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3"/>
    <p:sldId id="281" r:id="rId4"/>
    <p:sldId id="280" r:id="rId5"/>
    <p:sldId id="279" r:id="rId6"/>
    <p:sldId id="278" r:id="rId7"/>
    <p:sldId id="307" r:id="rId8"/>
    <p:sldId id="277" r:id="rId9"/>
    <p:sldId id="306" r:id="rId10"/>
    <p:sldId id="276" r:id="rId11"/>
    <p:sldId id="275" r:id="rId12"/>
    <p:sldId id="274" r:id="rId13"/>
    <p:sldId id="271" r:id="rId14"/>
    <p:sldId id="273" r:id="rId15"/>
    <p:sldId id="272" r:id="rId16"/>
    <p:sldId id="270" r:id="rId17"/>
    <p:sldId id="269" r:id="rId18"/>
    <p:sldId id="265" r:id="rId19"/>
    <p:sldId id="263" r:id="rId20"/>
    <p:sldId id="262" r:id="rId21"/>
    <p:sldId id="261" r:id="rId22"/>
    <p:sldId id="260" r:id="rId23"/>
    <p:sldId id="259" r:id="rId24"/>
    <p:sldId id="258" r:id="rId25"/>
    <p:sldId id="257" r:id="rId26"/>
  </p:sldIdLst>
  <p:sldSz cx="12192000" cy="6858000"/>
  <p:notesSz cx="6858000" cy="9144000"/>
  <p:custDataLst>
    <p:tags r:id="rId30"/>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78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78" autoAdjust="0"/>
    <p:restoredTop sz="94660"/>
  </p:normalViewPr>
  <p:slideViewPr>
    <p:cSldViewPr snapToGrid="0" showGuides="1">
      <p:cViewPr varScale="1">
        <p:scale>
          <a:sx n="114" d="100"/>
          <a:sy n="114" d="100"/>
        </p:scale>
        <p:origin x="786" y="108"/>
      </p:cViewPr>
      <p:guideLst>
        <p:guide orient="horz" pos="2160"/>
        <p:guide pos="3782"/>
      </p:guideLst>
    </p:cSldViewPr>
  </p:slideViewPr>
  <p:notesTextViewPr>
    <p:cViewPr>
      <p:scale>
        <a:sx n="3" d="2"/>
        <a:sy n="3" d="2"/>
      </p:scale>
      <p:origin x="0" y="0"/>
    </p:cViewPr>
  </p:notesTextViewPr>
  <p:notesViewPr>
    <p:cSldViewPr snapToGrid="0">
      <p:cViewPr varScale="1">
        <p:scale>
          <a:sx n="92" d="100"/>
          <a:sy n="92" d="100"/>
        </p:scale>
        <p:origin x="2550" y="102"/>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0" Type="http://schemas.openxmlformats.org/officeDocument/2006/relationships/tags" Target="tags/tag94.xml"/><Relationship Id="rId3" Type="http://schemas.openxmlformats.org/officeDocument/2006/relationships/slide" Target="slides/slide1.xml"/><Relationship Id="rId29" Type="http://schemas.openxmlformats.org/officeDocument/2006/relationships/tableStyles" Target="tableStyles.xml"/><Relationship Id="rId28" Type="http://schemas.openxmlformats.org/officeDocument/2006/relationships/viewProps" Target="viewProps.xml"/><Relationship Id="rId27" Type="http://schemas.openxmlformats.org/officeDocument/2006/relationships/presProps" Target="presProps.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5" Type="http://schemas.openxmlformats.org/officeDocument/2006/relationships/tags" Target="../tags/tag51.xml"/><Relationship Id="rId4" Type="http://schemas.openxmlformats.org/officeDocument/2006/relationships/tags" Target="../tags/tag50.xml"/><Relationship Id="rId3" Type="http://schemas.openxmlformats.org/officeDocument/2006/relationships/tags" Target="../tags/tag49.xml"/><Relationship Id="rId2" Type="http://schemas.openxmlformats.org/officeDocument/2006/relationships/tags" Target="../tags/tag48.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6" Type="http://schemas.openxmlformats.org/officeDocument/2006/relationships/tags" Target="../tags/tag56.xml"/><Relationship Id="rId5" Type="http://schemas.openxmlformats.org/officeDocument/2006/relationships/tags" Target="../tags/tag55.xml"/><Relationship Id="rId4" Type="http://schemas.openxmlformats.org/officeDocument/2006/relationships/tags" Target="../tags/tag54.xml"/><Relationship Id="rId3" Type="http://schemas.openxmlformats.org/officeDocument/2006/relationships/tags" Target="../tags/tag53.xml"/><Relationship Id="rId2" Type="http://schemas.openxmlformats.org/officeDocument/2006/relationships/tags" Target="../tags/tag52.xm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6" Type="http://schemas.openxmlformats.org/officeDocument/2006/relationships/tags" Target="../tags/tag10.xml"/><Relationship Id="rId5" Type="http://schemas.openxmlformats.org/officeDocument/2006/relationships/tags" Target="../tags/tag9.xml"/><Relationship Id="rId4" Type="http://schemas.openxmlformats.org/officeDocument/2006/relationships/tags" Target="../tags/tag8.xml"/><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6" Type="http://schemas.openxmlformats.org/officeDocument/2006/relationships/tags" Target="../tags/tag15.xml"/><Relationship Id="rId5" Type="http://schemas.openxmlformats.org/officeDocument/2006/relationships/tags" Target="../tags/tag14.xml"/><Relationship Id="rId4" Type="http://schemas.openxmlformats.org/officeDocument/2006/relationships/tags" Target="../tags/tag13.xml"/><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7" Type="http://schemas.openxmlformats.org/officeDocument/2006/relationships/tags" Target="../tags/tag21.xml"/><Relationship Id="rId6" Type="http://schemas.openxmlformats.org/officeDocument/2006/relationships/tags" Target="../tags/tag20.xml"/><Relationship Id="rId5" Type="http://schemas.openxmlformats.org/officeDocument/2006/relationships/tags" Target="../tags/tag19.xml"/><Relationship Id="rId4" Type="http://schemas.openxmlformats.org/officeDocument/2006/relationships/tags" Target="../tags/tag18.xml"/><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9" Type="http://schemas.openxmlformats.org/officeDocument/2006/relationships/tags" Target="../tags/tag29.xml"/><Relationship Id="rId8" Type="http://schemas.openxmlformats.org/officeDocument/2006/relationships/tags" Target="../tags/tag28.xml"/><Relationship Id="rId7" Type="http://schemas.openxmlformats.org/officeDocument/2006/relationships/tags" Target="../tags/tag27.xml"/><Relationship Id="rId6" Type="http://schemas.openxmlformats.org/officeDocument/2006/relationships/tags" Target="../tags/tag26.xml"/><Relationship Id="rId5" Type="http://schemas.openxmlformats.org/officeDocument/2006/relationships/tags" Target="../tags/tag25.xml"/><Relationship Id="rId4" Type="http://schemas.openxmlformats.org/officeDocument/2006/relationships/tags" Target="../tags/tag24.xml"/><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5" Type="http://schemas.openxmlformats.org/officeDocument/2006/relationships/tags" Target="../tags/tag33.xml"/><Relationship Id="rId4" Type="http://schemas.openxmlformats.org/officeDocument/2006/relationships/tags" Target="../tags/tag32.xml"/><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4" Type="http://schemas.openxmlformats.org/officeDocument/2006/relationships/tags" Target="../tags/tag36.xml"/><Relationship Id="rId3" Type="http://schemas.openxmlformats.org/officeDocument/2006/relationships/tags" Target="../tags/tag35.xml"/><Relationship Id="rId2" Type="http://schemas.openxmlformats.org/officeDocument/2006/relationships/tags" Target="../tags/tag34.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7" Type="http://schemas.openxmlformats.org/officeDocument/2006/relationships/tags" Target="../tags/tag42.xml"/><Relationship Id="rId6" Type="http://schemas.openxmlformats.org/officeDocument/2006/relationships/tags" Target="../tags/tag41.xml"/><Relationship Id="rId5" Type="http://schemas.openxmlformats.org/officeDocument/2006/relationships/tags" Target="../tags/tag40.xml"/><Relationship Id="rId4" Type="http://schemas.openxmlformats.org/officeDocument/2006/relationships/tags" Target="../tags/tag39.xml"/><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6" Type="http://schemas.openxmlformats.org/officeDocument/2006/relationships/tags" Target="../tags/tag47.xml"/><Relationship Id="rId5" Type="http://schemas.openxmlformats.org/officeDocument/2006/relationships/tags" Target="../tags/tag46.xml"/><Relationship Id="rId4" Type="http://schemas.openxmlformats.org/officeDocument/2006/relationships/tags" Target="../tags/tag45.xml"/><Relationship Id="rId3" Type="http://schemas.openxmlformats.org/officeDocument/2006/relationships/tags" Target="../tags/tag44.xml"/><Relationship Id="rId2" Type="http://schemas.openxmlformats.org/officeDocument/2006/relationships/tags" Target="../tags/tag43.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2"/>
            </p:custDataLst>
          </p:nvPr>
        </p:nvSpPr>
        <p:spPr>
          <a:xfrm>
            <a:off x="1198800" y="914400"/>
            <a:ext cx="9799200" cy="2570400"/>
          </a:xfrm>
        </p:spPr>
        <p:txBody>
          <a:bodyPr lIns="90000" tIns="46800" rIns="90000" bIns="46800" anchor="b" anchorCtr="0">
            <a:normAutofit/>
          </a:bodyPr>
          <a:lstStyle>
            <a:lvl1pPr algn="ctr">
              <a:defRPr sz="6000"/>
            </a:lvl1pPr>
          </a:lstStyle>
          <a:p>
            <a:r>
              <a:rPr lang="zh-CN" altLang="en-US"/>
              <a:t>单击此处编辑标题</a:t>
            </a:r>
            <a:endParaRPr lang="zh-CN" altLang="en-US"/>
          </a:p>
        </p:txBody>
      </p:sp>
      <p:sp>
        <p:nvSpPr>
          <p:cNvPr id="3" name="副标题 2"/>
          <p:cNvSpPr>
            <a:spLocks noGrp="1"/>
          </p:cNvSpPr>
          <p:nvPr>
            <p:ph type="subTitle" idx="1" hasCustomPrompt="1"/>
            <p:custDataLst>
              <p:tags r:id="rId3"/>
            </p:custDataLst>
          </p:nvPr>
        </p:nvSpPr>
        <p:spPr>
          <a:xfrm>
            <a:off x="1198800" y="3560400"/>
            <a:ext cx="9799200" cy="1472400"/>
          </a:xfrm>
        </p:spPr>
        <p:txBody>
          <a:bodyPr lIns="90000" tIns="46800" rIns="90000" bIns="46800">
            <a:normAutofit/>
          </a:bodyPr>
          <a:lstStyle>
            <a:lvl1pPr marL="0" indent="0" algn="ctr">
              <a:lnSpc>
                <a:spcPct val="110000"/>
              </a:lnSpc>
              <a:buNone/>
              <a:defRPr sz="2400" spc="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单击此处编辑副标题</a:t>
            </a:r>
            <a:endParaRPr lang="zh-CN" altLang="en-US"/>
          </a:p>
        </p:txBody>
      </p:sp>
      <p:sp>
        <p:nvSpPr>
          <p:cNvPr id="16" name="日期占位符 15"/>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5"/>
            </p:custDataLst>
          </p:nvPr>
        </p:nvSpPr>
        <p:spPr/>
        <p:txBody>
          <a:bodyPr/>
          <a:lstStyle/>
          <a:p>
            <a:endParaRPr lang="zh-CN" altLang="en-US"/>
          </a:p>
        </p:txBody>
      </p:sp>
      <p:sp>
        <p:nvSpPr>
          <p:cNvPr id="18" name="灯片编号占位符 17"/>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608400" y="774000"/>
            <a:ext cx="10972800" cy="5482800"/>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2" name="标题 1"/>
          <p:cNvSpPr>
            <a:spLocks noGrp="1"/>
          </p:cNvSpPr>
          <p:nvPr>
            <p:ph type="title" hasCustomPrompt="1"/>
            <p:custDataLst>
              <p:tags r:id="rId5"/>
            </p:custDataLst>
          </p:nvPr>
        </p:nvSpPr>
        <p:spPr>
          <a:xfrm>
            <a:off x="1198800" y="2484000"/>
            <a:ext cx="9799200" cy="1018800"/>
          </a:xfrm>
        </p:spPr>
        <p:txBody>
          <a:bodyPr vert="horz" lIns="90000" tIns="46800" rIns="90000" bIns="46800" rtlCol="0" anchor="t" anchorCtr="0">
            <a:normAutofit/>
          </a:bodyPr>
          <a:lstStyle>
            <a:lvl1pPr algn="ctr">
              <a:defRPr sz="6000"/>
            </a:lvl1pPr>
          </a:lstStyle>
          <a:p>
            <a:pPr lvl="0"/>
            <a:r>
              <a:rPr>
                <a:sym typeface="+mn-ea"/>
              </a:rPr>
              <a:t>单击此处编辑标题</a:t>
            </a:r>
            <a:endParaRPr>
              <a:sym typeface="+mn-ea"/>
            </a:endParaRPr>
          </a:p>
        </p:txBody>
      </p:sp>
      <p:sp>
        <p:nvSpPr>
          <p:cNvPr id="7" name="文本占位符 6"/>
          <p:cNvSpPr>
            <a:spLocks noGrp="1"/>
          </p:cNvSpPr>
          <p:nvPr>
            <p:ph type="body" sz="quarter" idx="13"/>
            <p:custDataLst>
              <p:tags r:id="rId6"/>
            </p:custDataLst>
          </p:nvPr>
        </p:nvSpPr>
        <p:spPr>
          <a:xfrm>
            <a:off x="1198800" y="3560400"/>
            <a:ext cx="9799200" cy="471600"/>
          </a:xfrm>
        </p:spPr>
        <p:txBody>
          <a:bodyPr lIns="90000" tIns="46800" rIns="90000" bIns="46800">
            <a:normAutofit/>
          </a:bodyPr>
          <a:lstStyle>
            <a:lvl1pPr algn="ctr">
              <a:lnSpc>
                <a:spcPct val="110000"/>
              </a:lnSpc>
              <a:buNone/>
              <a:defRPr sz="2400" spc="200"/>
            </a:lvl1pPr>
          </a:lstStyle>
          <a:p>
            <a:pPr lvl="0"/>
            <a:r>
              <a:rPr lang="zh-CN" altLang="en-US"/>
              <a:t>单击此处编辑母版文本样式</a:t>
            </a:r>
            <a:endParaRPr lang="zh-CN" altLang="en-U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a:sym typeface="+mn-ea"/>
              </a:rPr>
              <a:t>单击此处编辑母版标题样式</a:t>
            </a:r>
            <a:endParaRPr>
              <a:sym typeface="+mn-ea"/>
            </a:endParaRPr>
          </a:p>
        </p:txBody>
      </p:sp>
      <p:sp>
        <p:nvSpPr>
          <p:cNvPr id="3" name="内容占位符 2"/>
          <p:cNvSpPr>
            <a:spLocks noGrp="1"/>
          </p:cNvSpPr>
          <p:nvPr>
            <p:ph idx="1"/>
            <p:custDataLst>
              <p:tags r:id="rId3"/>
            </p:custDataLst>
          </p:nvPr>
        </p:nvSpPr>
        <p:spPr>
          <a:xfrm>
            <a:off x="608400" y="1490400"/>
            <a:ext cx="10969200" cy="4759200"/>
          </a:xfrm>
        </p:spPr>
        <p:txBody>
          <a:bodyPr vert="horz" lIns="90000" tIns="46800" rIns="90000" bIns="46800" rtlCol="0">
            <a:normAutofit/>
          </a:bodyPr>
          <a:lstStyle/>
          <a:p>
            <a:pPr lvl="0"/>
            <a:r>
              <a:rPr>
                <a:sym typeface="+mn-ea"/>
              </a:rPr>
              <a:t>单击此处编辑母版文本样式</a:t>
            </a:r>
            <a:endParaRPr>
              <a:sym typeface="+mn-ea"/>
            </a:endParaRPr>
          </a:p>
          <a:p>
            <a:pPr lvl="1"/>
            <a:r>
              <a:rPr>
                <a:sym typeface="+mn-ea"/>
              </a:rPr>
              <a:t>第二级</a:t>
            </a:r>
            <a:endParaRPr>
              <a:sym typeface="+mn-ea"/>
            </a:endParaRPr>
          </a:p>
          <a:p>
            <a:pPr lvl="2"/>
            <a:r>
              <a:rPr>
                <a:sym typeface="+mn-ea"/>
              </a:rPr>
              <a:t>第三级</a:t>
            </a:r>
            <a:endParaRPr>
              <a:sym typeface="+mn-ea"/>
            </a:endParaRPr>
          </a:p>
          <a:p>
            <a:pPr lvl="3"/>
            <a:r>
              <a:rPr>
                <a:sym typeface="+mn-ea"/>
              </a:rPr>
              <a:t>第四级</a:t>
            </a:r>
            <a:endParaRPr>
              <a:sym typeface="+mn-ea"/>
            </a:endParaRPr>
          </a:p>
          <a:p>
            <a:pPr lvl="4"/>
            <a:r>
              <a:rPr>
                <a:sym typeface="+mn-ea"/>
              </a:rPr>
              <a:t>第五级</a:t>
            </a:r>
            <a:endParaRPr>
              <a:sym typeface="+mn-ea"/>
            </a:endParaRPr>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custDataLst>
              <p:tags r:id="rId2"/>
            </p:custDataLst>
          </p:nvPr>
        </p:nvSpPr>
        <p:spPr>
          <a:xfrm>
            <a:off x="1990800" y="3848400"/>
            <a:ext cx="7768800" cy="766800"/>
          </a:xfrm>
        </p:spPr>
        <p:txBody>
          <a:bodyPr lIns="90000" tIns="46800" rIns="90000" bIns="46800" anchor="b" anchorCtr="0">
            <a:normAutofit/>
          </a:bodyPr>
          <a:lstStyle>
            <a:lvl1pPr>
              <a:defRPr sz="4400"/>
            </a:lvl1pPr>
          </a:lstStyle>
          <a:p>
            <a:r>
              <a:rPr lang="zh-CN" altLang="en-US"/>
              <a:t>单击此处编辑标题</a:t>
            </a:r>
            <a:endParaRPr lang="zh-CN" altLang="en-US"/>
          </a:p>
        </p:txBody>
      </p:sp>
      <p:sp>
        <p:nvSpPr>
          <p:cNvPr id="3" name="文本占位符 2"/>
          <p:cNvSpPr>
            <a:spLocks noGrp="1"/>
          </p:cNvSpPr>
          <p:nvPr>
            <p:ph type="body" idx="1" hasCustomPrompt="1"/>
            <p:custDataLst>
              <p:tags r:id="rId3"/>
            </p:custDataLst>
          </p:nvPr>
        </p:nvSpPr>
        <p:spPr>
          <a:xfrm>
            <a:off x="1990800" y="4615200"/>
            <a:ext cx="7768800" cy="867600"/>
          </a:xfrm>
        </p:spPr>
        <p:txBody>
          <a:bodyPr lIns="90000" tIns="46800" rIns="90000" bIns="46800">
            <a:normAutofit/>
          </a:bodyPr>
          <a:lstStyle>
            <a:lvl1pPr marL="0" indent="0">
              <a:buNone/>
              <a:defRPr sz="1800">
                <a:solidFill>
                  <a:schemeClr val="tx1">
                    <a:lumMod val="65000"/>
                    <a:lumOff val="3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单击此处编辑文本</a:t>
            </a:r>
            <a:endParaRPr lang="zh-CN" altLang="en-US"/>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a:sym typeface="+mn-ea"/>
              </a:rPr>
              <a:t>单击此处编辑母版标题样式</a:t>
            </a:r>
            <a:endParaRPr>
              <a:sym typeface="+mn-ea"/>
            </a:endParaRPr>
          </a:p>
        </p:txBody>
      </p:sp>
      <p:sp>
        <p:nvSpPr>
          <p:cNvPr id="3" name="内容占位符 2"/>
          <p:cNvSpPr>
            <a:spLocks noGrp="1"/>
          </p:cNvSpPr>
          <p:nvPr>
            <p:ph sz="half" idx="1"/>
            <p:custDataLst>
              <p:tags r:id="rId3"/>
            </p:custDataLst>
          </p:nvPr>
        </p:nvSpPr>
        <p:spPr>
          <a:xfrm>
            <a:off x="608400" y="1501200"/>
            <a:ext cx="5176800" cy="4748400"/>
          </a:xfrm>
        </p:spPr>
        <p:txBody>
          <a:bodyPr vert="horz" lIns="90000" tIns="46800" rIns="90000" bIns="46800" rtlCol="0">
            <a:normAutofit/>
          </a:bodyPr>
          <a:lstStyle/>
          <a:p>
            <a:pPr lvl="0"/>
            <a:r>
              <a:rPr>
                <a:sym typeface="+mn-ea"/>
              </a:rPr>
              <a:t>单击此处编辑母版文本样式</a:t>
            </a:r>
            <a:endParaRPr>
              <a:sym typeface="+mn-ea"/>
            </a:endParaRPr>
          </a:p>
          <a:p>
            <a:pPr lvl="1"/>
            <a:r>
              <a:rPr>
                <a:sym typeface="+mn-ea"/>
              </a:rPr>
              <a:t>第二级</a:t>
            </a:r>
            <a:endParaRPr>
              <a:sym typeface="+mn-ea"/>
            </a:endParaRPr>
          </a:p>
          <a:p>
            <a:pPr lvl="2"/>
            <a:r>
              <a:rPr>
                <a:sym typeface="+mn-ea"/>
              </a:rPr>
              <a:t>第三级</a:t>
            </a:r>
            <a:endParaRPr>
              <a:sym typeface="+mn-ea"/>
            </a:endParaRPr>
          </a:p>
          <a:p>
            <a:pPr lvl="3"/>
            <a:r>
              <a:rPr>
                <a:sym typeface="+mn-ea"/>
              </a:rPr>
              <a:t>第四级</a:t>
            </a:r>
            <a:endParaRPr>
              <a:sym typeface="+mn-ea"/>
            </a:endParaRPr>
          </a:p>
          <a:p>
            <a:pPr lvl="4"/>
            <a:r>
              <a:rPr>
                <a:sym typeface="+mn-ea"/>
              </a:rPr>
              <a:t>第五级</a:t>
            </a:r>
            <a:endParaRPr>
              <a:sym typeface="+mn-ea"/>
            </a:endParaRPr>
          </a:p>
        </p:txBody>
      </p:sp>
      <p:sp>
        <p:nvSpPr>
          <p:cNvPr id="4" name="内容占位符 3"/>
          <p:cNvSpPr>
            <a:spLocks noGrp="1"/>
          </p:cNvSpPr>
          <p:nvPr>
            <p:ph sz="half" idx="2"/>
            <p:custDataLst>
              <p:tags r:id="rId4"/>
            </p:custDataLst>
          </p:nvPr>
        </p:nvSpPr>
        <p:spPr>
          <a:xfrm>
            <a:off x="6411600" y="1501200"/>
            <a:ext cx="5176800" cy="4748400"/>
          </a:xfrm>
        </p:spPr>
        <p:txBody>
          <a:bodyPr lIns="90000" tIns="46800" rIns="90000" bIns="4680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a:sym typeface="+mn-ea"/>
              </a:rPr>
              <a:t>单击此处编辑母版标题样式</a:t>
            </a:r>
            <a:endParaRPr>
              <a:sym typeface="+mn-ea"/>
            </a:endParaRPr>
          </a:p>
        </p:txBody>
      </p:sp>
      <p:sp>
        <p:nvSpPr>
          <p:cNvPr id="3" name="文本占位符 2"/>
          <p:cNvSpPr>
            <a:spLocks noGrp="1"/>
          </p:cNvSpPr>
          <p:nvPr>
            <p:ph type="body" idx="1" hasCustomPrompt="1"/>
            <p:custDataLst>
              <p:tags r:id="rId3"/>
            </p:custDataLst>
          </p:nvPr>
        </p:nvSpPr>
        <p:spPr>
          <a:xfrm>
            <a:off x="608400" y="1429200"/>
            <a:ext cx="5342400" cy="38160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单击此处编辑文本</a:t>
            </a:r>
            <a:endParaRPr lang="zh-CN" altLang="en-US"/>
          </a:p>
        </p:txBody>
      </p:sp>
      <p:sp>
        <p:nvSpPr>
          <p:cNvPr id="4" name="内容占位符 3"/>
          <p:cNvSpPr>
            <a:spLocks noGrp="1"/>
          </p:cNvSpPr>
          <p:nvPr>
            <p:ph sz="half" idx="2"/>
            <p:custDataLst>
              <p:tags r:id="rId4"/>
            </p:custDataLst>
          </p:nvPr>
        </p:nvSpPr>
        <p:spPr>
          <a:xfrm>
            <a:off x="608400" y="1854000"/>
            <a:ext cx="5342400" cy="4395600"/>
          </a:xfrm>
        </p:spPr>
        <p:txBody>
          <a:bodyPr vert="horz" lIns="101600" tIns="0" rIns="82550" bIns="0" rtlCol="0">
            <a:normAutofit/>
          </a:bodyPr>
          <a:lstStyle/>
          <a:p>
            <a:pPr lvl="0"/>
            <a:r>
              <a:rPr>
                <a:sym typeface="+mn-ea"/>
              </a:rPr>
              <a:t>单击此处编辑母版文本样式</a:t>
            </a:r>
            <a:endParaRPr>
              <a:sym typeface="+mn-ea"/>
            </a:endParaRPr>
          </a:p>
          <a:p>
            <a:pPr lvl="1"/>
            <a:r>
              <a:rPr>
                <a:sym typeface="+mn-ea"/>
              </a:rPr>
              <a:t>第二级</a:t>
            </a:r>
            <a:endParaRPr>
              <a:sym typeface="+mn-ea"/>
            </a:endParaRPr>
          </a:p>
          <a:p>
            <a:pPr lvl="2"/>
            <a:r>
              <a:rPr>
                <a:sym typeface="+mn-ea"/>
              </a:rPr>
              <a:t>第三级</a:t>
            </a:r>
            <a:endParaRPr>
              <a:sym typeface="+mn-ea"/>
            </a:endParaRPr>
          </a:p>
          <a:p>
            <a:pPr lvl="3"/>
            <a:r>
              <a:rPr>
                <a:sym typeface="+mn-ea"/>
              </a:rPr>
              <a:t>第四级</a:t>
            </a:r>
            <a:endParaRPr>
              <a:sym typeface="+mn-ea"/>
            </a:endParaRPr>
          </a:p>
          <a:p>
            <a:pPr lvl="4"/>
            <a:r>
              <a:rPr>
                <a:sym typeface="+mn-ea"/>
              </a:rPr>
              <a:t>第五级</a:t>
            </a:r>
            <a:endParaRPr>
              <a:sym typeface="+mn-ea"/>
            </a:endParaRPr>
          </a:p>
        </p:txBody>
      </p:sp>
      <p:sp>
        <p:nvSpPr>
          <p:cNvPr id="5" name="文本占位符 4"/>
          <p:cNvSpPr>
            <a:spLocks noGrp="1"/>
          </p:cNvSpPr>
          <p:nvPr>
            <p:ph type="body" sz="quarter" idx="3" hasCustomPrompt="1"/>
            <p:custDataLst>
              <p:tags r:id="rId5"/>
            </p:custDataLst>
          </p:nvPr>
        </p:nvSpPr>
        <p:spPr>
          <a:xfrm>
            <a:off x="6235750" y="1421729"/>
            <a:ext cx="5342400" cy="38160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endParaRPr>
              <a:sym typeface="+mn-ea"/>
            </a:endParaRPr>
          </a:p>
        </p:txBody>
      </p:sp>
      <p:sp>
        <p:nvSpPr>
          <p:cNvPr id="6" name="内容占位符 5"/>
          <p:cNvSpPr>
            <a:spLocks noGrp="1"/>
          </p:cNvSpPr>
          <p:nvPr>
            <p:ph sz="quarter" idx="4"/>
            <p:custDataLst>
              <p:tags r:id="rId6"/>
            </p:custDataLst>
          </p:nvPr>
        </p:nvSpPr>
        <p:spPr>
          <a:xfrm>
            <a:off x="6235750" y="1854000"/>
            <a:ext cx="5342400" cy="4395600"/>
          </a:xfrm>
        </p:spPr>
        <p:txBody>
          <a:bodyPr vert="horz" lIns="101600" tIns="0" rIns="82550" bIns="0" rtlCol="0">
            <a:normAutofit/>
          </a:bodyPr>
          <a:lstStyle/>
          <a:p>
            <a:pPr lvl="0"/>
            <a:r>
              <a:rPr>
                <a:sym typeface="+mn-ea"/>
              </a:rPr>
              <a:t>单击此处编辑母版文本样式</a:t>
            </a:r>
            <a:endParaRPr>
              <a:sym typeface="+mn-ea"/>
            </a:endParaRPr>
          </a:p>
          <a:p>
            <a:pPr lvl="1"/>
            <a:r>
              <a:rPr>
                <a:sym typeface="+mn-ea"/>
              </a:rPr>
              <a:t>第二级</a:t>
            </a:r>
            <a:endParaRPr>
              <a:sym typeface="+mn-ea"/>
            </a:endParaRPr>
          </a:p>
          <a:p>
            <a:pPr lvl="2"/>
            <a:r>
              <a:rPr>
                <a:sym typeface="+mn-ea"/>
              </a:rPr>
              <a:t>第三级</a:t>
            </a:r>
            <a:endParaRPr>
              <a:sym typeface="+mn-ea"/>
            </a:endParaRPr>
          </a:p>
          <a:p>
            <a:pPr lvl="3"/>
            <a:r>
              <a:rPr>
                <a:sym typeface="+mn-ea"/>
              </a:rPr>
              <a:t>第四级</a:t>
            </a:r>
            <a:endParaRPr>
              <a:sym typeface="+mn-ea"/>
            </a:endParaRPr>
          </a:p>
          <a:p>
            <a:pPr lvl="4"/>
            <a:r>
              <a:rPr>
                <a:sym typeface="+mn-ea"/>
              </a:rPr>
              <a:t>第五级</a:t>
            </a:r>
            <a:endParaRPr>
              <a:sym typeface="+mn-ea"/>
            </a:endParaRPr>
          </a:p>
        </p:txBody>
      </p:sp>
      <p:sp>
        <p:nvSpPr>
          <p:cNvPr id="7" name="日期占位符 6"/>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a:lstStyle/>
          <a:p>
            <a:endParaRPr lang="zh-CN" altLang="en-US"/>
          </a:p>
        </p:txBody>
      </p:sp>
      <p:sp>
        <p:nvSpPr>
          <p:cNvPr id="9" name="灯片编号占位符 8"/>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a:sym typeface="+mn-ea"/>
              </a:rPr>
              <a:t>单击此处编辑母版标题样式</a:t>
            </a:r>
            <a:endParaRPr>
              <a:sym typeface="+mn-ea"/>
            </a:endParaRPr>
          </a:p>
        </p:txBody>
      </p:sp>
      <p:sp>
        <p:nvSpPr>
          <p:cNvPr id="3" name="日期占位符 2"/>
          <p:cNvSpPr>
            <a:spLocks noGrp="1"/>
          </p:cNvSpPr>
          <p:nvPr>
            <p:ph type="dt" sz="half" idx="10"/>
            <p:custDataLst>
              <p:tags r:id="rId3"/>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a:lstStyle/>
          <a:p>
            <a:fld id="{49AE70B2-8BF9-45C0-BB95-33D1B9D3A854}" type="slidenum">
              <a:rPr lang="zh-CN" altLang="en-US" smtClean="0"/>
            </a:fld>
            <a:endParaRPr lang="zh-CN" alt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2"/>
            </p:custDataLst>
          </p:nvPr>
        </p:nvSpPr>
        <p:spPr>
          <a:xfrm>
            <a:off x="608400" y="1555200"/>
            <a:ext cx="5233077" cy="4608000"/>
          </a:xfrm>
        </p:spPr>
        <p:txBody>
          <a:bodyPr vert="horz" lIns="90000" tIns="46800" rIns="90000" bIns="46800" rtlCol="0">
            <a:normAutofit/>
          </a:bodyPr>
          <a:lstStyle>
            <a:lvl1pPr>
              <a:buNone/>
              <a:defRPr sz="1600"/>
            </a:lvl1pPr>
          </a:lstStyle>
          <a:p>
            <a:pPr lvl="0"/>
            <a:endParaRPr>
              <a:sym typeface="+mn-ea"/>
            </a:endParaRPr>
          </a:p>
        </p:txBody>
      </p:sp>
      <p:sp>
        <p:nvSpPr>
          <p:cNvPr id="4" name="文本占位符 3"/>
          <p:cNvSpPr>
            <a:spLocks noGrp="1"/>
          </p:cNvSpPr>
          <p:nvPr>
            <p:ph type="body" sz="half" idx="2"/>
            <p:custDataLst>
              <p:tags r:id="rId3"/>
            </p:custDataLst>
          </p:nvPr>
        </p:nvSpPr>
        <p:spPr>
          <a:xfrm>
            <a:off x="6350400" y="1555200"/>
            <a:ext cx="5227200" cy="4608000"/>
          </a:xfrm>
        </p:spPr>
        <p:txBody>
          <a:bodyPr vert="horz" lIns="90000" tIns="46800" rIns="90000" bIns="46800" rtlCol="0">
            <a:normAutofit/>
          </a:bodyPr>
          <a:lstStyle>
            <a:lvl1pPr>
              <a:buNone/>
              <a:defRPr sz="1600"/>
            </a:lvl1pPr>
          </a:lstStyle>
          <a:p>
            <a:pPr lvl="0"/>
            <a:r>
              <a:rPr>
                <a:sym typeface="+mn-ea"/>
              </a:rPr>
              <a:t>单击此处编辑母版文本样式</a:t>
            </a:r>
            <a:endParaRPr>
              <a:sym typeface="+mn-ea"/>
            </a:endParaRPr>
          </a:p>
        </p:txBody>
      </p:sp>
      <p:sp>
        <p:nvSpPr>
          <p:cNvPr id="5" name="日期占位符 4"/>
          <p:cNvSpPr>
            <a:spLocks noGrp="1"/>
          </p:cNvSpPr>
          <p:nvPr>
            <p:ph type="dt" sz="half" idx="10"/>
            <p:custDataLst>
              <p:tags r:id="rId4"/>
            </p:custDataLst>
          </p:nvPr>
        </p:nvSpPr>
        <p:spPr/>
        <p:txBody>
          <a:bodyPr/>
          <a:lstStyle/>
          <a:p>
            <a:fld id="{9EFD9D74-47D9-4702-A33C-335B63B48DBF}" type="datetimeFigureOut">
              <a:rPr lang="zh-CN" altLang="en-US" smtClean="0"/>
            </a:fld>
            <a:endParaRPr lang="zh-CN" altLang="en-US"/>
          </a:p>
        </p:txBody>
      </p:sp>
      <p:sp>
        <p:nvSpPr>
          <p:cNvPr id="6" name="页脚占位符 5"/>
          <p:cNvSpPr>
            <a:spLocks noGrp="1"/>
          </p:cNvSpPr>
          <p:nvPr>
            <p:ph type="ftr" sz="quarter" idx="11"/>
            <p:custDataLst>
              <p:tags r:id="rId5"/>
            </p:custDataLst>
          </p:nvPr>
        </p:nvSpPr>
        <p:spPr/>
        <p:txBody>
          <a:bodyPr/>
          <a:lstStyle/>
          <a:p>
            <a:endParaRPr lang="zh-CN" altLang="en-US"/>
          </a:p>
        </p:txBody>
      </p:sp>
      <p:sp>
        <p:nvSpPr>
          <p:cNvPr id="7" name="灯片编号占位符 6"/>
          <p:cNvSpPr>
            <a:spLocks noGrp="1"/>
          </p:cNvSpPr>
          <p:nvPr>
            <p:ph type="sldNum" sz="quarter" idx="12"/>
            <p:custDataLst>
              <p:tags r:id="rId6"/>
            </p:custDataLst>
          </p:nvPr>
        </p:nvSpPr>
        <p:spPr/>
        <p:txBody>
          <a:bodyPr/>
          <a:lstStyle/>
          <a:p>
            <a:fld id="{FABC47A4-756D-490B-A52F-7D9E2C9FC05F}" type="slidenum">
              <a:rPr lang="zh-CN" altLang="en-US" smtClean="0"/>
            </a:fld>
            <a:endParaRPr lang="zh-CN" altLang="en-US"/>
          </a:p>
        </p:txBody>
      </p:sp>
      <p:sp>
        <p:nvSpPr>
          <p:cNvPr id="9" name="标题 8"/>
          <p:cNvSpPr>
            <a:spLocks noGrp="1"/>
          </p:cNvSpPr>
          <p:nvPr>
            <p:ph type="title"/>
            <p:custDataLst>
              <p:tags r:id="rId7"/>
            </p:custDataLst>
          </p:nvPr>
        </p:nvSpPr>
        <p:spPr/>
        <p:txBody>
          <a:bodyPr/>
          <a:lstStyle/>
          <a:p>
            <a:r>
              <a:rPr lang="zh-CN" altLang="en-US"/>
              <a:t>单击此处编辑母版标题样式</a:t>
            </a:r>
            <a:endParaRPr lang="zh-CN" altLang="en-US"/>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2"/>
            </p:custDataLst>
          </p:nvPr>
        </p:nvSpPr>
        <p:spPr>
          <a:xfrm>
            <a:off x="10234800" y="914400"/>
            <a:ext cx="1044000" cy="5029200"/>
          </a:xfrm>
        </p:spPr>
        <p:txBody>
          <a:bodyPr vert="eaVert" lIns="90000" tIns="46800" rIns="90000" bIns="46800" rtlCol="0" anchor="ctr" anchorCtr="0">
            <a:normAutofit/>
          </a:bodyPr>
          <a:lstStyle>
            <a:lvl1pPr>
              <a:buNone/>
              <a:defRPr sz="2800"/>
            </a:lvl1pPr>
          </a:lstStyle>
          <a:p>
            <a:pPr lvl="0"/>
            <a:r>
              <a:rPr>
                <a:sym typeface="+mn-ea"/>
              </a:rPr>
              <a:t>单击此处编辑标题</a:t>
            </a:r>
            <a:endParaRPr>
              <a:sym typeface="+mn-ea"/>
            </a:endParaRPr>
          </a:p>
        </p:txBody>
      </p:sp>
      <p:sp>
        <p:nvSpPr>
          <p:cNvPr id="3" name="竖排文字占位符 2"/>
          <p:cNvSpPr>
            <a:spLocks noGrp="1"/>
          </p:cNvSpPr>
          <p:nvPr>
            <p:ph type="body" orient="vert" idx="1"/>
            <p:custDataLst>
              <p:tags r:id="rId3"/>
            </p:custDataLst>
          </p:nvPr>
        </p:nvSpPr>
        <p:spPr>
          <a:xfrm>
            <a:off x="914400" y="914400"/>
            <a:ext cx="9169200" cy="5029200"/>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8" Type="http://schemas.openxmlformats.org/officeDocument/2006/relationships/theme" Target="../theme/theme1.xml"/><Relationship Id="rId17" Type="http://schemas.openxmlformats.org/officeDocument/2006/relationships/tags" Target="../tags/tag62.xml"/><Relationship Id="rId16" Type="http://schemas.openxmlformats.org/officeDocument/2006/relationships/tags" Target="../tags/tag61.xml"/><Relationship Id="rId15" Type="http://schemas.openxmlformats.org/officeDocument/2006/relationships/tags" Target="../tags/tag60.xml"/><Relationship Id="rId14" Type="http://schemas.openxmlformats.org/officeDocument/2006/relationships/tags" Target="../tags/tag59.xml"/><Relationship Id="rId13" Type="http://schemas.openxmlformats.org/officeDocument/2006/relationships/tags" Target="../tags/tag58.xml"/><Relationship Id="rId12" Type="http://schemas.openxmlformats.org/officeDocument/2006/relationships/tags" Target="../tags/tag57.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2"/>
            </p:custDataLst>
          </p:nvPr>
        </p:nvSpPr>
        <p:spPr>
          <a:xfrm>
            <a:off x="608400" y="608400"/>
            <a:ext cx="10969200" cy="705600"/>
          </a:xfrm>
          <a:prstGeom prst="rect">
            <a:avLst/>
          </a:prstGeom>
        </p:spPr>
        <p:txBody>
          <a:bodyPr vert="horz" lIns="90170" tIns="46990" rIns="90170" bIns="46990" rtlCol="0" anchor="ctr" anchorCtr="0">
            <a:normAutofit/>
          </a:bodyPr>
          <a:lstStyle/>
          <a:p>
            <a:r>
              <a:rPr lang="zh-CN" altLang="en-US"/>
              <a:t>单击此处编辑母版标题样式</a:t>
            </a:r>
            <a:endParaRPr lang="zh-CN" altLang="en-US"/>
          </a:p>
        </p:txBody>
      </p:sp>
      <p:sp>
        <p:nvSpPr>
          <p:cNvPr id="3" name="文本占位符 2"/>
          <p:cNvSpPr>
            <a:spLocks noGrp="1"/>
          </p:cNvSpPr>
          <p:nvPr>
            <p:ph type="body" idx="1"/>
            <p:custDataLst>
              <p:tags r:id="rId13"/>
            </p:custDataLst>
          </p:nvPr>
        </p:nvSpPr>
        <p:spPr>
          <a:xfrm>
            <a:off x="608400" y="1490400"/>
            <a:ext cx="10969200" cy="4759200"/>
          </a:xfrm>
          <a:prstGeom prst="rect">
            <a:avLst/>
          </a:prstGeom>
        </p:spPr>
        <p:txBody>
          <a:bodyPr vert="horz" lIns="90000" tIns="46800" rIns="90000" bIns="4680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custDataLst>
              <p:tags r:id="rId14"/>
            </p:custDataLst>
          </p:nvPr>
        </p:nvSpPr>
        <p:spPr>
          <a:xfrm>
            <a:off x="612000" y="6314400"/>
            <a:ext cx="2700000" cy="316800"/>
          </a:xfrm>
          <a:prstGeom prst="rect">
            <a:avLst/>
          </a:prstGeom>
        </p:spPr>
        <p:txBody>
          <a:bodyPr vert="horz" lIns="91440" tIns="45720" rIns="91440" bIns="45720" rtlCol="0" anchor="ctr">
            <a:normAutofit/>
          </a:bodyPr>
          <a:lstStyle>
            <a:lvl1pPr algn="l">
              <a:defRPr sz="1000" baseline="0">
                <a:solidFill>
                  <a:schemeClr val="tx1">
                    <a:tint val="75000"/>
                  </a:schemeClr>
                </a:solidFill>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15"/>
            </p:custDataLst>
          </p:nvPr>
        </p:nvSpPr>
        <p:spPr>
          <a:xfrm>
            <a:off x="4116000" y="6314400"/>
            <a:ext cx="3960000" cy="316800"/>
          </a:xfrm>
          <a:prstGeom prst="rect">
            <a:avLst/>
          </a:prstGeom>
        </p:spPr>
        <p:txBody>
          <a:bodyPr vert="horz" lIns="91440" tIns="45720" rIns="91440" bIns="45720" rtlCol="0" anchor="ctr">
            <a:normAutofit/>
          </a:bodyPr>
          <a:lstStyle>
            <a:lvl1pPr algn="ctr">
              <a:defRPr sz="1000" baseline="0">
                <a:solidFill>
                  <a:schemeClr val="tx1">
                    <a:tint val="75000"/>
                  </a:schemeClr>
                </a:solidFill>
                <a:latin typeface="Arial" panose="020B0604020202020204" pitchFamily="34" charset="0"/>
                <a:ea typeface="微软雅黑" panose="020B0503020204020204" pitchFamily="34" charset="-122"/>
              </a:defRPr>
            </a:lvl1pPr>
          </a:lstStyle>
          <a:p>
            <a:endParaRPr lang="zh-CN" altLang="en-US"/>
          </a:p>
        </p:txBody>
      </p:sp>
      <p:sp>
        <p:nvSpPr>
          <p:cNvPr id="6" name="灯片编号占位符 5"/>
          <p:cNvSpPr>
            <a:spLocks noGrp="1"/>
          </p:cNvSpPr>
          <p:nvPr>
            <p:ph type="sldNum" sz="quarter" idx="4"/>
            <p:custDataLst>
              <p:tags r:id="rId16"/>
            </p:custDataLst>
          </p:nvPr>
        </p:nvSpPr>
        <p:spPr>
          <a:xfrm>
            <a:off x="8877600" y="6314400"/>
            <a:ext cx="2700000" cy="316800"/>
          </a:xfrm>
          <a:prstGeom prst="rect">
            <a:avLst/>
          </a:prstGeom>
        </p:spPr>
        <p:txBody>
          <a:bodyPr vert="horz" lIns="91440" tIns="45720" rIns="91440" bIns="45720" rtlCol="0" anchor="ctr">
            <a:normAutofit/>
          </a:bodyPr>
          <a:lstStyle>
            <a:lvl1pPr algn="r">
              <a:defRPr sz="1000" baseline="0">
                <a:solidFill>
                  <a:schemeClr val="tx1">
                    <a:tint val="75000"/>
                  </a:schemeClr>
                </a:solidFill>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a:p>
        </p:txBody>
      </p:sp>
    </p:spTree>
    <p:custDataLst>
      <p:tags r:id="rId17"/>
    </p:custData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Arial" panose="020B0604020202020204" pitchFamily="34" charset="0"/>
          <a:ea typeface="微软雅黑" panose="020B0503020204020204" pitchFamily="34" charset="-122"/>
          <a:cs typeface="+mj-cs"/>
        </a:defRPr>
      </a:lvl1pPr>
    </p:titleStyle>
    <p:bodyStyle>
      <a:lvl1pPr marL="228600" indent="-228600" algn="l" defTabSz="914400" rtl="0" eaLnBrk="1" fontAlgn="auto" latinLnBrk="0" hangingPunct="1">
        <a:lnSpc>
          <a:spcPct val="130000"/>
        </a:lnSpc>
        <a:spcBef>
          <a:spcPct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1pPr>
      <a:lvl2pPr marL="685800" indent="-228600" algn="l" defTabSz="914400" rtl="0" eaLnBrk="1" fontAlgn="auto" latinLnBrk="0" hangingPunct="1">
        <a:lnSpc>
          <a:spcPct val="120000"/>
        </a:lnSpc>
        <a:spcBef>
          <a:spcPct val="0"/>
        </a:spcBef>
        <a:spcAft>
          <a:spcPts val="600"/>
        </a:spcAft>
        <a:buFont typeface="Arial" panose="020B0604020202020204" pitchFamily="34" charset="0"/>
        <a:buChar char="●"/>
        <a:tabLst>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2pPr>
      <a:lvl3pPr marL="1143000" indent="-228600" algn="l" defTabSz="914400" rtl="0" eaLnBrk="1" fontAlgn="auto" latinLnBrk="0" hangingPunct="1">
        <a:lnSpc>
          <a:spcPct val="120000"/>
        </a:lnSpc>
        <a:spcBef>
          <a:spcPct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3pPr>
      <a:lvl4pPr marL="1600200" indent="-228600" algn="l" defTabSz="914400" rtl="0" eaLnBrk="1" fontAlgn="auto" latinLnBrk="0" hangingPunct="1">
        <a:lnSpc>
          <a:spcPct val="120000"/>
        </a:lnSpc>
        <a:spcBef>
          <a:spcPct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4pPr>
      <a:lvl5pPr marL="2057400" indent="-228600" algn="l" defTabSz="914400" rtl="0" eaLnBrk="1" fontAlgn="auto" latinLnBrk="0" hangingPunct="1">
        <a:lnSpc>
          <a:spcPct val="120000"/>
        </a:lnSpc>
        <a:spcBef>
          <a:spcPct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63.xml"/><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6.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7.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9.xml"/><Relationship Id="rId1" Type="http://schemas.openxmlformats.org/officeDocument/2006/relationships/tags" Target="../tags/tag78.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81.xml"/><Relationship Id="rId1" Type="http://schemas.openxmlformats.org/officeDocument/2006/relationships/tags" Target="../tags/tag80.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82.xml"/></Relationships>
</file>

<file path=ppt/slides/_rels/slide15.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83.xml"/><Relationship Id="rId2" Type="http://schemas.openxmlformats.org/officeDocument/2006/relationships/image" Target="file:///C:\Users\Administrator\AppData\Local\Temp\wps\INetCache\cd4a1551a4925363bcdd61b5d5cb326c" TargetMode="External"/><Relationship Id="rId1" Type="http://schemas.openxmlformats.org/officeDocument/2006/relationships/image" Target="../media/image9.jpeg"/></Relationships>
</file>

<file path=ppt/slides/_rels/slide16.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84.xml"/><Relationship Id="rId2" Type="http://schemas.openxmlformats.org/officeDocument/2006/relationships/image" Target="file:///C:\Users\Administrator\AppData\Local\Temp\wps\INetCache\39967920ab240276aff5581da11f6093" TargetMode="External"/><Relationship Id="rId1" Type="http://schemas.openxmlformats.org/officeDocument/2006/relationships/image" Target="../media/image10.jpeg"/></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85.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86.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87.xml"/><Relationship Id="rId1" Type="http://schemas.openxmlformats.org/officeDocument/2006/relationships/image" Target="../media/image3.jpeg"/></Relationships>
</file>

<file path=ppt/slides/_rels/slide2.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65.xml"/><Relationship Id="rId3" Type="http://schemas.openxmlformats.org/officeDocument/2006/relationships/tags" Target="../tags/tag64.xml"/><Relationship Id="rId2" Type="http://schemas.openxmlformats.org/officeDocument/2006/relationships/image" Target="../media/image3.jpeg"/><Relationship Id="rId1" Type="http://schemas.openxmlformats.org/officeDocument/2006/relationships/image" Target="../media/image2.png"/></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88.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89.xml"/><Relationship Id="rId1" Type="http://schemas.openxmlformats.org/officeDocument/2006/relationships/image" Target="../media/image3.jpeg"/></Relationships>
</file>

<file path=ppt/slides/_rels/slide22.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91.xml"/><Relationship Id="rId2" Type="http://schemas.openxmlformats.org/officeDocument/2006/relationships/tags" Target="../tags/tag90.xml"/><Relationship Id="rId1" Type="http://schemas.openxmlformats.org/officeDocument/2006/relationships/image" Target="../media/image3.jpeg"/></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92.xml"/><Relationship Id="rId1" Type="http://schemas.openxmlformats.org/officeDocument/2006/relationships/image" Target="../media/image3.jpeg"/></Relationships>
</file>

<file path=ppt/slides/_rels/slide24.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93.xml"/><Relationship Id="rId2" Type="http://schemas.openxmlformats.org/officeDocument/2006/relationships/image" Target="../media/image11.png"/><Relationship Id="rId1" Type="http://schemas.openxmlformats.org/officeDocument/2006/relationships/image" Target="../media/image1.jpe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7.xml"/><Relationship Id="rId1" Type="http://schemas.openxmlformats.org/officeDocument/2006/relationships/tags" Target="../tags/tag66.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9.xml"/><Relationship Id="rId1" Type="http://schemas.openxmlformats.org/officeDocument/2006/relationships/tags" Target="../tags/tag68.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0.xml"/><Relationship Id="rId1" Type="http://schemas.openxmlformats.org/officeDocument/2006/relationships/image" Target="../media/image4.png"/></Relationships>
</file>

<file path=ppt/slides/_rels/slide6.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71.xml"/><Relationship Id="rId2" Type="http://schemas.openxmlformats.org/officeDocument/2006/relationships/image" Target="file:///C:\Users\Administrator\AppData\Local\Temp\wps\INetCache\2b895296d96ab165b71ea967fa8b2a2e" TargetMode="External"/><Relationship Id="rId1" Type="http://schemas.openxmlformats.org/officeDocument/2006/relationships/image" Target="../media/image5.jpeg"/></Relationships>
</file>

<file path=ppt/slides/_rels/slide7.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72.xml"/><Relationship Id="rId2" Type="http://schemas.openxmlformats.org/officeDocument/2006/relationships/image" Target="file:///C:\Users\Administrator\AppData\Local\Temp\wps\INetCache\7c905d4f99d06f11620badb151d4ea17" TargetMode="External"/><Relationship Id="rId1" Type="http://schemas.openxmlformats.org/officeDocument/2006/relationships/image" Target="../media/image6.jpeg"/></Relationships>
</file>

<file path=ppt/slides/_rels/slide8.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74.xml"/><Relationship Id="rId3" Type="http://schemas.openxmlformats.org/officeDocument/2006/relationships/image" Target="file:///C:\Users\Administrator\AppData\Local\Temp\wps\INetCache\473618d297a2a1deeb3b414a2e650f52" TargetMode="External"/><Relationship Id="rId2" Type="http://schemas.openxmlformats.org/officeDocument/2006/relationships/image" Target="../media/image7.jpeg"/><Relationship Id="rId1" Type="http://schemas.openxmlformats.org/officeDocument/2006/relationships/tags" Target="../tags/tag73.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5.xml"/><Relationship Id="rId1"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 name="组合 30"/>
          <p:cNvGrpSpPr/>
          <p:nvPr/>
        </p:nvGrpSpPr>
        <p:grpSpPr>
          <a:xfrm>
            <a:off x="9758045" y="6524625"/>
            <a:ext cx="2350135" cy="228600"/>
            <a:chOff x="2805536" y="-1467853"/>
            <a:chExt cx="2161673" cy="228600"/>
          </a:xfrm>
        </p:grpSpPr>
        <p:sp>
          <p:nvSpPr>
            <p:cNvPr id="26" name="椭圆 25"/>
            <p:cNvSpPr/>
            <p:nvPr/>
          </p:nvSpPr>
          <p:spPr>
            <a:xfrm>
              <a:off x="2805536" y="-1467853"/>
              <a:ext cx="228600" cy="228600"/>
            </a:xfrm>
            <a:prstGeom prst="ellipse">
              <a:avLst/>
            </a:prstGeom>
            <a:solidFill>
              <a:srgbClr val="78B6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椭圆 26"/>
            <p:cNvSpPr/>
            <p:nvPr/>
          </p:nvSpPr>
          <p:spPr>
            <a:xfrm>
              <a:off x="3288804" y="-1467853"/>
              <a:ext cx="228600" cy="228600"/>
            </a:xfrm>
            <a:prstGeom prst="ellipse">
              <a:avLst/>
            </a:prstGeom>
            <a:solidFill>
              <a:srgbClr val="FDD0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椭圆 27"/>
            <p:cNvSpPr/>
            <p:nvPr/>
          </p:nvSpPr>
          <p:spPr>
            <a:xfrm>
              <a:off x="3772072" y="-1467853"/>
              <a:ext cx="228600" cy="228600"/>
            </a:xfrm>
            <a:prstGeom prst="ellipse">
              <a:avLst/>
            </a:prstGeom>
            <a:solidFill>
              <a:srgbClr val="ED93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椭圆 28"/>
            <p:cNvSpPr/>
            <p:nvPr/>
          </p:nvSpPr>
          <p:spPr>
            <a:xfrm>
              <a:off x="4255340" y="-1467853"/>
              <a:ext cx="228600" cy="228600"/>
            </a:xfrm>
            <a:prstGeom prst="ellipse">
              <a:avLst/>
            </a:prstGeom>
            <a:solidFill>
              <a:srgbClr val="E974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椭圆 29"/>
            <p:cNvSpPr/>
            <p:nvPr/>
          </p:nvSpPr>
          <p:spPr>
            <a:xfrm>
              <a:off x="4738609" y="-1467853"/>
              <a:ext cx="228600" cy="228600"/>
            </a:xfrm>
            <a:prstGeom prst="ellipse">
              <a:avLst/>
            </a:prstGeom>
            <a:solidFill>
              <a:srgbClr val="AB7D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pic>
        <p:nvPicPr>
          <p:cNvPr id="13" name="图片 12" descr="新教材精创页眉-简化版"/>
          <p:cNvPicPr>
            <a:picLocks noChangeAspect="1"/>
          </p:cNvPicPr>
          <p:nvPr/>
        </p:nvPicPr>
        <p:blipFill>
          <a:blip r:embed="rId1"/>
          <a:stretch>
            <a:fillRect/>
          </a:stretch>
        </p:blipFill>
        <p:spPr>
          <a:xfrm>
            <a:off x="1819910" y="84455"/>
            <a:ext cx="8318500" cy="829310"/>
          </a:xfrm>
          <a:prstGeom prst="rect">
            <a:avLst/>
          </a:prstGeom>
        </p:spPr>
      </p:pic>
      <p:sp>
        <p:nvSpPr>
          <p:cNvPr id="6" name="文本框 5"/>
          <p:cNvSpPr txBox="1"/>
          <p:nvPr/>
        </p:nvSpPr>
        <p:spPr>
          <a:xfrm>
            <a:off x="8290560" y="937260"/>
            <a:ext cx="3901440" cy="368300"/>
          </a:xfrm>
          <a:prstGeom prst="rect">
            <a:avLst/>
          </a:prstGeom>
          <a:noFill/>
        </p:spPr>
        <p:txBody>
          <a:bodyPr wrap="square" rtlCol="0">
            <a:spAutoFit/>
          </a:bodyPr>
          <a:lstStyle/>
          <a:p>
            <a:r>
              <a:rPr lang="en-US" altLang="zh-CN" b="1">
                <a:solidFill>
                  <a:schemeClr val="accent1"/>
                </a:solidFill>
                <a:sym typeface="+mn-ea"/>
              </a:rPr>
              <a:t>  </a:t>
            </a:r>
            <a:r>
              <a:rPr lang="zh-CN" altLang="en-US" sz="1600" b="1">
                <a:solidFill>
                  <a:schemeClr val="accent1"/>
                </a:solidFill>
                <a:sym typeface="+mn-ea"/>
              </a:rPr>
              <a:t>外研版高中英语  选择性必修第四册</a:t>
            </a:r>
            <a:r>
              <a:rPr lang="zh-CN" altLang="en-US" b="1">
                <a:solidFill>
                  <a:schemeClr val="accent1"/>
                </a:solidFill>
                <a:sym typeface="+mn-ea"/>
              </a:rPr>
              <a:t>   </a:t>
            </a:r>
            <a:endParaRPr lang="zh-CN" altLang="en-US"/>
          </a:p>
        </p:txBody>
      </p:sp>
      <p:sp>
        <p:nvSpPr>
          <p:cNvPr id="7" name="文本框 6"/>
          <p:cNvSpPr txBox="1"/>
          <p:nvPr/>
        </p:nvSpPr>
        <p:spPr>
          <a:xfrm>
            <a:off x="1901190" y="1842770"/>
            <a:ext cx="9140190" cy="922020"/>
          </a:xfrm>
          <a:prstGeom prst="rect">
            <a:avLst/>
          </a:prstGeom>
          <a:noFill/>
        </p:spPr>
        <p:txBody>
          <a:bodyPr wrap="square" rtlCol="0">
            <a:spAutoFit/>
          </a:bodyPr>
          <a:lstStyle/>
          <a:p>
            <a:pPr algn="ctr"/>
            <a:r>
              <a:rPr lang="en-US" altLang="zh-CN" sz="3200" b="1">
                <a:solidFill>
                  <a:srgbClr val="FF0000"/>
                </a:solidFill>
                <a:latin typeface="Times New Roman" panose="02020603050405020304" charset="0"/>
                <a:ea typeface="字魂27号-布丁体" panose="00000500000000000000" charset="-122"/>
                <a:cs typeface="Times New Roman" panose="02020603050405020304" charset="0"/>
                <a:sym typeface="+mn-ea"/>
              </a:rPr>
              <a:t>   </a:t>
            </a:r>
            <a:r>
              <a:rPr lang="en-US" altLang="zh-CN" sz="5400" b="1">
                <a:solidFill>
                  <a:srgbClr val="FF0000"/>
                </a:solidFill>
                <a:latin typeface="Times New Roman" panose="02020603050405020304" charset="0"/>
                <a:ea typeface="字魂27号-布丁体" panose="00000500000000000000" charset="-122"/>
                <a:cs typeface="Times New Roman" panose="02020603050405020304" charset="0"/>
                <a:sym typeface="+mn-ea"/>
              </a:rPr>
              <a:t>Unit 5    Into the unknown</a:t>
            </a:r>
            <a:endParaRPr lang="en-US" altLang="zh-CN" sz="5400" b="1">
              <a:solidFill>
                <a:srgbClr val="FF0000"/>
              </a:solidFill>
              <a:latin typeface="Times New Roman" panose="02020603050405020304" charset="0"/>
              <a:ea typeface="字魂27号-布丁体" panose="00000500000000000000" charset="-122"/>
              <a:cs typeface="Times New Roman" panose="02020603050405020304" charset="0"/>
              <a:sym typeface="+mn-ea"/>
            </a:endParaRPr>
          </a:p>
        </p:txBody>
      </p:sp>
      <p:sp>
        <p:nvSpPr>
          <p:cNvPr id="8" name="文本框 7"/>
          <p:cNvSpPr txBox="1"/>
          <p:nvPr/>
        </p:nvSpPr>
        <p:spPr>
          <a:xfrm>
            <a:off x="1901190" y="3302000"/>
            <a:ext cx="9694545" cy="706755"/>
          </a:xfrm>
          <a:prstGeom prst="rect">
            <a:avLst/>
          </a:prstGeom>
          <a:noFill/>
        </p:spPr>
        <p:txBody>
          <a:bodyPr wrap="square" rtlCol="0">
            <a:spAutoFit/>
          </a:bodyPr>
          <a:lstStyle/>
          <a:p>
            <a:r>
              <a:rPr lang="zh-CN" altLang="en-US" sz="4000">
                <a:solidFill>
                  <a:srgbClr val="FF0000"/>
                </a:solidFill>
                <a:latin typeface="Times New Roman" panose="02020603050405020304" charset="0"/>
                <a:ea typeface="字魂27号-布丁体" panose="00000500000000000000" charset="-122"/>
                <a:cs typeface="Times New Roman" panose="02020603050405020304" charset="0"/>
                <a:sym typeface="+mn-ea"/>
              </a:rPr>
              <a:t>Period 1  </a:t>
            </a:r>
            <a:r>
              <a:rPr lang="en-US" altLang="zh-CN" sz="4000">
                <a:solidFill>
                  <a:srgbClr val="FF0000"/>
                </a:solidFill>
                <a:latin typeface="Times New Roman" panose="02020603050405020304" charset="0"/>
                <a:ea typeface="字魂27号-布丁体" panose="00000500000000000000" charset="-122"/>
                <a:cs typeface="Times New Roman" panose="02020603050405020304" charset="0"/>
                <a:sym typeface="+mn-ea"/>
              </a:rPr>
              <a:t>Starting out &amp; Understanding ideas</a:t>
            </a:r>
            <a:endParaRPr lang="en-US" altLang="zh-CN" sz="4000">
              <a:solidFill>
                <a:srgbClr val="FF0000"/>
              </a:solidFill>
              <a:latin typeface="Times New Roman" panose="02020603050405020304" charset="0"/>
              <a:ea typeface="字魂27号-布丁体" panose="00000500000000000000" charset="-122"/>
              <a:cs typeface="Times New Roman" panose="02020603050405020304" charset="0"/>
              <a:sym typeface="+mn-ea"/>
            </a:endParaRPr>
          </a:p>
        </p:txBody>
      </p:sp>
      <p:grpSp>
        <p:nvGrpSpPr>
          <p:cNvPr id="58" name="Group 21_1"/>
          <p:cNvGrpSpPr/>
          <p:nvPr/>
        </p:nvGrpSpPr>
        <p:grpSpPr>
          <a:xfrm>
            <a:off x="-981075" y="-35560"/>
            <a:ext cx="13139420" cy="6560185"/>
            <a:chOff x="-1013679" y="-43169"/>
            <a:chExt cx="12858769" cy="6560166"/>
          </a:xfrm>
        </p:grpSpPr>
        <p:grpSp>
          <p:nvGrpSpPr>
            <p:cNvPr id="60" name="组合 59"/>
            <p:cNvGrpSpPr/>
            <p:nvPr/>
          </p:nvGrpSpPr>
          <p:grpSpPr>
            <a:xfrm>
              <a:off x="9683417" y="6288397"/>
              <a:ext cx="2161673" cy="228600"/>
              <a:chOff x="2805536" y="-1467853"/>
              <a:chExt cx="2161673" cy="228600"/>
            </a:xfrm>
          </p:grpSpPr>
          <p:sp>
            <p:nvSpPr>
              <p:cNvPr id="67" name="椭圆 66"/>
              <p:cNvSpPr/>
              <p:nvPr/>
            </p:nvSpPr>
            <p:spPr>
              <a:xfrm>
                <a:off x="2805536" y="-1467853"/>
                <a:ext cx="228600" cy="228600"/>
              </a:xfrm>
              <a:prstGeom prst="ellipse">
                <a:avLst/>
              </a:prstGeom>
              <a:solidFill>
                <a:srgbClr val="78B6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8" name="椭圆 67"/>
              <p:cNvSpPr/>
              <p:nvPr/>
            </p:nvSpPr>
            <p:spPr>
              <a:xfrm>
                <a:off x="3288804" y="-1467853"/>
                <a:ext cx="228600" cy="228600"/>
              </a:xfrm>
              <a:prstGeom prst="ellipse">
                <a:avLst/>
              </a:prstGeom>
              <a:solidFill>
                <a:srgbClr val="FDD0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9" name="椭圆 68"/>
              <p:cNvSpPr/>
              <p:nvPr/>
            </p:nvSpPr>
            <p:spPr>
              <a:xfrm>
                <a:off x="3772072" y="-1467853"/>
                <a:ext cx="228600" cy="228600"/>
              </a:xfrm>
              <a:prstGeom prst="ellipse">
                <a:avLst/>
              </a:prstGeom>
              <a:solidFill>
                <a:srgbClr val="ED93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0" name="椭圆 69"/>
              <p:cNvSpPr/>
              <p:nvPr/>
            </p:nvSpPr>
            <p:spPr>
              <a:xfrm>
                <a:off x="4255340" y="-1467853"/>
                <a:ext cx="228600" cy="228600"/>
              </a:xfrm>
              <a:prstGeom prst="ellipse">
                <a:avLst/>
              </a:prstGeom>
              <a:solidFill>
                <a:srgbClr val="E974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1" name="椭圆 70"/>
              <p:cNvSpPr/>
              <p:nvPr/>
            </p:nvSpPr>
            <p:spPr>
              <a:xfrm>
                <a:off x="4738609" y="-1467853"/>
                <a:ext cx="228600" cy="228600"/>
              </a:xfrm>
              <a:prstGeom prst="ellipse">
                <a:avLst/>
              </a:prstGeom>
              <a:solidFill>
                <a:srgbClr val="AB7D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61" name="组合 60"/>
            <p:cNvGrpSpPr/>
            <p:nvPr/>
          </p:nvGrpSpPr>
          <p:grpSpPr>
            <a:xfrm flipH="1" flipV="1">
              <a:off x="-1013679" y="-43169"/>
              <a:ext cx="4948007" cy="573258"/>
              <a:chOff x="-460228" y="4964882"/>
              <a:chExt cx="16582544" cy="1921192"/>
            </a:xfrm>
          </p:grpSpPr>
          <p:sp>
            <p:nvSpPr>
              <p:cNvPr id="62" name="等腰三角形 5"/>
              <p:cNvSpPr/>
              <p:nvPr/>
            </p:nvSpPr>
            <p:spPr>
              <a:xfrm>
                <a:off x="-460228" y="5749042"/>
                <a:ext cx="3560710" cy="1137032"/>
              </a:xfrm>
              <a:custGeom>
                <a:avLst/>
                <a:gdLst>
                  <a:gd name="connsiteX0" fmla="*/ 0 w 3560710"/>
                  <a:gd name="connsiteY0" fmla="*/ 1136944 h 1136944"/>
                  <a:gd name="connsiteX1" fmla="*/ 1780355 w 3560710"/>
                  <a:gd name="connsiteY1" fmla="*/ 0 h 1136944"/>
                  <a:gd name="connsiteX2" fmla="*/ 3560710 w 3560710"/>
                  <a:gd name="connsiteY2" fmla="*/ 1136944 h 1136944"/>
                  <a:gd name="connsiteX3" fmla="*/ 0 w 3560710"/>
                  <a:gd name="connsiteY3" fmla="*/ 1136944 h 1136944"/>
                  <a:gd name="connsiteX0-1" fmla="*/ 0 w 3560710"/>
                  <a:gd name="connsiteY0-2" fmla="*/ 1136944 h 1136944"/>
                  <a:gd name="connsiteX1-3" fmla="*/ 1780355 w 3560710"/>
                  <a:gd name="connsiteY1-4" fmla="*/ 0 h 1136944"/>
                  <a:gd name="connsiteX2-5" fmla="*/ 3560710 w 3560710"/>
                  <a:gd name="connsiteY2-6" fmla="*/ 1136944 h 1136944"/>
                  <a:gd name="connsiteX3-7" fmla="*/ 0 w 3560710"/>
                  <a:gd name="connsiteY3-8" fmla="*/ 1136944 h 1136944"/>
                  <a:gd name="connsiteX0-9" fmla="*/ 0 w 3560710"/>
                  <a:gd name="connsiteY0-10" fmla="*/ 1137032 h 1137032"/>
                  <a:gd name="connsiteX1-11" fmla="*/ 1780355 w 3560710"/>
                  <a:gd name="connsiteY1-12" fmla="*/ 88 h 1137032"/>
                  <a:gd name="connsiteX2-13" fmla="*/ 3560710 w 3560710"/>
                  <a:gd name="connsiteY2-14" fmla="*/ 1137032 h 1137032"/>
                  <a:gd name="connsiteX3-15" fmla="*/ 0 w 3560710"/>
                  <a:gd name="connsiteY3-16" fmla="*/ 1137032 h 1137032"/>
                </a:gdLst>
                <a:ahLst/>
                <a:cxnLst>
                  <a:cxn ang="0">
                    <a:pos x="connsiteX0-1" y="connsiteY0-2"/>
                  </a:cxn>
                  <a:cxn ang="0">
                    <a:pos x="connsiteX1-3" y="connsiteY1-4"/>
                  </a:cxn>
                  <a:cxn ang="0">
                    <a:pos x="connsiteX2-5" y="connsiteY2-6"/>
                  </a:cxn>
                  <a:cxn ang="0">
                    <a:pos x="connsiteX3-7" y="connsiteY3-8"/>
                  </a:cxn>
                </a:cxnLst>
                <a:rect l="l" t="t" r="r" b="b"/>
                <a:pathLst>
                  <a:path w="3560710" h="1137032">
                    <a:moveTo>
                      <a:pt x="0" y="1137032"/>
                    </a:moveTo>
                    <a:cubicBezTo>
                      <a:pt x="593452" y="758051"/>
                      <a:pt x="1102124" y="-9500"/>
                      <a:pt x="1780355" y="88"/>
                    </a:cubicBezTo>
                    <a:cubicBezTo>
                      <a:pt x="2458586" y="9676"/>
                      <a:pt x="2967258" y="758051"/>
                      <a:pt x="3560710" y="1137032"/>
                    </a:cubicBezTo>
                    <a:lnTo>
                      <a:pt x="0" y="1137032"/>
                    </a:lnTo>
                    <a:close/>
                  </a:path>
                </a:pathLst>
              </a:custGeom>
              <a:solidFill>
                <a:srgbClr val="78B6A9">
                  <a:alpha val="6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 name="等腰三角形 5"/>
              <p:cNvSpPr/>
              <p:nvPr/>
            </p:nvSpPr>
            <p:spPr>
              <a:xfrm>
                <a:off x="1498898" y="5414211"/>
                <a:ext cx="4355342" cy="1471863"/>
              </a:xfrm>
              <a:custGeom>
                <a:avLst/>
                <a:gdLst>
                  <a:gd name="connsiteX0" fmla="*/ 0 w 3560710"/>
                  <a:gd name="connsiteY0" fmla="*/ 1136944 h 1136944"/>
                  <a:gd name="connsiteX1" fmla="*/ 1780355 w 3560710"/>
                  <a:gd name="connsiteY1" fmla="*/ 0 h 1136944"/>
                  <a:gd name="connsiteX2" fmla="*/ 3560710 w 3560710"/>
                  <a:gd name="connsiteY2" fmla="*/ 1136944 h 1136944"/>
                  <a:gd name="connsiteX3" fmla="*/ 0 w 3560710"/>
                  <a:gd name="connsiteY3" fmla="*/ 1136944 h 1136944"/>
                  <a:gd name="connsiteX0-1" fmla="*/ 0 w 3560710"/>
                  <a:gd name="connsiteY0-2" fmla="*/ 1136944 h 1136944"/>
                  <a:gd name="connsiteX1-3" fmla="*/ 1780355 w 3560710"/>
                  <a:gd name="connsiteY1-4" fmla="*/ 0 h 1136944"/>
                  <a:gd name="connsiteX2-5" fmla="*/ 3560710 w 3560710"/>
                  <a:gd name="connsiteY2-6" fmla="*/ 1136944 h 1136944"/>
                  <a:gd name="connsiteX3-7" fmla="*/ 0 w 3560710"/>
                  <a:gd name="connsiteY3-8" fmla="*/ 1136944 h 1136944"/>
                  <a:gd name="connsiteX0-9" fmla="*/ 0 w 3560710"/>
                  <a:gd name="connsiteY0-10" fmla="*/ 1137032 h 1137032"/>
                  <a:gd name="connsiteX1-11" fmla="*/ 1780355 w 3560710"/>
                  <a:gd name="connsiteY1-12" fmla="*/ 88 h 1137032"/>
                  <a:gd name="connsiteX2-13" fmla="*/ 3560710 w 3560710"/>
                  <a:gd name="connsiteY2-14" fmla="*/ 1137032 h 1137032"/>
                  <a:gd name="connsiteX3-15" fmla="*/ 0 w 3560710"/>
                  <a:gd name="connsiteY3-16" fmla="*/ 1137032 h 1137032"/>
                  <a:gd name="connsiteX0-17" fmla="*/ 0 w 3560710"/>
                  <a:gd name="connsiteY0-18" fmla="*/ 1137032 h 1137032"/>
                  <a:gd name="connsiteX1-19" fmla="*/ 1780355 w 3560710"/>
                  <a:gd name="connsiteY1-20" fmla="*/ 88 h 1137032"/>
                  <a:gd name="connsiteX2-21" fmla="*/ 3560710 w 3560710"/>
                  <a:gd name="connsiteY2-22" fmla="*/ 1137032 h 1137032"/>
                  <a:gd name="connsiteX3-23" fmla="*/ 0 w 3560710"/>
                  <a:gd name="connsiteY3-24" fmla="*/ 1137032 h 1137032"/>
                  <a:gd name="connsiteX0-25" fmla="*/ 0 w 3560710"/>
                  <a:gd name="connsiteY0-26" fmla="*/ 1137032 h 1137032"/>
                  <a:gd name="connsiteX1-27" fmla="*/ 1780355 w 3560710"/>
                  <a:gd name="connsiteY1-28" fmla="*/ 88 h 1137032"/>
                  <a:gd name="connsiteX2-29" fmla="*/ 3560710 w 3560710"/>
                  <a:gd name="connsiteY2-30" fmla="*/ 1137032 h 1137032"/>
                  <a:gd name="connsiteX3-31" fmla="*/ 0 w 3560710"/>
                  <a:gd name="connsiteY3-32" fmla="*/ 1137032 h 1137032"/>
                </a:gdLst>
                <a:ahLst/>
                <a:cxnLst>
                  <a:cxn ang="0">
                    <a:pos x="connsiteX0-1" y="connsiteY0-2"/>
                  </a:cxn>
                  <a:cxn ang="0">
                    <a:pos x="connsiteX1-3" y="connsiteY1-4"/>
                  </a:cxn>
                  <a:cxn ang="0">
                    <a:pos x="connsiteX2-5" y="connsiteY2-6"/>
                  </a:cxn>
                  <a:cxn ang="0">
                    <a:pos x="connsiteX3-7" y="connsiteY3-8"/>
                  </a:cxn>
                </a:cxnLst>
                <a:rect l="l" t="t" r="r" b="b"/>
                <a:pathLst>
                  <a:path w="3560710" h="1137032">
                    <a:moveTo>
                      <a:pt x="0" y="1137032"/>
                    </a:moveTo>
                    <a:cubicBezTo>
                      <a:pt x="593452" y="758051"/>
                      <a:pt x="1298852" y="-9500"/>
                      <a:pt x="1780355" y="88"/>
                    </a:cubicBezTo>
                    <a:cubicBezTo>
                      <a:pt x="2261858" y="9676"/>
                      <a:pt x="2967258" y="758051"/>
                      <a:pt x="3560710" y="1137032"/>
                    </a:cubicBezTo>
                    <a:lnTo>
                      <a:pt x="0" y="1137032"/>
                    </a:lnTo>
                    <a:close/>
                  </a:path>
                </a:pathLst>
              </a:custGeom>
              <a:solidFill>
                <a:srgbClr val="FDD069">
                  <a:alpha val="6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 name="等腰三角形 5"/>
              <p:cNvSpPr/>
              <p:nvPr/>
            </p:nvSpPr>
            <p:spPr>
              <a:xfrm>
                <a:off x="3763709" y="4964882"/>
                <a:ext cx="5327811" cy="1921192"/>
              </a:xfrm>
              <a:custGeom>
                <a:avLst/>
                <a:gdLst>
                  <a:gd name="connsiteX0" fmla="*/ 0 w 3560710"/>
                  <a:gd name="connsiteY0" fmla="*/ 1136944 h 1136944"/>
                  <a:gd name="connsiteX1" fmla="*/ 1780355 w 3560710"/>
                  <a:gd name="connsiteY1" fmla="*/ 0 h 1136944"/>
                  <a:gd name="connsiteX2" fmla="*/ 3560710 w 3560710"/>
                  <a:gd name="connsiteY2" fmla="*/ 1136944 h 1136944"/>
                  <a:gd name="connsiteX3" fmla="*/ 0 w 3560710"/>
                  <a:gd name="connsiteY3" fmla="*/ 1136944 h 1136944"/>
                  <a:gd name="connsiteX0-1" fmla="*/ 0 w 3560710"/>
                  <a:gd name="connsiteY0-2" fmla="*/ 1136944 h 1136944"/>
                  <a:gd name="connsiteX1-3" fmla="*/ 1780355 w 3560710"/>
                  <a:gd name="connsiteY1-4" fmla="*/ 0 h 1136944"/>
                  <a:gd name="connsiteX2-5" fmla="*/ 3560710 w 3560710"/>
                  <a:gd name="connsiteY2-6" fmla="*/ 1136944 h 1136944"/>
                  <a:gd name="connsiteX3-7" fmla="*/ 0 w 3560710"/>
                  <a:gd name="connsiteY3-8" fmla="*/ 1136944 h 1136944"/>
                  <a:gd name="connsiteX0-9" fmla="*/ 0 w 3560710"/>
                  <a:gd name="connsiteY0-10" fmla="*/ 1137032 h 1137032"/>
                  <a:gd name="connsiteX1-11" fmla="*/ 1780355 w 3560710"/>
                  <a:gd name="connsiteY1-12" fmla="*/ 88 h 1137032"/>
                  <a:gd name="connsiteX2-13" fmla="*/ 3560710 w 3560710"/>
                  <a:gd name="connsiteY2-14" fmla="*/ 1137032 h 1137032"/>
                  <a:gd name="connsiteX3-15" fmla="*/ 0 w 3560710"/>
                  <a:gd name="connsiteY3-16" fmla="*/ 1137032 h 1137032"/>
                </a:gdLst>
                <a:ahLst/>
                <a:cxnLst>
                  <a:cxn ang="0">
                    <a:pos x="connsiteX0-1" y="connsiteY0-2"/>
                  </a:cxn>
                  <a:cxn ang="0">
                    <a:pos x="connsiteX1-3" y="connsiteY1-4"/>
                  </a:cxn>
                  <a:cxn ang="0">
                    <a:pos x="connsiteX2-5" y="connsiteY2-6"/>
                  </a:cxn>
                  <a:cxn ang="0">
                    <a:pos x="connsiteX3-7" y="connsiteY3-8"/>
                  </a:cxn>
                </a:cxnLst>
                <a:rect l="l" t="t" r="r" b="b"/>
                <a:pathLst>
                  <a:path w="3560710" h="1137032">
                    <a:moveTo>
                      <a:pt x="0" y="1137032"/>
                    </a:moveTo>
                    <a:cubicBezTo>
                      <a:pt x="593452" y="758051"/>
                      <a:pt x="1102124" y="-9500"/>
                      <a:pt x="1780355" y="88"/>
                    </a:cubicBezTo>
                    <a:cubicBezTo>
                      <a:pt x="2458586" y="9676"/>
                      <a:pt x="2967258" y="758051"/>
                      <a:pt x="3560710" y="1137032"/>
                    </a:cubicBezTo>
                    <a:lnTo>
                      <a:pt x="0" y="1137032"/>
                    </a:lnTo>
                    <a:close/>
                  </a:path>
                </a:pathLst>
              </a:custGeom>
              <a:solidFill>
                <a:srgbClr val="ED935C">
                  <a:alpha val="6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 name="等腰三角形 5"/>
              <p:cNvSpPr/>
              <p:nvPr/>
            </p:nvSpPr>
            <p:spPr>
              <a:xfrm>
                <a:off x="6780019" y="5781117"/>
                <a:ext cx="5439657" cy="1076883"/>
              </a:xfrm>
              <a:custGeom>
                <a:avLst/>
                <a:gdLst>
                  <a:gd name="connsiteX0" fmla="*/ 0 w 3560710"/>
                  <a:gd name="connsiteY0" fmla="*/ 1136944 h 1136944"/>
                  <a:gd name="connsiteX1" fmla="*/ 1780355 w 3560710"/>
                  <a:gd name="connsiteY1" fmla="*/ 0 h 1136944"/>
                  <a:gd name="connsiteX2" fmla="*/ 3560710 w 3560710"/>
                  <a:gd name="connsiteY2" fmla="*/ 1136944 h 1136944"/>
                  <a:gd name="connsiteX3" fmla="*/ 0 w 3560710"/>
                  <a:gd name="connsiteY3" fmla="*/ 1136944 h 1136944"/>
                  <a:gd name="connsiteX0-1" fmla="*/ 0 w 3560710"/>
                  <a:gd name="connsiteY0-2" fmla="*/ 1136944 h 1136944"/>
                  <a:gd name="connsiteX1-3" fmla="*/ 1780355 w 3560710"/>
                  <a:gd name="connsiteY1-4" fmla="*/ 0 h 1136944"/>
                  <a:gd name="connsiteX2-5" fmla="*/ 3560710 w 3560710"/>
                  <a:gd name="connsiteY2-6" fmla="*/ 1136944 h 1136944"/>
                  <a:gd name="connsiteX3-7" fmla="*/ 0 w 3560710"/>
                  <a:gd name="connsiteY3-8" fmla="*/ 1136944 h 1136944"/>
                  <a:gd name="connsiteX0-9" fmla="*/ 0 w 3560710"/>
                  <a:gd name="connsiteY0-10" fmla="*/ 1137032 h 1137032"/>
                  <a:gd name="connsiteX1-11" fmla="*/ 1780355 w 3560710"/>
                  <a:gd name="connsiteY1-12" fmla="*/ 88 h 1137032"/>
                  <a:gd name="connsiteX2-13" fmla="*/ 3560710 w 3560710"/>
                  <a:gd name="connsiteY2-14" fmla="*/ 1137032 h 1137032"/>
                  <a:gd name="connsiteX3-15" fmla="*/ 0 w 3560710"/>
                  <a:gd name="connsiteY3-16" fmla="*/ 1137032 h 1137032"/>
                  <a:gd name="connsiteX0-17" fmla="*/ 0 w 3560710"/>
                  <a:gd name="connsiteY0-18" fmla="*/ 1076883 h 1076883"/>
                  <a:gd name="connsiteX1-19" fmla="*/ 2134761 w 3560710"/>
                  <a:gd name="connsiteY1-20" fmla="*/ 97 h 1076883"/>
                  <a:gd name="connsiteX2-21" fmla="*/ 3560710 w 3560710"/>
                  <a:gd name="connsiteY2-22" fmla="*/ 1076883 h 1076883"/>
                  <a:gd name="connsiteX3-23" fmla="*/ 0 w 3560710"/>
                  <a:gd name="connsiteY3-24" fmla="*/ 1076883 h 1076883"/>
                </a:gdLst>
                <a:ahLst/>
                <a:cxnLst>
                  <a:cxn ang="0">
                    <a:pos x="connsiteX0-1" y="connsiteY0-2"/>
                  </a:cxn>
                  <a:cxn ang="0">
                    <a:pos x="connsiteX1-3" y="connsiteY1-4"/>
                  </a:cxn>
                  <a:cxn ang="0">
                    <a:pos x="connsiteX2-5" y="connsiteY2-6"/>
                  </a:cxn>
                  <a:cxn ang="0">
                    <a:pos x="connsiteX3-7" y="connsiteY3-8"/>
                  </a:cxn>
                </a:cxnLst>
                <a:rect l="l" t="t" r="r" b="b"/>
                <a:pathLst>
                  <a:path w="3560710" h="1076883">
                    <a:moveTo>
                      <a:pt x="0" y="1076883"/>
                    </a:moveTo>
                    <a:cubicBezTo>
                      <a:pt x="593452" y="697902"/>
                      <a:pt x="1456530" y="-9491"/>
                      <a:pt x="2134761" y="97"/>
                    </a:cubicBezTo>
                    <a:cubicBezTo>
                      <a:pt x="2812992" y="9685"/>
                      <a:pt x="2967258" y="697902"/>
                      <a:pt x="3560710" y="1076883"/>
                    </a:cubicBezTo>
                    <a:lnTo>
                      <a:pt x="0" y="1076883"/>
                    </a:lnTo>
                    <a:close/>
                  </a:path>
                </a:pathLst>
              </a:custGeom>
              <a:solidFill>
                <a:srgbClr val="E9746E">
                  <a:alpha val="6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 name="等腰三角形 5"/>
              <p:cNvSpPr/>
              <p:nvPr/>
            </p:nvSpPr>
            <p:spPr>
              <a:xfrm>
                <a:off x="9613231" y="5220014"/>
                <a:ext cx="6509085" cy="1637986"/>
              </a:xfrm>
              <a:custGeom>
                <a:avLst/>
                <a:gdLst>
                  <a:gd name="connsiteX0" fmla="*/ 0 w 3560710"/>
                  <a:gd name="connsiteY0" fmla="*/ 1136944 h 1136944"/>
                  <a:gd name="connsiteX1" fmla="*/ 1780355 w 3560710"/>
                  <a:gd name="connsiteY1" fmla="*/ 0 h 1136944"/>
                  <a:gd name="connsiteX2" fmla="*/ 3560710 w 3560710"/>
                  <a:gd name="connsiteY2" fmla="*/ 1136944 h 1136944"/>
                  <a:gd name="connsiteX3" fmla="*/ 0 w 3560710"/>
                  <a:gd name="connsiteY3" fmla="*/ 1136944 h 1136944"/>
                  <a:gd name="connsiteX0-1" fmla="*/ 0 w 3560710"/>
                  <a:gd name="connsiteY0-2" fmla="*/ 1136944 h 1136944"/>
                  <a:gd name="connsiteX1-3" fmla="*/ 1780355 w 3560710"/>
                  <a:gd name="connsiteY1-4" fmla="*/ 0 h 1136944"/>
                  <a:gd name="connsiteX2-5" fmla="*/ 3560710 w 3560710"/>
                  <a:gd name="connsiteY2-6" fmla="*/ 1136944 h 1136944"/>
                  <a:gd name="connsiteX3-7" fmla="*/ 0 w 3560710"/>
                  <a:gd name="connsiteY3-8" fmla="*/ 1136944 h 1136944"/>
                  <a:gd name="connsiteX0-9" fmla="*/ 0 w 3560710"/>
                  <a:gd name="connsiteY0-10" fmla="*/ 1137032 h 1137032"/>
                  <a:gd name="connsiteX1-11" fmla="*/ 1780355 w 3560710"/>
                  <a:gd name="connsiteY1-12" fmla="*/ 88 h 1137032"/>
                  <a:gd name="connsiteX2-13" fmla="*/ 3560710 w 3560710"/>
                  <a:gd name="connsiteY2-14" fmla="*/ 1137032 h 1137032"/>
                  <a:gd name="connsiteX3-15" fmla="*/ 0 w 3560710"/>
                  <a:gd name="connsiteY3-16" fmla="*/ 1137032 h 1137032"/>
                </a:gdLst>
                <a:ahLst/>
                <a:cxnLst>
                  <a:cxn ang="0">
                    <a:pos x="connsiteX0-1" y="connsiteY0-2"/>
                  </a:cxn>
                  <a:cxn ang="0">
                    <a:pos x="connsiteX1-3" y="connsiteY1-4"/>
                  </a:cxn>
                  <a:cxn ang="0">
                    <a:pos x="connsiteX2-5" y="connsiteY2-6"/>
                  </a:cxn>
                  <a:cxn ang="0">
                    <a:pos x="connsiteX3-7" y="connsiteY3-8"/>
                  </a:cxn>
                </a:cxnLst>
                <a:rect l="l" t="t" r="r" b="b"/>
                <a:pathLst>
                  <a:path w="3560710" h="1137032">
                    <a:moveTo>
                      <a:pt x="0" y="1137032"/>
                    </a:moveTo>
                    <a:cubicBezTo>
                      <a:pt x="593452" y="758051"/>
                      <a:pt x="1102124" y="-9500"/>
                      <a:pt x="1780355" y="88"/>
                    </a:cubicBezTo>
                    <a:cubicBezTo>
                      <a:pt x="2458586" y="9676"/>
                      <a:pt x="2967258" y="758051"/>
                      <a:pt x="3560710" y="1137032"/>
                    </a:cubicBezTo>
                    <a:lnTo>
                      <a:pt x="0" y="1137032"/>
                    </a:lnTo>
                    <a:close/>
                  </a:path>
                </a:pathLst>
              </a:custGeom>
              <a:solidFill>
                <a:srgbClr val="AB7DB6">
                  <a:alpha val="6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Tree>
    <p:custDataLst>
      <p:tags r:id="rId2"/>
    </p:custData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81990" y="8255"/>
            <a:ext cx="11001375" cy="705485"/>
          </a:xfrm>
        </p:spPr>
        <p:txBody>
          <a:bodyPr>
            <a:normAutofit/>
          </a:bodyPr>
          <a:lstStyle/>
          <a:p>
            <a:r>
              <a:rPr lang="en-US" altLang="zh-CN">
                <a:solidFill>
                  <a:srgbClr val="FF0000"/>
                </a:solidFill>
              </a:rPr>
              <a:t>Reading</a:t>
            </a:r>
            <a:r>
              <a:rPr lang="en-US" altLang="zh-CN"/>
              <a:t>          </a:t>
            </a:r>
            <a:r>
              <a:rPr lang="en-US" altLang="zh-CN">
                <a:solidFill>
                  <a:srgbClr val="FFC000"/>
                </a:solidFill>
              </a:rPr>
              <a:t>The Mysteries of the Maya</a:t>
            </a:r>
            <a:endParaRPr lang="en-US" altLang="zh-CN">
              <a:solidFill>
                <a:srgbClr val="FFC000"/>
              </a:solidFill>
            </a:endParaRPr>
          </a:p>
        </p:txBody>
      </p:sp>
      <p:grpSp>
        <p:nvGrpSpPr>
          <p:cNvPr id="58" name="Group 21_1"/>
          <p:cNvGrpSpPr/>
          <p:nvPr/>
        </p:nvGrpSpPr>
        <p:grpSpPr>
          <a:xfrm>
            <a:off x="-947639" y="11"/>
            <a:ext cx="12858769" cy="6560166"/>
            <a:chOff x="-1013679" y="-43169"/>
            <a:chExt cx="12858769" cy="6560166"/>
          </a:xfrm>
        </p:grpSpPr>
        <p:grpSp>
          <p:nvGrpSpPr>
            <p:cNvPr id="60" name="组合 59"/>
            <p:cNvGrpSpPr/>
            <p:nvPr/>
          </p:nvGrpSpPr>
          <p:grpSpPr>
            <a:xfrm>
              <a:off x="9683417" y="6288397"/>
              <a:ext cx="2161673" cy="228600"/>
              <a:chOff x="2805536" y="-1467853"/>
              <a:chExt cx="2161673" cy="228600"/>
            </a:xfrm>
          </p:grpSpPr>
          <p:sp>
            <p:nvSpPr>
              <p:cNvPr id="67" name="椭圆 66"/>
              <p:cNvSpPr/>
              <p:nvPr/>
            </p:nvSpPr>
            <p:spPr>
              <a:xfrm>
                <a:off x="2805536" y="-1467853"/>
                <a:ext cx="228600" cy="228600"/>
              </a:xfrm>
              <a:prstGeom prst="ellipse">
                <a:avLst/>
              </a:prstGeom>
              <a:solidFill>
                <a:srgbClr val="78B6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8" name="椭圆 67"/>
              <p:cNvSpPr/>
              <p:nvPr/>
            </p:nvSpPr>
            <p:spPr>
              <a:xfrm>
                <a:off x="3288804" y="-1467853"/>
                <a:ext cx="228600" cy="228600"/>
              </a:xfrm>
              <a:prstGeom prst="ellipse">
                <a:avLst/>
              </a:prstGeom>
              <a:solidFill>
                <a:srgbClr val="FDD0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9" name="椭圆 68"/>
              <p:cNvSpPr/>
              <p:nvPr/>
            </p:nvSpPr>
            <p:spPr>
              <a:xfrm>
                <a:off x="3772072" y="-1467853"/>
                <a:ext cx="228600" cy="228600"/>
              </a:xfrm>
              <a:prstGeom prst="ellipse">
                <a:avLst/>
              </a:prstGeom>
              <a:solidFill>
                <a:srgbClr val="ED93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0" name="椭圆 69"/>
              <p:cNvSpPr/>
              <p:nvPr/>
            </p:nvSpPr>
            <p:spPr>
              <a:xfrm>
                <a:off x="4255340" y="-1467853"/>
                <a:ext cx="228600" cy="228600"/>
              </a:xfrm>
              <a:prstGeom prst="ellipse">
                <a:avLst/>
              </a:prstGeom>
              <a:solidFill>
                <a:srgbClr val="E974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1" name="椭圆 70"/>
              <p:cNvSpPr/>
              <p:nvPr/>
            </p:nvSpPr>
            <p:spPr>
              <a:xfrm>
                <a:off x="4738609" y="-1467853"/>
                <a:ext cx="228600" cy="228600"/>
              </a:xfrm>
              <a:prstGeom prst="ellipse">
                <a:avLst/>
              </a:prstGeom>
              <a:solidFill>
                <a:srgbClr val="AB7D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61" name="组合 60"/>
            <p:cNvGrpSpPr/>
            <p:nvPr/>
          </p:nvGrpSpPr>
          <p:grpSpPr>
            <a:xfrm flipH="1" flipV="1">
              <a:off x="-1013679" y="-43169"/>
              <a:ext cx="4948007" cy="573258"/>
              <a:chOff x="-460228" y="4964882"/>
              <a:chExt cx="16582544" cy="1921192"/>
            </a:xfrm>
          </p:grpSpPr>
          <p:sp>
            <p:nvSpPr>
              <p:cNvPr id="62" name="等腰三角形 5"/>
              <p:cNvSpPr/>
              <p:nvPr/>
            </p:nvSpPr>
            <p:spPr>
              <a:xfrm>
                <a:off x="-460228" y="5749042"/>
                <a:ext cx="3560710" cy="1137032"/>
              </a:xfrm>
              <a:custGeom>
                <a:avLst/>
                <a:gdLst>
                  <a:gd name="connsiteX0" fmla="*/ 0 w 3560710"/>
                  <a:gd name="connsiteY0" fmla="*/ 1136944 h 1136944"/>
                  <a:gd name="connsiteX1" fmla="*/ 1780355 w 3560710"/>
                  <a:gd name="connsiteY1" fmla="*/ 0 h 1136944"/>
                  <a:gd name="connsiteX2" fmla="*/ 3560710 w 3560710"/>
                  <a:gd name="connsiteY2" fmla="*/ 1136944 h 1136944"/>
                  <a:gd name="connsiteX3" fmla="*/ 0 w 3560710"/>
                  <a:gd name="connsiteY3" fmla="*/ 1136944 h 1136944"/>
                  <a:gd name="connsiteX0-1" fmla="*/ 0 w 3560710"/>
                  <a:gd name="connsiteY0-2" fmla="*/ 1136944 h 1136944"/>
                  <a:gd name="connsiteX1-3" fmla="*/ 1780355 w 3560710"/>
                  <a:gd name="connsiteY1-4" fmla="*/ 0 h 1136944"/>
                  <a:gd name="connsiteX2-5" fmla="*/ 3560710 w 3560710"/>
                  <a:gd name="connsiteY2-6" fmla="*/ 1136944 h 1136944"/>
                  <a:gd name="connsiteX3-7" fmla="*/ 0 w 3560710"/>
                  <a:gd name="connsiteY3-8" fmla="*/ 1136944 h 1136944"/>
                  <a:gd name="connsiteX0-9" fmla="*/ 0 w 3560710"/>
                  <a:gd name="connsiteY0-10" fmla="*/ 1137032 h 1137032"/>
                  <a:gd name="connsiteX1-11" fmla="*/ 1780355 w 3560710"/>
                  <a:gd name="connsiteY1-12" fmla="*/ 88 h 1137032"/>
                  <a:gd name="connsiteX2-13" fmla="*/ 3560710 w 3560710"/>
                  <a:gd name="connsiteY2-14" fmla="*/ 1137032 h 1137032"/>
                  <a:gd name="connsiteX3-15" fmla="*/ 0 w 3560710"/>
                  <a:gd name="connsiteY3-16" fmla="*/ 1137032 h 1137032"/>
                </a:gdLst>
                <a:ahLst/>
                <a:cxnLst>
                  <a:cxn ang="0">
                    <a:pos x="connsiteX0-1" y="connsiteY0-2"/>
                  </a:cxn>
                  <a:cxn ang="0">
                    <a:pos x="connsiteX1-3" y="connsiteY1-4"/>
                  </a:cxn>
                  <a:cxn ang="0">
                    <a:pos x="connsiteX2-5" y="connsiteY2-6"/>
                  </a:cxn>
                  <a:cxn ang="0">
                    <a:pos x="connsiteX3-7" y="connsiteY3-8"/>
                  </a:cxn>
                </a:cxnLst>
                <a:rect l="l" t="t" r="r" b="b"/>
                <a:pathLst>
                  <a:path w="3560710" h="1137032">
                    <a:moveTo>
                      <a:pt x="0" y="1137032"/>
                    </a:moveTo>
                    <a:cubicBezTo>
                      <a:pt x="593452" y="758051"/>
                      <a:pt x="1102124" y="-9500"/>
                      <a:pt x="1780355" y="88"/>
                    </a:cubicBezTo>
                    <a:cubicBezTo>
                      <a:pt x="2458586" y="9676"/>
                      <a:pt x="2967258" y="758051"/>
                      <a:pt x="3560710" y="1137032"/>
                    </a:cubicBezTo>
                    <a:lnTo>
                      <a:pt x="0" y="1137032"/>
                    </a:lnTo>
                    <a:close/>
                  </a:path>
                </a:pathLst>
              </a:custGeom>
              <a:solidFill>
                <a:srgbClr val="78B6A9">
                  <a:alpha val="6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 name="等腰三角形 5"/>
              <p:cNvSpPr/>
              <p:nvPr/>
            </p:nvSpPr>
            <p:spPr>
              <a:xfrm>
                <a:off x="1498898" y="5414211"/>
                <a:ext cx="4355342" cy="1471863"/>
              </a:xfrm>
              <a:custGeom>
                <a:avLst/>
                <a:gdLst>
                  <a:gd name="connsiteX0" fmla="*/ 0 w 3560710"/>
                  <a:gd name="connsiteY0" fmla="*/ 1136944 h 1136944"/>
                  <a:gd name="connsiteX1" fmla="*/ 1780355 w 3560710"/>
                  <a:gd name="connsiteY1" fmla="*/ 0 h 1136944"/>
                  <a:gd name="connsiteX2" fmla="*/ 3560710 w 3560710"/>
                  <a:gd name="connsiteY2" fmla="*/ 1136944 h 1136944"/>
                  <a:gd name="connsiteX3" fmla="*/ 0 w 3560710"/>
                  <a:gd name="connsiteY3" fmla="*/ 1136944 h 1136944"/>
                  <a:gd name="connsiteX0-1" fmla="*/ 0 w 3560710"/>
                  <a:gd name="connsiteY0-2" fmla="*/ 1136944 h 1136944"/>
                  <a:gd name="connsiteX1-3" fmla="*/ 1780355 w 3560710"/>
                  <a:gd name="connsiteY1-4" fmla="*/ 0 h 1136944"/>
                  <a:gd name="connsiteX2-5" fmla="*/ 3560710 w 3560710"/>
                  <a:gd name="connsiteY2-6" fmla="*/ 1136944 h 1136944"/>
                  <a:gd name="connsiteX3-7" fmla="*/ 0 w 3560710"/>
                  <a:gd name="connsiteY3-8" fmla="*/ 1136944 h 1136944"/>
                  <a:gd name="connsiteX0-9" fmla="*/ 0 w 3560710"/>
                  <a:gd name="connsiteY0-10" fmla="*/ 1137032 h 1137032"/>
                  <a:gd name="connsiteX1-11" fmla="*/ 1780355 w 3560710"/>
                  <a:gd name="connsiteY1-12" fmla="*/ 88 h 1137032"/>
                  <a:gd name="connsiteX2-13" fmla="*/ 3560710 w 3560710"/>
                  <a:gd name="connsiteY2-14" fmla="*/ 1137032 h 1137032"/>
                  <a:gd name="connsiteX3-15" fmla="*/ 0 w 3560710"/>
                  <a:gd name="connsiteY3-16" fmla="*/ 1137032 h 1137032"/>
                  <a:gd name="connsiteX0-17" fmla="*/ 0 w 3560710"/>
                  <a:gd name="connsiteY0-18" fmla="*/ 1137032 h 1137032"/>
                  <a:gd name="connsiteX1-19" fmla="*/ 1780355 w 3560710"/>
                  <a:gd name="connsiteY1-20" fmla="*/ 88 h 1137032"/>
                  <a:gd name="connsiteX2-21" fmla="*/ 3560710 w 3560710"/>
                  <a:gd name="connsiteY2-22" fmla="*/ 1137032 h 1137032"/>
                  <a:gd name="connsiteX3-23" fmla="*/ 0 w 3560710"/>
                  <a:gd name="connsiteY3-24" fmla="*/ 1137032 h 1137032"/>
                  <a:gd name="connsiteX0-25" fmla="*/ 0 w 3560710"/>
                  <a:gd name="connsiteY0-26" fmla="*/ 1137032 h 1137032"/>
                  <a:gd name="connsiteX1-27" fmla="*/ 1780355 w 3560710"/>
                  <a:gd name="connsiteY1-28" fmla="*/ 88 h 1137032"/>
                  <a:gd name="connsiteX2-29" fmla="*/ 3560710 w 3560710"/>
                  <a:gd name="connsiteY2-30" fmla="*/ 1137032 h 1137032"/>
                  <a:gd name="connsiteX3-31" fmla="*/ 0 w 3560710"/>
                  <a:gd name="connsiteY3-32" fmla="*/ 1137032 h 1137032"/>
                </a:gdLst>
                <a:ahLst/>
                <a:cxnLst>
                  <a:cxn ang="0">
                    <a:pos x="connsiteX0-1" y="connsiteY0-2"/>
                  </a:cxn>
                  <a:cxn ang="0">
                    <a:pos x="connsiteX1-3" y="connsiteY1-4"/>
                  </a:cxn>
                  <a:cxn ang="0">
                    <a:pos x="connsiteX2-5" y="connsiteY2-6"/>
                  </a:cxn>
                  <a:cxn ang="0">
                    <a:pos x="connsiteX3-7" y="connsiteY3-8"/>
                  </a:cxn>
                </a:cxnLst>
                <a:rect l="l" t="t" r="r" b="b"/>
                <a:pathLst>
                  <a:path w="3560710" h="1137032">
                    <a:moveTo>
                      <a:pt x="0" y="1137032"/>
                    </a:moveTo>
                    <a:cubicBezTo>
                      <a:pt x="593452" y="758051"/>
                      <a:pt x="1298852" y="-9500"/>
                      <a:pt x="1780355" y="88"/>
                    </a:cubicBezTo>
                    <a:cubicBezTo>
                      <a:pt x="2261858" y="9676"/>
                      <a:pt x="2967258" y="758051"/>
                      <a:pt x="3560710" y="1137032"/>
                    </a:cubicBezTo>
                    <a:lnTo>
                      <a:pt x="0" y="1137032"/>
                    </a:lnTo>
                    <a:close/>
                  </a:path>
                </a:pathLst>
              </a:custGeom>
              <a:solidFill>
                <a:srgbClr val="FDD069">
                  <a:alpha val="6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 name="等腰三角形 5"/>
              <p:cNvSpPr/>
              <p:nvPr/>
            </p:nvSpPr>
            <p:spPr>
              <a:xfrm>
                <a:off x="3763709" y="4964882"/>
                <a:ext cx="5327811" cy="1921192"/>
              </a:xfrm>
              <a:custGeom>
                <a:avLst/>
                <a:gdLst>
                  <a:gd name="connsiteX0" fmla="*/ 0 w 3560710"/>
                  <a:gd name="connsiteY0" fmla="*/ 1136944 h 1136944"/>
                  <a:gd name="connsiteX1" fmla="*/ 1780355 w 3560710"/>
                  <a:gd name="connsiteY1" fmla="*/ 0 h 1136944"/>
                  <a:gd name="connsiteX2" fmla="*/ 3560710 w 3560710"/>
                  <a:gd name="connsiteY2" fmla="*/ 1136944 h 1136944"/>
                  <a:gd name="connsiteX3" fmla="*/ 0 w 3560710"/>
                  <a:gd name="connsiteY3" fmla="*/ 1136944 h 1136944"/>
                  <a:gd name="connsiteX0-1" fmla="*/ 0 w 3560710"/>
                  <a:gd name="connsiteY0-2" fmla="*/ 1136944 h 1136944"/>
                  <a:gd name="connsiteX1-3" fmla="*/ 1780355 w 3560710"/>
                  <a:gd name="connsiteY1-4" fmla="*/ 0 h 1136944"/>
                  <a:gd name="connsiteX2-5" fmla="*/ 3560710 w 3560710"/>
                  <a:gd name="connsiteY2-6" fmla="*/ 1136944 h 1136944"/>
                  <a:gd name="connsiteX3-7" fmla="*/ 0 w 3560710"/>
                  <a:gd name="connsiteY3-8" fmla="*/ 1136944 h 1136944"/>
                  <a:gd name="connsiteX0-9" fmla="*/ 0 w 3560710"/>
                  <a:gd name="connsiteY0-10" fmla="*/ 1137032 h 1137032"/>
                  <a:gd name="connsiteX1-11" fmla="*/ 1780355 w 3560710"/>
                  <a:gd name="connsiteY1-12" fmla="*/ 88 h 1137032"/>
                  <a:gd name="connsiteX2-13" fmla="*/ 3560710 w 3560710"/>
                  <a:gd name="connsiteY2-14" fmla="*/ 1137032 h 1137032"/>
                  <a:gd name="connsiteX3-15" fmla="*/ 0 w 3560710"/>
                  <a:gd name="connsiteY3-16" fmla="*/ 1137032 h 1137032"/>
                </a:gdLst>
                <a:ahLst/>
                <a:cxnLst>
                  <a:cxn ang="0">
                    <a:pos x="connsiteX0-1" y="connsiteY0-2"/>
                  </a:cxn>
                  <a:cxn ang="0">
                    <a:pos x="connsiteX1-3" y="connsiteY1-4"/>
                  </a:cxn>
                  <a:cxn ang="0">
                    <a:pos x="connsiteX2-5" y="connsiteY2-6"/>
                  </a:cxn>
                  <a:cxn ang="0">
                    <a:pos x="connsiteX3-7" y="connsiteY3-8"/>
                  </a:cxn>
                </a:cxnLst>
                <a:rect l="l" t="t" r="r" b="b"/>
                <a:pathLst>
                  <a:path w="3560710" h="1137032">
                    <a:moveTo>
                      <a:pt x="0" y="1137032"/>
                    </a:moveTo>
                    <a:cubicBezTo>
                      <a:pt x="593452" y="758051"/>
                      <a:pt x="1102124" y="-9500"/>
                      <a:pt x="1780355" y="88"/>
                    </a:cubicBezTo>
                    <a:cubicBezTo>
                      <a:pt x="2458586" y="9676"/>
                      <a:pt x="2967258" y="758051"/>
                      <a:pt x="3560710" y="1137032"/>
                    </a:cubicBezTo>
                    <a:lnTo>
                      <a:pt x="0" y="1137032"/>
                    </a:lnTo>
                    <a:close/>
                  </a:path>
                </a:pathLst>
              </a:custGeom>
              <a:solidFill>
                <a:srgbClr val="ED935C">
                  <a:alpha val="6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 name="等腰三角形 5"/>
              <p:cNvSpPr/>
              <p:nvPr/>
            </p:nvSpPr>
            <p:spPr>
              <a:xfrm>
                <a:off x="6780019" y="5781117"/>
                <a:ext cx="5439657" cy="1076883"/>
              </a:xfrm>
              <a:custGeom>
                <a:avLst/>
                <a:gdLst>
                  <a:gd name="connsiteX0" fmla="*/ 0 w 3560710"/>
                  <a:gd name="connsiteY0" fmla="*/ 1136944 h 1136944"/>
                  <a:gd name="connsiteX1" fmla="*/ 1780355 w 3560710"/>
                  <a:gd name="connsiteY1" fmla="*/ 0 h 1136944"/>
                  <a:gd name="connsiteX2" fmla="*/ 3560710 w 3560710"/>
                  <a:gd name="connsiteY2" fmla="*/ 1136944 h 1136944"/>
                  <a:gd name="connsiteX3" fmla="*/ 0 w 3560710"/>
                  <a:gd name="connsiteY3" fmla="*/ 1136944 h 1136944"/>
                  <a:gd name="connsiteX0-1" fmla="*/ 0 w 3560710"/>
                  <a:gd name="connsiteY0-2" fmla="*/ 1136944 h 1136944"/>
                  <a:gd name="connsiteX1-3" fmla="*/ 1780355 w 3560710"/>
                  <a:gd name="connsiteY1-4" fmla="*/ 0 h 1136944"/>
                  <a:gd name="connsiteX2-5" fmla="*/ 3560710 w 3560710"/>
                  <a:gd name="connsiteY2-6" fmla="*/ 1136944 h 1136944"/>
                  <a:gd name="connsiteX3-7" fmla="*/ 0 w 3560710"/>
                  <a:gd name="connsiteY3-8" fmla="*/ 1136944 h 1136944"/>
                  <a:gd name="connsiteX0-9" fmla="*/ 0 w 3560710"/>
                  <a:gd name="connsiteY0-10" fmla="*/ 1137032 h 1137032"/>
                  <a:gd name="connsiteX1-11" fmla="*/ 1780355 w 3560710"/>
                  <a:gd name="connsiteY1-12" fmla="*/ 88 h 1137032"/>
                  <a:gd name="connsiteX2-13" fmla="*/ 3560710 w 3560710"/>
                  <a:gd name="connsiteY2-14" fmla="*/ 1137032 h 1137032"/>
                  <a:gd name="connsiteX3-15" fmla="*/ 0 w 3560710"/>
                  <a:gd name="connsiteY3-16" fmla="*/ 1137032 h 1137032"/>
                  <a:gd name="connsiteX0-17" fmla="*/ 0 w 3560710"/>
                  <a:gd name="connsiteY0-18" fmla="*/ 1076883 h 1076883"/>
                  <a:gd name="connsiteX1-19" fmla="*/ 2134761 w 3560710"/>
                  <a:gd name="connsiteY1-20" fmla="*/ 97 h 1076883"/>
                  <a:gd name="connsiteX2-21" fmla="*/ 3560710 w 3560710"/>
                  <a:gd name="connsiteY2-22" fmla="*/ 1076883 h 1076883"/>
                  <a:gd name="connsiteX3-23" fmla="*/ 0 w 3560710"/>
                  <a:gd name="connsiteY3-24" fmla="*/ 1076883 h 1076883"/>
                </a:gdLst>
                <a:ahLst/>
                <a:cxnLst>
                  <a:cxn ang="0">
                    <a:pos x="connsiteX0-1" y="connsiteY0-2"/>
                  </a:cxn>
                  <a:cxn ang="0">
                    <a:pos x="connsiteX1-3" y="connsiteY1-4"/>
                  </a:cxn>
                  <a:cxn ang="0">
                    <a:pos x="connsiteX2-5" y="connsiteY2-6"/>
                  </a:cxn>
                  <a:cxn ang="0">
                    <a:pos x="connsiteX3-7" y="connsiteY3-8"/>
                  </a:cxn>
                </a:cxnLst>
                <a:rect l="l" t="t" r="r" b="b"/>
                <a:pathLst>
                  <a:path w="3560710" h="1076883">
                    <a:moveTo>
                      <a:pt x="0" y="1076883"/>
                    </a:moveTo>
                    <a:cubicBezTo>
                      <a:pt x="593452" y="697902"/>
                      <a:pt x="1456530" y="-9491"/>
                      <a:pt x="2134761" y="97"/>
                    </a:cubicBezTo>
                    <a:cubicBezTo>
                      <a:pt x="2812992" y="9685"/>
                      <a:pt x="2967258" y="697902"/>
                      <a:pt x="3560710" y="1076883"/>
                    </a:cubicBezTo>
                    <a:lnTo>
                      <a:pt x="0" y="1076883"/>
                    </a:lnTo>
                    <a:close/>
                  </a:path>
                </a:pathLst>
              </a:custGeom>
              <a:solidFill>
                <a:srgbClr val="E9746E">
                  <a:alpha val="6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 name="等腰三角形 5"/>
              <p:cNvSpPr/>
              <p:nvPr/>
            </p:nvSpPr>
            <p:spPr>
              <a:xfrm>
                <a:off x="9613231" y="5220014"/>
                <a:ext cx="6509085" cy="1637986"/>
              </a:xfrm>
              <a:custGeom>
                <a:avLst/>
                <a:gdLst>
                  <a:gd name="connsiteX0" fmla="*/ 0 w 3560710"/>
                  <a:gd name="connsiteY0" fmla="*/ 1136944 h 1136944"/>
                  <a:gd name="connsiteX1" fmla="*/ 1780355 w 3560710"/>
                  <a:gd name="connsiteY1" fmla="*/ 0 h 1136944"/>
                  <a:gd name="connsiteX2" fmla="*/ 3560710 w 3560710"/>
                  <a:gd name="connsiteY2" fmla="*/ 1136944 h 1136944"/>
                  <a:gd name="connsiteX3" fmla="*/ 0 w 3560710"/>
                  <a:gd name="connsiteY3" fmla="*/ 1136944 h 1136944"/>
                  <a:gd name="connsiteX0-1" fmla="*/ 0 w 3560710"/>
                  <a:gd name="connsiteY0-2" fmla="*/ 1136944 h 1136944"/>
                  <a:gd name="connsiteX1-3" fmla="*/ 1780355 w 3560710"/>
                  <a:gd name="connsiteY1-4" fmla="*/ 0 h 1136944"/>
                  <a:gd name="connsiteX2-5" fmla="*/ 3560710 w 3560710"/>
                  <a:gd name="connsiteY2-6" fmla="*/ 1136944 h 1136944"/>
                  <a:gd name="connsiteX3-7" fmla="*/ 0 w 3560710"/>
                  <a:gd name="connsiteY3-8" fmla="*/ 1136944 h 1136944"/>
                  <a:gd name="connsiteX0-9" fmla="*/ 0 w 3560710"/>
                  <a:gd name="connsiteY0-10" fmla="*/ 1137032 h 1137032"/>
                  <a:gd name="connsiteX1-11" fmla="*/ 1780355 w 3560710"/>
                  <a:gd name="connsiteY1-12" fmla="*/ 88 h 1137032"/>
                  <a:gd name="connsiteX2-13" fmla="*/ 3560710 w 3560710"/>
                  <a:gd name="connsiteY2-14" fmla="*/ 1137032 h 1137032"/>
                  <a:gd name="connsiteX3-15" fmla="*/ 0 w 3560710"/>
                  <a:gd name="connsiteY3-16" fmla="*/ 1137032 h 1137032"/>
                </a:gdLst>
                <a:ahLst/>
                <a:cxnLst>
                  <a:cxn ang="0">
                    <a:pos x="connsiteX0-1" y="connsiteY0-2"/>
                  </a:cxn>
                  <a:cxn ang="0">
                    <a:pos x="connsiteX1-3" y="connsiteY1-4"/>
                  </a:cxn>
                  <a:cxn ang="0">
                    <a:pos x="connsiteX2-5" y="connsiteY2-6"/>
                  </a:cxn>
                  <a:cxn ang="0">
                    <a:pos x="connsiteX3-7" y="connsiteY3-8"/>
                  </a:cxn>
                </a:cxnLst>
                <a:rect l="l" t="t" r="r" b="b"/>
                <a:pathLst>
                  <a:path w="3560710" h="1137032">
                    <a:moveTo>
                      <a:pt x="0" y="1137032"/>
                    </a:moveTo>
                    <a:cubicBezTo>
                      <a:pt x="593452" y="758051"/>
                      <a:pt x="1102124" y="-9500"/>
                      <a:pt x="1780355" y="88"/>
                    </a:cubicBezTo>
                    <a:cubicBezTo>
                      <a:pt x="2458586" y="9676"/>
                      <a:pt x="2967258" y="758051"/>
                      <a:pt x="3560710" y="1137032"/>
                    </a:cubicBezTo>
                    <a:lnTo>
                      <a:pt x="0" y="1137032"/>
                    </a:lnTo>
                    <a:close/>
                  </a:path>
                </a:pathLst>
              </a:custGeom>
              <a:solidFill>
                <a:srgbClr val="AB7DB6">
                  <a:alpha val="6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
        <p:nvSpPr>
          <p:cNvPr id="3" name="文本框 2"/>
          <p:cNvSpPr txBox="1"/>
          <p:nvPr/>
        </p:nvSpPr>
        <p:spPr>
          <a:xfrm>
            <a:off x="681990" y="801370"/>
            <a:ext cx="3318510" cy="398780"/>
          </a:xfrm>
          <a:prstGeom prst="rect">
            <a:avLst/>
          </a:prstGeom>
          <a:noFill/>
        </p:spPr>
        <p:txBody>
          <a:bodyPr wrap="square" rtlCol="0">
            <a:spAutoFit/>
          </a:bodyPr>
          <a:lstStyle/>
          <a:p>
            <a:r>
              <a:rPr lang="en-US" altLang="zh-CN" sz="2000" b="1">
                <a:solidFill>
                  <a:schemeClr val="accent3"/>
                </a:solidFill>
              </a:rPr>
              <a:t>Reading comprehension</a:t>
            </a:r>
            <a:endParaRPr lang="en-US" altLang="zh-CN" sz="2000" b="1">
              <a:solidFill>
                <a:schemeClr val="accent3"/>
              </a:solidFill>
            </a:endParaRPr>
          </a:p>
        </p:txBody>
      </p:sp>
      <p:sp>
        <p:nvSpPr>
          <p:cNvPr id="103" name="文本框 102"/>
          <p:cNvSpPr txBox="1"/>
          <p:nvPr/>
        </p:nvSpPr>
        <p:spPr>
          <a:xfrm>
            <a:off x="316230" y="1137920"/>
            <a:ext cx="10400030" cy="2306955"/>
          </a:xfrm>
          <a:prstGeom prst="rect">
            <a:avLst/>
          </a:prstGeom>
          <a:noFill/>
          <a:ln w="9525">
            <a:noFill/>
          </a:ln>
        </p:spPr>
        <p:txBody>
          <a:bodyPr wrap="square">
            <a:spAutoFit/>
          </a:bodyPr>
          <a:lstStyle/>
          <a:p>
            <a:pPr indent="0" fontAlgn="auto">
              <a:lnSpc>
                <a:spcPct val="150000"/>
              </a:lnSpc>
            </a:pPr>
            <a:r>
              <a:rPr lang="en-US" sz="2400" b="0">
                <a:latin typeface="Times New Roman" panose="02020603050405020304" charset="0"/>
                <a:ea typeface="宋体" panose="02010600030101010101" pitchFamily="2" charset="-122"/>
              </a:rPr>
              <a:t>1. What happened in the early 16</a:t>
            </a:r>
            <a:r>
              <a:rPr lang="en-US" sz="2400" b="0" baseline="30000">
                <a:latin typeface="Times New Roman" panose="02020603050405020304" charset="0"/>
                <a:ea typeface="宋体" panose="02010600030101010101" pitchFamily="2" charset="-122"/>
              </a:rPr>
              <a:t>th</a:t>
            </a:r>
            <a:r>
              <a:rPr lang="en-US" sz="2400" b="0">
                <a:latin typeface="Times New Roman" panose="02020603050405020304" charset="0"/>
                <a:ea typeface="宋体" panose="02010600030101010101" pitchFamily="2" charset="-122"/>
                <a:cs typeface="Times New Roman" panose="02020603050405020304" charset="0"/>
              </a:rPr>
              <a:t> </a:t>
            </a:r>
            <a:r>
              <a:rPr lang="en-US" sz="2400" b="0">
                <a:latin typeface="Times New Roman" panose="02020603050405020304" charset="0"/>
                <a:ea typeface="宋体" panose="02010600030101010101" pitchFamily="2" charset="-122"/>
              </a:rPr>
              <a:t>century?  </a:t>
            </a:r>
            <a:r>
              <a:rPr lang="en-US" sz="2400" b="0">
                <a:latin typeface="Times New Roman" panose="02020603050405020304" charset="0"/>
                <a:ea typeface="宋体" panose="02010600030101010101" pitchFamily="2" charset="-122"/>
                <a:cs typeface="Times New Roman" panose="02020603050405020304" charset="0"/>
              </a:rPr>
              <a:t>  </a:t>
            </a:r>
            <a:endParaRPr lang="en-US" sz="2400" b="0">
              <a:latin typeface="Times New Roman" panose="02020603050405020304" charset="0"/>
              <a:ea typeface="宋体" panose="02010600030101010101" pitchFamily="2" charset="-122"/>
              <a:cs typeface="Times New Roman" panose="02020603050405020304" charset="0"/>
            </a:endParaRPr>
          </a:p>
          <a:p>
            <a:pPr indent="0" fontAlgn="auto">
              <a:lnSpc>
                <a:spcPct val="150000"/>
              </a:lnSpc>
            </a:pPr>
            <a:r>
              <a:rPr lang="en-US" sz="2400" b="0">
                <a:latin typeface="Times New Roman" panose="02020603050405020304" charset="0"/>
                <a:ea typeface="宋体" panose="02010600030101010101" pitchFamily="2" charset="-122"/>
                <a:cs typeface="Times New Roman" panose="02020603050405020304" charset="0"/>
              </a:rPr>
              <a:t>  </a:t>
            </a:r>
            <a:r>
              <a:rPr lang="en-US" sz="2400" b="0">
                <a:latin typeface="Times New Roman" panose="02020603050405020304" charset="0"/>
                <a:ea typeface="宋体" panose="02010600030101010101" pitchFamily="2" charset="-122"/>
              </a:rPr>
              <a:t>A. The Maya lived a primitive life.  </a:t>
            </a:r>
            <a:endParaRPr lang="en-US" sz="2400" b="0">
              <a:latin typeface="Times New Roman" panose="02020603050405020304" charset="0"/>
              <a:ea typeface="宋体" panose="02010600030101010101" pitchFamily="2" charset="-122"/>
            </a:endParaRPr>
          </a:p>
          <a:p>
            <a:pPr indent="0" fontAlgn="auto">
              <a:lnSpc>
                <a:spcPct val="150000"/>
              </a:lnSpc>
            </a:pPr>
            <a:r>
              <a:rPr lang="en-US" sz="2400" b="0">
                <a:latin typeface="Times New Roman" panose="02020603050405020304" charset="0"/>
                <a:ea typeface="宋体" panose="02010600030101010101" pitchFamily="2" charset="-122"/>
              </a:rPr>
              <a:t>  B. Europeans arrived in Central America. </a:t>
            </a:r>
            <a:endParaRPr lang="en-US" sz="2400" b="0">
              <a:latin typeface="Times New Roman" panose="02020603050405020304" charset="0"/>
              <a:ea typeface="宋体" panose="02010600030101010101" pitchFamily="2" charset="-122"/>
            </a:endParaRPr>
          </a:p>
          <a:p>
            <a:pPr indent="0" fontAlgn="auto">
              <a:lnSpc>
                <a:spcPct val="150000"/>
              </a:lnSpc>
            </a:pPr>
            <a:r>
              <a:rPr lang="en-US" sz="2400" b="0">
                <a:latin typeface="Times New Roman" panose="02020603050405020304" charset="0"/>
                <a:ea typeface="宋体" panose="02010600030101010101" pitchFamily="2" charset="-122"/>
              </a:rPr>
              <a:t>  C. The Maya civilization reached its peak. </a:t>
            </a:r>
            <a:r>
              <a:rPr lang="en-US" sz="2400" b="0">
                <a:latin typeface="Times New Roman" panose="02020603050405020304" charset="0"/>
                <a:ea typeface="宋体" panose="02010600030101010101" pitchFamily="2" charset="-122"/>
                <a:cs typeface="Times New Roman" panose="02020603050405020304" charset="0"/>
              </a:rPr>
              <a:t>  </a:t>
            </a:r>
            <a:endParaRPr lang="zh-CN" altLang="en-US" sz="2400"/>
          </a:p>
        </p:txBody>
      </p:sp>
      <p:sp>
        <p:nvSpPr>
          <p:cNvPr id="4" name="文本框 3"/>
          <p:cNvSpPr txBox="1"/>
          <p:nvPr/>
        </p:nvSpPr>
        <p:spPr>
          <a:xfrm>
            <a:off x="315595" y="3868420"/>
            <a:ext cx="9662160" cy="2306955"/>
          </a:xfrm>
          <a:prstGeom prst="rect">
            <a:avLst/>
          </a:prstGeom>
          <a:noFill/>
          <a:ln w="9525">
            <a:noFill/>
          </a:ln>
        </p:spPr>
        <p:txBody>
          <a:bodyPr wrap="square">
            <a:spAutoFit/>
          </a:bodyPr>
          <a:lstStyle/>
          <a:p>
            <a:pPr indent="0" fontAlgn="auto">
              <a:lnSpc>
                <a:spcPct val="150000"/>
              </a:lnSpc>
            </a:pPr>
            <a:r>
              <a:rPr lang="en-US" sz="2400" b="0">
                <a:latin typeface="Times New Roman" panose="02020603050405020304" charset="0"/>
                <a:ea typeface="宋体" panose="02010600030101010101" pitchFamily="2" charset="-122"/>
              </a:rPr>
              <a:t>2. Why has no one yet been able to fully explain the Maya writing system? </a:t>
            </a:r>
            <a:endParaRPr lang="en-US" sz="2400" b="0">
              <a:latin typeface="Times New Roman" panose="02020603050405020304" charset="0"/>
              <a:ea typeface="宋体" panose="02010600030101010101" pitchFamily="2" charset="-122"/>
              <a:cs typeface="Times New Roman" panose="02020603050405020304" charset="0"/>
            </a:endParaRPr>
          </a:p>
          <a:p>
            <a:pPr indent="0" fontAlgn="auto">
              <a:lnSpc>
                <a:spcPct val="150000"/>
              </a:lnSpc>
            </a:pPr>
            <a:r>
              <a:rPr lang="en-US" sz="2400" b="0">
                <a:latin typeface="Times New Roman" panose="02020603050405020304" charset="0"/>
                <a:ea typeface="宋体" panose="02010600030101010101" pitchFamily="2" charset="-122"/>
                <a:cs typeface="Times New Roman" panose="02020603050405020304" charset="0"/>
              </a:rPr>
              <a:t>  </a:t>
            </a:r>
            <a:r>
              <a:rPr lang="en-US" sz="2400" b="0">
                <a:latin typeface="Times New Roman" panose="02020603050405020304" charset="0"/>
                <a:ea typeface="宋体" panose="02010600030101010101" pitchFamily="2" charset="-122"/>
              </a:rPr>
              <a:t>A. It’s too mysterious.    </a:t>
            </a:r>
            <a:endParaRPr lang="en-US" sz="2400" b="0">
              <a:latin typeface="Times New Roman" panose="02020603050405020304" charset="0"/>
              <a:ea typeface="宋体" panose="02010600030101010101" pitchFamily="2" charset="-122"/>
            </a:endParaRPr>
          </a:p>
          <a:p>
            <a:pPr indent="0" fontAlgn="auto">
              <a:lnSpc>
                <a:spcPct val="150000"/>
              </a:lnSpc>
            </a:pPr>
            <a:r>
              <a:rPr lang="en-US" sz="2400" b="0">
                <a:latin typeface="Times New Roman" panose="02020603050405020304" charset="0"/>
                <a:ea typeface="宋体" panose="02010600030101010101" pitchFamily="2" charset="-122"/>
              </a:rPr>
              <a:t> B. It’s too impractical.     </a:t>
            </a:r>
            <a:endParaRPr lang="en-US" sz="2400" b="0">
              <a:latin typeface="Times New Roman" panose="02020603050405020304" charset="0"/>
              <a:ea typeface="宋体" panose="02010600030101010101" pitchFamily="2" charset="-122"/>
            </a:endParaRPr>
          </a:p>
          <a:p>
            <a:pPr indent="0" fontAlgn="auto">
              <a:lnSpc>
                <a:spcPct val="150000"/>
              </a:lnSpc>
            </a:pPr>
            <a:r>
              <a:rPr lang="en-US" sz="2400" b="0">
                <a:latin typeface="Times New Roman" panose="02020603050405020304" charset="0"/>
                <a:ea typeface="宋体" panose="02010600030101010101" pitchFamily="2" charset="-122"/>
              </a:rPr>
              <a:t> C. It’s too complicated.                                                         </a:t>
            </a:r>
            <a:endParaRPr lang="zh-CN" altLang="en-US" sz="2400"/>
          </a:p>
        </p:txBody>
      </p:sp>
      <p:sp>
        <p:nvSpPr>
          <p:cNvPr id="5" name="文本框 4"/>
          <p:cNvSpPr txBox="1"/>
          <p:nvPr/>
        </p:nvSpPr>
        <p:spPr>
          <a:xfrm>
            <a:off x="6873240" y="2680335"/>
            <a:ext cx="2399030" cy="460375"/>
          </a:xfrm>
          <a:prstGeom prst="rect">
            <a:avLst/>
          </a:prstGeom>
          <a:noFill/>
        </p:spPr>
        <p:txBody>
          <a:bodyPr wrap="square" rtlCol="0">
            <a:spAutoFit/>
          </a:bodyPr>
          <a:lstStyle/>
          <a:p>
            <a:r>
              <a:rPr lang="en-US" altLang="zh-CN" sz="2400">
                <a:solidFill>
                  <a:srgbClr val="FF0000"/>
                </a:solidFill>
              </a:rPr>
              <a:t> answer  </a:t>
            </a:r>
            <a:r>
              <a:rPr lang="en-US" altLang="zh-CN" sz="2400" b="1" u="sng">
                <a:solidFill>
                  <a:srgbClr val="FF0000"/>
                </a:solidFill>
              </a:rPr>
              <a:t>  </a:t>
            </a:r>
            <a:r>
              <a:rPr lang="en-US" altLang="zh-CN" sz="2400" u="sng">
                <a:solidFill>
                  <a:srgbClr val="FF0000"/>
                </a:solidFill>
              </a:rPr>
              <a:t>B</a:t>
            </a:r>
            <a:r>
              <a:rPr lang="en-US" altLang="zh-CN" sz="2400" b="1" u="sng">
                <a:solidFill>
                  <a:srgbClr val="FF0000"/>
                </a:solidFill>
              </a:rPr>
              <a:t>  .   </a:t>
            </a:r>
            <a:r>
              <a:rPr lang="en-US" altLang="zh-CN" sz="2400" u="sng">
                <a:solidFill>
                  <a:srgbClr val="FF0000"/>
                </a:solidFill>
              </a:rPr>
              <a:t> </a:t>
            </a:r>
            <a:endParaRPr lang="en-US" altLang="zh-CN" sz="2400" u="sng">
              <a:solidFill>
                <a:srgbClr val="FF0000"/>
              </a:solidFill>
            </a:endParaRPr>
          </a:p>
        </p:txBody>
      </p:sp>
      <p:sp>
        <p:nvSpPr>
          <p:cNvPr id="6" name="文本框 5"/>
          <p:cNvSpPr txBox="1"/>
          <p:nvPr/>
        </p:nvSpPr>
        <p:spPr>
          <a:xfrm>
            <a:off x="6873240" y="5586730"/>
            <a:ext cx="2115820" cy="460375"/>
          </a:xfrm>
          <a:prstGeom prst="rect">
            <a:avLst/>
          </a:prstGeom>
          <a:noFill/>
        </p:spPr>
        <p:txBody>
          <a:bodyPr wrap="square" rtlCol="0">
            <a:spAutoFit/>
          </a:bodyPr>
          <a:lstStyle/>
          <a:p>
            <a:r>
              <a:rPr lang="en-US" altLang="zh-CN" sz="2400">
                <a:solidFill>
                  <a:srgbClr val="FF0000"/>
                </a:solidFill>
              </a:rPr>
              <a:t> answer  </a:t>
            </a:r>
            <a:r>
              <a:rPr lang="en-US" altLang="zh-CN" sz="2400" b="1" u="sng">
                <a:solidFill>
                  <a:srgbClr val="FF0000"/>
                </a:solidFill>
              </a:rPr>
              <a:t>  C .   </a:t>
            </a:r>
            <a:r>
              <a:rPr lang="en-US" altLang="zh-CN" sz="2400" u="sng">
                <a:solidFill>
                  <a:srgbClr val="FF0000"/>
                </a:solidFill>
              </a:rPr>
              <a:t> </a:t>
            </a:r>
            <a:endParaRPr lang="en-US" altLang="zh-CN" sz="2400" u="sng">
              <a:solidFill>
                <a:srgbClr val="FF0000"/>
              </a:solidFill>
            </a:endParaRP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8" name="Group 21_1"/>
          <p:cNvGrpSpPr/>
          <p:nvPr/>
        </p:nvGrpSpPr>
        <p:grpSpPr>
          <a:xfrm>
            <a:off x="-947639" y="11"/>
            <a:ext cx="12858769" cy="6560166"/>
            <a:chOff x="-1013679" y="-43169"/>
            <a:chExt cx="12858769" cy="6560166"/>
          </a:xfrm>
        </p:grpSpPr>
        <p:grpSp>
          <p:nvGrpSpPr>
            <p:cNvPr id="60" name="组合 59"/>
            <p:cNvGrpSpPr/>
            <p:nvPr/>
          </p:nvGrpSpPr>
          <p:grpSpPr>
            <a:xfrm>
              <a:off x="9683417" y="6288397"/>
              <a:ext cx="2161673" cy="228600"/>
              <a:chOff x="2805536" y="-1467853"/>
              <a:chExt cx="2161673" cy="228600"/>
            </a:xfrm>
          </p:grpSpPr>
          <p:sp>
            <p:nvSpPr>
              <p:cNvPr id="67" name="椭圆 66"/>
              <p:cNvSpPr/>
              <p:nvPr/>
            </p:nvSpPr>
            <p:spPr>
              <a:xfrm>
                <a:off x="2805536" y="-1467853"/>
                <a:ext cx="228600" cy="228600"/>
              </a:xfrm>
              <a:prstGeom prst="ellipse">
                <a:avLst/>
              </a:prstGeom>
              <a:solidFill>
                <a:srgbClr val="78B6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8" name="椭圆 67"/>
              <p:cNvSpPr/>
              <p:nvPr/>
            </p:nvSpPr>
            <p:spPr>
              <a:xfrm>
                <a:off x="3288804" y="-1467853"/>
                <a:ext cx="228600" cy="228600"/>
              </a:xfrm>
              <a:prstGeom prst="ellipse">
                <a:avLst/>
              </a:prstGeom>
              <a:solidFill>
                <a:srgbClr val="FDD0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9" name="椭圆 68"/>
              <p:cNvSpPr/>
              <p:nvPr/>
            </p:nvSpPr>
            <p:spPr>
              <a:xfrm>
                <a:off x="3772072" y="-1467853"/>
                <a:ext cx="228600" cy="228600"/>
              </a:xfrm>
              <a:prstGeom prst="ellipse">
                <a:avLst/>
              </a:prstGeom>
              <a:solidFill>
                <a:srgbClr val="ED93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0" name="椭圆 69"/>
              <p:cNvSpPr/>
              <p:nvPr/>
            </p:nvSpPr>
            <p:spPr>
              <a:xfrm>
                <a:off x="4255340" y="-1467853"/>
                <a:ext cx="228600" cy="228600"/>
              </a:xfrm>
              <a:prstGeom prst="ellipse">
                <a:avLst/>
              </a:prstGeom>
              <a:solidFill>
                <a:srgbClr val="E974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1" name="椭圆 70"/>
              <p:cNvSpPr/>
              <p:nvPr/>
            </p:nvSpPr>
            <p:spPr>
              <a:xfrm>
                <a:off x="4738609" y="-1467853"/>
                <a:ext cx="228600" cy="228600"/>
              </a:xfrm>
              <a:prstGeom prst="ellipse">
                <a:avLst/>
              </a:prstGeom>
              <a:solidFill>
                <a:srgbClr val="AB7D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61" name="组合 60"/>
            <p:cNvGrpSpPr/>
            <p:nvPr/>
          </p:nvGrpSpPr>
          <p:grpSpPr>
            <a:xfrm flipH="1" flipV="1">
              <a:off x="-1013679" y="-43169"/>
              <a:ext cx="4948007" cy="573258"/>
              <a:chOff x="-460228" y="4964882"/>
              <a:chExt cx="16582544" cy="1921192"/>
            </a:xfrm>
          </p:grpSpPr>
          <p:sp>
            <p:nvSpPr>
              <p:cNvPr id="62" name="等腰三角形 5"/>
              <p:cNvSpPr/>
              <p:nvPr/>
            </p:nvSpPr>
            <p:spPr>
              <a:xfrm>
                <a:off x="-460228" y="5749042"/>
                <a:ext cx="3560710" cy="1137032"/>
              </a:xfrm>
              <a:custGeom>
                <a:avLst/>
                <a:gdLst>
                  <a:gd name="connsiteX0" fmla="*/ 0 w 3560710"/>
                  <a:gd name="connsiteY0" fmla="*/ 1136944 h 1136944"/>
                  <a:gd name="connsiteX1" fmla="*/ 1780355 w 3560710"/>
                  <a:gd name="connsiteY1" fmla="*/ 0 h 1136944"/>
                  <a:gd name="connsiteX2" fmla="*/ 3560710 w 3560710"/>
                  <a:gd name="connsiteY2" fmla="*/ 1136944 h 1136944"/>
                  <a:gd name="connsiteX3" fmla="*/ 0 w 3560710"/>
                  <a:gd name="connsiteY3" fmla="*/ 1136944 h 1136944"/>
                  <a:gd name="connsiteX0-1" fmla="*/ 0 w 3560710"/>
                  <a:gd name="connsiteY0-2" fmla="*/ 1136944 h 1136944"/>
                  <a:gd name="connsiteX1-3" fmla="*/ 1780355 w 3560710"/>
                  <a:gd name="connsiteY1-4" fmla="*/ 0 h 1136944"/>
                  <a:gd name="connsiteX2-5" fmla="*/ 3560710 w 3560710"/>
                  <a:gd name="connsiteY2-6" fmla="*/ 1136944 h 1136944"/>
                  <a:gd name="connsiteX3-7" fmla="*/ 0 w 3560710"/>
                  <a:gd name="connsiteY3-8" fmla="*/ 1136944 h 1136944"/>
                  <a:gd name="connsiteX0-9" fmla="*/ 0 w 3560710"/>
                  <a:gd name="connsiteY0-10" fmla="*/ 1137032 h 1137032"/>
                  <a:gd name="connsiteX1-11" fmla="*/ 1780355 w 3560710"/>
                  <a:gd name="connsiteY1-12" fmla="*/ 88 h 1137032"/>
                  <a:gd name="connsiteX2-13" fmla="*/ 3560710 w 3560710"/>
                  <a:gd name="connsiteY2-14" fmla="*/ 1137032 h 1137032"/>
                  <a:gd name="connsiteX3-15" fmla="*/ 0 w 3560710"/>
                  <a:gd name="connsiteY3-16" fmla="*/ 1137032 h 1137032"/>
                </a:gdLst>
                <a:ahLst/>
                <a:cxnLst>
                  <a:cxn ang="0">
                    <a:pos x="connsiteX0-1" y="connsiteY0-2"/>
                  </a:cxn>
                  <a:cxn ang="0">
                    <a:pos x="connsiteX1-3" y="connsiteY1-4"/>
                  </a:cxn>
                  <a:cxn ang="0">
                    <a:pos x="connsiteX2-5" y="connsiteY2-6"/>
                  </a:cxn>
                  <a:cxn ang="0">
                    <a:pos x="connsiteX3-7" y="connsiteY3-8"/>
                  </a:cxn>
                </a:cxnLst>
                <a:rect l="l" t="t" r="r" b="b"/>
                <a:pathLst>
                  <a:path w="3560710" h="1137032">
                    <a:moveTo>
                      <a:pt x="0" y="1137032"/>
                    </a:moveTo>
                    <a:cubicBezTo>
                      <a:pt x="593452" y="758051"/>
                      <a:pt x="1102124" y="-9500"/>
                      <a:pt x="1780355" y="88"/>
                    </a:cubicBezTo>
                    <a:cubicBezTo>
                      <a:pt x="2458586" y="9676"/>
                      <a:pt x="2967258" y="758051"/>
                      <a:pt x="3560710" y="1137032"/>
                    </a:cubicBezTo>
                    <a:lnTo>
                      <a:pt x="0" y="1137032"/>
                    </a:lnTo>
                    <a:close/>
                  </a:path>
                </a:pathLst>
              </a:custGeom>
              <a:solidFill>
                <a:srgbClr val="78B6A9">
                  <a:alpha val="6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 name="等腰三角形 5"/>
              <p:cNvSpPr/>
              <p:nvPr/>
            </p:nvSpPr>
            <p:spPr>
              <a:xfrm>
                <a:off x="1498898" y="5414211"/>
                <a:ext cx="4355342" cy="1471863"/>
              </a:xfrm>
              <a:custGeom>
                <a:avLst/>
                <a:gdLst>
                  <a:gd name="connsiteX0" fmla="*/ 0 w 3560710"/>
                  <a:gd name="connsiteY0" fmla="*/ 1136944 h 1136944"/>
                  <a:gd name="connsiteX1" fmla="*/ 1780355 w 3560710"/>
                  <a:gd name="connsiteY1" fmla="*/ 0 h 1136944"/>
                  <a:gd name="connsiteX2" fmla="*/ 3560710 w 3560710"/>
                  <a:gd name="connsiteY2" fmla="*/ 1136944 h 1136944"/>
                  <a:gd name="connsiteX3" fmla="*/ 0 w 3560710"/>
                  <a:gd name="connsiteY3" fmla="*/ 1136944 h 1136944"/>
                  <a:gd name="connsiteX0-1" fmla="*/ 0 w 3560710"/>
                  <a:gd name="connsiteY0-2" fmla="*/ 1136944 h 1136944"/>
                  <a:gd name="connsiteX1-3" fmla="*/ 1780355 w 3560710"/>
                  <a:gd name="connsiteY1-4" fmla="*/ 0 h 1136944"/>
                  <a:gd name="connsiteX2-5" fmla="*/ 3560710 w 3560710"/>
                  <a:gd name="connsiteY2-6" fmla="*/ 1136944 h 1136944"/>
                  <a:gd name="connsiteX3-7" fmla="*/ 0 w 3560710"/>
                  <a:gd name="connsiteY3-8" fmla="*/ 1136944 h 1136944"/>
                  <a:gd name="connsiteX0-9" fmla="*/ 0 w 3560710"/>
                  <a:gd name="connsiteY0-10" fmla="*/ 1137032 h 1137032"/>
                  <a:gd name="connsiteX1-11" fmla="*/ 1780355 w 3560710"/>
                  <a:gd name="connsiteY1-12" fmla="*/ 88 h 1137032"/>
                  <a:gd name="connsiteX2-13" fmla="*/ 3560710 w 3560710"/>
                  <a:gd name="connsiteY2-14" fmla="*/ 1137032 h 1137032"/>
                  <a:gd name="connsiteX3-15" fmla="*/ 0 w 3560710"/>
                  <a:gd name="connsiteY3-16" fmla="*/ 1137032 h 1137032"/>
                  <a:gd name="connsiteX0-17" fmla="*/ 0 w 3560710"/>
                  <a:gd name="connsiteY0-18" fmla="*/ 1137032 h 1137032"/>
                  <a:gd name="connsiteX1-19" fmla="*/ 1780355 w 3560710"/>
                  <a:gd name="connsiteY1-20" fmla="*/ 88 h 1137032"/>
                  <a:gd name="connsiteX2-21" fmla="*/ 3560710 w 3560710"/>
                  <a:gd name="connsiteY2-22" fmla="*/ 1137032 h 1137032"/>
                  <a:gd name="connsiteX3-23" fmla="*/ 0 w 3560710"/>
                  <a:gd name="connsiteY3-24" fmla="*/ 1137032 h 1137032"/>
                  <a:gd name="connsiteX0-25" fmla="*/ 0 w 3560710"/>
                  <a:gd name="connsiteY0-26" fmla="*/ 1137032 h 1137032"/>
                  <a:gd name="connsiteX1-27" fmla="*/ 1780355 w 3560710"/>
                  <a:gd name="connsiteY1-28" fmla="*/ 88 h 1137032"/>
                  <a:gd name="connsiteX2-29" fmla="*/ 3560710 w 3560710"/>
                  <a:gd name="connsiteY2-30" fmla="*/ 1137032 h 1137032"/>
                  <a:gd name="connsiteX3-31" fmla="*/ 0 w 3560710"/>
                  <a:gd name="connsiteY3-32" fmla="*/ 1137032 h 1137032"/>
                </a:gdLst>
                <a:ahLst/>
                <a:cxnLst>
                  <a:cxn ang="0">
                    <a:pos x="connsiteX0-1" y="connsiteY0-2"/>
                  </a:cxn>
                  <a:cxn ang="0">
                    <a:pos x="connsiteX1-3" y="connsiteY1-4"/>
                  </a:cxn>
                  <a:cxn ang="0">
                    <a:pos x="connsiteX2-5" y="connsiteY2-6"/>
                  </a:cxn>
                  <a:cxn ang="0">
                    <a:pos x="connsiteX3-7" y="connsiteY3-8"/>
                  </a:cxn>
                </a:cxnLst>
                <a:rect l="l" t="t" r="r" b="b"/>
                <a:pathLst>
                  <a:path w="3560710" h="1137032">
                    <a:moveTo>
                      <a:pt x="0" y="1137032"/>
                    </a:moveTo>
                    <a:cubicBezTo>
                      <a:pt x="593452" y="758051"/>
                      <a:pt x="1298852" y="-9500"/>
                      <a:pt x="1780355" y="88"/>
                    </a:cubicBezTo>
                    <a:cubicBezTo>
                      <a:pt x="2261858" y="9676"/>
                      <a:pt x="2967258" y="758051"/>
                      <a:pt x="3560710" y="1137032"/>
                    </a:cubicBezTo>
                    <a:lnTo>
                      <a:pt x="0" y="1137032"/>
                    </a:lnTo>
                    <a:close/>
                  </a:path>
                </a:pathLst>
              </a:custGeom>
              <a:solidFill>
                <a:srgbClr val="FDD069">
                  <a:alpha val="6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 name="等腰三角形 5"/>
              <p:cNvSpPr/>
              <p:nvPr/>
            </p:nvSpPr>
            <p:spPr>
              <a:xfrm>
                <a:off x="3763709" y="4964882"/>
                <a:ext cx="5327811" cy="1921192"/>
              </a:xfrm>
              <a:custGeom>
                <a:avLst/>
                <a:gdLst>
                  <a:gd name="connsiteX0" fmla="*/ 0 w 3560710"/>
                  <a:gd name="connsiteY0" fmla="*/ 1136944 h 1136944"/>
                  <a:gd name="connsiteX1" fmla="*/ 1780355 w 3560710"/>
                  <a:gd name="connsiteY1" fmla="*/ 0 h 1136944"/>
                  <a:gd name="connsiteX2" fmla="*/ 3560710 w 3560710"/>
                  <a:gd name="connsiteY2" fmla="*/ 1136944 h 1136944"/>
                  <a:gd name="connsiteX3" fmla="*/ 0 w 3560710"/>
                  <a:gd name="connsiteY3" fmla="*/ 1136944 h 1136944"/>
                  <a:gd name="connsiteX0-1" fmla="*/ 0 w 3560710"/>
                  <a:gd name="connsiteY0-2" fmla="*/ 1136944 h 1136944"/>
                  <a:gd name="connsiteX1-3" fmla="*/ 1780355 w 3560710"/>
                  <a:gd name="connsiteY1-4" fmla="*/ 0 h 1136944"/>
                  <a:gd name="connsiteX2-5" fmla="*/ 3560710 w 3560710"/>
                  <a:gd name="connsiteY2-6" fmla="*/ 1136944 h 1136944"/>
                  <a:gd name="connsiteX3-7" fmla="*/ 0 w 3560710"/>
                  <a:gd name="connsiteY3-8" fmla="*/ 1136944 h 1136944"/>
                  <a:gd name="connsiteX0-9" fmla="*/ 0 w 3560710"/>
                  <a:gd name="connsiteY0-10" fmla="*/ 1137032 h 1137032"/>
                  <a:gd name="connsiteX1-11" fmla="*/ 1780355 w 3560710"/>
                  <a:gd name="connsiteY1-12" fmla="*/ 88 h 1137032"/>
                  <a:gd name="connsiteX2-13" fmla="*/ 3560710 w 3560710"/>
                  <a:gd name="connsiteY2-14" fmla="*/ 1137032 h 1137032"/>
                  <a:gd name="connsiteX3-15" fmla="*/ 0 w 3560710"/>
                  <a:gd name="connsiteY3-16" fmla="*/ 1137032 h 1137032"/>
                </a:gdLst>
                <a:ahLst/>
                <a:cxnLst>
                  <a:cxn ang="0">
                    <a:pos x="connsiteX0-1" y="connsiteY0-2"/>
                  </a:cxn>
                  <a:cxn ang="0">
                    <a:pos x="connsiteX1-3" y="connsiteY1-4"/>
                  </a:cxn>
                  <a:cxn ang="0">
                    <a:pos x="connsiteX2-5" y="connsiteY2-6"/>
                  </a:cxn>
                  <a:cxn ang="0">
                    <a:pos x="connsiteX3-7" y="connsiteY3-8"/>
                  </a:cxn>
                </a:cxnLst>
                <a:rect l="l" t="t" r="r" b="b"/>
                <a:pathLst>
                  <a:path w="3560710" h="1137032">
                    <a:moveTo>
                      <a:pt x="0" y="1137032"/>
                    </a:moveTo>
                    <a:cubicBezTo>
                      <a:pt x="593452" y="758051"/>
                      <a:pt x="1102124" y="-9500"/>
                      <a:pt x="1780355" y="88"/>
                    </a:cubicBezTo>
                    <a:cubicBezTo>
                      <a:pt x="2458586" y="9676"/>
                      <a:pt x="2967258" y="758051"/>
                      <a:pt x="3560710" y="1137032"/>
                    </a:cubicBezTo>
                    <a:lnTo>
                      <a:pt x="0" y="1137032"/>
                    </a:lnTo>
                    <a:close/>
                  </a:path>
                </a:pathLst>
              </a:custGeom>
              <a:solidFill>
                <a:srgbClr val="ED935C">
                  <a:alpha val="6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 name="等腰三角形 5"/>
              <p:cNvSpPr/>
              <p:nvPr/>
            </p:nvSpPr>
            <p:spPr>
              <a:xfrm>
                <a:off x="6780019" y="5781117"/>
                <a:ext cx="5439657" cy="1076883"/>
              </a:xfrm>
              <a:custGeom>
                <a:avLst/>
                <a:gdLst>
                  <a:gd name="connsiteX0" fmla="*/ 0 w 3560710"/>
                  <a:gd name="connsiteY0" fmla="*/ 1136944 h 1136944"/>
                  <a:gd name="connsiteX1" fmla="*/ 1780355 w 3560710"/>
                  <a:gd name="connsiteY1" fmla="*/ 0 h 1136944"/>
                  <a:gd name="connsiteX2" fmla="*/ 3560710 w 3560710"/>
                  <a:gd name="connsiteY2" fmla="*/ 1136944 h 1136944"/>
                  <a:gd name="connsiteX3" fmla="*/ 0 w 3560710"/>
                  <a:gd name="connsiteY3" fmla="*/ 1136944 h 1136944"/>
                  <a:gd name="connsiteX0-1" fmla="*/ 0 w 3560710"/>
                  <a:gd name="connsiteY0-2" fmla="*/ 1136944 h 1136944"/>
                  <a:gd name="connsiteX1-3" fmla="*/ 1780355 w 3560710"/>
                  <a:gd name="connsiteY1-4" fmla="*/ 0 h 1136944"/>
                  <a:gd name="connsiteX2-5" fmla="*/ 3560710 w 3560710"/>
                  <a:gd name="connsiteY2-6" fmla="*/ 1136944 h 1136944"/>
                  <a:gd name="connsiteX3-7" fmla="*/ 0 w 3560710"/>
                  <a:gd name="connsiteY3-8" fmla="*/ 1136944 h 1136944"/>
                  <a:gd name="connsiteX0-9" fmla="*/ 0 w 3560710"/>
                  <a:gd name="connsiteY0-10" fmla="*/ 1137032 h 1137032"/>
                  <a:gd name="connsiteX1-11" fmla="*/ 1780355 w 3560710"/>
                  <a:gd name="connsiteY1-12" fmla="*/ 88 h 1137032"/>
                  <a:gd name="connsiteX2-13" fmla="*/ 3560710 w 3560710"/>
                  <a:gd name="connsiteY2-14" fmla="*/ 1137032 h 1137032"/>
                  <a:gd name="connsiteX3-15" fmla="*/ 0 w 3560710"/>
                  <a:gd name="connsiteY3-16" fmla="*/ 1137032 h 1137032"/>
                  <a:gd name="connsiteX0-17" fmla="*/ 0 w 3560710"/>
                  <a:gd name="connsiteY0-18" fmla="*/ 1076883 h 1076883"/>
                  <a:gd name="connsiteX1-19" fmla="*/ 2134761 w 3560710"/>
                  <a:gd name="connsiteY1-20" fmla="*/ 97 h 1076883"/>
                  <a:gd name="connsiteX2-21" fmla="*/ 3560710 w 3560710"/>
                  <a:gd name="connsiteY2-22" fmla="*/ 1076883 h 1076883"/>
                  <a:gd name="connsiteX3-23" fmla="*/ 0 w 3560710"/>
                  <a:gd name="connsiteY3-24" fmla="*/ 1076883 h 1076883"/>
                </a:gdLst>
                <a:ahLst/>
                <a:cxnLst>
                  <a:cxn ang="0">
                    <a:pos x="connsiteX0-1" y="connsiteY0-2"/>
                  </a:cxn>
                  <a:cxn ang="0">
                    <a:pos x="connsiteX1-3" y="connsiteY1-4"/>
                  </a:cxn>
                  <a:cxn ang="0">
                    <a:pos x="connsiteX2-5" y="connsiteY2-6"/>
                  </a:cxn>
                  <a:cxn ang="0">
                    <a:pos x="connsiteX3-7" y="connsiteY3-8"/>
                  </a:cxn>
                </a:cxnLst>
                <a:rect l="l" t="t" r="r" b="b"/>
                <a:pathLst>
                  <a:path w="3560710" h="1076883">
                    <a:moveTo>
                      <a:pt x="0" y="1076883"/>
                    </a:moveTo>
                    <a:cubicBezTo>
                      <a:pt x="593452" y="697902"/>
                      <a:pt x="1456530" y="-9491"/>
                      <a:pt x="2134761" y="97"/>
                    </a:cubicBezTo>
                    <a:cubicBezTo>
                      <a:pt x="2812992" y="9685"/>
                      <a:pt x="2967258" y="697902"/>
                      <a:pt x="3560710" y="1076883"/>
                    </a:cubicBezTo>
                    <a:lnTo>
                      <a:pt x="0" y="1076883"/>
                    </a:lnTo>
                    <a:close/>
                  </a:path>
                </a:pathLst>
              </a:custGeom>
              <a:solidFill>
                <a:srgbClr val="E9746E">
                  <a:alpha val="6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 name="等腰三角形 5"/>
              <p:cNvSpPr/>
              <p:nvPr/>
            </p:nvSpPr>
            <p:spPr>
              <a:xfrm>
                <a:off x="9613231" y="5220014"/>
                <a:ext cx="6509085" cy="1637986"/>
              </a:xfrm>
              <a:custGeom>
                <a:avLst/>
                <a:gdLst>
                  <a:gd name="connsiteX0" fmla="*/ 0 w 3560710"/>
                  <a:gd name="connsiteY0" fmla="*/ 1136944 h 1136944"/>
                  <a:gd name="connsiteX1" fmla="*/ 1780355 w 3560710"/>
                  <a:gd name="connsiteY1" fmla="*/ 0 h 1136944"/>
                  <a:gd name="connsiteX2" fmla="*/ 3560710 w 3560710"/>
                  <a:gd name="connsiteY2" fmla="*/ 1136944 h 1136944"/>
                  <a:gd name="connsiteX3" fmla="*/ 0 w 3560710"/>
                  <a:gd name="connsiteY3" fmla="*/ 1136944 h 1136944"/>
                  <a:gd name="connsiteX0-1" fmla="*/ 0 w 3560710"/>
                  <a:gd name="connsiteY0-2" fmla="*/ 1136944 h 1136944"/>
                  <a:gd name="connsiteX1-3" fmla="*/ 1780355 w 3560710"/>
                  <a:gd name="connsiteY1-4" fmla="*/ 0 h 1136944"/>
                  <a:gd name="connsiteX2-5" fmla="*/ 3560710 w 3560710"/>
                  <a:gd name="connsiteY2-6" fmla="*/ 1136944 h 1136944"/>
                  <a:gd name="connsiteX3-7" fmla="*/ 0 w 3560710"/>
                  <a:gd name="connsiteY3-8" fmla="*/ 1136944 h 1136944"/>
                  <a:gd name="connsiteX0-9" fmla="*/ 0 w 3560710"/>
                  <a:gd name="connsiteY0-10" fmla="*/ 1137032 h 1137032"/>
                  <a:gd name="connsiteX1-11" fmla="*/ 1780355 w 3560710"/>
                  <a:gd name="connsiteY1-12" fmla="*/ 88 h 1137032"/>
                  <a:gd name="connsiteX2-13" fmla="*/ 3560710 w 3560710"/>
                  <a:gd name="connsiteY2-14" fmla="*/ 1137032 h 1137032"/>
                  <a:gd name="connsiteX3-15" fmla="*/ 0 w 3560710"/>
                  <a:gd name="connsiteY3-16" fmla="*/ 1137032 h 1137032"/>
                </a:gdLst>
                <a:ahLst/>
                <a:cxnLst>
                  <a:cxn ang="0">
                    <a:pos x="connsiteX0-1" y="connsiteY0-2"/>
                  </a:cxn>
                  <a:cxn ang="0">
                    <a:pos x="connsiteX1-3" y="connsiteY1-4"/>
                  </a:cxn>
                  <a:cxn ang="0">
                    <a:pos x="connsiteX2-5" y="connsiteY2-6"/>
                  </a:cxn>
                  <a:cxn ang="0">
                    <a:pos x="connsiteX3-7" y="connsiteY3-8"/>
                  </a:cxn>
                </a:cxnLst>
                <a:rect l="l" t="t" r="r" b="b"/>
                <a:pathLst>
                  <a:path w="3560710" h="1137032">
                    <a:moveTo>
                      <a:pt x="0" y="1137032"/>
                    </a:moveTo>
                    <a:cubicBezTo>
                      <a:pt x="593452" y="758051"/>
                      <a:pt x="1102124" y="-9500"/>
                      <a:pt x="1780355" y="88"/>
                    </a:cubicBezTo>
                    <a:cubicBezTo>
                      <a:pt x="2458586" y="9676"/>
                      <a:pt x="2967258" y="758051"/>
                      <a:pt x="3560710" y="1137032"/>
                    </a:cubicBezTo>
                    <a:lnTo>
                      <a:pt x="0" y="1137032"/>
                    </a:lnTo>
                    <a:close/>
                  </a:path>
                </a:pathLst>
              </a:custGeom>
              <a:solidFill>
                <a:srgbClr val="AB7DB6">
                  <a:alpha val="6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
        <p:nvSpPr>
          <p:cNvPr id="103" name="文本框 102"/>
          <p:cNvSpPr txBox="1"/>
          <p:nvPr/>
        </p:nvSpPr>
        <p:spPr>
          <a:xfrm>
            <a:off x="631825" y="339090"/>
            <a:ext cx="11050905" cy="2306955"/>
          </a:xfrm>
          <a:prstGeom prst="rect">
            <a:avLst/>
          </a:prstGeom>
          <a:noFill/>
          <a:ln w="9525">
            <a:noFill/>
          </a:ln>
        </p:spPr>
        <p:txBody>
          <a:bodyPr wrap="square">
            <a:spAutoFit/>
          </a:bodyPr>
          <a:lstStyle/>
          <a:p>
            <a:pPr indent="0" fontAlgn="auto">
              <a:lnSpc>
                <a:spcPct val="150000"/>
              </a:lnSpc>
            </a:pPr>
            <a:r>
              <a:rPr lang="en-US" sz="2400" b="0">
                <a:latin typeface="Times New Roman" panose="02020603050405020304" charset="0"/>
                <a:ea typeface="宋体" panose="02010600030101010101" pitchFamily="2" charset="-122"/>
              </a:rPr>
              <a:t>3. What made the Maya people reduce their ability to deal with natural disasters? </a:t>
            </a:r>
            <a:endParaRPr lang="en-US" sz="2400" b="0">
              <a:latin typeface="Times New Roman" panose="02020603050405020304" charset="0"/>
              <a:ea typeface="宋体" panose="02010600030101010101" pitchFamily="2" charset="-122"/>
              <a:cs typeface="Times New Roman" panose="02020603050405020304" charset="0"/>
            </a:endParaRPr>
          </a:p>
          <a:p>
            <a:pPr indent="0" fontAlgn="auto">
              <a:lnSpc>
                <a:spcPct val="150000"/>
              </a:lnSpc>
            </a:pPr>
            <a:r>
              <a:rPr lang="en-US" sz="2400" b="0">
                <a:latin typeface="Times New Roman" panose="02020603050405020304" charset="0"/>
                <a:ea typeface="宋体" panose="02010600030101010101" pitchFamily="2" charset="-122"/>
                <a:cs typeface="Times New Roman" panose="02020603050405020304" charset="0"/>
              </a:rPr>
              <a:t>  </a:t>
            </a:r>
            <a:r>
              <a:rPr lang="en-US" sz="2400" b="0">
                <a:latin typeface="Times New Roman" panose="02020603050405020304" charset="0"/>
                <a:ea typeface="宋体" panose="02010600030101010101" pitchFamily="2" charset="-122"/>
              </a:rPr>
              <a:t>A. The growth of the Maya population.   </a:t>
            </a:r>
            <a:endParaRPr lang="en-US" sz="2400" b="0">
              <a:latin typeface="Times New Roman" panose="02020603050405020304" charset="0"/>
              <a:ea typeface="宋体" panose="02010600030101010101" pitchFamily="2" charset="-122"/>
            </a:endParaRPr>
          </a:p>
          <a:p>
            <a:pPr indent="0" fontAlgn="auto">
              <a:lnSpc>
                <a:spcPct val="150000"/>
              </a:lnSpc>
            </a:pPr>
            <a:r>
              <a:rPr lang="en-US" sz="2400" b="0">
                <a:latin typeface="Times New Roman" panose="02020603050405020304" charset="0"/>
                <a:ea typeface="宋体" panose="02010600030101010101" pitchFamily="2" charset="-122"/>
              </a:rPr>
              <a:t>  B. Not following the laws of nature to change the landscape.</a:t>
            </a:r>
            <a:endParaRPr lang="en-US" sz="2400" b="0">
              <a:latin typeface="Times New Roman" panose="02020603050405020304" charset="0"/>
              <a:ea typeface="宋体" panose="02010600030101010101" pitchFamily="2" charset="-122"/>
            </a:endParaRPr>
          </a:p>
          <a:p>
            <a:pPr indent="0" fontAlgn="auto">
              <a:lnSpc>
                <a:spcPct val="150000"/>
              </a:lnSpc>
            </a:pPr>
            <a:r>
              <a:rPr lang="en-US" sz="2400" b="0">
                <a:latin typeface="Times New Roman" panose="02020603050405020304" charset="0"/>
                <a:ea typeface="宋体" panose="02010600030101010101" pitchFamily="2" charset="-122"/>
              </a:rPr>
              <a:t>  C. Conflicts between foreign nationalities and local people.   </a:t>
            </a:r>
            <a:endParaRPr lang="zh-CN" altLang="en-US" sz="2400"/>
          </a:p>
        </p:txBody>
      </p:sp>
      <p:sp>
        <p:nvSpPr>
          <p:cNvPr id="3" name="文本框 2"/>
          <p:cNvSpPr txBox="1"/>
          <p:nvPr/>
        </p:nvSpPr>
        <p:spPr>
          <a:xfrm>
            <a:off x="631825" y="3108960"/>
            <a:ext cx="11278870" cy="2861310"/>
          </a:xfrm>
          <a:prstGeom prst="rect">
            <a:avLst/>
          </a:prstGeom>
          <a:noFill/>
        </p:spPr>
        <p:txBody>
          <a:bodyPr wrap="square" rtlCol="0" anchor="t">
            <a:spAutoFit/>
          </a:bodyPr>
          <a:lstStyle/>
          <a:p>
            <a:pPr indent="0" fontAlgn="auto">
              <a:lnSpc>
                <a:spcPct val="150000"/>
              </a:lnSpc>
            </a:pPr>
            <a:r>
              <a:rPr lang="en-US" sz="2400">
                <a:latin typeface="Times New Roman" panose="02020603050405020304" charset="0"/>
                <a:ea typeface="宋体" panose="02010600030101010101" pitchFamily="2" charset="-122"/>
                <a:cs typeface="Times New Roman" panose="02020603050405020304" charset="0"/>
                <a:sym typeface="+mn-ea"/>
              </a:rPr>
              <a:t>4.  </a:t>
            </a:r>
            <a:r>
              <a:rPr lang="en-US" sz="2400">
                <a:latin typeface="Times New Roman" panose="02020603050405020304" charset="0"/>
                <a:ea typeface="宋体" panose="02010600030101010101" pitchFamily="2" charset="-122"/>
                <a:sym typeface="+mn-ea"/>
              </a:rPr>
              <a:t>What do scientists think was the main reason the Maya civilization began to collapse? </a:t>
            </a:r>
            <a:endParaRPr lang="en-US" sz="2400" b="1">
              <a:latin typeface="Times New Roman" panose="02020603050405020304" charset="0"/>
              <a:ea typeface="宋体" panose="02010600030101010101" pitchFamily="2" charset="-122"/>
              <a:cs typeface="Times New Roman" panose="02020603050405020304" charset="0"/>
              <a:sym typeface="+mn-ea"/>
            </a:endParaRPr>
          </a:p>
          <a:p>
            <a:pPr indent="0" fontAlgn="auto">
              <a:lnSpc>
                <a:spcPct val="150000"/>
              </a:lnSpc>
            </a:pPr>
            <a:r>
              <a:rPr lang="en-US" sz="2400" b="1">
                <a:latin typeface="Times New Roman" panose="02020603050405020304" charset="0"/>
                <a:ea typeface="宋体" panose="02010600030101010101" pitchFamily="2" charset="-122"/>
                <a:cs typeface="Times New Roman" panose="02020603050405020304" charset="0"/>
                <a:sym typeface="+mn-ea"/>
              </a:rPr>
              <a:t> </a:t>
            </a:r>
            <a:r>
              <a:rPr lang="en-US" sz="2400">
                <a:latin typeface="Times New Roman" panose="02020603050405020304" charset="0"/>
                <a:ea typeface="宋体" panose="02010600030101010101" pitchFamily="2" charset="-122"/>
                <a:cs typeface="Times New Roman" panose="02020603050405020304" charset="0"/>
                <a:sym typeface="+mn-ea"/>
              </a:rPr>
              <a:t> </a:t>
            </a:r>
            <a:r>
              <a:rPr lang="en-US" sz="2400">
                <a:latin typeface="Times New Roman" panose="02020603050405020304" charset="0"/>
                <a:ea typeface="宋体" panose="02010600030101010101" pitchFamily="2" charset="-122"/>
                <a:sym typeface="+mn-ea"/>
              </a:rPr>
              <a:t>A. Cutting down trees.      </a:t>
            </a:r>
            <a:r>
              <a:rPr lang="en-US" sz="2400">
                <a:latin typeface="Times New Roman" panose="02020603050405020304" charset="0"/>
                <a:ea typeface="宋体" panose="02010600030101010101" pitchFamily="2" charset="-122"/>
                <a:cs typeface="Times New Roman" panose="02020603050405020304" charset="0"/>
                <a:sym typeface="+mn-ea"/>
              </a:rPr>
              <a:t> </a:t>
            </a:r>
            <a:endParaRPr lang="en-US" sz="2400">
              <a:latin typeface="Times New Roman" panose="02020603050405020304" charset="0"/>
              <a:ea typeface="宋体" panose="02010600030101010101" pitchFamily="2" charset="-122"/>
              <a:cs typeface="Times New Roman" panose="02020603050405020304" charset="0"/>
              <a:sym typeface="+mn-ea"/>
            </a:endParaRPr>
          </a:p>
          <a:p>
            <a:pPr indent="0" fontAlgn="auto">
              <a:lnSpc>
                <a:spcPct val="150000"/>
              </a:lnSpc>
            </a:pPr>
            <a:r>
              <a:rPr lang="en-US" sz="2400">
                <a:latin typeface="Times New Roman" panose="02020603050405020304" charset="0"/>
                <a:ea typeface="宋体" panose="02010600030101010101" pitchFamily="2" charset="-122"/>
                <a:sym typeface="+mn-ea"/>
              </a:rPr>
              <a:t>  B. The drought. </a:t>
            </a:r>
            <a:r>
              <a:rPr lang="en-US" sz="2400">
                <a:latin typeface="Times New Roman" panose="02020603050405020304" charset="0"/>
                <a:ea typeface="宋体" panose="02010600030101010101" pitchFamily="2" charset="-122"/>
                <a:cs typeface="Times New Roman" panose="02020603050405020304" charset="0"/>
                <a:sym typeface="+mn-ea"/>
              </a:rPr>
              <a:t>       </a:t>
            </a:r>
            <a:endParaRPr lang="en-US" sz="2400">
              <a:latin typeface="Times New Roman" panose="02020603050405020304" charset="0"/>
              <a:ea typeface="宋体" panose="02010600030101010101" pitchFamily="2" charset="-122"/>
              <a:cs typeface="Times New Roman" panose="02020603050405020304" charset="0"/>
              <a:sym typeface="+mn-ea"/>
            </a:endParaRPr>
          </a:p>
          <a:p>
            <a:pPr indent="0" fontAlgn="auto">
              <a:lnSpc>
                <a:spcPct val="150000"/>
              </a:lnSpc>
            </a:pPr>
            <a:r>
              <a:rPr lang="en-US" sz="2400">
                <a:latin typeface="Times New Roman" panose="02020603050405020304" charset="0"/>
                <a:ea typeface="宋体" panose="02010600030101010101" pitchFamily="2" charset="-122"/>
                <a:sym typeface="+mn-ea"/>
              </a:rPr>
              <a:t>  C. Tropical cyclones.                                       </a:t>
            </a:r>
            <a:endParaRPr lang="en-US" sz="2400">
              <a:latin typeface="Times New Roman" panose="02020603050405020304" charset="0"/>
              <a:ea typeface="宋体" panose="02010600030101010101" pitchFamily="2" charset="-122"/>
              <a:sym typeface="+mn-ea"/>
            </a:endParaRPr>
          </a:p>
          <a:p>
            <a:pPr indent="0" fontAlgn="auto">
              <a:lnSpc>
                <a:spcPct val="150000"/>
              </a:lnSpc>
            </a:pPr>
            <a:r>
              <a:rPr lang="en-US" sz="2400">
                <a:latin typeface="Times New Roman" panose="02020603050405020304" charset="0"/>
                <a:ea typeface="宋体" panose="02010600030101010101" pitchFamily="2" charset="-122"/>
                <a:sym typeface="+mn-ea"/>
              </a:rPr>
              <a:t>                             </a:t>
            </a:r>
            <a:endParaRPr lang="zh-CN" altLang="en-US" sz="2400"/>
          </a:p>
        </p:txBody>
      </p:sp>
      <p:sp>
        <p:nvSpPr>
          <p:cNvPr id="5" name="文本框 4"/>
          <p:cNvSpPr txBox="1"/>
          <p:nvPr/>
        </p:nvSpPr>
        <p:spPr>
          <a:xfrm>
            <a:off x="8545830" y="1974850"/>
            <a:ext cx="2399030" cy="460375"/>
          </a:xfrm>
          <a:prstGeom prst="rect">
            <a:avLst/>
          </a:prstGeom>
          <a:noFill/>
        </p:spPr>
        <p:txBody>
          <a:bodyPr wrap="square" rtlCol="0">
            <a:spAutoFit/>
          </a:bodyPr>
          <a:lstStyle/>
          <a:p>
            <a:r>
              <a:rPr lang="en-US" altLang="zh-CN" sz="2400">
                <a:solidFill>
                  <a:srgbClr val="FF0000"/>
                </a:solidFill>
              </a:rPr>
              <a:t> answer  </a:t>
            </a:r>
            <a:r>
              <a:rPr lang="en-US" altLang="zh-CN" sz="2400" b="1" u="sng">
                <a:solidFill>
                  <a:srgbClr val="FF0000"/>
                </a:solidFill>
              </a:rPr>
              <a:t>  </a:t>
            </a:r>
            <a:r>
              <a:rPr lang="en-US" altLang="zh-CN" sz="2400" u="sng">
                <a:solidFill>
                  <a:srgbClr val="FF0000"/>
                </a:solidFill>
              </a:rPr>
              <a:t>B</a:t>
            </a:r>
            <a:r>
              <a:rPr lang="en-US" altLang="zh-CN" sz="2400" b="1" u="sng">
                <a:solidFill>
                  <a:srgbClr val="FF0000"/>
                </a:solidFill>
              </a:rPr>
              <a:t>  .   </a:t>
            </a:r>
            <a:r>
              <a:rPr lang="en-US" altLang="zh-CN" sz="2400" u="sng">
                <a:solidFill>
                  <a:srgbClr val="FF0000"/>
                </a:solidFill>
              </a:rPr>
              <a:t> </a:t>
            </a:r>
            <a:endParaRPr lang="en-US" altLang="zh-CN" sz="2400" u="sng">
              <a:solidFill>
                <a:srgbClr val="FF0000"/>
              </a:solidFill>
            </a:endParaRPr>
          </a:p>
        </p:txBody>
      </p:sp>
      <p:sp>
        <p:nvSpPr>
          <p:cNvPr id="2" name="文本框 1"/>
          <p:cNvSpPr txBox="1"/>
          <p:nvPr/>
        </p:nvSpPr>
        <p:spPr>
          <a:xfrm>
            <a:off x="8453755" y="4955540"/>
            <a:ext cx="2399030" cy="460375"/>
          </a:xfrm>
          <a:prstGeom prst="rect">
            <a:avLst/>
          </a:prstGeom>
          <a:noFill/>
        </p:spPr>
        <p:txBody>
          <a:bodyPr wrap="square" rtlCol="0">
            <a:spAutoFit/>
          </a:bodyPr>
          <a:lstStyle/>
          <a:p>
            <a:r>
              <a:rPr lang="en-US" altLang="zh-CN" sz="2400">
                <a:solidFill>
                  <a:srgbClr val="FF0000"/>
                </a:solidFill>
              </a:rPr>
              <a:t> answer  </a:t>
            </a:r>
            <a:r>
              <a:rPr lang="en-US" altLang="zh-CN" sz="2400" b="1" u="sng">
                <a:solidFill>
                  <a:srgbClr val="FF0000"/>
                </a:solidFill>
              </a:rPr>
              <a:t>  </a:t>
            </a:r>
            <a:r>
              <a:rPr lang="en-US" altLang="zh-CN" sz="2400" u="sng">
                <a:solidFill>
                  <a:srgbClr val="FF0000"/>
                </a:solidFill>
              </a:rPr>
              <a:t>B</a:t>
            </a:r>
            <a:r>
              <a:rPr lang="en-US" altLang="zh-CN" sz="2400" b="1" u="sng">
                <a:solidFill>
                  <a:srgbClr val="FF0000"/>
                </a:solidFill>
              </a:rPr>
              <a:t>  .   </a:t>
            </a:r>
            <a:r>
              <a:rPr lang="en-US" altLang="zh-CN" sz="2400" u="sng">
                <a:solidFill>
                  <a:srgbClr val="FF0000"/>
                </a:solidFill>
              </a:rPr>
              <a:t> </a:t>
            </a:r>
            <a:endParaRPr lang="en-US" altLang="zh-CN" sz="2400" u="sng">
              <a:solidFill>
                <a:srgbClr val="FF0000"/>
              </a:solidFill>
            </a:endParaRP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116455" y="0"/>
            <a:ext cx="8893810" cy="705485"/>
          </a:xfrm>
        </p:spPr>
        <p:txBody>
          <a:bodyPr/>
          <a:lstStyle/>
          <a:p>
            <a:r>
              <a:rPr lang="en-US" altLang="zh-CN" sz="3200">
                <a:solidFill>
                  <a:schemeClr val="accent1"/>
                </a:solidFill>
                <a:effectLst>
                  <a:outerShdw blurRad="38100" dist="25400" dir="5400000" algn="ctr" rotWithShape="0">
                    <a:srgbClr val="6E747A">
                      <a:alpha val="43000"/>
                    </a:srgbClr>
                  </a:outerShdw>
                </a:effectLst>
              </a:rPr>
              <a:t>The topic sentence &amp; its paragraph</a:t>
            </a:r>
            <a:endParaRPr lang="en-US" altLang="zh-CN" sz="3200">
              <a:solidFill>
                <a:schemeClr val="accent1"/>
              </a:solidFill>
              <a:effectLst>
                <a:outerShdw blurRad="38100" dist="25400" dir="5400000" algn="ctr" rotWithShape="0">
                  <a:srgbClr val="6E747A">
                    <a:alpha val="43000"/>
                  </a:srgbClr>
                </a:outerShdw>
              </a:effectLst>
            </a:endParaRPr>
          </a:p>
        </p:txBody>
      </p:sp>
      <p:grpSp>
        <p:nvGrpSpPr>
          <p:cNvPr id="61" name="组合 60"/>
          <p:cNvGrpSpPr/>
          <p:nvPr/>
        </p:nvGrpSpPr>
        <p:grpSpPr>
          <a:xfrm flipH="1" flipV="1">
            <a:off x="-947420" y="0"/>
            <a:ext cx="4947920" cy="573405"/>
            <a:chOff x="-460228" y="4964882"/>
            <a:chExt cx="16582544" cy="1921192"/>
          </a:xfrm>
        </p:grpSpPr>
        <p:sp>
          <p:nvSpPr>
            <p:cNvPr id="62" name="等腰三角形 5"/>
            <p:cNvSpPr/>
            <p:nvPr/>
          </p:nvSpPr>
          <p:spPr>
            <a:xfrm>
              <a:off x="-460228" y="5749042"/>
              <a:ext cx="3560710" cy="1137032"/>
            </a:xfrm>
            <a:custGeom>
              <a:avLst/>
              <a:gdLst>
                <a:gd name="connsiteX0" fmla="*/ 0 w 3560710"/>
                <a:gd name="connsiteY0" fmla="*/ 1136944 h 1136944"/>
                <a:gd name="connsiteX1" fmla="*/ 1780355 w 3560710"/>
                <a:gd name="connsiteY1" fmla="*/ 0 h 1136944"/>
                <a:gd name="connsiteX2" fmla="*/ 3560710 w 3560710"/>
                <a:gd name="connsiteY2" fmla="*/ 1136944 h 1136944"/>
                <a:gd name="connsiteX3" fmla="*/ 0 w 3560710"/>
                <a:gd name="connsiteY3" fmla="*/ 1136944 h 1136944"/>
                <a:gd name="connsiteX0-1" fmla="*/ 0 w 3560710"/>
                <a:gd name="connsiteY0-2" fmla="*/ 1136944 h 1136944"/>
                <a:gd name="connsiteX1-3" fmla="*/ 1780355 w 3560710"/>
                <a:gd name="connsiteY1-4" fmla="*/ 0 h 1136944"/>
                <a:gd name="connsiteX2-5" fmla="*/ 3560710 w 3560710"/>
                <a:gd name="connsiteY2-6" fmla="*/ 1136944 h 1136944"/>
                <a:gd name="connsiteX3-7" fmla="*/ 0 w 3560710"/>
                <a:gd name="connsiteY3-8" fmla="*/ 1136944 h 1136944"/>
                <a:gd name="connsiteX0-9" fmla="*/ 0 w 3560710"/>
                <a:gd name="connsiteY0-10" fmla="*/ 1137032 h 1137032"/>
                <a:gd name="connsiteX1-11" fmla="*/ 1780355 w 3560710"/>
                <a:gd name="connsiteY1-12" fmla="*/ 88 h 1137032"/>
                <a:gd name="connsiteX2-13" fmla="*/ 3560710 w 3560710"/>
                <a:gd name="connsiteY2-14" fmla="*/ 1137032 h 1137032"/>
                <a:gd name="connsiteX3-15" fmla="*/ 0 w 3560710"/>
                <a:gd name="connsiteY3-16" fmla="*/ 1137032 h 1137032"/>
              </a:gdLst>
              <a:ahLst/>
              <a:cxnLst>
                <a:cxn ang="0">
                  <a:pos x="connsiteX0-1" y="connsiteY0-2"/>
                </a:cxn>
                <a:cxn ang="0">
                  <a:pos x="connsiteX1-3" y="connsiteY1-4"/>
                </a:cxn>
                <a:cxn ang="0">
                  <a:pos x="connsiteX2-5" y="connsiteY2-6"/>
                </a:cxn>
                <a:cxn ang="0">
                  <a:pos x="connsiteX3-7" y="connsiteY3-8"/>
                </a:cxn>
              </a:cxnLst>
              <a:rect l="l" t="t" r="r" b="b"/>
              <a:pathLst>
                <a:path w="3560710" h="1137032">
                  <a:moveTo>
                    <a:pt x="0" y="1137032"/>
                  </a:moveTo>
                  <a:cubicBezTo>
                    <a:pt x="593452" y="758051"/>
                    <a:pt x="1102124" y="-9500"/>
                    <a:pt x="1780355" y="88"/>
                  </a:cubicBezTo>
                  <a:cubicBezTo>
                    <a:pt x="2458586" y="9676"/>
                    <a:pt x="2967258" y="758051"/>
                    <a:pt x="3560710" y="1137032"/>
                  </a:cubicBezTo>
                  <a:lnTo>
                    <a:pt x="0" y="1137032"/>
                  </a:lnTo>
                  <a:close/>
                </a:path>
              </a:pathLst>
            </a:custGeom>
            <a:solidFill>
              <a:srgbClr val="78B6A9">
                <a:alpha val="6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 name="等腰三角形 5"/>
            <p:cNvSpPr/>
            <p:nvPr/>
          </p:nvSpPr>
          <p:spPr>
            <a:xfrm>
              <a:off x="1498898" y="5414211"/>
              <a:ext cx="4355342" cy="1471863"/>
            </a:xfrm>
            <a:custGeom>
              <a:avLst/>
              <a:gdLst>
                <a:gd name="connsiteX0" fmla="*/ 0 w 3560710"/>
                <a:gd name="connsiteY0" fmla="*/ 1136944 h 1136944"/>
                <a:gd name="connsiteX1" fmla="*/ 1780355 w 3560710"/>
                <a:gd name="connsiteY1" fmla="*/ 0 h 1136944"/>
                <a:gd name="connsiteX2" fmla="*/ 3560710 w 3560710"/>
                <a:gd name="connsiteY2" fmla="*/ 1136944 h 1136944"/>
                <a:gd name="connsiteX3" fmla="*/ 0 w 3560710"/>
                <a:gd name="connsiteY3" fmla="*/ 1136944 h 1136944"/>
                <a:gd name="connsiteX0-1" fmla="*/ 0 w 3560710"/>
                <a:gd name="connsiteY0-2" fmla="*/ 1136944 h 1136944"/>
                <a:gd name="connsiteX1-3" fmla="*/ 1780355 w 3560710"/>
                <a:gd name="connsiteY1-4" fmla="*/ 0 h 1136944"/>
                <a:gd name="connsiteX2-5" fmla="*/ 3560710 w 3560710"/>
                <a:gd name="connsiteY2-6" fmla="*/ 1136944 h 1136944"/>
                <a:gd name="connsiteX3-7" fmla="*/ 0 w 3560710"/>
                <a:gd name="connsiteY3-8" fmla="*/ 1136944 h 1136944"/>
                <a:gd name="connsiteX0-9" fmla="*/ 0 w 3560710"/>
                <a:gd name="connsiteY0-10" fmla="*/ 1137032 h 1137032"/>
                <a:gd name="connsiteX1-11" fmla="*/ 1780355 w 3560710"/>
                <a:gd name="connsiteY1-12" fmla="*/ 88 h 1137032"/>
                <a:gd name="connsiteX2-13" fmla="*/ 3560710 w 3560710"/>
                <a:gd name="connsiteY2-14" fmla="*/ 1137032 h 1137032"/>
                <a:gd name="connsiteX3-15" fmla="*/ 0 w 3560710"/>
                <a:gd name="connsiteY3-16" fmla="*/ 1137032 h 1137032"/>
                <a:gd name="connsiteX0-17" fmla="*/ 0 w 3560710"/>
                <a:gd name="connsiteY0-18" fmla="*/ 1137032 h 1137032"/>
                <a:gd name="connsiteX1-19" fmla="*/ 1780355 w 3560710"/>
                <a:gd name="connsiteY1-20" fmla="*/ 88 h 1137032"/>
                <a:gd name="connsiteX2-21" fmla="*/ 3560710 w 3560710"/>
                <a:gd name="connsiteY2-22" fmla="*/ 1137032 h 1137032"/>
                <a:gd name="connsiteX3-23" fmla="*/ 0 w 3560710"/>
                <a:gd name="connsiteY3-24" fmla="*/ 1137032 h 1137032"/>
                <a:gd name="connsiteX0-25" fmla="*/ 0 w 3560710"/>
                <a:gd name="connsiteY0-26" fmla="*/ 1137032 h 1137032"/>
                <a:gd name="connsiteX1-27" fmla="*/ 1780355 w 3560710"/>
                <a:gd name="connsiteY1-28" fmla="*/ 88 h 1137032"/>
                <a:gd name="connsiteX2-29" fmla="*/ 3560710 w 3560710"/>
                <a:gd name="connsiteY2-30" fmla="*/ 1137032 h 1137032"/>
                <a:gd name="connsiteX3-31" fmla="*/ 0 w 3560710"/>
                <a:gd name="connsiteY3-32" fmla="*/ 1137032 h 1137032"/>
              </a:gdLst>
              <a:ahLst/>
              <a:cxnLst>
                <a:cxn ang="0">
                  <a:pos x="connsiteX0-1" y="connsiteY0-2"/>
                </a:cxn>
                <a:cxn ang="0">
                  <a:pos x="connsiteX1-3" y="connsiteY1-4"/>
                </a:cxn>
                <a:cxn ang="0">
                  <a:pos x="connsiteX2-5" y="connsiteY2-6"/>
                </a:cxn>
                <a:cxn ang="0">
                  <a:pos x="connsiteX3-7" y="connsiteY3-8"/>
                </a:cxn>
              </a:cxnLst>
              <a:rect l="l" t="t" r="r" b="b"/>
              <a:pathLst>
                <a:path w="3560710" h="1137032">
                  <a:moveTo>
                    <a:pt x="0" y="1137032"/>
                  </a:moveTo>
                  <a:cubicBezTo>
                    <a:pt x="593452" y="758051"/>
                    <a:pt x="1298852" y="-9500"/>
                    <a:pt x="1780355" y="88"/>
                  </a:cubicBezTo>
                  <a:cubicBezTo>
                    <a:pt x="2261858" y="9676"/>
                    <a:pt x="2967258" y="758051"/>
                    <a:pt x="3560710" y="1137032"/>
                  </a:cubicBezTo>
                  <a:lnTo>
                    <a:pt x="0" y="1137032"/>
                  </a:lnTo>
                  <a:close/>
                </a:path>
              </a:pathLst>
            </a:custGeom>
            <a:solidFill>
              <a:srgbClr val="FDD069">
                <a:alpha val="6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 name="等腰三角形 5"/>
            <p:cNvSpPr/>
            <p:nvPr/>
          </p:nvSpPr>
          <p:spPr>
            <a:xfrm>
              <a:off x="3763709" y="4964882"/>
              <a:ext cx="5327811" cy="1921192"/>
            </a:xfrm>
            <a:custGeom>
              <a:avLst/>
              <a:gdLst>
                <a:gd name="connsiteX0" fmla="*/ 0 w 3560710"/>
                <a:gd name="connsiteY0" fmla="*/ 1136944 h 1136944"/>
                <a:gd name="connsiteX1" fmla="*/ 1780355 w 3560710"/>
                <a:gd name="connsiteY1" fmla="*/ 0 h 1136944"/>
                <a:gd name="connsiteX2" fmla="*/ 3560710 w 3560710"/>
                <a:gd name="connsiteY2" fmla="*/ 1136944 h 1136944"/>
                <a:gd name="connsiteX3" fmla="*/ 0 w 3560710"/>
                <a:gd name="connsiteY3" fmla="*/ 1136944 h 1136944"/>
                <a:gd name="connsiteX0-1" fmla="*/ 0 w 3560710"/>
                <a:gd name="connsiteY0-2" fmla="*/ 1136944 h 1136944"/>
                <a:gd name="connsiteX1-3" fmla="*/ 1780355 w 3560710"/>
                <a:gd name="connsiteY1-4" fmla="*/ 0 h 1136944"/>
                <a:gd name="connsiteX2-5" fmla="*/ 3560710 w 3560710"/>
                <a:gd name="connsiteY2-6" fmla="*/ 1136944 h 1136944"/>
                <a:gd name="connsiteX3-7" fmla="*/ 0 w 3560710"/>
                <a:gd name="connsiteY3-8" fmla="*/ 1136944 h 1136944"/>
                <a:gd name="connsiteX0-9" fmla="*/ 0 w 3560710"/>
                <a:gd name="connsiteY0-10" fmla="*/ 1137032 h 1137032"/>
                <a:gd name="connsiteX1-11" fmla="*/ 1780355 w 3560710"/>
                <a:gd name="connsiteY1-12" fmla="*/ 88 h 1137032"/>
                <a:gd name="connsiteX2-13" fmla="*/ 3560710 w 3560710"/>
                <a:gd name="connsiteY2-14" fmla="*/ 1137032 h 1137032"/>
                <a:gd name="connsiteX3-15" fmla="*/ 0 w 3560710"/>
                <a:gd name="connsiteY3-16" fmla="*/ 1137032 h 1137032"/>
              </a:gdLst>
              <a:ahLst/>
              <a:cxnLst>
                <a:cxn ang="0">
                  <a:pos x="connsiteX0-1" y="connsiteY0-2"/>
                </a:cxn>
                <a:cxn ang="0">
                  <a:pos x="connsiteX1-3" y="connsiteY1-4"/>
                </a:cxn>
                <a:cxn ang="0">
                  <a:pos x="connsiteX2-5" y="connsiteY2-6"/>
                </a:cxn>
                <a:cxn ang="0">
                  <a:pos x="connsiteX3-7" y="connsiteY3-8"/>
                </a:cxn>
              </a:cxnLst>
              <a:rect l="l" t="t" r="r" b="b"/>
              <a:pathLst>
                <a:path w="3560710" h="1137032">
                  <a:moveTo>
                    <a:pt x="0" y="1137032"/>
                  </a:moveTo>
                  <a:cubicBezTo>
                    <a:pt x="593452" y="758051"/>
                    <a:pt x="1102124" y="-9500"/>
                    <a:pt x="1780355" y="88"/>
                  </a:cubicBezTo>
                  <a:cubicBezTo>
                    <a:pt x="2458586" y="9676"/>
                    <a:pt x="2967258" y="758051"/>
                    <a:pt x="3560710" y="1137032"/>
                  </a:cubicBezTo>
                  <a:lnTo>
                    <a:pt x="0" y="1137032"/>
                  </a:lnTo>
                  <a:close/>
                </a:path>
              </a:pathLst>
            </a:custGeom>
            <a:solidFill>
              <a:srgbClr val="ED935C">
                <a:alpha val="6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 name="等腰三角形 5"/>
            <p:cNvSpPr/>
            <p:nvPr/>
          </p:nvSpPr>
          <p:spPr>
            <a:xfrm>
              <a:off x="6780019" y="5781117"/>
              <a:ext cx="5439657" cy="1076883"/>
            </a:xfrm>
            <a:custGeom>
              <a:avLst/>
              <a:gdLst>
                <a:gd name="connsiteX0" fmla="*/ 0 w 3560710"/>
                <a:gd name="connsiteY0" fmla="*/ 1136944 h 1136944"/>
                <a:gd name="connsiteX1" fmla="*/ 1780355 w 3560710"/>
                <a:gd name="connsiteY1" fmla="*/ 0 h 1136944"/>
                <a:gd name="connsiteX2" fmla="*/ 3560710 w 3560710"/>
                <a:gd name="connsiteY2" fmla="*/ 1136944 h 1136944"/>
                <a:gd name="connsiteX3" fmla="*/ 0 w 3560710"/>
                <a:gd name="connsiteY3" fmla="*/ 1136944 h 1136944"/>
                <a:gd name="connsiteX0-1" fmla="*/ 0 w 3560710"/>
                <a:gd name="connsiteY0-2" fmla="*/ 1136944 h 1136944"/>
                <a:gd name="connsiteX1-3" fmla="*/ 1780355 w 3560710"/>
                <a:gd name="connsiteY1-4" fmla="*/ 0 h 1136944"/>
                <a:gd name="connsiteX2-5" fmla="*/ 3560710 w 3560710"/>
                <a:gd name="connsiteY2-6" fmla="*/ 1136944 h 1136944"/>
                <a:gd name="connsiteX3-7" fmla="*/ 0 w 3560710"/>
                <a:gd name="connsiteY3-8" fmla="*/ 1136944 h 1136944"/>
                <a:gd name="connsiteX0-9" fmla="*/ 0 w 3560710"/>
                <a:gd name="connsiteY0-10" fmla="*/ 1137032 h 1137032"/>
                <a:gd name="connsiteX1-11" fmla="*/ 1780355 w 3560710"/>
                <a:gd name="connsiteY1-12" fmla="*/ 88 h 1137032"/>
                <a:gd name="connsiteX2-13" fmla="*/ 3560710 w 3560710"/>
                <a:gd name="connsiteY2-14" fmla="*/ 1137032 h 1137032"/>
                <a:gd name="connsiteX3-15" fmla="*/ 0 w 3560710"/>
                <a:gd name="connsiteY3-16" fmla="*/ 1137032 h 1137032"/>
                <a:gd name="connsiteX0-17" fmla="*/ 0 w 3560710"/>
                <a:gd name="connsiteY0-18" fmla="*/ 1076883 h 1076883"/>
                <a:gd name="connsiteX1-19" fmla="*/ 2134761 w 3560710"/>
                <a:gd name="connsiteY1-20" fmla="*/ 97 h 1076883"/>
                <a:gd name="connsiteX2-21" fmla="*/ 3560710 w 3560710"/>
                <a:gd name="connsiteY2-22" fmla="*/ 1076883 h 1076883"/>
                <a:gd name="connsiteX3-23" fmla="*/ 0 w 3560710"/>
                <a:gd name="connsiteY3-24" fmla="*/ 1076883 h 1076883"/>
              </a:gdLst>
              <a:ahLst/>
              <a:cxnLst>
                <a:cxn ang="0">
                  <a:pos x="connsiteX0-1" y="connsiteY0-2"/>
                </a:cxn>
                <a:cxn ang="0">
                  <a:pos x="connsiteX1-3" y="connsiteY1-4"/>
                </a:cxn>
                <a:cxn ang="0">
                  <a:pos x="connsiteX2-5" y="connsiteY2-6"/>
                </a:cxn>
                <a:cxn ang="0">
                  <a:pos x="connsiteX3-7" y="connsiteY3-8"/>
                </a:cxn>
              </a:cxnLst>
              <a:rect l="l" t="t" r="r" b="b"/>
              <a:pathLst>
                <a:path w="3560710" h="1076883">
                  <a:moveTo>
                    <a:pt x="0" y="1076883"/>
                  </a:moveTo>
                  <a:cubicBezTo>
                    <a:pt x="593452" y="697902"/>
                    <a:pt x="1456530" y="-9491"/>
                    <a:pt x="2134761" y="97"/>
                  </a:cubicBezTo>
                  <a:cubicBezTo>
                    <a:pt x="2812992" y="9685"/>
                    <a:pt x="2967258" y="697902"/>
                    <a:pt x="3560710" y="1076883"/>
                  </a:cubicBezTo>
                  <a:lnTo>
                    <a:pt x="0" y="1076883"/>
                  </a:lnTo>
                  <a:close/>
                </a:path>
              </a:pathLst>
            </a:custGeom>
            <a:solidFill>
              <a:srgbClr val="E9746E">
                <a:alpha val="6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 name="等腰三角形 5"/>
            <p:cNvSpPr/>
            <p:nvPr/>
          </p:nvSpPr>
          <p:spPr>
            <a:xfrm>
              <a:off x="9613231" y="5220014"/>
              <a:ext cx="6509085" cy="1637986"/>
            </a:xfrm>
            <a:custGeom>
              <a:avLst/>
              <a:gdLst>
                <a:gd name="connsiteX0" fmla="*/ 0 w 3560710"/>
                <a:gd name="connsiteY0" fmla="*/ 1136944 h 1136944"/>
                <a:gd name="connsiteX1" fmla="*/ 1780355 w 3560710"/>
                <a:gd name="connsiteY1" fmla="*/ 0 h 1136944"/>
                <a:gd name="connsiteX2" fmla="*/ 3560710 w 3560710"/>
                <a:gd name="connsiteY2" fmla="*/ 1136944 h 1136944"/>
                <a:gd name="connsiteX3" fmla="*/ 0 w 3560710"/>
                <a:gd name="connsiteY3" fmla="*/ 1136944 h 1136944"/>
                <a:gd name="connsiteX0-1" fmla="*/ 0 w 3560710"/>
                <a:gd name="connsiteY0-2" fmla="*/ 1136944 h 1136944"/>
                <a:gd name="connsiteX1-3" fmla="*/ 1780355 w 3560710"/>
                <a:gd name="connsiteY1-4" fmla="*/ 0 h 1136944"/>
                <a:gd name="connsiteX2-5" fmla="*/ 3560710 w 3560710"/>
                <a:gd name="connsiteY2-6" fmla="*/ 1136944 h 1136944"/>
                <a:gd name="connsiteX3-7" fmla="*/ 0 w 3560710"/>
                <a:gd name="connsiteY3-8" fmla="*/ 1136944 h 1136944"/>
                <a:gd name="connsiteX0-9" fmla="*/ 0 w 3560710"/>
                <a:gd name="connsiteY0-10" fmla="*/ 1137032 h 1137032"/>
                <a:gd name="connsiteX1-11" fmla="*/ 1780355 w 3560710"/>
                <a:gd name="connsiteY1-12" fmla="*/ 88 h 1137032"/>
                <a:gd name="connsiteX2-13" fmla="*/ 3560710 w 3560710"/>
                <a:gd name="connsiteY2-14" fmla="*/ 1137032 h 1137032"/>
                <a:gd name="connsiteX3-15" fmla="*/ 0 w 3560710"/>
                <a:gd name="connsiteY3-16" fmla="*/ 1137032 h 1137032"/>
              </a:gdLst>
              <a:ahLst/>
              <a:cxnLst>
                <a:cxn ang="0">
                  <a:pos x="connsiteX0-1" y="connsiteY0-2"/>
                </a:cxn>
                <a:cxn ang="0">
                  <a:pos x="connsiteX1-3" y="connsiteY1-4"/>
                </a:cxn>
                <a:cxn ang="0">
                  <a:pos x="connsiteX2-5" y="connsiteY2-6"/>
                </a:cxn>
                <a:cxn ang="0">
                  <a:pos x="connsiteX3-7" y="connsiteY3-8"/>
                </a:cxn>
              </a:cxnLst>
              <a:rect l="l" t="t" r="r" b="b"/>
              <a:pathLst>
                <a:path w="3560710" h="1137032">
                  <a:moveTo>
                    <a:pt x="0" y="1137032"/>
                  </a:moveTo>
                  <a:cubicBezTo>
                    <a:pt x="593452" y="758051"/>
                    <a:pt x="1102124" y="-9500"/>
                    <a:pt x="1780355" y="88"/>
                  </a:cubicBezTo>
                  <a:cubicBezTo>
                    <a:pt x="2458586" y="9676"/>
                    <a:pt x="2967258" y="758051"/>
                    <a:pt x="3560710" y="1137032"/>
                  </a:cubicBezTo>
                  <a:lnTo>
                    <a:pt x="0" y="1137032"/>
                  </a:lnTo>
                  <a:close/>
                </a:path>
              </a:pathLst>
            </a:custGeom>
            <a:solidFill>
              <a:srgbClr val="AB7DB6">
                <a:alpha val="6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aphicFrame>
        <p:nvGraphicFramePr>
          <p:cNvPr id="4" name="表格 3"/>
          <p:cNvGraphicFramePr>
            <a:graphicFrameLocks noGrp="1"/>
          </p:cNvGraphicFramePr>
          <p:nvPr>
            <p:custDataLst>
              <p:tags r:id="rId1"/>
            </p:custDataLst>
          </p:nvPr>
        </p:nvGraphicFramePr>
        <p:xfrm>
          <a:off x="0" y="621665"/>
          <a:ext cx="12009120" cy="6096000"/>
        </p:xfrm>
        <a:graphic>
          <a:graphicData uri="http://schemas.openxmlformats.org/drawingml/2006/table">
            <a:tbl>
              <a:tblPr firstRow="1" bandRow="1">
                <a:tableStyleId>{5940675A-B579-460E-94D1-54222C63F5DA}</a:tableStyleId>
              </a:tblPr>
              <a:tblGrid>
                <a:gridCol w="763270"/>
                <a:gridCol w="9596755"/>
                <a:gridCol w="1649095"/>
              </a:tblGrid>
              <a:tr h="1016000">
                <a:tc>
                  <a:txBody>
                    <a:bodyPr wrap="square"/>
                    <a:lstStyle/>
                    <a:p>
                      <a:pPr indent="0" algn="ctr">
                        <a:buNone/>
                      </a:pPr>
                      <a:r>
                        <a:rPr lang="en-US" sz="2400" b="1">
                          <a:solidFill>
                            <a:srgbClr val="70AD47"/>
                          </a:solidFill>
                          <a:latin typeface="Times New Roman" panose="02020603050405020304" charset="0"/>
                          <a:ea typeface="宋体" panose="02010600030101010101" pitchFamily="2" charset="-122"/>
                          <a:cs typeface="Times New Roman" panose="02020603050405020304" charset="0"/>
                        </a:rPr>
                        <a:t>a</a:t>
                      </a:r>
                      <a:endParaRPr lang="en-US" altLang="en-US" sz="2400" b="1">
                        <a:solidFill>
                          <a:srgbClr val="70AD47"/>
                        </a:solidFill>
                        <a:latin typeface="Times New Roman" panose="02020603050405020304" charset="0"/>
                        <a:ea typeface="宋体" panose="02010600030101010101" pitchFamily="2" charset="-122"/>
                        <a:cs typeface="Times New Roman" panose="02020603050405020304" charset="0"/>
                      </a:endParaRPr>
                    </a:p>
                  </a:txBody>
                  <a:tcPr marL="68580" marR="68580" marT="0" marB="0" vert="horz">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accent1">
                        <a:lumMod val="60000"/>
                        <a:lumOff val="40000"/>
                      </a:schemeClr>
                    </a:solidFill>
                  </a:tcPr>
                </a:tc>
                <a:tc>
                  <a:txBody>
                    <a:bodyPr wrap="square"/>
                    <a:lstStyle/>
                    <a:p>
                      <a:pPr indent="0" fontAlgn="auto">
                        <a:lnSpc>
                          <a:spcPct val="150000"/>
                        </a:lnSpc>
                        <a:buNone/>
                      </a:pPr>
                      <a:r>
                        <a:rPr lang="en-US" sz="2000" b="0">
                          <a:latin typeface="微软雅黑" panose="020B0503020204020204" pitchFamily="34" charset="-122"/>
                          <a:ea typeface="微软雅黑" panose="020B0503020204020204" pitchFamily="34" charset="-122"/>
                          <a:cs typeface="Times New Roman" panose="02020603050405020304" charset="0"/>
                        </a:rPr>
                        <a:t>Maya civilization has been surrounded by mystery since its rediscovery in the 19</a:t>
                      </a:r>
                      <a:r>
                        <a:rPr lang="en-US" sz="2000" b="0" baseline="30000">
                          <a:latin typeface="微软雅黑" panose="020B0503020204020204" pitchFamily="34" charset="-122"/>
                          <a:ea typeface="微软雅黑" panose="020B0503020204020204" pitchFamily="34" charset="-122"/>
                          <a:cs typeface="Times New Roman" panose="02020603050405020304" charset="0"/>
                        </a:rPr>
                        <a:t>th</a:t>
                      </a:r>
                      <a:r>
                        <a:rPr lang="en-US" sz="2000" b="0">
                          <a:latin typeface="微软雅黑" panose="020B0503020204020204" pitchFamily="34" charset="-122"/>
                          <a:ea typeface="微软雅黑" panose="020B0503020204020204" pitchFamily="34" charset="-122"/>
                          <a:cs typeface="Times New Roman" panose="02020603050405020304" charset="0"/>
                        </a:rPr>
                        <a:t> century.</a:t>
                      </a:r>
                      <a:endParaRPr lang="en-US" altLang="en-US" sz="2000" b="0">
                        <a:latin typeface="微软雅黑" panose="020B0503020204020204" pitchFamily="34" charset="-122"/>
                        <a:ea typeface="微软雅黑" panose="020B0503020204020204" pitchFamily="34" charset="-122"/>
                        <a:cs typeface="Times New Roman" panose="02020603050405020304" charset="0"/>
                      </a:endParaRPr>
                    </a:p>
                  </a:txBody>
                  <a:tcPr marL="68580" marR="68580" marT="0" marB="0" vert="horz">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wrap="square"/>
                    <a:lstStyle/>
                    <a:p>
                      <a:pPr indent="0">
                        <a:buNone/>
                      </a:pPr>
                      <a:endParaRPr lang="en-US" altLang="en-US" sz="2400" b="0">
                        <a:solidFill>
                          <a:srgbClr val="FF0000"/>
                        </a:solidFill>
                        <a:latin typeface="Times New Roman" panose="02020603050405020304" charset="0"/>
                        <a:ea typeface="宋体" panose="02010600030101010101" pitchFamily="2" charset="-122"/>
                        <a:cs typeface="Times New Roman" panose="02020603050405020304" charset="0"/>
                      </a:endParaRPr>
                    </a:p>
                  </a:txBody>
                  <a:tcPr marL="68580" marR="68580" marT="0" marB="0" vert="horz">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accent3">
                        <a:lumMod val="40000"/>
                        <a:lumOff val="60000"/>
                      </a:schemeClr>
                    </a:solidFill>
                  </a:tcPr>
                </a:tc>
              </a:tr>
              <a:tr h="1016000">
                <a:tc>
                  <a:txBody>
                    <a:bodyPr wrap="square"/>
                    <a:lstStyle/>
                    <a:p>
                      <a:pPr indent="0" algn="ctr">
                        <a:buNone/>
                      </a:pPr>
                      <a:r>
                        <a:rPr lang="en-US" sz="2400" b="1">
                          <a:solidFill>
                            <a:srgbClr val="70AD47"/>
                          </a:solidFill>
                          <a:latin typeface="Times New Roman" panose="02020603050405020304" charset="0"/>
                          <a:ea typeface="宋体" panose="02010600030101010101" pitchFamily="2" charset="-122"/>
                          <a:cs typeface="Times New Roman" panose="02020603050405020304" charset="0"/>
                        </a:rPr>
                        <a:t>b</a:t>
                      </a:r>
                      <a:endParaRPr lang="en-US" altLang="en-US" sz="2400" b="1">
                        <a:solidFill>
                          <a:srgbClr val="70AD47"/>
                        </a:solidFill>
                        <a:latin typeface="Times New Roman" panose="02020603050405020304" charset="0"/>
                        <a:ea typeface="宋体" panose="02010600030101010101" pitchFamily="2" charset="-122"/>
                        <a:cs typeface="Times New Roman" panose="02020603050405020304" charset="0"/>
                      </a:endParaRPr>
                    </a:p>
                  </a:txBody>
                  <a:tcPr marL="68580" marR="68580" marT="0" marB="0" vert="horz">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accent1">
                        <a:lumMod val="60000"/>
                        <a:lumOff val="40000"/>
                      </a:schemeClr>
                    </a:solidFill>
                  </a:tcPr>
                </a:tc>
                <a:tc>
                  <a:txBody>
                    <a:bodyPr wrap="square"/>
                    <a:lstStyle/>
                    <a:p>
                      <a:pPr indent="0" fontAlgn="auto">
                        <a:lnSpc>
                          <a:spcPct val="150000"/>
                        </a:lnSpc>
                        <a:buNone/>
                      </a:pPr>
                      <a:r>
                        <a:rPr lang="en-US" sz="2000" b="0">
                          <a:latin typeface="微软雅黑" panose="020B0503020204020204" pitchFamily="34" charset="-122"/>
                          <a:ea typeface="微软雅黑" panose="020B0503020204020204" pitchFamily="34" charset="-122"/>
                          <a:cs typeface="Times New Roman" panose="02020603050405020304" charset="0"/>
                        </a:rPr>
                        <a:t>But the greatest mystery of all is what caused the Maya to abandon most of their great cities. </a:t>
                      </a:r>
                      <a:endParaRPr lang="en-US" altLang="en-US" sz="2000" b="0">
                        <a:latin typeface="微软雅黑" panose="020B0503020204020204" pitchFamily="34" charset="-122"/>
                        <a:ea typeface="微软雅黑" panose="020B0503020204020204" pitchFamily="34" charset="-122"/>
                        <a:cs typeface="Times New Roman" panose="02020603050405020304" charset="0"/>
                      </a:endParaRPr>
                    </a:p>
                  </a:txBody>
                  <a:tcPr marL="68580" marR="68580" marT="0" marB="0" vert="horz">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wrap="square"/>
                    <a:lstStyle/>
                    <a:p>
                      <a:pPr indent="0">
                        <a:buNone/>
                      </a:pPr>
                      <a:endParaRPr lang="en-US" altLang="en-US" sz="2400" b="0">
                        <a:latin typeface="Times New Roman" panose="02020603050405020304" charset="0"/>
                        <a:ea typeface="宋体" panose="02010600030101010101" pitchFamily="2" charset="-122"/>
                        <a:cs typeface="Times New Roman" panose="02020603050405020304" charset="0"/>
                      </a:endParaRPr>
                    </a:p>
                  </a:txBody>
                  <a:tcPr marL="68580" marR="68580" marT="0" marB="0" vert="horz">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accent3">
                        <a:lumMod val="40000"/>
                        <a:lumOff val="60000"/>
                      </a:schemeClr>
                    </a:solidFill>
                  </a:tcPr>
                </a:tc>
              </a:tr>
              <a:tr h="1016000">
                <a:tc>
                  <a:txBody>
                    <a:bodyPr wrap="square"/>
                    <a:lstStyle/>
                    <a:p>
                      <a:pPr indent="0" algn="ctr">
                        <a:buNone/>
                      </a:pPr>
                      <a:r>
                        <a:rPr lang="en-US" sz="2400" b="1">
                          <a:solidFill>
                            <a:srgbClr val="70AD47"/>
                          </a:solidFill>
                          <a:latin typeface="Times New Roman" panose="02020603050405020304" charset="0"/>
                          <a:ea typeface="宋体" panose="02010600030101010101" pitchFamily="2" charset="-122"/>
                          <a:cs typeface="Times New Roman" panose="02020603050405020304" charset="0"/>
                        </a:rPr>
                        <a:t>c</a:t>
                      </a:r>
                      <a:endParaRPr lang="en-US" altLang="en-US" sz="2400" b="1">
                        <a:solidFill>
                          <a:srgbClr val="70AD47"/>
                        </a:solidFill>
                        <a:latin typeface="Times New Roman" panose="02020603050405020304" charset="0"/>
                        <a:ea typeface="宋体" panose="02010600030101010101" pitchFamily="2" charset="-122"/>
                        <a:cs typeface="Times New Roman" panose="02020603050405020304" charset="0"/>
                      </a:endParaRPr>
                    </a:p>
                  </a:txBody>
                  <a:tcPr marL="68580" marR="68580" marT="0" marB="0" vert="horz">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accent1">
                        <a:lumMod val="60000"/>
                        <a:lumOff val="40000"/>
                      </a:schemeClr>
                    </a:solidFill>
                  </a:tcPr>
                </a:tc>
                <a:tc>
                  <a:txBody>
                    <a:bodyPr wrap="square"/>
                    <a:lstStyle/>
                    <a:p>
                      <a:pPr indent="0" fontAlgn="auto">
                        <a:lnSpc>
                          <a:spcPct val="150000"/>
                        </a:lnSpc>
                        <a:buNone/>
                      </a:pPr>
                      <a:r>
                        <a:rPr lang="en-US" sz="2000" b="0">
                          <a:latin typeface="微软雅黑" panose="020B0503020204020204" pitchFamily="34" charset="-122"/>
                          <a:ea typeface="微软雅黑" panose="020B0503020204020204" pitchFamily="34" charset="-122"/>
                          <a:cs typeface="Times New Roman" panose="02020603050405020304" charset="0"/>
                        </a:rPr>
                        <a:t>Although his theory has been dismissed by scholars, it shows how powerful the secrets of Ancient Maya civilization are among people. </a:t>
                      </a:r>
                      <a:endParaRPr lang="en-US" altLang="en-US" sz="2000" b="0">
                        <a:latin typeface="微软雅黑" panose="020B0503020204020204" pitchFamily="34" charset="-122"/>
                        <a:ea typeface="微软雅黑" panose="020B0503020204020204" pitchFamily="34" charset="-122"/>
                        <a:cs typeface="Times New Roman" panose="02020603050405020304" charset="0"/>
                      </a:endParaRPr>
                    </a:p>
                  </a:txBody>
                  <a:tcPr marL="68580" marR="68580" marT="0" marB="0" vert="horz">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wrap="square"/>
                    <a:lstStyle/>
                    <a:p>
                      <a:pPr indent="0">
                        <a:buNone/>
                      </a:pPr>
                      <a:endParaRPr lang="en-US" altLang="en-US" sz="2400" b="0">
                        <a:latin typeface="Times New Roman" panose="02020603050405020304" charset="0"/>
                        <a:ea typeface="宋体" panose="02010600030101010101" pitchFamily="2" charset="-122"/>
                        <a:cs typeface="Times New Roman" panose="02020603050405020304" charset="0"/>
                      </a:endParaRPr>
                    </a:p>
                  </a:txBody>
                  <a:tcPr marL="68580" marR="68580" marT="0" marB="0" vert="horz">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accent3">
                        <a:lumMod val="40000"/>
                        <a:lumOff val="60000"/>
                      </a:schemeClr>
                    </a:solidFill>
                  </a:tcPr>
                </a:tc>
              </a:tr>
              <a:tr h="1016000">
                <a:tc>
                  <a:txBody>
                    <a:bodyPr wrap="square"/>
                    <a:lstStyle/>
                    <a:p>
                      <a:pPr indent="0" algn="ctr">
                        <a:buNone/>
                      </a:pPr>
                      <a:r>
                        <a:rPr lang="en-US" sz="2400" b="1">
                          <a:solidFill>
                            <a:srgbClr val="70AD47"/>
                          </a:solidFill>
                          <a:latin typeface="Times New Roman" panose="02020603050405020304" charset="0"/>
                          <a:ea typeface="宋体" panose="02010600030101010101" pitchFamily="2" charset="-122"/>
                          <a:cs typeface="Times New Roman" panose="02020603050405020304" charset="0"/>
                        </a:rPr>
                        <a:t>d</a:t>
                      </a:r>
                      <a:endParaRPr lang="en-US" altLang="en-US" sz="2400" b="1">
                        <a:solidFill>
                          <a:srgbClr val="70AD47"/>
                        </a:solidFill>
                        <a:latin typeface="Times New Roman" panose="02020603050405020304" charset="0"/>
                        <a:ea typeface="宋体" panose="02010600030101010101" pitchFamily="2" charset="-122"/>
                        <a:cs typeface="Times New Roman" panose="02020603050405020304" charset="0"/>
                      </a:endParaRPr>
                    </a:p>
                  </a:txBody>
                  <a:tcPr marL="68580" marR="68580" marT="0" marB="0" vert="horz">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accent1">
                        <a:lumMod val="60000"/>
                        <a:lumOff val="40000"/>
                      </a:schemeClr>
                    </a:solidFill>
                  </a:tcPr>
                </a:tc>
                <a:tc>
                  <a:txBody>
                    <a:bodyPr wrap="square"/>
                    <a:lstStyle/>
                    <a:p>
                      <a:pPr indent="0" fontAlgn="auto">
                        <a:lnSpc>
                          <a:spcPct val="150000"/>
                        </a:lnSpc>
                        <a:buNone/>
                      </a:pPr>
                      <a:r>
                        <a:rPr lang="en-US" sz="2000" b="0">
                          <a:latin typeface="微软雅黑" panose="020B0503020204020204" pitchFamily="34" charset="-122"/>
                          <a:ea typeface="微软雅黑" panose="020B0503020204020204" pitchFamily="34" charset="-122"/>
                          <a:cs typeface="Times New Roman" panose="02020603050405020304" charset="0"/>
                        </a:rPr>
                        <a:t>Research also suggests that those natural disasters may have led to the decline of the Maya.</a:t>
                      </a:r>
                      <a:endParaRPr lang="en-US" altLang="en-US" sz="2000" b="0">
                        <a:latin typeface="微软雅黑" panose="020B0503020204020204" pitchFamily="34" charset="-122"/>
                        <a:ea typeface="微软雅黑" panose="020B0503020204020204" pitchFamily="34" charset="-122"/>
                        <a:cs typeface="Times New Roman" panose="02020603050405020304" charset="0"/>
                      </a:endParaRPr>
                    </a:p>
                  </a:txBody>
                  <a:tcPr marL="68580" marR="68580" marT="0" marB="0" vert="horz">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wrap="square"/>
                    <a:lstStyle/>
                    <a:p>
                      <a:pPr indent="0">
                        <a:buNone/>
                      </a:pPr>
                      <a:endParaRPr lang="en-US" altLang="en-US" sz="2400" b="0">
                        <a:latin typeface="Times New Roman" panose="02020603050405020304" charset="0"/>
                        <a:ea typeface="宋体" panose="02010600030101010101" pitchFamily="2" charset="-122"/>
                        <a:cs typeface="Times New Roman" panose="02020603050405020304" charset="0"/>
                      </a:endParaRPr>
                    </a:p>
                  </a:txBody>
                  <a:tcPr marL="68580" marR="68580" marT="0" marB="0" vert="horz">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accent3">
                        <a:lumMod val="40000"/>
                        <a:lumOff val="60000"/>
                      </a:schemeClr>
                    </a:solidFill>
                  </a:tcPr>
                </a:tc>
              </a:tr>
              <a:tr h="1016000">
                <a:tc>
                  <a:txBody>
                    <a:bodyPr wrap="square"/>
                    <a:lstStyle/>
                    <a:p>
                      <a:pPr indent="0" algn="ctr">
                        <a:buNone/>
                      </a:pPr>
                      <a:r>
                        <a:rPr lang="en-US" sz="2400" b="1">
                          <a:solidFill>
                            <a:srgbClr val="70AD47"/>
                          </a:solidFill>
                          <a:latin typeface="Times New Roman" panose="02020603050405020304" charset="0"/>
                          <a:ea typeface="宋体" panose="02010600030101010101" pitchFamily="2" charset="-122"/>
                          <a:cs typeface="Times New Roman" panose="02020603050405020304" charset="0"/>
                        </a:rPr>
                        <a:t>e</a:t>
                      </a:r>
                      <a:endParaRPr lang="en-US" altLang="en-US" sz="2400" b="1">
                        <a:solidFill>
                          <a:srgbClr val="70AD47"/>
                        </a:solidFill>
                        <a:latin typeface="Times New Roman" panose="02020603050405020304" charset="0"/>
                        <a:ea typeface="宋体" panose="02010600030101010101" pitchFamily="2" charset="-122"/>
                        <a:cs typeface="Times New Roman" panose="02020603050405020304" charset="0"/>
                      </a:endParaRPr>
                    </a:p>
                  </a:txBody>
                  <a:tcPr marL="68580" marR="68580" marT="0" marB="0" vert="horz">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accent1">
                        <a:lumMod val="60000"/>
                        <a:lumOff val="40000"/>
                      </a:schemeClr>
                    </a:solidFill>
                  </a:tcPr>
                </a:tc>
                <a:tc>
                  <a:txBody>
                    <a:bodyPr wrap="square"/>
                    <a:lstStyle/>
                    <a:p>
                      <a:pPr indent="0" fontAlgn="auto">
                        <a:lnSpc>
                          <a:spcPct val="150000"/>
                        </a:lnSpc>
                        <a:buNone/>
                      </a:pPr>
                      <a:r>
                        <a:rPr lang="en-US" sz="2000" b="0">
                          <a:latin typeface="微软雅黑" panose="020B0503020204020204" pitchFamily="34" charset="-122"/>
                          <a:ea typeface="微软雅黑" panose="020B0503020204020204" pitchFamily="34" charset="-122"/>
                          <a:cs typeface="Times New Roman" panose="02020603050405020304" charset="0"/>
                        </a:rPr>
                        <a:t>Meanwhile, the rise and fall of this civilization must also leave us thinking about our own past, present and future. </a:t>
                      </a:r>
                      <a:endParaRPr lang="en-US" altLang="en-US" sz="2000" b="0">
                        <a:latin typeface="微软雅黑" panose="020B0503020204020204" pitchFamily="34" charset="-122"/>
                        <a:ea typeface="微软雅黑" panose="020B0503020204020204" pitchFamily="34" charset="-122"/>
                        <a:cs typeface="Times New Roman" panose="02020603050405020304" charset="0"/>
                      </a:endParaRPr>
                    </a:p>
                  </a:txBody>
                  <a:tcPr marL="68580" marR="68580" marT="0" marB="0" vert="horz">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wrap="square"/>
                    <a:lstStyle/>
                    <a:p>
                      <a:pPr indent="0">
                        <a:buNone/>
                      </a:pPr>
                      <a:endParaRPr lang="en-US" altLang="en-US" sz="2400" b="0">
                        <a:latin typeface="Times New Roman" panose="02020603050405020304" charset="0"/>
                        <a:ea typeface="宋体" panose="02010600030101010101" pitchFamily="2" charset="-122"/>
                        <a:cs typeface="Times New Roman" panose="02020603050405020304" charset="0"/>
                      </a:endParaRPr>
                    </a:p>
                  </a:txBody>
                  <a:tcPr marL="68580" marR="68580" marT="0" marB="0" vert="horz">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accent3">
                        <a:lumMod val="40000"/>
                        <a:lumOff val="60000"/>
                      </a:schemeClr>
                    </a:solidFill>
                  </a:tcPr>
                </a:tc>
              </a:tr>
              <a:tr h="1016000">
                <a:tc>
                  <a:txBody>
                    <a:bodyPr wrap="square"/>
                    <a:lstStyle/>
                    <a:p>
                      <a:pPr indent="0" algn="ctr">
                        <a:buNone/>
                      </a:pPr>
                      <a:r>
                        <a:rPr lang="en-US" sz="2400" b="1">
                          <a:solidFill>
                            <a:srgbClr val="70AD47"/>
                          </a:solidFill>
                          <a:latin typeface="Times New Roman" panose="02020603050405020304" charset="0"/>
                          <a:ea typeface="宋体" panose="02010600030101010101" pitchFamily="2" charset="-122"/>
                          <a:cs typeface="Times New Roman" panose="02020603050405020304" charset="0"/>
                        </a:rPr>
                        <a:t>f</a:t>
                      </a:r>
                      <a:endParaRPr lang="en-US" altLang="en-US" sz="2400" b="1">
                        <a:solidFill>
                          <a:srgbClr val="70AD47"/>
                        </a:solidFill>
                        <a:latin typeface="Times New Roman" panose="02020603050405020304" charset="0"/>
                        <a:ea typeface="宋体" panose="02010600030101010101" pitchFamily="2" charset="-122"/>
                        <a:cs typeface="Times New Roman" panose="02020603050405020304" charset="0"/>
                      </a:endParaRPr>
                    </a:p>
                  </a:txBody>
                  <a:tcPr marL="68580" marR="68580" marT="0" marB="0" vert="horz">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accent1">
                        <a:lumMod val="60000"/>
                        <a:lumOff val="40000"/>
                      </a:schemeClr>
                    </a:solidFill>
                  </a:tcPr>
                </a:tc>
                <a:tc>
                  <a:txBody>
                    <a:bodyPr wrap="square"/>
                    <a:lstStyle/>
                    <a:p>
                      <a:pPr indent="0" fontAlgn="auto">
                        <a:lnSpc>
                          <a:spcPct val="150000"/>
                        </a:lnSpc>
                        <a:buNone/>
                      </a:pPr>
                      <a:r>
                        <a:rPr lang="en-US" sz="2000" b="0">
                          <a:latin typeface="微软雅黑" panose="020B0503020204020204" pitchFamily="34" charset="-122"/>
                          <a:ea typeface="微软雅黑" panose="020B0503020204020204" pitchFamily="34" charset="-122"/>
                          <a:cs typeface="Times New Roman" panose="02020603050405020304" charset="0"/>
                        </a:rPr>
                        <a:t>Some research seems to indicate that the Maya people themselves may have played a part in their downfall. </a:t>
                      </a:r>
                      <a:endParaRPr lang="en-US" altLang="en-US" sz="2000" b="0">
                        <a:latin typeface="微软雅黑" panose="020B0503020204020204" pitchFamily="34" charset="-122"/>
                        <a:ea typeface="微软雅黑" panose="020B0503020204020204" pitchFamily="34" charset="-122"/>
                        <a:cs typeface="Times New Roman" panose="02020603050405020304" charset="0"/>
                      </a:endParaRPr>
                    </a:p>
                  </a:txBody>
                  <a:tcPr marL="68580" marR="68580" marT="0" marB="0" vert="horz">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wrap="square"/>
                    <a:lstStyle/>
                    <a:p>
                      <a:pPr indent="0">
                        <a:buNone/>
                      </a:pPr>
                      <a:endParaRPr lang="en-US" altLang="en-US" sz="2400" b="0">
                        <a:latin typeface="Times New Roman" panose="02020603050405020304" charset="0"/>
                        <a:ea typeface="宋体" panose="02010600030101010101" pitchFamily="2" charset="-122"/>
                        <a:cs typeface="Times New Roman" panose="02020603050405020304" charset="0"/>
                      </a:endParaRPr>
                    </a:p>
                  </a:txBody>
                  <a:tcPr marL="68580" marR="68580" marT="0" marB="0" vert="horz">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accent3">
                        <a:lumMod val="40000"/>
                        <a:lumOff val="60000"/>
                      </a:schemeClr>
                    </a:solidFill>
                  </a:tcPr>
                </a:tc>
              </a:tr>
            </a:tbl>
          </a:graphicData>
        </a:graphic>
      </p:graphicFrame>
      <p:sp>
        <p:nvSpPr>
          <p:cNvPr id="5" name="文本框 4"/>
          <p:cNvSpPr txBox="1"/>
          <p:nvPr/>
        </p:nvSpPr>
        <p:spPr>
          <a:xfrm>
            <a:off x="10627360" y="705485"/>
            <a:ext cx="1283970" cy="460375"/>
          </a:xfrm>
          <a:prstGeom prst="rect">
            <a:avLst/>
          </a:prstGeom>
          <a:noFill/>
        </p:spPr>
        <p:txBody>
          <a:bodyPr wrap="square" rtlCol="0">
            <a:spAutoFit/>
          </a:bodyPr>
          <a:lstStyle/>
          <a:p>
            <a:r>
              <a:rPr lang="en-US" altLang="en-US" sz="2400" b="1">
                <a:solidFill>
                  <a:srgbClr val="FF0000"/>
                </a:solidFill>
                <a:latin typeface="Times New Roman" panose="02020603050405020304" charset="0"/>
                <a:ea typeface="宋体" panose="02010600030101010101" pitchFamily="2" charset="-122"/>
                <a:cs typeface="Times New Roman" panose="02020603050405020304" charset="0"/>
                <a:sym typeface="+mn-ea"/>
              </a:rPr>
              <a:t>Para 2</a:t>
            </a:r>
            <a:endParaRPr lang="zh-CN" altLang="en-US" sz="2400" b="1"/>
          </a:p>
        </p:txBody>
      </p:sp>
      <p:sp>
        <p:nvSpPr>
          <p:cNvPr id="6" name="文本框 5"/>
          <p:cNvSpPr txBox="1"/>
          <p:nvPr/>
        </p:nvSpPr>
        <p:spPr>
          <a:xfrm>
            <a:off x="10627360" y="1692910"/>
            <a:ext cx="1283970" cy="460375"/>
          </a:xfrm>
          <a:prstGeom prst="rect">
            <a:avLst/>
          </a:prstGeom>
          <a:noFill/>
        </p:spPr>
        <p:txBody>
          <a:bodyPr wrap="square" rtlCol="0">
            <a:spAutoFit/>
          </a:bodyPr>
          <a:lstStyle/>
          <a:p>
            <a:r>
              <a:rPr lang="en-US" altLang="en-US" sz="2400" b="1">
                <a:solidFill>
                  <a:srgbClr val="FF0000"/>
                </a:solidFill>
                <a:latin typeface="Times New Roman" panose="02020603050405020304" charset="0"/>
                <a:ea typeface="宋体" panose="02010600030101010101" pitchFamily="2" charset="-122"/>
                <a:cs typeface="Times New Roman" panose="02020603050405020304" charset="0"/>
                <a:sym typeface="+mn-ea"/>
              </a:rPr>
              <a:t>Para 3</a:t>
            </a:r>
            <a:endParaRPr lang="zh-CN" altLang="en-US" sz="2400" b="1"/>
          </a:p>
        </p:txBody>
      </p:sp>
      <p:sp>
        <p:nvSpPr>
          <p:cNvPr id="7" name="文本框 6"/>
          <p:cNvSpPr txBox="1"/>
          <p:nvPr/>
        </p:nvSpPr>
        <p:spPr>
          <a:xfrm>
            <a:off x="10627360" y="2680335"/>
            <a:ext cx="1283970" cy="460375"/>
          </a:xfrm>
          <a:prstGeom prst="rect">
            <a:avLst/>
          </a:prstGeom>
          <a:noFill/>
        </p:spPr>
        <p:txBody>
          <a:bodyPr wrap="square" rtlCol="0">
            <a:spAutoFit/>
          </a:bodyPr>
          <a:lstStyle/>
          <a:p>
            <a:r>
              <a:rPr lang="en-US" altLang="en-US" sz="2400" b="1">
                <a:solidFill>
                  <a:srgbClr val="FF0000"/>
                </a:solidFill>
                <a:latin typeface="Times New Roman" panose="02020603050405020304" charset="0"/>
                <a:ea typeface="宋体" panose="02010600030101010101" pitchFamily="2" charset="-122"/>
                <a:cs typeface="Times New Roman" panose="02020603050405020304" charset="0"/>
                <a:sym typeface="+mn-ea"/>
              </a:rPr>
              <a:t>Para 1</a:t>
            </a:r>
            <a:endParaRPr lang="zh-CN" altLang="en-US" sz="2400" b="1"/>
          </a:p>
        </p:txBody>
      </p:sp>
      <p:sp>
        <p:nvSpPr>
          <p:cNvPr id="8" name="文本框 7"/>
          <p:cNvSpPr txBox="1"/>
          <p:nvPr/>
        </p:nvSpPr>
        <p:spPr>
          <a:xfrm>
            <a:off x="10627360" y="3964305"/>
            <a:ext cx="1283970" cy="460375"/>
          </a:xfrm>
          <a:prstGeom prst="rect">
            <a:avLst/>
          </a:prstGeom>
          <a:noFill/>
        </p:spPr>
        <p:txBody>
          <a:bodyPr wrap="square" rtlCol="0">
            <a:spAutoFit/>
          </a:bodyPr>
          <a:lstStyle/>
          <a:p>
            <a:r>
              <a:rPr lang="en-US" altLang="en-US" sz="2400" b="1">
                <a:solidFill>
                  <a:srgbClr val="FF0000"/>
                </a:solidFill>
                <a:latin typeface="Times New Roman" panose="02020603050405020304" charset="0"/>
                <a:ea typeface="宋体" panose="02010600030101010101" pitchFamily="2" charset="-122"/>
                <a:cs typeface="Times New Roman" panose="02020603050405020304" charset="0"/>
                <a:sym typeface="+mn-ea"/>
              </a:rPr>
              <a:t>Para 5</a:t>
            </a:r>
            <a:endParaRPr lang="zh-CN" altLang="en-US" sz="2400" b="1"/>
          </a:p>
        </p:txBody>
      </p:sp>
      <p:sp>
        <p:nvSpPr>
          <p:cNvPr id="9" name="文本框 8"/>
          <p:cNvSpPr txBox="1"/>
          <p:nvPr/>
        </p:nvSpPr>
        <p:spPr>
          <a:xfrm>
            <a:off x="10627360" y="4943475"/>
            <a:ext cx="1283970" cy="460375"/>
          </a:xfrm>
          <a:prstGeom prst="rect">
            <a:avLst/>
          </a:prstGeom>
          <a:noFill/>
        </p:spPr>
        <p:txBody>
          <a:bodyPr wrap="square" rtlCol="0">
            <a:spAutoFit/>
          </a:bodyPr>
          <a:lstStyle/>
          <a:p>
            <a:r>
              <a:rPr lang="en-US" altLang="en-US" sz="2400" b="1">
                <a:solidFill>
                  <a:srgbClr val="FF0000"/>
                </a:solidFill>
                <a:latin typeface="Times New Roman" panose="02020603050405020304" charset="0"/>
                <a:ea typeface="宋体" panose="02010600030101010101" pitchFamily="2" charset="-122"/>
                <a:cs typeface="Times New Roman" panose="02020603050405020304" charset="0"/>
                <a:sym typeface="+mn-ea"/>
              </a:rPr>
              <a:t>Para 6</a:t>
            </a:r>
            <a:endParaRPr lang="zh-CN" altLang="en-US" sz="2400" b="1"/>
          </a:p>
        </p:txBody>
      </p:sp>
      <p:sp>
        <p:nvSpPr>
          <p:cNvPr id="10" name="文本框 9"/>
          <p:cNvSpPr txBox="1"/>
          <p:nvPr/>
        </p:nvSpPr>
        <p:spPr>
          <a:xfrm>
            <a:off x="10627360" y="5922645"/>
            <a:ext cx="1283970" cy="460375"/>
          </a:xfrm>
          <a:prstGeom prst="rect">
            <a:avLst/>
          </a:prstGeom>
          <a:noFill/>
        </p:spPr>
        <p:txBody>
          <a:bodyPr wrap="square" rtlCol="0">
            <a:spAutoFit/>
          </a:bodyPr>
          <a:lstStyle/>
          <a:p>
            <a:r>
              <a:rPr lang="en-US" altLang="en-US" sz="2400" b="1">
                <a:solidFill>
                  <a:srgbClr val="FF0000"/>
                </a:solidFill>
                <a:latin typeface="Times New Roman" panose="02020603050405020304" charset="0"/>
                <a:ea typeface="宋体" panose="02010600030101010101" pitchFamily="2" charset="-122"/>
                <a:cs typeface="Times New Roman" panose="02020603050405020304" charset="0"/>
                <a:sym typeface="+mn-ea"/>
              </a:rPr>
              <a:t>Para 4</a:t>
            </a:r>
            <a:endParaRPr lang="zh-CN" altLang="en-US" sz="2400" b="1"/>
          </a:p>
        </p:txBody>
      </p:sp>
    </p:spTree>
    <p:custDataLst>
      <p:tags r:id="rId2"/>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ppt_x"/>
                                          </p:val>
                                        </p:tav>
                                        <p:tav tm="100000">
                                          <p:val>
                                            <p:strVal val="#ppt_x"/>
                                          </p:val>
                                        </p:tav>
                                      </p:tavLst>
                                    </p:anim>
                                    <p:anim calcmode="lin" valueType="num">
                                      <p:cBhvr additive="base">
                                        <p:cTn id="3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ppt_x"/>
                                          </p:val>
                                        </p:tav>
                                        <p:tav tm="100000">
                                          <p:val>
                                            <p:strVal val="#ppt_x"/>
                                          </p:val>
                                        </p:tav>
                                      </p:tavLst>
                                    </p:anim>
                                    <p:anim calcmode="lin" valueType="num">
                                      <p:cBhvr additive="base">
                                        <p:cTn id="3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713810" y="100400"/>
            <a:ext cx="10969200" cy="705600"/>
          </a:xfrm>
        </p:spPr>
        <p:txBody>
          <a:bodyPr/>
          <a:lstStyle/>
          <a:p>
            <a:pPr algn="ctr"/>
            <a:r>
              <a:rPr lang="en-US" altLang="zh-CN">
                <a:solidFill>
                  <a:schemeClr val="accent1"/>
                </a:solidFill>
                <a:effectLst>
                  <a:outerShdw blurRad="38100" dist="25400" dir="5400000" algn="ctr" rotWithShape="0">
                    <a:srgbClr val="6E747A">
                      <a:alpha val="43000"/>
                    </a:srgbClr>
                  </a:outerShdw>
                </a:effectLst>
              </a:rPr>
              <a:t>T</a:t>
            </a:r>
            <a:r>
              <a:rPr lang="zh-CN" altLang="en-US">
                <a:solidFill>
                  <a:schemeClr val="accent1"/>
                </a:solidFill>
                <a:effectLst>
                  <a:outerShdw blurRad="38100" dist="25400" dir="5400000" algn="ctr" rotWithShape="0">
                    <a:srgbClr val="6E747A">
                      <a:alpha val="43000"/>
                    </a:srgbClr>
                  </a:outerShdw>
                </a:effectLst>
              </a:rPr>
              <a:t>he file of Maya civilization</a:t>
            </a:r>
            <a:r>
              <a:rPr lang="zh-CN" altLang="en-US"/>
              <a:t> </a:t>
            </a:r>
            <a:endParaRPr lang="zh-CN" altLang="en-US"/>
          </a:p>
        </p:txBody>
      </p:sp>
      <p:grpSp>
        <p:nvGrpSpPr>
          <p:cNvPr id="58" name="Group 21_1"/>
          <p:cNvGrpSpPr/>
          <p:nvPr/>
        </p:nvGrpSpPr>
        <p:grpSpPr>
          <a:xfrm>
            <a:off x="-947639" y="11"/>
            <a:ext cx="12858769" cy="6560166"/>
            <a:chOff x="-1013679" y="-43169"/>
            <a:chExt cx="12858769" cy="6560166"/>
          </a:xfrm>
        </p:grpSpPr>
        <p:grpSp>
          <p:nvGrpSpPr>
            <p:cNvPr id="60" name="组合 59"/>
            <p:cNvGrpSpPr/>
            <p:nvPr/>
          </p:nvGrpSpPr>
          <p:grpSpPr>
            <a:xfrm>
              <a:off x="9683417" y="6288397"/>
              <a:ext cx="2161673" cy="228600"/>
              <a:chOff x="2805536" y="-1467853"/>
              <a:chExt cx="2161673" cy="228600"/>
            </a:xfrm>
          </p:grpSpPr>
          <p:sp>
            <p:nvSpPr>
              <p:cNvPr id="67" name="椭圆 66"/>
              <p:cNvSpPr/>
              <p:nvPr/>
            </p:nvSpPr>
            <p:spPr>
              <a:xfrm>
                <a:off x="2805536" y="-1467853"/>
                <a:ext cx="228600" cy="228600"/>
              </a:xfrm>
              <a:prstGeom prst="ellipse">
                <a:avLst/>
              </a:prstGeom>
              <a:solidFill>
                <a:srgbClr val="78B6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8" name="椭圆 67"/>
              <p:cNvSpPr/>
              <p:nvPr/>
            </p:nvSpPr>
            <p:spPr>
              <a:xfrm>
                <a:off x="3288804" y="-1467853"/>
                <a:ext cx="228600" cy="228600"/>
              </a:xfrm>
              <a:prstGeom prst="ellipse">
                <a:avLst/>
              </a:prstGeom>
              <a:solidFill>
                <a:srgbClr val="FDD0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9" name="椭圆 68"/>
              <p:cNvSpPr/>
              <p:nvPr/>
            </p:nvSpPr>
            <p:spPr>
              <a:xfrm>
                <a:off x="3772072" y="-1467853"/>
                <a:ext cx="228600" cy="228600"/>
              </a:xfrm>
              <a:prstGeom prst="ellipse">
                <a:avLst/>
              </a:prstGeom>
              <a:solidFill>
                <a:srgbClr val="ED93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0" name="椭圆 69"/>
              <p:cNvSpPr/>
              <p:nvPr/>
            </p:nvSpPr>
            <p:spPr>
              <a:xfrm>
                <a:off x="4255340" y="-1467853"/>
                <a:ext cx="228600" cy="228600"/>
              </a:xfrm>
              <a:prstGeom prst="ellipse">
                <a:avLst/>
              </a:prstGeom>
              <a:solidFill>
                <a:srgbClr val="E974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1" name="椭圆 70"/>
              <p:cNvSpPr/>
              <p:nvPr/>
            </p:nvSpPr>
            <p:spPr>
              <a:xfrm>
                <a:off x="4738609" y="-1467853"/>
                <a:ext cx="228600" cy="228600"/>
              </a:xfrm>
              <a:prstGeom prst="ellipse">
                <a:avLst/>
              </a:prstGeom>
              <a:solidFill>
                <a:srgbClr val="AB7D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61" name="组合 60"/>
            <p:cNvGrpSpPr/>
            <p:nvPr/>
          </p:nvGrpSpPr>
          <p:grpSpPr>
            <a:xfrm flipH="1" flipV="1">
              <a:off x="-1013679" y="-43169"/>
              <a:ext cx="4948007" cy="573258"/>
              <a:chOff x="-460228" y="4964882"/>
              <a:chExt cx="16582544" cy="1921192"/>
            </a:xfrm>
          </p:grpSpPr>
          <p:sp>
            <p:nvSpPr>
              <p:cNvPr id="62" name="等腰三角形 5"/>
              <p:cNvSpPr/>
              <p:nvPr/>
            </p:nvSpPr>
            <p:spPr>
              <a:xfrm>
                <a:off x="-460228" y="5749042"/>
                <a:ext cx="3560710" cy="1137032"/>
              </a:xfrm>
              <a:custGeom>
                <a:avLst/>
                <a:gdLst>
                  <a:gd name="connsiteX0" fmla="*/ 0 w 3560710"/>
                  <a:gd name="connsiteY0" fmla="*/ 1136944 h 1136944"/>
                  <a:gd name="connsiteX1" fmla="*/ 1780355 w 3560710"/>
                  <a:gd name="connsiteY1" fmla="*/ 0 h 1136944"/>
                  <a:gd name="connsiteX2" fmla="*/ 3560710 w 3560710"/>
                  <a:gd name="connsiteY2" fmla="*/ 1136944 h 1136944"/>
                  <a:gd name="connsiteX3" fmla="*/ 0 w 3560710"/>
                  <a:gd name="connsiteY3" fmla="*/ 1136944 h 1136944"/>
                  <a:gd name="connsiteX0-1" fmla="*/ 0 w 3560710"/>
                  <a:gd name="connsiteY0-2" fmla="*/ 1136944 h 1136944"/>
                  <a:gd name="connsiteX1-3" fmla="*/ 1780355 w 3560710"/>
                  <a:gd name="connsiteY1-4" fmla="*/ 0 h 1136944"/>
                  <a:gd name="connsiteX2-5" fmla="*/ 3560710 w 3560710"/>
                  <a:gd name="connsiteY2-6" fmla="*/ 1136944 h 1136944"/>
                  <a:gd name="connsiteX3-7" fmla="*/ 0 w 3560710"/>
                  <a:gd name="connsiteY3-8" fmla="*/ 1136944 h 1136944"/>
                  <a:gd name="connsiteX0-9" fmla="*/ 0 w 3560710"/>
                  <a:gd name="connsiteY0-10" fmla="*/ 1137032 h 1137032"/>
                  <a:gd name="connsiteX1-11" fmla="*/ 1780355 w 3560710"/>
                  <a:gd name="connsiteY1-12" fmla="*/ 88 h 1137032"/>
                  <a:gd name="connsiteX2-13" fmla="*/ 3560710 w 3560710"/>
                  <a:gd name="connsiteY2-14" fmla="*/ 1137032 h 1137032"/>
                  <a:gd name="connsiteX3-15" fmla="*/ 0 w 3560710"/>
                  <a:gd name="connsiteY3-16" fmla="*/ 1137032 h 1137032"/>
                </a:gdLst>
                <a:ahLst/>
                <a:cxnLst>
                  <a:cxn ang="0">
                    <a:pos x="connsiteX0-1" y="connsiteY0-2"/>
                  </a:cxn>
                  <a:cxn ang="0">
                    <a:pos x="connsiteX1-3" y="connsiteY1-4"/>
                  </a:cxn>
                  <a:cxn ang="0">
                    <a:pos x="connsiteX2-5" y="connsiteY2-6"/>
                  </a:cxn>
                  <a:cxn ang="0">
                    <a:pos x="connsiteX3-7" y="connsiteY3-8"/>
                  </a:cxn>
                </a:cxnLst>
                <a:rect l="l" t="t" r="r" b="b"/>
                <a:pathLst>
                  <a:path w="3560710" h="1137032">
                    <a:moveTo>
                      <a:pt x="0" y="1137032"/>
                    </a:moveTo>
                    <a:cubicBezTo>
                      <a:pt x="593452" y="758051"/>
                      <a:pt x="1102124" y="-9500"/>
                      <a:pt x="1780355" y="88"/>
                    </a:cubicBezTo>
                    <a:cubicBezTo>
                      <a:pt x="2458586" y="9676"/>
                      <a:pt x="2967258" y="758051"/>
                      <a:pt x="3560710" y="1137032"/>
                    </a:cubicBezTo>
                    <a:lnTo>
                      <a:pt x="0" y="1137032"/>
                    </a:lnTo>
                    <a:close/>
                  </a:path>
                </a:pathLst>
              </a:custGeom>
              <a:solidFill>
                <a:srgbClr val="78B6A9">
                  <a:alpha val="6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 name="等腰三角形 5"/>
              <p:cNvSpPr/>
              <p:nvPr/>
            </p:nvSpPr>
            <p:spPr>
              <a:xfrm>
                <a:off x="1498898" y="5414211"/>
                <a:ext cx="4355342" cy="1471863"/>
              </a:xfrm>
              <a:custGeom>
                <a:avLst/>
                <a:gdLst>
                  <a:gd name="connsiteX0" fmla="*/ 0 w 3560710"/>
                  <a:gd name="connsiteY0" fmla="*/ 1136944 h 1136944"/>
                  <a:gd name="connsiteX1" fmla="*/ 1780355 w 3560710"/>
                  <a:gd name="connsiteY1" fmla="*/ 0 h 1136944"/>
                  <a:gd name="connsiteX2" fmla="*/ 3560710 w 3560710"/>
                  <a:gd name="connsiteY2" fmla="*/ 1136944 h 1136944"/>
                  <a:gd name="connsiteX3" fmla="*/ 0 w 3560710"/>
                  <a:gd name="connsiteY3" fmla="*/ 1136944 h 1136944"/>
                  <a:gd name="connsiteX0-1" fmla="*/ 0 w 3560710"/>
                  <a:gd name="connsiteY0-2" fmla="*/ 1136944 h 1136944"/>
                  <a:gd name="connsiteX1-3" fmla="*/ 1780355 w 3560710"/>
                  <a:gd name="connsiteY1-4" fmla="*/ 0 h 1136944"/>
                  <a:gd name="connsiteX2-5" fmla="*/ 3560710 w 3560710"/>
                  <a:gd name="connsiteY2-6" fmla="*/ 1136944 h 1136944"/>
                  <a:gd name="connsiteX3-7" fmla="*/ 0 w 3560710"/>
                  <a:gd name="connsiteY3-8" fmla="*/ 1136944 h 1136944"/>
                  <a:gd name="connsiteX0-9" fmla="*/ 0 w 3560710"/>
                  <a:gd name="connsiteY0-10" fmla="*/ 1137032 h 1137032"/>
                  <a:gd name="connsiteX1-11" fmla="*/ 1780355 w 3560710"/>
                  <a:gd name="connsiteY1-12" fmla="*/ 88 h 1137032"/>
                  <a:gd name="connsiteX2-13" fmla="*/ 3560710 w 3560710"/>
                  <a:gd name="connsiteY2-14" fmla="*/ 1137032 h 1137032"/>
                  <a:gd name="connsiteX3-15" fmla="*/ 0 w 3560710"/>
                  <a:gd name="connsiteY3-16" fmla="*/ 1137032 h 1137032"/>
                  <a:gd name="connsiteX0-17" fmla="*/ 0 w 3560710"/>
                  <a:gd name="connsiteY0-18" fmla="*/ 1137032 h 1137032"/>
                  <a:gd name="connsiteX1-19" fmla="*/ 1780355 w 3560710"/>
                  <a:gd name="connsiteY1-20" fmla="*/ 88 h 1137032"/>
                  <a:gd name="connsiteX2-21" fmla="*/ 3560710 w 3560710"/>
                  <a:gd name="connsiteY2-22" fmla="*/ 1137032 h 1137032"/>
                  <a:gd name="connsiteX3-23" fmla="*/ 0 w 3560710"/>
                  <a:gd name="connsiteY3-24" fmla="*/ 1137032 h 1137032"/>
                  <a:gd name="connsiteX0-25" fmla="*/ 0 w 3560710"/>
                  <a:gd name="connsiteY0-26" fmla="*/ 1137032 h 1137032"/>
                  <a:gd name="connsiteX1-27" fmla="*/ 1780355 w 3560710"/>
                  <a:gd name="connsiteY1-28" fmla="*/ 88 h 1137032"/>
                  <a:gd name="connsiteX2-29" fmla="*/ 3560710 w 3560710"/>
                  <a:gd name="connsiteY2-30" fmla="*/ 1137032 h 1137032"/>
                  <a:gd name="connsiteX3-31" fmla="*/ 0 w 3560710"/>
                  <a:gd name="connsiteY3-32" fmla="*/ 1137032 h 1137032"/>
                </a:gdLst>
                <a:ahLst/>
                <a:cxnLst>
                  <a:cxn ang="0">
                    <a:pos x="connsiteX0-1" y="connsiteY0-2"/>
                  </a:cxn>
                  <a:cxn ang="0">
                    <a:pos x="connsiteX1-3" y="connsiteY1-4"/>
                  </a:cxn>
                  <a:cxn ang="0">
                    <a:pos x="connsiteX2-5" y="connsiteY2-6"/>
                  </a:cxn>
                  <a:cxn ang="0">
                    <a:pos x="connsiteX3-7" y="connsiteY3-8"/>
                  </a:cxn>
                </a:cxnLst>
                <a:rect l="l" t="t" r="r" b="b"/>
                <a:pathLst>
                  <a:path w="3560710" h="1137032">
                    <a:moveTo>
                      <a:pt x="0" y="1137032"/>
                    </a:moveTo>
                    <a:cubicBezTo>
                      <a:pt x="593452" y="758051"/>
                      <a:pt x="1298852" y="-9500"/>
                      <a:pt x="1780355" y="88"/>
                    </a:cubicBezTo>
                    <a:cubicBezTo>
                      <a:pt x="2261858" y="9676"/>
                      <a:pt x="2967258" y="758051"/>
                      <a:pt x="3560710" y="1137032"/>
                    </a:cubicBezTo>
                    <a:lnTo>
                      <a:pt x="0" y="1137032"/>
                    </a:lnTo>
                    <a:close/>
                  </a:path>
                </a:pathLst>
              </a:custGeom>
              <a:solidFill>
                <a:srgbClr val="FDD069">
                  <a:alpha val="6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 name="等腰三角形 5"/>
              <p:cNvSpPr/>
              <p:nvPr/>
            </p:nvSpPr>
            <p:spPr>
              <a:xfrm>
                <a:off x="3763709" y="4964882"/>
                <a:ext cx="5327811" cy="1921192"/>
              </a:xfrm>
              <a:custGeom>
                <a:avLst/>
                <a:gdLst>
                  <a:gd name="connsiteX0" fmla="*/ 0 w 3560710"/>
                  <a:gd name="connsiteY0" fmla="*/ 1136944 h 1136944"/>
                  <a:gd name="connsiteX1" fmla="*/ 1780355 w 3560710"/>
                  <a:gd name="connsiteY1" fmla="*/ 0 h 1136944"/>
                  <a:gd name="connsiteX2" fmla="*/ 3560710 w 3560710"/>
                  <a:gd name="connsiteY2" fmla="*/ 1136944 h 1136944"/>
                  <a:gd name="connsiteX3" fmla="*/ 0 w 3560710"/>
                  <a:gd name="connsiteY3" fmla="*/ 1136944 h 1136944"/>
                  <a:gd name="connsiteX0-1" fmla="*/ 0 w 3560710"/>
                  <a:gd name="connsiteY0-2" fmla="*/ 1136944 h 1136944"/>
                  <a:gd name="connsiteX1-3" fmla="*/ 1780355 w 3560710"/>
                  <a:gd name="connsiteY1-4" fmla="*/ 0 h 1136944"/>
                  <a:gd name="connsiteX2-5" fmla="*/ 3560710 w 3560710"/>
                  <a:gd name="connsiteY2-6" fmla="*/ 1136944 h 1136944"/>
                  <a:gd name="connsiteX3-7" fmla="*/ 0 w 3560710"/>
                  <a:gd name="connsiteY3-8" fmla="*/ 1136944 h 1136944"/>
                  <a:gd name="connsiteX0-9" fmla="*/ 0 w 3560710"/>
                  <a:gd name="connsiteY0-10" fmla="*/ 1137032 h 1137032"/>
                  <a:gd name="connsiteX1-11" fmla="*/ 1780355 w 3560710"/>
                  <a:gd name="connsiteY1-12" fmla="*/ 88 h 1137032"/>
                  <a:gd name="connsiteX2-13" fmla="*/ 3560710 w 3560710"/>
                  <a:gd name="connsiteY2-14" fmla="*/ 1137032 h 1137032"/>
                  <a:gd name="connsiteX3-15" fmla="*/ 0 w 3560710"/>
                  <a:gd name="connsiteY3-16" fmla="*/ 1137032 h 1137032"/>
                </a:gdLst>
                <a:ahLst/>
                <a:cxnLst>
                  <a:cxn ang="0">
                    <a:pos x="connsiteX0-1" y="connsiteY0-2"/>
                  </a:cxn>
                  <a:cxn ang="0">
                    <a:pos x="connsiteX1-3" y="connsiteY1-4"/>
                  </a:cxn>
                  <a:cxn ang="0">
                    <a:pos x="connsiteX2-5" y="connsiteY2-6"/>
                  </a:cxn>
                  <a:cxn ang="0">
                    <a:pos x="connsiteX3-7" y="connsiteY3-8"/>
                  </a:cxn>
                </a:cxnLst>
                <a:rect l="l" t="t" r="r" b="b"/>
                <a:pathLst>
                  <a:path w="3560710" h="1137032">
                    <a:moveTo>
                      <a:pt x="0" y="1137032"/>
                    </a:moveTo>
                    <a:cubicBezTo>
                      <a:pt x="593452" y="758051"/>
                      <a:pt x="1102124" y="-9500"/>
                      <a:pt x="1780355" y="88"/>
                    </a:cubicBezTo>
                    <a:cubicBezTo>
                      <a:pt x="2458586" y="9676"/>
                      <a:pt x="2967258" y="758051"/>
                      <a:pt x="3560710" y="1137032"/>
                    </a:cubicBezTo>
                    <a:lnTo>
                      <a:pt x="0" y="1137032"/>
                    </a:lnTo>
                    <a:close/>
                  </a:path>
                </a:pathLst>
              </a:custGeom>
              <a:solidFill>
                <a:srgbClr val="ED935C">
                  <a:alpha val="6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 name="等腰三角形 5"/>
              <p:cNvSpPr/>
              <p:nvPr/>
            </p:nvSpPr>
            <p:spPr>
              <a:xfrm>
                <a:off x="6780019" y="5781117"/>
                <a:ext cx="5439657" cy="1076883"/>
              </a:xfrm>
              <a:custGeom>
                <a:avLst/>
                <a:gdLst>
                  <a:gd name="connsiteX0" fmla="*/ 0 w 3560710"/>
                  <a:gd name="connsiteY0" fmla="*/ 1136944 h 1136944"/>
                  <a:gd name="connsiteX1" fmla="*/ 1780355 w 3560710"/>
                  <a:gd name="connsiteY1" fmla="*/ 0 h 1136944"/>
                  <a:gd name="connsiteX2" fmla="*/ 3560710 w 3560710"/>
                  <a:gd name="connsiteY2" fmla="*/ 1136944 h 1136944"/>
                  <a:gd name="connsiteX3" fmla="*/ 0 w 3560710"/>
                  <a:gd name="connsiteY3" fmla="*/ 1136944 h 1136944"/>
                  <a:gd name="connsiteX0-1" fmla="*/ 0 w 3560710"/>
                  <a:gd name="connsiteY0-2" fmla="*/ 1136944 h 1136944"/>
                  <a:gd name="connsiteX1-3" fmla="*/ 1780355 w 3560710"/>
                  <a:gd name="connsiteY1-4" fmla="*/ 0 h 1136944"/>
                  <a:gd name="connsiteX2-5" fmla="*/ 3560710 w 3560710"/>
                  <a:gd name="connsiteY2-6" fmla="*/ 1136944 h 1136944"/>
                  <a:gd name="connsiteX3-7" fmla="*/ 0 w 3560710"/>
                  <a:gd name="connsiteY3-8" fmla="*/ 1136944 h 1136944"/>
                  <a:gd name="connsiteX0-9" fmla="*/ 0 w 3560710"/>
                  <a:gd name="connsiteY0-10" fmla="*/ 1137032 h 1137032"/>
                  <a:gd name="connsiteX1-11" fmla="*/ 1780355 w 3560710"/>
                  <a:gd name="connsiteY1-12" fmla="*/ 88 h 1137032"/>
                  <a:gd name="connsiteX2-13" fmla="*/ 3560710 w 3560710"/>
                  <a:gd name="connsiteY2-14" fmla="*/ 1137032 h 1137032"/>
                  <a:gd name="connsiteX3-15" fmla="*/ 0 w 3560710"/>
                  <a:gd name="connsiteY3-16" fmla="*/ 1137032 h 1137032"/>
                  <a:gd name="connsiteX0-17" fmla="*/ 0 w 3560710"/>
                  <a:gd name="connsiteY0-18" fmla="*/ 1076883 h 1076883"/>
                  <a:gd name="connsiteX1-19" fmla="*/ 2134761 w 3560710"/>
                  <a:gd name="connsiteY1-20" fmla="*/ 97 h 1076883"/>
                  <a:gd name="connsiteX2-21" fmla="*/ 3560710 w 3560710"/>
                  <a:gd name="connsiteY2-22" fmla="*/ 1076883 h 1076883"/>
                  <a:gd name="connsiteX3-23" fmla="*/ 0 w 3560710"/>
                  <a:gd name="connsiteY3-24" fmla="*/ 1076883 h 1076883"/>
                </a:gdLst>
                <a:ahLst/>
                <a:cxnLst>
                  <a:cxn ang="0">
                    <a:pos x="connsiteX0-1" y="connsiteY0-2"/>
                  </a:cxn>
                  <a:cxn ang="0">
                    <a:pos x="connsiteX1-3" y="connsiteY1-4"/>
                  </a:cxn>
                  <a:cxn ang="0">
                    <a:pos x="connsiteX2-5" y="connsiteY2-6"/>
                  </a:cxn>
                  <a:cxn ang="0">
                    <a:pos x="connsiteX3-7" y="connsiteY3-8"/>
                  </a:cxn>
                </a:cxnLst>
                <a:rect l="l" t="t" r="r" b="b"/>
                <a:pathLst>
                  <a:path w="3560710" h="1076883">
                    <a:moveTo>
                      <a:pt x="0" y="1076883"/>
                    </a:moveTo>
                    <a:cubicBezTo>
                      <a:pt x="593452" y="697902"/>
                      <a:pt x="1456530" y="-9491"/>
                      <a:pt x="2134761" y="97"/>
                    </a:cubicBezTo>
                    <a:cubicBezTo>
                      <a:pt x="2812992" y="9685"/>
                      <a:pt x="2967258" y="697902"/>
                      <a:pt x="3560710" y="1076883"/>
                    </a:cubicBezTo>
                    <a:lnTo>
                      <a:pt x="0" y="1076883"/>
                    </a:lnTo>
                    <a:close/>
                  </a:path>
                </a:pathLst>
              </a:custGeom>
              <a:solidFill>
                <a:srgbClr val="E9746E">
                  <a:alpha val="6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 name="等腰三角形 5"/>
              <p:cNvSpPr/>
              <p:nvPr/>
            </p:nvSpPr>
            <p:spPr>
              <a:xfrm>
                <a:off x="9613231" y="5220014"/>
                <a:ext cx="6509085" cy="1637986"/>
              </a:xfrm>
              <a:custGeom>
                <a:avLst/>
                <a:gdLst>
                  <a:gd name="connsiteX0" fmla="*/ 0 w 3560710"/>
                  <a:gd name="connsiteY0" fmla="*/ 1136944 h 1136944"/>
                  <a:gd name="connsiteX1" fmla="*/ 1780355 w 3560710"/>
                  <a:gd name="connsiteY1" fmla="*/ 0 h 1136944"/>
                  <a:gd name="connsiteX2" fmla="*/ 3560710 w 3560710"/>
                  <a:gd name="connsiteY2" fmla="*/ 1136944 h 1136944"/>
                  <a:gd name="connsiteX3" fmla="*/ 0 w 3560710"/>
                  <a:gd name="connsiteY3" fmla="*/ 1136944 h 1136944"/>
                  <a:gd name="connsiteX0-1" fmla="*/ 0 w 3560710"/>
                  <a:gd name="connsiteY0-2" fmla="*/ 1136944 h 1136944"/>
                  <a:gd name="connsiteX1-3" fmla="*/ 1780355 w 3560710"/>
                  <a:gd name="connsiteY1-4" fmla="*/ 0 h 1136944"/>
                  <a:gd name="connsiteX2-5" fmla="*/ 3560710 w 3560710"/>
                  <a:gd name="connsiteY2-6" fmla="*/ 1136944 h 1136944"/>
                  <a:gd name="connsiteX3-7" fmla="*/ 0 w 3560710"/>
                  <a:gd name="connsiteY3-8" fmla="*/ 1136944 h 1136944"/>
                  <a:gd name="connsiteX0-9" fmla="*/ 0 w 3560710"/>
                  <a:gd name="connsiteY0-10" fmla="*/ 1137032 h 1137032"/>
                  <a:gd name="connsiteX1-11" fmla="*/ 1780355 w 3560710"/>
                  <a:gd name="connsiteY1-12" fmla="*/ 88 h 1137032"/>
                  <a:gd name="connsiteX2-13" fmla="*/ 3560710 w 3560710"/>
                  <a:gd name="connsiteY2-14" fmla="*/ 1137032 h 1137032"/>
                  <a:gd name="connsiteX3-15" fmla="*/ 0 w 3560710"/>
                  <a:gd name="connsiteY3-16" fmla="*/ 1137032 h 1137032"/>
                </a:gdLst>
                <a:ahLst/>
                <a:cxnLst>
                  <a:cxn ang="0">
                    <a:pos x="connsiteX0-1" y="connsiteY0-2"/>
                  </a:cxn>
                  <a:cxn ang="0">
                    <a:pos x="connsiteX1-3" y="connsiteY1-4"/>
                  </a:cxn>
                  <a:cxn ang="0">
                    <a:pos x="connsiteX2-5" y="connsiteY2-6"/>
                  </a:cxn>
                  <a:cxn ang="0">
                    <a:pos x="connsiteX3-7" y="connsiteY3-8"/>
                  </a:cxn>
                </a:cxnLst>
                <a:rect l="l" t="t" r="r" b="b"/>
                <a:pathLst>
                  <a:path w="3560710" h="1137032">
                    <a:moveTo>
                      <a:pt x="0" y="1137032"/>
                    </a:moveTo>
                    <a:cubicBezTo>
                      <a:pt x="593452" y="758051"/>
                      <a:pt x="1102124" y="-9500"/>
                      <a:pt x="1780355" y="88"/>
                    </a:cubicBezTo>
                    <a:cubicBezTo>
                      <a:pt x="2458586" y="9676"/>
                      <a:pt x="2967258" y="758051"/>
                      <a:pt x="3560710" y="1137032"/>
                    </a:cubicBezTo>
                    <a:lnTo>
                      <a:pt x="0" y="1137032"/>
                    </a:lnTo>
                    <a:close/>
                  </a:path>
                </a:pathLst>
              </a:custGeom>
              <a:solidFill>
                <a:srgbClr val="AB7DB6">
                  <a:alpha val="6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aphicFrame>
        <p:nvGraphicFramePr>
          <p:cNvPr id="3" name="表格 2"/>
          <p:cNvGraphicFramePr>
            <a:graphicFrameLocks noGrp="1"/>
          </p:cNvGraphicFramePr>
          <p:nvPr>
            <p:custDataLst>
              <p:tags r:id="rId1"/>
            </p:custDataLst>
          </p:nvPr>
        </p:nvGraphicFramePr>
        <p:xfrm>
          <a:off x="795020" y="1426210"/>
          <a:ext cx="10807065" cy="3988435"/>
        </p:xfrm>
        <a:graphic>
          <a:graphicData uri="http://schemas.openxmlformats.org/drawingml/2006/table">
            <a:tbl>
              <a:tblPr firstRow="1" bandRow="1">
                <a:tableStyleId>{5940675A-B579-460E-94D1-54222C63F5DA}</a:tableStyleId>
              </a:tblPr>
              <a:tblGrid>
                <a:gridCol w="10807065"/>
              </a:tblGrid>
              <a:tr h="773430">
                <a:tc>
                  <a:txBody>
                    <a:bodyPr wrap="square"/>
                    <a:lstStyle/>
                    <a:p>
                      <a:pPr indent="0" algn="ctr" fontAlgn="auto">
                        <a:lnSpc>
                          <a:spcPct val="150000"/>
                        </a:lnSpc>
                        <a:buNone/>
                      </a:pPr>
                      <a:r>
                        <a:rPr lang="en-US" sz="2800" b="1">
                          <a:solidFill>
                            <a:srgbClr val="00B0F0"/>
                          </a:solidFill>
                          <a:latin typeface="Times New Roman" panose="02020603050405020304" charset="0"/>
                          <a:ea typeface="宋体" panose="02010600030101010101" pitchFamily="2" charset="-122"/>
                          <a:cs typeface="Times New Roman" panose="02020603050405020304" charset="0"/>
                        </a:rPr>
                        <a:t>Maya Civilization</a:t>
                      </a:r>
                      <a:endParaRPr lang="en-US" altLang="en-US" sz="2800" b="1">
                        <a:solidFill>
                          <a:srgbClr val="00B0F0"/>
                        </a:solidFill>
                        <a:latin typeface="Times New Roman" panose="02020603050405020304" charset="0"/>
                        <a:ea typeface="宋体" panose="02010600030101010101" pitchFamily="2" charset="-122"/>
                        <a:cs typeface="Times New Roman" panose="02020603050405020304" charset="0"/>
                      </a:endParaRPr>
                    </a:p>
                  </a:txBody>
                  <a:tcPr marL="68580" marR="68580" marT="0" marB="0" vert="horz">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1609090">
                <a:tc>
                  <a:txBody>
                    <a:bodyPr wrap="square"/>
                    <a:lstStyle/>
                    <a:p>
                      <a:pPr indent="0" fontAlgn="auto">
                        <a:lnSpc>
                          <a:spcPct val="150000"/>
                        </a:lnSpc>
                        <a:buNone/>
                      </a:pPr>
                      <a:r>
                        <a:rPr lang="en-US" sz="2400" b="1">
                          <a:highlight>
                            <a:srgbClr val="00FF00"/>
                          </a:highlight>
                          <a:latin typeface="Times New Roman" panose="02020603050405020304" charset="0"/>
                          <a:ea typeface="宋体" panose="02010600030101010101" pitchFamily="2" charset="-122"/>
                          <a:cs typeface="Times New Roman" panose="02020603050405020304" charset="0"/>
                        </a:rPr>
                        <a:t>Time </a:t>
                      </a:r>
                      <a:r>
                        <a:rPr lang="en-US" sz="2400" b="1">
                          <a:latin typeface="Times New Roman" panose="02020603050405020304" charset="0"/>
                          <a:ea typeface="宋体" panose="02010600030101010101" pitchFamily="2" charset="-122"/>
                          <a:cs typeface="Times New Roman" panose="02020603050405020304" charset="0"/>
                        </a:rPr>
                        <a:t> </a:t>
                      </a:r>
                      <a:r>
                        <a:rPr lang="en-US" sz="2400" b="0">
                          <a:latin typeface="Times New Roman" panose="02020603050405020304" charset="0"/>
                          <a:ea typeface="宋体" panose="02010600030101010101" pitchFamily="2" charset="-122"/>
                          <a:cs typeface="Times New Roman" panose="02020603050405020304" charset="0"/>
                        </a:rPr>
                        <a:t>     </a:t>
                      </a:r>
                      <a:endParaRPr lang="en-US" sz="2400" b="0">
                        <a:latin typeface="Times New Roman" panose="02020603050405020304" charset="0"/>
                        <a:ea typeface="宋体" panose="02010600030101010101" pitchFamily="2" charset="-122"/>
                        <a:cs typeface="Times New Roman" panose="02020603050405020304" charset="0"/>
                      </a:endParaRPr>
                    </a:p>
                    <a:p>
                      <a:pPr indent="0" fontAlgn="auto">
                        <a:lnSpc>
                          <a:spcPct val="150000"/>
                        </a:lnSpc>
                        <a:buNone/>
                      </a:pPr>
                      <a:r>
                        <a:rPr lang="en-US" sz="2400" b="0">
                          <a:latin typeface="Times New Roman" panose="02020603050405020304" charset="0"/>
                          <a:ea typeface="宋体" panose="02010600030101010101" pitchFamily="2" charset="-122"/>
                          <a:cs typeface="Times New Roman" panose="02020603050405020304" charset="0"/>
                        </a:rPr>
                        <a:t>          around 1800 BC to 1100 AD</a:t>
                      </a:r>
                      <a:endParaRPr lang="en-US" altLang="en-US" sz="2400" b="1">
                        <a:highlight>
                          <a:srgbClr val="00FF00"/>
                        </a:highlight>
                        <a:latin typeface="Times New Roman" panose="02020603050405020304" charset="0"/>
                        <a:ea typeface="宋体" panose="02010600030101010101" pitchFamily="2" charset="-122"/>
                        <a:cs typeface="Times New Roman" panose="02020603050405020304" charset="0"/>
                      </a:endParaRPr>
                    </a:p>
                  </a:txBody>
                  <a:tcPr marL="68580" marR="68580" marT="0" marB="0" vert="horz">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1605915">
                <a:tc>
                  <a:txBody>
                    <a:bodyPr wrap="square"/>
                    <a:lstStyle/>
                    <a:p>
                      <a:pPr indent="0" fontAlgn="auto">
                        <a:lnSpc>
                          <a:spcPct val="150000"/>
                        </a:lnSpc>
                        <a:buNone/>
                      </a:pPr>
                      <a:r>
                        <a:rPr lang="en-US" sz="2400" b="1">
                          <a:highlight>
                            <a:srgbClr val="00FF00"/>
                          </a:highlight>
                          <a:latin typeface="Times New Roman" panose="02020603050405020304" charset="0"/>
                          <a:ea typeface="宋体" panose="02010600030101010101" pitchFamily="2" charset="-122"/>
                          <a:cs typeface="Times New Roman" panose="02020603050405020304" charset="0"/>
                        </a:rPr>
                        <a:t>Location </a:t>
                      </a:r>
                      <a:r>
                        <a:rPr lang="en-US" sz="2400" b="1">
                          <a:latin typeface="Times New Roman" panose="02020603050405020304" charset="0"/>
                          <a:ea typeface="宋体" panose="02010600030101010101" pitchFamily="2" charset="-122"/>
                          <a:cs typeface="Times New Roman" panose="02020603050405020304" charset="0"/>
                        </a:rPr>
                        <a:t>  </a:t>
                      </a:r>
                      <a:endParaRPr lang="en-US" sz="2400" b="1">
                        <a:latin typeface="Times New Roman" panose="02020603050405020304" charset="0"/>
                        <a:ea typeface="宋体" panose="02010600030101010101" pitchFamily="2" charset="-122"/>
                        <a:cs typeface="Times New Roman" panose="02020603050405020304" charset="0"/>
                      </a:endParaRPr>
                    </a:p>
                    <a:p>
                      <a:pPr indent="0" fontAlgn="auto">
                        <a:lnSpc>
                          <a:spcPct val="150000"/>
                        </a:lnSpc>
                        <a:buNone/>
                      </a:pPr>
                      <a:r>
                        <a:rPr lang="en-US" sz="2400" b="1">
                          <a:latin typeface="Times New Roman" panose="02020603050405020304" charset="0"/>
                          <a:ea typeface="宋体" panose="02010600030101010101" pitchFamily="2" charset="-122"/>
                          <a:cs typeface="Times New Roman" panose="02020603050405020304" charset="0"/>
                        </a:rPr>
                        <a:t>         </a:t>
                      </a:r>
                      <a:r>
                        <a:rPr lang="en-US" sz="2400" b="0">
                          <a:latin typeface="Times New Roman" panose="02020603050405020304" charset="0"/>
                          <a:ea typeface="宋体" panose="02010600030101010101" pitchFamily="2" charset="-122"/>
                          <a:cs typeface="Times New Roman" panose="02020603050405020304" charset="0"/>
                        </a:rPr>
                        <a:t>from </a:t>
                      </a:r>
                      <a:r>
                        <a:rPr lang="en-US" sz="2400" b="0" baseline="30000">
                          <a:latin typeface="Times New Roman" panose="02020603050405020304" charset="0"/>
                          <a:ea typeface="宋体" panose="02010600030101010101" pitchFamily="2" charset="-122"/>
                          <a:cs typeface="Times New Roman" panose="02020603050405020304" charset="0"/>
                        </a:rPr>
                        <a:t>1  </a:t>
                      </a:r>
                      <a:r>
                        <a:rPr lang="en-US" sz="2400" b="0">
                          <a:solidFill>
                            <a:schemeClr val="tx1"/>
                          </a:solidFill>
                          <a:uFillTx/>
                          <a:latin typeface="Times New Roman" panose="02020603050405020304" charset="0"/>
                          <a:ea typeface="宋体" panose="02010600030101010101" pitchFamily="2" charset="-122"/>
                          <a:cs typeface="Times New Roman" panose="02020603050405020304" charset="0"/>
                        </a:rPr>
                        <a:t> __________________</a:t>
                      </a:r>
                      <a:r>
                        <a:rPr lang="en-US" sz="2400" b="0" baseline="30000">
                          <a:solidFill>
                            <a:schemeClr val="tx1"/>
                          </a:solidFill>
                          <a:uFillTx/>
                          <a:latin typeface="Times New Roman" panose="02020603050405020304" charset="0"/>
                          <a:ea typeface="宋体" panose="02010600030101010101" pitchFamily="2" charset="-122"/>
                          <a:cs typeface="Times New Roman" panose="02020603050405020304" charset="0"/>
                        </a:rPr>
                        <a:t> </a:t>
                      </a:r>
                      <a:r>
                        <a:rPr lang="en-US" sz="2400" b="0">
                          <a:latin typeface="Times New Roman" panose="02020603050405020304" charset="0"/>
                          <a:ea typeface="宋体" panose="02010600030101010101" pitchFamily="2" charset="-122"/>
                          <a:cs typeface="Times New Roman" panose="02020603050405020304" charset="0"/>
                        </a:rPr>
                        <a:t> to </a:t>
                      </a:r>
                      <a:r>
                        <a:rPr lang="en-US" sz="2400" b="0" baseline="30000">
                          <a:solidFill>
                            <a:schemeClr val="tx1"/>
                          </a:solidFill>
                          <a:uFillTx/>
                          <a:latin typeface="Times New Roman" panose="02020603050405020304" charset="0"/>
                          <a:ea typeface="宋体" panose="02010600030101010101" pitchFamily="2" charset="-122"/>
                          <a:cs typeface="Times New Roman" panose="02020603050405020304" charset="0"/>
                        </a:rPr>
                        <a:t>2</a:t>
                      </a:r>
                      <a:r>
                        <a:rPr lang="en-US" sz="2400" b="0">
                          <a:latin typeface="Times New Roman" panose="02020603050405020304" charset="0"/>
                          <a:ea typeface="宋体" panose="02010600030101010101" pitchFamily="2" charset="-122"/>
                          <a:cs typeface="Times New Roman" panose="02020603050405020304" charset="0"/>
                        </a:rPr>
                        <a:t> ________________________</a:t>
                      </a:r>
                      <a:endParaRPr lang="en-US" altLang="en-US" sz="2400" b="0" baseline="30000">
                        <a:solidFill>
                          <a:schemeClr val="tx1"/>
                        </a:solidFill>
                        <a:highlight>
                          <a:srgbClr val="00FF00"/>
                        </a:highlight>
                        <a:uFillTx/>
                        <a:latin typeface="Times New Roman" panose="02020603050405020304" charset="0"/>
                        <a:ea typeface="宋体" panose="02010600030101010101" pitchFamily="2" charset="-122"/>
                        <a:cs typeface="Times New Roman" panose="02020603050405020304" charset="0"/>
                      </a:endParaRPr>
                    </a:p>
                  </a:txBody>
                  <a:tcPr marL="68580" marR="68580" marT="0" marB="0" vert="horz">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bl>
          </a:graphicData>
        </a:graphic>
      </p:graphicFrame>
      <p:sp>
        <p:nvSpPr>
          <p:cNvPr id="4" name="文本框 3"/>
          <p:cNvSpPr txBox="1"/>
          <p:nvPr/>
        </p:nvSpPr>
        <p:spPr>
          <a:xfrm>
            <a:off x="2740025" y="4304030"/>
            <a:ext cx="2102485" cy="460375"/>
          </a:xfrm>
          <a:prstGeom prst="rect">
            <a:avLst/>
          </a:prstGeom>
          <a:noFill/>
        </p:spPr>
        <p:txBody>
          <a:bodyPr wrap="square" rtlCol="0">
            <a:spAutoFit/>
          </a:bodyPr>
          <a:lstStyle/>
          <a:p>
            <a:pPr algn="ctr"/>
            <a:r>
              <a:rPr lang="zh-CN" altLang="en-US"/>
              <a:t> </a:t>
            </a:r>
            <a:r>
              <a:rPr lang="zh-CN" altLang="en-US" sz="2400">
                <a:solidFill>
                  <a:srgbClr val="FF0000"/>
                </a:solidFill>
              </a:rPr>
              <a:t>Mexico</a:t>
            </a:r>
            <a:endParaRPr lang="zh-CN" altLang="en-US" sz="2400">
              <a:solidFill>
                <a:srgbClr val="FF0000"/>
              </a:solidFill>
            </a:endParaRPr>
          </a:p>
        </p:txBody>
      </p:sp>
      <p:sp>
        <p:nvSpPr>
          <p:cNvPr id="5" name="文本框 4"/>
          <p:cNvSpPr txBox="1"/>
          <p:nvPr/>
        </p:nvSpPr>
        <p:spPr>
          <a:xfrm>
            <a:off x="6038850" y="4304030"/>
            <a:ext cx="3005455" cy="460375"/>
          </a:xfrm>
          <a:prstGeom prst="rect">
            <a:avLst/>
          </a:prstGeom>
          <a:noFill/>
        </p:spPr>
        <p:txBody>
          <a:bodyPr wrap="square" rtlCol="0">
            <a:spAutoFit/>
          </a:bodyPr>
          <a:lstStyle/>
          <a:p>
            <a:pPr algn="ctr"/>
            <a:r>
              <a:rPr lang="zh-CN" altLang="en-US"/>
              <a:t> </a:t>
            </a:r>
            <a:r>
              <a:rPr lang="zh-CN" altLang="en-US" sz="2400">
                <a:solidFill>
                  <a:srgbClr val="FF0000"/>
                </a:solidFill>
              </a:rPr>
              <a:t>Central America</a:t>
            </a:r>
            <a:endParaRPr lang="zh-CN" altLang="en-US" sz="2400">
              <a:solidFill>
                <a:srgbClr val="FF0000"/>
              </a:solidFill>
            </a:endParaRPr>
          </a:p>
        </p:txBody>
      </p:sp>
    </p:spTree>
    <p:custDataLst>
      <p:tags r:id="rId2"/>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434590" y="0"/>
            <a:ext cx="7798435" cy="705485"/>
          </a:xfrm>
        </p:spPr>
        <p:txBody>
          <a:bodyPr>
            <a:normAutofit fontScale="90000"/>
          </a:bodyPr>
          <a:lstStyle/>
          <a:p>
            <a:pPr algn="ctr"/>
            <a:br>
              <a:rPr lang="en-US" altLang="zh-CN">
                <a:solidFill>
                  <a:schemeClr val="accent1"/>
                </a:solidFill>
                <a:effectLst>
                  <a:outerShdw blurRad="38100" dist="25400" dir="5400000" algn="ctr" rotWithShape="0">
                    <a:srgbClr val="6E747A">
                      <a:alpha val="43000"/>
                    </a:srgbClr>
                  </a:outerShdw>
                </a:effectLst>
                <a:sym typeface="+mn-ea"/>
              </a:rPr>
            </a:br>
            <a:r>
              <a:rPr lang="en-US" altLang="zh-CN">
                <a:solidFill>
                  <a:schemeClr val="accent1"/>
                </a:solidFill>
                <a:effectLst>
                  <a:outerShdw blurRad="38100" dist="25400" dir="5400000" algn="ctr" rotWithShape="0">
                    <a:srgbClr val="6E747A">
                      <a:alpha val="43000"/>
                    </a:srgbClr>
                  </a:outerShdw>
                </a:effectLst>
                <a:sym typeface="+mn-ea"/>
              </a:rPr>
              <a:t>T</a:t>
            </a:r>
            <a:r>
              <a:rPr lang="zh-CN" altLang="en-US">
                <a:solidFill>
                  <a:schemeClr val="accent1"/>
                </a:solidFill>
                <a:effectLst>
                  <a:outerShdw blurRad="38100" dist="25400" dir="5400000" algn="ctr" rotWithShape="0">
                    <a:srgbClr val="6E747A">
                      <a:alpha val="43000"/>
                    </a:srgbClr>
                  </a:outerShdw>
                </a:effectLst>
                <a:sym typeface="+mn-ea"/>
              </a:rPr>
              <a:t>he file of Maya civilization</a:t>
            </a:r>
            <a:r>
              <a:rPr lang="zh-CN" altLang="en-US">
                <a:sym typeface="+mn-ea"/>
              </a:rPr>
              <a:t> </a:t>
            </a:r>
            <a:br>
              <a:rPr lang="zh-CN" altLang="en-US"/>
            </a:br>
            <a:endParaRPr lang="zh-CN" altLang="en-US"/>
          </a:p>
        </p:txBody>
      </p:sp>
      <p:grpSp>
        <p:nvGrpSpPr>
          <p:cNvPr id="58" name="Group 21_1"/>
          <p:cNvGrpSpPr/>
          <p:nvPr/>
        </p:nvGrpSpPr>
        <p:grpSpPr>
          <a:xfrm>
            <a:off x="-947639" y="11"/>
            <a:ext cx="12858769" cy="6560166"/>
            <a:chOff x="-1013679" y="-43169"/>
            <a:chExt cx="12858769" cy="6560166"/>
          </a:xfrm>
        </p:grpSpPr>
        <p:grpSp>
          <p:nvGrpSpPr>
            <p:cNvPr id="60" name="组合 59"/>
            <p:cNvGrpSpPr/>
            <p:nvPr/>
          </p:nvGrpSpPr>
          <p:grpSpPr>
            <a:xfrm>
              <a:off x="9683417" y="6288397"/>
              <a:ext cx="2161673" cy="228600"/>
              <a:chOff x="2805536" y="-1467853"/>
              <a:chExt cx="2161673" cy="228600"/>
            </a:xfrm>
          </p:grpSpPr>
          <p:sp>
            <p:nvSpPr>
              <p:cNvPr id="67" name="椭圆 66"/>
              <p:cNvSpPr/>
              <p:nvPr/>
            </p:nvSpPr>
            <p:spPr>
              <a:xfrm>
                <a:off x="2805536" y="-1467853"/>
                <a:ext cx="228600" cy="228600"/>
              </a:xfrm>
              <a:prstGeom prst="ellipse">
                <a:avLst/>
              </a:prstGeom>
              <a:solidFill>
                <a:srgbClr val="78B6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8" name="椭圆 67"/>
              <p:cNvSpPr/>
              <p:nvPr/>
            </p:nvSpPr>
            <p:spPr>
              <a:xfrm>
                <a:off x="3288804" y="-1467853"/>
                <a:ext cx="228600" cy="228600"/>
              </a:xfrm>
              <a:prstGeom prst="ellipse">
                <a:avLst/>
              </a:prstGeom>
              <a:solidFill>
                <a:srgbClr val="FDD0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9" name="椭圆 68"/>
              <p:cNvSpPr/>
              <p:nvPr/>
            </p:nvSpPr>
            <p:spPr>
              <a:xfrm>
                <a:off x="3772072" y="-1467853"/>
                <a:ext cx="228600" cy="228600"/>
              </a:xfrm>
              <a:prstGeom prst="ellipse">
                <a:avLst/>
              </a:prstGeom>
              <a:solidFill>
                <a:srgbClr val="ED93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0" name="椭圆 69"/>
              <p:cNvSpPr/>
              <p:nvPr/>
            </p:nvSpPr>
            <p:spPr>
              <a:xfrm>
                <a:off x="4255340" y="-1467853"/>
                <a:ext cx="228600" cy="228600"/>
              </a:xfrm>
              <a:prstGeom prst="ellipse">
                <a:avLst/>
              </a:prstGeom>
              <a:solidFill>
                <a:srgbClr val="E974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1" name="椭圆 70"/>
              <p:cNvSpPr/>
              <p:nvPr/>
            </p:nvSpPr>
            <p:spPr>
              <a:xfrm>
                <a:off x="4738609" y="-1467853"/>
                <a:ext cx="228600" cy="228600"/>
              </a:xfrm>
              <a:prstGeom prst="ellipse">
                <a:avLst/>
              </a:prstGeom>
              <a:solidFill>
                <a:srgbClr val="AB7D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61" name="组合 60"/>
            <p:cNvGrpSpPr/>
            <p:nvPr/>
          </p:nvGrpSpPr>
          <p:grpSpPr>
            <a:xfrm flipH="1" flipV="1">
              <a:off x="-1013679" y="-43169"/>
              <a:ext cx="4948007" cy="573258"/>
              <a:chOff x="-460228" y="4964882"/>
              <a:chExt cx="16582544" cy="1921192"/>
            </a:xfrm>
          </p:grpSpPr>
          <p:sp>
            <p:nvSpPr>
              <p:cNvPr id="62" name="等腰三角形 5"/>
              <p:cNvSpPr/>
              <p:nvPr/>
            </p:nvSpPr>
            <p:spPr>
              <a:xfrm>
                <a:off x="-460228" y="5749042"/>
                <a:ext cx="3560710" cy="1137032"/>
              </a:xfrm>
              <a:custGeom>
                <a:avLst/>
                <a:gdLst>
                  <a:gd name="connsiteX0" fmla="*/ 0 w 3560710"/>
                  <a:gd name="connsiteY0" fmla="*/ 1136944 h 1136944"/>
                  <a:gd name="connsiteX1" fmla="*/ 1780355 w 3560710"/>
                  <a:gd name="connsiteY1" fmla="*/ 0 h 1136944"/>
                  <a:gd name="connsiteX2" fmla="*/ 3560710 w 3560710"/>
                  <a:gd name="connsiteY2" fmla="*/ 1136944 h 1136944"/>
                  <a:gd name="connsiteX3" fmla="*/ 0 w 3560710"/>
                  <a:gd name="connsiteY3" fmla="*/ 1136944 h 1136944"/>
                  <a:gd name="connsiteX0-1" fmla="*/ 0 w 3560710"/>
                  <a:gd name="connsiteY0-2" fmla="*/ 1136944 h 1136944"/>
                  <a:gd name="connsiteX1-3" fmla="*/ 1780355 w 3560710"/>
                  <a:gd name="connsiteY1-4" fmla="*/ 0 h 1136944"/>
                  <a:gd name="connsiteX2-5" fmla="*/ 3560710 w 3560710"/>
                  <a:gd name="connsiteY2-6" fmla="*/ 1136944 h 1136944"/>
                  <a:gd name="connsiteX3-7" fmla="*/ 0 w 3560710"/>
                  <a:gd name="connsiteY3-8" fmla="*/ 1136944 h 1136944"/>
                  <a:gd name="connsiteX0-9" fmla="*/ 0 w 3560710"/>
                  <a:gd name="connsiteY0-10" fmla="*/ 1137032 h 1137032"/>
                  <a:gd name="connsiteX1-11" fmla="*/ 1780355 w 3560710"/>
                  <a:gd name="connsiteY1-12" fmla="*/ 88 h 1137032"/>
                  <a:gd name="connsiteX2-13" fmla="*/ 3560710 w 3560710"/>
                  <a:gd name="connsiteY2-14" fmla="*/ 1137032 h 1137032"/>
                  <a:gd name="connsiteX3-15" fmla="*/ 0 w 3560710"/>
                  <a:gd name="connsiteY3-16" fmla="*/ 1137032 h 1137032"/>
                </a:gdLst>
                <a:ahLst/>
                <a:cxnLst>
                  <a:cxn ang="0">
                    <a:pos x="connsiteX0-1" y="connsiteY0-2"/>
                  </a:cxn>
                  <a:cxn ang="0">
                    <a:pos x="connsiteX1-3" y="connsiteY1-4"/>
                  </a:cxn>
                  <a:cxn ang="0">
                    <a:pos x="connsiteX2-5" y="connsiteY2-6"/>
                  </a:cxn>
                  <a:cxn ang="0">
                    <a:pos x="connsiteX3-7" y="connsiteY3-8"/>
                  </a:cxn>
                </a:cxnLst>
                <a:rect l="l" t="t" r="r" b="b"/>
                <a:pathLst>
                  <a:path w="3560710" h="1137032">
                    <a:moveTo>
                      <a:pt x="0" y="1137032"/>
                    </a:moveTo>
                    <a:cubicBezTo>
                      <a:pt x="593452" y="758051"/>
                      <a:pt x="1102124" y="-9500"/>
                      <a:pt x="1780355" y="88"/>
                    </a:cubicBezTo>
                    <a:cubicBezTo>
                      <a:pt x="2458586" y="9676"/>
                      <a:pt x="2967258" y="758051"/>
                      <a:pt x="3560710" y="1137032"/>
                    </a:cubicBezTo>
                    <a:lnTo>
                      <a:pt x="0" y="1137032"/>
                    </a:lnTo>
                    <a:close/>
                  </a:path>
                </a:pathLst>
              </a:custGeom>
              <a:solidFill>
                <a:srgbClr val="78B6A9">
                  <a:alpha val="6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 name="等腰三角形 5"/>
              <p:cNvSpPr/>
              <p:nvPr/>
            </p:nvSpPr>
            <p:spPr>
              <a:xfrm>
                <a:off x="1498898" y="5414211"/>
                <a:ext cx="4355342" cy="1471863"/>
              </a:xfrm>
              <a:custGeom>
                <a:avLst/>
                <a:gdLst>
                  <a:gd name="connsiteX0" fmla="*/ 0 w 3560710"/>
                  <a:gd name="connsiteY0" fmla="*/ 1136944 h 1136944"/>
                  <a:gd name="connsiteX1" fmla="*/ 1780355 w 3560710"/>
                  <a:gd name="connsiteY1" fmla="*/ 0 h 1136944"/>
                  <a:gd name="connsiteX2" fmla="*/ 3560710 w 3560710"/>
                  <a:gd name="connsiteY2" fmla="*/ 1136944 h 1136944"/>
                  <a:gd name="connsiteX3" fmla="*/ 0 w 3560710"/>
                  <a:gd name="connsiteY3" fmla="*/ 1136944 h 1136944"/>
                  <a:gd name="connsiteX0-1" fmla="*/ 0 w 3560710"/>
                  <a:gd name="connsiteY0-2" fmla="*/ 1136944 h 1136944"/>
                  <a:gd name="connsiteX1-3" fmla="*/ 1780355 w 3560710"/>
                  <a:gd name="connsiteY1-4" fmla="*/ 0 h 1136944"/>
                  <a:gd name="connsiteX2-5" fmla="*/ 3560710 w 3560710"/>
                  <a:gd name="connsiteY2-6" fmla="*/ 1136944 h 1136944"/>
                  <a:gd name="connsiteX3-7" fmla="*/ 0 w 3560710"/>
                  <a:gd name="connsiteY3-8" fmla="*/ 1136944 h 1136944"/>
                  <a:gd name="connsiteX0-9" fmla="*/ 0 w 3560710"/>
                  <a:gd name="connsiteY0-10" fmla="*/ 1137032 h 1137032"/>
                  <a:gd name="connsiteX1-11" fmla="*/ 1780355 w 3560710"/>
                  <a:gd name="connsiteY1-12" fmla="*/ 88 h 1137032"/>
                  <a:gd name="connsiteX2-13" fmla="*/ 3560710 w 3560710"/>
                  <a:gd name="connsiteY2-14" fmla="*/ 1137032 h 1137032"/>
                  <a:gd name="connsiteX3-15" fmla="*/ 0 w 3560710"/>
                  <a:gd name="connsiteY3-16" fmla="*/ 1137032 h 1137032"/>
                  <a:gd name="connsiteX0-17" fmla="*/ 0 w 3560710"/>
                  <a:gd name="connsiteY0-18" fmla="*/ 1137032 h 1137032"/>
                  <a:gd name="connsiteX1-19" fmla="*/ 1780355 w 3560710"/>
                  <a:gd name="connsiteY1-20" fmla="*/ 88 h 1137032"/>
                  <a:gd name="connsiteX2-21" fmla="*/ 3560710 w 3560710"/>
                  <a:gd name="connsiteY2-22" fmla="*/ 1137032 h 1137032"/>
                  <a:gd name="connsiteX3-23" fmla="*/ 0 w 3560710"/>
                  <a:gd name="connsiteY3-24" fmla="*/ 1137032 h 1137032"/>
                  <a:gd name="connsiteX0-25" fmla="*/ 0 w 3560710"/>
                  <a:gd name="connsiteY0-26" fmla="*/ 1137032 h 1137032"/>
                  <a:gd name="connsiteX1-27" fmla="*/ 1780355 w 3560710"/>
                  <a:gd name="connsiteY1-28" fmla="*/ 88 h 1137032"/>
                  <a:gd name="connsiteX2-29" fmla="*/ 3560710 w 3560710"/>
                  <a:gd name="connsiteY2-30" fmla="*/ 1137032 h 1137032"/>
                  <a:gd name="connsiteX3-31" fmla="*/ 0 w 3560710"/>
                  <a:gd name="connsiteY3-32" fmla="*/ 1137032 h 1137032"/>
                </a:gdLst>
                <a:ahLst/>
                <a:cxnLst>
                  <a:cxn ang="0">
                    <a:pos x="connsiteX0-1" y="connsiteY0-2"/>
                  </a:cxn>
                  <a:cxn ang="0">
                    <a:pos x="connsiteX1-3" y="connsiteY1-4"/>
                  </a:cxn>
                  <a:cxn ang="0">
                    <a:pos x="connsiteX2-5" y="connsiteY2-6"/>
                  </a:cxn>
                  <a:cxn ang="0">
                    <a:pos x="connsiteX3-7" y="connsiteY3-8"/>
                  </a:cxn>
                </a:cxnLst>
                <a:rect l="l" t="t" r="r" b="b"/>
                <a:pathLst>
                  <a:path w="3560710" h="1137032">
                    <a:moveTo>
                      <a:pt x="0" y="1137032"/>
                    </a:moveTo>
                    <a:cubicBezTo>
                      <a:pt x="593452" y="758051"/>
                      <a:pt x="1298852" y="-9500"/>
                      <a:pt x="1780355" y="88"/>
                    </a:cubicBezTo>
                    <a:cubicBezTo>
                      <a:pt x="2261858" y="9676"/>
                      <a:pt x="2967258" y="758051"/>
                      <a:pt x="3560710" y="1137032"/>
                    </a:cubicBezTo>
                    <a:lnTo>
                      <a:pt x="0" y="1137032"/>
                    </a:lnTo>
                    <a:close/>
                  </a:path>
                </a:pathLst>
              </a:custGeom>
              <a:solidFill>
                <a:srgbClr val="FDD069">
                  <a:alpha val="6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 name="等腰三角形 5"/>
              <p:cNvSpPr/>
              <p:nvPr/>
            </p:nvSpPr>
            <p:spPr>
              <a:xfrm>
                <a:off x="3763709" y="4964882"/>
                <a:ext cx="5327811" cy="1921192"/>
              </a:xfrm>
              <a:custGeom>
                <a:avLst/>
                <a:gdLst>
                  <a:gd name="connsiteX0" fmla="*/ 0 w 3560710"/>
                  <a:gd name="connsiteY0" fmla="*/ 1136944 h 1136944"/>
                  <a:gd name="connsiteX1" fmla="*/ 1780355 w 3560710"/>
                  <a:gd name="connsiteY1" fmla="*/ 0 h 1136944"/>
                  <a:gd name="connsiteX2" fmla="*/ 3560710 w 3560710"/>
                  <a:gd name="connsiteY2" fmla="*/ 1136944 h 1136944"/>
                  <a:gd name="connsiteX3" fmla="*/ 0 w 3560710"/>
                  <a:gd name="connsiteY3" fmla="*/ 1136944 h 1136944"/>
                  <a:gd name="connsiteX0-1" fmla="*/ 0 w 3560710"/>
                  <a:gd name="connsiteY0-2" fmla="*/ 1136944 h 1136944"/>
                  <a:gd name="connsiteX1-3" fmla="*/ 1780355 w 3560710"/>
                  <a:gd name="connsiteY1-4" fmla="*/ 0 h 1136944"/>
                  <a:gd name="connsiteX2-5" fmla="*/ 3560710 w 3560710"/>
                  <a:gd name="connsiteY2-6" fmla="*/ 1136944 h 1136944"/>
                  <a:gd name="connsiteX3-7" fmla="*/ 0 w 3560710"/>
                  <a:gd name="connsiteY3-8" fmla="*/ 1136944 h 1136944"/>
                  <a:gd name="connsiteX0-9" fmla="*/ 0 w 3560710"/>
                  <a:gd name="connsiteY0-10" fmla="*/ 1137032 h 1137032"/>
                  <a:gd name="connsiteX1-11" fmla="*/ 1780355 w 3560710"/>
                  <a:gd name="connsiteY1-12" fmla="*/ 88 h 1137032"/>
                  <a:gd name="connsiteX2-13" fmla="*/ 3560710 w 3560710"/>
                  <a:gd name="connsiteY2-14" fmla="*/ 1137032 h 1137032"/>
                  <a:gd name="connsiteX3-15" fmla="*/ 0 w 3560710"/>
                  <a:gd name="connsiteY3-16" fmla="*/ 1137032 h 1137032"/>
                </a:gdLst>
                <a:ahLst/>
                <a:cxnLst>
                  <a:cxn ang="0">
                    <a:pos x="connsiteX0-1" y="connsiteY0-2"/>
                  </a:cxn>
                  <a:cxn ang="0">
                    <a:pos x="connsiteX1-3" y="connsiteY1-4"/>
                  </a:cxn>
                  <a:cxn ang="0">
                    <a:pos x="connsiteX2-5" y="connsiteY2-6"/>
                  </a:cxn>
                  <a:cxn ang="0">
                    <a:pos x="connsiteX3-7" y="connsiteY3-8"/>
                  </a:cxn>
                </a:cxnLst>
                <a:rect l="l" t="t" r="r" b="b"/>
                <a:pathLst>
                  <a:path w="3560710" h="1137032">
                    <a:moveTo>
                      <a:pt x="0" y="1137032"/>
                    </a:moveTo>
                    <a:cubicBezTo>
                      <a:pt x="593452" y="758051"/>
                      <a:pt x="1102124" y="-9500"/>
                      <a:pt x="1780355" y="88"/>
                    </a:cubicBezTo>
                    <a:cubicBezTo>
                      <a:pt x="2458586" y="9676"/>
                      <a:pt x="2967258" y="758051"/>
                      <a:pt x="3560710" y="1137032"/>
                    </a:cubicBezTo>
                    <a:lnTo>
                      <a:pt x="0" y="1137032"/>
                    </a:lnTo>
                    <a:close/>
                  </a:path>
                </a:pathLst>
              </a:custGeom>
              <a:solidFill>
                <a:srgbClr val="ED935C">
                  <a:alpha val="6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 name="等腰三角形 5"/>
              <p:cNvSpPr/>
              <p:nvPr/>
            </p:nvSpPr>
            <p:spPr>
              <a:xfrm>
                <a:off x="6780019" y="5781117"/>
                <a:ext cx="5439657" cy="1076883"/>
              </a:xfrm>
              <a:custGeom>
                <a:avLst/>
                <a:gdLst>
                  <a:gd name="connsiteX0" fmla="*/ 0 w 3560710"/>
                  <a:gd name="connsiteY0" fmla="*/ 1136944 h 1136944"/>
                  <a:gd name="connsiteX1" fmla="*/ 1780355 w 3560710"/>
                  <a:gd name="connsiteY1" fmla="*/ 0 h 1136944"/>
                  <a:gd name="connsiteX2" fmla="*/ 3560710 w 3560710"/>
                  <a:gd name="connsiteY2" fmla="*/ 1136944 h 1136944"/>
                  <a:gd name="connsiteX3" fmla="*/ 0 w 3560710"/>
                  <a:gd name="connsiteY3" fmla="*/ 1136944 h 1136944"/>
                  <a:gd name="connsiteX0-1" fmla="*/ 0 w 3560710"/>
                  <a:gd name="connsiteY0-2" fmla="*/ 1136944 h 1136944"/>
                  <a:gd name="connsiteX1-3" fmla="*/ 1780355 w 3560710"/>
                  <a:gd name="connsiteY1-4" fmla="*/ 0 h 1136944"/>
                  <a:gd name="connsiteX2-5" fmla="*/ 3560710 w 3560710"/>
                  <a:gd name="connsiteY2-6" fmla="*/ 1136944 h 1136944"/>
                  <a:gd name="connsiteX3-7" fmla="*/ 0 w 3560710"/>
                  <a:gd name="connsiteY3-8" fmla="*/ 1136944 h 1136944"/>
                  <a:gd name="connsiteX0-9" fmla="*/ 0 w 3560710"/>
                  <a:gd name="connsiteY0-10" fmla="*/ 1137032 h 1137032"/>
                  <a:gd name="connsiteX1-11" fmla="*/ 1780355 w 3560710"/>
                  <a:gd name="connsiteY1-12" fmla="*/ 88 h 1137032"/>
                  <a:gd name="connsiteX2-13" fmla="*/ 3560710 w 3560710"/>
                  <a:gd name="connsiteY2-14" fmla="*/ 1137032 h 1137032"/>
                  <a:gd name="connsiteX3-15" fmla="*/ 0 w 3560710"/>
                  <a:gd name="connsiteY3-16" fmla="*/ 1137032 h 1137032"/>
                  <a:gd name="connsiteX0-17" fmla="*/ 0 w 3560710"/>
                  <a:gd name="connsiteY0-18" fmla="*/ 1076883 h 1076883"/>
                  <a:gd name="connsiteX1-19" fmla="*/ 2134761 w 3560710"/>
                  <a:gd name="connsiteY1-20" fmla="*/ 97 h 1076883"/>
                  <a:gd name="connsiteX2-21" fmla="*/ 3560710 w 3560710"/>
                  <a:gd name="connsiteY2-22" fmla="*/ 1076883 h 1076883"/>
                  <a:gd name="connsiteX3-23" fmla="*/ 0 w 3560710"/>
                  <a:gd name="connsiteY3-24" fmla="*/ 1076883 h 1076883"/>
                </a:gdLst>
                <a:ahLst/>
                <a:cxnLst>
                  <a:cxn ang="0">
                    <a:pos x="connsiteX0-1" y="connsiteY0-2"/>
                  </a:cxn>
                  <a:cxn ang="0">
                    <a:pos x="connsiteX1-3" y="connsiteY1-4"/>
                  </a:cxn>
                  <a:cxn ang="0">
                    <a:pos x="connsiteX2-5" y="connsiteY2-6"/>
                  </a:cxn>
                  <a:cxn ang="0">
                    <a:pos x="connsiteX3-7" y="connsiteY3-8"/>
                  </a:cxn>
                </a:cxnLst>
                <a:rect l="l" t="t" r="r" b="b"/>
                <a:pathLst>
                  <a:path w="3560710" h="1076883">
                    <a:moveTo>
                      <a:pt x="0" y="1076883"/>
                    </a:moveTo>
                    <a:cubicBezTo>
                      <a:pt x="593452" y="697902"/>
                      <a:pt x="1456530" y="-9491"/>
                      <a:pt x="2134761" y="97"/>
                    </a:cubicBezTo>
                    <a:cubicBezTo>
                      <a:pt x="2812992" y="9685"/>
                      <a:pt x="2967258" y="697902"/>
                      <a:pt x="3560710" y="1076883"/>
                    </a:cubicBezTo>
                    <a:lnTo>
                      <a:pt x="0" y="1076883"/>
                    </a:lnTo>
                    <a:close/>
                  </a:path>
                </a:pathLst>
              </a:custGeom>
              <a:solidFill>
                <a:srgbClr val="E9746E">
                  <a:alpha val="6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 name="等腰三角形 5"/>
              <p:cNvSpPr/>
              <p:nvPr/>
            </p:nvSpPr>
            <p:spPr>
              <a:xfrm>
                <a:off x="9613231" y="5220014"/>
                <a:ext cx="6509085" cy="1637986"/>
              </a:xfrm>
              <a:custGeom>
                <a:avLst/>
                <a:gdLst>
                  <a:gd name="connsiteX0" fmla="*/ 0 w 3560710"/>
                  <a:gd name="connsiteY0" fmla="*/ 1136944 h 1136944"/>
                  <a:gd name="connsiteX1" fmla="*/ 1780355 w 3560710"/>
                  <a:gd name="connsiteY1" fmla="*/ 0 h 1136944"/>
                  <a:gd name="connsiteX2" fmla="*/ 3560710 w 3560710"/>
                  <a:gd name="connsiteY2" fmla="*/ 1136944 h 1136944"/>
                  <a:gd name="connsiteX3" fmla="*/ 0 w 3560710"/>
                  <a:gd name="connsiteY3" fmla="*/ 1136944 h 1136944"/>
                  <a:gd name="connsiteX0-1" fmla="*/ 0 w 3560710"/>
                  <a:gd name="connsiteY0-2" fmla="*/ 1136944 h 1136944"/>
                  <a:gd name="connsiteX1-3" fmla="*/ 1780355 w 3560710"/>
                  <a:gd name="connsiteY1-4" fmla="*/ 0 h 1136944"/>
                  <a:gd name="connsiteX2-5" fmla="*/ 3560710 w 3560710"/>
                  <a:gd name="connsiteY2-6" fmla="*/ 1136944 h 1136944"/>
                  <a:gd name="connsiteX3-7" fmla="*/ 0 w 3560710"/>
                  <a:gd name="connsiteY3-8" fmla="*/ 1136944 h 1136944"/>
                  <a:gd name="connsiteX0-9" fmla="*/ 0 w 3560710"/>
                  <a:gd name="connsiteY0-10" fmla="*/ 1137032 h 1137032"/>
                  <a:gd name="connsiteX1-11" fmla="*/ 1780355 w 3560710"/>
                  <a:gd name="connsiteY1-12" fmla="*/ 88 h 1137032"/>
                  <a:gd name="connsiteX2-13" fmla="*/ 3560710 w 3560710"/>
                  <a:gd name="connsiteY2-14" fmla="*/ 1137032 h 1137032"/>
                  <a:gd name="connsiteX3-15" fmla="*/ 0 w 3560710"/>
                  <a:gd name="connsiteY3-16" fmla="*/ 1137032 h 1137032"/>
                </a:gdLst>
                <a:ahLst/>
                <a:cxnLst>
                  <a:cxn ang="0">
                    <a:pos x="connsiteX0-1" y="connsiteY0-2"/>
                  </a:cxn>
                  <a:cxn ang="0">
                    <a:pos x="connsiteX1-3" y="connsiteY1-4"/>
                  </a:cxn>
                  <a:cxn ang="0">
                    <a:pos x="connsiteX2-5" y="connsiteY2-6"/>
                  </a:cxn>
                  <a:cxn ang="0">
                    <a:pos x="connsiteX3-7" y="connsiteY3-8"/>
                  </a:cxn>
                </a:cxnLst>
                <a:rect l="l" t="t" r="r" b="b"/>
                <a:pathLst>
                  <a:path w="3560710" h="1137032">
                    <a:moveTo>
                      <a:pt x="0" y="1137032"/>
                    </a:moveTo>
                    <a:cubicBezTo>
                      <a:pt x="593452" y="758051"/>
                      <a:pt x="1102124" y="-9500"/>
                      <a:pt x="1780355" y="88"/>
                    </a:cubicBezTo>
                    <a:cubicBezTo>
                      <a:pt x="2458586" y="9676"/>
                      <a:pt x="2967258" y="758051"/>
                      <a:pt x="3560710" y="1137032"/>
                    </a:cubicBezTo>
                    <a:lnTo>
                      <a:pt x="0" y="1137032"/>
                    </a:lnTo>
                    <a:close/>
                  </a:path>
                </a:pathLst>
              </a:custGeom>
              <a:solidFill>
                <a:srgbClr val="AB7DB6">
                  <a:alpha val="6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
        <p:nvSpPr>
          <p:cNvPr id="3" name="文本框 2"/>
          <p:cNvSpPr txBox="1"/>
          <p:nvPr/>
        </p:nvSpPr>
        <p:spPr>
          <a:xfrm>
            <a:off x="217170" y="889000"/>
            <a:ext cx="11694795" cy="4892675"/>
          </a:xfrm>
          <a:prstGeom prst="rect">
            <a:avLst/>
          </a:prstGeom>
          <a:noFill/>
        </p:spPr>
        <p:txBody>
          <a:bodyPr wrap="square" rtlCol="0" anchor="t">
            <a:spAutoFit/>
          </a:bodyPr>
          <a:lstStyle/>
          <a:p>
            <a:pPr indent="0" fontAlgn="auto">
              <a:lnSpc>
                <a:spcPct val="150000"/>
              </a:lnSpc>
              <a:buNone/>
            </a:pPr>
            <a:r>
              <a:rPr lang="en-US" sz="2400" b="1">
                <a:highlight>
                  <a:srgbClr val="00FF00"/>
                </a:highlight>
                <a:latin typeface="Times New Roman" panose="02020603050405020304" charset="0"/>
                <a:ea typeface="宋体" panose="02010600030101010101" pitchFamily="2" charset="-122"/>
                <a:cs typeface="Times New Roman" panose="02020603050405020304" charset="0"/>
                <a:sym typeface="+mn-ea"/>
              </a:rPr>
              <a:t>Possible reasons for collapse </a:t>
            </a:r>
            <a:endParaRPr lang="en-US" sz="2400" b="1">
              <a:highlight>
                <a:srgbClr val="00FF00"/>
              </a:highlight>
              <a:latin typeface="Times New Roman" panose="02020603050405020304" charset="0"/>
              <a:ea typeface="宋体" panose="02010600030101010101" pitchFamily="2" charset="-122"/>
              <a:cs typeface="Times New Roman" panose="02020603050405020304" charset="0"/>
              <a:sym typeface="+mn-ea"/>
            </a:endParaRPr>
          </a:p>
          <a:p>
            <a:pPr indent="0" fontAlgn="auto">
              <a:lnSpc>
                <a:spcPct val="150000"/>
              </a:lnSpc>
              <a:buNone/>
            </a:pPr>
            <a:r>
              <a:rPr lang="en-US" sz="2400" b="1">
                <a:latin typeface="Times New Roman" panose="02020603050405020304" charset="0"/>
                <a:ea typeface="宋体" panose="02010600030101010101" pitchFamily="2" charset="-122"/>
                <a:cs typeface="Times New Roman" panose="02020603050405020304" charset="0"/>
                <a:sym typeface="+mn-ea"/>
              </a:rPr>
              <a:t>1 </a:t>
            </a:r>
            <a:r>
              <a:rPr lang="en-US" b="1">
                <a:latin typeface="Times New Roman" panose="02020603050405020304" charset="0"/>
                <a:ea typeface="宋体" panose="02010600030101010101" pitchFamily="2" charset="-122"/>
                <a:cs typeface="Times New Roman" panose="02020603050405020304" charset="0"/>
                <a:sym typeface="+mn-ea"/>
              </a:rPr>
              <a:t> </a:t>
            </a:r>
            <a:r>
              <a:rPr lang="en-US" sz="2400">
                <a:latin typeface="Times New Roman" panose="02020603050405020304" charset="0"/>
                <a:ea typeface="宋体" panose="02010600030101010101" pitchFamily="2" charset="-122"/>
                <a:cs typeface="Times New Roman" panose="02020603050405020304" charset="0"/>
                <a:sym typeface="+mn-ea"/>
              </a:rPr>
              <a:t>human causes - reduced the ability to deal with </a:t>
            </a:r>
            <a:r>
              <a:rPr lang="en-US" sz="2400" b="1" baseline="30000">
                <a:latin typeface="Times New Roman" panose="02020603050405020304" charset="0"/>
                <a:ea typeface="宋体" panose="02010600030101010101" pitchFamily="2" charset="-122"/>
                <a:cs typeface="Times New Roman" panose="02020603050405020304" charset="0"/>
                <a:sym typeface="+mn-ea"/>
              </a:rPr>
              <a:t>3</a:t>
            </a:r>
            <a:r>
              <a:rPr lang="en-US" sz="2400">
                <a:latin typeface="Times New Roman" panose="02020603050405020304" charset="0"/>
                <a:ea typeface="宋体" panose="02010600030101010101" pitchFamily="2" charset="-122"/>
                <a:cs typeface="Times New Roman" panose="02020603050405020304" charset="0"/>
                <a:sym typeface="+mn-ea"/>
              </a:rPr>
              <a:t> ____________________________;</a:t>
            </a:r>
            <a:endParaRPr lang="en-US" sz="2400">
              <a:latin typeface="Times New Roman" panose="02020603050405020304" charset="0"/>
              <a:ea typeface="宋体" panose="02010600030101010101" pitchFamily="2" charset="-122"/>
              <a:cs typeface="Times New Roman" panose="02020603050405020304" charset="0"/>
              <a:sym typeface="+mn-ea"/>
            </a:endParaRPr>
          </a:p>
          <a:p>
            <a:pPr indent="0" fontAlgn="auto">
              <a:lnSpc>
                <a:spcPct val="200000"/>
              </a:lnSpc>
              <a:buNone/>
            </a:pPr>
            <a:r>
              <a:rPr lang="en-US" sz="2400" baseline="30000">
                <a:solidFill>
                  <a:srgbClr val="FF0000"/>
                </a:solidFill>
                <a:latin typeface="宋体" panose="02010600030101010101" pitchFamily="2" charset="-122"/>
                <a:ea typeface="宋体" panose="02010600030101010101" pitchFamily="2" charset="-122"/>
                <a:cs typeface="Times New Roman" panose="02020603050405020304" charset="0"/>
                <a:sym typeface="+mn-ea"/>
              </a:rPr>
              <a:t>▼</a:t>
            </a:r>
            <a:r>
              <a:rPr lang="en-US" sz="2400" b="1" baseline="30000">
                <a:latin typeface="Times New Roman" panose="02020603050405020304" charset="0"/>
                <a:ea typeface="宋体" panose="02010600030101010101" pitchFamily="2" charset="-122"/>
                <a:cs typeface="Times New Roman" panose="02020603050405020304" charset="0"/>
                <a:sym typeface="+mn-ea"/>
              </a:rPr>
              <a:t>4</a:t>
            </a:r>
            <a:r>
              <a:rPr lang="en-US" sz="2400">
                <a:latin typeface="Times New Roman" panose="02020603050405020304" charset="0"/>
                <a:ea typeface="宋体" panose="02010600030101010101" pitchFamily="2" charset="-122"/>
                <a:cs typeface="Times New Roman" panose="02020603050405020304" charset="0"/>
                <a:sym typeface="+mn-ea"/>
              </a:rPr>
              <a:t> _____________________________________;  </a:t>
            </a:r>
            <a:endParaRPr lang="en-US" sz="2400">
              <a:latin typeface="Times New Roman" panose="02020603050405020304" charset="0"/>
              <a:ea typeface="宋体" panose="02010600030101010101" pitchFamily="2" charset="-122"/>
              <a:cs typeface="Times New Roman" panose="02020603050405020304" charset="0"/>
              <a:sym typeface="+mn-ea"/>
            </a:endParaRPr>
          </a:p>
          <a:p>
            <a:pPr indent="0" fontAlgn="auto">
              <a:lnSpc>
                <a:spcPct val="200000"/>
              </a:lnSpc>
              <a:buNone/>
            </a:pPr>
            <a:r>
              <a:rPr lang="en-US" sz="2400" baseline="30000">
                <a:solidFill>
                  <a:srgbClr val="FF0000"/>
                </a:solidFill>
                <a:latin typeface="宋体" panose="02010600030101010101" pitchFamily="2" charset="-122"/>
                <a:ea typeface="宋体" panose="02010600030101010101" pitchFamily="2" charset="-122"/>
                <a:cs typeface="Times New Roman" panose="02020603050405020304" charset="0"/>
                <a:sym typeface="+mn-ea"/>
              </a:rPr>
              <a:t>▼</a:t>
            </a:r>
            <a:r>
              <a:rPr lang="en-US" sz="2400" b="1" baseline="30000">
                <a:latin typeface="Times New Roman" panose="02020603050405020304" charset="0"/>
                <a:ea typeface="宋体" panose="02010600030101010101" pitchFamily="2" charset="-122"/>
                <a:cs typeface="Times New Roman" panose="02020603050405020304" charset="0"/>
                <a:sym typeface="+mn-ea"/>
              </a:rPr>
              <a:t>5</a:t>
            </a:r>
            <a:r>
              <a:rPr lang="en-US" sz="2400">
                <a:latin typeface="Times New Roman" panose="02020603050405020304" charset="0"/>
                <a:ea typeface="宋体" panose="02010600030101010101" pitchFamily="2" charset="-122"/>
                <a:cs typeface="Times New Roman" panose="02020603050405020304" charset="0"/>
                <a:sym typeface="+mn-ea"/>
              </a:rPr>
              <a:t> ____________________________________;</a:t>
            </a:r>
            <a:endParaRPr lang="en-US" sz="2400">
              <a:latin typeface="Times New Roman" panose="02020603050405020304" charset="0"/>
              <a:ea typeface="宋体" panose="02010600030101010101" pitchFamily="2" charset="-122"/>
              <a:cs typeface="Times New Roman" panose="02020603050405020304" charset="0"/>
              <a:sym typeface="+mn-ea"/>
            </a:endParaRPr>
          </a:p>
          <a:p>
            <a:pPr indent="0" fontAlgn="auto">
              <a:lnSpc>
                <a:spcPct val="200000"/>
              </a:lnSpc>
              <a:buNone/>
            </a:pPr>
            <a:r>
              <a:rPr lang="en-US" sz="2400" baseline="30000">
                <a:solidFill>
                  <a:srgbClr val="FF0000"/>
                </a:solidFill>
                <a:latin typeface="宋体" panose="02010600030101010101" pitchFamily="2" charset="-122"/>
                <a:ea typeface="宋体" panose="02010600030101010101" pitchFamily="2" charset="-122"/>
                <a:cs typeface="Times New Roman" panose="02020603050405020304" charset="0"/>
                <a:sym typeface="+mn-ea"/>
              </a:rPr>
              <a:t>▼</a:t>
            </a:r>
            <a:r>
              <a:rPr lang="en-US" sz="2400" b="1" baseline="30000">
                <a:latin typeface="Times New Roman" panose="02020603050405020304" charset="0"/>
                <a:ea typeface="宋体" panose="02010600030101010101" pitchFamily="2" charset="-122"/>
                <a:cs typeface="Times New Roman" panose="02020603050405020304" charset="0"/>
                <a:sym typeface="+mn-ea"/>
              </a:rPr>
              <a:t>6</a:t>
            </a:r>
            <a:r>
              <a:rPr lang="en-US" sz="2400" b="1">
                <a:latin typeface="Times New Roman" panose="02020603050405020304" charset="0"/>
                <a:ea typeface="宋体" panose="02010600030101010101" pitchFamily="2" charset="-122"/>
                <a:cs typeface="Times New Roman" panose="02020603050405020304" charset="0"/>
                <a:sym typeface="+mn-ea"/>
              </a:rPr>
              <a:t> </a:t>
            </a:r>
            <a:r>
              <a:rPr lang="en-US" sz="2400">
                <a:latin typeface="Times New Roman" panose="02020603050405020304" charset="0"/>
                <a:ea typeface="宋体" panose="02010600030101010101" pitchFamily="2" charset="-122"/>
                <a:cs typeface="Times New Roman" panose="02020603050405020304" charset="0"/>
                <a:sym typeface="+mn-ea"/>
              </a:rPr>
              <a:t>____________________________________;</a:t>
            </a:r>
            <a:endParaRPr lang="en-US" sz="2400" b="0">
              <a:latin typeface="Times New Roman" panose="02020603050405020304" charset="0"/>
              <a:ea typeface="宋体" panose="02010600030101010101" pitchFamily="2" charset="-122"/>
              <a:cs typeface="Times New Roman" panose="02020603050405020304" charset="0"/>
            </a:endParaRPr>
          </a:p>
          <a:p>
            <a:pPr indent="0" fontAlgn="auto">
              <a:lnSpc>
                <a:spcPct val="200000"/>
              </a:lnSpc>
              <a:buNone/>
            </a:pPr>
            <a:r>
              <a:rPr lang="en-US" sz="2400" b="1">
                <a:latin typeface="Times New Roman" panose="02020603050405020304" charset="0"/>
                <a:ea typeface="宋体" panose="02010600030101010101" pitchFamily="2" charset="-122"/>
                <a:cs typeface="Times New Roman" panose="02020603050405020304" charset="0"/>
                <a:sym typeface="+mn-ea"/>
              </a:rPr>
              <a:t>2 </a:t>
            </a:r>
            <a:r>
              <a:rPr lang="en-US" sz="2400">
                <a:latin typeface="Times New Roman" panose="02020603050405020304" charset="0"/>
                <a:ea typeface="宋体" panose="02010600030101010101" pitchFamily="2" charset="-122"/>
                <a:cs typeface="Times New Roman" panose="02020603050405020304" charset="0"/>
                <a:sym typeface="+mn-ea"/>
              </a:rPr>
              <a:t> natural causes - a series of the </a:t>
            </a:r>
            <a:r>
              <a:rPr lang="en-US" sz="2400" b="1" baseline="30000">
                <a:latin typeface="Times New Roman" panose="02020603050405020304" charset="0"/>
                <a:ea typeface="宋体" panose="02010600030101010101" pitchFamily="2" charset="-122"/>
                <a:cs typeface="Times New Roman" panose="02020603050405020304" charset="0"/>
                <a:sym typeface="+mn-ea"/>
              </a:rPr>
              <a:t>7</a:t>
            </a:r>
            <a:r>
              <a:rPr lang="en-US" sz="2400">
                <a:latin typeface="Times New Roman" panose="02020603050405020304" charset="0"/>
                <a:ea typeface="宋体" panose="02010600030101010101" pitchFamily="2" charset="-122"/>
                <a:cs typeface="Times New Roman" panose="02020603050405020304" charset="0"/>
                <a:sym typeface="+mn-ea"/>
              </a:rPr>
              <a:t> ____________________ between 700 AD and 1000 AD,   each </a:t>
            </a:r>
            <a:r>
              <a:rPr lang="en-US" sz="2400" b="1" baseline="30000">
                <a:latin typeface="Times New Roman" panose="02020603050405020304" charset="0"/>
                <a:ea typeface="宋体" panose="02010600030101010101" pitchFamily="2" charset="-122"/>
                <a:cs typeface="Times New Roman" panose="02020603050405020304" charset="0"/>
                <a:sym typeface="+mn-ea"/>
              </a:rPr>
              <a:t>8</a:t>
            </a:r>
            <a:r>
              <a:rPr lang="en-US" sz="2400">
                <a:latin typeface="Times New Roman" panose="02020603050405020304" charset="0"/>
                <a:ea typeface="宋体" panose="02010600030101010101" pitchFamily="2" charset="-122"/>
                <a:cs typeface="Times New Roman" panose="02020603050405020304" charset="0"/>
                <a:sym typeface="+mn-ea"/>
              </a:rPr>
              <a:t> ____________________________________.</a:t>
            </a:r>
            <a:endParaRPr lang="zh-CN" altLang="en-US" sz="2400"/>
          </a:p>
        </p:txBody>
      </p:sp>
      <p:sp>
        <p:nvSpPr>
          <p:cNvPr id="5" name="文本框 4"/>
          <p:cNvSpPr txBox="1"/>
          <p:nvPr/>
        </p:nvSpPr>
        <p:spPr>
          <a:xfrm>
            <a:off x="7096125" y="1382395"/>
            <a:ext cx="3048000" cy="460375"/>
          </a:xfrm>
          <a:prstGeom prst="rect">
            <a:avLst/>
          </a:prstGeom>
          <a:noFill/>
        </p:spPr>
        <p:txBody>
          <a:bodyPr wrap="square" rtlCol="0">
            <a:spAutoFit/>
          </a:bodyPr>
          <a:lstStyle/>
          <a:p>
            <a:pPr algn="ctr"/>
            <a:r>
              <a:rPr lang="zh-CN" altLang="en-US" sz="2400">
                <a:solidFill>
                  <a:srgbClr val="FF0000"/>
                </a:solidFill>
              </a:rPr>
              <a:t>natural disasters</a:t>
            </a:r>
            <a:endParaRPr lang="zh-CN" altLang="en-US" sz="2400">
              <a:solidFill>
                <a:srgbClr val="FF0000"/>
              </a:solidFill>
            </a:endParaRPr>
          </a:p>
        </p:txBody>
      </p:sp>
      <p:sp>
        <p:nvSpPr>
          <p:cNvPr id="6" name="文本框 5"/>
          <p:cNvSpPr txBox="1"/>
          <p:nvPr/>
        </p:nvSpPr>
        <p:spPr>
          <a:xfrm>
            <a:off x="1149350" y="2045970"/>
            <a:ext cx="3965575" cy="460375"/>
          </a:xfrm>
          <a:prstGeom prst="rect">
            <a:avLst/>
          </a:prstGeom>
          <a:noFill/>
        </p:spPr>
        <p:txBody>
          <a:bodyPr wrap="square" rtlCol="0">
            <a:spAutoFit/>
          </a:bodyPr>
          <a:lstStyle/>
          <a:p>
            <a:pPr algn="ctr"/>
            <a:r>
              <a:rPr lang="zh-CN" altLang="en-US" sz="2400">
                <a:solidFill>
                  <a:srgbClr val="FF0000"/>
                </a:solidFill>
              </a:rPr>
              <a:t>turning wetlands into fields </a:t>
            </a:r>
            <a:endParaRPr lang="zh-CN" altLang="en-US" sz="2400">
              <a:solidFill>
                <a:srgbClr val="FF0000"/>
              </a:solidFill>
            </a:endParaRPr>
          </a:p>
        </p:txBody>
      </p:sp>
      <p:sp>
        <p:nvSpPr>
          <p:cNvPr id="7" name="文本框 6"/>
          <p:cNvSpPr txBox="1"/>
          <p:nvPr/>
        </p:nvSpPr>
        <p:spPr>
          <a:xfrm>
            <a:off x="994410" y="2779395"/>
            <a:ext cx="4472305" cy="460375"/>
          </a:xfrm>
          <a:prstGeom prst="rect">
            <a:avLst/>
          </a:prstGeom>
          <a:noFill/>
        </p:spPr>
        <p:txBody>
          <a:bodyPr wrap="square" rtlCol="0">
            <a:spAutoFit/>
          </a:bodyPr>
          <a:lstStyle/>
          <a:p>
            <a:pPr algn="ctr"/>
            <a:r>
              <a:rPr lang="zh-CN" altLang="en-US" sz="2400">
                <a:solidFill>
                  <a:srgbClr val="FF0000"/>
                </a:solidFill>
              </a:rPr>
              <a:t>digging huge canal systems </a:t>
            </a:r>
            <a:endParaRPr lang="zh-CN" altLang="en-US" sz="2400">
              <a:solidFill>
                <a:srgbClr val="FF0000"/>
              </a:solidFill>
            </a:endParaRPr>
          </a:p>
        </p:txBody>
      </p:sp>
      <p:sp>
        <p:nvSpPr>
          <p:cNvPr id="8" name="文本框 7"/>
          <p:cNvSpPr txBox="1"/>
          <p:nvPr/>
        </p:nvSpPr>
        <p:spPr>
          <a:xfrm>
            <a:off x="1149350" y="3625215"/>
            <a:ext cx="2851150" cy="460375"/>
          </a:xfrm>
          <a:prstGeom prst="rect">
            <a:avLst/>
          </a:prstGeom>
          <a:noFill/>
        </p:spPr>
        <p:txBody>
          <a:bodyPr wrap="square" rtlCol="0">
            <a:spAutoFit/>
          </a:bodyPr>
          <a:lstStyle/>
          <a:p>
            <a:r>
              <a:rPr lang="en-US" altLang="zh-CN" sz="2400">
                <a:solidFill>
                  <a:srgbClr val="FF0000"/>
                </a:solidFill>
              </a:rPr>
              <a:t>  </a:t>
            </a:r>
            <a:r>
              <a:rPr lang="zh-CN" altLang="en-US" sz="2400">
                <a:solidFill>
                  <a:srgbClr val="FF0000"/>
                </a:solidFill>
              </a:rPr>
              <a:t>population</a:t>
            </a:r>
            <a:endParaRPr lang="zh-CN" altLang="en-US" sz="2400">
              <a:solidFill>
                <a:srgbClr val="FF0000"/>
              </a:solidFill>
            </a:endParaRPr>
          </a:p>
        </p:txBody>
      </p:sp>
      <p:sp>
        <p:nvSpPr>
          <p:cNvPr id="9" name="文本框 8"/>
          <p:cNvSpPr txBox="1"/>
          <p:nvPr/>
        </p:nvSpPr>
        <p:spPr>
          <a:xfrm>
            <a:off x="4725670" y="4388485"/>
            <a:ext cx="2116455" cy="460375"/>
          </a:xfrm>
          <a:prstGeom prst="rect">
            <a:avLst/>
          </a:prstGeom>
          <a:noFill/>
        </p:spPr>
        <p:txBody>
          <a:bodyPr wrap="square" rtlCol="0">
            <a:spAutoFit/>
          </a:bodyPr>
          <a:lstStyle/>
          <a:p>
            <a:pPr algn="ctr"/>
            <a:r>
              <a:rPr lang="zh-CN" altLang="en-US" sz="2400">
                <a:solidFill>
                  <a:srgbClr val="FF0000"/>
                </a:solidFill>
              </a:rPr>
              <a:t>droughts </a:t>
            </a:r>
            <a:endParaRPr lang="zh-CN" altLang="en-US" sz="2400">
              <a:solidFill>
                <a:srgbClr val="FF0000"/>
              </a:solidFill>
            </a:endParaRPr>
          </a:p>
        </p:txBody>
      </p:sp>
      <p:sp>
        <p:nvSpPr>
          <p:cNvPr id="10" name="文本框 9"/>
          <p:cNvSpPr txBox="1"/>
          <p:nvPr/>
        </p:nvSpPr>
        <p:spPr>
          <a:xfrm>
            <a:off x="1417955" y="5121910"/>
            <a:ext cx="3970655" cy="460375"/>
          </a:xfrm>
          <a:prstGeom prst="rect">
            <a:avLst/>
          </a:prstGeom>
          <a:noFill/>
        </p:spPr>
        <p:txBody>
          <a:bodyPr wrap="square" rtlCol="0">
            <a:spAutoFit/>
          </a:bodyPr>
          <a:lstStyle/>
          <a:p>
            <a:r>
              <a:rPr lang="zh-CN" altLang="en-US" sz="2400">
                <a:solidFill>
                  <a:srgbClr val="FF0000"/>
                </a:solidFill>
              </a:rPr>
              <a:t>lasting for a couple of years </a:t>
            </a:r>
            <a:endParaRPr lang="zh-CN" altLang="en-US" sz="2400">
              <a:solidFill>
                <a:srgbClr val="FF0000"/>
              </a:solidFill>
            </a:endParaRP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ppt_x"/>
                                          </p:val>
                                        </p:tav>
                                        <p:tav tm="100000">
                                          <p:val>
                                            <p:strVal val="#ppt_x"/>
                                          </p:val>
                                        </p:tav>
                                      </p:tavLst>
                                    </p:anim>
                                    <p:anim calcmode="lin" valueType="num">
                                      <p:cBhvr additive="base">
                                        <p:cTn id="3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ppt_x"/>
                                          </p:val>
                                        </p:tav>
                                        <p:tav tm="100000">
                                          <p:val>
                                            <p:strVal val="#ppt_x"/>
                                          </p:val>
                                        </p:tav>
                                      </p:tavLst>
                                    </p:anim>
                                    <p:anim calcmode="lin" valueType="num">
                                      <p:cBhvr additive="base">
                                        <p:cTn id="3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51790" y="0"/>
            <a:ext cx="11559540" cy="705485"/>
          </a:xfrm>
        </p:spPr>
        <p:txBody>
          <a:bodyPr>
            <a:normAutofit fontScale="90000"/>
          </a:bodyPr>
          <a:lstStyle/>
          <a:p>
            <a:r>
              <a:rPr lang="en-US" altLang="zh-CN">
                <a:solidFill>
                  <a:schemeClr val="accent1"/>
                </a:solidFill>
                <a:effectLst>
                  <a:outerShdw blurRad="38100" dist="25400" dir="5400000" algn="ctr" rotWithShape="0">
                    <a:srgbClr val="6E747A">
                      <a:alpha val="43000"/>
                    </a:srgbClr>
                  </a:outerShdw>
                </a:effectLst>
                <a:latin typeface="Times New Roman" panose="02020603050405020304" charset="0"/>
                <a:cs typeface="Times New Roman" panose="02020603050405020304" charset="0"/>
              </a:rPr>
              <a:t>C</a:t>
            </a:r>
            <a:r>
              <a:rPr lang="zh-CN" altLang="en-US">
                <a:solidFill>
                  <a:schemeClr val="accent1"/>
                </a:solidFill>
                <a:effectLst>
                  <a:outerShdw blurRad="38100" dist="25400" dir="5400000" algn="ctr" rotWithShape="0">
                    <a:srgbClr val="6E747A">
                      <a:alpha val="43000"/>
                    </a:srgbClr>
                  </a:outerShdw>
                </a:effectLst>
                <a:latin typeface="Times New Roman" panose="02020603050405020304" charset="0"/>
                <a:cs typeface="Times New Roman" panose="02020603050405020304" charset="0"/>
              </a:rPr>
              <a:t>ultural comparison with information from the </a:t>
            </a:r>
            <a:r>
              <a:rPr lang="en-US" altLang="zh-CN">
                <a:solidFill>
                  <a:schemeClr val="accent1"/>
                </a:solidFill>
                <a:effectLst>
                  <a:outerShdw blurRad="38100" dist="25400" dir="5400000" algn="ctr" rotWithShape="0">
                    <a:srgbClr val="6E747A">
                      <a:alpha val="43000"/>
                    </a:srgbClr>
                  </a:outerShdw>
                </a:effectLst>
                <a:latin typeface="Times New Roman" panose="02020603050405020304" charset="0"/>
                <a:cs typeface="Times New Roman" panose="02020603050405020304" charset="0"/>
              </a:rPr>
              <a:t>text</a:t>
            </a:r>
            <a:endParaRPr lang="en-US" altLang="zh-CN">
              <a:solidFill>
                <a:schemeClr val="accent1"/>
              </a:solidFill>
              <a:effectLst>
                <a:outerShdw blurRad="38100" dist="25400" dir="5400000" algn="ctr" rotWithShape="0">
                  <a:srgbClr val="6E747A">
                    <a:alpha val="43000"/>
                  </a:srgbClr>
                </a:outerShdw>
              </a:effectLst>
              <a:latin typeface="Times New Roman" panose="02020603050405020304" charset="0"/>
              <a:cs typeface="Times New Roman" panose="02020603050405020304" charset="0"/>
            </a:endParaRPr>
          </a:p>
        </p:txBody>
      </p:sp>
      <p:grpSp>
        <p:nvGrpSpPr>
          <p:cNvPr id="58" name="Group 21_1"/>
          <p:cNvGrpSpPr/>
          <p:nvPr/>
        </p:nvGrpSpPr>
        <p:grpSpPr>
          <a:xfrm>
            <a:off x="-947639" y="11"/>
            <a:ext cx="12858769" cy="6560166"/>
            <a:chOff x="-1013679" y="-43169"/>
            <a:chExt cx="12858769" cy="6560166"/>
          </a:xfrm>
        </p:grpSpPr>
        <p:grpSp>
          <p:nvGrpSpPr>
            <p:cNvPr id="60" name="组合 59"/>
            <p:cNvGrpSpPr/>
            <p:nvPr/>
          </p:nvGrpSpPr>
          <p:grpSpPr>
            <a:xfrm>
              <a:off x="9683417" y="6288397"/>
              <a:ext cx="2161673" cy="228600"/>
              <a:chOff x="2805536" y="-1467853"/>
              <a:chExt cx="2161673" cy="228600"/>
            </a:xfrm>
          </p:grpSpPr>
          <p:sp>
            <p:nvSpPr>
              <p:cNvPr id="67" name="椭圆 66"/>
              <p:cNvSpPr/>
              <p:nvPr/>
            </p:nvSpPr>
            <p:spPr>
              <a:xfrm>
                <a:off x="2805536" y="-1467853"/>
                <a:ext cx="228600" cy="228600"/>
              </a:xfrm>
              <a:prstGeom prst="ellipse">
                <a:avLst/>
              </a:prstGeom>
              <a:solidFill>
                <a:srgbClr val="78B6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8" name="椭圆 67"/>
              <p:cNvSpPr/>
              <p:nvPr/>
            </p:nvSpPr>
            <p:spPr>
              <a:xfrm>
                <a:off x="3288804" y="-1467853"/>
                <a:ext cx="228600" cy="228600"/>
              </a:xfrm>
              <a:prstGeom prst="ellipse">
                <a:avLst/>
              </a:prstGeom>
              <a:solidFill>
                <a:srgbClr val="FDD0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9" name="椭圆 68"/>
              <p:cNvSpPr/>
              <p:nvPr/>
            </p:nvSpPr>
            <p:spPr>
              <a:xfrm>
                <a:off x="3772072" y="-1467853"/>
                <a:ext cx="228600" cy="228600"/>
              </a:xfrm>
              <a:prstGeom prst="ellipse">
                <a:avLst/>
              </a:prstGeom>
              <a:solidFill>
                <a:srgbClr val="ED93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0" name="椭圆 69"/>
              <p:cNvSpPr/>
              <p:nvPr/>
            </p:nvSpPr>
            <p:spPr>
              <a:xfrm>
                <a:off x="4255340" y="-1467853"/>
                <a:ext cx="228600" cy="228600"/>
              </a:xfrm>
              <a:prstGeom prst="ellipse">
                <a:avLst/>
              </a:prstGeom>
              <a:solidFill>
                <a:srgbClr val="E974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1" name="椭圆 70"/>
              <p:cNvSpPr/>
              <p:nvPr/>
            </p:nvSpPr>
            <p:spPr>
              <a:xfrm>
                <a:off x="4738609" y="-1467853"/>
                <a:ext cx="228600" cy="228600"/>
              </a:xfrm>
              <a:prstGeom prst="ellipse">
                <a:avLst/>
              </a:prstGeom>
              <a:solidFill>
                <a:srgbClr val="AB7D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61" name="组合 60"/>
            <p:cNvGrpSpPr/>
            <p:nvPr/>
          </p:nvGrpSpPr>
          <p:grpSpPr>
            <a:xfrm flipH="1" flipV="1">
              <a:off x="-1013679" y="-43169"/>
              <a:ext cx="4948007" cy="573258"/>
              <a:chOff x="-460228" y="4964882"/>
              <a:chExt cx="16582544" cy="1921192"/>
            </a:xfrm>
          </p:grpSpPr>
          <p:sp>
            <p:nvSpPr>
              <p:cNvPr id="62" name="等腰三角形 5"/>
              <p:cNvSpPr/>
              <p:nvPr/>
            </p:nvSpPr>
            <p:spPr>
              <a:xfrm>
                <a:off x="-460228" y="5749042"/>
                <a:ext cx="3560710" cy="1137032"/>
              </a:xfrm>
              <a:custGeom>
                <a:avLst/>
                <a:gdLst>
                  <a:gd name="connsiteX0" fmla="*/ 0 w 3560710"/>
                  <a:gd name="connsiteY0" fmla="*/ 1136944 h 1136944"/>
                  <a:gd name="connsiteX1" fmla="*/ 1780355 w 3560710"/>
                  <a:gd name="connsiteY1" fmla="*/ 0 h 1136944"/>
                  <a:gd name="connsiteX2" fmla="*/ 3560710 w 3560710"/>
                  <a:gd name="connsiteY2" fmla="*/ 1136944 h 1136944"/>
                  <a:gd name="connsiteX3" fmla="*/ 0 w 3560710"/>
                  <a:gd name="connsiteY3" fmla="*/ 1136944 h 1136944"/>
                  <a:gd name="connsiteX0-1" fmla="*/ 0 w 3560710"/>
                  <a:gd name="connsiteY0-2" fmla="*/ 1136944 h 1136944"/>
                  <a:gd name="connsiteX1-3" fmla="*/ 1780355 w 3560710"/>
                  <a:gd name="connsiteY1-4" fmla="*/ 0 h 1136944"/>
                  <a:gd name="connsiteX2-5" fmla="*/ 3560710 w 3560710"/>
                  <a:gd name="connsiteY2-6" fmla="*/ 1136944 h 1136944"/>
                  <a:gd name="connsiteX3-7" fmla="*/ 0 w 3560710"/>
                  <a:gd name="connsiteY3-8" fmla="*/ 1136944 h 1136944"/>
                  <a:gd name="connsiteX0-9" fmla="*/ 0 w 3560710"/>
                  <a:gd name="connsiteY0-10" fmla="*/ 1137032 h 1137032"/>
                  <a:gd name="connsiteX1-11" fmla="*/ 1780355 w 3560710"/>
                  <a:gd name="connsiteY1-12" fmla="*/ 88 h 1137032"/>
                  <a:gd name="connsiteX2-13" fmla="*/ 3560710 w 3560710"/>
                  <a:gd name="connsiteY2-14" fmla="*/ 1137032 h 1137032"/>
                  <a:gd name="connsiteX3-15" fmla="*/ 0 w 3560710"/>
                  <a:gd name="connsiteY3-16" fmla="*/ 1137032 h 1137032"/>
                </a:gdLst>
                <a:ahLst/>
                <a:cxnLst>
                  <a:cxn ang="0">
                    <a:pos x="connsiteX0-1" y="connsiteY0-2"/>
                  </a:cxn>
                  <a:cxn ang="0">
                    <a:pos x="connsiteX1-3" y="connsiteY1-4"/>
                  </a:cxn>
                  <a:cxn ang="0">
                    <a:pos x="connsiteX2-5" y="connsiteY2-6"/>
                  </a:cxn>
                  <a:cxn ang="0">
                    <a:pos x="connsiteX3-7" y="connsiteY3-8"/>
                  </a:cxn>
                </a:cxnLst>
                <a:rect l="l" t="t" r="r" b="b"/>
                <a:pathLst>
                  <a:path w="3560710" h="1137032">
                    <a:moveTo>
                      <a:pt x="0" y="1137032"/>
                    </a:moveTo>
                    <a:cubicBezTo>
                      <a:pt x="593452" y="758051"/>
                      <a:pt x="1102124" y="-9500"/>
                      <a:pt x="1780355" y="88"/>
                    </a:cubicBezTo>
                    <a:cubicBezTo>
                      <a:pt x="2458586" y="9676"/>
                      <a:pt x="2967258" y="758051"/>
                      <a:pt x="3560710" y="1137032"/>
                    </a:cubicBezTo>
                    <a:lnTo>
                      <a:pt x="0" y="1137032"/>
                    </a:lnTo>
                    <a:close/>
                  </a:path>
                </a:pathLst>
              </a:custGeom>
              <a:solidFill>
                <a:srgbClr val="78B6A9">
                  <a:alpha val="6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 name="等腰三角形 5"/>
              <p:cNvSpPr/>
              <p:nvPr/>
            </p:nvSpPr>
            <p:spPr>
              <a:xfrm>
                <a:off x="1498898" y="5414211"/>
                <a:ext cx="4355342" cy="1471863"/>
              </a:xfrm>
              <a:custGeom>
                <a:avLst/>
                <a:gdLst>
                  <a:gd name="connsiteX0" fmla="*/ 0 w 3560710"/>
                  <a:gd name="connsiteY0" fmla="*/ 1136944 h 1136944"/>
                  <a:gd name="connsiteX1" fmla="*/ 1780355 w 3560710"/>
                  <a:gd name="connsiteY1" fmla="*/ 0 h 1136944"/>
                  <a:gd name="connsiteX2" fmla="*/ 3560710 w 3560710"/>
                  <a:gd name="connsiteY2" fmla="*/ 1136944 h 1136944"/>
                  <a:gd name="connsiteX3" fmla="*/ 0 w 3560710"/>
                  <a:gd name="connsiteY3" fmla="*/ 1136944 h 1136944"/>
                  <a:gd name="connsiteX0-1" fmla="*/ 0 w 3560710"/>
                  <a:gd name="connsiteY0-2" fmla="*/ 1136944 h 1136944"/>
                  <a:gd name="connsiteX1-3" fmla="*/ 1780355 w 3560710"/>
                  <a:gd name="connsiteY1-4" fmla="*/ 0 h 1136944"/>
                  <a:gd name="connsiteX2-5" fmla="*/ 3560710 w 3560710"/>
                  <a:gd name="connsiteY2-6" fmla="*/ 1136944 h 1136944"/>
                  <a:gd name="connsiteX3-7" fmla="*/ 0 w 3560710"/>
                  <a:gd name="connsiteY3-8" fmla="*/ 1136944 h 1136944"/>
                  <a:gd name="connsiteX0-9" fmla="*/ 0 w 3560710"/>
                  <a:gd name="connsiteY0-10" fmla="*/ 1137032 h 1137032"/>
                  <a:gd name="connsiteX1-11" fmla="*/ 1780355 w 3560710"/>
                  <a:gd name="connsiteY1-12" fmla="*/ 88 h 1137032"/>
                  <a:gd name="connsiteX2-13" fmla="*/ 3560710 w 3560710"/>
                  <a:gd name="connsiteY2-14" fmla="*/ 1137032 h 1137032"/>
                  <a:gd name="connsiteX3-15" fmla="*/ 0 w 3560710"/>
                  <a:gd name="connsiteY3-16" fmla="*/ 1137032 h 1137032"/>
                  <a:gd name="connsiteX0-17" fmla="*/ 0 w 3560710"/>
                  <a:gd name="connsiteY0-18" fmla="*/ 1137032 h 1137032"/>
                  <a:gd name="connsiteX1-19" fmla="*/ 1780355 w 3560710"/>
                  <a:gd name="connsiteY1-20" fmla="*/ 88 h 1137032"/>
                  <a:gd name="connsiteX2-21" fmla="*/ 3560710 w 3560710"/>
                  <a:gd name="connsiteY2-22" fmla="*/ 1137032 h 1137032"/>
                  <a:gd name="connsiteX3-23" fmla="*/ 0 w 3560710"/>
                  <a:gd name="connsiteY3-24" fmla="*/ 1137032 h 1137032"/>
                  <a:gd name="connsiteX0-25" fmla="*/ 0 w 3560710"/>
                  <a:gd name="connsiteY0-26" fmla="*/ 1137032 h 1137032"/>
                  <a:gd name="connsiteX1-27" fmla="*/ 1780355 w 3560710"/>
                  <a:gd name="connsiteY1-28" fmla="*/ 88 h 1137032"/>
                  <a:gd name="connsiteX2-29" fmla="*/ 3560710 w 3560710"/>
                  <a:gd name="connsiteY2-30" fmla="*/ 1137032 h 1137032"/>
                  <a:gd name="connsiteX3-31" fmla="*/ 0 w 3560710"/>
                  <a:gd name="connsiteY3-32" fmla="*/ 1137032 h 1137032"/>
                </a:gdLst>
                <a:ahLst/>
                <a:cxnLst>
                  <a:cxn ang="0">
                    <a:pos x="connsiteX0-1" y="connsiteY0-2"/>
                  </a:cxn>
                  <a:cxn ang="0">
                    <a:pos x="connsiteX1-3" y="connsiteY1-4"/>
                  </a:cxn>
                  <a:cxn ang="0">
                    <a:pos x="connsiteX2-5" y="connsiteY2-6"/>
                  </a:cxn>
                  <a:cxn ang="0">
                    <a:pos x="connsiteX3-7" y="connsiteY3-8"/>
                  </a:cxn>
                </a:cxnLst>
                <a:rect l="l" t="t" r="r" b="b"/>
                <a:pathLst>
                  <a:path w="3560710" h="1137032">
                    <a:moveTo>
                      <a:pt x="0" y="1137032"/>
                    </a:moveTo>
                    <a:cubicBezTo>
                      <a:pt x="593452" y="758051"/>
                      <a:pt x="1298852" y="-9500"/>
                      <a:pt x="1780355" y="88"/>
                    </a:cubicBezTo>
                    <a:cubicBezTo>
                      <a:pt x="2261858" y="9676"/>
                      <a:pt x="2967258" y="758051"/>
                      <a:pt x="3560710" y="1137032"/>
                    </a:cubicBezTo>
                    <a:lnTo>
                      <a:pt x="0" y="1137032"/>
                    </a:lnTo>
                    <a:close/>
                  </a:path>
                </a:pathLst>
              </a:custGeom>
              <a:solidFill>
                <a:srgbClr val="FDD069">
                  <a:alpha val="6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 name="等腰三角形 5"/>
              <p:cNvSpPr/>
              <p:nvPr/>
            </p:nvSpPr>
            <p:spPr>
              <a:xfrm>
                <a:off x="3763709" y="4964882"/>
                <a:ext cx="5327811" cy="1921192"/>
              </a:xfrm>
              <a:custGeom>
                <a:avLst/>
                <a:gdLst>
                  <a:gd name="connsiteX0" fmla="*/ 0 w 3560710"/>
                  <a:gd name="connsiteY0" fmla="*/ 1136944 h 1136944"/>
                  <a:gd name="connsiteX1" fmla="*/ 1780355 w 3560710"/>
                  <a:gd name="connsiteY1" fmla="*/ 0 h 1136944"/>
                  <a:gd name="connsiteX2" fmla="*/ 3560710 w 3560710"/>
                  <a:gd name="connsiteY2" fmla="*/ 1136944 h 1136944"/>
                  <a:gd name="connsiteX3" fmla="*/ 0 w 3560710"/>
                  <a:gd name="connsiteY3" fmla="*/ 1136944 h 1136944"/>
                  <a:gd name="connsiteX0-1" fmla="*/ 0 w 3560710"/>
                  <a:gd name="connsiteY0-2" fmla="*/ 1136944 h 1136944"/>
                  <a:gd name="connsiteX1-3" fmla="*/ 1780355 w 3560710"/>
                  <a:gd name="connsiteY1-4" fmla="*/ 0 h 1136944"/>
                  <a:gd name="connsiteX2-5" fmla="*/ 3560710 w 3560710"/>
                  <a:gd name="connsiteY2-6" fmla="*/ 1136944 h 1136944"/>
                  <a:gd name="connsiteX3-7" fmla="*/ 0 w 3560710"/>
                  <a:gd name="connsiteY3-8" fmla="*/ 1136944 h 1136944"/>
                  <a:gd name="connsiteX0-9" fmla="*/ 0 w 3560710"/>
                  <a:gd name="connsiteY0-10" fmla="*/ 1137032 h 1137032"/>
                  <a:gd name="connsiteX1-11" fmla="*/ 1780355 w 3560710"/>
                  <a:gd name="connsiteY1-12" fmla="*/ 88 h 1137032"/>
                  <a:gd name="connsiteX2-13" fmla="*/ 3560710 w 3560710"/>
                  <a:gd name="connsiteY2-14" fmla="*/ 1137032 h 1137032"/>
                  <a:gd name="connsiteX3-15" fmla="*/ 0 w 3560710"/>
                  <a:gd name="connsiteY3-16" fmla="*/ 1137032 h 1137032"/>
                </a:gdLst>
                <a:ahLst/>
                <a:cxnLst>
                  <a:cxn ang="0">
                    <a:pos x="connsiteX0-1" y="connsiteY0-2"/>
                  </a:cxn>
                  <a:cxn ang="0">
                    <a:pos x="connsiteX1-3" y="connsiteY1-4"/>
                  </a:cxn>
                  <a:cxn ang="0">
                    <a:pos x="connsiteX2-5" y="connsiteY2-6"/>
                  </a:cxn>
                  <a:cxn ang="0">
                    <a:pos x="connsiteX3-7" y="connsiteY3-8"/>
                  </a:cxn>
                </a:cxnLst>
                <a:rect l="l" t="t" r="r" b="b"/>
                <a:pathLst>
                  <a:path w="3560710" h="1137032">
                    <a:moveTo>
                      <a:pt x="0" y="1137032"/>
                    </a:moveTo>
                    <a:cubicBezTo>
                      <a:pt x="593452" y="758051"/>
                      <a:pt x="1102124" y="-9500"/>
                      <a:pt x="1780355" y="88"/>
                    </a:cubicBezTo>
                    <a:cubicBezTo>
                      <a:pt x="2458586" y="9676"/>
                      <a:pt x="2967258" y="758051"/>
                      <a:pt x="3560710" y="1137032"/>
                    </a:cubicBezTo>
                    <a:lnTo>
                      <a:pt x="0" y="1137032"/>
                    </a:lnTo>
                    <a:close/>
                  </a:path>
                </a:pathLst>
              </a:custGeom>
              <a:solidFill>
                <a:srgbClr val="ED935C">
                  <a:alpha val="6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 name="等腰三角形 5"/>
              <p:cNvSpPr/>
              <p:nvPr/>
            </p:nvSpPr>
            <p:spPr>
              <a:xfrm>
                <a:off x="6780019" y="5781117"/>
                <a:ext cx="5439657" cy="1076883"/>
              </a:xfrm>
              <a:custGeom>
                <a:avLst/>
                <a:gdLst>
                  <a:gd name="connsiteX0" fmla="*/ 0 w 3560710"/>
                  <a:gd name="connsiteY0" fmla="*/ 1136944 h 1136944"/>
                  <a:gd name="connsiteX1" fmla="*/ 1780355 w 3560710"/>
                  <a:gd name="connsiteY1" fmla="*/ 0 h 1136944"/>
                  <a:gd name="connsiteX2" fmla="*/ 3560710 w 3560710"/>
                  <a:gd name="connsiteY2" fmla="*/ 1136944 h 1136944"/>
                  <a:gd name="connsiteX3" fmla="*/ 0 w 3560710"/>
                  <a:gd name="connsiteY3" fmla="*/ 1136944 h 1136944"/>
                  <a:gd name="connsiteX0-1" fmla="*/ 0 w 3560710"/>
                  <a:gd name="connsiteY0-2" fmla="*/ 1136944 h 1136944"/>
                  <a:gd name="connsiteX1-3" fmla="*/ 1780355 w 3560710"/>
                  <a:gd name="connsiteY1-4" fmla="*/ 0 h 1136944"/>
                  <a:gd name="connsiteX2-5" fmla="*/ 3560710 w 3560710"/>
                  <a:gd name="connsiteY2-6" fmla="*/ 1136944 h 1136944"/>
                  <a:gd name="connsiteX3-7" fmla="*/ 0 w 3560710"/>
                  <a:gd name="connsiteY3-8" fmla="*/ 1136944 h 1136944"/>
                  <a:gd name="connsiteX0-9" fmla="*/ 0 w 3560710"/>
                  <a:gd name="connsiteY0-10" fmla="*/ 1137032 h 1137032"/>
                  <a:gd name="connsiteX1-11" fmla="*/ 1780355 w 3560710"/>
                  <a:gd name="connsiteY1-12" fmla="*/ 88 h 1137032"/>
                  <a:gd name="connsiteX2-13" fmla="*/ 3560710 w 3560710"/>
                  <a:gd name="connsiteY2-14" fmla="*/ 1137032 h 1137032"/>
                  <a:gd name="connsiteX3-15" fmla="*/ 0 w 3560710"/>
                  <a:gd name="connsiteY3-16" fmla="*/ 1137032 h 1137032"/>
                  <a:gd name="connsiteX0-17" fmla="*/ 0 w 3560710"/>
                  <a:gd name="connsiteY0-18" fmla="*/ 1076883 h 1076883"/>
                  <a:gd name="connsiteX1-19" fmla="*/ 2134761 w 3560710"/>
                  <a:gd name="connsiteY1-20" fmla="*/ 97 h 1076883"/>
                  <a:gd name="connsiteX2-21" fmla="*/ 3560710 w 3560710"/>
                  <a:gd name="connsiteY2-22" fmla="*/ 1076883 h 1076883"/>
                  <a:gd name="connsiteX3-23" fmla="*/ 0 w 3560710"/>
                  <a:gd name="connsiteY3-24" fmla="*/ 1076883 h 1076883"/>
                </a:gdLst>
                <a:ahLst/>
                <a:cxnLst>
                  <a:cxn ang="0">
                    <a:pos x="connsiteX0-1" y="connsiteY0-2"/>
                  </a:cxn>
                  <a:cxn ang="0">
                    <a:pos x="connsiteX1-3" y="connsiteY1-4"/>
                  </a:cxn>
                  <a:cxn ang="0">
                    <a:pos x="connsiteX2-5" y="connsiteY2-6"/>
                  </a:cxn>
                  <a:cxn ang="0">
                    <a:pos x="connsiteX3-7" y="connsiteY3-8"/>
                  </a:cxn>
                </a:cxnLst>
                <a:rect l="l" t="t" r="r" b="b"/>
                <a:pathLst>
                  <a:path w="3560710" h="1076883">
                    <a:moveTo>
                      <a:pt x="0" y="1076883"/>
                    </a:moveTo>
                    <a:cubicBezTo>
                      <a:pt x="593452" y="697902"/>
                      <a:pt x="1456530" y="-9491"/>
                      <a:pt x="2134761" y="97"/>
                    </a:cubicBezTo>
                    <a:cubicBezTo>
                      <a:pt x="2812992" y="9685"/>
                      <a:pt x="2967258" y="697902"/>
                      <a:pt x="3560710" y="1076883"/>
                    </a:cubicBezTo>
                    <a:lnTo>
                      <a:pt x="0" y="1076883"/>
                    </a:lnTo>
                    <a:close/>
                  </a:path>
                </a:pathLst>
              </a:custGeom>
              <a:solidFill>
                <a:srgbClr val="E9746E">
                  <a:alpha val="6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 name="等腰三角形 5"/>
              <p:cNvSpPr/>
              <p:nvPr/>
            </p:nvSpPr>
            <p:spPr>
              <a:xfrm>
                <a:off x="9613231" y="5220014"/>
                <a:ext cx="6509085" cy="1637986"/>
              </a:xfrm>
              <a:custGeom>
                <a:avLst/>
                <a:gdLst>
                  <a:gd name="connsiteX0" fmla="*/ 0 w 3560710"/>
                  <a:gd name="connsiteY0" fmla="*/ 1136944 h 1136944"/>
                  <a:gd name="connsiteX1" fmla="*/ 1780355 w 3560710"/>
                  <a:gd name="connsiteY1" fmla="*/ 0 h 1136944"/>
                  <a:gd name="connsiteX2" fmla="*/ 3560710 w 3560710"/>
                  <a:gd name="connsiteY2" fmla="*/ 1136944 h 1136944"/>
                  <a:gd name="connsiteX3" fmla="*/ 0 w 3560710"/>
                  <a:gd name="connsiteY3" fmla="*/ 1136944 h 1136944"/>
                  <a:gd name="connsiteX0-1" fmla="*/ 0 w 3560710"/>
                  <a:gd name="connsiteY0-2" fmla="*/ 1136944 h 1136944"/>
                  <a:gd name="connsiteX1-3" fmla="*/ 1780355 w 3560710"/>
                  <a:gd name="connsiteY1-4" fmla="*/ 0 h 1136944"/>
                  <a:gd name="connsiteX2-5" fmla="*/ 3560710 w 3560710"/>
                  <a:gd name="connsiteY2-6" fmla="*/ 1136944 h 1136944"/>
                  <a:gd name="connsiteX3-7" fmla="*/ 0 w 3560710"/>
                  <a:gd name="connsiteY3-8" fmla="*/ 1136944 h 1136944"/>
                  <a:gd name="connsiteX0-9" fmla="*/ 0 w 3560710"/>
                  <a:gd name="connsiteY0-10" fmla="*/ 1137032 h 1137032"/>
                  <a:gd name="connsiteX1-11" fmla="*/ 1780355 w 3560710"/>
                  <a:gd name="connsiteY1-12" fmla="*/ 88 h 1137032"/>
                  <a:gd name="connsiteX2-13" fmla="*/ 3560710 w 3560710"/>
                  <a:gd name="connsiteY2-14" fmla="*/ 1137032 h 1137032"/>
                  <a:gd name="connsiteX3-15" fmla="*/ 0 w 3560710"/>
                  <a:gd name="connsiteY3-16" fmla="*/ 1137032 h 1137032"/>
                </a:gdLst>
                <a:ahLst/>
                <a:cxnLst>
                  <a:cxn ang="0">
                    <a:pos x="connsiteX0-1" y="connsiteY0-2"/>
                  </a:cxn>
                  <a:cxn ang="0">
                    <a:pos x="connsiteX1-3" y="connsiteY1-4"/>
                  </a:cxn>
                  <a:cxn ang="0">
                    <a:pos x="connsiteX2-5" y="connsiteY2-6"/>
                  </a:cxn>
                  <a:cxn ang="0">
                    <a:pos x="connsiteX3-7" y="connsiteY3-8"/>
                  </a:cxn>
                </a:cxnLst>
                <a:rect l="l" t="t" r="r" b="b"/>
                <a:pathLst>
                  <a:path w="3560710" h="1137032">
                    <a:moveTo>
                      <a:pt x="0" y="1137032"/>
                    </a:moveTo>
                    <a:cubicBezTo>
                      <a:pt x="593452" y="758051"/>
                      <a:pt x="1102124" y="-9500"/>
                      <a:pt x="1780355" y="88"/>
                    </a:cubicBezTo>
                    <a:cubicBezTo>
                      <a:pt x="2458586" y="9676"/>
                      <a:pt x="2967258" y="758051"/>
                      <a:pt x="3560710" y="1137032"/>
                    </a:cubicBezTo>
                    <a:lnTo>
                      <a:pt x="0" y="1137032"/>
                    </a:lnTo>
                    <a:close/>
                  </a:path>
                </a:pathLst>
              </a:custGeom>
              <a:solidFill>
                <a:srgbClr val="AB7DB6">
                  <a:alpha val="6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
        <p:nvSpPr>
          <p:cNvPr id="103" name="文本框 102"/>
          <p:cNvSpPr txBox="1"/>
          <p:nvPr/>
        </p:nvSpPr>
        <p:spPr>
          <a:xfrm>
            <a:off x="818515" y="916305"/>
            <a:ext cx="10126345" cy="3046095"/>
          </a:xfrm>
          <a:prstGeom prst="rect">
            <a:avLst/>
          </a:prstGeom>
          <a:noFill/>
          <a:ln w="9525">
            <a:noFill/>
          </a:ln>
        </p:spPr>
        <p:txBody>
          <a:bodyPr wrap="square">
            <a:spAutoFit/>
          </a:bodyPr>
          <a:lstStyle/>
          <a:p>
            <a:pPr indent="266700" fontAlgn="auto">
              <a:lnSpc>
                <a:spcPct val="200000"/>
              </a:lnSpc>
            </a:pPr>
            <a:r>
              <a:rPr lang="en-US" sz="2400" b="0">
                <a:latin typeface="Times New Roman" panose="02020603050405020304" charset="0"/>
                <a:ea typeface="宋体" panose="02010600030101010101" pitchFamily="2" charset="-122"/>
              </a:rPr>
              <a:t>  Comparing the highly-sophisticated civilizations of the Maya and Ancient China reveals some surprising similarities. They both possessed a detailed understanding of </a:t>
            </a:r>
            <a:r>
              <a:rPr lang="en-US" sz="2400" b="1" baseline="30000">
                <a:solidFill>
                  <a:srgbClr val="FF0000"/>
                </a:solidFill>
                <a:latin typeface="Times New Roman" panose="02020603050405020304" charset="0"/>
                <a:ea typeface="宋体" panose="02010600030101010101" pitchFamily="2" charset="-122"/>
              </a:rPr>
              <a:t>1</a:t>
            </a:r>
            <a:r>
              <a:rPr lang="en-US" sz="2400" b="0" baseline="30000">
                <a:latin typeface="Times New Roman" panose="02020603050405020304" charset="0"/>
                <a:ea typeface="宋体" panose="02010600030101010101" pitchFamily="2" charset="-122"/>
              </a:rPr>
              <a:t> </a:t>
            </a:r>
            <a:r>
              <a:rPr lang="en-US" sz="2400" b="0">
                <a:latin typeface="Times New Roman" panose="02020603050405020304" charset="0"/>
                <a:ea typeface="宋体" panose="02010600030101010101" pitchFamily="2" charset="-122"/>
              </a:rPr>
              <a:t>_____________________ and astronomy, which helped them maintain an accurate </a:t>
            </a:r>
            <a:r>
              <a:rPr lang="en-US" sz="2400" b="1" baseline="30000">
                <a:solidFill>
                  <a:srgbClr val="FF0000"/>
                </a:solidFill>
                <a:latin typeface="Times New Roman" panose="02020603050405020304" charset="0"/>
                <a:ea typeface="宋体" panose="02010600030101010101" pitchFamily="2" charset="-122"/>
              </a:rPr>
              <a:t>2</a:t>
            </a:r>
            <a:r>
              <a:rPr lang="en-US" sz="2400" b="0">
                <a:latin typeface="Times New Roman" panose="02020603050405020304" charset="0"/>
                <a:ea typeface="宋体" panose="02010600030101010101" pitchFamily="2" charset="-122"/>
                <a:cs typeface="Times New Roman" panose="02020603050405020304" charset="0"/>
              </a:rPr>
              <a:t> </a:t>
            </a:r>
            <a:r>
              <a:rPr lang="en-US" sz="2400" b="0">
                <a:latin typeface="Times New Roman" panose="02020603050405020304" charset="0"/>
                <a:ea typeface="宋体" panose="02010600030101010101" pitchFamily="2" charset="-122"/>
              </a:rPr>
              <a:t>____________________, and a complex</a:t>
            </a:r>
            <a:r>
              <a:rPr lang="en-US" sz="2400" b="0" baseline="30000">
                <a:latin typeface="Times New Roman" panose="02020603050405020304" charset="0"/>
                <a:ea typeface="宋体" panose="02010600030101010101" pitchFamily="2" charset="-122"/>
                <a:cs typeface="Times New Roman" panose="02020603050405020304" charset="0"/>
              </a:rPr>
              <a:t> </a:t>
            </a:r>
            <a:endParaRPr lang="zh-CN" altLang="en-US" sz="2400"/>
          </a:p>
        </p:txBody>
      </p:sp>
      <p:sp>
        <p:nvSpPr>
          <p:cNvPr id="3" name="文本框 2"/>
          <p:cNvSpPr txBox="1"/>
          <p:nvPr/>
        </p:nvSpPr>
        <p:spPr>
          <a:xfrm>
            <a:off x="3823335" y="2578100"/>
            <a:ext cx="2101215" cy="460375"/>
          </a:xfrm>
          <a:prstGeom prst="rect">
            <a:avLst/>
          </a:prstGeom>
          <a:noFill/>
        </p:spPr>
        <p:txBody>
          <a:bodyPr wrap="square" rtlCol="0">
            <a:spAutoFit/>
          </a:bodyPr>
          <a:lstStyle/>
          <a:p>
            <a:r>
              <a:rPr lang="en-US" altLang="zh-CN"/>
              <a:t>  </a:t>
            </a:r>
            <a:r>
              <a:rPr lang="en-US" altLang="zh-CN" sz="2400">
                <a:solidFill>
                  <a:srgbClr val="FF0000"/>
                </a:solidFill>
              </a:rPr>
              <a:t>mathematics </a:t>
            </a:r>
            <a:endParaRPr lang="en-US" altLang="zh-CN" sz="2400">
              <a:solidFill>
                <a:srgbClr val="FF0000"/>
              </a:solidFill>
            </a:endParaRPr>
          </a:p>
        </p:txBody>
      </p:sp>
      <p:sp>
        <p:nvSpPr>
          <p:cNvPr id="4" name="文本框 3"/>
          <p:cNvSpPr txBox="1"/>
          <p:nvPr/>
        </p:nvSpPr>
        <p:spPr>
          <a:xfrm>
            <a:off x="4500245" y="3342640"/>
            <a:ext cx="1722120" cy="460375"/>
          </a:xfrm>
          <a:prstGeom prst="rect">
            <a:avLst/>
          </a:prstGeom>
          <a:noFill/>
        </p:spPr>
        <p:txBody>
          <a:bodyPr wrap="square" rtlCol="0">
            <a:spAutoFit/>
          </a:bodyPr>
          <a:lstStyle/>
          <a:p>
            <a:r>
              <a:rPr lang="zh-CN" altLang="en-US"/>
              <a:t> </a:t>
            </a:r>
            <a:r>
              <a:rPr lang="zh-CN" altLang="en-US" sz="2400">
                <a:solidFill>
                  <a:srgbClr val="FF0000"/>
                </a:solidFill>
              </a:rPr>
              <a:t>calendar</a:t>
            </a:r>
            <a:endParaRPr lang="zh-CN" altLang="en-US" sz="2400">
              <a:solidFill>
                <a:srgbClr val="FF0000"/>
              </a:solidFill>
            </a:endParaRPr>
          </a:p>
        </p:txBody>
      </p:sp>
      <p:pic>
        <p:nvPicPr>
          <p:cNvPr id="100" name="图片 99"/>
          <p:cNvPicPr/>
          <p:nvPr/>
        </p:nvPicPr>
        <p:blipFill>
          <a:blip r:embed="rId1" r:link="rId2"/>
          <a:stretch>
            <a:fillRect/>
          </a:stretch>
        </p:blipFill>
        <p:spPr>
          <a:xfrm>
            <a:off x="867410" y="4217035"/>
            <a:ext cx="10077450" cy="2343150"/>
          </a:xfrm>
          <a:prstGeom prst="rect">
            <a:avLst/>
          </a:prstGeom>
          <a:noFill/>
          <a:ln w="9525">
            <a:noFill/>
          </a:ln>
        </p:spPr>
      </p:pic>
    </p:spTree>
    <p:custDataLst>
      <p:tags r:id="rId3"/>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8" name="Group 21_1"/>
          <p:cNvGrpSpPr/>
          <p:nvPr/>
        </p:nvGrpSpPr>
        <p:grpSpPr>
          <a:xfrm>
            <a:off x="-947639" y="11"/>
            <a:ext cx="12858769" cy="6560166"/>
            <a:chOff x="-1013679" y="-43169"/>
            <a:chExt cx="12858769" cy="6560166"/>
          </a:xfrm>
        </p:grpSpPr>
        <p:grpSp>
          <p:nvGrpSpPr>
            <p:cNvPr id="60" name="组合 59"/>
            <p:cNvGrpSpPr/>
            <p:nvPr/>
          </p:nvGrpSpPr>
          <p:grpSpPr>
            <a:xfrm>
              <a:off x="9683417" y="6288397"/>
              <a:ext cx="2161673" cy="228600"/>
              <a:chOff x="2805536" y="-1467853"/>
              <a:chExt cx="2161673" cy="228600"/>
            </a:xfrm>
          </p:grpSpPr>
          <p:sp>
            <p:nvSpPr>
              <p:cNvPr id="67" name="椭圆 66"/>
              <p:cNvSpPr/>
              <p:nvPr/>
            </p:nvSpPr>
            <p:spPr>
              <a:xfrm>
                <a:off x="2805536" y="-1467853"/>
                <a:ext cx="228600" cy="228600"/>
              </a:xfrm>
              <a:prstGeom prst="ellipse">
                <a:avLst/>
              </a:prstGeom>
              <a:solidFill>
                <a:srgbClr val="78B6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8" name="椭圆 67"/>
              <p:cNvSpPr/>
              <p:nvPr/>
            </p:nvSpPr>
            <p:spPr>
              <a:xfrm>
                <a:off x="3288804" y="-1467853"/>
                <a:ext cx="228600" cy="228600"/>
              </a:xfrm>
              <a:prstGeom prst="ellipse">
                <a:avLst/>
              </a:prstGeom>
              <a:solidFill>
                <a:srgbClr val="FDD0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9" name="椭圆 68"/>
              <p:cNvSpPr/>
              <p:nvPr/>
            </p:nvSpPr>
            <p:spPr>
              <a:xfrm>
                <a:off x="3772072" y="-1467853"/>
                <a:ext cx="228600" cy="228600"/>
              </a:xfrm>
              <a:prstGeom prst="ellipse">
                <a:avLst/>
              </a:prstGeom>
              <a:solidFill>
                <a:srgbClr val="ED93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0" name="椭圆 69"/>
              <p:cNvSpPr/>
              <p:nvPr/>
            </p:nvSpPr>
            <p:spPr>
              <a:xfrm>
                <a:off x="4255340" y="-1467853"/>
                <a:ext cx="228600" cy="228600"/>
              </a:xfrm>
              <a:prstGeom prst="ellipse">
                <a:avLst/>
              </a:prstGeom>
              <a:solidFill>
                <a:srgbClr val="E974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1" name="椭圆 70"/>
              <p:cNvSpPr/>
              <p:nvPr/>
            </p:nvSpPr>
            <p:spPr>
              <a:xfrm>
                <a:off x="4738609" y="-1467853"/>
                <a:ext cx="228600" cy="228600"/>
              </a:xfrm>
              <a:prstGeom prst="ellipse">
                <a:avLst/>
              </a:prstGeom>
              <a:solidFill>
                <a:srgbClr val="AB7D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61" name="组合 60"/>
            <p:cNvGrpSpPr/>
            <p:nvPr/>
          </p:nvGrpSpPr>
          <p:grpSpPr>
            <a:xfrm flipH="1" flipV="1">
              <a:off x="-1013679" y="-43169"/>
              <a:ext cx="4948007" cy="573258"/>
              <a:chOff x="-460228" y="4964882"/>
              <a:chExt cx="16582544" cy="1921192"/>
            </a:xfrm>
          </p:grpSpPr>
          <p:sp>
            <p:nvSpPr>
              <p:cNvPr id="62" name="等腰三角形 5"/>
              <p:cNvSpPr/>
              <p:nvPr/>
            </p:nvSpPr>
            <p:spPr>
              <a:xfrm>
                <a:off x="-460228" y="5749042"/>
                <a:ext cx="3560710" cy="1137032"/>
              </a:xfrm>
              <a:custGeom>
                <a:avLst/>
                <a:gdLst>
                  <a:gd name="connsiteX0" fmla="*/ 0 w 3560710"/>
                  <a:gd name="connsiteY0" fmla="*/ 1136944 h 1136944"/>
                  <a:gd name="connsiteX1" fmla="*/ 1780355 w 3560710"/>
                  <a:gd name="connsiteY1" fmla="*/ 0 h 1136944"/>
                  <a:gd name="connsiteX2" fmla="*/ 3560710 w 3560710"/>
                  <a:gd name="connsiteY2" fmla="*/ 1136944 h 1136944"/>
                  <a:gd name="connsiteX3" fmla="*/ 0 w 3560710"/>
                  <a:gd name="connsiteY3" fmla="*/ 1136944 h 1136944"/>
                  <a:gd name="connsiteX0-1" fmla="*/ 0 w 3560710"/>
                  <a:gd name="connsiteY0-2" fmla="*/ 1136944 h 1136944"/>
                  <a:gd name="connsiteX1-3" fmla="*/ 1780355 w 3560710"/>
                  <a:gd name="connsiteY1-4" fmla="*/ 0 h 1136944"/>
                  <a:gd name="connsiteX2-5" fmla="*/ 3560710 w 3560710"/>
                  <a:gd name="connsiteY2-6" fmla="*/ 1136944 h 1136944"/>
                  <a:gd name="connsiteX3-7" fmla="*/ 0 w 3560710"/>
                  <a:gd name="connsiteY3-8" fmla="*/ 1136944 h 1136944"/>
                  <a:gd name="connsiteX0-9" fmla="*/ 0 w 3560710"/>
                  <a:gd name="connsiteY0-10" fmla="*/ 1137032 h 1137032"/>
                  <a:gd name="connsiteX1-11" fmla="*/ 1780355 w 3560710"/>
                  <a:gd name="connsiteY1-12" fmla="*/ 88 h 1137032"/>
                  <a:gd name="connsiteX2-13" fmla="*/ 3560710 w 3560710"/>
                  <a:gd name="connsiteY2-14" fmla="*/ 1137032 h 1137032"/>
                  <a:gd name="connsiteX3-15" fmla="*/ 0 w 3560710"/>
                  <a:gd name="connsiteY3-16" fmla="*/ 1137032 h 1137032"/>
                </a:gdLst>
                <a:ahLst/>
                <a:cxnLst>
                  <a:cxn ang="0">
                    <a:pos x="connsiteX0-1" y="connsiteY0-2"/>
                  </a:cxn>
                  <a:cxn ang="0">
                    <a:pos x="connsiteX1-3" y="connsiteY1-4"/>
                  </a:cxn>
                  <a:cxn ang="0">
                    <a:pos x="connsiteX2-5" y="connsiteY2-6"/>
                  </a:cxn>
                  <a:cxn ang="0">
                    <a:pos x="connsiteX3-7" y="connsiteY3-8"/>
                  </a:cxn>
                </a:cxnLst>
                <a:rect l="l" t="t" r="r" b="b"/>
                <a:pathLst>
                  <a:path w="3560710" h="1137032">
                    <a:moveTo>
                      <a:pt x="0" y="1137032"/>
                    </a:moveTo>
                    <a:cubicBezTo>
                      <a:pt x="593452" y="758051"/>
                      <a:pt x="1102124" y="-9500"/>
                      <a:pt x="1780355" y="88"/>
                    </a:cubicBezTo>
                    <a:cubicBezTo>
                      <a:pt x="2458586" y="9676"/>
                      <a:pt x="2967258" y="758051"/>
                      <a:pt x="3560710" y="1137032"/>
                    </a:cubicBezTo>
                    <a:lnTo>
                      <a:pt x="0" y="1137032"/>
                    </a:lnTo>
                    <a:close/>
                  </a:path>
                </a:pathLst>
              </a:custGeom>
              <a:solidFill>
                <a:srgbClr val="78B6A9">
                  <a:alpha val="6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 name="等腰三角形 5"/>
              <p:cNvSpPr/>
              <p:nvPr/>
            </p:nvSpPr>
            <p:spPr>
              <a:xfrm>
                <a:off x="1498898" y="5414211"/>
                <a:ext cx="4355342" cy="1471863"/>
              </a:xfrm>
              <a:custGeom>
                <a:avLst/>
                <a:gdLst>
                  <a:gd name="connsiteX0" fmla="*/ 0 w 3560710"/>
                  <a:gd name="connsiteY0" fmla="*/ 1136944 h 1136944"/>
                  <a:gd name="connsiteX1" fmla="*/ 1780355 w 3560710"/>
                  <a:gd name="connsiteY1" fmla="*/ 0 h 1136944"/>
                  <a:gd name="connsiteX2" fmla="*/ 3560710 w 3560710"/>
                  <a:gd name="connsiteY2" fmla="*/ 1136944 h 1136944"/>
                  <a:gd name="connsiteX3" fmla="*/ 0 w 3560710"/>
                  <a:gd name="connsiteY3" fmla="*/ 1136944 h 1136944"/>
                  <a:gd name="connsiteX0-1" fmla="*/ 0 w 3560710"/>
                  <a:gd name="connsiteY0-2" fmla="*/ 1136944 h 1136944"/>
                  <a:gd name="connsiteX1-3" fmla="*/ 1780355 w 3560710"/>
                  <a:gd name="connsiteY1-4" fmla="*/ 0 h 1136944"/>
                  <a:gd name="connsiteX2-5" fmla="*/ 3560710 w 3560710"/>
                  <a:gd name="connsiteY2-6" fmla="*/ 1136944 h 1136944"/>
                  <a:gd name="connsiteX3-7" fmla="*/ 0 w 3560710"/>
                  <a:gd name="connsiteY3-8" fmla="*/ 1136944 h 1136944"/>
                  <a:gd name="connsiteX0-9" fmla="*/ 0 w 3560710"/>
                  <a:gd name="connsiteY0-10" fmla="*/ 1137032 h 1137032"/>
                  <a:gd name="connsiteX1-11" fmla="*/ 1780355 w 3560710"/>
                  <a:gd name="connsiteY1-12" fmla="*/ 88 h 1137032"/>
                  <a:gd name="connsiteX2-13" fmla="*/ 3560710 w 3560710"/>
                  <a:gd name="connsiteY2-14" fmla="*/ 1137032 h 1137032"/>
                  <a:gd name="connsiteX3-15" fmla="*/ 0 w 3560710"/>
                  <a:gd name="connsiteY3-16" fmla="*/ 1137032 h 1137032"/>
                  <a:gd name="connsiteX0-17" fmla="*/ 0 w 3560710"/>
                  <a:gd name="connsiteY0-18" fmla="*/ 1137032 h 1137032"/>
                  <a:gd name="connsiteX1-19" fmla="*/ 1780355 w 3560710"/>
                  <a:gd name="connsiteY1-20" fmla="*/ 88 h 1137032"/>
                  <a:gd name="connsiteX2-21" fmla="*/ 3560710 w 3560710"/>
                  <a:gd name="connsiteY2-22" fmla="*/ 1137032 h 1137032"/>
                  <a:gd name="connsiteX3-23" fmla="*/ 0 w 3560710"/>
                  <a:gd name="connsiteY3-24" fmla="*/ 1137032 h 1137032"/>
                  <a:gd name="connsiteX0-25" fmla="*/ 0 w 3560710"/>
                  <a:gd name="connsiteY0-26" fmla="*/ 1137032 h 1137032"/>
                  <a:gd name="connsiteX1-27" fmla="*/ 1780355 w 3560710"/>
                  <a:gd name="connsiteY1-28" fmla="*/ 88 h 1137032"/>
                  <a:gd name="connsiteX2-29" fmla="*/ 3560710 w 3560710"/>
                  <a:gd name="connsiteY2-30" fmla="*/ 1137032 h 1137032"/>
                  <a:gd name="connsiteX3-31" fmla="*/ 0 w 3560710"/>
                  <a:gd name="connsiteY3-32" fmla="*/ 1137032 h 1137032"/>
                </a:gdLst>
                <a:ahLst/>
                <a:cxnLst>
                  <a:cxn ang="0">
                    <a:pos x="connsiteX0-1" y="connsiteY0-2"/>
                  </a:cxn>
                  <a:cxn ang="0">
                    <a:pos x="connsiteX1-3" y="connsiteY1-4"/>
                  </a:cxn>
                  <a:cxn ang="0">
                    <a:pos x="connsiteX2-5" y="connsiteY2-6"/>
                  </a:cxn>
                  <a:cxn ang="0">
                    <a:pos x="connsiteX3-7" y="connsiteY3-8"/>
                  </a:cxn>
                </a:cxnLst>
                <a:rect l="l" t="t" r="r" b="b"/>
                <a:pathLst>
                  <a:path w="3560710" h="1137032">
                    <a:moveTo>
                      <a:pt x="0" y="1137032"/>
                    </a:moveTo>
                    <a:cubicBezTo>
                      <a:pt x="593452" y="758051"/>
                      <a:pt x="1298852" y="-9500"/>
                      <a:pt x="1780355" y="88"/>
                    </a:cubicBezTo>
                    <a:cubicBezTo>
                      <a:pt x="2261858" y="9676"/>
                      <a:pt x="2967258" y="758051"/>
                      <a:pt x="3560710" y="1137032"/>
                    </a:cubicBezTo>
                    <a:lnTo>
                      <a:pt x="0" y="1137032"/>
                    </a:lnTo>
                    <a:close/>
                  </a:path>
                </a:pathLst>
              </a:custGeom>
              <a:solidFill>
                <a:srgbClr val="FDD069">
                  <a:alpha val="6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 name="等腰三角形 5"/>
              <p:cNvSpPr/>
              <p:nvPr/>
            </p:nvSpPr>
            <p:spPr>
              <a:xfrm>
                <a:off x="3763709" y="4964882"/>
                <a:ext cx="5327811" cy="1921192"/>
              </a:xfrm>
              <a:custGeom>
                <a:avLst/>
                <a:gdLst>
                  <a:gd name="connsiteX0" fmla="*/ 0 w 3560710"/>
                  <a:gd name="connsiteY0" fmla="*/ 1136944 h 1136944"/>
                  <a:gd name="connsiteX1" fmla="*/ 1780355 w 3560710"/>
                  <a:gd name="connsiteY1" fmla="*/ 0 h 1136944"/>
                  <a:gd name="connsiteX2" fmla="*/ 3560710 w 3560710"/>
                  <a:gd name="connsiteY2" fmla="*/ 1136944 h 1136944"/>
                  <a:gd name="connsiteX3" fmla="*/ 0 w 3560710"/>
                  <a:gd name="connsiteY3" fmla="*/ 1136944 h 1136944"/>
                  <a:gd name="connsiteX0-1" fmla="*/ 0 w 3560710"/>
                  <a:gd name="connsiteY0-2" fmla="*/ 1136944 h 1136944"/>
                  <a:gd name="connsiteX1-3" fmla="*/ 1780355 w 3560710"/>
                  <a:gd name="connsiteY1-4" fmla="*/ 0 h 1136944"/>
                  <a:gd name="connsiteX2-5" fmla="*/ 3560710 w 3560710"/>
                  <a:gd name="connsiteY2-6" fmla="*/ 1136944 h 1136944"/>
                  <a:gd name="connsiteX3-7" fmla="*/ 0 w 3560710"/>
                  <a:gd name="connsiteY3-8" fmla="*/ 1136944 h 1136944"/>
                  <a:gd name="connsiteX0-9" fmla="*/ 0 w 3560710"/>
                  <a:gd name="connsiteY0-10" fmla="*/ 1137032 h 1137032"/>
                  <a:gd name="connsiteX1-11" fmla="*/ 1780355 w 3560710"/>
                  <a:gd name="connsiteY1-12" fmla="*/ 88 h 1137032"/>
                  <a:gd name="connsiteX2-13" fmla="*/ 3560710 w 3560710"/>
                  <a:gd name="connsiteY2-14" fmla="*/ 1137032 h 1137032"/>
                  <a:gd name="connsiteX3-15" fmla="*/ 0 w 3560710"/>
                  <a:gd name="connsiteY3-16" fmla="*/ 1137032 h 1137032"/>
                </a:gdLst>
                <a:ahLst/>
                <a:cxnLst>
                  <a:cxn ang="0">
                    <a:pos x="connsiteX0-1" y="connsiteY0-2"/>
                  </a:cxn>
                  <a:cxn ang="0">
                    <a:pos x="connsiteX1-3" y="connsiteY1-4"/>
                  </a:cxn>
                  <a:cxn ang="0">
                    <a:pos x="connsiteX2-5" y="connsiteY2-6"/>
                  </a:cxn>
                  <a:cxn ang="0">
                    <a:pos x="connsiteX3-7" y="connsiteY3-8"/>
                  </a:cxn>
                </a:cxnLst>
                <a:rect l="l" t="t" r="r" b="b"/>
                <a:pathLst>
                  <a:path w="3560710" h="1137032">
                    <a:moveTo>
                      <a:pt x="0" y="1137032"/>
                    </a:moveTo>
                    <a:cubicBezTo>
                      <a:pt x="593452" y="758051"/>
                      <a:pt x="1102124" y="-9500"/>
                      <a:pt x="1780355" y="88"/>
                    </a:cubicBezTo>
                    <a:cubicBezTo>
                      <a:pt x="2458586" y="9676"/>
                      <a:pt x="2967258" y="758051"/>
                      <a:pt x="3560710" y="1137032"/>
                    </a:cubicBezTo>
                    <a:lnTo>
                      <a:pt x="0" y="1137032"/>
                    </a:lnTo>
                    <a:close/>
                  </a:path>
                </a:pathLst>
              </a:custGeom>
              <a:solidFill>
                <a:srgbClr val="ED935C">
                  <a:alpha val="6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 name="等腰三角形 5"/>
              <p:cNvSpPr/>
              <p:nvPr/>
            </p:nvSpPr>
            <p:spPr>
              <a:xfrm>
                <a:off x="6780019" y="5781117"/>
                <a:ext cx="5439657" cy="1076883"/>
              </a:xfrm>
              <a:custGeom>
                <a:avLst/>
                <a:gdLst>
                  <a:gd name="connsiteX0" fmla="*/ 0 w 3560710"/>
                  <a:gd name="connsiteY0" fmla="*/ 1136944 h 1136944"/>
                  <a:gd name="connsiteX1" fmla="*/ 1780355 w 3560710"/>
                  <a:gd name="connsiteY1" fmla="*/ 0 h 1136944"/>
                  <a:gd name="connsiteX2" fmla="*/ 3560710 w 3560710"/>
                  <a:gd name="connsiteY2" fmla="*/ 1136944 h 1136944"/>
                  <a:gd name="connsiteX3" fmla="*/ 0 w 3560710"/>
                  <a:gd name="connsiteY3" fmla="*/ 1136944 h 1136944"/>
                  <a:gd name="connsiteX0-1" fmla="*/ 0 w 3560710"/>
                  <a:gd name="connsiteY0-2" fmla="*/ 1136944 h 1136944"/>
                  <a:gd name="connsiteX1-3" fmla="*/ 1780355 w 3560710"/>
                  <a:gd name="connsiteY1-4" fmla="*/ 0 h 1136944"/>
                  <a:gd name="connsiteX2-5" fmla="*/ 3560710 w 3560710"/>
                  <a:gd name="connsiteY2-6" fmla="*/ 1136944 h 1136944"/>
                  <a:gd name="connsiteX3-7" fmla="*/ 0 w 3560710"/>
                  <a:gd name="connsiteY3-8" fmla="*/ 1136944 h 1136944"/>
                  <a:gd name="connsiteX0-9" fmla="*/ 0 w 3560710"/>
                  <a:gd name="connsiteY0-10" fmla="*/ 1137032 h 1137032"/>
                  <a:gd name="connsiteX1-11" fmla="*/ 1780355 w 3560710"/>
                  <a:gd name="connsiteY1-12" fmla="*/ 88 h 1137032"/>
                  <a:gd name="connsiteX2-13" fmla="*/ 3560710 w 3560710"/>
                  <a:gd name="connsiteY2-14" fmla="*/ 1137032 h 1137032"/>
                  <a:gd name="connsiteX3-15" fmla="*/ 0 w 3560710"/>
                  <a:gd name="connsiteY3-16" fmla="*/ 1137032 h 1137032"/>
                  <a:gd name="connsiteX0-17" fmla="*/ 0 w 3560710"/>
                  <a:gd name="connsiteY0-18" fmla="*/ 1076883 h 1076883"/>
                  <a:gd name="connsiteX1-19" fmla="*/ 2134761 w 3560710"/>
                  <a:gd name="connsiteY1-20" fmla="*/ 97 h 1076883"/>
                  <a:gd name="connsiteX2-21" fmla="*/ 3560710 w 3560710"/>
                  <a:gd name="connsiteY2-22" fmla="*/ 1076883 h 1076883"/>
                  <a:gd name="connsiteX3-23" fmla="*/ 0 w 3560710"/>
                  <a:gd name="connsiteY3-24" fmla="*/ 1076883 h 1076883"/>
                </a:gdLst>
                <a:ahLst/>
                <a:cxnLst>
                  <a:cxn ang="0">
                    <a:pos x="connsiteX0-1" y="connsiteY0-2"/>
                  </a:cxn>
                  <a:cxn ang="0">
                    <a:pos x="connsiteX1-3" y="connsiteY1-4"/>
                  </a:cxn>
                  <a:cxn ang="0">
                    <a:pos x="connsiteX2-5" y="connsiteY2-6"/>
                  </a:cxn>
                  <a:cxn ang="0">
                    <a:pos x="connsiteX3-7" y="connsiteY3-8"/>
                  </a:cxn>
                </a:cxnLst>
                <a:rect l="l" t="t" r="r" b="b"/>
                <a:pathLst>
                  <a:path w="3560710" h="1076883">
                    <a:moveTo>
                      <a:pt x="0" y="1076883"/>
                    </a:moveTo>
                    <a:cubicBezTo>
                      <a:pt x="593452" y="697902"/>
                      <a:pt x="1456530" y="-9491"/>
                      <a:pt x="2134761" y="97"/>
                    </a:cubicBezTo>
                    <a:cubicBezTo>
                      <a:pt x="2812992" y="9685"/>
                      <a:pt x="2967258" y="697902"/>
                      <a:pt x="3560710" y="1076883"/>
                    </a:cubicBezTo>
                    <a:lnTo>
                      <a:pt x="0" y="1076883"/>
                    </a:lnTo>
                    <a:close/>
                  </a:path>
                </a:pathLst>
              </a:custGeom>
              <a:solidFill>
                <a:srgbClr val="E9746E">
                  <a:alpha val="6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 name="等腰三角形 5"/>
              <p:cNvSpPr/>
              <p:nvPr/>
            </p:nvSpPr>
            <p:spPr>
              <a:xfrm>
                <a:off x="9613231" y="5220014"/>
                <a:ext cx="6509085" cy="1637986"/>
              </a:xfrm>
              <a:custGeom>
                <a:avLst/>
                <a:gdLst>
                  <a:gd name="connsiteX0" fmla="*/ 0 w 3560710"/>
                  <a:gd name="connsiteY0" fmla="*/ 1136944 h 1136944"/>
                  <a:gd name="connsiteX1" fmla="*/ 1780355 w 3560710"/>
                  <a:gd name="connsiteY1" fmla="*/ 0 h 1136944"/>
                  <a:gd name="connsiteX2" fmla="*/ 3560710 w 3560710"/>
                  <a:gd name="connsiteY2" fmla="*/ 1136944 h 1136944"/>
                  <a:gd name="connsiteX3" fmla="*/ 0 w 3560710"/>
                  <a:gd name="connsiteY3" fmla="*/ 1136944 h 1136944"/>
                  <a:gd name="connsiteX0-1" fmla="*/ 0 w 3560710"/>
                  <a:gd name="connsiteY0-2" fmla="*/ 1136944 h 1136944"/>
                  <a:gd name="connsiteX1-3" fmla="*/ 1780355 w 3560710"/>
                  <a:gd name="connsiteY1-4" fmla="*/ 0 h 1136944"/>
                  <a:gd name="connsiteX2-5" fmla="*/ 3560710 w 3560710"/>
                  <a:gd name="connsiteY2-6" fmla="*/ 1136944 h 1136944"/>
                  <a:gd name="connsiteX3-7" fmla="*/ 0 w 3560710"/>
                  <a:gd name="connsiteY3-8" fmla="*/ 1136944 h 1136944"/>
                  <a:gd name="connsiteX0-9" fmla="*/ 0 w 3560710"/>
                  <a:gd name="connsiteY0-10" fmla="*/ 1137032 h 1137032"/>
                  <a:gd name="connsiteX1-11" fmla="*/ 1780355 w 3560710"/>
                  <a:gd name="connsiteY1-12" fmla="*/ 88 h 1137032"/>
                  <a:gd name="connsiteX2-13" fmla="*/ 3560710 w 3560710"/>
                  <a:gd name="connsiteY2-14" fmla="*/ 1137032 h 1137032"/>
                  <a:gd name="connsiteX3-15" fmla="*/ 0 w 3560710"/>
                  <a:gd name="connsiteY3-16" fmla="*/ 1137032 h 1137032"/>
                </a:gdLst>
                <a:ahLst/>
                <a:cxnLst>
                  <a:cxn ang="0">
                    <a:pos x="connsiteX0-1" y="connsiteY0-2"/>
                  </a:cxn>
                  <a:cxn ang="0">
                    <a:pos x="connsiteX1-3" y="connsiteY1-4"/>
                  </a:cxn>
                  <a:cxn ang="0">
                    <a:pos x="connsiteX2-5" y="connsiteY2-6"/>
                  </a:cxn>
                  <a:cxn ang="0">
                    <a:pos x="connsiteX3-7" y="connsiteY3-8"/>
                  </a:cxn>
                </a:cxnLst>
                <a:rect l="l" t="t" r="r" b="b"/>
                <a:pathLst>
                  <a:path w="3560710" h="1137032">
                    <a:moveTo>
                      <a:pt x="0" y="1137032"/>
                    </a:moveTo>
                    <a:cubicBezTo>
                      <a:pt x="593452" y="758051"/>
                      <a:pt x="1102124" y="-9500"/>
                      <a:pt x="1780355" y="88"/>
                    </a:cubicBezTo>
                    <a:cubicBezTo>
                      <a:pt x="2458586" y="9676"/>
                      <a:pt x="2967258" y="758051"/>
                      <a:pt x="3560710" y="1137032"/>
                    </a:cubicBezTo>
                    <a:lnTo>
                      <a:pt x="0" y="1137032"/>
                    </a:lnTo>
                    <a:close/>
                  </a:path>
                </a:pathLst>
              </a:custGeom>
              <a:solidFill>
                <a:srgbClr val="AB7DB6">
                  <a:alpha val="6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
        <p:nvSpPr>
          <p:cNvPr id="3" name="文本框 2"/>
          <p:cNvSpPr txBox="1"/>
          <p:nvPr/>
        </p:nvSpPr>
        <p:spPr>
          <a:xfrm>
            <a:off x="611505" y="116840"/>
            <a:ext cx="10732135" cy="3969385"/>
          </a:xfrm>
          <a:prstGeom prst="rect">
            <a:avLst/>
          </a:prstGeom>
          <a:noFill/>
        </p:spPr>
        <p:txBody>
          <a:bodyPr wrap="square" rtlCol="0" anchor="t">
            <a:spAutoFit/>
          </a:bodyPr>
          <a:lstStyle/>
          <a:p>
            <a:pPr indent="266700" fontAlgn="auto">
              <a:lnSpc>
                <a:spcPct val="150000"/>
              </a:lnSpc>
            </a:pPr>
            <a:r>
              <a:rPr lang="en-US" sz="2400" b="1" baseline="30000">
                <a:solidFill>
                  <a:srgbClr val="FF0000"/>
                </a:solidFill>
                <a:latin typeface="Times New Roman" panose="02020603050405020304" charset="0"/>
                <a:ea typeface="宋体" panose="02010600030101010101" pitchFamily="2" charset="-122"/>
                <a:sym typeface="+mn-ea"/>
              </a:rPr>
              <a:t>3 </a:t>
            </a:r>
            <a:r>
              <a:rPr lang="en-US" sz="2400">
                <a:latin typeface="Times New Roman" panose="02020603050405020304" charset="0"/>
                <a:ea typeface="宋体" panose="02010600030101010101" pitchFamily="2" charset="-122"/>
                <a:sym typeface="+mn-ea"/>
              </a:rPr>
              <a:t>___________________ that used signs to represent sounds and meanings. It can therefore be difficult to explain why, despite their excellent construction skills, the Maya never learned to use</a:t>
            </a:r>
            <a:endParaRPr lang="en-US" sz="2400" b="0">
              <a:latin typeface="Times New Roman" panose="02020603050405020304" charset="0"/>
              <a:ea typeface="宋体" panose="02010600030101010101" pitchFamily="2" charset="-122"/>
            </a:endParaRPr>
          </a:p>
          <a:p>
            <a:pPr indent="266700" fontAlgn="auto">
              <a:lnSpc>
                <a:spcPct val="150000"/>
              </a:lnSpc>
            </a:pPr>
            <a:r>
              <a:rPr lang="en-US" sz="2400" b="1" baseline="30000">
                <a:solidFill>
                  <a:srgbClr val="FF0000"/>
                </a:solidFill>
                <a:latin typeface="Times New Roman" panose="02020603050405020304" charset="0"/>
                <a:ea typeface="宋体" panose="02010600030101010101" pitchFamily="2" charset="-122"/>
                <a:cs typeface="Times New Roman" panose="02020603050405020304" charset="0"/>
                <a:sym typeface="+mn-ea"/>
              </a:rPr>
              <a:t> </a:t>
            </a:r>
            <a:r>
              <a:rPr lang="en-US" sz="2400" b="1" baseline="30000">
                <a:solidFill>
                  <a:srgbClr val="FF0000"/>
                </a:solidFill>
                <a:latin typeface="Times New Roman" panose="02020603050405020304" charset="0"/>
                <a:ea typeface="宋体" panose="02010600030101010101" pitchFamily="2" charset="-122"/>
                <a:sym typeface="+mn-ea"/>
              </a:rPr>
              <a:t>4</a:t>
            </a:r>
            <a:r>
              <a:rPr lang="en-US" sz="2400" baseline="30000">
                <a:latin typeface="Times New Roman" panose="02020603050405020304" charset="0"/>
                <a:ea typeface="宋体" panose="02010600030101010101" pitchFamily="2" charset="-122"/>
                <a:sym typeface="+mn-ea"/>
              </a:rPr>
              <a:t> </a:t>
            </a:r>
            <a:r>
              <a:rPr lang="en-US" sz="2400">
                <a:latin typeface="Times New Roman" panose="02020603050405020304" charset="0"/>
                <a:ea typeface="宋体" panose="02010600030101010101" pitchFamily="2" charset="-122"/>
                <a:sym typeface="+mn-ea"/>
              </a:rPr>
              <a:t>_______________________________________, while the ancient Chinese did. Facts such as these add to the mystery surrounding Maya civilization, driving people to find out why it</a:t>
            </a:r>
            <a:r>
              <a:rPr lang="en-US" sz="2400" baseline="30000">
                <a:latin typeface="Times New Roman" panose="02020603050405020304" charset="0"/>
                <a:ea typeface="宋体" panose="02010600030101010101" pitchFamily="2" charset="-122"/>
                <a:cs typeface="Times New Roman" panose="02020603050405020304" charset="0"/>
                <a:sym typeface="+mn-ea"/>
              </a:rPr>
              <a:t> </a:t>
            </a:r>
            <a:endParaRPr lang="en-US" sz="2400" b="0" baseline="30000">
              <a:latin typeface="Times New Roman" panose="02020603050405020304" charset="0"/>
              <a:ea typeface="宋体" panose="02010600030101010101" pitchFamily="2" charset="-122"/>
              <a:cs typeface="Times New Roman" panose="02020603050405020304" charset="0"/>
            </a:endParaRPr>
          </a:p>
          <a:p>
            <a:pPr indent="266700" fontAlgn="auto">
              <a:lnSpc>
                <a:spcPct val="150000"/>
              </a:lnSpc>
            </a:pPr>
            <a:r>
              <a:rPr lang="en-US" sz="2400" b="1" baseline="30000">
                <a:solidFill>
                  <a:srgbClr val="FF0000"/>
                </a:solidFill>
                <a:latin typeface="Times New Roman" panose="02020603050405020304" charset="0"/>
                <a:ea typeface="宋体" panose="02010600030101010101" pitchFamily="2" charset="-122"/>
                <a:sym typeface="+mn-ea"/>
              </a:rPr>
              <a:t>5</a:t>
            </a:r>
            <a:r>
              <a:rPr lang="en-US" sz="2400" b="1">
                <a:solidFill>
                  <a:srgbClr val="FF0000"/>
                </a:solidFill>
                <a:latin typeface="Times New Roman" panose="02020603050405020304" charset="0"/>
                <a:ea typeface="宋体" panose="02010600030101010101" pitchFamily="2" charset="-122"/>
                <a:cs typeface="Times New Roman" panose="02020603050405020304" charset="0"/>
                <a:sym typeface="+mn-ea"/>
              </a:rPr>
              <a:t> </a:t>
            </a:r>
            <a:r>
              <a:rPr lang="en-US" sz="2400">
                <a:latin typeface="Times New Roman" panose="02020603050405020304" charset="0"/>
                <a:ea typeface="宋体" panose="02010600030101010101" pitchFamily="2" charset="-122"/>
                <a:sym typeface="+mn-ea"/>
              </a:rPr>
              <a:t>_______________ while others, such as Ancient China, survived and thrived.</a:t>
            </a:r>
            <a:endParaRPr lang="zh-CN" altLang="en-US" sz="2400"/>
          </a:p>
        </p:txBody>
      </p:sp>
      <p:sp>
        <p:nvSpPr>
          <p:cNvPr id="5" name="文本框 4"/>
          <p:cNvSpPr txBox="1"/>
          <p:nvPr/>
        </p:nvSpPr>
        <p:spPr>
          <a:xfrm>
            <a:off x="1275715" y="116840"/>
            <a:ext cx="2527300" cy="460375"/>
          </a:xfrm>
          <a:prstGeom prst="rect">
            <a:avLst/>
          </a:prstGeom>
          <a:noFill/>
        </p:spPr>
        <p:txBody>
          <a:bodyPr wrap="square" rtlCol="0">
            <a:spAutoFit/>
          </a:bodyPr>
          <a:lstStyle/>
          <a:p>
            <a:r>
              <a:rPr lang="en-US" altLang="zh-CN" sz="2400">
                <a:solidFill>
                  <a:srgbClr val="FF0000"/>
                </a:solidFill>
              </a:rPr>
              <a:t>   </a:t>
            </a:r>
            <a:r>
              <a:rPr lang="zh-CN" altLang="en-US" sz="2400">
                <a:solidFill>
                  <a:srgbClr val="FF0000"/>
                </a:solidFill>
              </a:rPr>
              <a:t>writing system </a:t>
            </a:r>
            <a:endParaRPr lang="zh-CN" altLang="en-US" sz="2400">
              <a:solidFill>
                <a:srgbClr val="FF0000"/>
              </a:solidFill>
            </a:endParaRPr>
          </a:p>
        </p:txBody>
      </p:sp>
      <p:sp>
        <p:nvSpPr>
          <p:cNvPr id="6" name="文本框 5"/>
          <p:cNvSpPr txBox="1"/>
          <p:nvPr/>
        </p:nvSpPr>
        <p:spPr>
          <a:xfrm>
            <a:off x="1275715" y="1871345"/>
            <a:ext cx="5418455" cy="460375"/>
          </a:xfrm>
          <a:prstGeom prst="rect">
            <a:avLst/>
          </a:prstGeom>
          <a:noFill/>
        </p:spPr>
        <p:txBody>
          <a:bodyPr wrap="square" rtlCol="0">
            <a:spAutoFit/>
          </a:bodyPr>
          <a:lstStyle/>
          <a:p>
            <a:r>
              <a:rPr lang="zh-CN" altLang="en-US"/>
              <a:t> </a:t>
            </a:r>
            <a:r>
              <a:rPr lang="en-US" altLang="zh-CN"/>
              <a:t> </a:t>
            </a:r>
            <a:r>
              <a:rPr lang="zh-CN" altLang="en-US" sz="2400">
                <a:solidFill>
                  <a:srgbClr val="FF0000"/>
                </a:solidFill>
              </a:rPr>
              <a:t>wheels, metal tools or animal power </a:t>
            </a:r>
            <a:endParaRPr lang="zh-CN" altLang="en-US" sz="2400">
              <a:solidFill>
                <a:srgbClr val="FF0000"/>
              </a:solidFill>
            </a:endParaRPr>
          </a:p>
        </p:txBody>
      </p:sp>
      <p:sp>
        <p:nvSpPr>
          <p:cNvPr id="7" name="文本框 6"/>
          <p:cNvSpPr txBox="1"/>
          <p:nvPr/>
        </p:nvSpPr>
        <p:spPr>
          <a:xfrm>
            <a:off x="1492250" y="3517900"/>
            <a:ext cx="1923415" cy="460375"/>
          </a:xfrm>
          <a:prstGeom prst="rect">
            <a:avLst/>
          </a:prstGeom>
          <a:noFill/>
        </p:spPr>
        <p:txBody>
          <a:bodyPr wrap="square" rtlCol="0">
            <a:spAutoFit/>
          </a:bodyPr>
          <a:lstStyle/>
          <a:p>
            <a:r>
              <a:rPr lang="zh-CN" altLang="en-US" sz="2400">
                <a:solidFill>
                  <a:srgbClr val="FF0000"/>
                </a:solidFill>
              </a:rPr>
              <a:t>disappeared</a:t>
            </a:r>
            <a:endParaRPr lang="zh-CN" altLang="en-US" sz="2400">
              <a:solidFill>
                <a:srgbClr val="FF0000"/>
              </a:solidFill>
            </a:endParaRPr>
          </a:p>
        </p:txBody>
      </p:sp>
      <p:pic>
        <p:nvPicPr>
          <p:cNvPr id="101" name="图片 100"/>
          <p:cNvPicPr/>
          <p:nvPr/>
        </p:nvPicPr>
        <p:blipFill>
          <a:blip r:embed="rId1" r:link="rId2"/>
          <a:stretch>
            <a:fillRect/>
          </a:stretch>
        </p:blipFill>
        <p:spPr>
          <a:xfrm>
            <a:off x="595630" y="4085590"/>
            <a:ext cx="10603865" cy="2587625"/>
          </a:xfrm>
          <a:prstGeom prst="rect">
            <a:avLst/>
          </a:prstGeom>
          <a:noFill/>
          <a:ln w="9525">
            <a:noFill/>
          </a:ln>
        </p:spPr>
      </p:pic>
    </p:spTree>
    <p:custDataLst>
      <p:tags r:id="rId3"/>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8" name="Group 21_1"/>
          <p:cNvGrpSpPr/>
          <p:nvPr/>
        </p:nvGrpSpPr>
        <p:grpSpPr>
          <a:xfrm>
            <a:off x="-947639" y="11"/>
            <a:ext cx="12858769" cy="6560166"/>
            <a:chOff x="-1013679" y="-43169"/>
            <a:chExt cx="12858769" cy="6560166"/>
          </a:xfrm>
        </p:grpSpPr>
        <p:grpSp>
          <p:nvGrpSpPr>
            <p:cNvPr id="60" name="组合 59"/>
            <p:cNvGrpSpPr/>
            <p:nvPr/>
          </p:nvGrpSpPr>
          <p:grpSpPr>
            <a:xfrm>
              <a:off x="9683417" y="6288397"/>
              <a:ext cx="2161673" cy="228600"/>
              <a:chOff x="2805536" y="-1467853"/>
              <a:chExt cx="2161673" cy="228600"/>
            </a:xfrm>
          </p:grpSpPr>
          <p:sp>
            <p:nvSpPr>
              <p:cNvPr id="67" name="椭圆 66"/>
              <p:cNvSpPr/>
              <p:nvPr/>
            </p:nvSpPr>
            <p:spPr>
              <a:xfrm>
                <a:off x="2805536" y="-1467853"/>
                <a:ext cx="228600" cy="228600"/>
              </a:xfrm>
              <a:prstGeom prst="ellipse">
                <a:avLst/>
              </a:prstGeom>
              <a:solidFill>
                <a:srgbClr val="78B6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8" name="椭圆 67"/>
              <p:cNvSpPr/>
              <p:nvPr/>
            </p:nvSpPr>
            <p:spPr>
              <a:xfrm>
                <a:off x="3288804" y="-1467853"/>
                <a:ext cx="228600" cy="228600"/>
              </a:xfrm>
              <a:prstGeom prst="ellipse">
                <a:avLst/>
              </a:prstGeom>
              <a:solidFill>
                <a:srgbClr val="FDD0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9" name="椭圆 68"/>
              <p:cNvSpPr/>
              <p:nvPr/>
            </p:nvSpPr>
            <p:spPr>
              <a:xfrm>
                <a:off x="3772072" y="-1467853"/>
                <a:ext cx="228600" cy="228600"/>
              </a:xfrm>
              <a:prstGeom prst="ellipse">
                <a:avLst/>
              </a:prstGeom>
              <a:solidFill>
                <a:srgbClr val="ED93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0" name="椭圆 69"/>
              <p:cNvSpPr/>
              <p:nvPr/>
            </p:nvSpPr>
            <p:spPr>
              <a:xfrm>
                <a:off x="4255340" y="-1467853"/>
                <a:ext cx="228600" cy="228600"/>
              </a:xfrm>
              <a:prstGeom prst="ellipse">
                <a:avLst/>
              </a:prstGeom>
              <a:solidFill>
                <a:srgbClr val="E974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1" name="椭圆 70"/>
              <p:cNvSpPr/>
              <p:nvPr/>
            </p:nvSpPr>
            <p:spPr>
              <a:xfrm>
                <a:off x="4738609" y="-1467853"/>
                <a:ext cx="228600" cy="228600"/>
              </a:xfrm>
              <a:prstGeom prst="ellipse">
                <a:avLst/>
              </a:prstGeom>
              <a:solidFill>
                <a:srgbClr val="AB7D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61" name="组合 60"/>
            <p:cNvGrpSpPr/>
            <p:nvPr/>
          </p:nvGrpSpPr>
          <p:grpSpPr>
            <a:xfrm flipH="1" flipV="1">
              <a:off x="-1013679" y="-43169"/>
              <a:ext cx="4948007" cy="573258"/>
              <a:chOff x="-460228" y="4964882"/>
              <a:chExt cx="16582544" cy="1921192"/>
            </a:xfrm>
          </p:grpSpPr>
          <p:sp>
            <p:nvSpPr>
              <p:cNvPr id="62" name="等腰三角形 5"/>
              <p:cNvSpPr/>
              <p:nvPr/>
            </p:nvSpPr>
            <p:spPr>
              <a:xfrm>
                <a:off x="-460228" y="5749042"/>
                <a:ext cx="3560710" cy="1137032"/>
              </a:xfrm>
              <a:custGeom>
                <a:avLst/>
                <a:gdLst>
                  <a:gd name="connsiteX0" fmla="*/ 0 w 3560710"/>
                  <a:gd name="connsiteY0" fmla="*/ 1136944 h 1136944"/>
                  <a:gd name="connsiteX1" fmla="*/ 1780355 w 3560710"/>
                  <a:gd name="connsiteY1" fmla="*/ 0 h 1136944"/>
                  <a:gd name="connsiteX2" fmla="*/ 3560710 w 3560710"/>
                  <a:gd name="connsiteY2" fmla="*/ 1136944 h 1136944"/>
                  <a:gd name="connsiteX3" fmla="*/ 0 w 3560710"/>
                  <a:gd name="connsiteY3" fmla="*/ 1136944 h 1136944"/>
                  <a:gd name="connsiteX0-1" fmla="*/ 0 w 3560710"/>
                  <a:gd name="connsiteY0-2" fmla="*/ 1136944 h 1136944"/>
                  <a:gd name="connsiteX1-3" fmla="*/ 1780355 w 3560710"/>
                  <a:gd name="connsiteY1-4" fmla="*/ 0 h 1136944"/>
                  <a:gd name="connsiteX2-5" fmla="*/ 3560710 w 3560710"/>
                  <a:gd name="connsiteY2-6" fmla="*/ 1136944 h 1136944"/>
                  <a:gd name="connsiteX3-7" fmla="*/ 0 w 3560710"/>
                  <a:gd name="connsiteY3-8" fmla="*/ 1136944 h 1136944"/>
                  <a:gd name="connsiteX0-9" fmla="*/ 0 w 3560710"/>
                  <a:gd name="connsiteY0-10" fmla="*/ 1137032 h 1137032"/>
                  <a:gd name="connsiteX1-11" fmla="*/ 1780355 w 3560710"/>
                  <a:gd name="connsiteY1-12" fmla="*/ 88 h 1137032"/>
                  <a:gd name="connsiteX2-13" fmla="*/ 3560710 w 3560710"/>
                  <a:gd name="connsiteY2-14" fmla="*/ 1137032 h 1137032"/>
                  <a:gd name="connsiteX3-15" fmla="*/ 0 w 3560710"/>
                  <a:gd name="connsiteY3-16" fmla="*/ 1137032 h 1137032"/>
                </a:gdLst>
                <a:ahLst/>
                <a:cxnLst>
                  <a:cxn ang="0">
                    <a:pos x="connsiteX0-1" y="connsiteY0-2"/>
                  </a:cxn>
                  <a:cxn ang="0">
                    <a:pos x="connsiteX1-3" y="connsiteY1-4"/>
                  </a:cxn>
                  <a:cxn ang="0">
                    <a:pos x="connsiteX2-5" y="connsiteY2-6"/>
                  </a:cxn>
                  <a:cxn ang="0">
                    <a:pos x="connsiteX3-7" y="connsiteY3-8"/>
                  </a:cxn>
                </a:cxnLst>
                <a:rect l="l" t="t" r="r" b="b"/>
                <a:pathLst>
                  <a:path w="3560710" h="1137032">
                    <a:moveTo>
                      <a:pt x="0" y="1137032"/>
                    </a:moveTo>
                    <a:cubicBezTo>
                      <a:pt x="593452" y="758051"/>
                      <a:pt x="1102124" y="-9500"/>
                      <a:pt x="1780355" y="88"/>
                    </a:cubicBezTo>
                    <a:cubicBezTo>
                      <a:pt x="2458586" y="9676"/>
                      <a:pt x="2967258" y="758051"/>
                      <a:pt x="3560710" y="1137032"/>
                    </a:cubicBezTo>
                    <a:lnTo>
                      <a:pt x="0" y="1137032"/>
                    </a:lnTo>
                    <a:close/>
                  </a:path>
                </a:pathLst>
              </a:custGeom>
              <a:solidFill>
                <a:srgbClr val="78B6A9">
                  <a:alpha val="6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 name="等腰三角形 5"/>
              <p:cNvSpPr/>
              <p:nvPr/>
            </p:nvSpPr>
            <p:spPr>
              <a:xfrm>
                <a:off x="1498898" y="5414211"/>
                <a:ext cx="4355342" cy="1471863"/>
              </a:xfrm>
              <a:custGeom>
                <a:avLst/>
                <a:gdLst>
                  <a:gd name="connsiteX0" fmla="*/ 0 w 3560710"/>
                  <a:gd name="connsiteY0" fmla="*/ 1136944 h 1136944"/>
                  <a:gd name="connsiteX1" fmla="*/ 1780355 w 3560710"/>
                  <a:gd name="connsiteY1" fmla="*/ 0 h 1136944"/>
                  <a:gd name="connsiteX2" fmla="*/ 3560710 w 3560710"/>
                  <a:gd name="connsiteY2" fmla="*/ 1136944 h 1136944"/>
                  <a:gd name="connsiteX3" fmla="*/ 0 w 3560710"/>
                  <a:gd name="connsiteY3" fmla="*/ 1136944 h 1136944"/>
                  <a:gd name="connsiteX0-1" fmla="*/ 0 w 3560710"/>
                  <a:gd name="connsiteY0-2" fmla="*/ 1136944 h 1136944"/>
                  <a:gd name="connsiteX1-3" fmla="*/ 1780355 w 3560710"/>
                  <a:gd name="connsiteY1-4" fmla="*/ 0 h 1136944"/>
                  <a:gd name="connsiteX2-5" fmla="*/ 3560710 w 3560710"/>
                  <a:gd name="connsiteY2-6" fmla="*/ 1136944 h 1136944"/>
                  <a:gd name="connsiteX3-7" fmla="*/ 0 w 3560710"/>
                  <a:gd name="connsiteY3-8" fmla="*/ 1136944 h 1136944"/>
                  <a:gd name="connsiteX0-9" fmla="*/ 0 w 3560710"/>
                  <a:gd name="connsiteY0-10" fmla="*/ 1137032 h 1137032"/>
                  <a:gd name="connsiteX1-11" fmla="*/ 1780355 w 3560710"/>
                  <a:gd name="connsiteY1-12" fmla="*/ 88 h 1137032"/>
                  <a:gd name="connsiteX2-13" fmla="*/ 3560710 w 3560710"/>
                  <a:gd name="connsiteY2-14" fmla="*/ 1137032 h 1137032"/>
                  <a:gd name="connsiteX3-15" fmla="*/ 0 w 3560710"/>
                  <a:gd name="connsiteY3-16" fmla="*/ 1137032 h 1137032"/>
                  <a:gd name="connsiteX0-17" fmla="*/ 0 w 3560710"/>
                  <a:gd name="connsiteY0-18" fmla="*/ 1137032 h 1137032"/>
                  <a:gd name="connsiteX1-19" fmla="*/ 1780355 w 3560710"/>
                  <a:gd name="connsiteY1-20" fmla="*/ 88 h 1137032"/>
                  <a:gd name="connsiteX2-21" fmla="*/ 3560710 w 3560710"/>
                  <a:gd name="connsiteY2-22" fmla="*/ 1137032 h 1137032"/>
                  <a:gd name="connsiteX3-23" fmla="*/ 0 w 3560710"/>
                  <a:gd name="connsiteY3-24" fmla="*/ 1137032 h 1137032"/>
                  <a:gd name="connsiteX0-25" fmla="*/ 0 w 3560710"/>
                  <a:gd name="connsiteY0-26" fmla="*/ 1137032 h 1137032"/>
                  <a:gd name="connsiteX1-27" fmla="*/ 1780355 w 3560710"/>
                  <a:gd name="connsiteY1-28" fmla="*/ 88 h 1137032"/>
                  <a:gd name="connsiteX2-29" fmla="*/ 3560710 w 3560710"/>
                  <a:gd name="connsiteY2-30" fmla="*/ 1137032 h 1137032"/>
                  <a:gd name="connsiteX3-31" fmla="*/ 0 w 3560710"/>
                  <a:gd name="connsiteY3-32" fmla="*/ 1137032 h 1137032"/>
                </a:gdLst>
                <a:ahLst/>
                <a:cxnLst>
                  <a:cxn ang="0">
                    <a:pos x="connsiteX0-1" y="connsiteY0-2"/>
                  </a:cxn>
                  <a:cxn ang="0">
                    <a:pos x="connsiteX1-3" y="connsiteY1-4"/>
                  </a:cxn>
                  <a:cxn ang="0">
                    <a:pos x="connsiteX2-5" y="connsiteY2-6"/>
                  </a:cxn>
                  <a:cxn ang="0">
                    <a:pos x="connsiteX3-7" y="connsiteY3-8"/>
                  </a:cxn>
                </a:cxnLst>
                <a:rect l="l" t="t" r="r" b="b"/>
                <a:pathLst>
                  <a:path w="3560710" h="1137032">
                    <a:moveTo>
                      <a:pt x="0" y="1137032"/>
                    </a:moveTo>
                    <a:cubicBezTo>
                      <a:pt x="593452" y="758051"/>
                      <a:pt x="1298852" y="-9500"/>
                      <a:pt x="1780355" y="88"/>
                    </a:cubicBezTo>
                    <a:cubicBezTo>
                      <a:pt x="2261858" y="9676"/>
                      <a:pt x="2967258" y="758051"/>
                      <a:pt x="3560710" y="1137032"/>
                    </a:cubicBezTo>
                    <a:lnTo>
                      <a:pt x="0" y="1137032"/>
                    </a:lnTo>
                    <a:close/>
                  </a:path>
                </a:pathLst>
              </a:custGeom>
              <a:solidFill>
                <a:srgbClr val="FDD069">
                  <a:alpha val="6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 name="等腰三角形 5"/>
              <p:cNvSpPr/>
              <p:nvPr/>
            </p:nvSpPr>
            <p:spPr>
              <a:xfrm>
                <a:off x="3763709" y="4964882"/>
                <a:ext cx="5327811" cy="1921192"/>
              </a:xfrm>
              <a:custGeom>
                <a:avLst/>
                <a:gdLst>
                  <a:gd name="connsiteX0" fmla="*/ 0 w 3560710"/>
                  <a:gd name="connsiteY0" fmla="*/ 1136944 h 1136944"/>
                  <a:gd name="connsiteX1" fmla="*/ 1780355 w 3560710"/>
                  <a:gd name="connsiteY1" fmla="*/ 0 h 1136944"/>
                  <a:gd name="connsiteX2" fmla="*/ 3560710 w 3560710"/>
                  <a:gd name="connsiteY2" fmla="*/ 1136944 h 1136944"/>
                  <a:gd name="connsiteX3" fmla="*/ 0 w 3560710"/>
                  <a:gd name="connsiteY3" fmla="*/ 1136944 h 1136944"/>
                  <a:gd name="connsiteX0-1" fmla="*/ 0 w 3560710"/>
                  <a:gd name="connsiteY0-2" fmla="*/ 1136944 h 1136944"/>
                  <a:gd name="connsiteX1-3" fmla="*/ 1780355 w 3560710"/>
                  <a:gd name="connsiteY1-4" fmla="*/ 0 h 1136944"/>
                  <a:gd name="connsiteX2-5" fmla="*/ 3560710 w 3560710"/>
                  <a:gd name="connsiteY2-6" fmla="*/ 1136944 h 1136944"/>
                  <a:gd name="connsiteX3-7" fmla="*/ 0 w 3560710"/>
                  <a:gd name="connsiteY3-8" fmla="*/ 1136944 h 1136944"/>
                  <a:gd name="connsiteX0-9" fmla="*/ 0 w 3560710"/>
                  <a:gd name="connsiteY0-10" fmla="*/ 1137032 h 1137032"/>
                  <a:gd name="connsiteX1-11" fmla="*/ 1780355 w 3560710"/>
                  <a:gd name="connsiteY1-12" fmla="*/ 88 h 1137032"/>
                  <a:gd name="connsiteX2-13" fmla="*/ 3560710 w 3560710"/>
                  <a:gd name="connsiteY2-14" fmla="*/ 1137032 h 1137032"/>
                  <a:gd name="connsiteX3-15" fmla="*/ 0 w 3560710"/>
                  <a:gd name="connsiteY3-16" fmla="*/ 1137032 h 1137032"/>
                </a:gdLst>
                <a:ahLst/>
                <a:cxnLst>
                  <a:cxn ang="0">
                    <a:pos x="connsiteX0-1" y="connsiteY0-2"/>
                  </a:cxn>
                  <a:cxn ang="0">
                    <a:pos x="connsiteX1-3" y="connsiteY1-4"/>
                  </a:cxn>
                  <a:cxn ang="0">
                    <a:pos x="connsiteX2-5" y="connsiteY2-6"/>
                  </a:cxn>
                  <a:cxn ang="0">
                    <a:pos x="connsiteX3-7" y="connsiteY3-8"/>
                  </a:cxn>
                </a:cxnLst>
                <a:rect l="l" t="t" r="r" b="b"/>
                <a:pathLst>
                  <a:path w="3560710" h="1137032">
                    <a:moveTo>
                      <a:pt x="0" y="1137032"/>
                    </a:moveTo>
                    <a:cubicBezTo>
                      <a:pt x="593452" y="758051"/>
                      <a:pt x="1102124" y="-9500"/>
                      <a:pt x="1780355" y="88"/>
                    </a:cubicBezTo>
                    <a:cubicBezTo>
                      <a:pt x="2458586" y="9676"/>
                      <a:pt x="2967258" y="758051"/>
                      <a:pt x="3560710" y="1137032"/>
                    </a:cubicBezTo>
                    <a:lnTo>
                      <a:pt x="0" y="1137032"/>
                    </a:lnTo>
                    <a:close/>
                  </a:path>
                </a:pathLst>
              </a:custGeom>
              <a:solidFill>
                <a:srgbClr val="ED935C">
                  <a:alpha val="6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 name="等腰三角形 5"/>
              <p:cNvSpPr/>
              <p:nvPr/>
            </p:nvSpPr>
            <p:spPr>
              <a:xfrm>
                <a:off x="6780019" y="5781117"/>
                <a:ext cx="5439657" cy="1076883"/>
              </a:xfrm>
              <a:custGeom>
                <a:avLst/>
                <a:gdLst>
                  <a:gd name="connsiteX0" fmla="*/ 0 w 3560710"/>
                  <a:gd name="connsiteY0" fmla="*/ 1136944 h 1136944"/>
                  <a:gd name="connsiteX1" fmla="*/ 1780355 w 3560710"/>
                  <a:gd name="connsiteY1" fmla="*/ 0 h 1136944"/>
                  <a:gd name="connsiteX2" fmla="*/ 3560710 w 3560710"/>
                  <a:gd name="connsiteY2" fmla="*/ 1136944 h 1136944"/>
                  <a:gd name="connsiteX3" fmla="*/ 0 w 3560710"/>
                  <a:gd name="connsiteY3" fmla="*/ 1136944 h 1136944"/>
                  <a:gd name="connsiteX0-1" fmla="*/ 0 w 3560710"/>
                  <a:gd name="connsiteY0-2" fmla="*/ 1136944 h 1136944"/>
                  <a:gd name="connsiteX1-3" fmla="*/ 1780355 w 3560710"/>
                  <a:gd name="connsiteY1-4" fmla="*/ 0 h 1136944"/>
                  <a:gd name="connsiteX2-5" fmla="*/ 3560710 w 3560710"/>
                  <a:gd name="connsiteY2-6" fmla="*/ 1136944 h 1136944"/>
                  <a:gd name="connsiteX3-7" fmla="*/ 0 w 3560710"/>
                  <a:gd name="connsiteY3-8" fmla="*/ 1136944 h 1136944"/>
                  <a:gd name="connsiteX0-9" fmla="*/ 0 w 3560710"/>
                  <a:gd name="connsiteY0-10" fmla="*/ 1137032 h 1137032"/>
                  <a:gd name="connsiteX1-11" fmla="*/ 1780355 w 3560710"/>
                  <a:gd name="connsiteY1-12" fmla="*/ 88 h 1137032"/>
                  <a:gd name="connsiteX2-13" fmla="*/ 3560710 w 3560710"/>
                  <a:gd name="connsiteY2-14" fmla="*/ 1137032 h 1137032"/>
                  <a:gd name="connsiteX3-15" fmla="*/ 0 w 3560710"/>
                  <a:gd name="connsiteY3-16" fmla="*/ 1137032 h 1137032"/>
                  <a:gd name="connsiteX0-17" fmla="*/ 0 w 3560710"/>
                  <a:gd name="connsiteY0-18" fmla="*/ 1076883 h 1076883"/>
                  <a:gd name="connsiteX1-19" fmla="*/ 2134761 w 3560710"/>
                  <a:gd name="connsiteY1-20" fmla="*/ 97 h 1076883"/>
                  <a:gd name="connsiteX2-21" fmla="*/ 3560710 w 3560710"/>
                  <a:gd name="connsiteY2-22" fmla="*/ 1076883 h 1076883"/>
                  <a:gd name="connsiteX3-23" fmla="*/ 0 w 3560710"/>
                  <a:gd name="connsiteY3-24" fmla="*/ 1076883 h 1076883"/>
                </a:gdLst>
                <a:ahLst/>
                <a:cxnLst>
                  <a:cxn ang="0">
                    <a:pos x="connsiteX0-1" y="connsiteY0-2"/>
                  </a:cxn>
                  <a:cxn ang="0">
                    <a:pos x="connsiteX1-3" y="connsiteY1-4"/>
                  </a:cxn>
                  <a:cxn ang="0">
                    <a:pos x="connsiteX2-5" y="connsiteY2-6"/>
                  </a:cxn>
                  <a:cxn ang="0">
                    <a:pos x="connsiteX3-7" y="connsiteY3-8"/>
                  </a:cxn>
                </a:cxnLst>
                <a:rect l="l" t="t" r="r" b="b"/>
                <a:pathLst>
                  <a:path w="3560710" h="1076883">
                    <a:moveTo>
                      <a:pt x="0" y="1076883"/>
                    </a:moveTo>
                    <a:cubicBezTo>
                      <a:pt x="593452" y="697902"/>
                      <a:pt x="1456530" y="-9491"/>
                      <a:pt x="2134761" y="97"/>
                    </a:cubicBezTo>
                    <a:cubicBezTo>
                      <a:pt x="2812992" y="9685"/>
                      <a:pt x="2967258" y="697902"/>
                      <a:pt x="3560710" y="1076883"/>
                    </a:cubicBezTo>
                    <a:lnTo>
                      <a:pt x="0" y="1076883"/>
                    </a:lnTo>
                    <a:close/>
                  </a:path>
                </a:pathLst>
              </a:custGeom>
              <a:solidFill>
                <a:srgbClr val="E9746E">
                  <a:alpha val="6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 name="等腰三角形 5"/>
              <p:cNvSpPr/>
              <p:nvPr/>
            </p:nvSpPr>
            <p:spPr>
              <a:xfrm>
                <a:off x="9613231" y="5220014"/>
                <a:ext cx="6509085" cy="1637986"/>
              </a:xfrm>
              <a:custGeom>
                <a:avLst/>
                <a:gdLst>
                  <a:gd name="connsiteX0" fmla="*/ 0 w 3560710"/>
                  <a:gd name="connsiteY0" fmla="*/ 1136944 h 1136944"/>
                  <a:gd name="connsiteX1" fmla="*/ 1780355 w 3560710"/>
                  <a:gd name="connsiteY1" fmla="*/ 0 h 1136944"/>
                  <a:gd name="connsiteX2" fmla="*/ 3560710 w 3560710"/>
                  <a:gd name="connsiteY2" fmla="*/ 1136944 h 1136944"/>
                  <a:gd name="connsiteX3" fmla="*/ 0 w 3560710"/>
                  <a:gd name="connsiteY3" fmla="*/ 1136944 h 1136944"/>
                  <a:gd name="connsiteX0-1" fmla="*/ 0 w 3560710"/>
                  <a:gd name="connsiteY0-2" fmla="*/ 1136944 h 1136944"/>
                  <a:gd name="connsiteX1-3" fmla="*/ 1780355 w 3560710"/>
                  <a:gd name="connsiteY1-4" fmla="*/ 0 h 1136944"/>
                  <a:gd name="connsiteX2-5" fmla="*/ 3560710 w 3560710"/>
                  <a:gd name="connsiteY2-6" fmla="*/ 1136944 h 1136944"/>
                  <a:gd name="connsiteX3-7" fmla="*/ 0 w 3560710"/>
                  <a:gd name="connsiteY3-8" fmla="*/ 1136944 h 1136944"/>
                  <a:gd name="connsiteX0-9" fmla="*/ 0 w 3560710"/>
                  <a:gd name="connsiteY0-10" fmla="*/ 1137032 h 1137032"/>
                  <a:gd name="connsiteX1-11" fmla="*/ 1780355 w 3560710"/>
                  <a:gd name="connsiteY1-12" fmla="*/ 88 h 1137032"/>
                  <a:gd name="connsiteX2-13" fmla="*/ 3560710 w 3560710"/>
                  <a:gd name="connsiteY2-14" fmla="*/ 1137032 h 1137032"/>
                  <a:gd name="connsiteX3-15" fmla="*/ 0 w 3560710"/>
                  <a:gd name="connsiteY3-16" fmla="*/ 1137032 h 1137032"/>
                </a:gdLst>
                <a:ahLst/>
                <a:cxnLst>
                  <a:cxn ang="0">
                    <a:pos x="connsiteX0-1" y="connsiteY0-2"/>
                  </a:cxn>
                  <a:cxn ang="0">
                    <a:pos x="connsiteX1-3" y="connsiteY1-4"/>
                  </a:cxn>
                  <a:cxn ang="0">
                    <a:pos x="connsiteX2-5" y="connsiteY2-6"/>
                  </a:cxn>
                  <a:cxn ang="0">
                    <a:pos x="connsiteX3-7" y="connsiteY3-8"/>
                  </a:cxn>
                </a:cxnLst>
                <a:rect l="l" t="t" r="r" b="b"/>
                <a:pathLst>
                  <a:path w="3560710" h="1137032">
                    <a:moveTo>
                      <a:pt x="0" y="1137032"/>
                    </a:moveTo>
                    <a:cubicBezTo>
                      <a:pt x="593452" y="758051"/>
                      <a:pt x="1102124" y="-9500"/>
                      <a:pt x="1780355" y="88"/>
                    </a:cubicBezTo>
                    <a:cubicBezTo>
                      <a:pt x="2458586" y="9676"/>
                      <a:pt x="2967258" y="758051"/>
                      <a:pt x="3560710" y="1137032"/>
                    </a:cubicBezTo>
                    <a:lnTo>
                      <a:pt x="0" y="1137032"/>
                    </a:lnTo>
                    <a:close/>
                  </a:path>
                </a:pathLst>
              </a:custGeom>
              <a:solidFill>
                <a:srgbClr val="AB7DB6">
                  <a:alpha val="6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aphicFrame>
        <p:nvGraphicFramePr>
          <p:cNvPr id="17" name="表格 16"/>
          <p:cNvGraphicFramePr>
            <a:graphicFrameLocks noGrp="1"/>
          </p:cNvGraphicFramePr>
          <p:nvPr/>
        </p:nvGraphicFramePr>
        <p:xfrm>
          <a:off x="3832225" y="8255"/>
          <a:ext cx="4878705" cy="701040"/>
        </p:xfrm>
        <a:graphic>
          <a:graphicData uri="http://schemas.openxmlformats.org/drawingml/2006/table">
            <a:tbl>
              <a:tblPr firstRow="1" bandRow="1">
                <a:tableStyleId>{5C22544A-7EE6-4342-B048-85BDC9FD1C3A}</a:tableStyleId>
              </a:tblPr>
              <a:tblGrid>
                <a:gridCol w="4878705"/>
              </a:tblGrid>
              <a:tr h="701040">
                <a:tc>
                  <a:txBody>
                    <a:bodyPr wrap="square"/>
                    <a:lstStyle/>
                    <a:p>
                      <a:pPr algn="ctr">
                        <a:buNone/>
                      </a:pPr>
                      <a:r>
                        <a:rPr lang="en-US" altLang="zh-CN" sz="4000">
                          <a:solidFill>
                            <a:srgbClr val="00B050"/>
                          </a:solidFill>
                          <a:latin typeface="微软雅黑" panose="020B0503020204020204" pitchFamily="34" charset="-122"/>
                          <a:ea typeface="微软雅黑" panose="020B0503020204020204" pitchFamily="34" charset="-122"/>
                        </a:rPr>
                        <a:t>Think &amp; Share </a:t>
                      </a:r>
                      <a:endParaRPr lang="en-US" altLang="zh-CN" sz="4000">
                        <a:solidFill>
                          <a:srgbClr val="00B050"/>
                        </a:solidFill>
                        <a:latin typeface="微软雅黑" panose="020B0503020204020204" pitchFamily="34" charset="-122"/>
                        <a:ea typeface="微软雅黑" panose="020B0503020204020204" pitchFamily="34" charset="-122"/>
                      </a:endParaRPr>
                    </a:p>
                  </a:txBody>
                  <a:tcPr vert="horz">
                    <a:solidFill>
                      <a:srgbClr val="92D050"/>
                    </a:solidFill>
                  </a:tcPr>
                </a:tc>
              </a:tr>
            </a:tbl>
          </a:graphicData>
        </a:graphic>
      </p:graphicFrame>
      <p:sp>
        <p:nvSpPr>
          <p:cNvPr id="100" name="文本框 99"/>
          <p:cNvSpPr txBox="1"/>
          <p:nvPr/>
        </p:nvSpPr>
        <p:spPr>
          <a:xfrm>
            <a:off x="1539240" y="1175385"/>
            <a:ext cx="9550400" cy="1383665"/>
          </a:xfrm>
          <a:prstGeom prst="rect">
            <a:avLst/>
          </a:prstGeom>
          <a:noFill/>
          <a:ln w="9525">
            <a:noFill/>
          </a:ln>
        </p:spPr>
        <p:txBody>
          <a:bodyPr wrap="square">
            <a:spAutoFit/>
          </a:bodyPr>
          <a:lstStyle/>
          <a:p>
            <a:pPr indent="0" fontAlgn="auto">
              <a:lnSpc>
                <a:spcPct val="150000"/>
              </a:lnSpc>
            </a:pPr>
            <a:r>
              <a:rPr lang="en-US" sz="2800" b="0">
                <a:latin typeface="Times New Roman" panose="02020603050405020304" charset="0"/>
                <a:ea typeface="宋体" panose="02010600030101010101" pitchFamily="2" charset="-122"/>
              </a:rPr>
              <a:t>1.  What is the author’s purpose in starting the passage with the story about William Gadoury? </a:t>
            </a:r>
            <a:endParaRPr lang="zh-CN" altLang="en-US" sz="2800"/>
          </a:p>
        </p:txBody>
      </p:sp>
      <p:sp>
        <p:nvSpPr>
          <p:cNvPr id="3" name="文本框 2"/>
          <p:cNvSpPr txBox="1"/>
          <p:nvPr/>
        </p:nvSpPr>
        <p:spPr>
          <a:xfrm>
            <a:off x="1539240" y="2907030"/>
            <a:ext cx="9638030" cy="1753235"/>
          </a:xfrm>
          <a:prstGeom prst="rect">
            <a:avLst/>
          </a:prstGeom>
          <a:noFill/>
        </p:spPr>
        <p:txBody>
          <a:bodyPr wrap="square" rtlCol="0">
            <a:spAutoFit/>
          </a:bodyPr>
          <a:lstStyle/>
          <a:p>
            <a:pPr fontAlgn="auto">
              <a:lnSpc>
                <a:spcPct val="150000"/>
              </a:lnSpc>
            </a:pPr>
            <a:r>
              <a:rPr lang="zh-CN" altLang="en-US" sz="2400">
                <a:solidFill>
                  <a:srgbClr val="FF0000"/>
                </a:solidFill>
              </a:rPr>
              <a:t>In order to introduce the topic of the passage, the author presents the story shows how the secrets of Ancient Maya civilization have captured people</a:t>
            </a:r>
            <a:r>
              <a:rPr lang="en-US" altLang="zh-CN" sz="2400">
                <a:solidFill>
                  <a:srgbClr val="FF0000"/>
                </a:solidFill>
              </a:rPr>
              <a:t>’</a:t>
            </a:r>
            <a:r>
              <a:rPr lang="zh-CN" altLang="en-US" sz="2400">
                <a:solidFill>
                  <a:srgbClr val="FF0000"/>
                </a:solidFill>
              </a:rPr>
              <a:t>s imagination. </a:t>
            </a:r>
            <a:endParaRPr lang="zh-CN" altLang="en-US" sz="2400">
              <a:solidFill>
                <a:srgbClr val="FF0000"/>
              </a:solidFill>
            </a:endParaRP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8" name="Group 21_1"/>
          <p:cNvGrpSpPr/>
          <p:nvPr/>
        </p:nvGrpSpPr>
        <p:grpSpPr>
          <a:xfrm>
            <a:off x="-947639" y="11"/>
            <a:ext cx="12858769" cy="6560166"/>
            <a:chOff x="-1013679" y="-43169"/>
            <a:chExt cx="12858769" cy="6560166"/>
          </a:xfrm>
        </p:grpSpPr>
        <p:grpSp>
          <p:nvGrpSpPr>
            <p:cNvPr id="60" name="组合 59"/>
            <p:cNvGrpSpPr/>
            <p:nvPr/>
          </p:nvGrpSpPr>
          <p:grpSpPr>
            <a:xfrm>
              <a:off x="9683417" y="6288397"/>
              <a:ext cx="2161673" cy="228600"/>
              <a:chOff x="2805536" y="-1467853"/>
              <a:chExt cx="2161673" cy="228600"/>
            </a:xfrm>
          </p:grpSpPr>
          <p:sp>
            <p:nvSpPr>
              <p:cNvPr id="67" name="椭圆 66"/>
              <p:cNvSpPr/>
              <p:nvPr/>
            </p:nvSpPr>
            <p:spPr>
              <a:xfrm>
                <a:off x="2805536" y="-1467853"/>
                <a:ext cx="228600" cy="228600"/>
              </a:xfrm>
              <a:prstGeom prst="ellipse">
                <a:avLst/>
              </a:prstGeom>
              <a:solidFill>
                <a:srgbClr val="78B6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8" name="椭圆 67"/>
              <p:cNvSpPr/>
              <p:nvPr/>
            </p:nvSpPr>
            <p:spPr>
              <a:xfrm>
                <a:off x="3288804" y="-1467853"/>
                <a:ext cx="228600" cy="228600"/>
              </a:xfrm>
              <a:prstGeom prst="ellipse">
                <a:avLst/>
              </a:prstGeom>
              <a:solidFill>
                <a:srgbClr val="FDD0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9" name="椭圆 68"/>
              <p:cNvSpPr/>
              <p:nvPr/>
            </p:nvSpPr>
            <p:spPr>
              <a:xfrm>
                <a:off x="3772072" y="-1467853"/>
                <a:ext cx="228600" cy="228600"/>
              </a:xfrm>
              <a:prstGeom prst="ellipse">
                <a:avLst/>
              </a:prstGeom>
              <a:solidFill>
                <a:srgbClr val="ED93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0" name="椭圆 69"/>
              <p:cNvSpPr/>
              <p:nvPr/>
            </p:nvSpPr>
            <p:spPr>
              <a:xfrm>
                <a:off x="4255340" y="-1467853"/>
                <a:ext cx="228600" cy="228600"/>
              </a:xfrm>
              <a:prstGeom prst="ellipse">
                <a:avLst/>
              </a:prstGeom>
              <a:solidFill>
                <a:srgbClr val="E974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1" name="椭圆 70"/>
              <p:cNvSpPr/>
              <p:nvPr/>
            </p:nvSpPr>
            <p:spPr>
              <a:xfrm>
                <a:off x="4738609" y="-1467853"/>
                <a:ext cx="228600" cy="228600"/>
              </a:xfrm>
              <a:prstGeom prst="ellipse">
                <a:avLst/>
              </a:prstGeom>
              <a:solidFill>
                <a:srgbClr val="AB7D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61" name="组合 60"/>
            <p:cNvGrpSpPr/>
            <p:nvPr/>
          </p:nvGrpSpPr>
          <p:grpSpPr>
            <a:xfrm flipH="1" flipV="1">
              <a:off x="-1013679" y="-43169"/>
              <a:ext cx="4948007" cy="573258"/>
              <a:chOff x="-460228" y="4964882"/>
              <a:chExt cx="16582544" cy="1921192"/>
            </a:xfrm>
          </p:grpSpPr>
          <p:sp>
            <p:nvSpPr>
              <p:cNvPr id="62" name="等腰三角形 5"/>
              <p:cNvSpPr/>
              <p:nvPr/>
            </p:nvSpPr>
            <p:spPr>
              <a:xfrm>
                <a:off x="-460228" y="5749042"/>
                <a:ext cx="3560710" cy="1137032"/>
              </a:xfrm>
              <a:custGeom>
                <a:avLst/>
                <a:gdLst>
                  <a:gd name="connsiteX0" fmla="*/ 0 w 3560710"/>
                  <a:gd name="connsiteY0" fmla="*/ 1136944 h 1136944"/>
                  <a:gd name="connsiteX1" fmla="*/ 1780355 w 3560710"/>
                  <a:gd name="connsiteY1" fmla="*/ 0 h 1136944"/>
                  <a:gd name="connsiteX2" fmla="*/ 3560710 w 3560710"/>
                  <a:gd name="connsiteY2" fmla="*/ 1136944 h 1136944"/>
                  <a:gd name="connsiteX3" fmla="*/ 0 w 3560710"/>
                  <a:gd name="connsiteY3" fmla="*/ 1136944 h 1136944"/>
                  <a:gd name="connsiteX0-1" fmla="*/ 0 w 3560710"/>
                  <a:gd name="connsiteY0-2" fmla="*/ 1136944 h 1136944"/>
                  <a:gd name="connsiteX1-3" fmla="*/ 1780355 w 3560710"/>
                  <a:gd name="connsiteY1-4" fmla="*/ 0 h 1136944"/>
                  <a:gd name="connsiteX2-5" fmla="*/ 3560710 w 3560710"/>
                  <a:gd name="connsiteY2-6" fmla="*/ 1136944 h 1136944"/>
                  <a:gd name="connsiteX3-7" fmla="*/ 0 w 3560710"/>
                  <a:gd name="connsiteY3-8" fmla="*/ 1136944 h 1136944"/>
                  <a:gd name="connsiteX0-9" fmla="*/ 0 w 3560710"/>
                  <a:gd name="connsiteY0-10" fmla="*/ 1137032 h 1137032"/>
                  <a:gd name="connsiteX1-11" fmla="*/ 1780355 w 3560710"/>
                  <a:gd name="connsiteY1-12" fmla="*/ 88 h 1137032"/>
                  <a:gd name="connsiteX2-13" fmla="*/ 3560710 w 3560710"/>
                  <a:gd name="connsiteY2-14" fmla="*/ 1137032 h 1137032"/>
                  <a:gd name="connsiteX3-15" fmla="*/ 0 w 3560710"/>
                  <a:gd name="connsiteY3-16" fmla="*/ 1137032 h 1137032"/>
                </a:gdLst>
                <a:ahLst/>
                <a:cxnLst>
                  <a:cxn ang="0">
                    <a:pos x="connsiteX0-1" y="connsiteY0-2"/>
                  </a:cxn>
                  <a:cxn ang="0">
                    <a:pos x="connsiteX1-3" y="connsiteY1-4"/>
                  </a:cxn>
                  <a:cxn ang="0">
                    <a:pos x="connsiteX2-5" y="connsiteY2-6"/>
                  </a:cxn>
                  <a:cxn ang="0">
                    <a:pos x="connsiteX3-7" y="connsiteY3-8"/>
                  </a:cxn>
                </a:cxnLst>
                <a:rect l="l" t="t" r="r" b="b"/>
                <a:pathLst>
                  <a:path w="3560710" h="1137032">
                    <a:moveTo>
                      <a:pt x="0" y="1137032"/>
                    </a:moveTo>
                    <a:cubicBezTo>
                      <a:pt x="593452" y="758051"/>
                      <a:pt x="1102124" y="-9500"/>
                      <a:pt x="1780355" y="88"/>
                    </a:cubicBezTo>
                    <a:cubicBezTo>
                      <a:pt x="2458586" y="9676"/>
                      <a:pt x="2967258" y="758051"/>
                      <a:pt x="3560710" y="1137032"/>
                    </a:cubicBezTo>
                    <a:lnTo>
                      <a:pt x="0" y="1137032"/>
                    </a:lnTo>
                    <a:close/>
                  </a:path>
                </a:pathLst>
              </a:custGeom>
              <a:solidFill>
                <a:srgbClr val="78B6A9">
                  <a:alpha val="6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 name="等腰三角形 5"/>
              <p:cNvSpPr/>
              <p:nvPr/>
            </p:nvSpPr>
            <p:spPr>
              <a:xfrm>
                <a:off x="1498898" y="5414211"/>
                <a:ext cx="4355342" cy="1471863"/>
              </a:xfrm>
              <a:custGeom>
                <a:avLst/>
                <a:gdLst>
                  <a:gd name="connsiteX0" fmla="*/ 0 w 3560710"/>
                  <a:gd name="connsiteY0" fmla="*/ 1136944 h 1136944"/>
                  <a:gd name="connsiteX1" fmla="*/ 1780355 w 3560710"/>
                  <a:gd name="connsiteY1" fmla="*/ 0 h 1136944"/>
                  <a:gd name="connsiteX2" fmla="*/ 3560710 w 3560710"/>
                  <a:gd name="connsiteY2" fmla="*/ 1136944 h 1136944"/>
                  <a:gd name="connsiteX3" fmla="*/ 0 w 3560710"/>
                  <a:gd name="connsiteY3" fmla="*/ 1136944 h 1136944"/>
                  <a:gd name="connsiteX0-1" fmla="*/ 0 w 3560710"/>
                  <a:gd name="connsiteY0-2" fmla="*/ 1136944 h 1136944"/>
                  <a:gd name="connsiteX1-3" fmla="*/ 1780355 w 3560710"/>
                  <a:gd name="connsiteY1-4" fmla="*/ 0 h 1136944"/>
                  <a:gd name="connsiteX2-5" fmla="*/ 3560710 w 3560710"/>
                  <a:gd name="connsiteY2-6" fmla="*/ 1136944 h 1136944"/>
                  <a:gd name="connsiteX3-7" fmla="*/ 0 w 3560710"/>
                  <a:gd name="connsiteY3-8" fmla="*/ 1136944 h 1136944"/>
                  <a:gd name="connsiteX0-9" fmla="*/ 0 w 3560710"/>
                  <a:gd name="connsiteY0-10" fmla="*/ 1137032 h 1137032"/>
                  <a:gd name="connsiteX1-11" fmla="*/ 1780355 w 3560710"/>
                  <a:gd name="connsiteY1-12" fmla="*/ 88 h 1137032"/>
                  <a:gd name="connsiteX2-13" fmla="*/ 3560710 w 3560710"/>
                  <a:gd name="connsiteY2-14" fmla="*/ 1137032 h 1137032"/>
                  <a:gd name="connsiteX3-15" fmla="*/ 0 w 3560710"/>
                  <a:gd name="connsiteY3-16" fmla="*/ 1137032 h 1137032"/>
                  <a:gd name="connsiteX0-17" fmla="*/ 0 w 3560710"/>
                  <a:gd name="connsiteY0-18" fmla="*/ 1137032 h 1137032"/>
                  <a:gd name="connsiteX1-19" fmla="*/ 1780355 w 3560710"/>
                  <a:gd name="connsiteY1-20" fmla="*/ 88 h 1137032"/>
                  <a:gd name="connsiteX2-21" fmla="*/ 3560710 w 3560710"/>
                  <a:gd name="connsiteY2-22" fmla="*/ 1137032 h 1137032"/>
                  <a:gd name="connsiteX3-23" fmla="*/ 0 w 3560710"/>
                  <a:gd name="connsiteY3-24" fmla="*/ 1137032 h 1137032"/>
                  <a:gd name="connsiteX0-25" fmla="*/ 0 w 3560710"/>
                  <a:gd name="connsiteY0-26" fmla="*/ 1137032 h 1137032"/>
                  <a:gd name="connsiteX1-27" fmla="*/ 1780355 w 3560710"/>
                  <a:gd name="connsiteY1-28" fmla="*/ 88 h 1137032"/>
                  <a:gd name="connsiteX2-29" fmla="*/ 3560710 w 3560710"/>
                  <a:gd name="connsiteY2-30" fmla="*/ 1137032 h 1137032"/>
                  <a:gd name="connsiteX3-31" fmla="*/ 0 w 3560710"/>
                  <a:gd name="connsiteY3-32" fmla="*/ 1137032 h 1137032"/>
                </a:gdLst>
                <a:ahLst/>
                <a:cxnLst>
                  <a:cxn ang="0">
                    <a:pos x="connsiteX0-1" y="connsiteY0-2"/>
                  </a:cxn>
                  <a:cxn ang="0">
                    <a:pos x="connsiteX1-3" y="connsiteY1-4"/>
                  </a:cxn>
                  <a:cxn ang="0">
                    <a:pos x="connsiteX2-5" y="connsiteY2-6"/>
                  </a:cxn>
                  <a:cxn ang="0">
                    <a:pos x="connsiteX3-7" y="connsiteY3-8"/>
                  </a:cxn>
                </a:cxnLst>
                <a:rect l="l" t="t" r="r" b="b"/>
                <a:pathLst>
                  <a:path w="3560710" h="1137032">
                    <a:moveTo>
                      <a:pt x="0" y="1137032"/>
                    </a:moveTo>
                    <a:cubicBezTo>
                      <a:pt x="593452" y="758051"/>
                      <a:pt x="1298852" y="-9500"/>
                      <a:pt x="1780355" y="88"/>
                    </a:cubicBezTo>
                    <a:cubicBezTo>
                      <a:pt x="2261858" y="9676"/>
                      <a:pt x="2967258" y="758051"/>
                      <a:pt x="3560710" y="1137032"/>
                    </a:cubicBezTo>
                    <a:lnTo>
                      <a:pt x="0" y="1137032"/>
                    </a:lnTo>
                    <a:close/>
                  </a:path>
                </a:pathLst>
              </a:custGeom>
              <a:solidFill>
                <a:srgbClr val="FDD069">
                  <a:alpha val="6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 name="等腰三角形 5"/>
              <p:cNvSpPr/>
              <p:nvPr/>
            </p:nvSpPr>
            <p:spPr>
              <a:xfrm>
                <a:off x="3763709" y="4964882"/>
                <a:ext cx="5327811" cy="1921192"/>
              </a:xfrm>
              <a:custGeom>
                <a:avLst/>
                <a:gdLst>
                  <a:gd name="connsiteX0" fmla="*/ 0 w 3560710"/>
                  <a:gd name="connsiteY0" fmla="*/ 1136944 h 1136944"/>
                  <a:gd name="connsiteX1" fmla="*/ 1780355 w 3560710"/>
                  <a:gd name="connsiteY1" fmla="*/ 0 h 1136944"/>
                  <a:gd name="connsiteX2" fmla="*/ 3560710 w 3560710"/>
                  <a:gd name="connsiteY2" fmla="*/ 1136944 h 1136944"/>
                  <a:gd name="connsiteX3" fmla="*/ 0 w 3560710"/>
                  <a:gd name="connsiteY3" fmla="*/ 1136944 h 1136944"/>
                  <a:gd name="connsiteX0-1" fmla="*/ 0 w 3560710"/>
                  <a:gd name="connsiteY0-2" fmla="*/ 1136944 h 1136944"/>
                  <a:gd name="connsiteX1-3" fmla="*/ 1780355 w 3560710"/>
                  <a:gd name="connsiteY1-4" fmla="*/ 0 h 1136944"/>
                  <a:gd name="connsiteX2-5" fmla="*/ 3560710 w 3560710"/>
                  <a:gd name="connsiteY2-6" fmla="*/ 1136944 h 1136944"/>
                  <a:gd name="connsiteX3-7" fmla="*/ 0 w 3560710"/>
                  <a:gd name="connsiteY3-8" fmla="*/ 1136944 h 1136944"/>
                  <a:gd name="connsiteX0-9" fmla="*/ 0 w 3560710"/>
                  <a:gd name="connsiteY0-10" fmla="*/ 1137032 h 1137032"/>
                  <a:gd name="connsiteX1-11" fmla="*/ 1780355 w 3560710"/>
                  <a:gd name="connsiteY1-12" fmla="*/ 88 h 1137032"/>
                  <a:gd name="connsiteX2-13" fmla="*/ 3560710 w 3560710"/>
                  <a:gd name="connsiteY2-14" fmla="*/ 1137032 h 1137032"/>
                  <a:gd name="connsiteX3-15" fmla="*/ 0 w 3560710"/>
                  <a:gd name="connsiteY3-16" fmla="*/ 1137032 h 1137032"/>
                </a:gdLst>
                <a:ahLst/>
                <a:cxnLst>
                  <a:cxn ang="0">
                    <a:pos x="connsiteX0-1" y="connsiteY0-2"/>
                  </a:cxn>
                  <a:cxn ang="0">
                    <a:pos x="connsiteX1-3" y="connsiteY1-4"/>
                  </a:cxn>
                  <a:cxn ang="0">
                    <a:pos x="connsiteX2-5" y="connsiteY2-6"/>
                  </a:cxn>
                  <a:cxn ang="0">
                    <a:pos x="connsiteX3-7" y="connsiteY3-8"/>
                  </a:cxn>
                </a:cxnLst>
                <a:rect l="l" t="t" r="r" b="b"/>
                <a:pathLst>
                  <a:path w="3560710" h="1137032">
                    <a:moveTo>
                      <a:pt x="0" y="1137032"/>
                    </a:moveTo>
                    <a:cubicBezTo>
                      <a:pt x="593452" y="758051"/>
                      <a:pt x="1102124" y="-9500"/>
                      <a:pt x="1780355" y="88"/>
                    </a:cubicBezTo>
                    <a:cubicBezTo>
                      <a:pt x="2458586" y="9676"/>
                      <a:pt x="2967258" y="758051"/>
                      <a:pt x="3560710" y="1137032"/>
                    </a:cubicBezTo>
                    <a:lnTo>
                      <a:pt x="0" y="1137032"/>
                    </a:lnTo>
                    <a:close/>
                  </a:path>
                </a:pathLst>
              </a:custGeom>
              <a:solidFill>
                <a:srgbClr val="ED935C">
                  <a:alpha val="6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 name="等腰三角形 5"/>
              <p:cNvSpPr/>
              <p:nvPr/>
            </p:nvSpPr>
            <p:spPr>
              <a:xfrm>
                <a:off x="6780019" y="5781117"/>
                <a:ext cx="5439657" cy="1076883"/>
              </a:xfrm>
              <a:custGeom>
                <a:avLst/>
                <a:gdLst>
                  <a:gd name="connsiteX0" fmla="*/ 0 w 3560710"/>
                  <a:gd name="connsiteY0" fmla="*/ 1136944 h 1136944"/>
                  <a:gd name="connsiteX1" fmla="*/ 1780355 w 3560710"/>
                  <a:gd name="connsiteY1" fmla="*/ 0 h 1136944"/>
                  <a:gd name="connsiteX2" fmla="*/ 3560710 w 3560710"/>
                  <a:gd name="connsiteY2" fmla="*/ 1136944 h 1136944"/>
                  <a:gd name="connsiteX3" fmla="*/ 0 w 3560710"/>
                  <a:gd name="connsiteY3" fmla="*/ 1136944 h 1136944"/>
                  <a:gd name="connsiteX0-1" fmla="*/ 0 w 3560710"/>
                  <a:gd name="connsiteY0-2" fmla="*/ 1136944 h 1136944"/>
                  <a:gd name="connsiteX1-3" fmla="*/ 1780355 w 3560710"/>
                  <a:gd name="connsiteY1-4" fmla="*/ 0 h 1136944"/>
                  <a:gd name="connsiteX2-5" fmla="*/ 3560710 w 3560710"/>
                  <a:gd name="connsiteY2-6" fmla="*/ 1136944 h 1136944"/>
                  <a:gd name="connsiteX3-7" fmla="*/ 0 w 3560710"/>
                  <a:gd name="connsiteY3-8" fmla="*/ 1136944 h 1136944"/>
                  <a:gd name="connsiteX0-9" fmla="*/ 0 w 3560710"/>
                  <a:gd name="connsiteY0-10" fmla="*/ 1137032 h 1137032"/>
                  <a:gd name="connsiteX1-11" fmla="*/ 1780355 w 3560710"/>
                  <a:gd name="connsiteY1-12" fmla="*/ 88 h 1137032"/>
                  <a:gd name="connsiteX2-13" fmla="*/ 3560710 w 3560710"/>
                  <a:gd name="connsiteY2-14" fmla="*/ 1137032 h 1137032"/>
                  <a:gd name="connsiteX3-15" fmla="*/ 0 w 3560710"/>
                  <a:gd name="connsiteY3-16" fmla="*/ 1137032 h 1137032"/>
                  <a:gd name="connsiteX0-17" fmla="*/ 0 w 3560710"/>
                  <a:gd name="connsiteY0-18" fmla="*/ 1076883 h 1076883"/>
                  <a:gd name="connsiteX1-19" fmla="*/ 2134761 w 3560710"/>
                  <a:gd name="connsiteY1-20" fmla="*/ 97 h 1076883"/>
                  <a:gd name="connsiteX2-21" fmla="*/ 3560710 w 3560710"/>
                  <a:gd name="connsiteY2-22" fmla="*/ 1076883 h 1076883"/>
                  <a:gd name="connsiteX3-23" fmla="*/ 0 w 3560710"/>
                  <a:gd name="connsiteY3-24" fmla="*/ 1076883 h 1076883"/>
                </a:gdLst>
                <a:ahLst/>
                <a:cxnLst>
                  <a:cxn ang="0">
                    <a:pos x="connsiteX0-1" y="connsiteY0-2"/>
                  </a:cxn>
                  <a:cxn ang="0">
                    <a:pos x="connsiteX1-3" y="connsiteY1-4"/>
                  </a:cxn>
                  <a:cxn ang="0">
                    <a:pos x="connsiteX2-5" y="connsiteY2-6"/>
                  </a:cxn>
                  <a:cxn ang="0">
                    <a:pos x="connsiteX3-7" y="connsiteY3-8"/>
                  </a:cxn>
                </a:cxnLst>
                <a:rect l="l" t="t" r="r" b="b"/>
                <a:pathLst>
                  <a:path w="3560710" h="1076883">
                    <a:moveTo>
                      <a:pt x="0" y="1076883"/>
                    </a:moveTo>
                    <a:cubicBezTo>
                      <a:pt x="593452" y="697902"/>
                      <a:pt x="1456530" y="-9491"/>
                      <a:pt x="2134761" y="97"/>
                    </a:cubicBezTo>
                    <a:cubicBezTo>
                      <a:pt x="2812992" y="9685"/>
                      <a:pt x="2967258" y="697902"/>
                      <a:pt x="3560710" y="1076883"/>
                    </a:cubicBezTo>
                    <a:lnTo>
                      <a:pt x="0" y="1076883"/>
                    </a:lnTo>
                    <a:close/>
                  </a:path>
                </a:pathLst>
              </a:custGeom>
              <a:solidFill>
                <a:srgbClr val="E9746E">
                  <a:alpha val="6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 name="等腰三角形 5"/>
              <p:cNvSpPr/>
              <p:nvPr/>
            </p:nvSpPr>
            <p:spPr>
              <a:xfrm>
                <a:off x="9613231" y="5220014"/>
                <a:ext cx="6509085" cy="1637986"/>
              </a:xfrm>
              <a:custGeom>
                <a:avLst/>
                <a:gdLst>
                  <a:gd name="connsiteX0" fmla="*/ 0 w 3560710"/>
                  <a:gd name="connsiteY0" fmla="*/ 1136944 h 1136944"/>
                  <a:gd name="connsiteX1" fmla="*/ 1780355 w 3560710"/>
                  <a:gd name="connsiteY1" fmla="*/ 0 h 1136944"/>
                  <a:gd name="connsiteX2" fmla="*/ 3560710 w 3560710"/>
                  <a:gd name="connsiteY2" fmla="*/ 1136944 h 1136944"/>
                  <a:gd name="connsiteX3" fmla="*/ 0 w 3560710"/>
                  <a:gd name="connsiteY3" fmla="*/ 1136944 h 1136944"/>
                  <a:gd name="connsiteX0-1" fmla="*/ 0 w 3560710"/>
                  <a:gd name="connsiteY0-2" fmla="*/ 1136944 h 1136944"/>
                  <a:gd name="connsiteX1-3" fmla="*/ 1780355 w 3560710"/>
                  <a:gd name="connsiteY1-4" fmla="*/ 0 h 1136944"/>
                  <a:gd name="connsiteX2-5" fmla="*/ 3560710 w 3560710"/>
                  <a:gd name="connsiteY2-6" fmla="*/ 1136944 h 1136944"/>
                  <a:gd name="connsiteX3-7" fmla="*/ 0 w 3560710"/>
                  <a:gd name="connsiteY3-8" fmla="*/ 1136944 h 1136944"/>
                  <a:gd name="connsiteX0-9" fmla="*/ 0 w 3560710"/>
                  <a:gd name="connsiteY0-10" fmla="*/ 1137032 h 1137032"/>
                  <a:gd name="connsiteX1-11" fmla="*/ 1780355 w 3560710"/>
                  <a:gd name="connsiteY1-12" fmla="*/ 88 h 1137032"/>
                  <a:gd name="connsiteX2-13" fmla="*/ 3560710 w 3560710"/>
                  <a:gd name="connsiteY2-14" fmla="*/ 1137032 h 1137032"/>
                  <a:gd name="connsiteX3-15" fmla="*/ 0 w 3560710"/>
                  <a:gd name="connsiteY3-16" fmla="*/ 1137032 h 1137032"/>
                </a:gdLst>
                <a:ahLst/>
                <a:cxnLst>
                  <a:cxn ang="0">
                    <a:pos x="connsiteX0-1" y="connsiteY0-2"/>
                  </a:cxn>
                  <a:cxn ang="0">
                    <a:pos x="connsiteX1-3" y="connsiteY1-4"/>
                  </a:cxn>
                  <a:cxn ang="0">
                    <a:pos x="connsiteX2-5" y="connsiteY2-6"/>
                  </a:cxn>
                  <a:cxn ang="0">
                    <a:pos x="connsiteX3-7" y="connsiteY3-8"/>
                  </a:cxn>
                </a:cxnLst>
                <a:rect l="l" t="t" r="r" b="b"/>
                <a:pathLst>
                  <a:path w="3560710" h="1137032">
                    <a:moveTo>
                      <a:pt x="0" y="1137032"/>
                    </a:moveTo>
                    <a:cubicBezTo>
                      <a:pt x="593452" y="758051"/>
                      <a:pt x="1102124" y="-9500"/>
                      <a:pt x="1780355" y="88"/>
                    </a:cubicBezTo>
                    <a:cubicBezTo>
                      <a:pt x="2458586" y="9676"/>
                      <a:pt x="2967258" y="758051"/>
                      <a:pt x="3560710" y="1137032"/>
                    </a:cubicBezTo>
                    <a:lnTo>
                      <a:pt x="0" y="1137032"/>
                    </a:lnTo>
                    <a:close/>
                  </a:path>
                </a:pathLst>
              </a:custGeom>
              <a:solidFill>
                <a:srgbClr val="AB7DB6">
                  <a:alpha val="6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aphicFrame>
        <p:nvGraphicFramePr>
          <p:cNvPr id="17" name="表格 16"/>
          <p:cNvGraphicFramePr>
            <a:graphicFrameLocks noGrp="1"/>
          </p:cNvGraphicFramePr>
          <p:nvPr/>
        </p:nvGraphicFramePr>
        <p:xfrm>
          <a:off x="3832225" y="8255"/>
          <a:ext cx="4878705" cy="701040"/>
        </p:xfrm>
        <a:graphic>
          <a:graphicData uri="http://schemas.openxmlformats.org/drawingml/2006/table">
            <a:tbl>
              <a:tblPr firstRow="1" bandRow="1">
                <a:tableStyleId>{5C22544A-7EE6-4342-B048-85BDC9FD1C3A}</a:tableStyleId>
              </a:tblPr>
              <a:tblGrid>
                <a:gridCol w="4878705"/>
              </a:tblGrid>
              <a:tr h="701040">
                <a:tc>
                  <a:txBody>
                    <a:bodyPr wrap="square"/>
                    <a:lstStyle/>
                    <a:p>
                      <a:pPr algn="ctr">
                        <a:buNone/>
                      </a:pPr>
                      <a:r>
                        <a:rPr lang="en-US" altLang="zh-CN" sz="4000">
                          <a:solidFill>
                            <a:srgbClr val="00B050"/>
                          </a:solidFill>
                          <a:latin typeface="微软雅黑" panose="020B0503020204020204" pitchFamily="34" charset="-122"/>
                          <a:ea typeface="微软雅黑" panose="020B0503020204020204" pitchFamily="34" charset="-122"/>
                        </a:rPr>
                        <a:t>Think &amp; Share </a:t>
                      </a:r>
                      <a:endParaRPr lang="en-US" altLang="zh-CN" sz="4000">
                        <a:solidFill>
                          <a:srgbClr val="00B050"/>
                        </a:solidFill>
                        <a:latin typeface="微软雅黑" panose="020B0503020204020204" pitchFamily="34" charset="-122"/>
                        <a:ea typeface="微软雅黑" panose="020B0503020204020204" pitchFamily="34" charset="-122"/>
                      </a:endParaRPr>
                    </a:p>
                  </a:txBody>
                  <a:tcPr vert="horz">
                    <a:solidFill>
                      <a:srgbClr val="92D050"/>
                    </a:solidFill>
                  </a:tcPr>
                </a:tc>
              </a:tr>
            </a:tbl>
          </a:graphicData>
        </a:graphic>
      </p:graphicFrame>
      <p:sp>
        <p:nvSpPr>
          <p:cNvPr id="100" name="文本框 99"/>
          <p:cNvSpPr txBox="1"/>
          <p:nvPr/>
        </p:nvSpPr>
        <p:spPr>
          <a:xfrm>
            <a:off x="1028700" y="1090930"/>
            <a:ext cx="10399395" cy="1383665"/>
          </a:xfrm>
          <a:prstGeom prst="rect">
            <a:avLst/>
          </a:prstGeom>
          <a:noFill/>
          <a:ln w="9525">
            <a:noFill/>
          </a:ln>
        </p:spPr>
        <p:txBody>
          <a:bodyPr wrap="square">
            <a:spAutoFit/>
          </a:bodyPr>
          <a:lstStyle/>
          <a:p>
            <a:pPr marL="266700" indent="-266700" fontAlgn="auto">
              <a:lnSpc>
                <a:spcPct val="150000"/>
              </a:lnSpc>
            </a:pPr>
            <a:r>
              <a:rPr lang="en-US" sz="2800" b="0">
                <a:latin typeface="Times New Roman" panose="02020603050405020304" charset="0"/>
                <a:ea typeface="宋体" panose="02010600030101010101" pitchFamily="2" charset="-122"/>
              </a:rPr>
              <a:t>2.  What lessons can you learn from the collapse of Maya civilization?   How can this information help the development of today’s society? </a:t>
            </a:r>
            <a:endParaRPr lang="zh-CN" altLang="en-US" sz="2800"/>
          </a:p>
        </p:txBody>
      </p:sp>
      <p:sp>
        <p:nvSpPr>
          <p:cNvPr id="2" name="文本框 1"/>
          <p:cNvSpPr txBox="1"/>
          <p:nvPr/>
        </p:nvSpPr>
        <p:spPr>
          <a:xfrm>
            <a:off x="1363980" y="2752090"/>
            <a:ext cx="10064115" cy="2491740"/>
          </a:xfrm>
          <a:prstGeom prst="rect">
            <a:avLst/>
          </a:prstGeom>
          <a:noFill/>
          <a:ln w="9525">
            <a:noFill/>
          </a:ln>
        </p:spPr>
        <p:txBody>
          <a:bodyPr wrap="square">
            <a:spAutoFit/>
          </a:bodyPr>
          <a:lstStyle/>
          <a:p>
            <a:pPr indent="0" fontAlgn="auto">
              <a:lnSpc>
                <a:spcPct val="150000"/>
              </a:lnSpc>
            </a:pPr>
            <a:r>
              <a:rPr lang="en-US" sz="2800" b="0">
                <a:solidFill>
                  <a:srgbClr val="FF0000"/>
                </a:solidFill>
                <a:latin typeface="Times New Roman" panose="02020603050405020304" charset="0"/>
              </a:rPr>
              <a:t>Human beings should respect nature and not violate the law of its development.</a:t>
            </a:r>
            <a:r>
              <a:rPr lang="en-US" sz="1050" b="0">
                <a:solidFill>
                  <a:srgbClr val="FF0000"/>
                </a:solidFill>
                <a:latin typeface="Times New Roman" panose="02020603050405020304" charset="0"/>
              </a:rPr>
              <a:t> </a:t>
            </a:r>
            <a:r>
              <a:rPr lang="en-US" sz="2400" b="0">
                <a:solidFill>
                  <a:srgbClr val="FF0000"/>
                </a:solidFill>
                <a:latin typeface="Times New Roman" panose="02020603050405020304" charset="0"/>
              </a:rPr>
              <a:t>On the one hand, we follow the natural law and believe in the survival of the fittest, On the other hand, we should actively transform the world around us and bravely fight agianst kinds of  disasters as possible as we can. </a:t>
            </a:r>
            <a:endParaRPr lang="en-US" sz="2400" b="0">
              <a:solidFill>
                <a:srgbClr val="FF0000"/>
              </a:solidFill>
              <a:latin typeface="Times New Roman" panose="02020603050405020304" charset="0"/>
            </a:endParaRP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0" end="0"/>
                                            </p:txEl>
                                          </p:spTgt>
                                        </p:tgtEl>
                                        <p:attrNameLst>
                                          <p:attrName>style.visibility</p:attrName>
                                        </p:attrNameLst>
                                      </p:cBhvr>
                                      <p:to>
                                        <p:strVal val="visible"/>
                                      </p:to>
                                    </p:set>
                                    <p:anim calcmode="lin" valueType="num">
                                      <p:cBhvr additive="base">
                                        <p:cTn id="13"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21_1"/>
          <p:cNvGrpSpPr/>
          <p:nvPr/>
        </p:nvGrpSpPr>
        <p:grpSpPr>
          <a:xfrm>
            <a:off x="-947639" y="11"/>
            <a:ext cx="12858769" cy="6560166"/>
            <a:chOff x="-1013679" y="-43169"/>
            <a:chExt cx="12858769" cy="6560166"/>
          </a:xfrm>
        </p:grpSpPr>
        <p:grpSp>
          <p:nvGrpSpPr>
            <p:cNvPr id="5" name="组合 4"/>
            <p:cNvGrpSpPr/>
            <p:nvPr/>
          </p:nvGrpSpPr>
          <p:grpSpPr>
            <a:xfrm>
              <a:off x="9683417" y="6288397"/>
              <a:ext cx="2161673" cy="228600"/>
              <a:chOff x="2805536" y="-1467853"/>
              <a:chExt cx="2161673" cy="228600"/>
            </a:xfrm>
          </p:grpSpPr>
          <p:sp>
            <p:nvSpPr>
              <p:cNvPr id="6" name="椭圆 5"/>
              <p:cNvSpPr/>
              <p:nvPr/>
            </p:nvSpPr>
            <p:spPr>
              <a:xfrm>
                <a:off x="2805536" y="-1467853"/>
                <a:ext cx="228600" cy="228600"/>
              </a:xfrm>
              <a:prstGeom prst="ellipse">
                <a:avLst/>
              </a:prstGeom>
              <a:solidFill>
                <a:srgbClr val="78B6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p:nvSpPr>
            <p:spPr>
              <a:xfrm>
                <a:off x="3288804" y="-1467853"/>
                <a:ext cx="228600" cy="228600"/>
              </a:xfrm>
              <a:prstGeom prst="ellipse">
                <a:avLst/>
              </a:prstGeom>
              <a:solidFill>
                <a:srgbClr val="FDD0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p:cNvSpPr/>
              <p:nvPr/>
            </p:nvSpPr>
            <p:spPr>
              <a:xfrm>
                <a:off x="3772072" y="-1467853"/>
                <a:ext cx="228600" cy="228600"/>
              </a:xfrm>
              <a:prstGeom prst="ellipse">
                <a:avLst/>
              </a:prstGeom>
              <a:solidFill>
                <a:srgbClr val="ED93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椭圆 8"/>
              <p:cNvSpPr/>
              <p:nvPr/>
            </p:nvSpPr>
            <p:spPr>
              <a:xfrm>
                <a:off x="4255340" y="-1467853"/>
                <a:ext cx="228600" cy="228600"/>
              </a:xfrm>
              <a:prstGeom prst="ellipse">
                <a:avLst/>
              </a:prstGeom>
              <a:solidFill>
                <a:srgbClr val="E974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椭圆 9"/>
              <p:cNvSpPr/>
              <p:nvPr/>
            </p:nvSpPr>
            <p:spPr>
              <a:xfrm>
                <a:off x="4738609" y="-1467853"/>
                <a:ext cx="228600" cy="228600"/>
              </a:xfrm>
              <a:prstGeom prst="ellipse">
                <a:avLst/>
              </a:prstGeom>
              <a:solidFill>
                <a:srgbClr val="AB7D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1" name="组合 10"/>
            <p:cNvGrpSpPr/>
            <p:nvPr/>
          </p:nvGrpSpPr>
          <p:grpSpPr>
            <a:xfrm flipH="1" flipV="1">
              <a:off x="-1013679" y="-43169"/>
              <a:ext cx="4948007" cy="573258"/>
              <a:chOff x="-460228" y="4964882"/>
              <a:chExt cx="16582544" cy="1921192"/>
            </a:xfrm>
          </p:grpSpPr>
          <p:sp>
            <p:nvSpPr>
              <p:cNvPr id="12" name="等腰三角形 5"/>
              <p:cNvSpPr/>
              <p:nvPr/>
            </p:nvSpPr>
            <p:spPr>
              <a:xfrm>
                <a:off x="-460228" y="5749042"/>
                <a:ext cx="3560710" cy="1137032"/>
              </a:xfrm>
              <a:custGeom>
                <a:avLst/>
                <a:gdLst>
                  <a:gd name="connsiteX0" fmla="*/ 0 w 3560710"/>
                  <a:gd name="connsiteY0" fmla="*/ 1136944 h 1136944"/>
                  <a:gd name="connsiteX1" fmla="*/ 1780355 w 3560710"/>
                  <a:gd name="connsiteY1" fmla="*/ 0 h 1136944"/>
                  <a:gd name="connsiteX2" fmla="*/ 3560710 w 3560710"/>
                  <a:gd name="connsiteY2" fmla="*/ 1136944 h 1136944"/>
                  <a:gd name="connsiteX3" fmla="*/ 0 w 3560710"/>
                  <a:gd name="connsiteY3" fmla="*/ 1136944 h 1136944"/>
                  <a:gd name="connsiteX0-1" fmla="*/ 0 w 3560710"/>
                  <a:gd name="connsiteY0-2" fmla="*/ 1136944 h 1136944"/>
                  <a:gd name="connsiteX1-3" fmla="*/ 1780355 w 3560710"/>
                  <a:gd name="connsiteY1-4" fmla="*/ 0 h 1136944"/>
                  <a:gd name="connsiteX2-5" fmla="*/ 3560710 w 3560710"/>
                  <a:gd name="connsiteY2-6" fmla="*/ 1136944 h 1136944"/>
                  <a:gd name="connsiteX3-7" fmla="*/ 0 w 3560710"/>
                  <a:gd name="connsiteY3-8" fmla="*/ 1136944 h 1136944"/>
                  <a:gd name="connsiteX0-9" fmla="*/ 0 w 3560710"/>
                  <a:gd name="connsiteY0-10" fmla="*/ 1137032 h 1137032"/>
                  <a:gd name="connsiteX1-11" fmla="*/ 1780355 w 3560710"/>
                  <a:gd name="connsiteY1-12" fmla="*/ 88 h 1137032"/>
                  <a:gd name="connsiteX2-13" fmla="*/ 3560710 w 3560710"/>
                  <a:gd name="connsiteY2-14" fmla="*/ 1137032 h 1137032"/>
                  <a:gd name="connsiteX3-15" fmla="*/ 0 w 3560710"/>
                  <a:gd name="connsiteY3-16" fmla="*/ 1137032 h 1137032"/>
                </a:gdLst>
                <a:ahLst/>
                <a:cxnLst>
                  <a:cxn ang="0">
                    <a:pos x="connsiteX0-1" y="connsiteY0-2"/>
                  </a:cxn>
                  <a:cxn ang="0">
                    <a:pos x="connsiteX1-3" y="connsiteY1-4"/>
                  </a:cxn>
                  <a:cxn ang="0">
                    <a:pos x="connsiteX2-5" y="connsiteY2-6"/>
                  </a:cxn>
                  <a:cxn ang="0">
                    <a:pos x="connsiteX3-7" y="connsiteY3-8"/>
                  </a:cxn>
                </a:cxnLst>
                <a:rect l="l" t="t" r="r" b="b"/>
                <a:pathLst>
                  <a:path w="3560710" h="1137032">
                    <a:moveTo>
                      <a:pt x="0" y="1137032"/>
                    </a:moveTo>
                    <a:cubicBezTo>
                      <a:pt x="593452" y="758051"/>
                      <a:pt x="1102124" y="-9500"/>
                      <a:pt x="1780355" y="88"/>
                    </a:cubicBezTo>
                    <a:cubicBezTo>
                      <a:pt x="2458586" y="9676"/>
                      <a:pt x="2967258" y="758051"/>
                      <a:pt x="3560710" y="1137032"/>
                    </a:cubicBezTo>
                    <a:lnTo>
                      <a:pt x="0" y="1137032"/>
                    </a:lnTo>
                    <a:close/>
                  </a:path>
                </a:pathLst>
              </a:custGeom>
              <a:solidFill>
                <a:srgbClr val="78B6A9">
                  <a:alpha val="6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等腰三角形 5"/>
              <p:cNvSpPr/>
              <p:nvPr/>
            </p:nvSpPr>
            <p:spPr>
              <a:xfrm>
                <a:off x="1498898" y="5414211"/>
                <a:ext cx="4355342" cy="1471863"/>
              </a:xfrm>
              <a:custGeom>
                <a:avLst/>
                <a:gdLst>
                  <a:gd name="connsiteX0" fmla="*/ 0 w 3560710"/>
                  <a:gd name="connsiteY0" fmla="*/ 1136944 h 1136944"/>
                  <a:gd name="connsiteX1" fmla="*/ 1780355 w 3560710"/>
                  <a:gd name="connsiteY1" fmla="*/ 0 h 1136944"/>
                  <a:gd name="connsiteX2" fmla="*/ 3560710 w 3560710"/>
                  <a:gd name="connsiteY2" fmla="*/ 1136944 h 1136944"/>
                  <a:gd name="connsiteX3" fmla="*/ 0 w 3560710"/>
                  <a:gd name="connsiteY3" fmla="*/ 1136944 h 1136944"/>
                  <a:gd name="connsiteX0-1" fmla="*/ 0 w 3560710"/>
                  <a:gd name="connsiteY0-2" fmla="*/ 1136944 h 1136944"/>
                  <a:gd name="connsiteX1-3" fmla="*/ 1780355 w 3560710"/>
                  <a:gd name="connsiteY1-4" fmla="*/ 0 h 1136944"/>
                  <a:gd name="connsiteX2-5" fmla="*/ 3560710 w 3560710"/>
                  <a:gd name="connsiteY2-6" fmla="*/ 1136944 h 1136944"/>
                  <a:gd name="connsiteX3-7" fmla="*/ 0 w 3560710"/>
                  <a:gd name="connsiteY3-8" fmla="*/ 1136944 h 1136944"/>
                  <a:gd name="connsiteX0-9" fmla="*/ 0 w 3560710"/>
                  <a:gd name="connsiteY0-10" fmla="*/ 1137032 h 1137032"/>
                  <a:gd name="connsiteX1-11" fmla="*/ 1780355 w 3560710"/>
                  <a:gd name="connsiteY1-12" fmla="*/ 88 h 1137032"/>
                  <a:gd name="connsiteX2-13" fmla="*/ 3560710 w 3560710"/>
                  <a:gd name="connsiteY2-14" fmla="*/ 1137032 h 1137032"/>
                  <a:gd name="connsiteX3-15" fmla="*/ 0 w 3560710"/>
                  <a:gd name="connsiteY3-16" fmla="*/ 1137032 h 1137032"/>
                  <a:gd name="connsiteX0-17" fmla="*/ 0 w 3560710"/>
                  <a:gd name="connsiteY0-18" fmla="*/ 1137032 h 1137032"/>
                  <a:gd name="connsiteX1-19" fmla="*/ 1780355 w 3560710"/>
                  <a:gd name="connsiteY1-20" fmla="*/ 88 h 1137032"/>
                  <a:gd name="connsiteX2-21" fmla="*/ 3560710 w 3560710"/>
                  <a:gd name="connsiteY2-22" fmla="*/ 1137032 h 1137032"/>
                  <a:gd name="connsiteX3-23" fmla="*/ 0 w 3560710"/>
                  <a:gd name="connsiteY3-24" fmla="*/ 1137032 h 1137032"/>
                  <a:gd name="connsiteX0-25" fmla="*/ 0 w 3560710"/>
                  <a:gd name="connsiteY0-26" fmla="*/ 1137032 h 1137032"/>
                  <a:gd name="connsiteX1-27" fmla="*/ 1780355 w 3560710"/>
                  <a:gd name="connsiteY1-28" fmla="*/ 88 h 1137032"/>
                  <a:gd name="connsiteX2-29" fmla="*/ 3560710 w 3560710"/>
                  <a:gd name="connsiteY2-30" fmla="*/ 1137032 h 1137032"/>
                  <a:gd name="connsiteX3-31" fmla="*/ 0 w 3560710"/>
                  <a:gd name="connsiteY3-32" fmla="*/ 1137032 h 1137032"/>
                </a:gdLst>
                <a:ahLst/>
                <a:cxnLst>
                  <a:cxn ang="0">
                    <a:pos x="connsiteX0-1" y="connsiteY0-2"/>
                  </a:cxn>
                  <a:cxn ang="0">
                    <a:pos x="connsiteX1-3" y="connsiteY1-4"/>
                  </a:cxn>
                  <a:cxn ang="0">
                    <a:pos x="connsiteX2-5" y="connsiteY2-6"/>
                  </a:cxn>
                  <a:cxn ang="0">
                    <a:pos x="connsiteX3-7" y="connsiteY3-8"/>
                  </a:cxn>
                </a:cxnLst>
                <a:rect l="l" t="t" r="r" b="b"/>
                <a:pathLst>
                  <a:path w="3560710" h="1137032">
                    <a:moveTo>
                      <a:pt x="0" y="1137032"/>
                    </a:moveTo>
                    <a:cubicBezTo>
                      <a:pt x="593452" y="758051"/>
                      <a:pt x="1298852" y="-9500"/>
                      <a:pt x="1780355" y="88"/>
                    </a:cubicBezTo>
                    <a:cubicBezTo>
                      <a:pt x="2261858" y="9676"/>
                      <a:pt x="2967258" y="758051"/>
                      <a:pt x="3560710" y="1137032"/>
                    </a:cubicBezTo>
                    <a:lnTo>
                      <a:pt x="0" y="1137032"/>
                    </a:lnTo>
                    <a:close/>
                  </a:path>
                </a:pathLst>
              </a:custGeom>
              <a:solidFill>
                <a:srgbClr val="FDD069">
                  <a:alpha val="6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等腰三角形 5"/>
              <p:cNvSpPr/>
              <p:nvPr/>
            </p:nvSpPr>
            <p:spPr>
              <a:xfrm>
                <a:off x="3763709" y="4964882"/>
                <a:ext cx="5327811" cy="1921192"/>
              </a:xfrm>
              <a:custGeom>
                <a:avLst/>
                <a:gdLst>
                  <a:gd name="connsiteX0" fmla="*/ 0 w 3560710"/>
                  <a:gd name="connsiteY0" fmla="*/ 1136944 h 1136944"/>
                  <a:gd name="connsiteX1" fmla="*/ 1780355 w 3560710"/>
                  <a:gd name="connsiteY1" fmla="*/ 0 h 1136944"/>
                  <a:gd name="connsiteX2" fmla="*/ 3560710 w 3560710"/>
                  <a:gd name="connsiteY2" fmla="*/ 1136944 h 1136944"/>
                  <a:gd name="connsiteX3" fmla="*/ 0 w 3560710"/>
                  <a:gd name="connsiteY3" fmla="*/ 1136944 h 1136944"/>
                  <a:gd name="connsiteX0-1" fmla="*/ 0 w 3560710"/>
                  <a:gd name="connsiteY0-2" fmla="*/ 1136944 h 1136944"/>
                  <a:gd name="connsiteX1-3" fmla="*/ 1780355 w 3560710"/>
                  <a:gd name="connsiteY1-4" fmla="*/ 0 h 1136944"/>
                  <a:gd name="connsiteX2-5" fmla="*/ 3560710 w 3560710"/>
                  <a:gd name="connsiteY2-6" fmla="*/ 1136944 h 1136944"/>
                  <a:gd name="connsiteX3-7" fmla="*/ 0 w 3560710"/>
                  <a:gd name="connsiteY3-8" fmla="*/ 1136944 h 1136944"/>
                  <a:gd name="connsiteX0-9" fmla="*/ 0 w 3560710"/>
                  <a:gd name="connsiteY0-10" fmla="*/ 1137032 h 1137032"/>
                  <a:gd name="connsiteX1-11" fmla="*/ 1780355 w 3560710"/>
                  <a:gd name="connsiteY1-12" fmla="*/ 88 h 1137032"/>
                  <a:gd name="connsiteX2-13" fmla="*/ 3560710 w 3560710"/>
                  <a:gd name="connsiteY2-14" fmla="*/ 1137032 h 1137032"/>
                  <a:gd name="connsiteX3-15" fmla="*/ 0 w 3560710"/>
                  <a:gd name="connsiteY3-16" fmla="*/ 1137032 h 1137032"/>
                </a:gdLst>
                <a:ahLst/>
                <a:cxnLst>
                  <a:cxn ang="0">
                    <a:pos x="connsiteX0-1" y="connsiteY0-2"/>
                  </a:cxn>
                  <a:cxn ang="0">
                    <a:pos x="connsiteX1-3" y="connsiteY1-4"/>
                  </a:cxn>
                  <a:cxn ang="0">
                    <a:pos x="connsiteX2-5" y="connsiteY2-6"/>
                  </a:cxn>
                  <a:cxn ang="0">
                    <a:pos x="connsiteX3-7" y="connsiteY3-8"/>
                  </a:cxn>
                </a:cxnLst>
                <a:rect l="l" t="t" r="r" b="b"/>
                <a:pathLst>
                  <a:path w="3560710" h="1137032">
                    <a:moveTo>
                      <a:pt x="0" y="1137032"/>
                    </a:moveTo>
                    <a:cubicBezTo>
                      <a:pt x="593452" y="758051"/>
                      <a:pt x="1102124" y="-9500"/>
                      <a:pt x="1780355" y="88"/>
                    </a:cubicBezTo>
                    <a:cubicBezTo>
                      <a:pt x="2458586" y="9676"/>
                      <a:pt x="2967258" y="758051"/>
                      <a:pt x="3560710" y="1137032"/>
                    </a:cubicBezTo>
                    <a:lnTo>
                      <a:pt x="0" y="1137032"/>
                    </a:lnTo>
                    <a:close/>
                  </a:path>
                </a:pathLst>
              </a:custGeom>
              <a:solidFill>
                <a:srgbClr val="ED935C">
                  <a:alpha val="6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等腰三角形 5"/>
              <p:cNvSpPr/>
              <p:nvPr/>
            </p:nvSpPr>
            <p:spPr>
              <a:xfrm>
                <a:off x="6780019" y="5781117"/>
                <a:ext cx="5439657" cy="1076883"/>
              </a:xfrm>
              <a:custGeom>
                <a:avLst/>
                <a:gdLst>
                  <a:gd name="connsiteX0" fmla="*/ 0 w 3560710"/>
                  <a:gd name="connsiteY0" fmla="*/ 1136944 h 1136944"/>
                  <a:gd name="connsiteX1" fmla="*/ 1780355 w 3560710"/>
                  <a:gd name="connsiteY1" fmla="*/ 0 h 1136944"/>
                  <a:gd name="connsiteX2" fmla="*/ 3560710 w 3560710"/>
                  <a:gd name="connsiteY2" fmla="*/ 1136944 h 1136944"/>
                  <a:gd name="connsiteX3" fmla="*/ 0 w 3560710"/>
                  <a:gd name="connsiteY3" fmla="*/ 1136944 h 1136944"/>
                  <a:gd name="connsiteX0-1" fmla="*/ 0 w 3560710"/>
                  <a:gd name="connsiteY0-2" fmla="*/ 1136944 h 1136944"/>
                  <a:gd name="connsiteX1-3" fmla="*/ 1780355 w 3560710"/>
                  <a:gd name="connsiteY1-4" fmla="*/ 0 h 1136944"/>
                  <a:gd name="connsiteX2-5" fmla="*/ 3560710 w 3560710"/>
                  <a:gd name="connsiteY2-6" fmla="*/ 1136944 h 1136944"/>
                  <a:gd name="connsiteX3-7" fmla="*/ 0 w 3560710"/>
                  <a:gd name="connsiteY3-8" fmla="*/ 1136944 h 1136944"/>
                  <a:gd name="connsiteX0-9" fmla="*/ 0 w 3560710"/>
                  <a:gd name="connsiteY0-10" fmla="*/ 1137032 h 1137032"/>
                  <a:gd name="connsiteX1-11" fmla="*/ 1780355 w 3560710"/>
                  <a:gd name="connsiteY1-12" fmla="*/ 88 h 1137032"/>
                  <a:gd name="connsiteX2-13" fmla="*/ 3560710 w 3560710"/>
                  <a:gd name="connsiteY2-14" fmla="*/ 1137032 h 1137032"/>
                  <a:gd name="connsiteX3-15" fmla="*/ 0 w 3560710"/>
                  <a:gd name="connsiteY3-16" fmla="*/ 1137032 h 1137032"/>
                  <a:gd name="connsiteX0-17" fmla="*/ 0 w 3560710"/>
                  <a:gd name="connsiteY0-18" fmla="*/ 1076883 h 1076883"/>
                  <a:gd name="connsiteX1-19" fmla="*/ 2134761 w 3560710"/>
                  <a:gd name="connsiteY1-20" fmla="*/ 97 h 1076883"/>
                  <a:gd name="connsiteX2-21" fmla="*/ 3560710 w 3560710"/>
                  <a:gd name="connsiteY2-22" fmla="*/ 1076883 h 1076883"/>
                  <a:gd name="connsiteX3-23" fmla="*/ 0 w 3560710"/>
                  <a:gd name="connsiteY3-24" fmla="*/ 1076883 h 1076883"/>
                </a:gdLst>
                <a:ahLst/>
                <a:cxnLst>
                  <a:cxn ang="0">
                    <a:pos x="connsiteX0-1" y="connsiteY0-2"/>
                  </a:cxn>
                  <a:cxn ang="0">
                    <a:pos x="connsiteX1-3" y="connsiteY1-4"/>
                  </a:cxn>
                  <a:cxn ang="0">
                    <a:pos x="connsiteX2-5" y="connsiteY2-6"/>
                  </a:cxn>
                  <a:cxn ang="0">
                    <a:pos x="connsiteX3-7" y="connsiteY3-8"/>
                  </a:cxn>
                </a:cxnLst>
                <a:rect l="l" t="t" r="r" b="b"/>
                <a:pathLst>
                  <a:path w="3560710" h="1076883">
                    <a:moveTo>
                      <a:pt x="0" y="1076883"/>
                    </a:moveTo>
                    <a:cubicBezTo>
                      <a:pt x="593452" y="697902"/>
                      <a:pt x="1456530" y="-9491"/>
                      <a:pt x="2134761" y="97"/>
                    </a:cubicBezTo>
                    <a:cubicBezTo>
                      <a:pt x="2812992" y="9685"/>
                      <a:pt x="2967258" y="697902"/>
                      <a:pt x="3560710" y="1076883"/>
                    </a:cubicBezTo>
                    <a:lnTo>
                      <a:pt x="0" y="1076883"/>
                    </a:lnTo>
                    <a:close/>
                  </a:path>
                </a:pathLst>
              </a:custGeom>
              <a:solidFill>
                <a:srgbClr val="E9746E">
                  <a:alpha val="6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等腰三角形 5"/>
              <p:cNvSpPr/>
              <p:nvPr/>
            </p:nvSpPr>
            <p:spPr>
              <a:xfrm>
                <a:off x="9613231" y="5220014"/>
                <a:ext cx="6509085" cy="1637986"/>
              </a:xfrm>
              <a:custGeom>
                <a:avLst/>
                <a:gdLst>
                  <a:gd name="connsiteX0" fmla="*/ 0 w 3560710"/>
                  <a:gd name="connsiteY0" fmla="*/ 1136944 h 1136944"/>
                  <a:gd name="connsiteX1" fmla="*/ 1780355 w 3560710"/>
                  <a:gd name="connsiteY1" fmla="*/ 0 h 1136944"/>
                  <a:gd name="connsiteX2" fmla="*/ 3560710 w 3560710"/>
                  <a:gd name="connsiteY2" fmla="*/ 1136944 h 1136944"/>
                  <a:gd name="connsiteX3" fmla="*/ 0 w 3560710"/>
                  <a:gd name="connsiteY3" fmla="*/ 1136944 h 1136944"/>
                  <a:gd name="connsiteX0-1" fmla="*/ 0 w 3560710"/>
                  <a:gd name="connsiteY0-2" fmla="*/ 1136944 h 1136944"/>
                  <a:gd name="connsiteX1-3" fmla="*/ 1780355 w 3560710"/>
                  <a:gd name="connsiteY1-4" fmla="*/ 0 h 1136944"/>
                  <a:gd name="connsiteX2-5" fmla="*/ 3560710 w 3560710"/>
                  <a:gd name="connsiteY2-6" fmla="*/ 1136944 h 1136944"/>
                  <a:gd name="connsiteX3-7" fmla="*/ 0 w 3560710"/>
                  <a:gd name="connsiteY3-8" fmla="*/ 1136944 h 1136944"/>
                  <a:gd name="connsiteX0-9" fmla="*/ 0 w 3560710"/>
                  <a:gd name="connsiteY0-10" fmla="*/ 1137032 h 1137032"/>
                  <a:gd name="connsiteX1-11" fmla="*/ 1780355 w 3560710"/>
                  <a:gd name="connsiteY1-12" fmla="*/ 88 h 1137032"/>
                  <a:gd name="connsiteX2-13" fmla="*/ 3560710 w 3560710"/>
                  <a:gd name="connsiteY2-14" fmla="*/ 1137032 h 1137032"/>
                  <a:gd name="connsiteX3-15" fmla="*/ 0 w 3560710"/>
                  <a:gd name="connsiteY3-16" fmla="*/ 1137032 h 1137032"/>
                </a:gdLst>
                <a:ahLst/>
                <a:cxnLst>
                  <a:cxn ang="0">
                    <a:pos x="connsiteX0-1" y="connsiteY0-2"/>
                  </a:cxn>
                  <a:cxn ang="0">
                    <a:pos x="connsiteX1-3" y="connsiteY1-4"/>
                  </a:cxn>
                  <a:cxn ang="0">
                    <a:pos x="connsiteX2-5" y="connsiteY2-6"/>
                  </a:cxn>
                  <a:cxn ang="0">
                    <a:pos x="connsiteX3-7" y="connsiteY3-8"/>
                  </a:cxn>
                </a:cxnLst>
                <a:rect l="l" t="t" r="r" b="b"/>
                <a:pathLst>
                  <a:path w="3560710" h="1137032">
                    <a:moveTo>
                      <a:pt x="0" y="1137032"/>
                    </a:moveTo>
                    <a:cubicBezTo>
                      <a:pt x="593452" y="758051"/>
                      <a:pt x="1102124" y="-9500"/>
                      <a:pt x="1780355" y="88"/>
                    </a:cubicBezTo>
                    <a:cubicBezTo>
                      <a:pt x="2458586" y="9676"/>
                      <a:pt x="2967258" y="758051"/>
                      <a:pt x="3560710" y="1137032"/>
                    </a:cubicBezTo>
                    <a:lnTo>
                      <a:pt x="0" y="1137032"/>
                    </a:lnTo>
                    <a:close/>
                  </a:path>
                </a:pathLst>
              </a:custGeom>
              <a:solidFill>
                <a:srgbClr val="AB7DB6">
                  <a:alpha val="6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
        <p:nvSpPr>
          <p:cNvPr id="17" name="文本框 16"/>
          <p:cNvSpPr txBox="1"/>
          <p:nvPr/>
        </p:nvSpPr>
        <p:spPr>
          <a:xfrm>
            <a:off x="3416300" y="8255"/>
            <a:ext cx="5986780" cy="706755"/>
          </a:xfrm>
          <a:prstGeom prst="rect">
            <a:avLst/>
          </a:prstGeom>
          <a:noFill/>
        </p:spPr>
        <p:txBody>
          <a:bodyPr wrap="square" rtlCol="0">
            <a:spAutoFit/>
          </a:bodyPr>
          <a:lstStyle/>
          <a:p>
            <a:r>
              <a:rPr lang="zh-CN" altLang="en-US" sz="4000" b="1">
                <a:ln w="22225">
                  <a:solidFill>
                    <a:schemeClr val="accent2"/>
                  </a:solidFill>
                  <a:prstDash val="solid"/>
                </a:ln>
                <a:solidFill>
                  <a:schemeClr val="accent2">
                    <a:lumMod val="40000"/>
                    <a:lumOff val="60000"/>
                  </a:schemeClr>
                </a:solidFill>
                <a:effectLst/>
                <a:cs typeface="+mn-lt"/>
                <a:sym typeface="+mn-ea"/>
              </a:rPr>
              <a:t>Language appreciation </a:t>
            </a:r>
            <a:endParaRPr lang="zh-CN" altLang="en-US" sz="4000" b="1">
              <a:ln w="22225">
                <a:solidFill>
                  <a:schemeClr val="accent2"/>
                </a:solidFill>
                <a:prstDash val="solid"/>
              </a:ln>
              <a:solidFill>
                <a:schemeClr val="accent2">
                  <a:lumMod val="40000"/>
                  <a:lumOff val="60000"/>
                </a:schemeClr>
              </a:solidFill>
              <a:effectLst/>
              <a:cs typeface="+mn-lt"/>
              <a:sym typeface="+mn-ea"/>
            </a:endParaRPr>
          </a:p>
        </p:txBody>
      </p:sp>
      <p:sp>
        <p:nvSpPr>
          <p:cNvPr id="18" name="文本框 17"/>
          <p:cNvSpPr txBox="1"/>
          <p:nvPr/>
        </p:nvSpPr>
        <p:spPr>
          <a:xfrm>
            <a:off x="436880" y="941070"/>
            <a:ext cx="11474450" cy="5077460"/>
          </a:xfrm>
          <a:prstGeom prst="rect">
            <a:avLst/>
          </a:prstGeom>
          <a:noFill/>
        </p:spPr>
        <p:txBody>
          <a:bodyPr wrap="square" rtlCol="0">
            <a:spAutoFit/>
          </a:bodyPr>
          <a:lstStyle/>
          <a:p>
            <a:pPr fontAlgn="auto">
              <a:lnSpc>
                <a:spcPct val="150000"/>
              </a:lnSpc>
            </a:pPr>
            <a:r>
              <a:rPr lang="en-US" altLang="zh-CN" sz="2400">
                <a:solidFill>
                  <a:srgbClr val="FF0000"/>
                </a:solidFill>
                <a:latin typeface="Arial" panose="020B0604020202020204" pitchFamily="34" charset="0"/>
                <a:ea typeface="宋体" panose="02010600030101010101" pitchFamily="2" charset="-122"/>
                <a:cs typeface="Arial" panose="020B0604020202020204" pitchFamily="34" charset="0"/>
              </a:rPr>
              <a:t>1. The fact that Maya society was technologically primitive makes its achievements all the more incredible and mysterious. </a:t>
            </a:r>
            <a:endParaRPr lang="en-US" altLang="zh-CN" sz="2400">
              <a:solidFill>
                <a:srgbClr val="FF0000"/>
              </a:solidFill>
              <a:latin typeface="Arial" panose="020B0604020202020204" pitchFamily="34" charset="0"/>
              <a:ea typeface="宋体" panose="02010600030101010101" pitchFamily="2" charset="-122"/>
              <a:cs typeface="Arial" panose="020B0604020202020204" pitchFamily="34" charset="0"/>
            </a:endParaRPr>
          </a:p>
          <a:p>
            <a:pPr fontAlgn="auto">
              <a:lnSpc>
                <a:spcPct val="150000"/>
              </a:lnSpc>
            </a:pPr>
            <a:endParaRPr lang="en-US" altLang="zh-CN" sz="2400">
              <a:solidFill>
                <a:srgbClr val="FF0000"/>
              </a:solidFill>
              <a:latin typeface="Arial" panose="020B0604020202020204" pitchFamily="34" charset="0"/>
              <a:ea typeface="宋体" panose="02010600030101010101" pitchFamily="2" charset="-122"/>
              <a:cs typeface="Arial" panose="020B0604020202020204" pitchFamily="34" charset="0"/>
            </a:endParaRPr>
          </a:p>
          <a:p>
            <a:pPr fontAlgn="auto">
              <a:lnSpc>
                <a:spcPct val="150000"/>
              </a:lnSpc>
            </a:pPr>
            <a:r>
              <a:rPr lang="en-US" altLang="zh-CN" sz="2400" b="1">
                <a:solidFill>
                  <a:srgbClr val="00B050"/>
                </a:solidFill>
                <a:latin typeface="Arial" panose="020B0604020202020204" pitchFamily="34" charset="0"/>
                <a:ea typeface="宋体" panose="02010600030101010101" pitchFamily="2" charset="-122"/>
                <a:cs typeface="Arial" panose="020B0604020202020204" pitchFamily="34" charset="0"/>
              </a:rPr>
              <a:t>[句式分析] </a:t>
            </a:r>
            <a:r>
              <a:rPr lang="en-US" altLang="zh-CN" sz="2400">
                <a:solidFill>
                  <a:schemeClr val="tx1"/>
                </a:solidFill>
                <a:latin typeface="Arial" panose="020B0604020202020204" pitchFamily="34" charset="0"/>
                <a:ea typeface="宋体" panose="02010600030101010101" pitchFamily="2" charset="-122"/>
                <a:cs typeface="Arial" panose="020B0604020202020204" pitchFamily="34" charset="0"/>
              </a:rPr>
              <a:t> “that Maya society was technologically primitive”是 that 引导的 同位语 从句，解释说明主名词the fact的具体内容，引导词that只起引导性作用，不在从句中充当任何成分。</a:t>
            </a:r>
            <a:endParaRPr lang="en-US" altLang="zh-CN" sz="2400">
              <a:solidFill>
                <a:schemeClr val="tx1"/>
              </a:solidFill>
              <a:latin typeface="Arial" panose="020B0604020202020204" pitchFamily="34" charset="0"/>
              <a:ea typeface="宋体" panose="02010600030101010101" pitchFamily="2" charset="-122"/>
              <a:cs typeface="Arial" panose="020B0604020202020204" pitchFamily="34" charset="0"/>
            </a:endParaRPr>
          </a:p>
          <a:p>
            <a:pPr fontAlgn="auto">
              <a:lnSpc>
                <a:spcPct val="150000"/>
              </a:lnSpc>
            </a:pPr>
            <a:endParaRPr lang="en-US" altLang="zh-CN" sz="2400">
              <a:solidFill>
                <a:schemeClr val="tx1"/>
              </a:solidFill>
              <a:latin typeface="Arial" panose="020B0604020202020204" pitchFamily="34" charset="0"/>
              <a:ea typeface="宋体" panose="02010600030101010101" pitchFamily="2" charset="-122"/>
              <a:cs typeface="Arial" panose="020B0604020202020204" pitchFamily="34" charset="0"/>
            </a:endParaRPr>
          </a:p>
          <a:p>
            <a:pPr fontAlgn="auto">
              <a:lnSpc>
                <a:spcPct val="150000"/>
              </a:lnSpc>
            </a:pPr>
            <a:r>
              <a:rPr lang="en-US" altLang="zh-CN" sz="2400" b="1">
                <a:solidFill>
                  <a:srgbClr val="00B050"/>
                </a:solidFill>
                <a:latin typeface="Arial" panose="020B0604020202020204" pitchFamily="34" charset="0"/>
                <a:ea typeface="宋体" panose="02010600030101010101" pitchFamily="2" charset="-122"/>
                <a:cs typeface="Arial" panose="020B0604020202020204" pitchFamily="34" charset="0"/>
              </a:rPr>
              <a:t>[尝试翻译] </a:t>
            </a:r>
            <a:r>
              <a:rPr lang="en-US" altLang="zh-CN" sz="2400" u="sng">
                <a:solidFill>
                  <a:srgbClr val="FF0000"/>
                </a:solidFill>
                <a:latin typeface="Arial" panose="020B0604020202020204" pitchFamily="34" charset="0"/>
                <a:ea typeface="宋体" panose="02010600030101010101" pitchFamily="2" charset="-122"/>
                <a:cs typeface="Arial" panose="020B0604020202020204" pitchFamily="34" charset="0"/>
              </a:rPr>
              <a:t>事实上，玛雅社会在技术上是原始的，这使得它的成就更加难以置信和神秘</a:t>
            </a:r>
            <a:r>
              <a:rPr lang="en-US" altLang="zh-CN" sz="2400">
                <a:solidFill>
                  <a:srgbClr val="FF0000"/>
                </a:solidFill>
                <a:latin typeface="Arial" panose="020B0604020202020204" pitchFamily="34" charset="0"/>
                <a:ea typeface="宋体" panose="02010600030101010101" pitchFamily="2" charset="-122"/>
                <a:cs typeface="Arial" panose="020B0604020202020204" pitchFamily="34" charset="0"/>
              </a:rPr>
              <a:t>。</a:t>
            </a:r>
            <a:endParaRPr lang="en-US" altLang="zh-CN" sz="2400">
              <a:solidFill>
                <a:srgbClr val="FF0000"/>
              </a:solidFill>
              <a:latin typeface="Arial" panose="020B0604020202020204" pitchFamily="34" charset="0"/>
              <a:ea typeface="宋体" panose="02010600030101010101" pitchFamily="2" charset="-122"/>
              <a:cs typeface="Arial" panose="020B0604020202020204" pitchFamily="34" charset="0"/>
            </a:endParaRPr>
          </a:p>
        </p:txBody>
      </p:sp>
      <p:pic>
        <p:nvPicPr>
          <p:cNvPr id="19" name="图片 18"/>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0740433" y="187023"/>
            <a:ext cx="1170836" cy="484726"/>
          </a:xfrm>
          <a:prstGeom prst="rect">
            <a:avLst/>
          </a:prstGeom>
        </p:spPr>
      </p:pic>
    </p:spTree>
    <p:custDataLst>
      <p:tags r:id="rId2"/>
    </p:custData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5725" y="8255"/>
            <a:ext cx="6779260" cy="705485"/>
          </a:xfrm>
        </p:spPr>
        <p:txBody>
          <a:bodyPr/>
          <a:lstStyle/>
          <a:p>
            <a:pPr algn="ctr"/>
            <a:r>
              <a:rPr lang="en-US" altLang="zh-CN">
                <a:ln w="22225">
                  <a:solidFill>
                    <a:schemeClr val="accent2"/>
                  </a:solidFill>
                  <a:prstDash val="solid"/>
                </a:ln>
                <a:solidFill>
                  <a:schemeClr val="accent2">
                    <a:lumMod val="40000"/>
                    <a:lumOff val="60000"/>
                  </a:schemeClr>
                </a:solidFill>
                <a:effectLst/>
              </a:rPr>
              <a:t>Part 1  Starting out</a:t>
            </a:r>
            <a:r>
              <a:rPr lang="en-US" altLang="zh-CN"/>
              <a:t> </a:t>
            </a:r>
            <a:endParaRPr lang="en-US" altLang="zh-CN"/>
          </a:p>
        </p:txBody>
      </p:sp>
      <p:grpSp>
        <p:nvGrpSpPr>
          <p:cNvPr id="58" name="Group 21_1"/>
          <p:cNvGrpSpPr/>
          <p:nvPr/>
        </p:nvGrpSpPr>
        <p:grpSpPr>
          <a:xfrm>
            <a:off x="-947639" y="11"/>
            <a:ext cx="12858769" cy="6560166"/>
            <a:chOff x="-1013679" y="-43169"/>
            <a:chExt cx="12858769" cy="6560166"/>
          </a:xfrm>
        </p:grpSpPr>
        <p:grpSp>
          <p:nvGrpSpPr>
            <p:cNvPr id="60" name="组合 59"/>
            <p:cNvGrpSpPr/>
            <p:nvPr/>
          </p:nvGrpSpPr>
          <p:grpSpPr>
            <a:xfrm>
              <a:off x="9683417" y="6288397"/>
              <a:ext cx="2161673" cy="228600"/>
              <a:chOff x="2805536" y="-1467853"/>
              <a:chExt cx="2161673" cy="228600"/>
            </a:xfrm>
          </p:grpSpPr>
          <p:sp>
            <p:nvSpPr>
              <p:cNvPr id="67" name="椭圆 66"/>
              <p:cNvSpPr/>
              <p:nvPr/>
            </p:nvSpPr>
            <p:spPr>
              <a:xfrm>
                <a:off x="2805536" y="-1467853"/>
                <a:ext cx="228600" cy="228600"/>
              </a:xfrm>
              <a:prstGeom prst="ellipse">
                <a:avLst/>
              </a:prstGeom>
              <a:solidFill>
                <a:srgbClr val="78B6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8" name="椭圆 67"/>
              <p:cNvSpPr/>
              <p:nvPr/>
            </p:nvSpPr>
            <p:spPr>
              <a:xfrm>
                <a:off x="3288804" y="-1467853"/>
                <a:ext cx="228600" cy="228600"/>
              </a:xfrm>
              <a:prstGeom prst="ellipse">
                <a:avLst/>
              </a:prstGeom>
              <a:solidFill>
                <a:srgbClr val="FDD0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9" name="椭圆 68"/>
              <p:cNvSpPr/>
              <p:nvPr/>
            </p:nvSpPr>
            <p:spPr>
              <a:xfrm>
                <a:off x="3772072" y="-1467853"/>
                <a:ext cx="228600" cy="228600"/>
              </a:xfrm>
              <a:prstGeom prst="ellipse">
                <a:avLst/>
              </a:prstGeom>
              <a:solidFill>
                <a:srgbClr val="ED93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0" name="椭圆 69"/>
              <p:cNvSpPr/>
              <p:nvPr/>
            </p:nvSpPr>
            <p:spPr>
              <a:xfrm>
                <a:off x="4255340" y="-1467853"/>
                <a:ext cx="228600" cy="228600"/>
              </a:xfrm>
              <a:prstGeom prst="ellipse">
                <a:avLst/>
              </a:prstGeom>
              <a:solidFill>
                <a:srgbClr val="E974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1" name="椭圆 70"/>
              <p:cNvSpPr/>
              <p:nvPr/>
            </p:nvSpPr>
            <p:spPr>
              <a:xfrm>
                <a:off x="4738609" y="-1467853"/>
                <a:ext cx="228600" cy="228600"/>
              </a:xfrm>
              <a:prstGeom prst="ellipse">
                <a:avLst/>
              </a:prstGeom>
              <a:solidFill>
                <a:srgbClr val="AB7D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61" name="组合 60"/>
            <p:cNvGrpSpPr/>
            <p:nvPr/>
          </p:nvGrpSpPr>
          <p:grpSpPr>
            <a:xfrm flipH="1" flipV="1">
              <a:off x="-1013679" y="-43169"/>
              <a:ext cx="4948007" cy="573258"/>
              <a:chOff x="-460228" y="4964882"/>
              <a:chExt cx="16582544" cy="1921192"/>
            </a:xfrm>
          </p:grpSpPr>
          <p:sp>
            <p:nvSpPr>
              <p:cNvPr id="62" name="等腰三角形 5"/>
              <p:cNvSpPr/>
              <p:nvPr/>
            </p:nvSpPr>
            <p:spPr>
              <a:xfrm>
                <a:off x="-460228" y="5749042"/>
                <a:ext cx="3560710" cy="1137032"/>
              </a:xfrm>
              <a:custGeom>
                <a:avLst/>
                <a:gdLst>
                  <a:gd name="connsiteX0" fmla="*/ 0 w 3560710"/>
                  <a:gd name="connsiteY0" fmla="*/ 1136944 h 1136944"/>
                  <a:gd name="connsiteX1" fmla="*/ 1780355 w 3560710"/>
                  <a:gd name="connsiteY1" fmla="*/ 0 h 1136944"/>
                  <a:gd name="connsiteX2" fmla="*/ 3560710 w 3560710"/>
                  <a:gd name="connsiteY2" fmla="*/ 1136944 h 1136944"/>
                  <a:gd name="connsiteX3" fmla="*/ 0 w 3560710"/>
                  <a:gd name="connsiteY3" fmla="*/ 1136944 h 1136944"/>
                  <a:gd name="connsiteX0-1" fmla="*/ 0 w 3560710"/>
                  <a:gd name="connsiteY0-2" fmla="*/ 1136944 h 1136944"/>
                  <a:gd name="connsiteX1-3" fmla="*/ 1780355 w 3560710"/>
                  <a:gd name="connsiteY1-4" fmla="*/ 0 h 1136944"/>
                  <a:gd name="connsiteX2-5" fmla="*/ 3560710 w 3560710"/>
                  <a:gd name="connsiteY2-6" fmla="*/ 1136944 h 1136944"/>
                  <a:gd name="connsiteX3-7" fmla="*/ 0 w 3560710"/>
                  <a:gd name="connsiteY3-8" fmla="*/ 1136944 h 1136944"/>
                  <a:gd name="connsiteX0-9" fmla="*/ 0 w 3560710"/>
                  <a:gd name="connsiteY0-10" fmla="*/ 1137032 h 1137032"/>
                  <a:gd name="connsiteX1-11" fmla="*/ 1780355 w 3560710"/>
                  <a:gd name="connsiteY1-12" fmla="*/ 88 h 1137032"/>
                  <a:gd name="connsiteX2-13" fmla="*/ 3560710 w 3560710"/>
                  <a:gd name="connsiteY2-14" fmla="*/ 1137032 h 1137032"/>
                  <a:gd name="connsiteX3-15" fmla="*/ 0 w 3560710"/>
                  <a:gd name="connsiteY3-16" fmla="*/ 1137032 h 1137032"/>
                </a:gdLst>
                <a:ahLst/>
                <a:cxnLst>
                  <a:cxn ang="0">
                    <a:pos x="connsiteX0-1" y="connsiteY0-2"/>
                  </a:cxn>
                  <a:cxn ang="0">
                    <a:pos x="connsiteX1-3" y="connsiteY1-4"/>
                  </a:cxn>
                  <a:cxn ang="0">
                    <a:pos x="connsiteX2-5" y="connsiteY2-6"/>
                  </a:cxn>
                  <a:cxn ang="0">
                    <a:pos x="connsiteX3-7" y="connsiteY3-8"/>
                  </a:cxn>
                </a:cxnLst>
                <a:rect l="l" t="t" r="r" b="b"/>
                <a:pathLst>
                  <a:path w="3560710" h="1137032">
                    <a:moveTo>
                      <a:pt x="0" y="1137032"/>
                    </a:moveTo>
                    <a:cubicBezTo>
                      <a:pt x="593452" y="758051"/>
                      <a:pt x="1102124" y="-9500"/>
                      <a:pt x="1780355" y="88"/>
                    </a:cubicBezTo>
                    <a:cubicBezTo>
                      <a:pt x="2458586" y="9676"/>
                      <a:pt x="2967258" y="758051"/>
                      <a:pt x="3560710" y="1137032"/>
                    </a:cubicBezTo>
                    <a:lnTo>
                      <a:pt x="0" y="1137032"/>
                    </a:lnTo>
                    <a:close/>
                  </a:path>
                </a:pathLst>
              </a:custGeom>
              <a:solidFill>
                <a:srgbClr val="78B6A9">
                  <a:alpha val="6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 name="等腰三角形 5"/>
              <p:cNvSpPr/>
              <p:nvPr/>
            </p:nvSpPr>
            <p:spPr>
              <a:xfrm>
                <a:off x="1498898" y="5414211"/>
                <a:ext cx="4355342" cy="1471863"/>
              </a:xfrm>
              <a:custGeom>
                <a:avLst/>
                <a:gdLst>
                  <a:gd name="connsiteX0" fmla="*/ 0 w 3560710"/>
                  <a:gd name="connsiteY0" fmla="*/ 1136944 h 1136944"/>
                  <a:gd name="connsiteX1" fmla="*/ 1780355 w 3560710"/>
                  <a:gd name="connsiteY1" fmla="*/ 0 h 1136944"/>
                  <a:gd name="connsiteX2" fmla="*/ 3560710 w 3560710"/>
                  <a:gd name="connsiteY2" fmla="*/ 1136944 h 1136944"/>
                  <a:gd name="connsiteX3" fmla="*/ 0 w 3560710"/>
                  <a:gd name="connsiteY3" fmla="*/ 1136944 h 1136944"/>
                  <a:gd name="connsiteX0-1" fmla="*/ 0 w 3560710"/>
                  <a:gd name="connsiteY0-2" fmla="*/ 1136944 h 1136944"/>
                  <a:gd name="connsiteX1-3" fmla="*/ 1780355 w 3560710"/>
                  <a:gd name="connsiteY1-4" fmla="*/ 0 h 1136944"/>
                  <a:gd name="connsiteX2-5" fmla="*/ 3560710 w 3560710"/>
                  <a:gd name="connsiteY2-6" fmla="*/ 1136944 h 1136944"/>
                  <a:gd name="connsiteX3-7" fmla="*/ 0 w 3560710"/>
                  <a:gd name="connsiteY3-8" fmla="*/ 1136944 h 1136944"/>
                  <a:gd name="connsiteX0-9" fmla="*/ 0 w 3560710"/>
                  <a:gd name="connsiteY0-10" fmla="*/ 1137032 h 1137032"/>
                  <a:gd name="connsiteX1-11" fmla="*/ 1780355 w 3560710"/>
                  <a:gd name="connsiteY1-12" fmla="*/ 88 h 1137032"/>
                  <a:gd name="connsiteX2-13" fmla="*/ 3560710 w 3560710"/>
                  <a:gd name="connsiteY2-14" fmla="*/ 1137032 h 1137032"/>
                  <a:gd name="connsiteX3-15" fmla="*/ 0 w 3560710"/>
                  <a:gd name="connsiteY3-16" fmla="*/ 1137032 h 1137032"/>
                  <a:gd name="connsiteX0-17" fmla="*/ 0 w 3560710"/>
                  <a:gd name="connsiteY0-18" fmla="*/ 1137032 h 1137032"/>
                  <a:gd name="connsiteX1-19" fmla="*/ 1780355 w 3560710"/>
                  <a:gd name="connsiteY1-20" fmla="*/ 88 h 1137032"/>
                  <a:gd name="connsiteX2-21" fmla="*/ 3560710 w 3560710"/>
                  <a:gd name="connsiteY2-22" fmla="*/ 1137032 h 1137032"/>
                  <a:gd name="connsiteX3-23" fmla="*/ 0 w 3560710"/>
                  <a:gd name="connsiteY3-24" fmla="*/ 1137032 h 1137032"/>
                  <a:gd name="connsiteX0-25" fmla="*/ 0 w 3560710"/>
                  <a:gd name="connsiteY0-26" fmla="*/ 1137032 h 1137032"/>
                  <a:gd name="connsiteX1-27" fmla="*/ 1780355 w 3560710"/>
                  <a:gd name="connsiteY1-28" fmla="*/ 88 h 1137032"/>
                  <a:gd name="connsiteX2-29" fmla="*/ 3560710 w 3560710"/>
                  <a:gd name="connsiteY2-30" fmla="*/ 1137032 h 1137032"/>
                  <a:gd name="connsiteX3-31" fmla="*/ 0 w 3560710"/>
                  <a:gd name="connsiteY3-32" fmla="*/ 1137032 h 1137032"/>
                </a:gdLst>
                <a:ahLst/>
                <a:cxnLst>
                  <a:cxn ang="0">
                    <a:pos x="connsiteX0-1" y="connsiteY0-2"/>
                  </a:cxn>
                  <a:cxn ang="0">
                    <a:pos x="connsiteX1-3" y="connsiteY1-4"/>
                  </a:cxn>
                  <a:cxn ang="0">
                    <a:pos x="connsiteX2-5" y="connsiteY2-6"/>
                  </a:cxn>
                  <a:cxn ang="0">
                    <a:pos x="connsiteX3-7" y="connsiteY3-8"/>
                  </a:cxn>
                </a:cxnLst>
                <a:rect l="l" t="t" r="r" b="b"/>
                <a:pathLst>
                  <a:path w="3560710" h="1137032">
                    <a:moveTo>
                      <a:pt x="0" y="1137032"/>
                    </a:moveTo>
                    <a:cubicBezTo>
                      <a:pt x="593452" y="758051"/>
                      <a:pt x="1298852" y="-9500"/>
                      <a:pt x="1780355" y="88"/>
                    </a:cubicBezTo>
                    <a:cubicBezTo>
                      <a:pt x="2261858" y="9676"/>
                      <a:pt x="2967258" y="758051"/>
                      <a:pt x="3560710" y="1137032"/>
                    </a:cubicBezTo>
                    <a:lnTo>
                      <a:pt x="0" y="1137032"/>
                    </a:lnTo>
                    <a:close/>
                  </a:path>
                </a:pathLst>
              </a:custGeom>
              <a:solidFill>
                <a:srgbClr val="FDD069">
                  <a:alpha val="6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 name="等腰三角形 5"/>
              <p:cNvSpPr/>
              <p:nvPr/>
            </p:nvSpPr>
            <p:spPr>
              <a:xfrm>
                <a:off x="3763709" y="4964882"/>
                <a:ext cx="5327811" cy="1921192"/>
              </a:xfrm>
              <a:custGeom>
                <a:avLst/>
                <a:gdLst>
                  <a:gd name="connsiteX0" fmla="*/ 0 w 3560710"/>
                  <a:gd name="connsiteY0" fmla="*/ 1136944 h 1136944"/>
                  <a:gd name="connsiteX1" fmla="*/ 1780355 w 3560710"/>
                  <a:gd name="connsiteY1" fmla="*/ 0 h 1136944"/>
                  <a:gd name="connsiteX2" fmla="*/ 3560710 w 3560710"/>
                  <a:gd name="connsiteY2" fmla="*/ 1136944 h 1136944"/>
                  <a:gd name="connsiteX3" fmla="*/ 0 w 3560710"/>
                  <a:gd name="connsiteY3" fmla="*/ 1136944 h 1136944"/>
                  <a:gd name="connsiteX0-1" fmla="*/ 0 w 3560710"/>
                  <a:gd name="connsiteY0-2" fmla="*/ 1136944 h 1136944"/>
                  <a:gd name="connsiteX1-3" fmla="*/ 1780355 w 3560710"/>
                  <a:gd name="connsiteY1-4" fmla="*/ 0 h 1136944"/>
                  <a:gd name="connsiteX2-5" fmla="*/ 3560710 w 3560710"/>
                  <a:gd name="connsiteY2-6" fmla="*/ 1136944 h 1136944"/>
                  <a:gd name="connsiteX3-7" fmla="*/ 0 w 3560710"/>
                  <a:gd name="connsiteY3-8" fmla="*/ 1136944 h 1136944"/>
                  <a:gd name="connsiteX0-9" fmla="*/ 0 w 3560710"/>
                  <a:gd name="connsiteY0-10" fmla="*/ 1137032 h 1137032"/>
                  <a:gd name="connsiteX1-11" fmla="*/ 1780355 w 3560710"/>
                  <a:gd name="connsiteY1-12" fmla="*/ 88 h 1137032"/>
                  <a:gd name="connsiteX2-13" fmla="*/ 3560710 w 3560710"/>
                  <a:gd name="connsiteY2-14" fmla="*/ 1137032 h 1137032"/>
                  <a:gd name="connsiteX3-15" fmla="*/ 0 w 3560710"/>
                  <a:gd name="connsiteY3-16" fmla="*/ 1137032 h 1137032"/>
                </a:gdLst>
                <a:ahLst/>
                <a:cxnLst>
                  <a:cxn ang="0">
                    <a:pos x="connsiteX0-1" y="connsiteY0-2"/>
                  </a:cxn>
                  <a:cxn ang="0">
                    <a:pos x="connsiteX1-3" y="connsiteY1-4"/>
                  </a:cxn>
                  <a:cxn ang="0">
                    <a:pos x="connsiteX2-5" y="connsiteY2-6"/>
                  </a:cxn>
                  <a:cxn ang="0">
                    <a:pos x="connsiteX3-7" y="connsiteY3-8"/>
                  </a:cxn>
                </a:cxnLst>
                <a:rect l="l" t="t" r="r" b="b"/>
                <a:pathLst>
                  <a:path w="3560710" h="1137032">
                    <a:moveTo>
                      <a:pt x="0" y="1137032"/>
                    </a:moveTo>
                    <a:cubicBezTo>
                      <a:pt x="593452" y="758051"/>
                      <a:pt x="1102124" y="-9500"/>
                      <a:pt x="1780355" y="88"/>
                    </a:cubicBezTo>
                    <a:cubicBezTo>
                      <a:pt x="2458586" y="9676"/>
                      <a:pt x="2967258" y="758051"/>
                      <a:pt x="3560710" y="1137032"/>
                    </a:cubicBezTo>
                    <a:lnTo>
                      <a:pt x="0" y="1137032"/>
                    </a:lnTo>
                    <a:close/>
                  </a:path>
                </a:pathLst>
              </a:custGeom>
              <a:solidFill>
                <a:srgbClr val="ED935C">
                  <a:alpha val="6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 name="等腰三角形 5"/>
              <p:cNvSpPr/>
              <p:nvPr/>
            </p:nvSpPr>
            <p:spPr>
              <a:xfrm>
                <a:off x="6780019" y="5781117"/>
                <a:ext cx="5439657" cy="1076883"/>
              </a:xfrm>
              <a:custGeom>
                <a:avLst/>
                <a:gdLst>
                  <a:gd name="connsiteX0" fmla="*/ 0 w 3560710"/>
                  <a:gd name="connsiteY0" fmla="*/ 1136944 h 1136944"/>
                  <a:gd name="connsiteX1" fmla="*/ 1780355 w 3560710"/>
                  <a:gd name="connsiteY1" fmla="*/ 0 h 1136944"/>
                  <a:gd name="connsiteX2" fmla="*/ 3560710 w 3560710"/>
                  <a:gd name="connsiteY2" fmla="*/ 1136944 h 1136944"/>
                  <a:gd name="connsiteX3" fmla="*/ 0 w 3560710"/>
                  <a:gd name="connsiteY3" fmla="*/ 1136944 h 1136944"/>
                  <a:gd name="connsiteX0-1" fmla="*/ 0 w 3560710"/>
                  <a:gd name="connsiteY0-2" fmla="*/ 1136944 h 1136944"/>
                  <a:gd name="connsiteX1-3" fmla="*/ 1780355 w 3560710"/>
                  <a:gd name="connsiteY1-4" fmla="*/ 0 h 1136944"/>
                  <a:gd name="connsiteX2-5" fmla="*/ 3560710 w 3560710"/>
                  <a:gd name="connsiteY2-6" fmla="*/ 1136944 h 1136944"/>
                  <a:gd name="connsiteX3-7" fmla="*/ 0 w 3560710"/>
                  <a:gd name="connsiteY3-8" fmla="*/ 1136944 h 1136944"/>
                  <a:gd name="connsiteX0-9" fmla="*/ 0 w 3560710"/>
                  <a:gd name="connsiteY0-10" fmla="*/ 1137032 h 1137032"/>
                  <a:gd name="connsiteX1-11" fmla="*/ 1780355 w 3560710"/>
                  <a:gd name="connsiteY1-12" fmla="*/ 88 h 1137032"/>
                  <a:gd name="connsiteX2-13" fmla="*/ 3560710 w 3560710"/>
                  <a:gd name="connsiteY2-14" fmla="*/ 1137032 h 1137032"/>
                  <a:gd name="connsiteX3-15" fmla="*/ 0 w 3560710"/>
                  <a:gd name="connsiteY3-16" fmla="*/ 1137032 h 1137032"/>
                  <a:gd name="connsiteX0-17" fmla="*/ 0 w 3560710"/>
                  <a:gd name="connsiteY0-18" fmla="*/ 1076883 h 1076883"/>
                  <a:gd name="connsiteX1-19" fmla="*/ 2134761 w 3560710"/>
                  <a:gd name="connsiteY1-20" fmla="*/ 97 h 1076883"/>
                  <a:gd name="connsiteX2-21" fmla="*/ 3560710 w 3560710"/>
                  <a:gd name="connsiteY2-22" fmla="*/ 1076883 h 1076883"/>
                  <a:gd name="connsiteX3-23" fmla="*/ 0 w 3560710"/>
                  <a:gd name="connsiteY3-24" fmla="*/ 1076883 h 1076883"/>
                </a:gdLst>
                <a:ahLst/>
                <a:cxnLst>
                  <a:cxn ang="0">
                    <a:pos x="connsiteX0-1" y="connsiteY0-2"/>
                  </a:cxn>
                  <a:cxn ang="0">
                    <a:pos x="connsiteX1-3" y="connsiteY1-4"/>
                  </a:cxn>
                  <a:cxn ang="0">
                    <a:pos x="connsiteX2-5" y="connsiteY2-6"/>
                  </a:cxn>
                  <a:cxn ang="0">
                    <a:pos x="connsiteX3-7" y="connsiteY3-8"/>
                  </a:cxn>
                </a:cxnLst>
                <a:rect l="l" t="t" r="r" b="b"/>
                <a:pathLst>
                  <a:path w="3560710" h="1076883">
                    <a:moveTo>
                      <a:pt x="0" y="1076883"/>
                    </a:moveTo>
                    <a:cubicBezTo>
                      <a:pt x="593452" y="697902"/>
                      <a:pt x="1456530" y="-9491"/>
                      <a:pt x="2134761" y="97"/>
                    </a:cubicBezTo>
                    <a:cubicBezTo>
                      <a:pt x="2812992" y="9685"/>
                      <a:pt x="2967258" y="697902"/>
                      <a:pt x="3560710" y="1076883"/>
                    </a:cubicBezTo>
                    <a:lnTo>
                      <a:pt x="0" y="1076883"/>
                    </a:lnTo>
                    <a:close/>
                  </a:path>
                </a:pathLst>
              </a:custGeom>
              <a:solidFill>
                <a:srgbClr val="E9746E">
                  <a:alpha val="6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 name="等腰三角形 5"/>
              <p:cNvSpPr/>
              <p:nvPr/>
            </p:nvSpPr>
            <p:spPr>
              <a:xfrm>
                <a:off x="9613231" y="5220014"/>
                <a:ext cx="6509085" cy="1637986"/>
              </a:xfrm>
              <a:custGeom>
                <a:avLst/>
                <a:gdLst>
                  <a:gd name="connsiteX0" fmla="*/ 0 w 3560710"/>
                  <a:gd name="connsiteY0" fmla="*/ 1136944 h 1136944"/>
                  <a:gd name="connsiteX1" fmla="*/ 1780355 w 3560710"/>
                  <a:gd name="connsiteY1" fmla="*/ 0 h 1136944"/>
                  <a:gd name="connsiteX2" fmla="*/ 3560710 w 3560710"/>
                  <a:gd name="connsiteY2" fmla="*/ 1136944 h 1136944"/>
                  <a:gd name="connsiteX3" fmla="*/ 0 w 3560710"/>
                  <a:gd name="connsiteY3" fmla="*/ 1136944 h 1136944"/>
                  <a:gd name="connsiteX0-1" fmla="*/ 0 w 3560710"/>
                  <a:gd name="connsiteY0-2" fmla="*/ 1136944 h 1136944"/>
                  <a:gd name="connsiteX1-3" fmla="*/ 1780355 w 3560710"/>
                  <a:gd name="connsiteY1-4" fmla="*/ 0 h 1136944"/>
                  <a:gd name="connsiteX2-5" fmla="*/ 3560710 w 3560710"/>
                  <a:gd name="connsiteY2-6" fmla="*/ 1136944 h 1136944"/>
                  <a:gd name="connsiteX3-7" fmla="*/ 0 w 3560710"/>
                  <a:gd name="connsiteY3-8" fmla="*/ 1136944 h 1136944"/>
                  <a:gd name="connsiteX0-9" fmla="*/ 0 w 3560710"/>
                  <a:gd name="connsiteY0-10" fmla="*/ 1137032 h 1137032"/>
                  <a:gd name="connsiteX1-11" fmla="*/ 1780355 w 3560710"/>
                  <a:gd name="connsiteY1-12" fmla="*/ 88 h 1137032"/>
                  <a:gd name="connsiteX2-13" fmla="*/ 3560710 w 3560710"/>
                  <a:gd name="connsiteY2-14" fmla="*/ 1137032 h 1137032"/>
                  <a:gd name="connsiteX3-15" fmla="*/ 0 w 3560710"/>
                  <a:gd name="connsiteY3-16" fmla="*/ 1137032 h 1137032"/>
                </a:gdLst>
                <a:ahLst/>
                <a:cxnLst>
                  <a:cxn ang="0">
                    <a:pos x="connsiteX0-1" y="connsiteY0-2"/>
                  </a:cxn>
                  <a:cxn ang="0">
                    <a:pos x="connsiteX1-3" y="connsiteY1-4"/>
                  </a:cxn>
                  <a:cxn ang="0">
                    <a:pos x="connsiteX2-5" y="connsiteY2-6"/>
                  </a:cxn>
                  <a:cxn ang="0">
                    <a:pos x="connsiteX3-7" y="connsiteY3-8"/>
                  </a:cxn>
                </a:cxnLst>
                <a:rect l="l" t="t" r="r" b="b"/>
                <a:pathLst>
                  <a:path w="3560710" h="1137032">
                    <a:moveTo>
                      <a:pt x="0" y="1137032"/>
                    </a:moveTo>
                    <a:cubicBezTo>
                      <a:pt x="593452" y="758051"/>
                      <a:pt x="1102124" y="-9500"/>
                      <a:pt x="1780355" y="88"/>
                    </a:cubicBezTo>
                    <a:cubicBezTo>
                      <a:pt x="2458586" y="9676"/>
                      <a:pt x="2967258" y="758051"/>
                      <a:pt x="3560710" y="1137032"/>
                    </a:cubicBezTo>
                    <a:lnTo>
                      <a:pt x="0" y="1137032"/>
                    </a:lnTo>
                    <a:close/>
                  </a:path>
                </a:pathLst>
              </a:custGeom>
              <a:solidFill>
                <a:srgbClr val="AB7DB6">
                  <a:alpha val="6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pic>
        <p:nvPicPr>
          <p:cNvPr id="7" name="图片 6"/>
          <p:cNvPicPr>
            <a:picLocks noChangeAspect="1"/>
          </p:cNvPicPr>
          <p:nvPr/>
        </p:nvPicPr>
        <p:blipFill>
          <a:blip r:embed="rId1"/>
          <a:stretch>
            <a:fillRect/>
          </a:stretch>
        </p:blipFill>
        <p:spPr>
          <a:xfrm>
            <a:off x="9269730" y="0"/>
            <a:ext cx="1069340" cy="1092200"/>
          </a:xfrm>
          <a:prstGeom prst="rect">
            <a:avLst/>
          </a:prstGeom>
        </p:spPr>
      </p:pic>
      <p:pic>
        <p:nvPicPr>
          <p:cNvPr id="4" name="图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40433" y="187023"/>
            <a:ext cx="1170836" cy="484726"/>
          </a:xfrm>
          <a:prstGeom prst="rect">
            <a:avLst/>
          </a:prstGeom>
        </p:spPr>
      </p:pic>
      <p:sp>
        <p:nvSpPr>
          <p:cNvPr id="3" name="文本框 2"/>
          <p:cNvSpPr txBox="1"/>
          <p:nvPr/>
        </p:nvSpPr>
        <p:spPr>
          <a:xfrm>
            <a:off x="794385" y="940435"/>
            <a:ext cx="3206115" cy="460375"/>
          </a:xfrm>
          <a:prstGeom prst="rect">
            <a:avLst/>
          </a:prstGeom>
          <a:noFill/>
        </p:spPr>
        <p:txBody>
          <a:bodyPr wrap="square" rtlCol="0">
            <a:spAutoFit/>
          </a:bodyPr>
          <a:lstStyle/>
          <a:p>
            <a:r>
              <a:rPr lang="en-US" altLang="zh-CN" sz="2400" b="1">
                <a:solidFill>
                  <a:schemeClr val="accent3"/>
                </a:solidFill>
                <a:latin typeface="Arial" panose="020B0604020202020204" pitchFamily="34" charset="0"/>
                <a:cs typeface="Arial" panose="020B0604020202020204" pitchFamily="34" charset="0"/>
              </a:rPr>
              <a:t>Watch and answer</a:t>
            </a:r>
            <a:endParaRPr lang="en-US" altLang="zh-CN" sz="2400" b="1">
              <a:solidFill>
                <a:schemeClr val="accent3"/>
              </a:solidFill>
              <a:latin typeface="Arial" panose="020B0604020202020204" pitchFamily="34" charset="0"/>
              <a:cs typeface="Arial" panose="020B0604020202020204" pitchFamily="34" charset="0"/>
            </a:endParaRPr>
          </a:p>
        </p:txBody>
      </p:sp>
      <p:graphicFrame>
        <p:nvGraphicFramePr>
          <p:cNvPr id="5" name="表格 4"/>
          <p:cNvGraphicFramePr>
            <a:graphicFrameLocks noGrp="1"/>
          </p:cNvGraphicFramePr>
          <p:nvPr>
            <p:custDataLst>
              <p:tags r:id="rId3"/>
            </p:custDataLst>
          </p:nvPr>
        </p:nvGraphicFramePr>
        <p:xfrm>
          <a:off x="727075" y="1583055"/>
          <a:ext cx="9402445" cy="4566285"/>
        </p:xfrm>
        <a:graphic>
          <a:graphicData uri="http://schemas.openxmlformats.org/drawingml/2006/table">
            <a:tbl>
              <a:tblPr firstRow="1" bandRow="1">
                <a:tableStyleId>{5940675A-B579-460E-94D1-54222C63F5DA}</a:tableStyleId>
              </a:tblPr>
              <a:tblGrid>
                <a:gridCol w="683895"/>
                <a:gridCol w="3338830"/>
                <a:gridCol w="5379720"/>
              </a:tblGrid>
              <a:tr h="2657475">
                <a:tc>
                  <a:txBody>
                    <a:bodyPr wrap="square"/>
                    <a:lstStyle/>
                    <a:p>
                      <a:pPr indent="0" fontAlgn="auto">
                        <a:lnSpc>
                          <a:spcPct val="150000"/>
                        </a:lnSpc>
                        <a:buNone/>
                      </a:pPr>
                      <a:endParaRPr lang="en-US" sz="2400" b="0">
                        <a:latin typeface="Times New Roman" panose="02020603050405020304" charset="0"/>
                        <a:ea typeface="宋体" panose="02010600030101010101" pitchFamily="2" charset="-122"/>
                        <a:cs typeface="Times New Roman" panose="02020603050405020304" charset="0"/>
                      </a:endParaRPr>
                    </a:p>
                    <a:p>
                      <a:pPr indent="0" fontAlgn="auto">
                        <a:lnSpc>
                          <a:spcPct val="150000"/>
                        </a:lnSpc>
                        <a:buNone/>
                      </a:pPr>
                      <a:r>
                        <a:rPr lang="en-US" sz="2400" b="0">
                          <a:latin typeface="Times New Roman" panose="02020603050405020304" charset="0"/>
                          <a:ea typeface="宋体" panose="02010600030101010101" pitchFamily="2" charset="-122"/>
                          <a:cs typeface="Times New Roman" panose="02020603050405020304" charset="0"/>
                        </a:rPr>
                        <a:t>1 </a:t>
                      </a:r>
                      <a:endParaRPr lang="en-US" altLang="en-US" sz="2400" b="0">
                        <a:latin typeface="Times New Roman" panose="02020603050405020304" charset="0"/>
                        <a:ea typeface="宋体" panose="02010600030101010101" pitchFamily="2" charset="-122"/>
                        <a:cs typeface="Times New Roman" panose="02020603050405020304" charset="0"/>
                      </a:endParaRPr>
                    </a:p>
                  </a:txBody>
                  <a:tcPr marL="68580" marR="68580" marT="0" marB="0" vert="horz">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00B0F0"/>
                    </a:solidFill>
                  </a:tcPr>
                </a:tc>
                <a:tc>
                  <a:txBody>
                    <a:bodyPr wrap="square"/>
                    <a:lstStyle/>
                    <a:p>
                      <a:pPr indent="0" fontAlgn="auto">
                        <a:lnSpc>
                          <a:spcPct val="150000"/>
                        </a:lnSpc>
                        <a:buNone/>
                      </a:pPr>
                      <a:endParaRPr lang="en-US" sz="2400" b="0">
                        <a:latin typeface="Times New Roman" panose="02020603050405020304" charset="0"/>
                        <a:ea typeface="宋体" panose="02010600030101010101" pitchFamily="2" charset="-122"/>
                        <a:cs typeface="Times New Roman" panose="02020603050405020304" charset="0"/>
                      </a:endParaRPr>
                    </a:p>
                    <a:p>
                      <a:pPr indent="0" fontAlgn="auto">
                        <a:lnSpc>
                          <a:spcPct val="150000"/>
                        </a:lnSpc>
                        <a:buNone/>
                      </a:pPr>
                      <a:r>
                        <a:rPr lang="en-US" sz="2400" b="0">
                          <a:latin typeface="Times New Roman" panose="02020603050405020304" charset="0"/>
                          <a:ea typeface="宋体" panose="02010600030101010101" pitchFamily="2" charset="-122"/>
                          <a:cs typeface="Times New Roman" panose="02020603050405020304" charset="0"/>
                        </a:rPr>
                        <a:t>Natural phenomena mentioned in the video</a:t>
                      </a:r>
                      <a:endParaRPr lang="en-US" altLang="en-US" sz="2400" b="0">
                        <a:latin typeface="Times New Roman" panose="02020603050405020304" charset="0"/>
                        <a:ea typeface="宋体" panose="02010600030101010101" pitchFamily="2" charset="-122"/>
                        <a:cs typeface="Times New Roman" panose="02020603050405020304" charset="0"/>
                      </a:endParaRPr>
                    </a:p>
                  </a:txBody>
                  <a:tcPr marL="68580" marR="68580" marT="0" marB="0" vert="horz">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wrap="square"/>
                    <a:lstStyle/>
                    <a:p>
                      <a:pPr indent="0" fontAlgn="auto">
                        <a:lnSpc>
                          <a:spcPct val="150000"/>
                        </a:lnSpc>
                        <a:buNone/>
                      </a:pPr>
                      <a:endParaRPr lang="en-US" altLang="en-US" sz="2400" b="0">
                        <a:solidFill>
                          <a:srgbClr val="FF0000"/>
                        </a:solidFill>
                        <a:latin typeface="Times New Roman" panose="02020603050405020304" charset="0"/>
                        <a:ea typeface="宋体" panose="02010600030101010101" pitchFamily="2" charset="-122"/>
                        <a:cs typeface="Times New Roman" panose="02020603050405020304" charset="0"/>
                      </a:endParaRPr>
                    </a:p>
                  </a:txBody>
                  <a:tcPr marL="68580" marR="68580" marT="0" marB="0" vert="horz">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1908810">
                <a:tc>
                  <a:txBody>
                    <a:bodyPr wrap="square"/>
                    <a:lstStyle/>
                    <a:p>
                      <a:pPr indent="0" fontAlgn="auto">
                        <a:lnSpc>
                          <a:spcPct val="150000"/>
                        </a:lnSpc>
                        <a:buNone/>
                      </a:pPr>
                      <a:r>
                        <a:rPr lang="en-US" altLang="en-US" sz="2400" b="0">
                          <a:latin typeface="Times New Roman" panose="02020603050405020304" charset="0"/>
                          <a:ea typeface="宋体" panose="02010600030101010101" pitchFamily="2" charset="-122"/>
                          <a:cs typeface="Times New Roman" panose="02020603050405020304" charset="0"/>
                        </a:rPr>
                        <a:t>2</a:t>
                      </a:r>
                      <a:endParaRPr lang="en-US" altLang="en-US" sz="2400" b="0">
                        <a:latin typeface="Times New Roman" panose="02020603050405020304" charset="0"/>
                        <a:ea typeface="宋体" panose="02010600030101010101" pitchFamily="2" charset="-122"/>
                        <a:cs typeface="Times New Roman" panose="02020603050405020304" charset="0"/>
                      </a:endParaRPr>
                    </a:p>
                  </a:txBody>
                  <a:tcPr marL="68580" marR="68580" marT="0" marB="0" vert="horz">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00B0F0"/>
                    </a:solidFill>
                  </a:tcPr>
                </a:tc>
                <a:tc>
                  <a:txBody>
                    <a:bodyPr wrap="square"/>
                    <a:lstStyle/>
                    <a:p>
                      <a:pPr indent="0" fontAlgn="auto">
                        <a:lnSpc>
                          <a:spcPct val="150000"/>
                        </a:lnSpc>
                        <a:buNone/>
                      </a:pPr>
                      <a:r>
                        <a:rPr lang="en-US" sz="2400">
                          <a:latin typeface="Times New Roman" panose="02020603050405020304" charset="0"/>
                          <a:ea typeface="宋体" panose="02010600030101010101" pitchFamily="2" charset="-122"/>
                          <a:cs typeface="Times New Roman" panose="02020603050405020304" charset="0"/>
                          <a:sym typeface="+mn-ea"/>
                        </a:rPr>
                        <a:t>The ancient people</a:t>
                      </a:r>
                      <a:r>
                        <a:rPr lang="en-US" sz="2400">
                          <a:latin typeface="Times New Roman" panose="02020603050405020304" charset="0"/>
                          <a:cs typeface="Times New Roman" panose="02020603050405020304" charset="0"/>
                          <a:sym typeface="+mn-ea"/>
                        </a:rPr>
                        <a:t>’</a:t>
                      </a:r>
                      <a:r>
                        <a:rPr lang="en-US" sz="2400">
                          <a:latin typeface="Times New Roman" panose="02020603050405020304" charset="0"/>
                          <a:ea typeface="宋体" panose="02010600030101010101" pitchFamily="2" charset="-122"/>
                          <a:cs typeface="Times New Roman" panose="02020603050405020304" charset="0"/>
                          <a:sym typeface="+mn-ea"/>
                        </a:rPr>
                        <a:t>s explanations</a:t>
                      </a:r>
                      <a:endParaRPr lang="en-US" altLang="en-US" sz="2400" b="0">
                        <a:latin typeface="Times New Roman" panose="02020603050405020304" charset="0"/>
                        <a:ea typeface="宋体" panose="02010600030101010101" pitchFamily="2" charset="-122"/>
                        <a:cs typeface="Times New Roman" panose="02020603050405020304" charset="0"/>
                      </a:endParaRPr>
                    </a:p>
                  </a:txBody>
                  <a:tcPr marL="68580" marR="68580" marT="0" marB="0" vert="horz">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wrap="square"/>
                    <a:lstStyle/>
                    <a:p>
                      <a:pPr indent="0" fontAlgn="auto">
                        <a:lnSpc>
                          <a:spcPct val="150000"/>
                        </a:lnSpc>
                        <a:buNone/>
                      </a:pPr>
                      <a:endParaRPr lang="zh-CN" altLang="en-US" sz="1800" b="0" i="1">
                        <a:solidFill>
                          <a:schemeClr val="accent3">
                            <a:lumMod val="75000"/>
                          </a:schemeClr>
                        </a:solidFill>
                        <a:latin typeface="Times New Roman" panose="02020603050405020304" charset="0"/>
                        <a:ea typeface="宋体" panose="02010600030101010101" pitchFamily="2" charset="-122"/>
                        <a:cs typeface="Times New Roman" panose="02020603050405020304" charset="0"/>
                      </a:endParaRPr>
                    </a:p>
                    <a:p>
                      <a:pPr indent="0" fontAlgn="auto">
                        <a:lnSpc>
                          <a:spcPct val="150000"/>
                        </a:lnSpc>
                        <a:buNone/>
                      </a:pPr>
                      <a:r>
                        <a:rPr lang="zh-CN" altLang="en-US" sz="1800" b="0" i="1">
                          <a:solidFill>
                            <a:schemeClr val="accent3">
                              <a:lumMod val="75000"/>
                            </a:schemeClr>
                          </a:solidFill>
                          <a:latin typeface="Times New Roman" panose="02020603050405020304" charset="0"/>
                          <a:ea typeface="宋体" panose="02010600030101010101" pitchFamily="2" charset="-122"/>
                          <a:cs typeface="Times New Roman" panose="02020603050405020304" charset="0"/>
                        </a:rPr>
                        <a:t>（</a:t>
                      </a:r>
                      <a:r>
                        <a:rPr lang="en-US" altLang="en-US" sz="1800" b="0" i="1">
                          <a:solidFill>
                            <a:schemeClr val="accent3">
                              <a:lumMod val="75000"/>
                            </a:schemeClr>
                          </a:solidFill>
                          <a:latin typeface="Times New Roman" panose="02020603050405020304" charset="0"/>
                          <a:ea typeface="宋体" panose="02010600030101010101" pitchFamily="2" charset="-122"/>
                          <a:cs typeface="Times New Roman" panose="02020603050405020304" charset="0"/>
                        </a:rPr>
                        <a:t>Please refer to next page</a:t>
                      </a:r>
                      <a:r>
                        <a:rPr lang="zh-CN" altLang="en-US" sz="1800" b="0" i="1">
                          <a:solidFill>
                            <a:schemeClr val="accent3">
                              <a:lumMod val="75000"/>
                            </a:schemeClr>
                          </a:solidFill>
                          <a:latin typeface="Times New Roman" panose="02020603050405020304" charset="0"/>
                          <a:ea typeface="宋体" panose="02010600030101010101" pitchFamily="2" charset="-122"/>
                          <a:cs typeface="Times New Roman" panose="02020603050405020304" charset="0"/>
                        </a:rPr>
                        <a:t>）</a:t>
                      </a:r>
                      <a:endParaRPr lang="zh-CN" altLang="en-US" sz="1800" b="0" i="1">
                        <a:solidFill>
                          <a:schemeClr val="accent3">
                            <a:lumMod val="75000"/>
                          </a:schemeClr>
                        </a:solidFill>
                        <a:latin typeface="Times New Roman" panose="02020603050405020304" charset="0"/>
                        <a:ea typeface="宋体" panose="02010600030101010101" pitchFamily="2" charset="-122"/>
                        <a:cs typeface="Times New Roman" panose="02020603050405020304" charset="0"/>
                      </a:endParaRPr>
                    </a:p>
                  </a:txBody>
                  <a:tcPr marL="68580" marR="68580" marT="0" marB="0" vert="horz">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bl>
          </a:graphicData>
        </a:graphic>
      </p:graphicFrame>
      <p:sp>
        <p:nvSpPr>
          <p:cNvPr id="9" name="文本框 8"/>
          <p:cNvSpPr txBox="1"/>
          <p:nvPr/>
        </p:nvSpPr>
        <p:spPr>
          <a:xfrm>
            <a:off x="5321300" y="1683385"/>
            <a:ext cx="4104005" cy="2306955"/>
          </a:xfrm>
          <a:prstGeom prst="rect">
            <a:avLst/>
          </a:prstGeom>
          <a:noFill/>
        </p:spPr>
        <p:txBody>
          <a:bodyPr wrap="square" rtlCol="0">
            <a:spAutoFit/>
          </a:bodyPr>
          <a:lstStyle/>
          <a:p>
            <a:pPr indent="0" fontAlgn="auto">
              <a:lnSpc>
                <a:spcPct val="150000"/>
              </a:lnSpc>
              <a:buNone/>
            </a:pPr>
            <a:r>
              <a:rPr lang="en-US" sz="2400">
                <a:solidFill>
                  <a:srgbClr val="FF0000"/>
                </a:solidFill>
                <a:latin typeface="Times New Roman" panose="02020603050405020304" charset="0"/>
                <a:ea typeface="宋体" panose="02010600030101010101" pitchFamily="2" charset="-122"/>
                <a:cs typeface="Times New Roman" panose="02020603050405020304" charset="0"/>
                <a:sym typeface="+mn-ea"/>
              </a:rPr>
              <a:t>earthquakes;                     </a:t>
            </a:r>
            <a:endParaRPr lang="en-US" sz="2400">
              <a:solidFill>
                <a:srgbClr val="FF0000"/>
              </a:solidFill>
              <a:latin typeface="Times New Roman" panose="02020603050405020304" charset="0"/>
              <a:ea typeface="宋体" panose="02010600030101010101" pitchFamily="2" charset="-122"/>
              <a:cs typeface="Times New Roman" panose="02020603050405020304" charset="0"/>
              <a:sym typeface="+mn-ea"/>
            </a:endParaRPr>
          </a:p>
          <a:p>
            <a:pPr indent="0" fontAlgn="auto">
              <a:lnSpc>
                <a:spcPct val="150000"/>
              </a:lnSpc>
              <a:buNone/>
            </a:pPr>
            <a:r>
              <a:rPr lang="en-US" sz="2400">
                <a:solidFill>
                  <a:srgbClr val="FF0000"/>
                </a:solidFill>
                <a:latin typeface="Times New Roman" panose="02020603050405020304" charset="0"/>
                <a:ea typeface="宋体" panose="02010600030101010101" pitchFamily="2" charset="-122"/>
                <a:cs typeface="Times New Roman" panose="02020603050405020304" charset="0"/>
                <a:sym typeface="+mn-ea"/>
              </a:rPr>
              <a:t>solar eclipse; </a:t>
            </a:r>
            <a:endParaRPr lang="en-US" sz="2400" b="0">
              <a:solidFill>
                <a:srgbClr val="FF0000"/>
              </a:solidFill>
              <a:latin typeface="Times New Roman" panose="02020603050405020304" charset="0"/>
              <a:ea typeface="宋体" panose="02010600030101010101" pitchFamily="2" charset="-122"/>
              <a:cs typeface="Times New Roman" panose="02020603050405020304" charset="0"/>
            </a:endParaRPr>
          </a:p>
          <a:p>
            <a:pPr indent="0" fontAlgn="auto">
              <a:lnSpc>
                <a:spcPct val="150000"/>
              </a:lnSpc>
              <a:buNone/>
            </a:pPr>
            <a:r>
              <a:rPr lang="en-US" sz="2400">
                <a:solidFill>
                  <a:srgbClr val="FF0000"/>
                </a:solidFill>
                <a:latin typeface="Times New Roman" panose="02020603050405020304" charset="0"/>
                <a:ea typeface="宋体" panose="02010600030101010101" pitchFamily="2" charset="-122"/>
                <a:cs typeface="Times New Roman" panose="02020603050405020304" charset="0"/>
                <a:sym typeface="+mn-ea"/>
              </a:rPr>
              <a:t>thunder and lightning;    </a:t>
            </a:r>
            <a:endParaRPr lang="en-US" sz="2400">
              <a:solidFill>
                <a:srgbClr val="FF0000"/>
              </a:solidFill>
              <a:latin typeface="Times New Roman" panose="02020603050405020304" charset="0"/>
              <a:ea typeface="宋体" panose="02010600030101010101" pitchFamily="2" charset="-122"/>
              <a:cs typeface="Times New Roman" panose="02020603050405020304" charset="0"/>
              <a:sym typeface="+mn-ea"/>
            </a:endParaRPr>
          </a:p>
          <a:p>
            <a:pPr indent="0" fontAlgn="auto">
              <a:lnSpc>
                <a:spcPct val="150000"/>
              </a:lnSpc>
              <a:buNone/>
            </a:pPr>
            <a:r>
              <a:rPr lang="en-US" sz="2400">
                <a:solidFill>
                  <a:srgbClr val="FF0000"/>
                </a:solidFill>
                <a:latin typeface="Times New Roman" panose="02020603050405020304" charset="0"/>
                <a:ea typeface="宋体" panose="02010600030101010101" pitchFamily="2" charset="-122"/>
                <a:cs typeface="Times New Roman" panose="02020603050405020304" charset="0"/>
                <a:sym typeface="+mn-ea"/>
              </a:rPr>
              <a:t> mirage</a:t>
            </a:r>
            <a:endParaRPr lang="zh-CN" altLang="en-US" sz="2400"/>
          </a:p>
        </p:txBody>
      </p:sp>
    </p:spTree>
    <p:custDataLst>
      <p:tags r:id="rId4"/>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21_1"/>
          <p:cNvGrpSpPr/>
          <p:nvPr/>
        </p:nvGrpSpPr>
        <p:grpSpPr>
          <a:xfrm>
            <a:off x="-947639" y="11"/>
            <a:ext cx="12858769" cy="6560166"/>
            <a:chOff x="-1013679" y="-43169"/>
            <a:chExt cx="12858769" cy="6560166"/>
          </a:xfrm>
        </p:grpSpPr>
        <p:grpSp>
          <p:nvGrpSpPr>
            <p:cNvPr id="5" name="组合 4"/>
            <p:cNvGrpSpPr/>
            <p:nvPr/>
          </p:nvGrpSpPr>
          <p:grpSpPr>
            <a:xfrm>
              <a:off x="9683417" y="6288397"/>
              <a:ext cx="2161673" cy="228600"/>
              <a:chOff x="2805536" y="-1467853"/>
              <a:chExt cx="2161673" cy="228600"/>
            </a:xfrm>
          </p:grpSpPr>
          <p:sp>
            <p:nvSpPr>
              <p:cNvPr id="6" name="椭圆 5"/>
              <p:cNvSpPr/>
              <p:nvPr/>
            </p:nvSpPr>
            <p:spPr>
              <a:xfrm>
                <a:off x="2805536" y="-1467853"/>
                <a:ext cx="228600" cy="228600"/>
              </a:xfrm>
              <a:prstGeom prst="ellipse">
                <a:avLst/>
              </a:prstGeom>
              <a:solidFill>
                <a:srgbClr val="78B6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p:nvSpPr>
            <p:spPr>
              <a:xfrm>
                <a:off x="3288804" y="-1467853"/>
                <a:ext cx="228600" cy="228600"/>
              </a:xfrm>
              <a:prstGeom prst="ellipse">
                <a:avLst/>
              </a:prstGeom>
              <a:solidFill>
                <a:srgbClr val="FDD0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p:cNvSpPr/>
              <p:nvPr/>
            </p:nvSpPr>
            <p:spPr>
              <a:xfrm>
                <a:off x="3772072" y="-1467853"/>
                <a:ext cx="228600" cy="228600"/>
              </a:xfrm>
              <a:prstGeom prst="ellipse">
                <a:avLst/>
              </a:prstGeom>
              <a:solidFill>
                <a:srgbClr val="ED93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椭圆 8"/>
              <p:cNvSpPr/>
              <p:nvPr/>
            </p:nvSpPr>
            <p:spPr>
              <a:xfrm>
                <a:off x="4255340" y="-1467853"/>
                <a:ext cx="228600" cy="228600"/>
              </a:xfrm>
              <a:prstGeom prst="ellipse">
                <a:avLst/>
              </a:prstGeom>
              <a:solidFill>
                <a:srgbClr val="E974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椭圆 9"/>
              <p:cNvSpPr/>
              <p:nvPr/>
            </p:nvSpPr>
            <p:spPr>
              <a:xfrm>
                <a:off x="4738609" y="-1467853"/>
                <a:ext cx="228600" cy="228600"/>
              </a:xfrm>
              <a:prstGeom prst="ellipse">
                <a:avLst/>
              </a:prstGeom>
              <a:solidFill>
                <a:srgbClr val="AB7D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1" name="组合 10"/>
            <p:cNvGrpSpPr/>
            <p:nvPr/>
          </p:nvGrpSpPr>
          <p:grpSpPr>
            <a:xfrm flipH="1" flipV="1">
              <a:off x="-1013679" y="-43169"/>
              <a:ext cx="4948007" cy="573258"/>
              <a:chOff x="-460228" y="4964882"/>
              <a:chExt cx="16582544" cy="1921192"/>
            </a:xfrm>
          </p:grpSpPr>
          <p:sp>
            <p:nvSpPr>
              <p:cNvPr id="12" name="等腰三角形 5"/>
              <p:cNvSpPr/>
              <p:nvPr/>
            </p:nvSpPr>
            <p:spPr>
              <a:xfrm>
                <a:off x="-460228" y="5749042"/>
                <a:ext cx="3560710" cy="1137032"/>
              </a:xfrm>
              <a:custGeom>
                <a:avLst/>
                <a:gdLst>
                  <a:gd name="connsiteX0" fmla="*/ 0 w 3560710"/>
                  <a:gd name="connsiteY0" fmla="*/ 1136944 h 1136944"/>
                  <a:gd name="connsiteX1" fmla="*/ 1780355 w 3560710"/>
                  <a:gd name="connsiteY1" fmla="*/ 0 h 1136944"/>
                  <a:gd name="connsiteX2" fmla="*/ 3560710 w 3560710"/>
                  <a:gd name="connsiteY2" fmla="*/ 1136944 h 1136944"/>
                  <a:gd name="connsiteX3" fmla="*/ 0 w 3560710"/>
                  <a:gd name="connsiteY3" fmla="*/ 1136944 h 1136944"/>
                  <a:gd name="connsiteX0-1" fmla="*/ 0 w 3560710"/>
                  <a:gd name="connsiteY0-2" fmla="*/ 1136944 h 1136944"/>
                  <a:gd name="connsiteX1-3" fmla="*/ 1780355 w 3560710"/>
                  <a:gd name="connsiteY1-4" fmla="*/ 0 h 1136944"/>
                  <a:gd name="connsiteX2-5" fmla="*/ 3560710 w 3560710"/>
                  <a:gd name="connsiteY2-6" fmla="*/ 1136944 h 1136944"/>
                  <a:gd name="connsiteX3-7" fmla="*/ 0 w 3560710"/>
                  <a:gd name="connsiteY3-8" fmla="*/ 1136944 h 1136944"/>
                  <a:gd name="connsiteX0-9" fmla="*/ 0 w 3560710"/>
                  <a:gd name="connsiteY0-10" fmla="*/ 1137032 h 1137032"/>
                  <a:gd name="connsiteX1-11" fmla="*/ 1780355 w 3560710"/>
                  <a:gd name="connsiteY1-12" fmla="*/ 88 h 1137032"/>
                  <a:gd name="connsiteX2-13" fmla="*/ 3560710 w 3560710"/>
                  <a:gd name="connsiteY2-14" fmla="*/ 1137032 h 1137032"/>
                  <a:gd name="connsiteX3-15" fmla="*/ 0 w 3560710"/>
                  <a:gd name="connsiteY3-16" fmla="*/ 1137032 h 1137032"/>
                </a:gdLst>
                <a:ahLst/>
                <a:cxnLst>
                  <a:cxn ang="0">
                    <a:pos x="connsiteX0-1" y="connsiteY0-2"/>
                  </a:cxn>
                  <a:cxn ang="0">
                    <a:pos x="connsiteX1-3" y="connsiteY1-4"/>
                  </a:cxn>
                  <a:cxn ang="0">
                    <a:pos x="connsiteX2-5" y="connsiteY2-6"/>
                  </a:cxn>
                  <a:cxn ang="0">
                    <a:pos x="connsiteX3-7" y="connsiteY3-8"/>
                  </a:cxn>
                </a:cxnLst>
                <a:rect l="l" t="t" r="r" b="b"/>
                <a:pathLst>
                  <a:path w="3560710" h="1137032">
                    <a:moveTo>
                      <a:pt x="0" y="1137032"/>
                    </a:moveTo>
                    <a:cubicBezTo>
                      <a:pt x="593452" y="758051"/>
                      <a:pt x="1102124" y="-9500"/>
                      <a:pt x="1780355" y="88"/>
                    </a:cubicBezTo>
                    <a:cubicBezTo>
                      <a:pt x="2458586" y="9676"/>
                      <a:pt x="2967258" y="758051"/>
                      <a:pt x="3560710" y="1137032"/>
                    </a:cubicBezTo>
                    <a:lnTo>
                      <a:pt x="0" y="1137032"/>
                    </a:lnTo>
                    <a:close/>
                  </a:path>
                </a:pathLst>
              </a:custGeom>
              <a:solidFill>
                <a:srgbClr val="78B6A9">
                  <a:alpha val="6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等腰三角形 5"/>
              <p:cNvSpPr/>
              <p:nvPr/>
            </p:nvSpPr>
            <p:spPr>
              <a:xfrm>
                <a:off x="1498898" y="5414211"/>
                <a:ext cx="4355342" cy="1471863"/>
              </a:xfrm>
              <a:custGeom>
                <a:avLst/>
                <a:gdLst>
                  <a:gd name="connsiteX0" fmla="*/ 0 w 3560710"/>
                  <a:gd name="connsiteY0" fmla="*/ 1136944 h 1136944"/>
                  <a:gd name="connsiteX1" fmla="*/ 1780355 w 3560710"/>
                  <a:gd name="connsiteY1" fmla="*/ 0 h 1136944"/>
                  <a:gd name="connsiteX2" fmla="*/ 3560710 w 3560710"/>
                  <a:gd name="connsiteY2" fmla="*/ 1136944 h 1136944"/>
                  <a:gd name="connsiteX3" fmla="*/ 0 w 3560710"/>
                  <a:gd name="connsiteY3" fmla="*/ 1136944 h 1136944"/>
                  <a:gd name="connsiteX0-1" fmla="*/ 0 w 3560710"/>
                  <a:gd name="connsiteY0-2" fmla="*/ 1136944 h 1136944"/>
                  <a:gd name="connsiteX1-3" fmla="*/ 1780355 w 3560710"/>
                  <a:gd name="connsiteY1-4" fmla="*/ 0 h 1136944"/>
                  <a:gd name="connsiteX2-5" fmla="*/ 3560710 w 3560710"/>
                  <a:gd name="connsiteY2-6" fmla="*/ 1136944 h 1136944"/>
                  <a:gd name="connsiteX3-7" fmla="*/ 0 w 3560710"/>
                  <a:gd name="connsiteY3-8" fmla="*/ 1136944 h 1136944"/>
                  <a:gd name="connsiteX0-9" fmla="*/ 0 w 3560710"/>
                  <a:gd name="connsiteY0-10" fmla="*/ 1137032 h 1137032"/>
                  <a:gd name="connsiteX1-11" fmla="*/ 1780355 w 3560710"/>
                  <a:gd name="connsiteY1-12" fmla="*/ 88 h 1137032"/>
                  <a:gd name="connsiteX2-13" fmla="*/ 3560710 w 3560710"/>
                  <a:gd name="connsiteY2-14" fmla="*/ 1137032 h 1137032"/>
                  <a:gd name="connsiteX3-15" fmla="*/ 0 w 3560710"/>
                  <a:gd name="connsiteY3-16" fmla="*/ 1137032 h 1137032"/>
                  <a:gd name="connsiteX0-17" fmla="*/ 0 w 3560710"/>
                  <a:gd name="connsiteY0-18" fmla="*/ 1137032 h 1137032"/>
                  <a:gd name="connsiteX1-19" fmla="*/ 1780355 w 3560710"/>
                  <a:gd name="connsiteY1-20" fmla="*/ 88 h 1137032"/>
                  <a:gd name="connsiteX2-21" fmla="*/ 3560710 w 3560710"/>
                  <a:gd name="connsiteY2-22" fmla="*/ 1137032 h 1137032"/>
                  <a:gd name="connsiteX3-23" fmla="*/ 0 w 3560710"/>
                  <a:gd name="connsiteY3-24" fmla="*/ 1137032 h 1137032"/>
                  <a:gd name="connsiteX0-25" fmla="*/ 0 w 3560710"/>
                  <a:gd name="connsiteY0-26" fmla="*/ 1137032 h 1137032"/>
                  <a:gd name="connsiteX1-27" fmla="*/ 1780355 w 3560710"/>
                  <a:gd name="connsiteY1-28" fmla="*/ 88 h 1137032"/>
                  <a:gd name="connsiteX2-29" fmla="*/ 3560710 w 3560710"/>
                  <a:gd name="connsiteY2-30" fmla="*/ 1137032 h 1137032"/>
                  <a:gd name="connsiteX3-31" fmla="*/ 0 w 3560710"/>
                  <a:gd name="connsiteY3-32" fmla="*/ 1137032 h 1137032"/>
                </a:gdLst>
                <a:ahLst/>
                <a:cxnLst>
                  <a:cxn ang="0">
                    <a:pos x="connsiteX0-1" y="connsiteY0-2"/>
                  </a:cxn>
                  <a:cxn ang="0">
                    <a:pos x="connsiteX1-3" y="connsiteY1-4"/>
                  </a:cxn>
                  <a:cxn ang="0">
                    <a:pos x="connsiteX2-5" y="connsiteY2-6"/>
                  </a:cxn>
                  <a:cxn ang="0">
                    <a:pos x="connsiteX3-7" y="connsiteY3-8"/>
                  </a:cxn>
                </a:cxnLst>
                <a:rect l="l" t="t" r="r" b="b"/>
                <a:pathLst>
                  <a:path w="3560710" h="1137032">
                    <a:moveTo>
                      <a:pt x="0" y="1137032"/>
                    </a:moveTo>
                    <a:cubicBezTo>
                      <a:pt x="593452" y="758051"/>
                      <a:pt x="1298852" y="-9500"/>
                      <a:pt x="1780355" y="88"/>
                    </a:cubicBezTo>
                    <a:cubicBezTo>
                      <a:pt x="2261858" y="9676"/>
                      <a:pt x="2967258" y="758051"/>
                      <a:pt x="3560710" y="1137032"/>
                    </a:cubicBezTo>
                    <a:lnTo>
                      <a:pt x="0" y="1137032"/>
                    </a:lnTo>
                    <a:close/>
                  </a:path>
                </a:pathLst>
              </a:custGeom>
              <a:solidFill>
                <a:srgbClr val="FDD069">
                  <a:alpha val="6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等腰三角形 5"/>
              <p:cNvSpPr/>
              <p:nvPr/>
            </p:nvSpPr>
            <p:spPr>
              <a:xfrm>
                <a:off x="3763709" y="4964882"/>
                <a:ext cx="5327811" cy="1921192"/>
              </a:xfrm>
              <a:custGeom>
                <a:avLst/>
                <a:gdLst>
                  <a:gd name="connsiteX0" fmla="*/ 0 w 3560710"/>
                  <a:gd name="connsiteY0" fmla="*/ 1136944 h 1136944"/>
                  <a:gd name="connsiteX1" fmla="*/ 1780355 w 3560710"/>
                  <a:gd name="connsiteY1" fmla="*/ 0 h 1136944"/>
                  <a:gd name="connsiteX2" fmla="*/ 3560710 w 3560710"/>
                  <a:gd name="connsiteY2" fmla="*/ 1136944 h 1136944"/>
                  <a:gd name="connsiteX3" fmla="*/ 0 w 3560710"/>
                  <a:gd name="connsiteY3" fmla="*/ 1136944 h 1136944"/>
                  <a:gd name="connsiteX0-1" fmla="*/ 0 w 3560710"/>
                  <a:gd name="connsiteY0-2" fmla="*/ 1136944 h 1136944"/>
                  <a:gd name="connsiteX1-3" fmla="*/ 1780355 w 3560710"/>
                  <a:gd name="connsiteY1-4" fmla="*/ 0 h 1136944"/>
                  <a:gd name="connsiteX2-5" fmla="*/ 3560710 w 3560710"/>
                  <a:gd name="connsiteY2-6" fmla="*/ 1136944 h 1136944"/>
                  <a:gd name="connsiteX3-7" fmla="*/ 0 w 3560710"/>
                  <a:gd name="connsiteY3-8" fmla="*/ 1136944 h 1136944"/>
                  <a:gd name="connsiteX0-9" fmla="*/ 0 w 3560710"/>
                  <a:gd name="connsiteY0-10" fmla="*/ 1137032 h 1137032"/>
                  <a:gd name="connsiteX1-11" fmla="*/ 1780355 w 3560710"/>
                  <a:gd name="connsiteY1-12" fmla="*/ 88 h 1137032"/>
                  <a:gd name="connsiteX2-13" fmla="*/ 3560710 w 3560710"/>
                  <a:gd name="connsiteY2-14" fmla="*/ 1137032 h 1137032"/>
                  <a:gd name="connsiteX3-15" fmla="*/ 0 w 3560710"/>
                  <a:gd name="connsiteY3-16" fmla="*/ 1137032 h 1137032"/>
                </a:gdLst>
                <a:ahLst/>
                <a:cxnLst>
                  <a:cxn ang="0">
                    <a:pos x="connsiteX0-1" y="connsiteY0-2"/>
                  </a:cxn>
                  <a:cxn ang="0">
                    <a:pos x="connsiteX1-3" y="connsiteY1-4"/>
                  </a:cxn>
                  <a:cxn ang="0">
                    <a:pos x="connsiteX2-5" y="connsiteY2-6"/>
                  </a:cxn>
                  <a:cxn ang="0">
                    <a:pos x="connsiteX3-7" y="connsiteY3-8"/>
                  </a:cxn>
                </a:cxnLst>
                <a:rect l="l" t="t" r="r" b="b"/>
                <a:pathLst>
                  <a:path w="3560710" h="1137032">
                    <a:moveTo>
                      <a:pt x="0" y="1137032"/>
                    </a:moveTo>
                    <a:cubicBezTo>
                      <a:pt x="593452" y="758051"/>
                      <a:pt x="1102124" y="-9500"/>
                      <a:pt x="1780355" y="88"/>
                    </a:cubicBezTo>
                    <a:cubicBezTo>
                      <a:pt x="2458586" y="9676"/>
                      <a:pt x="2967258" y="758051"/>
                      <a:pt x="3560710" y="1137032"/>
                    </a:cubicBezTo>
                    <a:lnTo>
                      <a:pt x="0" y="1137032"/>
                    </a:lnTo>
                    <a:close/>
                  </a:path>
                </a:pathLst>
              </a:custGeom>
              <a:solidFill>
                <a:srgbClr val="ED935C">
                  <a:alpha val="6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等腰三角形 5"/>
              <p:cNvSpPr/>
              <p:nvPr/>
            </p:nvSpPr>
            <p:spPr>
              <a:xfrm>
                <a:off x="6780019" y="5781117"/>
                <a:ext cx="5439657" cy="1076883"/>
              </a:xfrm>
              <a:custGeom>
                <a:avLst/>
                <a:gdLst>
                  <a:gd name="connsiteX0" fmla="*/ 0 w 3560710"/>
                  <a:gd name="connsiteY0" fmla="*/ 1136944 h 1136944"/>
                  <a:gd name="connsiteX1" fmla="*/ 1780355 w 3560710"/>
                  <a:gd name="connsiteY1" fmla="*/ 0 h 1136944"/>
                  <a:gd name="connsiteX2" fmla="*/ 3560710 w 3560710"/>
                  <a:gd name="connsiteY2" fmla="*/ 1136944 h 1136944"/>
                  <a:gd name="connsiteX3" fmla="*/ 0 w 3560710"/>
                  <a:gd name="connsiteY3" fmla="*/ 1136944 h 1136944"/>
                  <a:gd name="connsiteX0-1" fmla="*/ 0 w 3560710"/>
                  <a:gd name="connsiteY0-2" fmla="*/ 1136944 h 1136944"/>
                  <a:gd name="connsiteX1-3" fmla="*/ 1780355 w 3560710"/>
                  <a:gd name="connsiteY1-4" fmla="*/ 0 h 1136944"/>
                  <a:gd name="connsiteX2-5" fmla="*/ 3560710 w 3560710"/>
                  <a:gd name="connsiteY2-6" fmla="*/ 1136944 h 1136944"/>
                  <a:gd name="connsiteX3-7" fmla="*/ 0 w 3560710"/>
                  <a:gd name="connsiteY3-8" fmla="*/ 1136944 h 1136944"/>
                  <a:gd name="connsiteX0-9" fmla="*/ 0 w 3560710"/>
                  <a:gd name="connsiteY0-10" fmla="*/ 1137032 h 1137032"/>
                  <a:gd name="connsiteX1-11" fmla="*/ 1780355 w 3560710"/>
                  <a:gd name="connsiteY1-12" fmla="*/ 88 h 1137032"/>
                  <a:gd name="connsiteX2-13" fmla="*/ 3560710 w 3560710"/>
                  <a:gd name="connsiteY2-14" fmla="*/ 1137032 h 1137032"/>
                  <a:gd name="connsiteX3-15" fmla="*/ 0 w 3560710"/>
                  <a:gd name="connsiteY3-16" fmla="*/ 1137032 h 1137032"/>
                  <a:gd name="connsiteX0-17" fmla="*/ 0 w 3560710"/>
                  <a:gd name="connsiteY0-18" fmla="*/ 1076883 h 1076883"/>
                  <a:gd name="connsiteX1-19" fmla="*/ 2134761 w 3560710"/>
                  <a:gd name="connsiteY1-20" fmla="*/ 97 h 1076883"/>
                  <a:gd name="connsiteX2-21" fmla="*/ 3560710 w 3560710"/>
                  <a:gd name="connsiteY2-22" fmla="*/ 1076883 h 1076883"/>
                  <a:gd name="connsiteX3-23" fmla="*/ 0 w 3560710"/>
                  <a:gd name="connsiteY3-24" fmla="*/ 1076883 h 1076883"/>
                </a:gdLst>
                <a:ahLst/>
                <a:cxnLst>
                  <a:cxn ang="0">
                    <a:pos x="connsiteX0-1" y="connsiteY0-2"/>
                  </a:cxn>
                  <a:cxn ang="0">
                    <a:pos x="connsiteX1-3" y="connsiteY1-4"/>
                  </a:cxn>
                  <a:cxn ang="0">
                    <a:pos x="connsiteX2-5" y="connsiteY2-6"/>
                  </a:cxn>
                  <a:cxn ang="0">
                    <a:pos x="connsiteX3-7" y="connsiteY3-8"/>
                  </a:cxn>
                </a:cxnLst>
                <a:rect l="l" t="t" r="r" b="b"/>
                <a:pathLst>
                  <a:path w="3560710" h="1076883">
                    <a:moveTo>
                      <a:pt x="0" y="1076883"/>
                    </a:moveTo>
                    <a:cubicBezTo>
                      <a:pt x="593452" y="697902"/>
                      <a:pt x="1456530" y="-9491"/>
                      <a:pt x="2134761" y="97"/>
                    </a:cubicBezTo>
                    <a:cubicBezTo>
                      <a:pt x="2812992" y="9685"/>
                      <a:pt x="2967258" y="697902"/>
                      <a:pt x="3560710" y="1076883"/>
                    </a:cubicBezTo>
                    <a:lnTo>
                      <a:pt x="0" y="1076883"/>
                    </a:lnTo>
                    <a:close/>
                  </a:path>
                </a:pathLst>
              </a:custGeom>
              <a:solidFill>
                <a:srgbClr val="E9746E">
                  <a:alpha val="6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等腰三角形 5"/>
              <p:cNvSpPr/>
              <p:nvPr/>
            </p:nvSpPr>
            <p:spPr>
              <a:xfrm>
                <a:off x="9613231" y="5220014"/>
                <a:ext cx="6509085" cy="1637986"/>
              </a:xfrm>
              <a:custGeom>
                <a:avLst/>
                <a:gdLst>
                  <a:gd name="connsiteX0" fmla="*/ 0 w 3560710"/>
                  <a:gd name="connsiteY0" fmla="*/ 1136944 h 1136944"/>
                  <a:gd name="connsiteX1" fmla="*/ 1780355 w 3560710"/>
                  <a:gd name="connsiteY1" fmla="*/ 0 h 1136944"/>
                  <a:gd name="connsiteX2" fmla="*/ 3560710 w 3560710"/>
                  <a:gd name="connsiteY2" fmla="*/ 1136944 h 1136944"/>
                  <a:gd name="connsiteX3" fmla="*/ 0 w 3560710"/>
                  <a:gd name="connsiteY3" fmla="*/ 1136944 h 1136944"/>
                  <a:gd name="connsiteX0-1" fmla="*/ 0 w 3560710"/>
                  <a:gd name="connsiteY0-2" fmla="*/ 1136944 h 1136944"/>
                  <a:gd name="connsiteX1-3" fmla="*/ 1780355 w 3560710"/>
                  <a:gd name="connsiteY1-4" fmla="*/ 0 h 1136944"/>
                  <a:gd name="connsiteX2-5" fmla="*/ 3560710 w 3560710"/>
                  <a:gd name="connsiteY2-6" fmla="*/ 1136944 h 1136944"/>
                  <a:gd name="connsiteX3-7" fmla="*/ 0 w 3560710"/>
                  <a:gd name="connsiteY3-8" fmla="*/ 1136944 h 1136944"/>
                  <a:gd name="connsiteX0-9" fmla="*/ 0 w 3560710"/>
                  <a:gd name="connsiteY0-10" fmla="*/ 1137032 h 1137032"/>
                  <a:gd name="connsiteX1-11" fmla="*/ 1780355 w 3560710"/>
                  <a:gd name="connsiteY1-12" fmla="*/ 88 h 1137032"/>
                  <a:gd name="connsiteX2-13" fmla="*/ 3560710 w 3560710"/>
                  <a:gd name="connsiteY2-14" fmla="*/ 1137032 h 1137032"/>
                  <a:gd name="connsiteX3-15" fmla="*/ 0 w 3560710"/>
                  <a:gd name="connsiteY3-16" fmla="*/ 1137032 h 1137032"/>
                </a:gdLst>
                <a:ahLst/>
                <a:cxnLst>
                  <a:cxn ang="0">
                    <a:pos x="connsiteX0-1" y="connsiteY0-2"/>
                  </a:cxn>
                  <a:cxn ang="0">
                    <a:pos x="connsiteX1-3" y="connsiteY1-4"/>
                  </a:cxn>
                  <a:cxn ang="0">
                    <a:pos x="connsiteX2-5" y="connsiteY2-6"/>
                  </a:cxn>
                  <a:cxn ang="0">
                    <a:pos x="connsiteX3-7" y="connsiteY3-8"/>
                  </a:cxn>
                </a:cxnLst>
                <a:rect l="l" t="t" r="r" b="b"/>
                <a:pathLst>
                  <a:path w="3560710" h="1137032">
                    <a:moveTo>
                      <a:pt x="0" y="1137032"/>
                    </a:moveTo>
                    <a:cubicBezTo>
                      <a:pt x="593452" y="758051"/>
                      <a:pt x="1102124" y="-9500"/>
                      <a:pt x="1780355" y="88"/>
                    </a:cubicBezTo>
                    <a:cubicBezTo>
                      <a:pt x="2458586" y="9676"/>
                      <a:pt x="2967258" y="758051"/>
                      <a:pt x="3560710" y="1137032"/>
                    </a:cubicBezTo>
                    <a:lnTo>
                      <a:pt x="0" y="1137032"/>
                    </a:lnTo>
                    <a:close/>
                  </a:path>
                </a:pathLst>
              </a:custGeom>
              <a:solidFill>
                <a:srgbClr val="AB7DB6">
                  <a:alpha val="6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
        <p:nvSpPr>
          <p:cNvPr id="17" name="文本框 16"/>
          <p:cNvSpPr txBox="1"/>
          <p:nvPr/>
        </p:nvSpPr>
        <p:spPr>
          <a:xfrm>
            <a:off x="3416300" y="8255"/>
            <a:ext cx="5986780" cy="706755"/>
          </a:xfrm>
          <a:prstGeom prst="rect">
            <a:avLst/>
          </a:prstGeom>
          <a:noFill/>
        </p:spPr>
        <p:txBody>
          <a:bodyPr wrap="square" rtlCol="0">
            <a:spAutoFit/>
          </a:bodyPr>
          <a:lstStyle/>
          <a:p>
            <a:r>
              <a:rPr lang="zh-CN" altLang="en-US" sz="4000" b="1">
                <a:ln w="22225">
                  <a:solidFill>
                    <a:schemeClr val="accent2"/>
                  </a:solidFill>
                  <a:prstDash val="solid"/>
                </a:ln>
                <a:solidFill>
                  <a:schemeClr val="accent2">
                    <a:lumMod val="40000"/>
                    <a:lumOff val="60000"/>
                  </a:schemeClr>
                </a:solidFill>
                <a:effectLst/>
                <a:cs typeface="+mn-lt"/>
                <a:sym typeface="+mn-ea"/>
              </a:rPr>
              <a:t>Language appreciation </a:t>
            </a:r>
            <a:endParaRPr lang="zh-CN" altLang="en-US" sz="4000" b="1">
              <a:ln w="22225">
                <a:solidFill>
                  <a:schemeClr val="accent2"/>
                </a:solidFill>
                <a:prstDash val="solid"/>
              </a:ln>
              <a:solidFill>
                <a:schemeClr val="accent2">
                  <a:lumMod val="40000"/>
                  <a:lumOff val="60000"/>
                </a:schemeClr>
              </a:solidFill>
              <a:effectLst/>
              <a:cs typeface="+mn-lt"/>
              <a:sym typeface="+mn-ea"/>
            </a:endParaRPr>
          </a:p>
        </p:txBody>
      </p:sp>
      <p:sp>
        <p:nvSpPr>
          <p:cNvPr id="18" name="文本框 17"/>
          <p:cNvSpPr txBox="1"/>
          <p:nvPr/>
        </p:nvSpPr>
        <p:spPr>
          <a:xfrm>
            <a:off x="549910" y="982980"/>
            <a:ext cx="11091545" cy="3969385"/>
          </a:xfrm>
          <a:prstGeom prst="rect">
            <a:avLst/>
          </a:prstGeom>
          <a:noFill/>
        </p:spPr>
        <p:txBody>
          <a:bodyPr wrap="square" rtlCol="0">
            <a:spAutoFit/>
          </a:bodyPr>
          <a:lstStyle/>
          <a:p>
            <a:pPr fontAlgn="auto">
              <a:lnSpc>
                <a:spcPct val="150000"/>
              </a:lnSpc>
            </a:pPr>
            <a:r>
              <a:rPr lang="en-US" altLang="zh-CN" sz="2400">
                <a:solidFill>
                  <a:srgbClr val="FF0000"/>
                </a:solidFill>
                <a:latin typeface="Arial" panose="020B0604020202020204" pitchFamily="34" charset="0"/>
                <a:ea typeface="宋体" panose="02010600030101010101" pitchFamily="2" charset="-122"/>
                <a:cs typeface="Arial" panose="020B0604020202020204" pitchFamily="34" charset="0"/>
              </a:rPr>
              <a:t>2. This is likely to have led to a series of drought, each lasting for a couple of years. </a:t>
            </a:r>
            <a:endParaRPr lang="en-US" altLang="zh-CN" sz="2400">
              <a:solidFill>
                <a:srgbClr val="FF0000"/>
              </a:solidFill>
              <a:latin typeface="Arial" panose="020B0604020202020204" pitchFamily="34" charset="0"/>
              <a:ea typeface="宋体" panose="02010600030101010101" pitchFamily="2" charset="-122"/>
              <a:cs typeface="Arial" panose="020B0604020202020204" pitchFamily="34" charset="0"/>
            </a:endParaRPr>
          </a:p>
          <a:p>
            <a:pPr fontAlgn="auto">
              <a:lnSpc>
                <a:spcPct val="150000"/>
              </a:lnSpc>
            </a:pPr>
            <a:r>
              <a:rPr lang="en-US" altLang="zh-CN" sz="2400" b="1">
                <a:solidFill>
                  <a:srgbClr val="00B050"/>
                </a:solidFill>
                <a:latin typeface="Arial" panose="020B0604020202020204" pitchFamily="34" charset="0"/>
                <a:ea typeface="宋体" panose="02010600030101010101" pitchFamily="2" charset="-122"/>
                <a:cs typeface="Arial" panose="020B0604020202020204" pitchFamily="34" charset="0"/>
              </a:rPr>
              <a:t>[句式分析] </a:t>
            </a:r>
            <a:r>
              <a:rPr lang="en-US" altLang="zh-CN" sz="2400">
                <a:solidFill>
                  <a:schemeClr val="tx1"/>
                </a:solidFill>
                <a:latin typeface="Arial" panose="020B0604020202020204" pitchFamily="34" charset="0"/>
                <a:ea typeface="宋体" panose="02010600030101010101" pitchFamily="2" charset="-122"/>
                <a:cs typeface="Arial" panose="020B0604020202020204" pitchFamily="34" charset="0"/>
              </a:rPr>
              <a:t> “each lasting for a couple of years”是由“代词+ 现在分词”构成的  独立主格  结构。 其中动词last 与逻辑主语each 构成  </a:t>
            </a:r>
            <a:r>
              <a:rPr lang="en-US" altLang="zh-CN" sz="2400" u="sng">
                <a:solidFill>
                  <a:schemeClr val="tx1"/>
                </a:solidFill>
                <a:latin typeface="Arial" panose="020B0604020202020204" pitchFamily="34" charset="0"/>
                <a:ea typeface="宋体" panose="02010600030101010101" pitchFamily="2" charset="-122"/>
                <a:cs typeface="Arial" panose="020B0604020202020204" pitchFamily="34" charset="0"/>
              </a:rPr>
              <a:t> 主动 </a:t>
            </a:r>
            <a:r>
              <a:rPr lang="en-US" altLang="zh-CN" sz="2400">
                <a:solidFill>
                  <a:schemeClr val="tx1"/>
                </a:solidFill>
                <a:latin typeface="Arial" panose="020B0604020202020204" pitchFamily="34" charset="0"/>
                <a:ea typeface="宋体" panose="02010600030101010101" pitchFamily="2" charset="-122"/>
                <a:cs typeface="Arial" panose="020B0604020202020204" pitchFamily="34" charset="0"/>
              </a:rPr>
              <a:t>  语态关系，故使用 现在 分词。 </a:t>
            </a:r>
            <a:endParaRPr lang="en-US" altLang="zh-CN" sz="2400">
              <a:solidFill>
                <a:schemeClr val="tx1"/>
              </a:solidFill>
              <a:latin typeface="Arial" panose="020B0604020202020204" pitchFamily="34" charset="0"/>
              <a:ea typeface="宋体" panose="02010600030101010101" pitchFamily="2" charset="-122"/>
              <a:cs typeface="Arial" panose="020B0604020202020204" pitchFamily="34" charset="0"/>
            </a:endParaRPr>
          </a:p>
          <a:p>
            <a:pPr fontAlgn="auto">
              <a:lnSpc>
                <a:spcPct val="150000"/>
              </a:lnSpc>
            </a:pPr>
            <a:endParaRPr lang="en-US" altLang="zh-CN" sz="2400">
              <a:solidFill>
                <a:schemeClr val="tx1"/>
              </a:solidFill>
              <a:latin typeface="Arial" panose="020B0604020202020204" pitchFamily="34" charset="0"/>
              <a:ea typeface="宋体" panose="02010600030101010101" pitchFamily="2" charset="-122"/>
              <a:cs typeface="Arial" panose="020B0604020202020204" pitchFamily="34" charset="0"/>
            </a:endParaRPr>
          </a:p>
          <a:p>
            <a:pPr fontAlgn="auto">
              <a:lnSpc>
                <a:spcPct val="150000"/>
              </a:lnSpc>
            </a:pPr>
            <a:r>
              <a:rPr lang="en-US" altLang="zh-CN" sz="2400" b="1">
                <a:solidFill>
                  <a:srgbClr val="00B050"/>
                </a:solidFill>
                <a:latin typeface="Arial" panose="020B0604020202020204" pitchFamily="34" charset="0"/>
                <a:ea typeface="宋体" panose="02010600030101010101" pitchFamily="2" charset="-122"/>
                <a:cs typeface="Arial" panose="020B0604020202020204" pitchFamily="34" charset="0"/>
              </a:rPr>
              <a:t>[尝试翻译] </a:t>
            </a:r>
            <a:r>
              <a:rPr lang="en-US" altLang="zh-CN" sz="2400" u="sng">
                <a:solidFill>
                  <a:srgbClr val="FF0000"/>
                </a:solidFill>
                <a:latin typeface="Arial" panose="020B0604020202020204" pitchFamily="34" charset="0"/>
                <a:ea typeface="宋体" panose="02010600030101010101" pitchFamily="2" charset="-122"/>
                <a:cs typeface="Arial" panose="020B0604020202020204" pitchFamily="34" charset="0"/>
              </a:rPr>
              <a:t>这可能导致了一系列的旱灾，每一次旱灾持续几年时间</a:t>
            </a:r>
            <a:r>
              <a:rPr lang="en-US" altLang="zh-CN" sz="2400" b="1">
                <a:solidFill>
                  <a:srgbClr val="FF0000"/>
                </a:solidFill>
                <a:latin typeface="Arial" panose="020B0604020202020204" pitchFamily="34" charset="0"/>
                <a:ea typeface="宋体" panose="02010600030101010101" pitchFamily="2" charset="-122"/>
                <a:cs typeface="Arial" panose="020B0604020202020204" pitchFamily="34" charset="0"/>
              </a:rPr>
              <a:t>。 </a:t>
            </a:r>
            <a:endParaRPr lang="en-US" altLang="zh-CN" sz="2400" b="1">
              <a:solidFill>
                <a:srgbClr val="FF0000"/>
              </a:solidFill>
              <a:latin typeface="Arial" panose="020B0604020202020204" pitchFamily="34" charset="0"/>
              <a:ea typeface="宋体" panose="02010600030101010101" pitchFamily="2" charset="-122"/>
              <a:cs typeface="Arial" panose="020B0604020202020204" pitchFamily="34" charset="0"/>
            </a:endParaRPr>
          </a:p>
        </p:txBody>
      </p:sp>
    </p:spTree>
    <p:custDataLst>
      <p:tags r:id="rId1"/>
    </p:custData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8" name="Group 21_1"/>
          <p:cNvGrpSpPr/>
          <p:nvPr/>
        </p:nvGrpSpPr>
        <p:grpSpPr>
          <a:xfrm>
            <a:off x="-947639" y="11"/>
            <a:ext cx="12858769" cy="6560166"/>
            <a:chOff x="-1013679" y="-43169"/>
            <a:chExt cx="12858769" cy="6560166"/>
          </a:xfrm>
        </p:grpSpPr>
        <p:grpSp>
          <p:nvGrpSpPr>
            <p:cNvPr id="60" name="组合 59"/>
            <p:cNvGrpSpPr/>
            <p:nvPr/>
          </p:nvGrpSpPr>
          <p:grpSpPr>
            <a:xfrm>
              <a:off x="9683417" y="6288397"/>
              <a:ext cx="2161673" cy="228600"/>
              <a:chOff x="2805536" y="-1467853"/>
              <a:chExt cx="2161673" cy="228600"/>
            </a:xfrm>
          </p:grpSpPr>
          <p:sp>
            <p:nvSpPr>
              <p:cNvPr id="67" name="椭圆 66"/>
              <p:cNvSpPr/>
              <p:nvPr/>
            </p:nvSpPr>
            <p:spPr>
              <a:xfrm>
                <a:off x="2805536" y="-1467853"/>
                <a:ext cx="228600" cy="228600"/>
              </a:xfrm>
              <a:prstGeom prst="ellipse">
                <a:avLst/>
              </a:prstGeom>
              <a:solidFill>
                <a:srgbClr val="78B6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8" name="椭圆 67"/>
              <p:cNvSpPr/>
              <p:nvPr/>
            </p:nvSpPr>
            <p:spPr>
              <a:xfrm>
                <a:off x="3288804" y="-1467853"/>
                <a:ext cx="228600" cy="228600"/>
              </a:xfrm>
              <a:prstGeom prst="ellipse">
                <a:avLst/>
              </a:prstGeom>
              <a:solidFill>
                <a:srgbClr val="FDD0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9" name="椭圆 68"/>
              <p:cNvSpPr/>
              <p:nvPr/>
            </p:nvSpPr>
            <p:spPr>
              <a:xfrm>
                <a:off x="3772072" y="-1467853"/>
                <a:ext cx="228600" cy="228600"/>
              </a:xfrm>
              <a:prstGeom prst="ellipse">
                <a:avLst/>
              </a:prstGeom>
              <a:solidFill>
                <a:srgbClr val="ED93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0" name="椭圆 69"/>
              <p:cNvSpPr/>
              <p:nvPr/>
            </p:nvSpPr>
            <p:spPr>
              <a:xfrm>
                <a:off x="4255340" y="-1467853"/>
                <a:ext cx="228600" cy="228600"/>
              </a:xfrm>
              <a:prstGeom prst="ellipse">
                <a:avLst/>
              </a:prstGeom>
              <a:solidFill>
                <a:srgbClr val="E974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1" name="椭圆 70"/>
              <p:cNvSpPr/>
              <p:nvPr/>
            </p:nvSpPr>
            <p:spPr>
              <a:xfrm>
                <a:off x="4738609" y="-1467853"/>
                <a:ext cx="228600" cy="228600"/>
              </a:xfrm>
              <a:prstGeom prst="ellipse">
                <a:avLst/>
              </a:prstGeom>
              <a:solidFill>
                <a:srgbClr val="AB7D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61" name="组合 60"/>
            <p:cNvGrpSpPr/>
            <p:nvPr/>
          </p:nvGrpSpPr>
          <p:grpSpPr>
            <a:xfrm flipH="1" flipV="1">
              <a:off x="-1013679" y="-43169"/>
              <a:ext cx="4948007" cy="573258"/>
              <a:chOff x="-460228" y="4964882"/>
              <a:chExt cx="16582544" cy="1921192"/>
            </a:xfrm>
          </p:grpSpPr>
          <p:sp>
            <p:nvSpPr>
              <p:cNvPr id="62" name="等腰三角形 5"/>
              <p:cNvSpPr/>
              <p:nvPr/>
            </p:nvSpPr>
            <p:spPr>
              <a:xfrm>
                <a:off x="-460228" y="5749042"/>
                <a:ext cx="3560710" cy="1137032"/>
              </a:xfrm>
              <a:custGeom>
                <a:avLst/>
                <a:gdLst>
                  <a:gd name="connsiteX0" fmla="*/ 0 w 3560710"/>
                  <a:gd name="connsiteY0" fmla="*/ 1136944 h 1136944"/>
                  <a:gd name="connsiteX1" fmla="*/ 1780355 w 3560710"/>
                  <a:gd name="connsiteY1" fmla="*/ 0 h 1136944"/>
                  <a:gd name="connsiteX2" fmla="*/ 3560710 w 3560710"/>
                  <a:gd name="connsiteY2" fmla="*/ 1136944 h 1136944"/>
                  <a:gd name="connsiteX3" fmla="*/ 0 w 3560710"/>
                  <a:gd name="connsiteY3" fmla="*/ 1136944 h 1136944"/>
                  <a:gd name="connsiteX0-1" fmla="*/ 0 w 3560710"/>
                  <a:gd name="connsiteY0-2" fmla="*/ 1136944 h 1136944"/>
                  <a:gd name="connsiteX1-3" fmla="*/ 1780355 w 3560710"/>
                  <a:gd name="connsiteY1-4" fmla="*/ 0 h 1136944"/>
                  <a:gd name="connsiteX2-5" fmla="*/ 3560710 w 3560710"/>
                  <a:gd name="connsiteY2-6" fmla="*/ 1136944 h 1136944"/>
                  <a:gd name="connsiteX3-7" fmla="*/ 0 w 3560710"/>
                  <a:gd name="connsiteY3-8" fmla="*/ 1136944 h 1136944"/>
                  <a:gd name="connsiteX0-9" fmla="*/ 0 w 3560710"/>
                  <a:gd name="connsiteY0-10" fmla="*/ 1137032 h 1137032"/>
                  <a:gd name="connsiteX1-11" fmla="*/ 1780355 w 3560710"/>
                  <a:gd name="connsiteY1-12" fmla="*/ 88 h 1137032"/>
                  <a:gd name="connsiteX2-13" fmla="*/ 3560710 w 3560710"/>
                  <a:gd name="connsiteY2-14" fmla="*/ 1137032 h 1137032"/>
                  <a:gd name="connsiteX3-15" fmla="*/ 0 w 3560710"/>
                  <a:gd name="connsiteY3-16" fmla="*/ 1137032 h 1137032"/>
                </a:gdLst>
                <a:ahLst/>
                <a:cxnLst>
                  <a:cxn ang="0">
                    <a:pos x="connsiteX0-1" y="connsiteY0-2"/>
                  </a:cxn>
                  <a:cxn ang="0">
                    <a:pos x="connsiteX1-3" y="connsiteY1-4"/>
                  </a:cxn>
                  <a:cxn ang="0">
                    <a:pos x="connsiteX2-5" y="connsiteY2-6"/>
                  </a:cxn>
                  <a:cxn ang="0">
                    <a:pos x="connsiteX3-7" y="connsiteY3-8"/>
                  </a:cxn>
                </a:cxnLst>
                <a:rect l="l" t="t" r="r" b="b"/>
                <a:pathLst>
                  <a:path w="3560710" h="1137032">
                    <a:moveTo>
                      <a:pt x="0" y="1137032"/>
                    </a:moveTo>
                    <a:cubicBezTo>
                      <a:pt x="593452" y="758051"/>
                      <a:pt x="1102124" y="-9500"/>
                      <a:pt x="1780355" y="88"/>
                    </a:cubicBezTo>
                    <a:cubicBezTo>
                      <a:pt x="2458586" y="9676"/>
                      <a:pt x="2967258" y="758051"/>
                      <a:pt x="3560710" y="1137032"/>
                    </a:cubicBezTo>
                    <a:lnTo>
                      <a:pt x="0" y="1137032"/>
                    </a:lnTo>
                    <a:close/>
                  </a:path>
                </a:pathLst>
              </a:custGeom>
              <a:solidFill>
                <a:srgbClr val="78B6A9">
                  <a:alpha val="6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 name="等腰三角形 5"/>
              <p:cNvSpPr/>
              <p:nvPr/>
            </p:nvSpPr>
            <p:spPr>
              <a:xfrm>
                <a:off x="1498898" y="5414211"/>
                <a:ext cx="4355342" cy="1471863"/>
              </a:xfrm>
              <a:custGeom>
                <a:avLst/>
                <a:gdLst>
                  <a:gd name="connsiteX0" fmla="*/ 0 w 3560710"/>
                  <a:gd name="connsiteY0" fmla="*/ 1136944 h 1136944"/>
                  <a:gd name="connsiteX1" fmla="*/ 1780355 w 3560710"/>
                  <a:gd name="connsiteY1" fmla="*/ 0 h 1136944"/>
                  <a:gd name="connsiteX2" fmla="*/ 3560710 w 3560710"/>
                  <a:gd name="connsiteY2" fmla="*/ 1136944 h 1136944"/>
                  <a:gd name="connsiteX3" fmla="*/ 0 w 3560710"/>
                  <a:gd name="connsiteY3" fmla="*/ 1136944 h 1136944"/>
                  <a:gd name="connsiteX0-1" fmla="*/ 0 w 3560710"/>
                  <a:gd name="connsiteY0-2" fmla="*/ 1136944 h 1136944"/>
                  <a:gd name="connsiteX1-3" fmla="*/ 1780355 w 3560710"/>
                  <a:gd name="connsiteY1-4" fmla="*/ 0 h 1136944"/>
                  <a:gd name="connsiteX2-5" fmla="*/ 3560710 w 3560710"/>
                  <a:gd name="connsiteY2-6" fmla="*/ 1136944 h 1136944"/>
                  <a:gd name="connsiteX3-7" fmla="*/ 0 w 3560710"/>
                  <a:gd name="connsiteY3-8" fmla="*/ 1136944 h 1136944"/>
                  <a:gd name="connsiteX0-9" fmla="*/ 0 w 3560710"/>
                  <a:gd name="connsiteY0-10" fmla="*/ 1137032 h 1137032"/>
                  <a:gd name="connsiteX1-11" fmla="*/ 1780355 w 3560710"/>
                  <a:gd name="connsiteY1-12" fmla="*/ 88 h 1137032"/>
                  <a:gd name="connsiteX2-13" fmla="*/ 3560710 w 3560710"/>
                  <a:gd name="connsiteY2-14" fmla="*/ 1137032 h 1137032"/>
                  <a:gd name="connsiteX3-15" fmla="*/ 0 w 3560710"/>
                  <a:gd name="connsiteY3-16" fmla="*/ 1137032 h 1137032"/>
                  <a:gd name="connsiteX0-17" fmla="*/ 0 w 3560710"/>
                  <a:gd name="connsiteY0-18" fmla="*/ 1137032 h 1137032"/>
                  <a:gd name="connsiteX1-19" fmla="*/ 1780355 w 3560710"/>
                  <a:gd name="connsiteY1-20" fmla="*/ 88 h 1137032"/>
                  <a:gd name="connsiteX2-21" fmla="*/ 3560710 w 3560710"/>
                  <a:gd name="connsiteY2-22" fmla="*/ 1137032 h 1137032"/>
                  <a:gd name="connsiteX3-23" fmla="*/ 0 w 3560710"/>
                  <a:gd name="connsiteY3-24" fmla="*/ 1137032 h 1137032"/>
                  <a:gd name="connsiteX0-25" fmla="*/ 0 w 3560710"/>
                  <a:gd name="connsiteY0-26" fmla="*/ 1137032 h 1137032"/>
                  <a:gd name="connsiteX1-27" fmla="*/ 1780355 w 3560710"/>
                  <a:gd name="connsiteY1-28" fmla="*/ 88 h 1137032"/>
                  <a:gd name="connsiteX2-29" fmla="*/ 3560710 w 3560710"/>
                  <a:gd name="connsiteY2-30" fmla="*/ 1137032 h 1137032"/>
                  <a:gd name="connsiteX3-31" fmla="*/ 0 w 3560710"/>
                  <a:gd name="connsiteY3-32" fmla="*/ 1137032 h 1137032"/>
                </a:gdLst>
                <a:ahLst/>
                <a:cxnLst>
                  <a:cxn ang="0">
                    <a:pos x="connsiteX0-1" y="connsiteY0-2"/>
                  </a:cxn>
                  <a:cxn ang="0">
                    <a:pos x="connsiteX1-3" y="connsiteY1-4"/>
                  </a:cxn>
                  <a:cxn ang="0">
                    <a:pos x="connsiteX2-5" y="connsiteY2-6"/>
                  </a:cxn>
                  <a:cxn ang="0">
                    <a:pos x="connsiteX3-7" y="connsiteY3-8"/>
                  </a:cxn>
                </a:cxnLst>
                <a:rect l="l" t="t" r="r" b="b"/>
                <a:pathLst>
                  <a:path w="3560710" h="1137032">
                    <a:moveTo>
                      <a:pt x="0" y="1137032"/>
                    </a:moveTo>
                    <a:cubicBezTo>
                      <a:pt x="593452" y="758051"/>
                      <a:pt x="1298852" y="-9500"/>
                      <a:pt x="1780355" y="88"/>
                    </a:cubicBezTo>
                    <a:cubicBezTo>
                      <a:pt x="2261858" y="9676"/>
                      <a:pt x="2967258" y="758051"/>
                      <a:pt x="3560710" y="1137032"/>
                    </a:cubicBezTo>
                    <a:lnTo>
                      <a:pt x="0" y="1137032"/>
                    </a:lnTo>
                    <a:close/>
                  </a:path>
                </a:pathLst>
              </a:custGeom>
              <a:solidFill>
                <a:srgbClr val="FDD069">
                  <a:alpha val="6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 name="等腰三角形 5"/>
              <p:cNvSpPr/>
              <p:nvPr/>
            </p:nvSpPr>
            <p:spPr>
              <a:xfrm>
                <a:off x="3763709" y="4964882"/>
                <a:ext cx="5327811" cy="1921192"/>
              </a:xfrm>
              <a:custGeom>
                <a:avLst/>
                <a:gdLst>
                  <a:gd name="connsiteX0" fmla="*/ 0 w 3560710"/>
                  <a:gd name="connsiteY0" fmla="*/ 1136944 h 1136944"/>
                  <a:gd name="connsiteX1" fmla="*/ 1780355 w 3560710"/>
                  <a:gd name="connsiteY1" fmla="*/ 0 h 1136944"/>
                  <a:gd name="connsiteX2" fmla="*/ 3560710 w 3560710"/>
                  <a:gd name="connsiteY2" fmla="*/ 1136944 h 1136944"/>
                  <a:gd name="connsiteX3" fmla="*/ 0 w 3560710"/>
                  <a:gd name="connsiteY3" fmla="*/ 1136944 h 1136944"/>
                  <a:gd name="connsiteX0-1" fmla="*/ 0 w 3560710"/>
                  <a:gd name="connsiteY0-2" fmla="*/ 1136944 h 1136944"/>
                  <a:gd name="connsiteX1-3" fmla="*/ 1780355 w 3560710"/>
                  <a:gd name="connsiteY1-4" fmla="*/ 0 h 1136944"/>
                  <a:gd name="connsiteX2-5" fmla="*/ 3560710 w 3560710"/>
                  <a:gd name="connsiteY2-6" fmla="*/ 1136944 h 1136944"/>
                  <a:gd name="connsiteX3-7" fmla="*/ 0 w 3560710"/>
                  <a:gd name="connsiteY3-8" fmla="*/ 1136944 h 1136944"/>
                  <a:gd name="connsiteX0-9" fmla="*/ 0 w 3560710"/>
                  <a:gd name="connsiteY0-10" fmla="*/ 1137032 h 1137032"/>
                  <a:gd name="connsiteX1-11" fmla="*/ 1780355 w 3560710"/>
                  <a:gd name="connsiteY1-12" fmla="*/ 88 h 1137032"/>
                  <a:gd name="connsiteX2-13" fmla="*/ 3560710 w 3560710"/>
                  <a:gd name="connsiteY2-14" fmla="*/ 1137032 h 1137032"/>
                  <a:gd name="connsiteX3-15" fmla="*/ 0 w 3560710"/>
                  <a:gd name="connsiteY3-16" fmla="*/ 1137032 h 1137032"/>
                </a:gdLst>
                <a:ahLst/>
                <a:cxnLst>
                  <a:cxn ang="0">
                    <a:pos x="connsiteX0-1" y="connsiteY0-2"/>
                  </a:cxn>
                  <a:cxn ang="0">
                    <a:pos x="connsiteX1-3" y="connsiteY1-4"/>
                  </a:cxn>
                  <a:cxn ang="0">
                    <a:pos x="connsiteX2-5" y="connsiteY2-6"/>
                  </a:cxn>
                  <a:cxn ang="0">
                    <a:pos x="connsiteX3-7" y="connsiteY3-8"/>
                  </a:cxn>
                </a:cxnLst>
                <a:rect l="l" t="t" r="r" b="b"/>
                <a:pathLst>
                  <a:path w="3560710" h="1137032">
                    <a:moveTo>
                      <a:pt x="0" y="1137032"/>
                    </a:moveTo>
                    <a:cubicBezTo>
                      <a:pt x="593452" y="758051"/>
                      <a:pt x="1102124" y="-9500"/>
                      <a:pt x="1780355" y="88"/>
                    </a:cubicBezTo>
                    <a:cubicBezTo>
                      <a:pt x="2458586" y="9676"/>
                      <a:pt x="2967258" y="758051"/>
                      <a:pt x="3560710" y="1137032"/>
                    </a:cubicBezTo>
                    <a:lnTo>
                      <a:pt x="0" y="1137032"/>
                    </a:lnTo>
                    <a:close/>
                  </a:path>
                </a:pathLst>
              </a:custGeom>
              <a:solidFill>
                <a:srgbClr val="ED935C">
                  <a:alpha val="6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 name="等腰三角形 5"/>
              <p:cNvSpPr/>
              <p:nvPr/>
            </p:nvSpPr>
            <p:spPr>
              <a:xfrm>
                <a:off x="6780019" y="5781117"/>
                <a:ext cx="5439657" cy="1076883"/>
              </a:xfrm>
              <a:custGeom>
                <a:avLst/>
                <a:gdLst>
                  <a:gd name="connsiteX0" fmla="*/ 0 w 3560710"/>
                  <a:gd name="connsiteY0" fmla="*/ 1136944 h 1136944"/>
                  <a:gd name="connsiteX1" fmla="*/ 1780355 w 3560710"/>
                  <a:gd name="connsiteY1" fmla="*/ 0 h 1136944"/>
                  <a:gd name="connsiteX2" fmla="*/ 3560710 w 3560710"/>
                  <a:gd name="connsiteY2" fmla="*/ 1136944 h 1136944"/>
                  <a:gd name="connsiteX3" fmla="*/ 0 w 3560710"/>
                  <a:gd name="connsiteY3" fmla="*/ 1136944 h 1136944"/>
                  <a:gd name="connsiteX0-1" fmla="*/ 0 w 3560710"/>
                  <a:gd name="connsiteY0-2" fmla="*/ 1136944 h 1136944"/>
                  <a:gd name="connsiteX1-3" fmla="*/ 1780355 w 3560710"/>
                  <a:gd name="connsiteY1-4" fmla="*/ 0 h 1136944"/>
                  <a:gd name="connsiteX2-5" fmla="*/ 3560710 w 3560710"/>
                  <a:gd name="connsiteY2-6" fmla="*/ 1136944 h 1136944"/>
                  <a:gd name="connsiteX3-7" fmla="*/ 0 w 3560710"/>
                  <a:gd name="connsiteY3-8" fmla="*/ 1136944 h 1136944"/>
                  <a:gd name="connsiteX0-9" fmla="*/ 0 w 3560710"/>
                  <a:gd name="connsiteY0-10" fmla="*/ 1137032 h 1137032"/>
                  <a:gd name="connsiteX1-11" fmla="*/ 1780355 w 3560710"/>
                  <a:gd name="connsiteY1-12" fmla="*/ 88 h 1137032"/>
                  <a:gd name="connsiteX2-13" fmla="*/ 3560710 w 3560710"/>
                  <a:gd name="connsiteY2-14" fmla="*/ 1137032 h 1137032"/>
                  <a:gd name="connsiteX3-15" fmla="*/ 0 w 3560710"/>
                  <a:gd name="connsiteY3-16" fmla="*/ 1137032 h 1137032"/>
                  <a:gd name="connsiteX0-17" fmla="*/ 0 w 3560710"/>
                  <a:gd name="connsiteY0-18" fmla="*/ 1076883 h 1076883"/>
                  <a:gd name="connsiteX1-19" fmla="*/ 2134761 w 3560710"/>
                  <a:gd name="connsiteY1-20" fmla="*/ 97 h 1076883"/>
                  <a:gd name="connsiteX2-21" fmla="*/ 3560710 w 3560710"/>
                  <a:gd name="connsiteY2-22" fmla="*/ 1076883 h 1076883"/>
                  <a:gd name="connsiteX3-23" fmla="*/ 0 w 3560710"/>
                  <a:gd name="connsiteY3-24" fmla="*/ 1076883 h 1076883"/>
                </a:gdLst>
                <a:ahLst/>
                <a:cxnLst>
                  <a:cxn ang="0">
                    <a:pos x="connsiteX0-1" y="connsiteY0-2"/>
                  </a:cxn>
                  <a:cxn ang="0">
                    <a:pos x="connsiteX1-3" y="connsiteY1-4"/>
                  </a:cxn>
                  <a:cxn ang="0">
                    <a:pos x="connsiteX2-5" y="connsiteY2-6"/>
                  </a:cxn>
                  <a:cxn ang="0">
                    <a:pos x="connsiteX3-7" y="connsiteY3-8"/>
                  </a:cxn>
                </a:cxnLst>
                <a:rect l="l" t="t" r="r" b="b"/>
                <a:pathLst>
                  <a:path w="3560710" h="1076883">
                    <a:moveTo>
                      <a:pt x="0" y="1076883"/>
                    </a:moveTo>
                    <a:cubicBezTo>
                      <a:pt x="593452" y="697902"/>
                      <a:pt x="1456530" y="-9491"/>
                      <a:pt x="2134761" y="97"/>
                    </a:cubicBezTo>
                    <a:cubicBezTo>
                      <a:pt x="2812992" y="9685"/>
                      <a:pt x="2967258" y="697902"/>
                      <a:pt x="3560710" y="1076883"/>
                    </a:cubicBezTo>
                    <a:lnTo>
                      <a:pt x="0" y="1076883"/>
                    </a:lnTo>
                    <a:close/>
                  </a:path>
                </a:pathLst>
              </a:custGeom>
              <a:solidFill>
                <a:srgbClr val="E9746E">
                  <a:alpha val="6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 name="等腰三角形 5"/>
              <p:cNvSpPr/>
              <p:nvPr/>
            </p:nvSpPr>
            <p:spPr>
              <a:xfrm>
                <a:off x="9613231" y="5220014"/>
                <a:ext cx="6509085" cy="1637986"/>
              </a:xfrm>
              <a:custGeom>
                <a:avLst/>
                <a:gdLst>
                  <a:gd name="connsiteX0" fmla="*/ 0 w 3560710"/>
                  <a:gd name="connsiteY0" fmla="*/ 1136944 h 1136944"/>
                  <a:gd name="connsiteX1" fmla="*/ 1780355 w 3560710"/>
                  <a:gd name="connsiteY1" fmla="*/ 0 h 1136944"/>
                  <a:gd name="connsiteX2" fmla="*/ 3560710 w 3560710"/>
                  <a:gd name="connsiteY2" fmla="*/ 1136944 h 1136944"/>
                  <a:gd name="connsiteX3" fmla="*/ 0 w 3560710"/>
                  <a:gd name="connsiteY3" fmla="*/ 1136944 h 1136944"/>
                  <a:gd name="connsiteX0-1" fmla="*/ 0 w 3560710"/>
                  <a:gd name="connsiteY0-2" fmla="*/ 1136944 h 1136944"/>
                  <a:gd name="connsiteX1-3" fmla="*/ 1780355 w 3560710"/>
                  <a:gd name="connsiteY1-4" fmla="*/ 0 h 1136944"/>
                  <a:gd name="connsiteX2-5" fmla="*/ 3560710 w 3560710"/>
                  <a:gd name="connsiteY2-6" fmla="*/ 1136944 h 1136944"/>
                  <a:gd name="connsiteX3-7" fmla="*/ 0 w 3560710"/>
                  <a:gd name="connsiteY3-8" fmla="*/ 1136944 h 1136944"/>
                  <a:gd name="connsiteX0-9" fmla="*/ 0 w 3560710"/>
                  <a:gd name="connsiteY0-10" fmla="*/ 1137032 h 1137032"/>
                  <a:gd name="connsiteX1-11" fmla="*/ 1780355 w 3560710"/>
                  <a:gd name="connsiteY1-12" fmla="*/ 88 h 1137032"/>
                  <a:gd name="connsiteX2-13" fmla="*/ 3560710 w 3560710"/>
                  <a:gd name="connsiteY2-14" fmla="*/ 1137032 h 1137032"/>
                  <a:gd name="connsiteX3-15" fmla="*/ 0 w 3560710"/>
                  <a:gd name="connsiteY3-16" fmla="*/ 1137032 h 1137032"/>
                </a:gdLst>
                <a:ahLst/>
                <a:cxnLst>
                  <a:cxn ang="0">
                    <a:pos x="connsiteX0-1" y="connsiteY0-2"/>
                  </a:cxn>
                  <a:cxn ang="0">
                    <a:pos x="connsiteX1-3" y="connsiteY1-4"/>
                  </a:cxn>
                  <a:cxn ang="0">
                    <a:pos x="connsiteX2-5" y="connsiteY2-6"/>
                  </a:cxn>
                  <a:cxn ang="0">
                    <a:pos x="connsiteX3-7" y="connsiteY3-8"/>
                  </a:cxn>
                </a:cxnLst>
                <a:rect l="l" t="t" r="r" b="b"/>
                <a:pathLst>
                  <a:path w="3560710" h="1137032">
                    <a:moveTo>
                      <a:pt x="0" y="1137032"/>
                    </a:moveTo>
                    <a:cubicBezTo>
                      <a:pt x="593452" y="758051"/>
                      <a:pt x="1102124" y="-9500"/>
                      <a:pt x="1780355" y="88"/>
                    </a:cubicBezTo>
                    <a:cubicBezTo>
                      <a:pt x="2458586" y="9676"/>
                      <a:pt x="2967258" y="758051"/>
                      <a:pt x="3560710" y="1137032"/>
                    </a:cubicBezTo>
                    <a:lnTo>
                      <a:pt x="0" y="1137032"/>
                    </a:lnTo>
                    <a:close/>
                  </a:path>
                </a:pathLst>
              </a:custGeom>
              <a:solidFill>
                <a:srgbClr val="AB7DB6">
                  <a:alpha val="6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
        <p:nvSpPr>
          <p:cNvPr id="17" name="文本框 16"/>
          <p:cNvSpPr txBox="1"/>
          <p:nvPr/>
        </p:nvSpPr>
        <p:spPr>
          <a:xfrm>
            <a:off x="3416300" y="8255"/>
            <a:ext cx="5986780" cy="706755"/>
          </a:xfrm>
          <a:prstGeom prst="rect">
            <a:avLst/>
          </a:prstGeom>
          <a:noFill/>
        </p:spPr>
        <p:txBody>
          <a:bodyPr wrap="square" rtlCol="0">
            <a:spAutoFit/>
          </a:bodyPr>
          <a:lstStyle/>
          <a:p>
            <a:r>
              <a:rPr lang="zh-CN" altLang="en-US" sz="4000" b="1">
                <a:ln w="22225">
                  <a:solidFill>
                    <a:schemeClr val="accent2"/>
                  </a:solidFill>
                  <a:prstDash val="solid"/>
                </a:ln>
                <a:solidFill>
                  <a:schemeClr val="accent2">
                    <a:lumMod val="40000"/>
                    <a:lumOff val="60000"/>
                  </a:schemeClr>
                </a:solidFill>
                <a:effectLst/>
                <a:cs typeface="+mn-lt"/>
                <a:sym typeface="+mn-ea"/>
              </a:rPr>
              <a:t>Language appreciation </a:t>
            </a:r>
            <a:endParaRPr lang="zh-CN" altLang="en-US" sz="4000" b="1">
              <a:ln w="22225">
                <a:solidFill>
                  <a:schemeClr val="accent2"/>
                </a:solidFill>
                <a:prstDash val="solid"/>
              </a:ln>
              <a:solidFill>
                <a:schemeClr val="accent2">
                  <a:lumMod val="40000"/>
                  <a:lumOff val="60000"/>
                </a:schemeClr>
              </a:solidFill>
              <a:effectLst/>
              <a:cs typeface="+mn-lt"/>
              <a:sym typeface="+mn-ea"/>
            </a:endParaRPr>
          </a:p>
        </p:txBody>
      </p:sp>
      <p:sp>
        <p:nvSpPr>
          <p:cNvPr id="18" name="文本框 17"/>
          <p:cNvSpPr txBox="1"/>
          <p:nvPr/>
        </p:nvSpPr>
        <p:spPr>
          <a:xfrm>
            <a:off x="437515" y="715010"/>
            <a:ext cx="11091545" cy="6739255"/>
          </a:xfrm>
          <a:prstGeom prst="rect">
            <a:avLst/>
          </a:prstGeom>
          <a:noFill/>
        </p:spPr>
        <p:txBody>
          <a:bodyPr wrap="square" rtlCol="0">
            <a:spAutoFit/>
          </a:bodyPr>
          <a:lstStyle/>
          <a:p>
            <a:pPr fontAlgn="auto">
              <a:lnSpc>
                <a:spcPct val="150000"/>
              </a:lnSpc>
            </a:pPr>
            <a:r>
              <a:rPr lang="en-US" altLang="zh-CN" sz="2400">
                <a:solidFill>
                  <a:srgbClr val="FF0000"/>
                </a:solidFill>
                <a:latin typeface="Arial" panose="020B0604020202020204" pitchFamily="34" charset="0"/>
                <a:ea typeface="宋体" panose="02010600030101010101" pitchFamily="2" charset="-122"/>
                <a:cs typeface="Arial" panose="020B0604020202020204" pitchFamily="34" charset="0"/>
              </a:rPr>
              <a:t>3. Meanwhile, the rise and fall of this civilization must also leaves us thinking about our own past, present and future. </a:t>
            </a:r>
            <a:endParaRPr lang="en-US" altLang="zh-CN" sz="2400">
              <a:solidFill>
                <a:srgbClr val="FF0000"/>
              </a:solidFill>
              <a:latin typeface="Arial" panose="020B0604020202020204" pitchFamily="34" charset="0"/>
              <a:ea typeface="宋体" panose="02010600030101010101" pitchFamily="2" charset="-122"/>
              <a:cs typeface="Arial" panose="020B0604020202020204" pitchFamily="34" charset="0"/>
            </a:endParaRPr>
          </a:p>
          <a:p>
            <a:pPr fontAlgn="auto">
              <a:lnSpc>
                <a:spcPct val="150000"/>
              </a:lnSpc>
            </a:pPr>
            <a:endParaRPr lang="en-US" altLang="zh-CN" sz="2400">
              <a:solidFill>
                <a:srgbClr val="FF0000"/>
              </a:solidFill>
              <a:latin typeface="Arial" panose="020B0604020202020204" pitchFamily="34" charset="0"/>
              <a:ea typeface="宋体" panose="02010600030101010101" pitchFamily="2" charset="-122"/>
              <a:cs typeface="Arial" panose="020B0604020202020204" pitchFamily="34" charset="0"/>
            </a:endParaRPr>
          </a:p>
          <a:p>
            <a:pPr fontAlgn="auto">
              <a:lnSpc>
                <a:spcPct val="150000"/>
              </a:lnSpc>
            </a:pPr>
            <a:r>
              <a:rPr lang="en-US" altLang="zh-CN" sz="2400" b="1">
                <a:solidFill>
                  <a:srgbClr val="00B050"/>
                </a:solidFill>
                <a:latin typeface="Arial" panose="020B0604020202020204" pitchFamily="34" charset="0"/>
                <a:ea typeface="宋体" panose="02010600030101010101" pitchFamily="2" charset="-122"/>
                <a:cs typeface="Arial" panose="020B0604020202020204" pitchFamily="34" charset="0"/>
                <a:sym typeface="+mn-ea"/>
              </a:rPr>
              <a:t>[句式分析] </a:t>
            </a:r>
            <a:r>
              <a:rPr lang="en-US" altLang="zh-CN" sz="2400">
                <a:solidFill>
                  <a:schemeClr val="tx1"/>
                </a:solidFill>
                <a:latin typeface="Arial" panose="020B0604020202020204" pitchFamily="34" charset="0"/>
                <a:ea typeface="宋体" panose="02010600030101010101" pitchFamily="2" charset="-122"/>
                <a:cs typeface="Arial" panose="020B0604020202020204" pitchFamily="34" charset="0"/>
              </a:rPr>
              <a:t> “leave + 宾语+ 宾语补足语”表示“ 使......处于某种状态 ”，宾语补足语可以是现在分词、过去分词、不定式、形容词、名词或小品词（on/off; up/ down; away/ in/out）。</a:t>
            </a:r>
            <a:endParaRPr lang="en-US" altLang="zh-CN" sz="2400">
              <a:solidFill>
                <a:schemeClr val="tx1"/>
              </a:solidFill>
              <a:latin typeface="Arial" panose="020B0604020202020204" pitchFamily="34" charset="0"/>
              <a:ea typeface="宋体" panose="02010600030101010101" pitchFamily="2" charset="-122"/>
              <a:cs typeface="Arial" panose="020B0604020202020204" pitchFamily="34" charset="0"/>
            </a:endParaRPr>
          </a:p>
          <a:p>
            <a:pPr fontAlgn="auto">
              <a:lnSpc>
                <a:spcPct val="150000"/>
              </a:lnSpc>
            </a:pPr>
            <a:endParaRPr lang="en-US" altLang="zh-CN" sz="2400">
              <a:solidFill>
                <a:srgbClr val="FF0000"/>
              </a:solidFill>
              <a:latin typeface="Arial" panose="020B0604020202020204" pitchFamily="34" charset="0"/>
              <a:ea typeface="宋体" panose="02010600030101010101" pitchFamily="2" charset="-122"/>
              <a:cs typeface="Arial" panose="020B0604020202020204" pitchFamily="34" charset="0"/>
            </a:endParaRPr>
          </a:p>
          <a:p>
            <a:pPr fontAlgn="auto">
              <a:lnSpc>
                <a:spcPct val="150000"/>
              </a:lnSpc>
            </a:pPr>
            <a:r>
              <a:rPr lang="en-US" altLang="zh-CN" sz="2400" b="1">
                <a:solidFill>
                  <a:srgbClr val="00B050"/>
                </a:solidFill>
                <a:latin typeface="Arial" panose="020B0604020202020204" pitchFamily="34" charset="0"/>
                <a:ea typeface="宋体" panose="02010600030101010101" pitchFamily="2" charset="-122"/>
                <a:cs typeface="Arial" panose="020B0604020202020204" pitchFamily="34" charset="0"/>
                <a:sym typeface="+mn-ea"/>
              </a:rPr>
              <a:t>[尝试翻译] </a:t>
            </a:r>
            <a:r>
              <a:rPr lang="en-US" altLang="zh-CN" sz="2400" u="sng">
                <a:solidFill>
                  <a:srgbClr val="FF0000"/>
                </a:solidFill>
                <a:latin typeface="Arial" panose="020B0604020202020204" pitchFamily="34" charset="0"/>
                <a:ea typeface="宋体" panose="02010600030101010101" pitchFamily="2" charset="-122"/>
                <a:cs typeface="Arial" panose="020B0604020202020204" pitchFamily="34" charset="0"/>
              </a:rPr>
              <a:t>与此同时，这种文明的兴衰也必然让我们思考自己的过去、现在以及未来</a:t>
            </a:r>
            <a:r>
              <a:rPr lang="en-US" altLang="zh-CN" sz="2400">
                <a:solidFill>
                  <a:srgbClr val="FF0000"/>
                </a:solidFill>
                <a:latin typeface="Arial" panose="020B0604020202020204" pitchFamily="34" charset="0"/>
                <a:ea typeface="宋体" panose="02010600030101010101" pitchFamily="2" charset="-122"/>
                <a:cs typeface="Arial" panose="020B0604020202020204" pitchFamily="34" charset="0"/>
              </a:rPr>
              <a:t>。</a:t>
            </a:r>
            <a:endParaRPr lang="en-US" altLang="zh-CN" sz="2400">
              <a:solidFill>
                <a:srgbClr val="FF0000"/>
              </a:solidFill>
              <a:latin typeface="Arial" panose="020B0604020202020204" pitchFamily="34" charset="0"/>
              <a:ea typeface="宋体" panose="02010600030101010101" pitchFamily="2" charset="-122"/>
              <a:cs typeface="Arial" panose="020B0604020202020204" pitchFamily="34" charset="0"/>
            </a:endParaRPr>
          </a:p>
          <a:p>
            <a:pPr fontAlgn="auto">
              <a:lnSpc>
                <a:spcPct val="150000"/>
              </a:lnSpc>
            </a:pPr>
            <a:r>
              <a:rPr lang="en-US" altLang="zh-CN" sz="2400">
                <a:solidFill>
                  <a:schemeClr val="tx1"/>
                </a:solidFill>
                <a:latin typeface="Arial" panose="020B0604020202020204" pitchFamily="34" charset="0"/>
                <a:ea typeface="宋体" panose="02010600030101010101" pitchFamily="2" charset="-122"/>
                <a:cs typeface="Arial" panose="020B0604020202020204" pitchFamily="34" charset="0"/>
              </a:rPr>
              <a:t> </a:t>
            </a:r>
            <a:endParaRPr lang="en-US" altLang="zh-CN" sz="2400">
              <a:solidFill>
                <a:schemeClr val="tx1"/>
              </a:solidFill>
              <a:latin typeface="Arial" panose="020B0604020202020204" pitchFamily="34" charset="0"/>
              <a:ea typeface="宋体" panose="02010600030101010101" pitchFamily="2" charset="-122"/>
              <a:cs typeface="Arial" panose="020B0604020202020204" pitchFamily="34" charset="0"/>
            </a:endParaRPr>
          </a:p>
          <a:p>
            <a:pPr fontAlgn="auto">
              <a:lnSpc>
                <a:spcPct val="150000"/>
              </a:lnSpc>
            </a:pPr>
            <a:endParaRPr lang="en-US" altLang="zh-CN" sz="2400">
              <a:solidFill>
                <a:schemeClr val="tx1"/>
              </a:solidFill>
              <a:latin typeface="Arial" panose="020B0604020202020204" pitchFamily="34" charset="0"/>
              <a:ea typeface="宋体" panose="02010600030101010101" pitchFamily="2" charset="-122"/>
              <a:cs typeface="Arial" panose="020B0604020202020204" pitchFamily="34" charset="0"/>
            </a:endParaRPr>
          </a:p>
          <a:p>
            <a:pPr fontAlgn="auto">
              <a:lnSpc>
                <a:spcPct val="150000"/>
              </a:lnSpc>
            </a:pPr>
            <a:endParaRPr lang="en-US" altLang="zh-CN" sz="2400" u="sng">
              <a:solidFill>
                <a:srgbClr val="FF0000"/>
              </a:solidFill>
              <a:latin typeface="Arial" panose="020B0604020202020204" pitchFamily="34" charset="0"/>
              <a:ea typeface="宋体" panose="02010600030101010101" pitchFamily="2" charset="-122"/>
              <a:cs typeface="Arial" panose="020B0604020202020204" pitchFamily="34" charset="0"/>
              <a:sym typeface="+mn-ea"/>
            </a:endParaRPr>
          </a:p>
        </p:txBody>
      </p:sp>
      <p:pic>
        <p:nvPicPr>
          <p:cNvPr id="19" name="图片 18"/>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0740433" y="187023"/>
            <a:ext cx="1170836" cy="484726"/>
          </a:xfrm>
          <a:prstGeom prst="rect">
            <a:avLst/>
          </a:prstGeom>
        </p:spPr>
      </p:pic>
    </p:spTree>
    <p:custDataLst>
      <p:tags r:id="rId2"/>
    </p:custData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49985" y="0"/>
            <a:ext cx="9084310" cy="705485"/>
          </a:xfrm>
        </p:spPr>
        <p:txBody>
          <a:bodyPr>
            <a:normAutofit fontScale="90000"/>
          </a:bodyPr>
          <a:lstStyle/>
          <a:p>
            <a:pPr algn="ctr"/>
            <a:br>
              <a:rPr lang="en-US" altLang="zh-CN">
                <a:ln w="22225">
                  <a:solidFill>
                    <a:schemeClr val="accent2"/>
                  </a:solidFill>
                  <a:prstDash val="solid"/>
                </a:ln>
                <a:solidFill>
                  <a:schemeClr val="accent2">
                    <a:lumMod val="40000"/>
                    <a:lumOff val="60000"/>
                  </a:schemeClr>
                </a:solidFill>
                <a:effectLst/>
                <a:sym typeface="+mn-ea"/>
              </a:rPr>
            </a:br>
            <a:br>
              <a:rPr lang="en-US" altLang="zh-CN">
                <a:ln w="22225">
                  <a:solidFill>
                    <a:schemeClr val="accent2"/>
                  </a:solidFill>
                  <a:prstDash val="solid"/>
                </a:ln>
                <a:solidFill>
                  <a:schemeClr val="accent2">
                    <a:lumMod val="40000"/>
                    <a:lumOff val="60000"/>
                  </a:schemeClr>
                </a:solidFill>
                <a:effectLst/>
                <a:sym typeface="+mn-ea"/>
              </a:rPr>
            </a:br>
            <a:r>
              <a:rPr lang="en-US" altLang="zh-CN">
                <a:ln w="22225">
                  <a:solidFill>
                    <a:schemeClr val="accent2"/>
                  </a:solidFill>
                  <a:prstDash val="solid"/>
                </a:ln>
                <a:solidFill>
                  <a:schemeClr val="accent2">
                    <a:lumMod val="40000"/>
                    <a:lumOff val="60000"/>
                  </a:schemeClr>
                </a:solidFill>
                <a:effectLst/>
                <a:sym typeface="+mn-ea"/>
              </a:rPr>
              <a:t>Language points </a:t>
            </a:r>
            <a:br>
              <a:rPr lang="en-US" altLang="zh-CN">
                <a:ln w="22225">
                  <a:solidFill>
                    <a:schemeClr val="accent2"/>
                  </a:solidFill>
                  <a:prstDash val="solid"/>
                </a:ln>
                <a:solidFill>
                  <a:schemeClr val="accent2">
                    <a:lumMod val="40000"/>
                    <a:lumOff val="60000"/>
                  </a:schemeClr>
                </a:solidFill>
                <a:effectLst/>
                <a:sym typeface="+mn-ea"/>
              </a:rPr>
            </a:br>
            <a:br>
              <a:rPr lang="en-US" altLang="zh-CN" b="1">
                <a:ln w="22225">
                  <a:solidFill>
                    <a:schemeClr val="accent2"/>
                  </a:solidFill>
                  <a:prstDash val="solid"/>
                </a:ln>
                <a:solidFill>
                  <a:schemeClr val="accent2">
                    <a:lumMod val="40000"/>
                    <a:lumOff val="60000"/>
                  </a:schemeClr>
                </a:solidFill>
                <a:effectLst/>
              </a:rPr>
            </a:br>
            <a:endParaRPr lang="zh-CN" altLang="en-US"/>
          </a:p>
        </p:txBody>
      </p:sp>
      <p:grpSp>
        <p:nvGrpSpPr>
          <p:cNvPr id="58" name="Group 21_1"/>
          <p:cNvGrpSpPr/>
          <p:nvPr/>
        </p:nvGrpSpPr>
        <p:grpSpPr>
          <a:xfrm>
            <a:off x="-947639" y="11"/>
            <a:ext cx="12858769" cy="6560166"/>
            <a:chOff x="-1013679" y="-43169"/>
            <a:chExt cx="12858769" cy="6560166"/>
          </a:xfrm>
        </p:grpSpPr>
        <p:grpSp>
          <p:nvGrpSpPr>
            <p:cNvPr id="60" name="组合 59"/>
            <p:cNvGrpSpPr/>
            <p:nvPr/>
          </p:nvGrpSpPr>
          <p:grpSpPr>
            <a:xfrm>
              <a:off x="9683417" y="6288397"/>
              <a:ext cx="2161673" cy="228600"/>
              <a:chOff x="2805536" y="-1467853"/>
              <a:chExt cx="2161673" cy="228600"/>
            </a:xfrm>
          </p:grpSpPr>
          <p:sp>
            <p:nvSpPr>
              <p:cNvPr id="67" name="椭圆 66"/>
              <p:cNvSpPr/>
              <p:nvPr/>
            </p:nvSpPr>
            <p:spPr>
              <a:xfrm>
                <a:off x="2805536" y="-1467853"/>
                <a:ext cx="228600" cy="228600"/>
              </a:xfrm>
              <a:prstGeom prst="ellipse">
                <a:avLst/>
              </a:prstGeom>
              <a:solidFill>
                <a:srgbClr val="78B6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8" name="椭圆 67"/>
              <p:cNvSpPr/>
              <p:nvPr/>
            </p:nvSpPr>
            <p:spPr>
              <a:xfrm>
                <a:off x="3288804" y="-1467853"/>
                <a:ext cx="228600" cy="228600"/>
              </a:xfrm>
              <a:prstGeom prst="ellipse">
                <a:avLst/>
              </a:prstGeom>
              <a:solidFill>
                <a:srgbClr val="FDD0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9" name="椭圆 68"/>
              <p:cNvSpPr/>
              <p:nvPr/>
            </p:nvSpPr>
            <p:spPr>
              <a:xfrm>
                <a:off x="3772072" y="-1467853"/>
                <a:ext cx="228600" cy="228600"/>
              </a:xfrm>
              <a:prstGeom prst="ellipse">
                <a:avLst/>
              </a:prstGeom>
              <a:solidFill>
                <a:srgbClr val="ED93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0" name="椭圆 69"/>
              <p:cNvSpPr/>
              <p:nvPr/>
            </p:nvSpPr>
            <p:spPr>
              <a:xfrm>
                <a:off x="4255340" y="-1467853"/>
                <a:ext cx="228600" cy="228600"/>
              </a:xfrm>
              <a:prstGeom prst="ellipse">
                <a:avLst/>
              </a:prstGeom>
              <a:solidFill>
                <a:srgbClr val="E974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1" name="椭圆 70"/>
              <p:cNvSpPr/>
              <p:nvPr/>
            </p:nvSpPr>
            <p:spPr>
              <a:xfrm>
                <a:off x="4738609" y="-1467853"/>
                <a:ext cx="228600" cy="228600"/>
              </a:xfrm>
              <a:prstGeom prst="ellipse">
                <a:avLst/>
              </a:prstGeom>
              <a:solidFill>
                <a:srgbClr val="AB7D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61" name="组合 60"/>
            <p:cNvGrpSpPr/>
            <p:nvPr/>
          </p:nvGrpSpPr>
          <p:grpSpPr>
            <a:xfrm flipH="1" flipV="1">
              <a:off x="-1013679" y="-43169"/>
              <a:ext cx="4948007" cy="573258"/>
              <a:chOff x="-460228" y="4964882"/>
              <a:chExt cx="16582544" cy="1921192"/>
            </a:xfrm>
          </p:grpSpPr>
          <p:sp>
            <p:nvSpPr>
              <p:cNvPr id="62" name="等腰三角形 5"/>
              <p:cNvSpPr/>
              <p:nvPr/>
            </p:nvSpPr>
            <p:spPr>
              <a:xfrm>
                <a:off x="-460228" y="5749042"/>
                <a:ext cx="3560710" cy="1137032"/>
              </a:xfrm>
              <a:custGeom>
                <a:avLst/>
                <a:gdLst>
                  <a:gd name="connsiteX0" fmla="*/ 0 w 3560710"/>
                  <a:gd name="connsiteY0" fmla="*/ 1136944 h 1136944"/>
                  <a:gd name="connsiteX1" fmla="*/ 1780355 w 3560710"/>
                  <a:gd name="connsiteY1" fmla="*/ 0 h 1136944"/>
                  <a:gd name="connsiteX2" fmla="*/ 3560710 w 3560710"/>
                  <a:gd name="connsiteY2" fmla="*/ 1136944 h 1136944"/>
                  <a:gd name="connsiteX3" fmla="*/ 0 w 3560710"/>
                  <a:gd name="connsiteY3" fmla="*/ 1136944 h 1136944"/>
                  <a:gd name="connsiteX0-1" fmla="*/ 0 w 3560710"/>
                  <a:gd name="connsiteY0-2" fmla="*/ 1136944 h 1136944"/>
                  <a:gd name="connsiteX1-3" fmla="*/ 1780355 w 3560710"/>
                  <a:gd name="connsiteY1-4" fmla="*/ 0 h 1136944"/>
                  <a:gd name="connsiteX2-5" fmla="*/ 3560710 w 3560710"/>
                  <a:gd name="connsiteY2-6" fmla="*/ 1136944 h 1136944"/>
                  <a:gd name="connsiteX3-7" fmla="*/ 0 w 3560710"/>
                  <a:gd name="connsiteY3-8" fmla="*/ 1136944 h 1136944"/>
                  <a:gd name="connsiteX0-9" fmla="*/ 0 w 3560710"/>
                  <a:gd name="connsiteY0-10" fmla="*/ 1137032 h 1137032"/>
                  <a:gd name="connsiteX1-11" fmla="*/ 1780355 w 3560710"/>
                  <a:gd name="connsiteY1-12" fmla="*/ 88 h 1137032"/>
                  <a:gd name="connsiteX2-13" fmla="*/ 3560710 w 3560710"/>
                  <a:gd name="connsiteY2-14" fmla="*/ 1137032 h 1137032"/>
                  <a:gd name="connsiteX3-15" fmla="*/ 0 w 3560710"/>
                  <a:gd name="connsiteY3-16" fmla="*/ 1137032 h 1137032"/>
                </a:gdLst>
                <a:ahLst/>
                <a:cxnLst>
                  <a:cxn ang="0">
                    <a:pos x="connsiteX0-1" y="connsiteY0-2"/>
                  </a:cxn>
                  <a:cxn ang="0">
                    <a:pos x="connsiteX1-3" y="connsiteY1-4"/>
                  </a:cxn>
                  <a:cxn ang="0">
                    <a:pos x="connsiteX2-5" y="connsiteY2-6"/>
                  </a:cxn>
                  <a:cxn ang="0">
                    <a:pos x="connsiteX3-7" y="connsiteY3-8"/>
                  </a:cxn>
                </a:cxnLst>
                <a:rect l="l" t="t" r="r" b="b"/>
                <a:pathLst>
                  <a:path w="3560710" h="1137032">
                    <a:moveTo>
                      <a:pt x="0" y="1137032"/>
                    </a:moveTo>
                    <a:cubicBezTo>
                      <a:pt x="593452" y="758051"/>
                      <a:pt x="1102124" y="-9500"/>
                      <a:pt x="1780355" y="88"/>
                    </a:cubicBezTo>
                    <a:cubicBezTo>
                      <a:pt x="2458586" y="9676"/>
                      <a:pt x="2967258" y="758051"/>
                      <a:pt x="3560710" y="1137032"/>
                    </a:cubicBezTo>
                    <a:lnTo>
                      <a:pt x="0" y="1137032"/>
                    </a:lnTo>
                    <a:close/>
                  </a:path>
                </a:pathLst>
              </a:custGeom>
              <a:solidFill>
                <a:srgbClr val="78B6A9">
                  <a:alpha val="6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 name="等腰三角形 5"/>
              <p:cNvSpPr/>
              <p:nvPr/>
            </p:nvSpPr>
            <p:spPr>
              <a:xfrm>
                <a:off x="1498898" y="5414211"/>
                <a:ext cx="4355342" cy="1471863"/>
              </a:xfrm>
              <a:custGeom>
                <a:avLst/>
                <a:gdLst>
                  <a:gd name="connsiteX0" fmla="*/ 0 w 3560710"/>
                  <a:gd name="connsiteY0" fmla="*/ 1136944 h 1136944"/>
                  <a:gd name="connsiteX1" fmla="*/ 1780355 w 3560710"/>
                  <a:gd name="connsiteY1" fmla="*/ 0 h 1136944"/>
                  <a:gd name="connsiteX2" fmla="*/ 3560710 w 3560710"/>
                  <a:gd name="connsiteY2" fmla="*/ 1136944 h 1136944"/>
                  <a:gd name="connsiteX3" fmla="*/ 0 w 3560710"/>
                  <a:gd name="connsiteY3" fmla="*/ 1136944 h 1136944"/>
                  <a:gd name="connsiteX0-1" fmla="*/ 0 w 3560710"/>
                  <a:gd name="connsiteY0-2" fmla="*/ 1136944 h 1136944"/>
                  <a:gd name="connsiteX1-3" fmla="*/ 1780355 w 3560710"/>
                  <a:gd name="connsiteY1-4" fmla="*/ 0 h 1136944"/>
                  <a:gd name="connsiteX2-5" fmla="*/ 3560710 w 3560710"/>
                  <a:gd name="connsiteY2-6" fmla="*/ 1136944 h 1136944"/>
                  <a:gd name="connsiteX3-7" fmla="*/ 0 w 3560710"/>
                  <a:gd name="connsiteY3-8" fmla="*/ 1136944 h 1136944"/>
                  <a:gd name="connsiteX0-9" fmla="*/ 0 w 3560710"/>
                  <a:gd name="connsiteY0-10" fmla="*/ 1137032 h 1137032"/>
                  <a:gd name="connsiteX1-11" fmla="*/ 1780355 w 3560710"/>
                  <a:gd name="connsiteY1-12" fmla="*/ 88 h 1137032"/>
                  <a:gd name="connsiteX2-13" fmla="*/ 3560710 w 3560710"/>
                  <a:gd name="connsiteY2-14" fmla="*/ 1137032 h 1137032"/>
                  <a:gd name="connsiteX3-15" fmla="*/ 0 w 3560710"/>
                  <a:gd name="connsiteY3-16" fmla="*/ 1137032 h 1137032"/>
                  <a:gd name="connsiteX0-17" fmla="*/ 0 w 3560710"/>
                  <a:gd name="connsiteY0-18" fmla="*/ 1137032 h 1137032"/>
                  <a:gd name="connsiteX1-19" fmla="*/ 1780355 w 3560710"/>
                  <a:gd name="connsiteY1-20" fmla="*/ 88 h 1137032"/>
                  <a:gd name="connsiteX2-21" fmla="*/ 3560710 w 3560710"/>
                  <a:gd name="connsiteY2-22" fmla="*/ 1137032 h 1137032"/>
                  <a:gd name="connsiteX3-23" fmla="*/ 0 w 3560710"/>
                  <a:gd name="connsiteY3-24" fmla="*/ 1137032 h 1137032"/>
                  <a:gd name="connsiteX0-25" fmla="*/ 0 w 3560710"/>
                  <a:gd name="connsiteY0-26" fmla="*/ 1137032 h 1137032"/>
                  <a:gd name="connsiteX1-27" fmla="*/ 1780355 w 3560710"/>
                  <a:gd name="connsiteY1-28" fmla="*/ 88 h 1137032"/>
                  <a:gd name="connsiteX2-29" fmla="*/ 3560710 w 3560710"/>
                  <a:gd name="connsiteY2-30" fmla="*/ 1137032 h 1137032"/>
                  <a:gd name="connsiteX3-31" fmla="*/ 0 w 3560710"/>
                  <a:gd name="connsiteY3-32" fmla="*/ 1137032 h 1137032"/>
                </a:gdLst>
                <a:ahLst/>
                <a:cxnLst>
                  <a:cxn ang="0">
                    <a:pos x="connsiteX0-1" y="connsiteY0-2"/>
                  </a:cxn>
                  <a:cxn ang="0">
                    <a:pos x="connsiteX1-3" y="connsiteY1-4"/>
                  </a:cxn>
                  <a:cxn ang="0">
                    <a:pos x="connsiteX2-5" y="connsiteY2-6"/>
                  </a:cxn>
                  <a:cxn ang="0">
                    <a:pos x="connsiteX3-7" y="connsiteY3-8"/>
                  </a:cxn>
                </a:cxnLst>
                <a:rect l="l" t="t" r="r" b="b"/>
                <a:pathLst>
                  <a:path w="3560710" h="1137032">
                    <a:moveTo>
                      <a:pt x="0" y="1137032"/>
                    </a:moveTo>
                    <a:cubicBezTo>
                      <a:pt x="593452" y="758051"/>
                      <a:pt x="1298852" y="-9500"/>
                      <a:pt x="1780355" y="88"/>
                    </a:cubicBezTo>
                    <a:cubicBezTo>
                      <a:pt x="2261858" y="9676"/>
                      <a:pt x="2967258" y="758051"/>
                      <a:pt x="3560710" y="1137032"/>
                    </a:cubicBezTo>
                    <a:lnTo>
                      <a:pt x="0" y="1137032"/>
                    </a:lnTo>
                    <a:close/>
                  </a:path>
                </a:pathLst>
              </a:custGeom>
              <a:solidFill>
                <a:srgbClr val="FDD069">
                  <a:alpha val="6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 name="等腰三角形 5"/>
              <p:cNvSpPr/>
              <p:nvPr/>
            </p:nvSpPr>
            <p:spPr>
              <a:xfrm>
                <a:off x="3763709" y="4964882"/>
                <a:ext cx="5327811" cy="1921192"/>
              </a:xfrm>
              <a:custGeom>
                <a:avLst/>
                <a:gdLst>
                  <a:gd name="connsiteX0" fmla="*/ 0 w 3560710"/>
                  <a:gd name="connsiteY0" fmla="*/ 1136944 h 1136944"/>
                  <a:gd name="connsiteX1" fmla="*/ 1780355 w 3560710"/>
                  <a:gd name="connsiteY1" fmla="*/ 0 h 1136944"/>
                  <a:gd name="connsiteX2" fmla="*/ 3560710 w 3560710"/>
                  <a:gd name="connsiteY2" fmla="*/ 1136944 h 1136944"/>
                  <a:gd name="connsiteX3" fmla="*/ 0 w 3560710"/>
                  <a:gd name="connsiteY3" fmla="*/ 1136944 h 1136944"/>
                  <a:gd name="connsiteX0-1" fmla="*/ 0 w 3560710"/>
                  <a:gd name="connsiteY0-2" fmla="*/ 1136944 h 1136944"/>
                  <a:gd name="connsiteX1-3" fmla="*/ 1780355 w 3560710"/>
                  <a:gd name="connsiteY1-4" fmla="*/ 0 h 1136944"/>
                  <a:gd name="connsiteX2-5" fmla="*/ 3560710 w 3560710"/>
                  <a:gd name="connsiteY2-6" fmla="*/ 1136944 h 1136944"/>
                  <a:gd name="connsiteX3-7" fmla="*/ 0 w 3560710"/>
                  <a:gd name="connsiteY3-8" fmla="*/ 1136944 h 1136944"/>
                  <a:gd name="connsiteX0-9" fmla="*/ 0 w 3560710"/>
                  <a:gd name="connsiteY0-10" fmla="*/ 1137032 h 1137032"/>
                  <a:gd name="connsiteX1-11" fmla="*/ 1780355 w 3560710"/>
                  <a:gd name="connsiteY1-12" fmla="*/ 88 h 1137032"/>
                  <a:gd name="connsiteX2-13" fmla="*/ 3560710 w 3560710"/>
                  <a:gd name="connsiteY2-14" fmla="*/ 1137032 h 1137032"/>
                  <a:gd name="connsiteX3-15" fmla="*/ 0 w 3560710"/>
                  <a:gd name="connsiteY3-16" fmla="*/ 1137032 h 1137032"/>
                </a:gdLst>
                <a:ahLst/>
                <a:cxnLst>
                  <a:cxn ang="0">
                    <a:pos x="connsiteX0-1" y="connsiteY0-2"/>
                  </a:cxn>
                  <a:cxn ang="0">
                    <a:pos x="connsiteX1-3" y="connsiteY1-4"/>
                  </a:cxn>
                  <a:cxn ang="0">
                    <a:pos x="connsiteX2-5" y="connsiteY2-6"/>
                  </a:cxn>
                  <a:cxn ang="0">
                    <a:pos x="connsiteX3-7" y="connsiteY3-8"/>
                  </a:cxn>
                </a:cxnLst>
                <a:rect l="l" t="t" r="r" b="b"/>
                <a:pathLst>
                  <a:path w="3560710" h="1137032">
                    <a:moveTo>
                      <a:pt x="0" y="1137032"/>
                    </a:moveTo>
                    <a:cubicBezTo>
                      <a:pt x="593452" y="758051"/>
                      <a:pt x="1102124" y="-9500"/>
                      <a:pt x="1780355" y="88"/>
                    </a:cubicBezTo>
                    <a:cubicBezTo>
                      <a:pt x="2458586" y="9676"/>
                      <a:pt x="2967258" y="758051"/>
                      <a:pt x="3560710" y="1137032"/>
                    </a:cubicBezTo>
                    <a:lnTo>
                      <a:pt x="0" y="1137032"/>
                    </a:lnTo>
                    <a:close/>
                  </a:path>
                </a:pathLst>
              </a:custGeom>
              <a:solidFill>
                <a:srgbClr val="ED935C">
                  <a:alpha val="6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 name="等腰三角形 5"/>
              <p:cNvSpPr/>
              <p:nvPr/>
            </p:nvSpPr>
            <p:spPr>
              <a:xfrm>
                <a:off x="6780019" y="5781117"/>
                <a:ext cx="5439657" cy="1076883"/>
              </a:xfrm>
              <a:custGeom>
                <a:avLst/>
                <a:gdLst>
                  <a:gd name="connsiteX0" fmla="*/ 0 w 3560710"/>
                  <a:gd name="connsiteY0" fmla="*/ 1136944 h 1136944"/>
                  <a:gd name="connsiteX1" fmla="*/ 1780355 w 3560710"/>
                  <a:gd name="connsiteY1" fmla="*/ 0 h 1136944"/>
                  <a:gd name="connsiteX2" fmla="*/ 3560710 w 3560710"/>
                  <a:gd name="connsiteY2" fmla="*/ 1136944 h 1136944"/>
                  <a:gd name="connsiteX3" fmla="*/ 0 w 3560710"/>
                  <a:gd name="connsiteY3" fmla="*/ 1136944 h 1136944"/>
                  <a:gd name="connsiteX0-1" fmla="*/ 0 w 3560710"/>
                  <a:gd name="connsiteY0-2" fmla="*/ 1136944 h 1136944"/>
                  <a:gd name="connsiteX1-3" fmla="*/ 1780355 w 3560710"/>
                  <a:gd name="connsiteY1-4" fmla="*/ 0 h 1136944"/>
                  <a:gd name="connsiteX2-5" fmla="*/ 3560710 w 3560710"/>
                  <a:gd name="connsiteY2-6" fmla="*/ 1136944 h 1136944"/>
                  <a:gd name="connsiteX3-7" fmla="*/ 0 w 3560710"/>
                  <a:gd name="connsiteY3-8" fmla="*/ 1136944 h 1136944"/>
                  <a:gd name="connsiteX0-9" fmla="*/ 0 w 3560710"/>
                  <a:gd name="connsiteY0-10" fmla="*/ 1137032 h 1137032"/>
                  <a:gd name="connsiteX1-11" fmla="*/ 1780355 w 3560710"/>
                  <a:gd name="connsiteY1-12" fmla="*/ 88 h 1137032"/>
                  <a:gd name="connsiteX2-13" fmla="*/ 3560710 w 3560710"/>
                  <a:gd name="connsiteY2-14" fmla="*/ 1137032 h 1137032"/>
                  <a:gd name="connsiteX3-15" fmla="*/ 0 w 3560710"/>
                  <a:gd name="connsiteY3-16" fmla="*/ 1137032 h 1137032"/>
                  <a:gd name="connsiteX0-17" fmla="*/ 0 w 3560710"/>
                  <a:gd name="connsiteY0-18" fmla="*/ 1076883 h 1076883"/>
                  <a:gd name="connsiteX1-19" fmla="*/ 2134761 w 3560710"/>
                  <a:gd name="connsiteY1-20" fmla="*/ 97 h 1076883"/>
                  <a:gd name="connsiteX2-21" fmla="*/ 3560710 w 3560710"/>
                  <a:gd name="connsiteY2-22" fmla="*/ 1076883 h 1076883"/>
                  <a:gd name="connsiteX3-23" fmla="*/ 0 w 3560710"/>
                  <a:gd name="connsiteY3-24" fmla="*/ 1076883 h 1076883"/>
                </a:gdLst>
                <a:ahLst/>
                <a:cxnLst>
                  <a:cxn ang="0">
                    <a:pos x="connsiteX0-1" y="connsiteY0-2"/>
                  </a:cxn>
                  <a:cxn ang="0">
                    <a:pos x="connsiteX1-3" y="connsiteY1-4"/>
                  </a:cxn>
                  <a:cxn ang="0">
                    <a:pos x="connsiteX2-5" y="connsiteY2-6"/>
                  </a:cxn>
                  <a:cxn ang="0">
                    <a:pos x="connsiteX3-7" y="connsiteY3-8"/>
                  </a:cxn>
                </a:cxnLst>
                <a:rect l="l" t="t" r="r" b="b"/>
                <a:pathLst>
                  <a:path w="3560710" h="1076883">
                    <a:moveTo>
                      <a:pt x="0" y="1076883"/>
                    </a:moveTo>
                    <a:cubicBezTo>
                      <a:pt x="593452" y="697902"/>
                      <a:pt x="1456530" y="-9491"/>
                      <a:pt x="2134761" y="97"/>
                    </a:cubicBezTo>
                    <a:cubicBezTo>
                      <a:pt x="2812992" y="9685"/>
                      <a:pt x="2967258" y="697902"/>
                      <a:pt x="3560710" y="1076883"/>
                    </a:cubicBezTo>
                    <a:lnTo>
                      <a:pt x="0" y="1076883"/>
                    </a:lnTo>
                    <a:close/>
                  </a:path>
                </a:pathLst>
              </a:custGeom>
              <a:solidFill>
                <a:srgbClr val="E9746E">
                  <a:alpha val="6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 name="等腰三角形 5"/>
              <p:cNvSpPr/>
              <p:nvPr/>
            </p:nvSpPr>
            <p:spPr>
              <a:xfrm>
                <a:off x="9613231" y="5220014"/>
                <a:ext cx="6509085" cy="1637986"/>
              </a:xfrm>
              <a:custGeom>
                <a:avLst/>
                <a:gdLst>
                  <a:gd name="connsiteX0" fmla="*/ 0 w 3560710"/>
                  <a:gd name="connsiteY0" fmla="*/ 1136944 h 1136944"/>
                  <a:gd name="connsiteX1" fmla="*/ 1780355 w 3560710"/>
                  <a:gd name="connsiteY1" fmla="*/ 0 h 1136944"/>
                  <a:gd name="connsiteX2" fmla="*/ 3560710 w 3560710"/>
                  <a:gd name="connsiteY2" fmla="*/ 1136944 h 1136944"/>
                  <a:gd name="connsiteX3" fmla="*/ 0 w 3560710"/>
                  <a:gd name="connsiteY3" fmla="*/ 1136944 h 1136944"/>
                  <a:gd name="connsiteX0-1" fmla="*/ 0 w 3560710"/>
                  <a:gd name="connsiteY0-2" fmla="*/ 1136944 h 1136944"/>
                  <a:gd name="connsiteX1-3" fmla="*/ 1780355 w 3560710"/>
                  <a:gd name="connsiteY1-4" fmla="*/ 0 h 1136944"/>
                  <a:gd name="connsiteX2-5" fmla="*/ 3560710 w 3560710"/>
                  <a:gd name="connsiteY2-6" fmla="*/ 1136944 h 1136944"/>
                  <a:gd name="connsiteX3-7" fmla="*/ 0 w 3560710"/>
                  <a:gd name="connsiteY3-8" fmla="*/ 1136944 h 1136944"/>
                  <a:gd name="connsiteX0-9" fmla="*/ 0 w 3560710"/>
                  <a:gd name="connsiteY0-10" fmla="*/ 1137032 h 1137032"/>
                  <a:gd name="connsiteX1-11" fmla="*/ 1780355 w 3560710"/>
                  <a:gd name="connsiteY1-12" fmla="*/ 88 h 1137032"/>
                  <a:gd name="connsiteX2-13" fmla="*/ 3560710 w 3560710"/>
                  <a:gd name="connsiteY2-14" fmla="*/ 1137032 h 1137032"/>
                  <a:gd name="connsiteX3-15" fmla="*/ 0 w 3560710"/>
                  <a:gd name="connsiteY3-16" fmla="*/ 1137032 h 1137032"/>
                </a:gdLst>
                <a:ahLst/>
                <a:cxnLst>
                  <a:cxn ang="0">
                    <a:pos x="connsiteX0-1" y="connsiteY0-2"/>
                  </a:cxn>
                  <a:cxn ang="0">
                    <a:pos x="connsiteX1-3" y="connsiteY1-4"/>
                  </a:cxn>
                  <a:cxn ang="0">
                    <a:pos x="connsiteX2-5" y="connsiteY2-6"/>
                  </a:cxn>
                  <a:cxn ang="0">
                    <a:pos x="connsiteX3-7" y="connsiteY3-8"/>
                  </a:cxn>
                </a:cxnLst>
                <a:rect l="l" t="t" r="r" b="b"/>
                <a:pathLst>
                  <a:path w="3560710" h="1137032">
                    <a:moveTo>
                      <a:pt x="0" y="1137032"/>
                    </a:moveTo>
                    <a:cubicBezTo>
                      <a:pt x="593452" y="758051"/>
                      <a:pt x="1102124" y="-9500"/>
                      <a:pt x="1780355" y="88"/>
                    </a:cubicBezTo>
                    <a:cubicBezTo>
                      <a:pt x="2458586" y="9676"/>
                      <a:pt x="2967258" y="758051"/>
                      <a:pt x="3560710" y="1137032"/>
                    </a:cubicBezTo>
                    <a:lnTo>
                      <a:pt x="0" y="1137032"/>
                    </a:lnTo>
                    <a:close/>
                  </a:path>
                </a:pathLst>
              </a:custGeom>
              <a:solidFill>
                <a:srgbClr val="AB7DB6">
                  <a:alpha val="6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pic>
        <p:nvPicPr>
          <p:cNvPr id="4" name="图片 3"/>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0740433" y="187023"/>
            <a:ext cx="1170836" cy="484726"/>
          </a:xfrm>
          <a:prstGeom prst="rect">
            <a:avLst/>
          </a:prstGeom>
        </p:spPr>
      </p:pic>
      <p:graphicFrame>
        <p:nvGraphicFramePr>
          <p:cNvPr id="5" name="表格 4"/>
          <p:cNvGraphicFramePr>
            <a:graphicFrameLocks noGrp="1"/>
          </p:cNvGraphicFramePr>
          <p:nvPr>
            <p:custDataLst>
              <p:tags r:id="rId2"/>
            </p:custDataLst>
          </p:nvPr>
        </p:nvGraphicFramePr>
        <p:xfrm>
          <a:off x="375920" y="839470"/>
          <a:ext cx="11536680" cy="5760720"/>
        </p:xfrm>
        <a:graphic>
          <a:graphicData uri="http://schemas.openxmlformats.org/drawingml/2006/table">
            <a:tbl>
              <a:tblPr firstRow="1" bandRow="1">
                <a:tableStyleId>{5C22544A-7EE6-4342-B048-85BDC9FD1C3A}</a:tableStyleId>
              </a:tblPr>
              <a:tblGrid>
                <a:gridCol w="5768340"/>
                <a:gridCol w="5768340"/>
              </a:tblGrid>
              <a:tr h="639445">
                <a:tc>
                  <a:txBody>
                    <a:bodyPr wrap="square"/>
                    <a:lstStyle/>
                    <a:p>
                      <a:pPr>
                        <a:buNone/>
                      </a:pPr>
                      <a:endParaRPr lang="zh-CN" altLang="en-US" sz="2400" b="1"/>
                    </a:p>
                    <a:p>
                      <a:pPr>
                        <a:buNone/>
                      </a:pPr>
                      <a:r>
                        <a:rPr lang="en-US" altLang="zh-CN" sz="2400" b="1"/>
                        <a:t>1   correspond to ...</a:t>
                      </a:r>
                      <a:endParaRPr lang="en-US" altLang="zh-CN" sz="2400" b="1"/>
                    </a:p>
                  </a:txBody>
                  <a:tcPr vert="horz"/>
                </a:tc>
                <a:tc>
                  <a:txBody>
                    <a:bodyPr wrap="square"/>
                    <a:lstStyle/>
                    <a:p>
                      <a:pPr>
                        <a:buNone/>
                      </a:pPr>
                      <a:endParaRPr lang="zh-CN" altLang="en-US" sz="2400" b="1"/>
                    </a:p>
                    <a:p>
                      <a:pPr>
                        <a:buNone/>
                      </a:pPr>
                      <a:r>
                        <a:rPr lang="en-US" altLang="zh-CN" sz="2400" b="1"/>
                        <a:t>8  be dismissed by ...</a:t>
                      </a:r>
                      <a:endParaRPr lang="en-US" altLang="zh-CN" sz="2400" b="1"/>
                    </a:p>
                  </a:txBody>
                  <a:tcPr vert="horz"/>
                </a:tc>
              </a:tr>
              <a:tr h="822960">
                <a:tc>
                  <a:txBody>
                    <a:bodyPr wrap="square"/>
                    <a:lstStyle/>
                    <a:p>
                      <a:pPr>
                        <a:buNone/>
                      </a:pPr>
                      <a:endParaRPr lang="zh-CN" altLang="en-US" sz="2400" b="1"/>
                    </a:p>
                    <a:p>
                      <a:pPr>
                        <a:buNone/>
                      </a:pPr>
                      <a:r>
                        <a:rPr lang="en-US" altLang="zh-CN" sz="2400" b="1"/>
                        <a:t>2  apply...to...</a:t>
                      </a:r>
                      <a:endParaRPr lang="en-US" altLang="zh-CN" sz="2400" b="1"/>
                    </a:p>
                  </a:txBody>
                  <a:tcPr vert="horz"/>
                </a:tc>
                <a:tc>
                  <a:txBody>
                    <a:bodyPr wrap="square"/>
                    <a:lstStyle/>
                    <a:p>
                      <a:pPr>
                        <a:buNone/>
                      </a:pPr>
                      <a:endParaRPr lang="zh-CN" altLang="en-US" sz="2400" b="1"/>
                    </a:p>
                    <a:p>
                      <a:pPr>
                        <a:buNone/>
                      </a:pPr>
                      <a:r>
                        <a:rPr lang="en-US" altLang="zh-CN" sz="2400" b="1"/>
                        <a:t>9  at its peak </a:t>
                      </a:r>
                      <a:endParaRPr lang="en-US" altLang="zh-CN" sz="2400" b="1"/>
                    </a:p>
                  </a:txBody>
                  <a:tcPr vert="horz"/>
                </a:tc>
              </a:tr>
              <a:tr h="822960">
                <a:tc>
                  <a:txBody>
                    <a:bodyPr wrap="square"/>
                    <a:lstStyle/>
                    <a:p>
                      <a:pPr>
                        <a:buNone/>
                      </a:pPr>
                      <a:endParaRPr lang="zh-CN" altLang="en-US" sz="2400" b="1"/>
                    </a:p>
                    <a:p>
                      <a:pPr>
                        <a:buNone/>
                      </a:pPr>
                      <a:r>
                        <a:rPr lang="en-US" altLang="zh-CN" sz="2400" b="1"/>
                        <a:t>3  on top of...</a:t>
                      </a:r>
                      <a:endParaRPr lang="en-US" altLang="zh-CN" sz="2400" b="1"/>
                    </a:p>
                  </a:txBody>
                  <a:tcPr vert="horz"/>
                </a:tc>
                <a:tc>
                  <a:txBody>
                    <a:bodyPr wrap="square"/>
                    <a:lstStyle/>
                    <a:p>
                      <a:pPr>
                        <a:buNone/>
                      </a:pPr>
                      <a:endParaRPr lang="zh-CN" altLang="en-US" sz="2400" b="1"/>
                    </a:p>
                    <a:p>
                      <a:pPr>
                        <a:buNone/>
                      </a:pPr>
                      <a:r>
                        <a:rPr lang="en-US" altLang="zh-CN" sz="2400" b="1"/>
                        <a:t>10  lead to...</a:t>
                      </a:r>
                      <a:endParaRPr lang="en-US" altLang="zh-CN" sz="2400" b="1"/>
                    </a:p>
                  </a:txBody>
                  <a:tcPr vert="horz"/>
                </a:tc>
              </a:tr>
              <a:tr h="822960">
                <a:tc>
                  <a:txBody>
                    <a:bodyPr wrap="square"/>
                    <a:lstStyle/>
                    <a:p>
                      <a:pPr>
                        <a:buNone/>
                      </a:pPr>
                      <a:endParaRPr lang="zh-CN" altLang="en-US" sz="2400" b="1"/>
                    </a:p>
                    <a:p>
                      <a:pPr>
                        <a:buNone/>
                      </a:pPr>
                      <a:r>
                        <a:rPr lang="en-US" altLang="zh-CN" sz="2400" b="1"/>
                        <a:t>4  all the more </a:t>
                      </a:r>
                      <a:endParaRPr lang="en-US" altLang="zh-CN" sz="2400" b="1"/>
                    </a:p>
                  </a:txBody>
                  <a:tcPr vert="horz"/>
                </a:tc>
                <a:tc>
                  <a:txBody>
                    <a:bodyPr wrap="square"/>
                    <a:lstStyle/>
                    <a:p>
                      <a:pPr>
                        <a:buNone/>
                      </a:pPr>
                      <a:endParaRPr lang="zh-CN" altLang="en-US" sz="2400" b="1"/>
                    </a:p>
                    <a:p>
                      <a:pPr>
                        <a:buNone/>
                      </a:pPr>
                      <a:r>
                        <a:rPr lang="en-US" altLang="zh-CN" sz="2400" b="1"/>
                        <a:t>11  at doffernt rates </a:t>
                      </a:r>
                      <a:endParaRPr lang="en-US" altLang="zh-CN" sz="2400" b="1"/>
                    </a:p>
                  </a:txBody>
                  <a:tcPr vert="horz"/>
                </a:tc>
              </a:tr>
              <a:tr h="822960">
                <a:tc>
                  <a:txBody>
                    <a:bodyPr wrap="square"/>
                    <a:lstStyle/>
                    <a:p>
                      <a:pPr>
                        <a:buNone/>
                      </a:pPr>
                      <a:endParaRPr lang="zh-CN" altLang="en-US" sz="2400" b="1"/>
                    </a:p>
                    <a:p>
                      <a:pPr>
                        <a:buNone/>
                      </a:pPr>
                      <a:r>
                        <a:rPr lang="en-US" altLang="zh-CN" sz="2400" b="1"/>
                        <a:t>5  fall into ruin </a:t>
                      </a:r>
                      <a:endParaRPr lang="en-US" altLang="zh-CN" sz="2400" b="1"/>
                    </a:p>
                  </a:txBody>
                  <a:tcPr vert="horz"/>
                </a:tc>
                <a:tc>
                  <a:txBody>
                    <a:bodyPr wrap="square"/>
                    <a:lstStyle/>
                    <a:p>
                      <a:pPr>
                        <a:buNone/>
                      </a:pPr>
                      <a:endParaRPr lang="zh-CN" altLang="en-US" sz="2400" b="1"/>
                    </a:p>
                    <a:p>
                      <a:pPr>
                        <a:buNone/>
                      </a:pPr>
                      <a:r>
                        <a:rPr lang="en-US" altLang="zh-CN" sz="2400" b="1"/>
                        <a:t>12  be likely to do sth</a:t>
                      </a:r>
                      <a:endParaRPr lang="en-US" altLang="zh-CN" sz="2400" b="1"/>
                    </a:p>
                  </a:txBody>
                  <a:tcPr vert="horz"/>
                </a:tc>
              </a:tr>
              <a:tr h="822960">
                <a:tc>
                  <a:txBody>
                    <a:bodyPr wrap="square"/>
                    <a:lstStyle/>
                    <a:p>
                      <a:pPr>
                        <a:buNone/>
                      </a:pPr>
                      <a:endParaRPr lang="zh-CN" altLang="en-US" sz="2400" b="1"/>
                    </a:p>
                    <a:p>
                      <a:pPr>
                        <a:buNone/>
                      </a:pPr>
                      <a:r>
                        <a:rPr lang="en-US" altLang="zh-CN" sz="2400" b="1"/>
                        <a:t>6  be intrigued by...</a:t>
                      </a:r>
                      <a:endParaRPr lang="en-US" altLang="zh-CN" sz="2400" b="1"/>
                    </a:p>
                  </a:txBody>
                  <a:tcPr vert="horz"/>
                </a:tc>
                <a:tc>
                  <a:txBody>
                    <a:bodyPr wrap="square"/>
                    <a:lstStyle/>
                    <a:p>
                      <a:pPr>
                        <a:buNone/>
                      </a:pPr>
                      <a:endParaRPr lang="zh-CN" altLang="en-US" sz="2400" b="1"/>
                    </a:p>
                    <a:p>
                      <a:pPr>
                        <a:buNone/>
                      </a:pPr>
                      <a:r>
                        <a:rPr lang="en-US" altLang="zh-CN" sz="2400" b="1"/>
                        <a:t>13  drive sb to do sth</a:t>
                      </a:r>
                      <a:endParaRPr lang="en-US" altLang="zh-CN" sz="2400" b="1"/>
                    </a:p>
                  </a:txBody>
                  <a:tcPr vert="horz"/>
                </a:tc>
              </a:tr>
              <a:tr h="822960">
                <a:tc>
                  <a:txBody>
                    <a:bodyPr wrap="square"/>
                    <a:lstStyle/>
                    <a:p>
                      <a:pPr>
                        <a:buNone/>
                      </a:pPr>
                      <a:endParaRPr lang="zh-CN" altLang="en-US" sz="2400" b="1"/>
                    </a:p>
                    <a:p>
                      <a:pPr>
                        <a:buNone/>
                      </a:pPr>
                      <a:r>
                        <a:rPr lang="en-US" altLang="zh-CN" sz="2400" b="1"/>
                        <a:t>7  made an incredible discovery </a:t>
                      </a:r>
                      <a:endParaRPr lang="en-US" altLang="zh-CN" sz="2400" b="1"/>
                    </a:p>
                  </a:txBody>
                  <a:tcPr vert="horz"/>
                </a:tc>
                <a:tc>
                  <a:txBody>
                    <a:bodyPr wrap="square"/>
                    <a:lstStyle/>
                    <a:p>
                      <a:pPr>
                        <a:buNone/>
                      </a:pPr>
                      <a:endParaRPr lang="zh-CN" altLang="en-US" sz="2400" b="1"/>
                    </a:p>
                    <a:p>
                      <a:pPr>
                        <a:buNone/>
                      </a:pPr>
                      <a:r>
                        <a:rPr lang="en-US" altLang="zh-CN" sz="2400" b="1"/>
                        <a:t>14  the rise and fall of this civilization</a:t>
                      </a:r>
                      <a:endParaRPr lang="en-US" altLang="zh-CN" sz="2400" b="1"/>
                    </a:p>
                  </a:txBody>
                  <a:tcPr vert="horz"/>
                </a:tc>
              </a:tr>
            </a:tbl>
          </a:graphicData>
        </a:graphic>
      </p:graphicFrame>
    </p:spTree>
    <p:custDataLst>
      <p:tags r:id="rId3"/>
    </p:custData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8" name="Group 21_1"/>
          <p:cNvGrpSpPr/>
          <p:nvPr/>
        </p:nvGrpSpPr>
        <p:grpSpPr>
          <a:xfrm>
            <a:off x="-309245" y="0"/>
            <a:ext cx="12501245" cy="6744970"/>
            <a:chOff x="-1013679" y="-43169"/>
            <a:chExt cx="12858769" cy="6560166"/>
          </a:xfrm>
        </p:grpSpPr>
        <p:grpSp>
          <p:nvGrpSpPr>
            <p:cNvPr id="60" name="组合 59"/>
            <p:cNvGrpSpPr/>
            <p:nvPr/>
          </p:nvGrpSpPr>
          <p:grpSpPr>
            <a:xfrm>
              <a:off x="9683417" y="6288397"/>
              <a:ext cx="2161673" cy="228600"/>
              <a:chOff x="2805536" y="-1467853"/>
              <a:chExt cx="2161673" cy="228600"/>
            </a:xfrm>
          </p:grpSpPr>
          <p:sp>
            <p:nvSpPr>
              <p:cNvPr id="67" name="椭圆 66"/>
              <p:cNvSpPr/>
              <p:nvPr/>
            </p:nvSpPr>
            <p:spPr>
              <a:xfrm>
                <a:off x="2805536" y="-1467853"/>
                <a:ext cx="228600" cy="228600"/>
              </a:xfrm>
              <a:prstGeom prst="ellipse">
                <a:avLst/>
              </a:prstGeom>
              <a:solidFill>
                <a:srgbClr val="78B6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8" name="椭圆 67"/>
              <p:cNvSpPr/>
              <p:nvPr/>
            </p:nvSpPr>
            <p:spPr>
              <a:xfrm>
                <a:off x="3288804" y="-1467853"/>
                <a:ext cx="228600" cy="228600"/>
              </a:xfrm>
              <a:prstGeom prst="ellipse">
                <a:avLst/>
              </a:prstGeom>
              <a:solidFill>
                <a:srgbClr val="FDD0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9" name="椭圆 68"/>
              <p:cNvSpPr/>
              <p:nvPr/>
            </p:nvSpPr>
            <p:spPr>
              <a:xfrm>
                <a:off x="3772072" y="-1467853"/>
                <a:ext cx="228600" cy="228600"/>
              </a:xfrm>
              <a:prstGeom prst="ellipse">
                <a:avLst/>
              </a:prstGeom>
              <a:solidFill>
                <a:srgbClr val="ED93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0" name="椭圆 69"/>
              <p:cNvSpPr/>
              <p:nvPr/>
            </p:nvSpPr>
            <p:spPr>
              <a:xfrm>
                <a:off x="4255340" y="-1467853"/>
                <a:ext cx="228600" cy="228600"/>
              </a:xfrm>
              <a:prstGeom prst="ellipse">
                <a:avLst/>
              </a:prstGeom>
              <a:solidFill>
                <a:srgbClr val="E974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1" name="椭圆 70"/>
              <p:cNvSpPr/>
              <p:nvPr/>
            </p:nvSpPr>
            <p:spPr>
              <a:xfrm>
                <a:off x="4738609" y="-1467853"/>
                <a:ext cx="228600" cy="228600"/>
              </a:xfrm>
              <a:prstGeom prst="ellipse">
                <a:avLst/>
              </a:prstGeom>
              <a:solidFill>
                <a:srgbClr val="AB7D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61" name="组合 60"/>
            <p:cNvGrpSpPr/>
            <p:nvPr/>
          </p:nvGrpSpPr>
          <p:grpSpPr>
            <a:xfrm flipH="1" flipV="1">
              <a:off x="-1013679" y="-43169"/>
              <a:ext cx="4948007" cy="573258"/>
              <a:chOff x="-460228" y="4964882"/>
              <a:chExt cx="16582544" cy="1921192"/>
            </a:xfrm>
          </p:grpSpPr>
          <p:sp>
            <p:nvSpPr>
              <p:cNvPr id="62" name="等腰三角形 5"/>
              <p:cNvSpPr/>
              <p:nvPr/>
            </p:nvSpPr>
            <p:spPr>
              <a:xfrm>
                <a:off x="-460228" y="5749042"/>
                <a:ext cx="3560710" cy="1137032"/>
              </a:xfrm>
              <a:custGeom>
                <a:avLst/>
                <a:gdLst>
                  <a:gd name="connsiteX0" fmla="*/ 0 w 3560710"/>
                  <a:gd name="connsiteY0" fmla="*/ 1136944 h 1136944"/>
                  <a:gd name="connsiteX1" fmla="*/ 1780355 w 3560710"/>
                  <a:gd name="connsiteY1" fmla="*/ 0 h 1136944"/>
                  <a:gd name="connsiteX2" fmla="*/ 3560710 w 3560710"/>
                  <a:gd name="connsiteY2" fmla="*/ 1136944 h 1136944"/>
                  <a:gd name="connsiteX3" fmla="*/ 0 w 3560710"/>
                  <a:gd name="connsiteY3" fmla="*/ 1136944 h 1136944"/>
                  <a:gd name="connsiteX0-1" fmla="*/ 0 w 3560710"/>
                  <a:gd name="connsiteY0-2" fmla="*/ 1136944 h 1136944"/>
                  <a:gd name="connsiteX1-3" fmla="*/ 1780355 w 3560710"/>
                  <a:gd name="connsiteY1-4" fmla="*/ 0 h 1136944"/>
                  <a:gd name="connsiteX2-5" fmla="*/ 3560710 w 3560710"/>
                  <a:gd name="connsiteY2-6" fmla="*/ 1136944 h 1136944"/>
                  <a:gd name="connsiteX3-7" fmla="*/ 0 w 3560710"/>
                  <a:gd name="connsiteY3-8" fmla="*/ 1136944 h 1136944"/>
                  <a:gd name="connsiteX0-9" fmla="*/ 0 w 3560710"/>
                  <a:gd name="connsiteY0-10" fmla="*/ 1137032 h 1137032"/>
                  <a:gd name="connsiteX1-11" fmla="*/ 1780355 w 3560710"/>
                  <a:gd name="connsiteY1-12" fmla="*/ 88 h 1137032"/>
                  <a:gd name="connsiteX2-13" fmla="*/ 3560710 w 3560710"/>
                  <a:gd name="connsiteY2-14" fmla="*/ 1137032 h 1137032"/>
                  <a:gd name="connsiteX3-15" fmla="*/ 0 w 3560710"/>
                  <a:gd name="connsiteY3-16" fmla="*/ 1137032 h 1137032"/>
                </a:gdLst>
                <a:ahLst/>
                <a:cxnLst>
                  <a:cxn ang="0">
                    <a:pos x="connsiteX0-1" y="connsiteY0-2"/>
                  </a:cxn>
                  <a:cxn ang="0">
                    <a:pos x="connsiteX1-3" y="connsiteY1-4"/>
                  </a:cxn>
                  <a:cxn ang="0">
                    <a:pos x="connsiteX2-5" y="connsiteY2-6"/>
                  </a:cxn>
                  <a:cxn ang="0">
                    <a:pos x="connsiteX3-7" y="connsiteY3-8"/>
                  </a:cxn>
                </a:cxnLst>
                <a:rect l="l" t="t" r="r" b="b"/>
                <a:pathLst>
                  <a:path w="3560710" h="1137032">
                    <a:moveTo>
                      <a:pt x="0" y="1137032"/>
                    </a:moveTo>
                    <a:cubicBezTo>
                      <a:pt x="593452" y="758051"/>
                      <a:pt x="1102124" y="-9500"/>
                      <a:pt x="1780355" y="88"/>
                    </a:cubicBezTo>
                    <a:cubicBezTo>
                      <a:pt x="2458586" y="9676"/>
                      <a:pt x="2967258" y="758051"/>
                      <a:pt x="3560710" y="1137032"/>
                    </a:cubicBezTo>
                    <a:lnTo>
                      <a:pt x="0" y="1137032"/>
                    </a:lnTo>
                    <a:close/>
                  </a:path>
                </a:pathLst>
              </a:custGeom>
              <a:solidFill>
                <a:srgbClr val="78B6A9">
                  <a:alpha val="6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 name="等腰三角形 5"/>
              <p:cNvSpPr/>
              <p:nvPr/>
            </p:nvSpPr>
            <p:spPr>
              <a:xfrm>
                <a:off x="1498898" y="5414211"/>
                <a:ext cx="4355342" cy="1471863"/>
              </a:xfrm>
              <a:custGeom>
                <a:avLst/>
                <a:gdLst>
                  <a:gd name="connsiteX0" fmla="*/ 0 w 3560710"/>
                  <a:gd name="connsiteY0" fmla="*/ 1136944 h 1136944"/>
                  <a:gd name="connsiteX1" fmla="*/ 1780355 w 3560710"/>
                  <a:gd name="connsiteY1" fmla="*/ 0 h 1136944"/>
                  <a:gd name="connsiteX2" fmla="*/ 3560710 w 3560710"/>
                  <a:gd name="connsiteY2" fmla="*/ 1136944 h 1136944"/>
                  <a:gd name="connsiteX3" fmla="*/ 0 w 3560710"/>
                  <a:gd name="connsiteY3" fmla="*/ 1136944 h 1136944"/>
                  <a:gd name="connsiteX0-1" fmla="*/ 0 w 3560710"/>
                  <a:gd name="connsiteY0-2" fmla="*/ 1136944 h 1136944"/>
                  <a:gd name="connsiteX1-3" fmla="*/ 1780355 w 3560710"/>
                  <a:gd name="connsiteY1-4" fmla="*/ 0 h 1136944"/>
                  <a:gd name="connsiteX2-5" fmla="*/ 3560710 w 3560710"/>
                  <a:gd name="connsiteY2-6" fmla="*/ 1136944 h 1136944"/>
                  <a:gd name="connsiteX3-7" fmla="*/ 0 w 3560710"/>
                  <a:gd name="connsiteY3-8" fmla="*/ 1136944 h 1136944"/>
                  <a:gd name="connsiteX0-9" fmla="*/ 0 w 3560710"/>
                  <a:gd name="connsiteY0-10" fmla="*/ 1137032 h 1137032"/>
                  <a:gd name="connsiteX1-11" fmla="*/ 1780355 w 3560710"/>
                  <a:gd name="connsiteY1-12" fmla="*/ 88 h 1137032"/>
                  <a:gd name="connsiteX2-13" fmla="*/ 3560710 w 3560710"/>
                  <a:gd name="connsiteY2-14" fmla="*/ 1137032 h 1137032"/>
                  <a:gd name="connsiteX3-15" fmla="*/ 0 w 3560710"/>
                  <a:gd name="connsiteY3-16" fmla="*/ 1137032 h 1137032"/>
                  <a:gd name="connsiteX0-17" fmla="*/ 0 w 3560710"/>
                  <a:gd name="connsiteY0-18" fmla="*/ 1137032 h 1137032"/>
                  <a:gd name="connsiteX1-19" fmla="*/ 1780355 w 3560710"/>
                  <a:gd name="connsiteY1-20" fmla="*/ 88 h 1137032"/>
                  <a:gd name="connsiteX2-21" fmla="*/ 3560710 w 3560710"/>
                  <a:gd name="connsiteY2-22" fmla="*/ 1137032 h 1137032"/>
                  <a:gd name="connsiteX3-23" fmla="*/ 0 w 3560710"/>
                  <a:gd name="connsiteY3-24" fmla="*/ 1137032 h 1137032"/>
                  <a:gd name="connsiteX0-25" fmla="*/ 0 w 3560710"/>
                  <a:gd name="connsiteY0-26" fmla="*/ 1137032 h 1137032"/>
                  <a:gd name="connsiteX1-27" fmla="*/ 1780355 w 3560710"/>
                  <a:gd name="connsiteY1-28" fmla="*/ 88 h 1137032"/>
                  <a:gd name="connsiteX2-29" fmla="*/ 3560710 w 3560710"/>
                  <a:gd name="connsiteY2-30" fmla="*/ 1137032 h 1137032"/>
                  <a:gd name="connsiteX3-31" fmla="*/ 0 w 3560710"/>
                  <a:gd name="connsiteY3-32" fmla="*/ 1137032 h 1137032"/>
                </a:gdLst>
                <a:ahLst/>
                <a:cxnLst>
                  <a:cxn ang="0">
                    <a:pos x="connsiteX0-1" y="connsiteY0-2"/>
                  </a:cxn>
                  <a:cxn ang="0">
                    <a:pos x="connsiteX1-3" y="connsiteY1-4"/>
                  </a:cxn>
                  <a:cxn ang="0">
                    <a:pos x="connsiteX2-5" y="connsiteY2-6"/>
                  </a:cxn>
                  <a:cxn ang="0">
                    <a:pos x="connsiteX3-7" y="connsiteY3-8"/>
                  </a:cxn>
                </a:cxnLst>
                <a:rect l="l" t="t" r="r" b="b"/>
                <a:pathLst>
                  <a:path w="3560710" h="1137032">
                    <a:moveTo>
                      <a:pt x="0" y="1137032"/>
                    </a:moveTo>
                    <a:cubicBezTo>
                      <a:pt x="593452" y="758051"/>
                      <a:pt x="1298852" y="-9500"/>
                      <a:pt x="1780355" y="88"/>
                    </a:cubicBezTo>
                    <a:cubicBezTo>
                      <a:pt x="2261858" y="9676"/>
                      <a:pt x="2967258" y="758051"/>
                      <a:pt x="3560710" y="1137032"/>
                    </a:cubicBezTo>
                    <a:lnTo>
                      <a:pt x="0" y="1137032"/>
                    </a:lnTo>
                    <a:close/>
                  </a:path>
                </a:pathLst>
              </a:custGeom>
              <a:solidFill>
                <a:srgbClr val="FDD069">
                  <a:alpha val="6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 name="等腰三角形 5"/>
              <p:cNvSpPr/>
              <p:nvPr/>
            </p:nvSpPr>
            <p:spPr>
              <a:xfrm>
                <a:off x="3763709" y="4964882"/>
                <a:ext cx="5327811" cy="1921192"/>
              </a:xfrm>
              <a:custGeom>
                <a:avLst/>
                <a:gdLst>
                  <a:gd name="connsiteX0" fmla="*/ 0 w 3560710"/>
                  <a:gd name="connsiteY0" fmla="*/ 1136944 h 1136944"/>
                  <a:gd name="connsiteX1" fmla="*/ 1780355 w 3560710"/>
                  <a:gd name="connsiteY1" fmla="*/ 0 h 1136944"/>
                  <a:gd name="connsiteX2" fmla="*/ 3560710 w 3560710"/>
                  <a:gd name="connsiteY2" fmla="*/ 1136944 h 1136944"/>
                  <a:gd name="connsiteX3" fmla="*/ 0 w 3560710"/>
                  <a:gd name="connsiteY3" fmla="*/ 1136944 h 1136944"/>
                  <a:gd name="connsiteX0-1" fmla="*/ 0 w 3560710"/>
                  <a:gd name="connsiteY0-2" fmla="*/ 1136944 h 1136944"/>
                  <a:gd name="connsiteX1-3" fmla="*/ 1780355 w 3560710"/>
                  <a:gd name="connsiteY1-4" fmla="*/ 0 h 1136944"/>
                  <a:gd name="connsiteX2-5" fmla="*/ 3560710 w 3560710"/>
                  <a:gd name="connsiteY2-6" fmla="*/ 1136944 h 1136944"/>
                  <a:gd name="connsiteX3-7" fmla="*/ 0 w 3560710"/>
                  <a:gd name="connsiteY3-8" fmla="*/ 1136944 h 1136944"/>
                  <a:gd name="connsiteX0-9" fmla="*/ 0 w 3560710"/>
                  <a:gd name="connsiteY0-10" fmla="*/ 1137032 h 1137032"/>
                  <a:gd name="connsiteX1-11" fmla="*/ 1780355 w 3560710"/>
                  <a:gd name="connsiteY1-12" fmla="*/ 88 h 1137032"/>
                  <a:gd name="connsiteX2-13" fmla="*/ 3560710 w 3560710"/>
                  <a:gd name="connsiteY2-14" fmla="*/ 1137032 h 1137032"/>
                  <a:gd name="connsiteX3-15" fmla="*/ 0 w 3560710"/>
                  <a:gd name="connsiteY3-16" fmla="*/ 1137032 h 1137032"/>
                </a:gdLst>
                <a:ahLst/>
                <a:cxnLst>
                  <a:cxn ang="0">
                    <a:pos x="connsiteX0-1" y="connsiteY0-2"/>
                  </a:cxn>
                  <a:cxn ang="0">
                    <a:pos x="connsiteX1-3" y="connsiteY1-4"/>
                  </a:cxn>
                  <a:cxn ang="0">
                    <a:pos x="connsiteX2-5" y="connsiteY2-6"/>
                  </a:cxn>
                  <a:cxn ang="0">
                    <a:pos x="connsiteX3-7" y="connsiteY3-8"/>
                  </a:cxn>
                </a:cxnLst>
                <a:rect l="l" t="t" r="r" b="b"/>
                <a:pathLst>
                  <a:path w="3560710" h="1137032">
                    <a:moveTo>
                      <a:pt x="0" y="1137032"/>
                    </a:moveTo>
                    <a:cubicBezTo>
                      <a:pt x="593452" y="758051"/>
                      <a:pt x="1102124" y="-9500"/>
                      <a:pt x="1780355" y="88"/>
                    </a:cubicBezTo>
                    <a:cubicBezTo>
                      <a:pt x="2458586" y="9676"/>
                      <a:pt x="2967258" y="758051"/>
                      <a:pt x="3560710" y="1137032"/>
                    </a:cubicBezTo>
                    <a:lnTo>
                      <a:pt x="0" y="1137032"/>
                    </a:lnTo>
                    <a:close/>
                  </a:path>
                </a:pathLst>
              </a:custGeom>
              <a:solidFill>
                <a:srgbClr val="ED935C">
                  <a:alpha val="6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 name="等腰三角形 5"/>
              <p:cNvSpPr/>
              <p:nvPr/>
            </p:nvSpPr>
            <p:spPr>
              <a:xfrm>
                <a:off x="6780019" y="5781117"/>
                <a:ext cx="5439657" cy="1076883"/>
              </a:xfrm>
              <a:custGeom>
                <a:avLst/>
                <a:gdLst>
                  <a:gd name="connsiteX0" fmla="*/ 0 w 3560710"/>
                  <a:gd name="connsiteY0" fmla="*/ 1136944 h 1136944"/>
                  <a:gd name="connsiteX1" fmla="*/ 1780355 w 3560710"/>
                  <a:gd name="connsiteY1" fmla="*/ 0 h 1136944"/>
                  <a:gd name="connsiteX2" fmla="*/ 3560710 w 3560710"/>
                  <a:gd name="connsiteY2" fmla="*/ 1136944 h 1136944"/>
                  <a:gd name="connsiteX3" fmla="*/ 0 w 3560710"/>
                  <a:gd name="connsiteY3" fmla="*/ 1136944 h 1136944"/>
                  <a:gd name="connsiteX0-1" fmla="*/ 0 w 3560710"/>
                  <a:gd name="connsiteY0-2" fmla="*/ 1136944 h 1136944"/>
                  <a:gd name="connsiteX1-3" fmla="*/ 1780355 w 3560710"/>
                  <a:gd name="connsiteY1-4" fmla="*/ 0 h 1136944"/>
                  <a:gd name="connsiteX2-5" fmla="*/ 3560710 w 3560710"/>
                  <a:gd name="connsiteY2-6" fmla="*/ 1136944 h 1136944"/>
                  <a:gd name="connsiteX3-7" fmla="*/ 0 w 3560710"/>
                  <a:gd name="connsiteY3-8" fmla="*/ 1136944 h 1136944"/>
                  <a:gd name="connsiteX0-9" fmla="*/ 0 w 3560710"/>
                  <a:gd name="connsiteY0-10" fmla="*/ 1137032 h 1137032"/>
                  <a:gd name="connsiteX1-11" fmla="*/ 1780355 w 3560710"/>
                  <a:gd name="connsiteY1-12" fmla="*/ 88 h 1137032"/>
                  <a:gd name="connsiteX2-13" fmla="*/ 3560710 w 3560710"/>
                  <a:gd name="connsiteY2-14" fmla="*/ 1137032 h 1137032"/>
                  <a:gd name="connsiteX3-15" fmla="*/ 0 w 3560710"/>
                  <a:gd name="connsiteY3-16" fmla="*/ 1137032 h 1137032"/>
                  <a:gd name="connsiteX0-17" fmla="*/ 0 w 3560710"/>
                  <a:gd name="connsiteY0-18" fmla="*/ 1076883 h 1076883"/>
                  <a:gd name="connsiteX1-19" fmla="*/ 2134761 w 3560710"/>
                  <a:gd name="connsiteY1-20" fmla="*/ 97 h 1076883"/>
                  <a:gd name="connsiteX2-21" fmla="*/ 3560710 w 3560710"/>
                  <a:gd name="connsiteY2-22" fmla="*/ 1076883 h 1076883"/>
                  <a:gd name="connsiteX3-23" fmla="*/ 0 w 3560710"/>
                  <a:gd name="connsiteY3-24" fmla="*/ 1076883 h 1076883"/>
                </a:gdLst>
                <a:ahLst/>
                <a:cxnLst>
                  <a:cxn ang="0">
                    <a:pos x="connsiteX0-1" y="connsiteY0-2"/>
                  </a:cxn>
                  <a:cxn ang="0">
                    <a:pos x="connsiteX1-3" y="connsiteY1-4"/>
                  </a:cxn>
                  <a:cxn ang="0">
                    <a:pos x="connsiteX2-5" y="connsiteY2-6"/>
                  </a:cxn>
                  <a:cxn ang="0">
                    <a:pos x="connsiteX3-7" y="connsiteY3-8"/>
                  </a:cxn>
                </a:cxnLst>
                <a:rect l="l" t="t" r="r" b="b"/>
                <a:pathLst>
                  <a:path w="3560710" h="1076883">
                    <a:moveTo>
                      <a:pt x="0" y="1076883"/>
                    </a:moveTo>
                    <a:cubicBezTo>
                      <a:pt x="593452" y="697902"/>
                      <a:pt x="1456530" y="-9491"/>
                      <a:pt x="2134761" y="97"/>
                    </a:cubicBezTo>
                    <a:cubicBezTo>
                      <a:pt x="2812992" y="9685"/>
                      <a:pt x="2967258" y="697902"/>
                      <a:pt x="3560710" y="1076883"/>
                    </a:cubicBezTo>
                    <a:lnTo>
                      <a:pt x="0" y="1076883"/>
                    </a:lnTo>
                    <a:close/>
                  </a:path>
                </a:pathLst>
              </a:custGeom>
              <a:solidFill>
                <a:srgbClr val="E9746E">
                  <a:alpha val="6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 name="等腰三角形 5"/>
              <p:cNvSpPr/>
              <p:nvPr/>
            </p:nvSpPr>
            <p:spPr>
              <a:xfrm>
                <a:off x="9613231" y="5220014"/>
                <a:ext cx="6509085" cy="1637986"/>
              </a:xfrm>
              <a:custGeom>
                <a:avLst/>
                <a:gdLst>
                  <a:gd name="connsiteX0" fmla="*/ 0 w 3560710"/>
                  <a:gd name="connsiteY0" fmla="*/ 1136944 h 1136944"/>
                  <a:gd name="connsiteX1" fmla="*/ 1780355 w 3560710"/>
                  <a:gd name="connsiteY1" fmla="*/ 0 h 1136944"/>
                  <a:gd name="connsiteX2" fmla="*/ 3560710 w 3560710"/>
                  <a:gd name="connsiteY2" fmla="*/ 1136944 h 1136944"/>
                  <a:gd name="connsiteX3" fmla="*/ 0 w 3560710"/>
                  <a:gd name="connsiteY3" fmla="*/ 1136944 h 1136944"/>
                  <a:gd name="connsiteX0-1" fmla="*/ 0 w 3560710"/>
                  <a:gd name="connsiteY0-2" fmla="*/ 1136944 h 1136944"/>
                  <a:gd name="connsiteX1-3" fmla="*/ 1780355 w 3560710"/>
                  <a:gd name="connsiteY1-4" fmla="*/ 0 h 1136944"/>
                  <a:gd name="connsiteX2-5" fmla="*/ 3560710 w 3560710"/>
                  <a:gd name="connsiteY2-6" fmla="*/ 1136944 h 1136944"/>
                  <a:gd name="connsiteX3-7" fmla="*/ 0 w 3560710"/>
                  <a:gd name="connsiteY3-8" fmla="*/ 1136944 h 1136944"/>
                  <a:gd name="connsiteX0-9" fmla="*/ 0 w 3560710"/>
                  <a:gd name="connsiteY0-10" fmla="*/ 1137032 h 1137032"/>
                  <a:gd name="connsiteX1-11" fmla="*/ 1780355 w 3560710"/>
                  <a:gd name="connsiteY1-12" fmla="*/ 88 h 1137032"/>
                  <a:gd name="connsiteX2-13" fmla="*/ 3560710 w 3560710"/>
                  <a:gd name="connsiteY2-14" fmla="*/ 1137032 h 1137032"/>
                  <a:gd name="connsiteX3-15" fmla="*/ 0 w 3560710"/>
                  <a:gd name="connsiteY3-16" fmla="*/ 1137032 h 1137032"/>
                </a:gdLst>
                <a:ahLst/>
                <a:cxnLst>
                  <a:cxn ang="0">
                    <a:pos x="connsiteX0-1" y="connsiteY0-2"/>
                  </a:cxn>
                  <a:cxn ang="0">
                    <a:pos x="connsiteX1-3" y="connsiteY1-4"/>
                  </a:cxn>
                  <a:cxn ang="0">
                    <a:pos x="connsiteX2-5" y="connsiteY2-6"/>
                  </a:cxn>
                  <a:cxn ang="0">
                    <a:pos x="connsiteX3-7" y="connsiteY3-8"/>
                  </a:cxn>
                </a:cxnLst>
                <a:rect l="l" t="t" r="r" b="b"/>
                <a:pathLst>
                  <a:path w="3560710" h="1137032">
                    <a:moveTo>
                      <a:pt x="0" y="1137032"/>
                    </a:moveTo>
                    <a:cubicBezTo>
                      <a:pt x="593452" y="758051"/>
                      <a:pt x="1102124" y="-9500"/>
                      <a:pt x="1780355" y="88"/>
                    </a:cubicBezTo>
                    <a:cubicBezTo>
                      <a:pt x="2458586" y="9676"/>
                      <a:pt x="2967258" y="758051"/>
                      <a:pt x="3560710" y="1137032"/>
                    </a:cubicBezTo>
                    <a:lnTo>
                      <a:pt x="0" y="1137032"/>
                    </a:lnTo>
                    <a:close/>
                  </a:path>
                </a:pathLst>
              </a:custGeom>
              <a:solidFill>
                <a:srgbClr val="AB7DB6">
                  <a:alpha val="6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
        <p:nvSpPr>
          <p:cNvPr id="4" name="文本框 3"/>
          <p:cNvSpPr txBox="1"/>
          <p:nvPr/>
        </p:nvSpPr>
        <p:spPr>
          <a:xfrm>
            <a:off x="2479040" y="339090"/>
            <a:ext cx="7879715" cy="645160"/>
          </a:xfrm>
          <a:prstGeom prst="rect">
            <a:avLst/>
          </a:prstGeom>
          <a:noFill/>
        </p:spPr>
        <p:txBody>
          <a:bodyPr wrap="square" rtlCol="0">
            <a:spAutoFit/>
          </a:bodyPr>
          <a:lstStyle/>
          <a:p>
            <a:r>
              <a:rPr lang="en-US" altLang="zh-CN"/>
              <a:t> </a:t>
            </a:r>
            <a:r>
              <a:rPr lang="en-US" altLang="zh-CN" sz="3600" b="1">
                <a:solidFill>
                  <a:srgbClr val="00B0F0"/>
                </a:solidFill>
              </a:rPr>
              <a:t>Assignments for this period  </a:t>
            </a:r>
            <a:endParaRPr lang="en-US" altLang="zh-CN" sz="3600" b="1">
              <a:solidFill>
                <a:srgbClr val="00B0F0"/>
              </a:solidFill>
            </a:endParaRPr>
          </a:p>
        </p:txBody>
      </p:sp>
      <p:sp>
        <p:nvSpPr>
          <p:cNvPr id="5" name="文本框 4"/>
          <p:cNvSpPr txBox="1"/>
          <p:nvPr/>
        </p:nvSpPr>
        <p:spPr>
          <a:xfrm>
            <a:off x="823595" y="1217295"/>
            <a:ext cx="10676255" cy="3969385"/>
          </a:xfrm>
          <a:prstGeom prst="rect">
            <a:avLst/>
          </a:prstGeom>
          <a:noFill/>
        </p:spPr>
        <p:txBody>
          <a:bodyPr wrap="square" rtlCol="0">
            <a:spAutoFit/>
          </a:bodyPr>
          <a:lstStyle/>
          <a:p>
            <a:pPr fontAlgn="auto">
              <a:lnSpc>
                <a:spcPct val="150000"/>
              </a:lnSpc>
            </a:pPr>
            <a:r>
              <a:rPr lang="en-US" altLang="zh-CN" sz="2800">
                <a:solidFill>
                  <a:srgbClr val="00B050"/>
                </a:solidFill>
              </a:rPr>
              <a:t>1. Review the basic usage of the new words and expressions learned in this period. </a:t>
            </a:r>
            <a:endParaRPr lang="en-US" altLang="zh-CN" sz="2800">
              <a:solidFill>
                <a:srgbClr val="00B050"/>
              </a:solidFill>
            </a:endParaRPr>
          </a:p>
          <a:p>
            <a:pPr fontAlgn="auto">
              <a:lnSpc>
                <a:spcPct val="150000"/>
              </a:lnSpc>
            </a:pPr>
            <a:endParaRPr lang="en-US" altLang="zh-CN" sz="2800">
              <a:solidFill>
                <a:srgbClr val="00B050"/>
              </a:solidFill>
            </a:endParaRPr>
          </a:p>
          <a:p>
            <a:pPr fontAlgn="auto">
              <a:lnSpc>
                <a:spcPct val="150000"/>
              </a:lnSpc>
            </a:pPr>
            <a:r>
              <a:rPr lang="en-US" altLang="zh-CN" sz="2800">
                <a:solidFill>
                  <a:srgbClr val="00B050"/>
                </a:solidFill>
              </a:rPr>
              <a:t>2. Further understand the passage by reading and listening more.</a:t>
            </a:r>
            <a:endParaRPr lang="en-US" altLang="zh-CN" sz="2800">
              <a:solidFill>
                <a:srgbClr val="00B050"/>
              </a:solidFill>
            </a:endParaRPr>
          </a:p>
          <a:p>
            <a:pPr fontAlgn="auto">
              <a:lnSpc>
                <a:spcPct val="150000"/>
              </a:lnSpc>
            </a:pPr>
            <a:r>
              <a:rPr lang="en-US" altLang="zh-CN" sz="2800">
                <a:solidFill>
                  <a:srgbClr val="00B050"/>
                </a:solidFill>
              </a:rPr>
              <a:t> </a:t>
            </a:r>
            <a:endParaRPr lang="en-US" altLang="zh-CN" sz="2800">
              <a:solidFill>
                <a:srgbClr val="00B050"/>
              </a:solidFill>
            </a:endParaRPr>
          </a:p>
          <a:p>
            <a:pPr fontAlgn="auto">
              <a:lnSpc>
                <a:spcPct val="150000"/>
              </a:lnSpc>
            </a:pPr>
            <a:r>
              <a:rPr lang="en-US" altLang="zh-CN" sz="2800">
                <a:solidFill>
                  <a:srgbClr val="00B050"/>
                </a:solidFill>
              </a:rPr>
              <a:t>3. Writing a 60-word summary of the passage. </a:t>
            </a:r>
            <a:endParaRPr lang="en-US" altLang="zh-CN" sz="2800">
              <a:solidFill>
                <a:srgbClr val="00B050"/>
              </a:solidFill>
            </a:endParaRPr>
          </a:p>
        </p:txBody>
      </p:sp>
      <p:pic>
        <p:nvPicPr>
          <p:cNvPr id="6" name="图片 5"/>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0782343" y="104473"/>
            <a:ext cx="1170836" cy="484726"/>
          </a:xfrm>
          <a:prstGeom prst="rect">
            <a:avLst/>
          </a:prstGeom>
        </p:spPr>
      </p:pic>
    </p:spTree>
    <p:custDataLst>
      <p:tags r:id="rId2"/>
    </p:custData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 name="组合 30"/>
          <p:cNvGrpSpPr/>
          <p:nvPr/>
        </p:nvGrpSpPr>
        <p:grpSpPr>
          <a:xfrm>
            <a:off x="9911014" y="723424"/>
            <a:ext cx="2161673" cy="228600"/>
            <a:chOff x="2805536" y="-1467853"/>
            <a:chExt cx="2161673" cy="228600"/>
          </a:xfrm>
        </p:grpSpPr>
        <p:sp>
          <p:nvSpPr>
            <p:cNvPr id="26" name="椭圆 25"/>
            <p:cNvSpPr/>
            <p:nvPr/>
          </p:nvSpPr>
          <p:spPr>
            <a:xfrm>
              <a:off x="2805536" y="-1467853"/>
              <a:ext cx="228600" cy="228600"/>
            </a:xfrm>
            <a:prstGeom prst="ellipse">
              <a:avLst/>
            </a:prstGeom>
            <a:solidFill>
              <a:srgbClr val="78B6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椭圆 26"/>
            <p:cNvSpPr/>
            <p:nvPr/>
          </p:nvSpPr>
          <p:spPr>
            <a:xfrm>
              <a:off x="3288804" y="-1467853"/>
              <a:ext cx="228600" cy="228600"/>
            </a:xfrm>
            <a:prstGeom prst="ellipse">
              <a:avLst/>
            </a:prstGeom>
            <a:solidFill>
              <a:srgbClr val="FDD0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椭圆 27"/>
            <p:cNvSpPr/>
            <p:nvPr/>
          </p:nvSpPr>
          <p:spPr>
            <a:xfrm>
              <a:off x="3772072" y="-1467853"/>
              <a:ext cx="228600" cy="228600"/>
            </a:xfrm>
            <a:prstGeom prst="ellipse">
              <a:avLst/>
            </a:prstGeom>
            <a:solidFill>
              <a:srgbClr val="ED93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椭圆 28"/>
            <p:cNvSpPr/>
            <p:nvPr/>
          </p:nvSpPr>
          <p:spPr>
            <a:xfrm>
              <a:off x="4255340" y="-1467853"/>
              <a:ext cx="228600" cy="228600"/>
            </a:xfrm>
            <a:prstGeom prst="ellipse">
              <a:avLst/>
            </a:prstGeom>
            <a:solidFill>
              <a:srgbClr val="E974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椭圆 29"/>
            <p:cNvSpPr/>
            <p:nvPr/>
          </p:nvSpPr>
          <p:spPr>
            <a:xfrm>
              <a:off x="4738609" y="-1467853"/>
              <a:ext cx="228600" cy="228600"/>
            </a:xfrm>
            <a:prstGeom prst="ellipse">
              <a:avLst/>
            </a:prstGeom>
            <a:solidFill>
              <a:srgbClr val="AB7D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 name="矩形 3"/>
          <p:cNvSpPr/>
          <p:nvPr/>
        </p:nvSpPr>
        <p:spPr>
          <a:xfrm>
            <a:off x="2971491" y="2665046"/>
            <a:ext cx="6020418" cy="923330"/>
          </a:xfrm>
          <a:prstGeom prst="rect">
            <a:avLst/>
          </a:prstGeom>
          <a:noFill/>
        </p:spPr>
        <p:txBody>
          <a:bodyPr wrap="square" lIns="91440" tIns="45720" rIns="91440" bIns="45720">
            <a:spAutoFit/>
          </a:bodyPr>
          <a:lstStyle/>
          <a:p>
            <a:pPr algn="dist"/>
            <a:r>
              <a:rPr lang="zh-CN" altLang="en-US" sz="540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感谢您的观看</a:t>
            </a:r>
            <a:endParaRPr lang="zh-CN" altLang="en-US" sz="5400" b="0" cap="none" spc="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p:txBody>
      </p:sp>
      <p:sp>
        <p:nvSpPr>
          <p:cNvPr id="5"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pic>
        <p:nvPicPr>
          <p:cNvPr id="13" name="图片 12" descr="新教材精创页眉-简化版"/>
          <p:cNvPicPr>
            <a:picLocks noChangeAspect="1"/>
          </p:cNvPicPr>
          <p:nvPr/>
        </p:nvPicPr>
        <p:blipFill>
          <a:blip r:embed="rId1"/>
          <a:stretch>
            <a:fillRect/>
          </a:stretch>
        </p:blipFill>
        <p:spPr>
          <a:xfrm>
            <a:off x="454025" y="94615"/>
            <a:ext cx="7475220" cy="857250"/>
          </a:xfrm>
          <a:prstGeom prst="rect">
            <a:avLst/>
          </a:prstGeom>
        </p:spPr>
      </p:pic>
      <p:grpSp>
        <p:nvGrpSpPr>
          <p:cNvPr id="58" name="Group 21_1"/>
          <p:cNvGrpSpPr/>
          <p:nvPr/>
        </p:nvGrpSpPr>
        <p:grpSpPr>
          <a:xfrm>
            <a:off x="635" y="0"/>
            <a:ext cx="12191365" cy="6744970"/>
            <a:chOff x="-1013679" y="-43169"/>
            <a:chExt cx="12858769" cy="6560166"/>
          </a:xfrm>
        </p:grpSpPr>
        <p:grpSp>
          <p:nvGrpSpPr>
            <p:cNvPr id="60" name="组合 59"/>
            <p:cNvGrpSpPr/>
            <p:nvPr/>
          </p:nvGrpSpPr>
          <p:grpSpPr>
            <a:xfrm>
              <a:off x="9683417" y="6288397"/>
              <a:ext cx="2161673" cy="228600"/>
              <a:chOff x="2805536" y="-1467853"/>
              <a:chExt cx="2161673" cy="228600"/>
            </a:xfrm>
          </p:grpSpPr>
          <p:sp>
            <p:nvSpPr>
              <p:cNvPr id="67" name="椭圆 66"/>
              <p:cNvSpPr/>
              <p:nvPr/>
            </p:nvSpPr>
            <p:spPr>
              <a:xfrm>
                <a:off x="2805536" y="-1467853"/>
                <a:ext cx="228600" cy="228600"/>
              </a:xfrm>
              <a:prstGeom prst="ellipse">
                <a:avLst/>
              </a:prstGeom>
              <a:solidFill>
                <a:srgbClr val="78B6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8" name="椭圆 67"/>
              <p:cNvSpPr/>
              <p:nvPr/>
            </p:nvSpPr>
            <p:spPr>
              <a:xfrm>
                <a:off x="3288804" y="-1467853"/>
                <a:ext cx="228600" cy="228600"/>
              </a:xfrm>
              <a:prstGeom prst="ellipse">
                <a:avLst/>
              </a:prstGeom>
              <a:solidFill>
                <a:srgbClr val="FDD0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9" name="椭圆 68"/>
              <p:cNvSpPr/>
              <p:nvPr/>
            </p:nvSpPr>
            <p:spPr>
              <a:xfrm>
                <a:off x="3772072" y="-1467853"/>
                <a:ext cx="228600" cy="228600"/>
              </a:xfrm>
              <a:prstGeom prst="ellipse">
                <a:avLst/>
              </a:prstGeom>
              <a:solidFill>
                <a:srgbClr val="ED93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0" name="椭圆 69"/>
              <p:cNvSpPr/>
              <p:nvPr/>
            </p:nvSpPr>
            <p:spPr>
              <a:xfrm>
                <a:off x="4255340" y="-1467853"/>
                <a:ext cx="228600" cy="228600"/>
              </a:xfrm>
              <a:prstGeom prst="ellipse">
                <a:avLst/>
              </a:prstGeom>
              <a:solidFill>
                <a:srgbClr val="E974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1" name="椭圆 70"/>
              <p:cNvSpPr/>
              <p:nvPr/>
            </p:nvSpPr>
            <p:spPr>
              <a:xfrm>
                <a:off x="4738609" y="-1467853"/>
                <a:ext cx="228600" cy="228600"/>
              </a:xfrm>
              <a:prstGeom prst="ellipse">
                <a:avLst/>
              </a:prstGeom>
              <a:solidFill>
                <a:srgbClr val="AB7D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61" name="组合 60"/>
            <p:cNvGrpSpPr/>
            <p:nvPr/>
          </p:nvGrpSpPr>
          <p:grpSpPr>
            <a:xfrm flipH="1" flipV="1">
              <a:off x="-1013679" y="-43169"/>
              <a:ext cx="4948007" cy="573258"/>
              <a:chOff x="-460228" y="4964882"/>
              <a:chExt cx="16582544" cy="1921192"/>
            </a:xfrm>
          </p:grpSpPr>
          <p:sp>
            <p:nvSpPr>
              <p:cNvPr id="62" name="等腰三角形 5"/>
              <p:cNvSpPr/>
              <p:nvPr/>
            </p:nvSpPr>
            <p:spPr>
              <a:xfrm>
                <a:off x="-460228" y="5749042"/>
                <a:ext cx="3560710" cy="1137032"/>
              </a:xfrm>
              <a:custGeom>
                <a:avLst/>
                <a:gdLst>
                  <a:gd name="connsiteX0" fmla="*/ 0 w 3560710"/>
                  <a:gd name="connsiteY0" fmla="*/ 1136944 h 1136944"/>
                  <a:gd name="connsiteX1" fmla="*/ 1780355 w 3560710"/>
                  <a:gd name="connsiteY1" fmla="*/ 0 h 1136944"/>
                  <a:gd name="connsiteX2" fmla="*/ 3560710 w 3560710"/>
                  <a:gd name="connsiteY2" fmla="*/ 1136944 h 1136944"/>
                  <a:gd name="connsiteX3" fmla="*/ 0 w 3560710"/>
                  <a:gd name="connsiteY3" fmla="*/ 1136944 h 1136944"/>
                  <a:gd name="connsiteX0-1" fmla="*/ 0 w 3560710"/>
                  <a:gd name="connsiteY0-2" fmla="*/ 1136944 h 1136944"/>
                  <a:gd name="connsiteX1-3" fmla="*/ 1780355 w 3560710"/>
                  <a:gd name="connsiteY1-4" fmla="*/ 0 h 1136944"/>
                  <a:gd name="connsiteX2-5" fmla="*/ 3560710 w 3560710"/>
                  <a:gd name="connsiteY2-6" fmla="*/ 1136944 h 1136944"/>
                  <a:gd name="connsiteX3-7" fmla="*/ 0 w 3560710"/>
                  <a:gd name="connsiteY3-8" fmla="*/ 1136944 h 1136944"/>
                  <a:gd name="connsiteX0-9" fmla="*/ 0 w 3560710"/>
                  <a:gd name="connsiteY0-10" fmla="*/ 1137032 h 1137032"/>
                  <a:gd name="connsiteX1-11" fmla="*/ 1780355 w 3560710"/>
                  <a:gd name="connsiteY1-12" fmla="*/ 88 h 1137032"/>
                  <a:gd name="connsiteX2-13" fmla="*/ 3560710 w 3560710"/>
                  <a:gd name="connsiteY2-14" fmla="*/ 1137032 h 1137032"/>
                  <a:gd name="connsiteX3-15" fmla="*/ 0 w 3560710"/>
                  <a:gd name="connsiteY3-16" fmla="*/ 1137032 h 1137032"/>
                </a:gdLst>
                <a:ahLst/>
                <a:cxnLst>
                  <a:cxn ang="0">
                    <a:pos x="connsiteX0-1" y="connsiteY0-2"/>
                  </a:cxn>
                  <a:cxn ang="0">
                    <a:pos x="connsiteX1-3" y="connsiteY1-4"/>
                  </a:cxn>
                  <a:cxn ang="0">
                    <a:pos x="connsiteX2-5" y="connsiteY2-6"/>
                  </a:cxn>
                  <a:cxn ang="0">
                    <a:pos x="connsiteX3-7" y="connsiteY3-8"/>
                  </a:cxn>
                </a:cxnLst>
                <a:rect l="l" t="t" r="r" b="b"/>
                <a:pathLst>
                  <a:path w="3560710" h="1137032">
                    <a:moveTo>
                      <a:pt x="0" y="1137032"/>
                    </a:moveTo>
                    <a:cubicBezTo>
                      <a:pt x="593452" y="758051"/>
                      <a:pt x="1102124" y="-9500"/>
                      <a:pt x="1780355" y="88"/>
                    </a:cubicBezTo>
                    <a:cubicBezTo>
                      <a:pt x="2458586" y="9676"/>
                      <a:pt x="2967258" y="758051"/>
                      <a:pt x="3560710" y="1137032"/>
                    </a:cubicBezTo>
                    <a:lnTo>
                      <a:pt x="0" y="1137032"/>
                    </a:lnTo>
                    <a:close/>
                  </a:path>
                </a:pathLst>
              </a:custGeom>
              <a:solidFill>
                <a:srgbClr val="78B6A9">
                  <a:alpha val="6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 name="等腰三角形 5"/>
              <p:cNvSpPr/>
              <p:nvPr/>
            </p:nvSpPr>
            <p:spPr>
              <a:xfrm>
                <a:off x="1498898" y="5414211"/>
                <a:ext cx="4355342" cy="1471863"/>
              </a:xfrm>
              <a:custGeom>
                <a:avLst/>
                <a:gdLst>
                  <a:gd name="connsiteX0" fmla="*/ 0 w 3560710"/>
                  <a:gd name="connsiteY0" fmla="*/ 1136944 h 1136944"/>
                  <a:gd name="connsiteX1" fmla="*/ 1780355 w 3560710"/>
                  <a:gd name="connsiteY1" fmla="*/ 0 h 1136944"/>
                  <a:gd name="connsiteX2" fmla="*/ 3560710 w 3560710"/>
                  <a:gd name="connsiteY2" fmla="*/ 1136944 h 1136944"/>
                  <a:gd name="connsiteX3" fmla="*/ 0 w 3560710"/>
                  <a:gd name="connsiteY3" fmla="*/ 1136944 h 1136944"/>
                  <a:gd name="connsiteX0-1" fmla="*/ 0 w 3560710"/>
                  <a:gd name="connsiteY0-2" fmla="*/ 1136944 h 1136944"/>
                  <a:gd name="connsiteX1-3" fmla="*/ 1780355 w 3560710"/>
                  <a:gd name="connsiteY1-4" fmla="*/ 0 h 1136944"/>
                  <a:gd name="connsiteX2-5" fmla="*/ 3560710 w 3560710"/>
                  <a:gd name="connsiteY2-6" fmla="*/ 1136944 h 1136944"/>
                  <a:gd name="connsiteX3-7" fmla="*/ 0 w 3560710"/>
                  <a:gd name="connsiteY3-8" fmla="*/ 1136944 h 1136944"/>
                  <a:gd name="connsiteX0-9" fmla="*/ 0 w 3560710"/>
                  <a:gd name="connsiteY0-10" fmla="*/ 1137032 h 1137032"/>
                  <a:gd name="connsiteX1-11" fmla="*/ 1780355 w 3560710"/>
                  <a:gd name="connsiteY1-12" fmla="*/ 88 h 1137032"/>
                  <a:gd name="connsiteX2-13" fmla="*/ 3560710 w 3560710"/>
                  <a:gd name="connsiteY2-14" fmla="*/ 1137032 h 1137032"/>
                  <a:gd name="connsiteX3-15" fmla="*/ 0 w 3560710"/>
                  <a:gd name="connsiteY3-16" fmla="*/ 1137032 h 1137032"/>
                  <a:gd name="connsiteX0-17" fmla="*/ 0 w 3560710"/>
                  <a:gd name="connsiteY0-18" fmla="*/ 1137032 h 1137032"/>
                  <a:gd name="connsiteX1-19" fmla="*/ 1780355 w 3560710"/>
                  <a:gd name="connsiteY1-20" fmla="*/ 88 h 1137032"/>
                  <a:gd name="connsiteX2-21" fmla="*/ 3560710 w 3560710"/>
                  <a:gd name="connsiteY2-22" fmla="*/ 1137032 h 1137032"/>
                  <a:gd name="connsiteX3-23" fmla="*/ 0 w 3560710"/>
                  <a:gd name="connsiteY3-24" fmla="*/ 1137032 h 1137032"/>
                  <a:gd name="connsiteX0-25" fmla="*/ 0 w 3560710"/>
                  <a:gd name="connsiteY0-26" fmla="*/ 1137032 h 1137032"/>
                  <a:gd name="connsiteX1-27" fmla="*/ 1780355 w 3560710"/>
                  <a:gd name="connsiteY1-28" fmla="*/ 88 h 1137032"/>
                  <a:gd name="connsiteX2-29" fmla="*/ 3560710 w 3560710"/>
                  <a:gd name="connsiteY2-30" fmla="*/ 1137032 h 1137032"/>
                  <a:gd name="connsiteX3-31" fmla="*/ 0 w 3560710"/>
                  <a:gd name="connsiteY3-32" fmla="*/ 1137032 h 1137032"/>
                </a:gdLst>
                <a:ahLst/>
                <a:cxnLst>
                  <a:cxn ang="0">
                    <a:pos x="connsiteX0-1" y="connsiteY0-2"/>
                  </a:cxn>
                  <a:cxn ang="0">
                    <a:pos x="connsiteX1-3" y="connsiteY1-4"/>
                  </a:cxn>
                  <a:cxn ang="0">
                    <a:pos x="connsiteX2-5" y="connsiteY2-6"/>
                  </a:cxn>
                  <a:cxn ang="0">
                    <a:pos x="connsiteX3-7" y="connsiteY3-8"/>
                  </a:cxn>
                </a:cxnLst>
                <a:rect l="l" t="t" r="r" b="b"/>
                <a:pathLst>
                  <a:path w="3560710" h="1137032">
                    <a:moveTo>
                      <a:pt x="0" y="1137032"/>
                    </a:moveTo>
                    <a:cubicBezTo>
                      <a:pt x="593452" y="758051"/>
                      <a:pt x="1298852" y="-9500"/>
                      <a:pt x="1780355" y="88"/>
                    </a:cubicBezTo>
                    <a:cubicBezTo>
                      <a:pt x="2261858" y="9676"/>
                      <a:pt x="2967258" y="758051"/>
                      <a:pt x="3560710" y="1137032"/>
                    </a:cubicBezTo>
                    <a:lnTo>
                      <a:pt x="0" y="1137032"/>
                    </a:lnTo>
                    <a:close/>
                  </a:path>
                </a:pathLst>
              </a:custGeom>
              <a:solidFill>
                <a:srgbClr val="FDD069">
                  <a:alpha val="6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 name="等腰三角形 5"/>
              <p:cNvSpPr/>
              <p:nvPr/>
            </p:nvSpPr>
            <p:spPr>
              <a:xfrm>
                <a:off x="3763709" y="4964882"/>
                <a:ext cx="5327811" cy="1921192"/>
              </a:xfrm>
              <a:custGeom>
                <a:avLst/>
                <a:gdLst>
                  <a:gd name="connsiteX0" fmla="*/ 0 w 3560710"/>
                  <a:gd name="connsiteY0" fmla="*/ 1136944 h 1136944"/>
                  <a:gd name="connsiteX1" fmla="*/ 1780355 w 3560710"/>
                  <a:gd name="connsiteY1" fmla="*/ 0 h 1136944"/>
                  <a:gd name="connsiteX2" fmla="*/ 3560710 w 3560710"/>
                  <a:gd name="connsiteY2" fmla="*/ 1136944 h 1136944"/>
                  <a:gd name="connsiteX3" fmla="*/ 0 w 3560710"/>
                  <a:gd name="connsiteY3" fmla="*/ 1136944 h 1136944"/>
                  <a:gd name="connsiteX0-1" fmla="*/ 0 w 3560710"/>
                  <a:gd name="connsiteY0-2" fmla="*/ 1136944 h 1136944"/>
                  <a:gd name="connsiteX1-3" fmla="*/ 1780355 w 3560710"/>
                  <a:gd name="connsiteY1-4" fmla="*/ 0 h 1136944"/>
                  <a:gd name="connsiteX2-5" fmla="*/ 3560710 w 3560710"/>
                  <a:gd name="connsiteY2-6" fmla="*/ 1136944 h 1136944"/>
                  <a:gd name="connsiteX3-7" fmla="*/ 0 w 3560710"/>
                  <a:gd name="connsiteY3-8" fmla="*/ 1136944 h 1136944"/>
                  <a:gd name="connsiteX0-9" fmla="*/ 0 w 3560710"/>
                  <a:gd name="connsiteY0-10" fmla="*/ 1137032 h 1137032"/>
                  <a:gd name="connsiteX1-11" fmla="*/ 1780355 w 3560710"/>
                  <a:gd name="connsiteY1-12" fmla="*/ 88 h 1137032"/>
                  <a:gd name="connsiteX2-13" fmla="*/ 3560710 w 3560710"/>
                  <a:gd name="connsiteY2-14" fmla="*/ 1137032 h 1137032"/>
                  <a:gd name="connsiteX3-15" fmla="*/ 0 w 3560710"/>
                  <a:gd name="connsiteY3-16" fmla="*/ 1137032 h 1137032"/>
                </a:gdLst>
                <a:ahLst/>
                <a:cxnLst>
                  <a:cxn ang="0">
                    <a:pos x="connsiteX0-1" y="connsiteY0-2"/>
                  </a:cxn>
                  <a:cxn ang="0">
                    <a:pos x="connsiteX1-3" y="connsiteY1-4"/>
                  </a:cxn>
                  <a:cxn ang="0">
                    <a:pos x="connsiteX2-5" y="connsiteY2-6"/>
                  </a:cxn>
                  <a:cxn ang="0">
                    <a:pos x="connsiteX3-7" y="connsiteY3-8"/>
                  </a:cxn>
                </a:cxnLst>
                <a:rect l="l" t="t" r="r" b="b"/>
                <a:pathLst>
                  <a:path w="3560710" h="1137032">
                    <a:moveTo>
                      <a:pt x="0" y="1137032"/>
                    </a:moveTo>
                    <a:cubicBezTo>
                      <a:pt x="593452" y="758051"/>
                      <a:pt x="1102124" y="-9500"/>
                      <a:pt x="1780355" y="88"/>
                    </a:cubicBezTo>
                    <a:cubicBezTo>
                      <a:pt x="2458586" y="9676"/>
                      <a:pt x="2967258" y="758051"/>
                      <a:pt x="3560710" y="1137032"/>
                    </a:cubicBezTo>
                    <a:lnTo>
                      <a:pt x="0" y="1137032"/>
                    </a:lnTo>
                    <a:close/>
                  </a:path>
                </a:pathLst>
              </a:custGeom>
              <a:solidFill>
                <a:srgbClr val="ED935C">
                  <a:alpha val="6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 name="等腰三角形 5"/>
              <p:cNvSpPr/>
              <p:nvPr/>
            </p:nvSpPr>
            <p:spPr>
              <a:xfrm>
                <a:off x="6780019" y="5781117"/>
                <a:ext cx="5439657" cy="1076883"/>
              </a:xfrm>
              <a:custGeom>
                <a:avLst/>
                <a:gdLst>
                  <a:gd name="connsiteX0" fmla="*/ 0 w 3560710"/>
                  <a:gd name="connsiteY0" fmla="*/ 1136944 h 1136944"/>
                  <a:gd name="connsiteX1" fmla="*/ 1780355 w 3560710"/>
                  <a:gd name="connsiteY1" fmla="*/ 0 h 1136944"/>
                  <a:gd name="connsiteX2" fmla="*/ 3560710 w 3560710"/>
                  <a:gd name="connsiteY2" fmla="*/ 1136944 h 1136944"/>
                  <a:gd name="connsiteX3" fmla="*/ 0 w 3560710"/>
                  <a:gd name="connsiteY3" fmla="*/ 1136944 h 1136944"/>
                  <a:gd name="connsiteX0-1" fmla="*/ 0 w 3560710"/>
                  <a:gd name="connsiteY0-2" fmla="*/ 1136944 h 1136944"/>
                  <a:gd name="connsiteX1-3" fmla="*/ 1780355 w 3560710"/>
                  <a:gd name="connsiteY1-4" fmla="*/ 0 h 1136944"/>
                  <a:gd name="connsiteX2-5" fmla="*/ 3560710 w 3560710"/>
                  <a:gd name="connsiteY2-6" fmla="*/ 1136944 h 1136944"/>
                  <a:gd name="connsiteX3-7" fmla="*/ 0 w 3560710"/>
                  <a:gd name="connsiteY3-8" fmla="*/ 1136944 h 1136944"/>
                  <a:gd name="connsiteX0-9" fmla="*/ 0 w 3560710"/>
                  <a:gd name="connsiteY0-10" fmla="*/ 1137032 h 1137032"/>
                  <a:gd name="connsiteX1-11" fmla="*/ 1780355 w 3560710"/>
                  <a:gd name="connsiteY1-12" fmla="*/ 88 h 1137032"/>
                  <a:gd name="connsiteX2-13" fmla="*/ 3560710 w 3560710"/>
                  <a:gd name="connsiteY2-14" fmla="*/ 1137032 h 1137032"/>
                  <a:gd name="connsiteX3-15" fmla="*/ 0 w 3560710"/>
                  <a:gd name="connsiteY3-16" fmla="*/ 1137032 h 1137032"/>
                  <a:gd name="connsiteX0-17" fmla="*/ 0 w 3560710"/>
                  <a:gd name="connsiteY0-18" fmla="*/ 1076883 h 1076883"/>
                  <a:gd name="connsiteX1-19" fmla="*/ 2134761 w 3560710"/>
                  <a:gd name="connsiteY1-20" fmla="*/ 97 h 1076883"/>
                  <a:gd name="connsiteX2-21" fmla="*/ 3560710 w 3560710"/>
                  <a:gd name="connsiteY2-22" fmla="*/ 1076883 h 1076883"/>
                  <a:gd name="connsiteX3-23" fmla="*/ 0 w 3560710"/>
                  <a:gd name="connsiteY3-24" fmla="*/ 1076883 h 1076883"/>
                </a:gdLst>
                <a:ahLst/>
                <a:cxnLst>
                  <a:cxn ang="0">
                    <a:pos x="connsiteX0-1" y="connsiteY0-2"/>
                  </a:cxn>
                  <a:cxn ang="0">
                    <a:pos x="connsiteX1-3" y="connsiteY1-4"/>
                  </a:cxn>
                  <a:cxn ang="0">
                    <a:pos x="connsiteX2-5" y="connsiteY2-6"/>
                  </a:cxn>
                  <a:cxn ang="0">
                    <a:pos x="connsiteX3-7" y="connsiteY3-8"/>
                  </a:cxn>
                </a:cxnLst>
                <a:rect l="l" t="t" r="r" b="b"/>
                <a:pathLst>
                  <a:path w="3560710" h="1076883">
                    <a:moveTo>
                      <a:pt x="0" y="1076883"/>
                    </a:moveTo>
                    <a:cubicBezTo>
                      <a:pt x="593452" y="697902"/>
                      <a:pt x="1456530" y="-9491"/>
                      <a:pt x="2134761" y="97"/>
                    </a:cubicBezTo>
                    <a:cubicBezTo>
                      <a:pt x="2812992" y="9685"/>
                      <a:pt x="2967258" y="697902"/>
                      <a:pt x="3560710" y="1076883"/>
                    </a:cubicBezTo>
                    <a:lnTo>
                      <a:pt x="0" y="1076883"/>
                    </a:lnTo>
                    <a:close/>
                  </a:path>
                </a:pathLst>
              </a:custGeom>
              <a:solidFill>
                <a:srgbClr val="E9746E">
                  <a:alpha val="6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 name="等腰三角形 5"/>
              <p:cNvSpPr/>
              <p:nvPr/>
            </p:nvSpPr>
            <p:spPr>
              <a:xfrm>
                <a:off x="9613231" y="5220014"/>
                <a:ext cx="6509085" cy="1637986"/>
              </a:xfrm>
              <a:custGeom>
                <a:avLst/>
                <a:gdLst>
                  <a:gd name="connsiteX0" fmla="*/ 0 w 3560710"/>
                  <a:gd name="connsiteY0" fmla="*/ 1136944 h 1136944"/>
                  <a:gd name="connsiteX1" fmla="*/ 1780355 w 3560710"/>
                  <a:gd name="connsiteY1" fmla="*/ 0 h 1136944"/>
                  <a:gd name="connsiteX2" fmla="*/ 3560710 w 3560710"/>
                  <a:gd name="connsiteY2" fmla="*/ 1136944 h 1136944"/>
                  <a:gd name="connsiteX3" fmla="*/ 0 w 3560710"/>
                  <a:gd name="connsiteY3" fmla="*/ 1136944 h 1136944"/>
                  <a:gd name="connsiteX0-1" fmla="*/ 0 w 3560710"/>
                  <a:gd name="connsiteY0-2" fmla="*/ 1136944 h 1136944"/>
                  <a:gd name="connsiteX1-3" fmla="*/ 1780355 w 3560710"/>
                  <a:gd name="connsiteY1-4" fmla="*/ 0 h 1136944"/>
                  <a:gd name="connsiteX2-5" fmla="*/ 3560710 w 3560710"/>
                  <a:gd name="connsiteY2-6" fmla="*/ 1136944 h 1136944"/>
                  <a:gd name="connsiteX3-7" fmla="*/ 0 w 3560710"/>
                  <a:gd name="connsiteY3-8" fmla="*/ 1136944 h 1136944"/>
                  <a:gd name="connsiteX0-9" fmla="*/ 0 w 3560710"/>
                  <a:gd name="connsiteY0-10" fmla="*/ 1137032 h 1137032"/>
                  <a:gd name="connsiteX1-11" fmla="*/ 1780355 w 3560710"/>
                  <a:gd name="connsiteY1-12" fmla="*/ 88 h 1137032"/>
                  <a:gd name="connsiteX2-13" fmla="*/ 3560710 w 3560710"/>
                  <a:gd name="connsiteY2-14" fmla="*/ 1137032 h 1137032"/>
                  <a:gd name="connsiteX3-15" fmla="*/ 0 w 3560710"/>
                  <a:gd name="connsiteY3-16" fmla="*/ 1137032 h 1137032"/>
                </a:gdLst>
                <a:ahLst/>
                <a:cxnLst>
                  <a:cxn ang="0">
                    <a:pos x="connsiteX0-1" y="connsiteY0-2"/>
                  </a:cxn>
                  <a:cxn ang="0">
                    <a:pos x="connsiteX1-3" y="connsiteY1-4"/>
                  </a:cxn>
                  <a:cxn ang="0">
                    <a:pos x="connsiteX2-5" y="connsiteY2-6"/>
                  </a:cxn>
                  <a:cxn ang="0">
                    <a:pos x="connsiteX3-7" y="connsiteY3-8"/>
                  </a:cxn>
                </a:cxnLst>
                <a:rect l="l" t="t" r="r" b="b"/>
                <a:pathLst>
                  <a:path w="3560710" h="1137032">
                    <a:moveTo>
                      <a:pt x="0" y="1137032"/>
                    </a:moveTo>
                    <a:cubicBezTo>
                      <a:pt x="593452" y="758051"/>
                      <a:pt x="1102124" y="-9500"/>
                      <a:pt x="1780355" y="88"/>
                    </a:cubicBezTo>
                    <a:cubicBezTo>
                      <a:pt x="2458586" y="9676"/>
                      <a:pt x="2967258" y="758051"/>
                      <a:pt x="3560710" y="1137032"/>
                    </a:cubicBezTo>
                    <a:lnTo>
                      <a:pt x="0" y="1137032"/>
                    </a:lnTo>
                    <a:close/>
                  </a:path>
                </a:pathLst>
              </a:custGeom>
              <a:solidFill>
                <a:srgbClr val="AB7DB6">
                  <a:alpha val="6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pic>
        <p:nvPicPr>
          <p:cNvPr id="72" name="New picture"/>
          <p:cNvPicPr/>
          <p:nvPr/>
        </p:nvPicPr>
        <p:blipFill>
          <a:blip r:embed="rId2"/>
          <a:stretch>
            <a:fillRect/>
          </a:stretch>
        </p:blipFill>
        <p:spPr>
          <a:xfrm>
            <a:off x="11074400" y="10985500"/>
            <a:ext cx="342900" cy="254000"/>
          </a:xfrm>
          <a:prstGeom prst="cube">
            <a:avLst/>
          </a:prstGeom>
        </p:spPr>
      </p:pic>
    </p:spTree>
    <p:custDataLst>
      <p:tags r:id="rId3"/>
    </p:custData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8" name="Group 21_1"/>
          <p:cNvGrpSpPr/>
          <p:nvPr/>
        </p:nvGrpSpPr>
        <p:grpSpPr>
          <a:xfrm>
            <a:off x="-947639" y="11"/>
            <a:ext cx="12858769" cy="6560166"/>
            <a:chOff x="-1013679" y="-43169"/>
            <a:chExt cx="12858769" cy="6560166"/>
          </a:xfrm>
        </p:grpSpPr>
        <p:grpSp>
          <p:nvGrpSpPr>
            <p:cNvPr id="60" name="组合 59"/>
            <p:cNvGrpSpPr/>
            <p:nvPr/>
          </p:nvGrpSpPr>
          <p:grpSpPr>
            <a:xfrm>
              <a:off x="9683417" y="6288397"/>
              <a:ext cx="2161673" cy="228600"/>
              <a:chOff x="2805536" y="-1467853"/>
              <a:chExt cx="2161673" cy="228600"/>
            </a:xfrm>
          </p:grpSpPr>
          <p:sp>
            <p:nvSpPr>
              <p:cNvPr id="67" name="椭圆 66"/>
              <p:cNvSpPr/>
              <p:nvPr/>
            </p:nvSpPr>
            <p:spPr>
              <a:xfrm>
                <a:off x="2805536" y="-1467853"/>
                <a:ext cx="228600" cy="228600"/>
              </a:xfrm>
              <a:prstGeom prst="ellipse">
                <a:avLst/>
              </a:prstGeom>
              <a:solidFill>
                <a:srgbClr val="78B6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8" name="椭圆 67"/>
              <p:cNvSpPr/>
              <p:nvPr/>
            </p:nvSpPr>
            <p:spPr>
              <a:xfrm>
                <a:off x="3288804" y="-1467853"/>
                <a:ext cx="228600" cy="228600"/>
              </a:xfrm>
              <a:prstGeom prst="ellipse">
                <a:avLst/>
              </a:prstGeom>
              <a:solidFill>
                <a:srgbClr val="FDD0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9" name="椭圆 68"/>
              <p:cNvSpPr/>
              <p:nvPr/>
            </p:nvSpPr>
            <p:spPr>
              <a:xfrm>
                <a:off x="3772072" y="-1467853"/>
                <a:ext cx="228600" cy="228600"/>
              </a:xfrm>
              <a:prstGeom prst="ellipse">
                <a:avLst/>
              </a:prstGeom>
              <a:solidFill>
                <a:srgbClr val="ED93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0" name="椭圆 69"/>
              <p:cNvSpPr/>
              <p:nvPr/>
            </p:nvSpPr>
            <p:spPr>
              <a:xfrm>
                <a:off x="4255340" y="-1467853"/>
                <a:ext cx="228600" cy="228600"/>
              </a:xfrm>
              <a:prstGeom prst="ellipse">
                <a:avLst/>
              </a:prstGeom>
              <a:solidFill>
                <a:srgbClr val="E974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1" name="椭圆 70"/>
              <p:cNvSpPr/>
              <p:nvPr/>
            </p:nvSpPr>
            <p:spPr>
              <a:xfrm>
                <a:off x="4738609" y="-1467853"/>
                <a:ext cx="228600" cy="228600"/>
              </a:xfrm>
              <a:prstGeom prst="ellipse">
                <a:avLst/>
              </a:prstGeom>
              <a:solidFill>
                <a:srgbClr val="AB7D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61" name="组合 60"/>
            <p:cNvGrpSpPr/>
            <p:nvPr/>
          </p:nvGrpSpPr>
          <p:grpSpPr>
            <a:xfrm flipH="1" flipV="1">
              <a:off x="-1013679" y="-43169"/>
              <a:ext cx="4948007" cy="573258"/>
              <a:chOff x="-460228" y="4964882"/>
              <a:chExt cx="16582544" cy="1921192"/>
            </a:xfrm>
          </p:grpSpPr>
          <p:sp>
            <p:nvSpPr>
              <p:cNvPr id="62" name="等腰三角形 5"/>
              <p:cNvSpPr/>
              <p:nvPr/>
            </p:nvSpPr>
            <p:spPr>
              <a:xfrm>
                <a:off x="-460228" y="5749042"/>
                <a:ext cx="3560710" cy="1137032"/>
              </a:xfrm>
              <a:custGeom>
                <a:avLst/>
                <a:gdLst>
                  <a:gd name="connsiteX0" fmla="*/ 0 w 3560710"/>
                  <a:gd name="connsiteY0" fmla="*/ 1136944 h 1136944"/>
                  <a:gd name="connsiteX1" fmla="*/ 1780355 w 3560710"/>
                  <a:gd name="connsiteY1" fmla="*/ 0 h 1136944"/>
                  <a:gd name="connsiteX2" fmla="*/ 3560710 w 3560710"/>
                  <a:gd name="connsiteY2" fmla="*/ 1136944 h 1136944"/>
                  <a:gd name="connsiteX3" fmla="*/ 0 w 3560710"/>
                  <a:gd name="connsiteY3" fmla="*/ 1136944 h 1136944"/>
                  <a:gd name="connsiteX0-1" fmla="*/ 0 w 3560710"/>
                  <a:gd name="connsiteY0-2" fmla="*/ 1136944 h 1136944"/>
                  <a:gd name="connsiteX1-3" fmla="*/ 1780355 w 3560710"/>
                  <a:gd name="connsiteY1-4" fmla="*/ 0 h 1136944"/>
                  <a:gd name="connsiteX2-5" fmla="*/ 3560710 w 3560710"/>
                  <a:gd name="connsiteY2-6" fmla="*/ 1136944 h 1136944"/>
                  <a:gd name="connsiteX3-7" fmla="*/ 0 w 3560710"/>
                  <a:gd name="connsiteY3-8" fmla="*/ 1136944 h 1136944"/>
                  <a:gd name="connsiteX0-9" fmla="*/ 0 w 3560710"/>
                  <a:gd name="connsiteY0-10" fmla="*/ 1137032 h 1137032"/>
                  <a:gd name="connsiteX1-11" fmla="*/ 1780355 w 3560710"/>
                  <a:gd name="connsiteY1-12" fmla="*/ 88 h 1137032"/>
                  <a:gd name="connsiteX2-13" fmla="*/ 3560710 w 3560710"/>
                  <a:gd name="connsiteY2-14" fmla="*/ 1137032 h 1137032"/>
                  <a:gd name="connsiteX3-15" fmla="*/ 0 w 3560710"/>
                  <a:gd name="connsiteY3-16" fmla="*/ 1137032 h 1137032"/>
                </a:gdLst>
                <a:ahLst/>
                <a:cxnLst>
                  <a:cxn ang="0">
                    <a:pos x="connsiteX0-1" y="connsiteY0-2"/>
                  </a:cxn>
                  <a:cxn ang="0">
                    <a:pos x="connsiteX1-3" y="connsiteY1-4"/>
                  </a:cxn>
                  <a:cxn ang="0">
                    <a:pos x="connsiteX2-5" y="connsiteY2-6"/>
                  </a:cxn>
                  <a:cxn ang="0">
                    <a:pos x="connsiteX3-7" y="connsiteY3-8"/>
                  </a:cxn>
                </a:cxnLst>
                <a:rect l="l" t="t" r="r" b="b"/>
                <a:pathLst>
                  <a:path w="3560710" h="1137032">
                    <a:moveTo>
                      <a:pt x="0" y="1137032"/>
                    </a:moveTo>
                    <a:cubicBezTo>
                      <a:pt x="593452" y="758051"/>
                      <a:pt x="1102124" y="-9500"/>
                      <a:pt x="1780355" y="88"/>
                    </a:cubicBezTo>
                    <a:cubicBezTo>
                      <a:pt x="2458586" y="9676"/>
                      <a:pt x="2967258" y="758051"/>
                      <a:pt x="3560710" y="1137032"/>
                    </a:cubicBezTo>
                    <a:lnTo>
                      <a:pt x="0" y="1137032"/>
                    </a:lnTo>
                    <a:close/>
                  </a:path>
                </a:pathLst>
              </a:custGeom>
              <a:solidFill>
                <a:srgbClr val="78B6A9">
                  <a:alpha val="6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 name="等腰三角形 5"/>
              <p:cNvSpPr/>
              <p:nvPr/>
            </p:nvSpPr>
            <p:spPr>
              <a:xfrm>
                <a:off x="1498898" y="5414211"/>
                <a:ext cx="4355342" cy="1471863"/>
              </a:xfrm>
              <a:custGeom>
                <a:avLst/>
                <a:gdLst>
                  <a:gd name="connsiteX0" fmla="*/ 0 w 3560710"/>
                  <a:gd name="connsiteY0" fmla="*/ 1136944 h 1136944"/>
                  <a:gd name="connsiteX1" fmla="*/ 1780355 w 3560710"/>
                  <a:gd name="connsiteY1" fmla="*/ 0 h 1136944"/>
                  <a:gd name="connsiteX2" fmla="*/ 3560710 w 3560710"/>
                  <a:gd name="connsiteY2" fmla="*/ 1136944 h 1136944"/>
                  <a:gd name="connsiteX3" fmla="*/ 0 w 3560710"/>
                  <a:gd name="connsiteY3" fmla="*/ 1136944 h 1136944"/>
                  <a:gd name="connsiteX0-1" fmla="*/ 0 w 3560710"/>
                  <a:gd name="connsiteY0-2" fmla="*/ 1136944 h 1136944"/>
                  <a:gd name="connsiteX1-3" fmla="*/ 1780355 w 3560710"/>
                  <a:gd name="connsiteY1-4" fmla="*/ 0 h 1136944"/>
                  <a:gd name="connsiteX2-5" fmla="*/ 3560710 w 3560710"/>
                  <a:gd name="connsiteY2-6" fmla="*/ 1136944 h 1136944"/>
                  <a:gd name="connsiteX3-7" fmla="*/ 0 w 3560710"/>
                  <a:gd name="connsiteY3-8" fmla="*/ 1136944 h 1136944"/>
                  <a:gd name="connsiteX0-9" fmla="*/ 0 w 3560710"/>
                  <a:gd name="connsiteY0-10" fmla="*/ 1137032 h 1137032"/>
                  <a:gd name="connsiteX1-11" fmla="*/ 1780355 w 3560710"/>
                  <a:gd name="connsiteY1-12" fmla="*/ 88 h 1137032"/>
                  <a:gd name="connsiteX2-13" fmla="*/ 3560710 w 3560710"/>
                  <a:gd name="connsiteY2-14" fmla="*/ 1137032 h 1137032"/>
                  <a:gd name="connsiteX3-15" fmla="*/ 0 w 3560710"/>
                  <a:gd name="connsiteY3-16" fmla="*/ 1137032 h 1137032"/>
                  <a:gd name="connsiteX0-17" fmla="*/ 0 w 3560710"/>
                  <a:gd name="connsiteY0-18" fmla="*/ 1137032 h 1137032"/>
                  <a:gd name="connsiteX1-19" fmla="*/ 1780355 w 3560710"/>
                  <a:gd name="connsiteY1-20" fmla="*/ 88 h 1137032"/>
                  <a:gd name="connsiteX2-21" fmla="*/ 3560710 w 3560710"/>
                  <a:gd name="connsiteY2-22" fmla="*/ 1137032 h 1137032"/>
                  <a:gd name="connsiteX3-23" fmla="*/ 0 w 3560710"/>
                  <a:gd name="connsiteY3-24" fmla="*/ 1137032 h 1137032"/>
                  <a:gd name="connsiteX0-25" fmla="*/ 0 w 3560710"/>
                  <a:gd name="connsiteY0-26" fmla="*/ 1137032 h 1137032"/>
                  <a:gd name="connsiteX1-27" fmla="*/ 1780355 w 3560710"/>
                  <a:gd name="connsiteY1-28" fmla="*/ 88 h 1137032"/>
                  <a:gd name="connsiteX2-29" fmla="*/ 3560710 w 3560710"/>
                  <a:gd name="connsiteY2-30" fmla="*/ 1137032 h 1137032"/>
                  <a:gd name="connsiteX3-31" fmla="*/ 0 w 3560710"/>
                  <a:gd name="connsiteY3-32" fmla="*/ 1137032 h 1137032"/>
                </a:gdLst>
                <a:ahLst/>
                <a:cxnLst>
                  <a:cxn ang="0">
                    <a:pos x="connsiteX0-1" y="connsiteY0-2"/>
                  </a:cxn>
                  <a:cxn ang="0">
                    <a:pos x="connsiteX1-3" y="connsiteY1-4"/>
                  </a:cxn>
                  <a:cxn ang="0">
                    <a:pos x="connsiteX2-5" y="connsiteY2-6"/>
                  </a:cxn>
                  <a:cxn ang="0">
                    <a:pos x="connsiteX3-7" y="connsiteY3-8"/>
                  </a:cxn>
                </a:cxnLst>
                <a:rect l="l" t="t" r="r" b="b"/>
                <a:pathLst>
                  <a:path w="3560710" h="1137032">
                    <a:moveTo>
                      <a:pt x="0" y="1137032"/>
                    </a:moveTo>
                    <a:cubicBezTo>
                      <a:pt x="593452" y="758051"/>
                      <a:pt x="1298852" y="-9500"/>
                      <a:pt x="1780355" y="88"/>
                    </a:cubicBezTo>
                    <a:cubicBezTo>
                      <a:pt x="2261858" y="9676"/>
                      <a:pt x="2967258" y="758051"/>
                      <a:pt x="3560710" y="1137032"/>
                    </a:cubicBezTo>
                    <a:lnTo>
                      <a:pt x="0" y="1137032"/>
                    </a:lnTo>
                    <a:close/>
                  </a:path>
                </a:pathLst>
              </a:custGeom>
              <a:solidFill>
                <a:srgbClr val="FDD069">
                  <a:alpha val="6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 name="等腰三角形 5"/>
              <p:cNvSpPr/>
              <p:nvPr/>
            </p:nvSpPr>
            <p:spPr>
              <a:xfrm>
                <a:off x="3763709" y="4964882"/>
                <a:ext cx="5327811" cy="1921192"/>
              </a:xfrm>
              <a:custGeom>
                <a:avLst/>
                <a:gdLst>
                  <a:gd name="connsiteX0" fmla="*/ 0 w 3560710"/>
                  <a:gd name="connsiteY0" fmla="*/ 1136944 h 1136944"/>
                  <a:gd name="connsiteX1" fmla="*/ 1780355 w 3560710"/>
                  <a:gd name="connsiteY1" fmla="*/ 0 h 1136944"/>
                  <a:gd name="connsiteX2" fmla="*/ 3560710 w 3560710"/>
                  <a:gd name="connsiteY2" fmla="*/ 1136944 h 1136944"/>
                  <a:gd name="connsiteX3" fmla="*/ 0 w 3560710"/>
                  <a:gd name="connsiteY3" fmla="*/ 1136944 h 1136944"/>
                  <a:gd name="connsiteX0-1" fmla="*/ 0 w 3560710"/>
                  <a:gd name="connsiteY0-2" fmla="*/ 1136944 h 1136944"/>
                  <a:gd name="connsiteX1-3" fmla="*/ 1780355 w 3560710"/>
                  <a:gd name="connsiteY1-4" fmla="*/ 0 h 1136944"/>
                  <a:gd name="connsiteX2-5" fmla="*/ 3560710 w 3560710"/>
                  <a:gd name="connsiteY2-6" fmla="*/ 1136944 h 1136944"/>
                  <a:gd name="connsiteX3-7" fmla="*/ 0 w 3560710"/>
                  <a:gd name="connsiteY3-8" fmla="*/ 1136944 h 1136944"/>
                  <a:gd name="connsiteX0-9" fmla="*/ 0 w 3560710"/>
                  <a:gd name="connsiteY0-10" fmla="*/ 1137032 h 1137032"/>
                  <a:gd name="connsiteX1-11" fmla="*/ 1780355 w 3560710"/>
                  <a:gd name="connsiteY1-12" fmla="*/ 88 h 1137032"/>
                  <a:gd name="connsiteX2-13" fmla="*/ 3560710 w 3560710"/>
                  <a:gd name="connsiteY2-14" fmla="*/ 1137032 h 1137032"/>
                  <a:gd name="connsiteX3-15" fmla="*/ 0 w 3560710"/>
                  <a:gd name="connsiteY3-16" fmla="*/ 1137032 h 1137032"/>
                </a:gdLst>
                <a:ahLst/>
                <a:cxnLst>
                  <a:cxn ang="0">
                    <a:pos x="connsiteX0-1" y="connsiteY0-2"/>
                  </a:cxn>
                  <a:cxn ang="0">
                    <a:pos x="connsiteX1-3" y="connsiteY1-4"/>
                  </a:cxn>
                  <a:cxn ang="0">
                    <a:pos x="connsiteX2-5" y="connsiteY2-6"/>
                  </a:cxn>
                  <a:cxn ang="0">
                    <a:pos x="connsiteX3-7" y="connsiteY3-8"/>
                  </a:cxn>
                </a:cxnLst>
                <a:rect l="l" t="t" r="r" b="b"/>
                <a:pathLst>
                  <a:path w="3560710" h="1137032">
                    <a:moveTo>
                      <a:pt x="0" y="1137032"/>
                    </a:moveTo>
                    <a:cubicBezTo>
                      <a:pt x="593452" y="758051"/>
                      <a:pt x="1102124" y="-9500"/>
                      <a:pt x="1780355" y="88"/>
                    </a:cubicBezTo>
                    <a:cubicBezTo>
                      <a:pt x="2458586" y="9676"/>
                      <a:pt x="2967258" y="758051"/>
                      <a:pt x="3560710" y="1137032"/>
                    </a:cubicBezTo>
                    <a:lnTo>
                      <a:pt x="0" y="1137032"/>
                    </a:lnTo>
                    <a:close/>
                  </a:path>
                </a:pathLst>
              </a:custGeom>
              <a:solidFill>
                <a:srgbClr val="ED935C">
                  <a:alpha val="6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 name="等腰三角形 5"/>
              <p:cNvSpPr/>
              <p:nvPr/>
            </p:nvSpPr>
            <p:spPr>
              <a:xfrm>
                <a:off x="6780019" y="5781117"/>
                <a:ext cx="5439657" cy="1076883"/>
              </a:xfrm>
              <a:custGeom>
                <a:avLst/>
                <a:gdLst>
                  <a:gd name="connsiteX0" fmla="*/ 0 w 3560710"/>
                  <a:gd name="connsiteY0" fmla="*/ 1136944 h 1136944"/>
                  <a:gd name="connsiteX1" fmla="*/ 1780355 w 3560710"/>
                  <a:gd name="connsiteY1" fmla="*/ 0 h 1136944"/>
                  <a:gd name="connsiteX2" fmla="*/ 3560710 w 3560710"/>
                  <a:gd name="connsiteY2" fmla="*/ 1136944 h 1136944"/>
                  <a:gd name="connsiteX3" fmla="*/ 0 w 3560710"/>
                  <a:gd name="connsiteY3" fmla="*/ 1136944 h 1136944"/>
                  <a:gd name="connsiteX0-1" fmla="*/ 0 w 3560710"/>
                  <a:gd name="connsiteY0-2" fmla="*/ 1136944 h 1136944"/>
                  <a:gd name="connsiteX1-3" fmla="*/ 1780355 w 3560710"/>
                  <a:gd name="connsiteY1-4" fmla="*/ 0 h 1136944"/>
                  <a:gd name="connsiteX2-5" fmla="*/ 3560710 w 3560710"/>
                  <a:gd name="connsiteY2-6" fmla="*/ 1136944 h 1136944"/>
                  <a:gd name="connsiteX3-7" fmla="*/ 0 w 3560710"/>
                  <a:gd name="connsiteY3-8" fmla="*/ 1136944 h 1136944"/>
                  <a:gd name="connsiteX0-9" fmla="*/ 0 w 3560710"/>
                  <a:gd name="connsiteY0-10" fmla="*/ 1137032 h 1137032"/>
                  <a:gd name="connsiteX1-11" fmla="*/ 1780355 w 3560710"/>
                  <a:gd name="connsiteY1-12" fmla="*/ 88 h 1137032"/>
                  <a:gd name="connsiteX2-13" fmla="*/ 3560710 w 3560710"/>
                  <a:gd name="connsiteY2-14" fmla="*/ 1137032 h 1137032"/>
                  <a:gd name="connsiteX3-15" fmla="*/ 0 w 3560710"/>
                  <a:gd name="connsiteY3-16" fmla="*/ 1137032 h 1137032"/>
                  <a:gd name="connsiteX0-17" fmla="*/ 0 w 3560710"/>
                  <a:gd name="connsiteY0-18" fmla="*/ 1076883 h 1076883"/>
                  <a:gd name="connsiteX1-19" fmla="*/ 2134761 w 3560710"/>
                  <a:gd name="connsiteY1-20" fmla="*/ 97 h 1076883"/>
                  <a:gd name="connsiteX2-21" fmla="*/ 3560710 w 3560710"/>
                  <a:gd name="connsiteY2-22" fmla="*/ 1076883 h 1076883"/>
                  <a:gd name="connsiteX3-23" fmla="*/ 0 w 3560710"/>
                  <a:gd name="connsiteY3-24" fmla="*/ 1076883 h 1076883"/>
                </a:gdLst>
                <a:ahLst/>
                <a:cxnLst>
                  <a:cxn ang="0">
                    <a:pos x="connsiteX0-1" y="connsiteY0-2"/>
                  </a:cxn>
                  <a:cxn ang="0">
                    <a:pos x="connsiteX1-3" y="connsiteY1-4"/>
                  </a:cxn>
                  <a:cxn ang="0">
                    <a:pos x="connsiteX2-5" y="connsiteY2-6"/>
                  </a:cxn>
                  <a:cxn ang="0">
                    <a:pos x="connsiteX3-7" y="connsiteY3-8"/>
                  </a:cxn>
                </a:cxnLst>
                <a:rect l="l" t="t" r="r" b="b"/>
                <a:pathLst>
                  <a:path w="3560710" h="1076883">
                    <a:moveTo>
                      <a:pt x="0" y="1076883"/>
                    </a:moveTo>
                    <a:cubicBezTo>
                      <a:pt x="593452" y="697902"/>
                      <a:pt x="1456530" y="-9491"/>
                      <a:pt x="2134761" y="97"/>
                    </a:cubicBezTo>
                    <a:cubicBezTo>
                      <a:pt x="2812992" y="9685"/>
                      <a:pt x="2967258" y="697902"/>
                      <a:pt x="3560710" y="1076883"/>
                    </a:cubicBezTo>
                    <a:lnTo>
                      <a:pt x="0" y="1076883"/>
                    </a:lnTo>
                    <a:close/>
                  </a:path>
                </a:pathLst>
              </a:custGeom>
              <a:solidFill>
                <a:srgbClr val="E9746E">
                  <a:alpha val="6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 name="等腰三角形 5"/>
              <p:cNvSpPr/>
              <p:nvPr/>
            </p:nvSpPr>
            <p:spPr>
              <a:xfrm>
                <a:off x="9613231" y="5220014"/>
                <a:ext cx="6509085" cy="1637986"/>
              </a:xfrm>
              <a:custGeom>
                <a:avLst/>
                <a:gdLst>
                  <a:gd name="connsiteX0" fmla="*/ 0 w 3560710"/>
                  <a:gd name="connsiteY0" fmla="*/ 1136944 h 1136944"/>
                  <a:gd name="connsiteX1" fmla="*/ 1780355 w 3560710"/>
                  <a:gd name="connsiteY1" fmla="*/ 0 h 1136944"/>
                  <a:gd name="connsiteX2" fmla="*/ 3560710 w 3560710"/>
                  <a:gd name="connsiteY2" fmla="*/ 1136944 h 1136944"/>
                  <a:gd name="connsiteX3" fmla="*/ 0 w 3560710"/>
                  <a:gd name="connsiteY3" fmla="*/ 1136944 h 1136944"/>
                  <a:gd name="connsiteX0-1" fmla="*/ 0 w 3560710"/>
                  <a:gd name="connsiteY0-2" fmla="*/ 1136944 h 1136944"/>
                  <a:gd name="connsiteX1-3" fmla="*/ 1780355 w 3560710"/>
                  <a:gd name="connsiteY1-4" fmla="*/ 0 h 1136944"/>
                  <a:gd name="connsiteX2-5" fmla="*/ 3560710 w 3560710"/>
                  <a:gd name="connsiteY2-6" fmla="*/ 1136944 h 1136944"/>
                  <a:gd name="connsiteX3-7" fmla="*/ 0 w 3560710"/>
                  <a:gd name="connsiteY3-8" fmla="*/ 1136944 h 1136944"/>
                  <a:gd name="connsiteX0-9" fmla="*/ 0 w 3560710"/>
                  <a:gd name="connsiteY0-10" fmla="*/ 1137032 h 1137032"/>
                  <a:gd name="connsiteX1-11" fmla="*/ 1780355 w 3560710"/>
                  <a:gd name="connsiteY1-12" fmla="*/ 88 h 1137032"/>
                  <a:gd name="connsiteX2-13" fmla="*/ 3560710 w 3560710"/>
                  <a:gd name="connsiteY2-14" fmla="*/ 1137032 h 1137032"/>
                  <a:gd name="connsiteX3-15" fmla="*/ 0 w 3560710"/>
                  <a:gd name="connsiteY3-16" fmla="*/ 1137032 h 1137032"/>
                </a:gdLst>
                <a:ahLst/>
                <a:cxnLst>
                  <a:cxn ang="0">
                    <a:pos x="connsiteX0-1" y="connsiteY0-2"/>
                  </a:cxn>
                  <a:cxn ang="0">
                    <a:pos x="connsiteX1-3" y="connsiteY1-4"/>
                  </a:cxn>
                  <a:cxn ang="0">
                    <a:pos x="connsiteX2-5" y="connsiteY2-6"/>
                  </a:cxn>
                  <a:cxn ang="0">
                    <a:pos x="connsiteX3-7" y="connsiteY3-8"/>
                  </a:cxn>
                </a:cxnLst>
                <a:rect l="l" t="t" r="r" b="b"/>
                <a:pathLst>
                  <a:path w="3560710" h="1137032">
                    <a:moveTo>
                      <a:pt x="0" y="1137032"/>
                    </a:moveTo>
                    <a:cubicBezTo>
                      <a:pt x="593452" y="758051"/>
                      <a:pt x="1102124" y="-9500"/>
                      <a:pt x="1780355" y="88"/>
                    </a:cubicBezTo>
                    <a:cubicBezTo>
                      <a:pt x="2458586" y="9676"/>
                      <a:pt x="2967258" y="758051"/>
                      <a:pt x="3560710" y="1137032"/>
                    </a:cubicBezTo>
                    <a:lnTo>
                      <a:pt x="0" y="1137032"/>
                    </a:lnTo>
                    <a:close/>
                  </a:path>
                </a:pathLst>
              </a:custGeom>
              <a:solidFill>
                <a:srgbClr val="AB7DB6">
                  <a:alpha val="6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aphicFrame>
        <p:nvGraphicFramePr>
          <p:cNvPr id="3" name="表格 2"/>
          <p:cNvGraphicFramePr>
            <a:graphicFrameLocks noGrp="1"/>
          </p:cNvGraphicFramePr>
          <p:nvPr>
            <p:custDataLst>
              <p:tags r:id="rId1"/>
            </p:custDataLst>
          </p:nvPr>
        </p:nvGraphicFramePr>
        <p:xfrm>
          <a:off x="105410" y="103505"/>
          <a:ext cx="11936730" cy="6597015"/>
        </p:xfrm>
        <a:graphic>
          <a:graphicData uri="http://schemas.openxmlformats.org/drawingml/2006/table">
            <a:tbl>
              <a:tblPr firstRow="1" bandRow="1">
                <a:tableStyleId>{5940675A-B579-460E-94D1-54222C63F5DA}</a:tableStyleId>
              </a:tblPr>
              <a:tblGrid>
                <a:gridCol w="1889125"/>
                <a:gridCol w="10047605"/>
              </a:tblGrid>
              <a:tr h="1956435">
                <a:tc>
                  <a:txBody>
                    <a:bodyPr wrap="square"/>
                    <a:lstStyle/>
                    <a:p>
                      <a:pPr indent="0" fontAlgn="auto">
                        <a:lnSpc>
                          <a:spcPct val="150000"/>
                        </a:lnSpc>
                        <a:buNone/>
                      </a:pPr>
                      <a:r>
                        <a:rPr lang="en-US" sz="2400">
                          <a:solidFill>
                            <a:schemeClr val="tx1"/>
                          </a:solidFill>
                          <a:latin typeface="Times New Roman" panose="02020603050405020304" charset="0"/>
                          <a:ea typeface="宋体" panose="02010600030101010101" pitchFamily="2" charset="-122"/>
                          <a:cs typeface="Times New Roman" panose="02020603050405020304" charset="0"/>
                          <a:sym typeface="+mn-ea"/>
                        </a:rPr>
                        <a:t>For the solar eclipse</a:t>
                      </a:r>
                      <a:endParaRPr lang="en-US" altLang="en-US" sz="2400" b="0">
                        <a:solidFill>
                          <a:schemeClr val="tx1"/>
                        </a:solidFill>
                        <a:latin typeface="Times New Roman" panose="02020603050405020304" charset="0"/>
                        <a:ea typeface="宋体" panose="02010600030101010101" pitchFamily="2" charset="-122"/>
                        <a:cs typeface="Times New Roman" panose="02020603050405020304" charset="0"/>
                        <a:sym typeface="+mn-ea"/>
                      </a:endParaRPr>
                    </a:p>
                  </a:txBody>
                  <a:tcPr marL="68580" marR="68580" marT="0" marB="0" vert="horz">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00B0F0"/>
                    </a:solidFill>
                  </a:tcPr>
                </a:tc>
                <a:tc>
                  <a:txBody>
                    <a:bodyPr wrap="square"/>
                    <a:lstStyle/>
                    <a:p>
                      <a:pPr indent="0" fontAlgn="auto">
                        <a:lnSpc>
                          <a:spcPct val="150000"/>
                        </a:lnSpc>
                        <a:buNone/>
                      </a:pPr>
                      <a:endParaRPr lang="en-US" altLang="en-US" sz="2400" b="0">
                        <a:solidFill>
                          <a:srgbClr val="0000FF"/>
                        </a:solidFill>
                        <a:latin typeface="Times New Roman" panose="02020603050405020304" charset="0"/>
                        <a:ea typeface="宋体" panose="02010600030101010101" pitchFamily="2" charset="-122"/>
                        <a:cs typeface="Times New Roman" panose="02020603050405020304" charset="0"/>
                      </a:endParaRPr>
                    </a:p>
                  </a:txBody>
                  <a:tcPr marL="68580" marR="68580" marT="0" marB="0" vert="horz">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320290">
                <a:tc>
                  <a:txBody>
                    <a:bodyPr wrap="square"/>
                    <a:lstStyle/>
                    <a:p>
                      <a:pPr indent="0" fontAlgn="auto">
                        <a:lnSpc>
                          <a:spcPct val="150000"/>
                        </a:lnSpc>
                        <a:buNone/>
                      </a:pPr>
                      <a:r>
                        <a:rPr lang="en-US" sz="2400" b="0">
                          <a:solidFill>
                            <a:schemeClr val="tx1"/>
                          </a:solidFill>
                          <a:latin typeface="Times New Roman" panose="02020603050405020304" charset="0"/>
                          <a:ea typeface="宋体" panose="02010600030101010101" pitchFamily="2" charset="-122"/>
                          <a:cs typeface="Times New Roman" panose="02020603050405020304" charset="0"/>
                        </a:rPr>
                        <a:t> </a:t>
                      </a:r>
                      <a:r>
                        <a:rPr lang="en-US" sz="2400">
                          <a:solidFill>
                            <a:schemeClr val="tx1"/>
                          </a:solidFill>
                          <a:latin typeface="Times New Roman" panose="02020603050405020304" charset="0"/>
                          <a:ea typeface="宋体" panose="02010600030101010101" pitchFamily="2" charset="-122"/>
                          <a:cs typeface="Times New Roman" panose="02020603050405020304" charset="0"/>
                          <a:sym typeface="+mn-ea"/>
                        </a:rPr>
                        <a:t>For thunder and lightning:</a:t>
                      </a:r>
                      <a:endParaRPr lang="en-US" altLang="en-US" sz="2400" b="0">
                        <a:solidFill>
                          <a:schemeClr val="tx1"/>
                        </a:solidFill>
                        <a:latin typeface="Times New Roman" panose="02020603050405020304" charset="0"/>
                        <a:ea typeface="宋体" panose="02010600030101010101" pitchFamily="2" charset="-122"/>
                        <a:cs typeface="Times New Roman" panose="02020603050405020304" charset="0"/>
                        <a:sym typeface="+mn-ea"/>
                      </a:endParaRPr>
                    </a:p>
                  </a:txBody>
                  <a:tcPr marL="68580" marR="68580" marT="0" marB="0" vert="horz">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00B0F0"/>
                    </a:solidFill>
                  </a:tcPr>
                </a:tc>
                <a:tc>
                  <a:txBody>
                    <a:bodyPr wrap="square"/>
                    <a:lstStyle/>
                    <a:p>
                      <a:pPr indent="0" fontAlgn="auto">
                        <a:lnSpc>
                          <a:spcPct val="150000"/>
                        </a:lnSpc>
                        <a:buNone/>
                      </a:pPr>
                      <a:r>
                        <a:rPr lang="en-US" sz="2400" b="0">
                          <a:latin typeface="Times New Roman" panose="02020603050405020304" charset="0"/>
                          <a:ea typeface="宋体" panose="02010600030101010101" pitchFamily="2" charset="-122"/>
                          <a:cs typeface="Times New Roman" panose="02020603050405020304" charset="0"/>
                        </a:rPr>
                        <a:t> </a:t>
                      </a:r>
                      <a:endParaRPr lang="en-US" altLang="en-US" sz="2400" b="0">
                        <a:solidFill>
                          <a:srgbClr val="0000FF"/>
                        </a:solidFill>
                        <a:latin typeface="Times New Roman" panose="02020603050405020304" charset="0"/>
                        <a:ea typeface="宋体" panose="02010600030101010101" pitchFamily="2" charset="-122"/>
                        <a:cs typeface="Times New Roman" panose="02020603050405020304" charset="0"/>
                      </a:endParaRPr>
                    </a:p>
                  </a:txBody>
                  <a:tcPr marL="68580" marR="68580" marT="0" marB="0" vert="horz">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320290">
                <a:tc>
                  <a:txBody>
                    <a:bodyPr wrap="square"/>
                    <a:lstStyle/>
                    <a:p>
                      <a:pPr indent="0" fontAlgn="auto">
                        <a:lnSpc>
                          <a:spcPct val="150000"/>
                        </a:lnSpc>
                        <a:buNone/>
                      </a:pPr>
                      <a:r>
                        <a:rPr lang="en-US" altLang="en-US" sz="2400" b="0">
                          <a:solidFill>
                            <a:schemeClr val="tx1"/>
                          </a:solidFill>
                          <a:latin typeface="Times New Roman" panose="02020603050405020304" charset="0"/>
                          <a:ea typeface="宋体" panose="02010600030101010101" pitchFamily="2" charset="-122"/>
                          <a:cs typeface="Times New Roman" panose="02020603050405020304" charset="0"/>
                        </a:rPr>
                        <a:t>For thunder and lightning:</a:t>
                      </a:r>
                      <a:endParaRPr lang="en-US" altLang="en-US" sz="2400" b="0">
                        <a:solidFill>
                          <a:schemeClr val="tx1"/>
                        </a:solidFill>
                        <a:latin typeface="Times New Roman" panose="02020603050405020304" charset="0"/>
                        <a:ea typeface="宋体" panose="02010600030101010101" pitchFamily="2" charset="-122"/>
                        <a:cs typeface="Times New Roman" panose="02020603050405020304" charset="0"/>
                      </a:endParaRPr>
                    </a:p>
                  </a:txBody>
                  <a:tcPr marL="68580" marR="68580" marT="0" marB="0" vert="horz">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00B0F0"/>
                    </a:solidFill>
                  </a:tcPr>
                </a:tc>
                <a:tc>
                  <a:txBody>
                    <a:bodyPr wrap="square"/>
                    <a:lstStyle/>
                    <a:p>
                      <a:pPr indent="0" fontAlgn="auto">
                        <a:lnSpc>
                          <a:spcPct val="150000"/>
                        </a:lnSpc>
                        <a:buNone/>
                      </a:pPr>
                      <a:endParaRPr lang="en-US" altLang="en-US" sz="2400" b="0">
                        <a:solidFill>
                          <a:srgbClr val="FF0000"/>
                        </a:solidFill>
                        <a:latin typeface="Times New Roman" panose="02020603050405020304" charset="0"/>
                        <a:ea typeface="宋体" panose="02010600030101010101" pitchFamily="2" charset="-122"/>
                        <a:cs typeface="Times New Roman" panose="02020603050405020304" charset="0"/>
                      </a:endParaRPr>
                    </a:p>
                  </a:txBody>
                  <a:tcPr marL="68580" marR="68580" marT="0" marB="0" vert="horz">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bl>
          </a:graphicData>
        </a:graphic>
      </p:graphicFrame>
      <p:sp>
        <p:nvSpPr>
          <p:cNvPr id="7" name="文本框 6"/>
          <p:cNvSpPr txBox="1"/>
          <p:nvPr/>
        </p:nvSpPr>
        <p:spPr>
          <a:xfrm>
            <a:off x="2214880" y="103505"/>
            <a:ext cx="9467850" cy="1753235"/>
          </a:xfrm>
          <a:prstGeom prst="rect">
            <a:avLst/>
          </a:prstGeom>
          <a:noFill/>
        </p:spPr>
        <p:txBody>
          <a:bodyPr wrap="square" rtlCol="0">
            <a:spAutoFit/>
          </a:bodyPr>
          <a:lstStyle/>
          <a:p>
            <a:pPr fontAlgn="auto">
              <a:lnSpc>
                <a:spcPct val="150000"/>
              </a:lnSpc>
            </a:pPr>
            <a:r>
              <a:rPr lang="en-US" sz="2400">
                <a:solidFill>
                  <a:srgbClr val="FF0000"/>
                </a:solidFill>
                <a:latin typeface="Times New Roman" panose="02020603050405020304" charset="0"/>
                <a:ea typeface="宋体" panose="02010600030101010101" pitchFamily="2" charset="-122"/>
                <a:cs typeface="Times New Roman" panose="02020603050405020304" charset="0"/>
                <a:sym typeface="+mn-ea"/>
              </a:rPr>
              <a:t>In many cultures, there were ancient beliefs that solar eclipses were caused by a creature eating the sun. In Vietnam, that creature was a giant frog. In Norway, a wolf, and in China, it was a huge dog. </a:t>
            </a:r>
            <a:endParaRPr lang="zh-CN" altLang="en-US" sz="2400"/>
          </a:p>
        </p:txBody>
      </p:sp>
      <p:sp>
        <p:nvSpPr>
          <p:cNvPr id="9" name="文本框 8"/>
          <p:cNvSpPr txBox="1"/>
          <p:nvPr/>
        </p:nvSpPr>
        <p:spPr>
          <a:xfrm>
            <a:off x="2214880" y="2200910"/>
            <a:ext cx="9705975" cy="1753235"/>
          </a:xfrm>
          <a:prstGeom prst="rect">
            <a:avLst/>
          </a:prstGeom>
          <a:noFill/>
        </p:spPr>
        <p:txBody>
          <a:bodyPr wrap="square" rtlCol="0">
            <a:spAutoFit/>
          </a:bodyPr>
          <a:lstStyle/>
          <a:p>
            <a:pPr fontAlgn="auto">
              <a:lnSpc>
                <a:spcPct val="150000"/>
              </a:lnSpc>
            </a:pPr>
            <a:r>
              <a:rPr lang="en-US" sz="2400">
                <a:solidFill>
                  <a:srgbClr val="FF0000"/>
                </a:solidFill>
                <a:latin typeface="Times New Roman" panose="02020603050405020304" charset="0"/>
                <a:ea typeface="宋体" panose="02010600030101010101" pitchFamily="2" charset="-122"/>
                <a:cs typeface="Times New Roman" panose="02020603050405020304" charset="0"/>
                <a:sym typeface="+mn-ea"/>
              </a:rPr>
              <a:t>In Medieval Europe, people thought that supernatural forces caused it, which was a sign of bad times ahead. In Ancient China, people believed that this was caused by the breath of a dragon</a:t>
            </a:r>
            <a:endParaRPr lang="zh-CN" altLang="en-US" sz="2400"/>
          </a:p>
        </p:txBody>
      </p:sp>
      <p:sp>
        <p:nvSpPr>
          <p:cNvPr id="10" name="文本框 9"/>
          <p:cNvSpPr txBox="1"/>
          <p:nvPr/>
        </p:nvSpPr>
        <p:spPr>
          <a:xfrm>
            <a:off x="2214245" y="4359910"/>
            <a:ext cx="9699625" cy="1753235"/>
          </a:xfrm>
          <a:prstGeom prst="rect">
            <a:avLst/>
          </a:prstGeom>
          <a:noFill/>
        </p:spPr>
        <p:txBody>
          <a:bodyPr wrap="square" rtlCol="0">
            <a:spAutoFit/>
          </a:bodyPr>
          <a:lstStyle/>
          <a:p>
            <a:pPr fontAlgn="auto">
              <a:lnSpc>
                <a:spcPct val="150000"/>
              </a:lnSpc>
            </a:pPr>
            <a:r>
              <a:rPr lang="en-US" altLang="en-US" sz="2400">
                <a:solidFill>
                  <a:srgbClr val="FF0000"/>
                </a:solidFill>
                <a:latin typeface="Times New Roman" panose="02020603050405020304" charset="0"/>
                <a:ea typeface="宋体" panose="02010600030101010101" pitchFamily="2" charset="-122"/>
                <a:cs typeface="Times New Roman" panose="02020603050405020304" charset="0"/>
                <a:sym typeface="+mn-ea"/>
              </a:rPr>
              <a:t>In Medieval Europe, people thought that supernatural forces caused it, which was a sign of bad times ahead. In Ancient China, people believed that this was caused by the breath of a dragon</a:t>
            </a:r>
            <a:endParaRPr lang="zh-CN" altLang="en-US" sz="2400"/>
          </a:p>
        </p:txBody>
      </p:sp>
    </p:spTree>
    <p:custDataLst>
      <p:tags r:id="rId2"/>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262380" y="85725"/>
            <a:ext cx="9340850" cy="705485"/>
          </a:xfrm>
        </p:spPr>
        <p:txBody>
          <a:bodyPr>
            <a:normAutofit fontScale="90000"/>
          </a:bodyPr>
          <a:lstStyle/>
          <a:p>
            <a:br>
              <a:rPr lang="en-US" altLang="zh-CN" sz="4000">
                <a:solidFill>
                  <a:schemeClr val="accent1"/>
                </a:solidFill>
                <a:effectLst>
                  <a:outerShdw blurRad="38100" dist="25400" dir="5400000" algn="ctr" rotWithShape="0">
                    <a:srgbClr val="6E747A">
                      <a:alpha val="43000"/>
                    </a:srgbClr>
                  </a:outerShdw>
                </a:effectLst>
                <a:latin typeface="Times New Roman" panose="02020603050405020304" charset="0"/>
                <a:cs typeface="Times New Roman" panose="02020603050405020304" charset="0"/>
              </a:rPr>
            </a:br>
            <a:r>
              <a:rPr lang="en-US" altLang="zh-CN" sz="4000">
                <a:solidFill>
                  <a:srgbClr val="4F0FBD"/>
                </a:solidFill>
                <a:effectLst>
                  <a:outerShdw blurRad="38100" dist="25400" dir="5400000" algn="ctr" rotWithShape="0">
                    <a:srgbClr val="6E747A">
                      <a:alpha val="43000"/>
                    </a:srgbClr>
                  </a:outerShdw>
                </a:effectLst>
                <a:latin typeface="Times New Roman" panose="02020603050405020304" charset="0"/>
                <a:cs typeface="Times New Roman" panose="02020603050405020304" charset="0"/>
              </a:rPr>
              <a:t>3. </a:t>
            </a:r>
            <a:r>
              <a:rPr lang="en-US" sz="4000">
                <a:solidFill>
                  <a:srgbClr val="4F0FBD"/>
                </a:solidFill>
                <a:effectLst>
                  <a:outerShdw blurRad="38100" dist="25400" dir="5400000" algn="ctr" rotWithShape="0">
                    <a:srgbClr val="6E747A">
                      <a:alpha val="43000"/>
                    </a:srgbClr>
                  </a:outerShdw>
                </a:effectLst>
                <a:latin typeface="Times New Roman" panose="02020603050405020304" charset="0"/>
                <a:ea typeface="宋体" panose="02010600030101010101" pitchFamily="2" charset="-122"/>
                <a:cs typeface="Times New Roman" panose="02020603050405020304" charset="0"/>
                <a:sym typeface="+mn-ea"/>
              </a:rPr>
              <a:t>The modern scientific explanations</a:t>
            </a:r>
            <a:br>
              <a:rPr lang="en-US" altLang="en-US" sz="4000" b="0">
                <a:solidFill>
                  <a:schemeClr val="accent1"/>
                </a:solidFill>
                <a:effectLst>
                  <a:outerShdw blurRad="38100" dist="25400" dir="5400000" algn="ctr" rotWithShape="0">
                    <a:srgbClr val="6E747A">
                      <a:alpha val="43000"/>
                    </a:srgbClr>
                  </a:outerShdw>
                </a:effectLst>
                <a:latin typeface="Times New Roman" panose="02020603050405020304" charset="0"/>
                <a:ea typeface="宋体" panose="02010600030101010101" pitchFamily="2" charset="-122"/>
                <a:cs typeface="Times New Roman" panose="02020603050405020304" charset="0"/>
              </a:rPr>
            </a:br>
            <a:endParaRPr lang="en-US" altLang="en-US" sz="4000" b="0">
              <a:solidFill>
                <a:schemeClr val="accent1"/>
              </a:solidFill>
              <a:effectLst>
                <a:outerShdw blurRad="38100" dist="25400" dir="5400000" algn="ctr" rotWithShape="0">
                  <a:srgbClr val="6E747A">
                    <a:alpha val="43000"/>
                  </a:srgbClr>
                </a:outerShdw>
              </a:effectLst>
              <a:latin typeface="Times New Roman" panose="02020603050405020304" charset="0"/>
              <a:ea typeface="宋体" panose="02010600030101010101" pitchFamily="2" charset="-122"/>
              <a:cs typeface="Times New Roman" panose="02020603050405020304" charset="0"/>
            </a:endParaRPr>
          </a:p>
        </p:txBody>
      </p:sp>
      <p:grpSp>
        <p:nvGrpSpPr>
          <p:cNvPr id="58" name="Group 21_1"/>
          <p:cNvGrpSpPr/>
          <p:nvPr/>
        </p:nvGrpSpPr>
        <p:grpSpPr>
          <a:xfrm>
            <a:off x="-947639" y="-8244"/>
            <a:ext cx="12858769" cy="6560166"/>
            <a:chOff x="-1013679" y="-43169"/>
            <a:chExt cx="12858769" cy="6560166"/>
          </a:xfrm>
        </p:grpSpPr>
        <p:grpSp>
          <p:nvGrpSpPr>
            <p:cNvPr id="60" name="组合 59"/>
            <p:cNvGrpSpPr/>
            <p:nvPr/>
          </p:nvGrpSpPr>
          <p:grpSpPr>
            <a:xfrm>
              <a:off x="9683417" y="6288397"/>
              <a:ext cx="2161673" cy="228600"/>
              <a:chOff x="2805536" y="-1467853"/>
              <a:chExt cx="2161673" cy="228600"/>
            </a:xfrm>
          </p:grpSpPr>
          <p:sp>
            <p:nvSpPr>
              <p:cNvPr id="67" name="椭圆 66"/>
              <p:cNvSpPr/>
              <p:nvPr/>
            </p:nvSpPr>
            <p:spPr>
              <a:xfrm>
                <a:off x="2805536" y="-1467853"/>
                <a:ext cx="228600" cy="228600"/>
              </a:xfrm>
              <a:prstGeom prst="ellipse">
                <a:avLst/>
              </a:prstGeom>
              <a:solidFill>
                <a:srgbClr val="78B6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8" name="椭圆 67"/>
              <p:cNvSpPr/>
              <p:nvPr/>
            </p:nvSpPr>
            <p:spPr>
              <a:xfrm>
                <a:off x="3288804" y="-1467853"/>
                <a:ext cx="228600" cy="228600"/>
              </a:xfrm>
              <a:prstGeom prst="ellipse">
                <a:avLst/>
              </a:prstGeom>
              <a:solidFill>
                <a:srgbClr val="FDD0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9" name="椭圆 68"/>
              <p:cNvSpPr/>
              <p:nvPr/>
            </p:nvSpPr>
            <p:spPr>
              <a:xfrm>
                <a:off x="3772072" y="-1467853"/>
                <a:ext cx="228600" cy="228600"/>
              </a:xfrm>
              <a:prstGeom prst="ellipse">
                <a:avLst/>
              </a:prstGeom>
              <a:solidFill>
                <a:srgbClr val="ED93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0" name="椭圆 69"/>
              <p:cNvSpPr/>
              <p:nvPr/>
            </p:nvSpPr>
            <p:spPr>
              <a:xfrm>
                <a:off x="4255340" y="-1467853"/>
                <a:ext cx="228600" cy="228600"/>
              </a:xfrm>
              <a:prstGeom prst="ellipse">
                <a:avLst/>
              </a:prstGeom>
              <a:solidFill>
                <a:srgbClr val="E974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1" name="椭圆 70"/>
              <p:cNvSpPr/>
              <p:nvPr/>
            </p:nvSpPr>
            <p:spPr>
              <a:xfrm>
                <a:off x="4738609" y="-1467853"/>
                <a:ext cx="228600" cy="228600"/>
              </a:xfrm>
              <a:prstGeom prst="ellipse">
                <a:avLst/>
              </a:prstGeom>
              <a:solidFill>
                <a:srgbClr val="AB7D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61" name="组合 60"/>
            <p:cNvGrpSpPr/>
            <p:nvPr/>
          </p:nvGrpSpPr>
          <p:grpSpPr>
            <a:xfrm flipH="1" flipV="1">
              <a:off x="-1013679" y="-43169"/>
              <a:ext cx="4948007" cy="573258"/>
              <a:chOff x="-460228" y="4964882"/>
              <a:chExt cx="16582544" cy="1921192"/>
            </a:xfrm>
          </p:grpSpPr>
          <p:sp>
            <p:nvSpPr>
              <p:cNvPr id="62" name="等腰三角形 5"/>
              <p:cNvSpPr/>
              <p:nvPr/>
            </p:nvSpPr>
            <p:spPr>
              <a:xfrm>
                <a:off x="-460228" y="5749042"/>
                <a:ext cx="3560710" cy="1137032"/>
              </a:xfrm>
              <a:custGeom>
                <a:avLst/>
                <a:gdLst>
                  <a:gd name="connsiteX0" fmla="*/ 0 w 3560710"/>
                  <a:gd name="connsiteY0" fmla="*/ 1136944 h 1136944"/>
                  <a:gd name="connsiteX1" fmla="*/ 1780355 w 3560710"/>
                  <a:gd name="connsiteY1" fmla="*/ 0 h 1136944"/>
                  <a:gd name="connsiteX2" fmla="*/ 3560710 w 3560710"/>
                  <a:gd name="connsiteY2" fmla="*/ 1136944 h 1136944"/>
                  <a:gd name="connsiteX3" fmla="*/ 0 w 3560710"/>
                  <a:gd name="connsiteY3" fmla="*/ 1136944 h 1136944"/>
                  <a:gd name="connsiteX0-1" fmla="*/ 0 w 3560710"/>
                  <a:gd name="connsiteY0-2" fmla="*/ 1136944 h 1136944"/>
                  <a:gd name="connsiteX1-3" fmla="*/ 1780355 w 3560710"/>
                  <a:gd name="connsiteY1-4" fmla="*/ 0 h 1136944"/>
                  <a:gd name="connsiteX2-5" fmla="*/ 3560710 w 3560710"/>
                  <a:gd name="connsiteY2-6" fmla="*/ 1136944 h 1136944"/>
                  <a:gd name="connsiteX3-7" fmla="*/ 0 w 3560710"/>
                  <a:gd name="connsiteY3-8" fmla="*/ 1136944 h 1136944"/>
                  <a:gd name="connsiteX0-9" fmla="*/ 0 w 3560710"/>
                  <a:gd name="connsiteY0-10" fmla="*/ 1137032 h 1137032"/>
                  <a:gd name="connsiteX1-11" fmla="*/ 1780355 w 3560710"/>
                  <a:gd name="connsiteY1-12" fmla="*/ 88 h 1137032"/>
                  <a:gd name="connsiteX2-13" fmla="*/ 3560710 w 3560710"/>
                  <a:gd name="connsiteY2-14" fmla="*/ 1137032 h 1137032"/>
                  <a:gd name="connsiteX3-15" fmla="*/ 0 w 3560710"/>
                  <a:gd name="connsiteY3-16" fmla="*/ 1137032 h 1137032"/>
                </a:gdLst>
                <a:ahLst/>
                <a:cxnLst>
                  <a:cxn ang="0">
                    <a:pos x="connsiteX0-1" y="connsiteY0-2"/>
                  </a:cxn>
                  <a:cxn ang="0">
                    <a:pos x="connsiteX1-3" y="connsiteY1-4"/>
                  </a:cxn>
                  <a:cxn ang="0">
                    <a:pos x="connsiteX2-5" y="connsiteY2-6"/>
                  </a:cxn>
                  <a:cxn ang="0">
                    <a:pos x="connsiteX3-7" y="connsiteY3-8"/>
                  </a:cxn>
                </a:cxnLst>
                <a:rect l="l" t="t" r="r" b="b"/>
                <a:pathLst>
                  <a:path w="3560710" h="1137032">
                    <a:moveTo>
                      <a:pt x="0" y="1137032"/>
                    </a:moveTo>
                    <a:cubicBezTo>
                      <a:pt x="593452" y="758051"/>
                      <a:pt x="1102124" y="-9500"/>
                      <a:pt x="1780355" y="88"/>
                    </a:cubicBezTo>
                    <a:cubicBezTo>
                      <a:pt x="2458586" y="9676"/>
                      <a:pt x="2967258" y="758051"/>
                      <a:pt x="3560710" y="1137032"/>
                    </a:cubicBezTo>
                    <a:lnTo>
                      <a:pt x="0" y="1137032"/>
                    </a:lnTo>
                    <a:close/>
                  </a:path>
                </a:pathLst>
              </a:custGeom>
              <a:solidFill>
                <a:srgbClr val="78B6A9">
                  <a:alpha val="6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 name="等腰三角形 5"/>
              <p:cNvSpPr/>
              <p:nvPr/>
            </p:nvSpPr>
            <p:spPr>
              <a:xfrm>
                <a:off x="1498898" y="5414211"/>
                <a:ext cx="4355342" cy="1471863"/>
              </a:xfrm>
              <a:custGeom>
                <a:avLst/>
                <a:gdLst>
                  <a:gd name="connsiteX0" fmla="*/ 0 w 3560710"/>
                  <a:gd name="connsiteY0" fmla="*/ 1136944 h 1136944"/>
                  <a:gd name="connsiteX1" fmla="*/ 1780355 w 3560710"/>
                  <a:gd name="connsiteY1" fmla="*/ 0 h 1136944"/>
                  <a:gd name="connsiteX2" fmla="*/ 3560710 w 3560710"/>
                  <a:gd name="connsiteY2" fmla="*/ 1136944 h 1136944"/>
                  <a:gd name="connsiteX3" fmla="*/ 0 w 3560710"/>
                  <a:gd name="connsiteY3" fmla="*/ 1136944 h 1136944"/>
                  <a:gd name="connsiteX0-1" fmla="*/ 0 w 3560710"/>
                  <a:gd name="connsiteY0-2" fmla="*/ 1136944 h 1136944"/>
                  <a:gd name="connsiteX1-3" fmla="*/ 1780355 w 3560710"/>
                  <a:gd name="connsiteY1-4" fmla="*/ 0 h 1136944"/>
                  <a:gd name="connsiteX2-5" fmla="*/ 3560710 w 3560710"/>
                  <a:gd name="connsiteY2-6" fmla="*/ 1136944 h 1136944"/>
                  <a:gd name="connsiteX3-7" fmla="*/ 0 w 3560710"/>
                  <a:gd name="connsiteY3-8" fmla="*/ 1136944 h 1136944"/>
                  <a:gd name="connsiteX0-9" fmla="*/ 0 w 3560710"/>
                  <a:gd name="connsiteY0-10" fmla="*/ 1137032 h 1137032"/>
                  <a:gd name="connsiteX1-11" fmla="*/ 1780355 w 3560710"/>
                  <a:gd name="connsiteY1-12" fmla="*/ 88 h 1137032"/>
                  <a:gd name="connsiteX2-13" fmla="*/ 3560710 w 3560710"/>
                  <a:gd name="connsiteY2-14" fmla="*/ 1137032 h 1137032"/>
                  <a:gd name="connsiteX3-15" fmla="*/ 0 w 3560710"/>
                  <a:gd name="connsiteY3-16" fmla="*/ 1137032 h 1137032"/>
                  <a:gd name="connsiteX0-17" fmla="*/ 0 w 3560710"/>
                  <a:gd name="connsiteY0-18" fmla="*/ 1137032 h 1137032"/>
                  <a:gd name="connsiteX1-19" fmla="*/ 1780355 w 3560710"/>
                  <a:gd name="connsiteY1-20" fmla="*/ 88 h 1137032"/>
                  <a:gd name="connsiteX2-21" fmla="*/ 3560710 w 3560710"/>
                  <a:gd name="connsiteY2-22" fmla="*/ 1137032 h 1137032"/>
                  <a:gd name="connsiteX3-23" fmla="*/ 0 w 3560710"/>
                  <a:gd name="connsiteY3-24" fmla="*/ 1137032 h 1137032"/>
                  <a:gd name="connsiteX0-25" fmla="*/ 0 w 3560710"/>
                  <a:gd name="connsiteY0-26" fmla="*/ 1137032 h 1137032"/>
                  <a:gd name="connsiteX1-27" fmla="*/ 1780355 w 3560710"/>
                  <a:gd name="connsiteY1-28" fmla="*/ 88 h 1137032"/>
                  <a:gd name="connsiteX2-29" fmla="*/ 3560710 w 3560710"/>
                  <a:gd name="connsiteY2-30" fmla="*/ 1137032 h 1137032"/>
                  <a:gd name="connsiteX3-31" fmla="*/ 0 w 3560710"/>
                  <a:gd name="connsiteY3-32" fmla="*/ 1137032 h 1137032"/>
                </a:gdLst>
                <a:ahLst/>
                <a:cxnLst>
                  <a:cxn ang="0">
                    <a:pos x="connsiteX0-1" y="connsiteY0-2"/>
                  </a:cxn>
                  <a:cxn ang="0">
                    <a:pos x="connsiteX1-3" y="connsiteY1-4"/>
                  </a:cxn>
                  <a:cxn ang="0">
                    <a:pos x="connsiteX2-5" y="connsiteY2-6"/>
                  </a:cxn>
                  <a:cxn ang="0">
                    <a:pos x="connsiteX3-7" y="connsiteY3-8"/>
                  </a:cxn>
                </a:cxnLst>
                <a:rect l="l" t="t" r="r" b="b"/>
                <a:pathLst>
                  <a:path w="3560710" h="1137032">
                    <a:moveTo>
                      <a:pt x="0" y="1137032"/>
                    </a:moveTo>
                    <a:cubicBezTo>
                      <a:pt x="593452" y="758051"/>
                      <a:pt x="1298852" y="-9500"/>
                      <a:pt x="1780355" y="88"/>
                    </a:cubicBezTo>
                    <a:cubicBezTo>
                      <a:pt x="2261858" y="9676"/>
                      <a:pt x="2967258" y="758051"/>
                      <a:pt x="3560710" y="1137032"/>
                    </a:cubicBezTo>
                    <a:lnTo>
                      <a:pt x="0" y="1137032"/>
                    </a:lnTo>
                    <a:close/>
                  </a:path>
                </a:pathLst>
              </a:custGeom>
              <a:solidFill>
                <a:srgbClr val="FDD069">
                  <a:alpha val="6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 name="等腰三角形 5"/>
              <p:cNvSpPr/>
              <p:nvPr/>
            </p:nvSpPr>
            <p:spPr>
              <a:xfrm>
                <a:off x="3763709" y="4964882"/>
                <a:ext cx="5327811" cy="1921192"/>
              </a:xfrm>
              <a:custGeom>
                <a:avLst/>
                <a:gdLst>
                  <a:gd name="connsiteX0" fmla="*/ 0 w 3560710"/>
                  <a:gd name="connsiteY0" fmla="*/ 1136944 h 1136944"/>
                  <a:gd name="connsiteX1" fmla="*/ 1780355 w 3560710"/>
                  <a:gd name="connsiteY1" fmla="*/ 0 h 1136944"/>
                  <a:gd name="connsiteX2" fmla="*/ 3560710 w 3560710"/>
                  <a:gd name="connsiteY2" fmla="*/ 1136944 h 1136944"/>
                  <a:gd name="connsiteX3" fmla="*/ 0 w 3560710"/>
                  <a:gd name="connsiteY3" fmla="*/ 1136944 h 1136944"/>
                  <a:gd name="connsiteX0-1" fmla="*/ 0 w 3560710"/>
                  <a:gd name="connsiteY0-2" fmla="*/ 1136944 h 1136944"/>
                  <a:gd name="connsiteX1-3" fmla="*/ 1780355 w 3560710"/>
                  <a:gd name="connsiteY1-4" fmla="*/ 0 h 1136944"/>
                  <a:gd name="connsiteX2-5" fmla="*/ 3560710 w 3560710"/>
                  <a:gd name="connsiteY2-6" fmla="*/ 1136944 h 1136944"/>
                  <a:gd name="connsiteX3-7" fmla="*/ 0 w 3560710"/>
                  <a:gd name="connsiteY3-8" fmla="*/ 1136944 h 1136944"/>
                  <a:gd name="connsiteX0-9" fmla="*/ 0 w 3560710"/>
                  <a:gd name="connsiteY0-10" fmla="*/ 1137032 h 1137032"/>
                  <a:gd name="connsiteX1-11" fmla="*/ 1780355 w 3560710"/>
                  <a:gd name="connsiteY1-12" fmla="*/ 88 h 1137032"/>
                  <a:gd name="connsiteX2-13" fmla="*/ 3560710 w 3560710"/>
                  <a:gd name="connsiteY2-14" fmla="*/ 1137032 h 1137032"/>
                  <a:gd name="connsiteX3-15" fmla="*/ 0 w 3560710"/>
                  <a:gd name="connsiteY3-16" fmla="*/ 1137032 h 1137032"/>
                </a:gdLst>
                <a:ahLst/>
                <a:cxnLst>
                  <a:cxn ang="0">
                    <a:pos x="connsiteX0-1" y="connsiteY0-2"/>
                  </a:cxn>
                  <a:cxn ang="0">
                    <a:pos x="connsiteX1-3" y="connsiteY1-4"/>
                  </a:cxn>
                  <a:cxn ang="0">
                    <a:pos x="connsiteX2-5" y="connsiteY2-6"/>
                  </a:cxn>
                  <a:cxn ang="0">
                    <a:pos x="connsiteX3-7" y="connsiteY3-8"/>
                  </a:cxn>
                </a:cxnLst>
                <a:rect l="l" t="t" r="r" b="b"/>
                <a:pathLst>
                  <a:path w="3560710" h="1137032">
                    <a:moveTo>
                      <a:pt x="0" y="1137032"/>
                    </a:moveTo>
                    <a:cubicBezTo>
                      <a:pt x="593452" y="758051"/>
                      <a:pt x="1102124" y="-9500"/>
                      <a:pt x="1780355" y="88"/>
                    </a:cubicBezTo>
                    <a:cubicBezTo>
                      <a:pt x="2458586" y="9676"/>
                      <a:pt x="2967258" y="758051"/>
                      <a:pt x="3560710" y="1137032"/>
                    </a:cubicBezTo>
                    <a:lnTo>
                      <a:pt x="0" y="1137032"/>
                    </a:lnTo>
                    <a:close/>
                  </a:path>
                </a:pathLst>
              </a:custGeom>
              <a:solidFill>
                <a:srgbClr val="ED935C">
                  <a:alpha val="6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 name="等腰三角形 5"/>
              <p:cNvSpPr/>
              <p:nvPr/>
            </p:nvSpPr>
            <p:spPr>
              <a:xfrm>
                <a:off x="6780019" y="5781117"/>
                <a:ext cx="5439657" cy="1076883"/>
              </a:xfrm>
              <a:custGeom>
                <a:avLst/>
                <a:gdLst>
                  <a:gd name="connsiteX0" fmla="*/ 0 w 3560710"/>
                  <a:gd name="connsiteY0" fmla="*/ 1136944 h 1136944"/>
                  <a:gd name="connsiteX1" fmla="*/ 1780355 w 3560710"/>
                  <a:gd name="connsiteY1" fmla="*/ 0 h 1136944"/>
                  <a:gd name="connsiteX2" fmla="*/ 3560710 w 3560710"/>
                  <a:gd name="connsiteY2" fmla="*/ 1136944 h 1136944"/>
                  <a:gd name="connsiteX3" fmla="*/ 0 w 3560710"/>
                  <a:gd name="connsiteY3" fmla="*/ 1136944 h 1136944"/>
                  <a:gd name="connsiteX0-1" fmla="*/ 0 w 3560710"/>
                  <a:gd name="connsiteY0-2" fmla="*/ 1136944 h 1136944"/>
                  <a:gd name="connsiteX1-3" fmla="*/ 1780355 w 3560710"/>
                  <a:gd name="connsiteY1-4" fmla="*/ 0 h 1136944"/>
                  <a:gd name="connsiteX2-5" fmla="*/ 3560710 w 3560710"/>
                  <a:gd name="connsiteY2-6" fmla="*/ 1136944 h 1136944"/>
                  <a:gd name="connsiteX3-7" fmla="*/ 0 w 3560710"/>
                  <a:gd name="connsiteY3-8" fmla="*/ 1136944 h 1136944"/>
                  <a:gd name="connsiteX0-9" fmla="*/ 0 w 3560710"/>
                  <a:gd name="connsiteY0-10" fmla="*/ 1137032 h 1137032"/>
                  <a:gd name="connsiteX1-11" fmla="*/ 1780355 w 3560710"/>
                  <a:gd name="connsiteY1-12" fmla="*/ 88 h 1137032"/>
                  <a:gd name="connsiteX2-13" fmla="*/ 3560710 w 3560710"/>
                  <a:gd name="connsiteY2-14" fmla="*/ 1137032 h 1137032"/>
                  <a:gd name="connsiteX3-15" fmla="*/ 0 w 3560710"/>
                  <a:gd name="connsiteY3-16" fmla="*/ 1137032 h 1137032"/>
                  <a:gd name="connsiteX0-17" fmla="*/ 0 w 3560710"/>
                  <a:gd name="connsiteY0-18" fmla="*/ 1076883 h 1076883"/>
                  <a:gd name="connsiteX1-19" fmla="*/ 2134761 w 3560710"/>
                  <a:gd name="connsiteY1-20" fmla="*/ 97 h 1076883"/>
                  <a:gd name="connsiteX2-21" fmla="*/ 3560710 w 3560710"/>
                  <a:gd name="connsiteY2-22" fmla="*/ 1076883 h 1076883"/>
                  <a:gd name="connsiteX3-23" fmla="*/ 0 w 3560710"/>
                  <a:gd name="connsiteY3-24" fmla="*/ 1076883 h 1076883"/>
                </a:gdLst>
                <a:ahLst/>
                <a:cxnLst>
                  <a:cxn ang="0">
                    <a:pos x="connsiteX0-1" y="connsiteY0-2"/>
                  </a:cxn>
                  <a:cxn ang="0">
                    <a:pos x="connsiteX1-3" y="connsiteY1-4"/>
                  </a:cxn>
                  <a:cxn ang="0">
                    <a:pos x="connsiteX2-5" y="connsiteY2-6"/>
                  </a:cxn>
                  <a:cxn ang="0">
                    <a:pos x="connsiteX3-7" y="connsiteY3-8"/>
                  </a:cxn>
                </a:cxnLst>
                <a:rect l="l" t="t" r="r" b="b"/>
                <a:pathLst>
                  <a:path w="3560710" h="1076883">
                    <a:moveTo>
                      <a:pt x="0" y="1076883"/>
                    </a:moveTo>
                    <a:cubicBezTo>
                      <a:pt x="593452" y="697902"/>
                      <a:pt x="1456530" y="-9491"/>
                      <a:pt x="2134761" y="97"/>
                    </a:cubicBezTo>
                    <a:cubicBezTo>
                      <a:pt x="2812992" y="9685"/>
                      <a:pt x="2967258" y="697902"/>
                      <a:pt x="3560710" y="1076883"/>
                    </a:cubicBezTo>
                    <a:lnTo>
                      <a:pt x="0" y="1076883"/>
                    </a:lnTo>
                    <a:close/>
                  </a:path>
                </a:pathLst>
              </a:custGeom>
              <a:solidFill>
                <a:srgbClr val="E9746E">
                  <a:alpha val="6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 name="等腰三角形 5"/>
              <p:cNvSpPr/>
              <p:nvPr/>
            </p:nvSpPr>
            <p:spPr>
              <a:xfrm>
                <a:off x="9613231" y="5220014"/>
                <a:ext cx="6509085" cy="1637986"/>
              </a:xfrm>
              <a:custGeom>
                <a:avLst/>
                <a:gdLst>
                  <a:gd name="connsiteX0" fmla="*/ 0 w 3560710"/>
                  <a:gd name="connsiteY0" fmla="*/ 1136944 h 1136944"/>
                  <a:gd name="connsiteX1" fmla="*/ 1780355 w 3560710"/>
                  <a:gd name="connsiteY1" fmla="*/ 0 h 1136944"/>
                  <a:gd name="connsiteX2" fmla="*/ 3560710 w 3560710"/>
                  <a:gd name="connsiteY2" fmla="*/ 1136944 h 1136944"/>
                  <a:gd name="connsiteX3" fmla="*/ 0 w 3560710"/>
                  <a:gd name="connsiteY3" fmla="*/ 1136944 h 1136944"/>
                  <a:gd name="connsiteX0-1" fmla="*/ 0 w 3560710"/>
                  <a:gd name="connsiteY0-2" fmla="*/ 1136944 h 1136944"/>
                  <a:gd name="connsiteX1-3" fmla="*/ 1780355 w 3560710"/>
                  <a:gd name="connsiteY1-4" fmla="*/ 0 h 1136944"/>
                  <a:gd name="connsiteX2-5" fmla="*/ 3560710 w 3560710"/>
                  <a:gd name="connsiteY2-6" fmla="*/ 1136944 h 1136944"/>
                  <a:gd name="connsiteX3-7" fmla="*/ 0 w 3560710"/>
                  <a:gd name="connsiteY3-8" fmla="*/ 1136944 h 1136944"/>
                  <a:gd name="connsiteX0-9" fmla="*/ 0 w 3560710"/>
                  <a:gd name="connsiteY0-10" fmla="*/ 1137032 h 1137032"/>
                  <a:gd name="connsiteX1-11" fmla="*/ 1780355 w 3560710"/>
                  <a:gd name="connsiteY1-12" fmla="*/ 88 h 1137032"/>
                  <a:gd name="connsiteX2-13" fmla="*/ 3560710 w 3560710"/>
                  <a:gd name="connsiteY2-14" fmla="*/ 1137032 h 1137032"/>
                  <a:gd name="connsiteX3-15" fmla="*/ 0 w 3560710"/>
                  <a:gd name="connsiteY3-16" fmla="*/ 1137032 h 1137032"/>
                </a:gdLst>
                <a:ahLst/>
                <a:cxnLst>
                  <a:cxn ang="0">
                    <a:pos x="connsiteX0-1" y="connsiteY0-2"/>
                  </a:cxn>
                  <a:cxn ang="0">
                    <a:pos x="connsiteX1-3" y="connsiteY1-4"/>
                  </a:cxn>
                  <a:cxn ang="0">
                    <a:pos x="connsiteX2-5" y="connsiteY2-6"/>
                  </a:cxn>
                  <a:cxn ang="0">
                    <a:pos x="connsiteX3-7" y="connsiteY3-8"/>
                  </a:cxn>
                </a:cxnLst>
                <a:rect l="l" t="t" r="r" b="b"/>
                <a:pathLst>
                  <a:path w="3560710" h="1137032">
                    <a:moveTo>
                      <a:pt x="0" y="1137032"/>
                    </a:moveTo>
                    <a:cubicBezTo>
                      <a:pt x="593452" y="758051"/>
                      <a:pt x="1102124" y="-9500"/>
                      <a:pt x="1780355" y="88"/>
                    </a:cubicBezTo>
                    <a:cubicBezTo>
                      <a:pt x="2458586" y="9676"/>
                      <a:pt x="2967258" y="758051"/>
                      <a:pt x="3560710" y="1137032"/>
                    </a:cubicBezTo>
                    <a:lnTo>
                      <a:pt x="0" y="1137032"/>
                    </a:lnTo>
                    <a:close/>
                  </a:path>
                </a:pathLst>
              </a:custGeom>
              <a:solidFill>
                <a:srgbClr val="AB7DB6">
                  <a:alpha val="6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aphicFrame>
        <p:nvGraphicFramePr>
          <p:cNvPr id="5" name="表格 4"/>
          <p:cNvGraphicFramePr>
            <a:graphicFrameLocks noGrp="1"/>
          </p:cNvGraphicFramePr>
          <p:nvPr>
            <p:custDataLst>
              <p:tags r:id="rId1"/>
            </p:custDataLst>
          </p:nvPr>
        </p:nvGraphicFramePr>
        <p:xfrm>
          <a:off x="217170" y="791210"/>
          <a:ext cx="11694160" cy="5661025"/>
        </p:xfrm>
        <a:graphic>
          <a:graphicData uri="http://schemas.openxmlformats.org/drawingml/2006/table">
            <a:tbl>
              <a:tblPr firstRow="1" bandRow="1">
                <a:tableStyleId>{5940675A-B579-460E-94D1-54222C63F5DA}</a:tableStyleId>
              </a:tblPr>
              <a:tblGrid>
                <a:gridCol w="768985"/>
                <a:gridCol w="10925175"/>
              </a:tblGrid>
              <a:tr h="1205230">
                <a:tc>
                  <a:txBody>
                    <a:bodyPr wrap="square"/>
                    <a:lstStyle/>
                    <a:p>
                      <a:pPr indent="0">
                        <a:buNone/>
                      </a:pPr>
                      <a:r>
                        <a:rPr lang="en-US" sz="2400" b="0">
                          <a:latin typeface="Times New Roman" panose="02020603050405020304" charset="0"/>
                          <a:ea typeface="宋体" panose="02010600030101010101" pitchFamily="2" charset="-122"/>
                          <a:cs typeface="Times New Roman" panose="02020603050405020304" charset="0"/>
                        </a:rPr>
                        <a:t> </a:t>
                      </a:r>
                      <a:endParaRPr lang="en-US" sz="2400" b="0">
                        <a:latin typeface="Times New Roman" panose="02020603050405020304" charset="0"/>
                        <a:ea typeface="宋体" panose="02010600030101010101" pitchFamily="2" charset="-122"/>
                        <a:cs typeface="Times New Roman" panose="02020603050405020304" charset="0"/>
                      </a:endParaRPr>
                    </a:p>
                    <a:p>
                      <a:pPr indent="0">
                        <a:buNone/>
                      </a:pPr>
                      <a:r>
                        <a:rPr lang="en-US" sz="2400" b="0">
                          <a:latin typeface="Times New Roman" panose="02020603050405020304" charset="0"/>
                          <a:ea typeface="宋体" panose="02010600030101010101" pitchFamily="2" charset="-122"/>
                          <a:cs typeface="Times New Roman" panose="02020603050405020304" charset="0"/>
                        </a:rPr>
                        <a:t>1</a:t>
                      </a:r>
                      <a:endParaRPr lang="en-US" altLang="en-US" sz="2400" b="0">
                        <a:latin typeface="Times New Roman" panose="02020603050405020304" charset="0"/>
                        <a:ea typeface="宋体" panose="02010600030101010101" pitchFamily="2" charset="-122"/>
                        <a:cs typeface="Times New Roman" panose="02020603050405020304" charset="0"/>
                      </a:endParaRPr>
                    </a:p>
                  </a:txBody>
                  <a:tcPr marL="68580" marR="68580" marT="0" marB="0" vert="horz">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00B0F0"/>
                    </a:solidFill>
                  </a:tcPr>
                </a:tc>
                <a:tc>
                  <a:txBody>
                    <a:bodyPr wrap="square"/>
                    <a:lstStyle/>
                    <a:p>
                      <a:pPr indent="0">
                        <a:buNone/>
                      </a:pPr>
                      <a:r>
                        <a:rPr lang="en-US" sz="2400" b="0">
                          <a:solidFill>
                            <a:srgbClr val="FF0000"/>
                          </a:solidFill>
                          <a:latin typeface="Times New Roman" panose="02020603050405020304" charset="0"/>
                          <a:ea typeface="宋体" panose="02010600030101010101" pitchFamily="2" charset="-122"/>
                          <a:cs typeface="Times New Roman" panose="02020603050405020304" charset="0"/>
                        </a:rPr>
                        <a:t> </a:t>
                      </a:r>
                      <a:endParaRPr lang="en-US" altLang="en-US" sz="2400" b="0">
                        <a:solidFill>
                          <a:srgbClr val="FF0000"/>
                        </a:solidFill>
                        <a:latin typeface="Times New Roman" panose="02020603050405020304" charset="0"/>
                        <a:ea typeface="宋体" panose="02010600030101010101" pitchFamily="2" charset="-122"/>
                        <a:cs typeface="Times New Roman" panose="02020603050405020304" charset="0"/>
                      </a:endParaRPr>
                    </a:p>
                  </a:txBody>
                  <a:tcPr marL="68580" marR="68580" marT="0" marB="0" vert="horz">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1437640">
                <a:tc>
                  <a:txBody>
                    <a:bodyPr wrap="square"/>
                    <a:lstStyle/>
                    <a:p>
                      <a:pPr indent="0">
                        <a:buNone/>
                      </a:pPr>
                      <a:r>
                        <a:rPr lang="en-US" sz="2400" b="0">
                          <a:latin typeface="Times New Roman" panose="02020603050405020304" charset="0"/>
                          <a:ea typeface="宋体" panose="02010600030101010101" pitchFamily="2" charset="-122"/>
                          <a:cs typeface="Times New Roman" panose="02020603050405020304" charset="0"/>
                        </a:rPr>
                        <a:t> </a:t>
                      </a:r>
                      <a:endParaRPr lang="en-US" sz="2400" b="0">
                        <a:latin typeface="Times New Roman" panose="02020603050405020304" charset="0"/>
                        <a:ea typeface="宋体" panose="02010600030101010101" pitchFamily="2" charset="-122"/>
                        <a:cs typeface="Times New Roman" panose="02020603050405020304" charset="0"/>
                      </a:endParaRPr>
                    </a:p>
                    <a:p>
                      <a:pPr indent="0">
                        <a:buNone/>
                      </a:pPr>
                      <a:r>
                        <a:rPr lang="en-US" sz="2400" b="0">
                          <a:latin typeface="Times New Roman" panose="02020603050405020304" charset="0"/>
                          <a:ea typeface="宋体" panose="02010600030101010101" pitchFamily="2" charset="-122"/>
                          <a:cs typeface="Times New Roman" panose="02020603050405020304" charset="0"/>
                        </a:rPr>
                        <a:t>2</a:t>
                      </a:r>
                      <a:endParaRPr lang="en-US" altLang="en-US" sz="2400" b="0">
                        <a:latin typeface="Times New Roman" panose="02020603050405020304" charset="0"/>
                        <a:ea typeface="宋体" panose="02010600030101010101" pitchFamily="2" charset="-122"/>
                        <a:cs typeface="Times New Roman" panose="02020603050405020304" charset="0"/>
                      </a:endParaRPr>
                    </a:p>
                  </a:txBody>
                  <a:tcPr marL="68580" marR="68580" marT="0" marB="0" vert="horz">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00B0F0"/>
                    </a:solidFill>
                  </a:tcPr>
                </a:tc>
                <a:tc>
                  <a:txBody>
                    <a:bodyPr wrap="square"/>
                    <a:lstStyle/>
                    <a:p>
                      <a:pPr indent="0">
                        <a:buNone/>
                      </a:pPr>
                      <a:endParaRPr lang="en-US" altLang="en-US" sz="2400" b="0">
                        <a:solidFill>
                          <a:srgbClr val="FF0000"/>
                        </a:solidFill>
                        <a:latin typeface="Times New Roman" panose="02020603050405020304" charset="0"/>
                        <a:ea typeface="宋体" panose="02010600030101010101" pitchFamily="2" charset="-122"/>
                        <a:cs typeface="Times New Roman" panose="02020603050405020304" charset="0"/>
                      </a:endParaRPr>
                    </a:p>
                  </a:txBody>
                  <a:tcPr marL="68580" marR="68580" marT="0" marB="0" vert="horz">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1579880">
                <a:tc>
                  <a:txBody>
                    <a:bodyPr wrap="square"/>
                    <a:lstStyle/>
                    <a:p>
                      <a:pPr indent="0">
                        <a:buNone/>
                      </a:pPr>
                      <a:endParaRPr lang="en-US" sz="2400" b="0">
                        <a:latin typeface="Times New Roman" panose="02020603050405020304" charset="0"/>
                        <a:ea typeface="宋体" panose="02010600030101010101" pitchFamily="2" charset="-122"/>
                        <a:cs typeface="Times New Roman" panose="02020603050405020304" charset="0"/>
                      </a:endParaRPr>
                    </a:p>
                    <a:p>
                      <a:pPr indent="0">
                        <a:buNone/>
                      </a:pPr>
                      <a:r>
                        <a:rPr lang="en-US" sz="2400" b="0">
                          <a:latin typeface="Times New Roman" panose="02020603050405020304" charset="0"/>
                          <a:ea typeface="宋体" panose="02010600030101010101" pitchFamily="2" charset="-122"/>
                          <a:cs typeface="Times New Roman" panose="02020603050405020304" charset="0"/>
                        </a:rPr>
                        <a:t>3</a:t>
                      </a:r>
                      <a:endParaRPr lang="en-US" altLang="en-US" sz="2400" b="0">
                        <a:latin typeface="Times New Roman" panose="02020603050405020304" charset="0"/>
                        <a:ea typeface="宋体" panose="02010600030101010101" pitchFamily="2" charset="-122"/>
                        <a:cs typeface="Times New Roman" panose="02020603050405020304" charset="0"/>
                      </a:endParaRPr>
                    </a:p>
                  </a:txBody>
                  <a:tcPr marL="68580" marR="68580" marT="0" marB="0" vert="horz">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00B0F0"/>
                    </a:solidFill>
                  </a:tcPr>
                </a:tc>
                <a:tc>
                  <a:txBody>
                    <a:bodyPr wrap="square"/>
                    <a:lstStyle/>
                    <a:p>
                      <a:pPr indent="0">
                        <a:buNone/>
                      </a:pPr>
                      <a:endParaRPr lang="en-US" altLang="en-US" sz="2400" b="0">
                        <a:solidFill>
                          <a:srgbClr val="FF0000"/>
                        </a:solidFill>
                        <a:latin typeface="Times New Roman" panose="02020603050405020304" charset="0"/>
                        <a:ea typeface="宋体" panose="02010600030101010101" pitchFamily="2" charset="-122"/>
                        <a:cs typeface="Times New Roman" panose="02020603050405020304" charset="0"/>
                      </a:endParaRPr>
                    </a:p>
                  </a:txBody>
                  <a:tcPr marL="68580" marR="68580" marT="0" marB="0" vert="horz">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1438275">
                <a:tc>
                  <a:txBody>
                    <a:bodyPr wrap="square"/>
                    <a:lstStyle/>
                    <a:p>
                      <a:pPr indent="0">
                        <a:buNone/>
                      </a:pPr>
                      <a:r>
                        <a:rPr lang="en-US" sz="2400" b="0">
                          <a:latin typeface="Times New Roman" panose="02020603050405020304" charset="0"/>
                          <a:ea typeface="宋体" panose="02010600030101010101" pitchFamily="2" charset="-122"/>
                          <a:cs typeface="Times New Roman" panose="02020603050405020304" charset="0"/>
                        </a:rPr>
                        <a:t> </a:t>
                      </a:r>
                      <a:endParaRPr lang="en-US" sz="2400" b="0">
                        <a:latin typeface="Times New Roman" panose="02020603050405020304" charset="0"/>
                        <a:ea typeface="宋体" panose="02010600030101010101" pitchFamily="2" charset="-122"/>
                        <a:cs typeface="Times New Roman" panose="02020603050405020304" charset="0"/>
                      </a:endParaRPr>
                    </a:p>
                    <a:p>
                      <a:pPr indent="0">
                        <a:buNone/>
                      </a:pPr>
                      <a:r>
                        <a:rPr lang="en-US" sz="2400" b="0">
                          <a:latin typeface="Times New Roman" panose="02020603050405020304" charset="0"/>
                          <a:ea typeface="宋体" panose="02010600030101010101" pitchFamily="2" charset="-122"/>
                          <a:cs typeface="Times New Roman" panose="02020603050405020304" charset="0"/>
                        </a:rPr>
                        <a:t>4</a:t>
                      </a:r>
                      <a:endParaRPr lang="en-US" altLang="en-US" sz="2400" b="0">
                        <a:latin typeface="Times New Roman" panose="02020603050405020304" charset="0"/>
                        <a:ea typeface="宋体" panose="02010600030101010101" pitchFamily="2" charset="-122"/>
                        <a:cs typeface="Times New Roman" panose="02020603050405020304" charset="0"/>
                      </a:endParaRPr>
                    </a:p>
                  </a:txBody>
                  <a:tcPr marL="68580" marR="68580" marT="0" marB="0" vert="horz">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00B0F0"/>
                    </a:solidFill>
                  </a:tcPr>
                </a:tc>
                <a:tc>
                  <a:txBody>
                    <a:bodyPr wrap="square"/>
                    <a:lstStyle/>
                    <a:p>
                      <a:pPr indent="0">
                        <a:buNone/>
                      </a:pPr>
                      <a:endParaRPr lang="en-US" altLang="en-US" sz="2400" b="0">
                        <a:solidFill>
                          <a:srgbClr val="FF0000"/>
                        </a:solidFill>
                        <a:latin typeface="Times New Roman" panose="02020603050405020304" charset="0"/>
                        <a:ea typeface="宋体" panose="02010600030101010101" pitchFamily="2" charset="-122"/>
                        <a:cs typeface="Times New Roman" panose="02020603050405020304" charset="0"/>
                      </a:endParaRPr>
                    </a:p>
                  </a:txBody>
                  <a:tcPr marL="68580" marR="68580" marT="0" marB="0" vert="horz">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bl>
          </a:graphicData>
        </a:graphic>
      </p:graphicFrame>
      <p:sp>
        <p:nvSpPr>
          <p:cNvPr id="3" name="文本框 2"/>
          <p:cNvSpPr txBox="1"/>
          <p:nvPr/>
        </p:nvSpPr>
        <p:spPr>
          <a:xfrm>
            <a:off x="1042670" y="916940"/>
            <a:ext cx="10639425" cy="460375"/>
          </a:xfrm>
          <a:prstGeom prst="rect">
            <a:avLst/>
          </a:prstGeom>
          <a:noFill/>
        </p:spPr>
        <p:txBody>
          <a:bodyPr wrap="square" rtlCol="0">
            <a:spAutoFit/>
          </a:bodyPr>
          <a:lstStyle/>
          <a:p>
            <a:r>
              <a:rPr lang="en-US" sz="2400">
                <a:solidFill>
                  <a:srgbClr val="FF0000"/>
                </a:solidFill>
                <a:latin typeface="Times New Roman" panose="02020603050405020304" charset="0"/>
                <a:ea typeface="宋体" panose="02010600030101010101" pitchFamily="2" charset="-122"/>
                <a:cs typeface="Times New Roman" panose="02020603050405020304" charset="0"/>
                <a:sym typeface="+mn-ea"/>
              </a:rPr>
              <a:t>Scientists now know that </a:t>
            </a:r>
            <a:r>
              <a:rPr lang="en-US" sz="2400" u="sng">
                <a:solidFill>
                  <a:srgbClr val="2432E4"/>
                </a:solidFill>
                <a:latin typeface="Times New Roman" panose="02020603050405020304" charset="0"/>
                <a:ea typeface="宋体" panose="02010600030101010101" pitchFamily="2" charset="-122"/>
                <a:cs typeface="Times New Roman" panose="02020603050405020304" charset="0"/>
                <a:sym typeface="+mn-ea"/>
              </a:rPr>
              <a:t>earthquakes</a:t>
            </a:r>
            <a:r>
              <a:rPr lang="en-US" sz="2400">
                <a:solidFill>
                  <a:srgbClr val="FF0000"/>
                </a:solidFill>
                <a:latin typeface="Times New Roman" panose="02020603050405020304" charset="0"/>
                <a:ea typeface="宋体" panose="02010600030101010101" pitchFamily="2" charset="-122"/>
                <a:cs typeface="Times New Roman" panose="02020603050405020304" charset="0"/>
                <a:sym typeface="+mn-ea"/>
              </a:rPr>
              <a:t> are caused by the movement of tectonic plates.</a:t>
            </a:r>
            <a:endParaRPr lang="zh-CN" altLang="en-US" sz="2400"/>
          </a:p>
        </p:txBody>
      </p:sp>
      <p:sp>
        <p:nvSpPr>
          <p:cNvPr id="4" name="文本框 3"/>
          <p:cNvSpPr txBox="1"/>
          <p:nvPr/>
        </p:nvSpPr>
        <p:spPr>
          <a:xfrm>
            <a:off x="1042670" y="2074545"/>
            <a:ext cx="10583545" cy="1198880"/>
          </a:xfrm>
          <a:prstGeom prst="rect">
            <a:avLst/>
          </a:prstGeom>
          <a:noFill/>
        </p:spPr>
        <p:txBody>
          <a:bodyPr wrap="square" rtlCol="0">
            <a:spAutoFit/>
          </a:bodyPr>
          <a:lstStyle/>
          <a:p>
            <a:pPr fontAlgn="auto">
              <a:lnSpc>
                <a:spcPct val="150000"/>
              </a:lnSpc>
            </a:pPr>
            <a:r>
              <a:rPr lang="en-US" sz="2400">
                <a:solidFill>
                  <a:srgbClr val="FF0000"/>
                </a:solidFill>
                <a:latin typeface="Times New Roman" panose="02020603050405020304" charset="0"/>
                <a:ea typeface="宋体" panose="02010600030101010101" pitchFamily="2" charset="-122"/>
                <a:cs typeface="Times New Roman" panose="02020603050405020304" charset="0"/>
                <a:sym typeface="+mn-ea"/>
              </a:rPr>
              <a:t>In fact,</a:t>
            </a:r>
            <a:r>
              <a:rPr lang="en-US" sz="2400" u="sng">
                <a:solidFill>
                  <a:srgbClr val="FF0000"/>
                </a:solidFill>
                <a:latin typeface="Times New Roman" panose="02020603050405020304" charset="0"/>
                <a:ea typeface="宋体" panose="02010600030101010101" pitchFamily="2" charset="-122"/>
                <a:cs typeface="Times New Roman" panose="02020603050405020304" charset="0"/>
                <a:sym typeface="+mn-ea"/>
              </a:rPr>
              <a:t> </a:t>
            </a:r>
            <a:r>
              <a:rPr lang="en-US" sz="2400" u="sng">
                <a:solidFill>
                  <a:srgbClr val="2432E4"/>
                </a:solidFill>
                <a:latin typeface="Times New Roman" panose="02020603050405020304" charset="0"/>
                <a:ea typeface="宋体" panose="02010600030101010101" pitchFamily="2" charset="-122"/>
                <a:cs typeface="Times New Roman" panose="02020603050405020304" charset="0"/>
                <a:sym typeface="+mn-ea"/>
              </a:rPr>
              <a:t>solar eclipses</a:t>
            </a:r>
            <a:r>
              <a:rPr lang="en-US" sz="2400">
                <a:solidFill>
                  <a:srgbClr val="FF0000"/>
                </a:solidFill>
                <a:latin typeface="Times New Roman" panose="02020603050405020304" charset="0"/>
                <a:ea typeface="宋体" panose="02010600030101010101" pitchFamily="2" charset="-122"/>
                <a:cs typeface="Times New Roman" panose="02020603050405020304" charset="0"/>
                <a:sym typeface="+mn-ea"/>
              </a:rPr>
              <a:t> happen when the Moon passes between Earth and the sun temporarily blocking the sun</a:t>
            </a:r>
            <a:r>
              <a:rPr lang="en-US" sz="2400">
                <a:solidFill>
                  <a:srgbClr val="FF0000"/>
                </a:solidFill>
                <a:latin typeface="Times New Roman" panose="02020603050405020304" charset="0"/>
                <a:cs typeface="Times New Roman" panose="02020603050405020304" charset="0"/>
                <a:sym typeface="+mn-ea"/>
              </a:rPr>
              <a:t>’</a:t>
            </a:r>
            <a:r>
              <a:rPr lang="en-US" sz="2400">
                <a:solidFill>
                  <a:srgbClr val="FF0000"/>
                </a:solidFill>
                <a:latin typeface="Times New Roman" panose="02020603050405020304" charset="0"/>
                <a:ea typeface="宋体" panose="02010600030101010101" pitchFamily="2" charset="-122"/>
                <a:cs typeface="Times New Roman" panose="02020603050405020304" charset="0"/>
                <a:sym typeface="+mn-ea"/>
              </a:rPr>
              <a:t>s light.  </a:t>
            </a:r>
            <a:endParaRPr lang="zh-CN" altLang="en-US" sz="2400"/>
          </a:p>
        </p:txBody>
      </p:sp>
      <p:sp>
        <p:nvSpPr>
          <p:cNvPr id="6" name="文本框 5"/>
          <p:cNvSpPr txBox="1"/>
          <p:nvPr/>
        </p:nvSpPr>
        <p:spPr>
          <a:xfrm>
            <a:off x="1042670" y="3456940"/>
            <a:ext cx="10428605" cy="1198880"/>
          </a:xfrm>
          <a:prstGeom prst="rect">
            <a:avLst/>
          </a:prstGeom>
          <a:noFill/>
        </p:spPr>
        <p:txBody>
          <a:bodyPr wrap="square" rtlCol="0">
            <a:spAutoFit/>
          </a:bodyPr>
          <a:lstStyle/>
          <a:p>
            <a:pPr fontAlgn="auto">
              <a:lnSpc>
                <a:spcPct val="150000"/>
              </a:lnSpc>
            </a:pPr>
            <a:r>
              <a:rPr lang="en-US" sz="2400">
                <a:solidFill>
                  <a:srgbClr val="FF0000"/>
                </a:solidFill>
                <a:latin typeface="Times New Roman" panose="02020603050405020304" charset="0"/>
                <a:ea typeface="宋体" panose="02010600030101010101" pitchFamily="2" charset="-122"/>
                <a:cs typeface="Times New Roman" panose="02020603050405020304" charset="0"/>
                <a:sym typeface="+mn-ea"/>
              </a:rPr>
              <a:t>Modern science tells us that </a:t>
            </a:r>
            <a:r>
              <a:rPr lang="en-US" sz="2400" u="sng">
                <a:solidFill>
                  <a:srgbClr val="2432E4"/>
                </a:solidFill>
                <a:latin typeface="Times New Roman" panose="02020603050405020304" charset="0"/>
                <a:ea typeface="宋体" panose="02010600030101010101" pitchFamily="2" charset="-122"/>
                <a:cs typeface="Times New Roman" panose="02020603050405020304" charset="0"/>
                <a:sym typeface="+mn-ea"/>
              </a:rPr>
              <a:t>lightning</a:t>
            </a:r>
            <a:r>
              <a:rPr lang="en-US" sz="2400">
                <a:solidFill>
                  <a:srgbClr val="FF0000"/>
                </a:solidFill>
                <a:latin typeface="Times New Roman" panose="02020603050405020304" charset="0"/>
                <a:ea typeface="宋体" panose="02010600030101010101" pitchFamily="2" charset="-122"/>
                <a:cs typeface="Times New Roman" panose="02020603050405020304" charset="0"/>
                <a:sym typeface="+mn-ea"/>
              </a:rPr>
              <a:t> is an electric charge moving between clouds and the earth. </a:t>
            </a:r>
            <a:r>
              <a:rPr lang="en-US" sz="2400" u="sng">
                <a:solidFill>
                  <a:srgbClr val="2432E4"/>
                </a:solidFill>
                <a:latin typeface="Times New Roman" panose="02020603050405020304" charset="0"/>
                <a:ea typeface="宋体" panose="02010600030101010101" pitchFamily="2" charset="-122"/>
                <a:cs typeface="Times New Roman" panose="02020603050405020304" charset="0"/>
                <a:sym typeface="+mn-ea"/>
              </a:rPr>
              <a:t>Thunder</a:t>
            </a:r>
            <a:r>
              <a:rPr lang="en-US" sz="2400">
                <a:solidFill>
                  <a:srgbClr val="FF0000"/>
                </a:solidFill>
                <a:latin typeface="Times New Roman" panose="02020603050405020304" charset="0"/>
                <a:ea typeface="宋体" panose="02010600030101010101" pitchFamily="2" charset="-122"/>
                <a:cs typeface="Times New Roman" panose="02020603050405020304" charset="0"/>
                <a:sym typeface="+mn-ea"/>
              </a:rPr>
              <a:t> is a shock wave of sound caused by lightning. </a:t>
            </a:r>
            <a:endParaRPr lang="zh-CN" altLang="en-US" sz="2400"/>
          </a:p>
        </p:txBody>
      </p:sp>
      <p:sp>
        <p:nvSpPr>
          <p:cNvPr id="7" name="文本框 6"/>
          <p:cNvSpPr txBox="1"/>
          <p:nvPr/>
        </p:nvSpPr>
        <p:spPr>
          <a:xfrm>
            <a:off x="1137920" y="5107940"/>
            <a:ext cx="10448290" cy="1198880"/>
          </a:xfrm>
          <a:prstGeom prst="rect">
            <a:avLst/>
          </a:prstGeom>
          <a:noFill/>
        </p:spPr>
        <p:txBody>
          <a:bodyPr wrap="square" rtlCol="0">
            <a:spAutoFit/>
          </a:bodyPr>
          <a:lstStyle/>
          <a:p>
            <a:pPr fontAlgn="auto">
              <a:lnSpc>
                <a:spcPct val="150000"/>
              </a:lnSpc>
            </a:pPr>
            <a:r>
              <a:rPr lang="en-US" sz="2400">
                <a:solidFill>
                  <a:srgbClr val="FF0000"/>
                </a:solidFill>
                <a:latin typeface="Times New Roman" panose="02020603050405020304" charset="0"/>
                <a:ea typeface="宋体" panose="02010600030101010101" pitchFamily="2" charset="-122"/>
                <a:cs typeface="Times New Roman" panose="02020603050405020304" charset="0"/>
                <a:sym typeface="+mn-ea"/>
              </a:rPr>
              <a:t>These days, people know that</a:t>
            </a:r>
            <a:r>
              <a:rPr lang="en-US" sz="2400" u="sng">
                <a:solidFill>
                  <a:srgbClr val="2432E4"/>
                </a:solidFill>
                <a:latin typeface="Times New Roman" panose="02020603050405020304" charset="0"/>
                <a:ea typeface="宋体" panose="02010600030101010101" pitchFamily="2" charset="-122"/>
                <a:cs typeface="Times New Roman" panose="02020603050405020304" charset="0"/>
                <a:sym typeface="+mn-ea"/>
              </a:rPr>
              <a:t> a mirage </a:t>
            </a:r>
            <a:r>
              <a:rPr lang="en-US" sz="2400">
                <a:solidFill>
                  <a:srgbClr val="FF0000"/>
                </a:solidFill>
                <a:latin typeface="Times New Roman" panose="02020603050405020304" charset="0"/>
                <a:ea typeface="宋体" panose="02010600030101010101" pitchFamily="2" charset="-122"/>
                <a:cs typeface="Times New Roman" panose="02020603050405020304" charset="0"/>
                <a:sym typeface="+mn-ea"/>
              </a:rPr>
              <a:t>happens when layers of air with varying temperatures caused light to bend. </a:t>
            </a:r>
            <a:endParaRPr lang="zh-CN" altLang="en-US" sz="2400"/>
          </a:p>
        </p:txBody>
      </p:sp>
    </p:spTree>
    <p:custDataLst>
      <p:tags r:id="rId2"/>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6" grpId="0"/>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165215" y="1560830"/>
            <a:ext cx="4688840" cy="705485"/>
          </a:xfrm>
        </p:spPr>
        <p:txBody>
          <a:bodyPr/>
          <a:lstStyle/>
          <a:p>
            <a:pPr algn="ctr"/>
            <a:r>
              <a:rPr lang="en-US" altLang="zh-CN" sz="3200"/>
              <a:t> </a:t>
            </a:r>
            <a:r>
              <a:rPr lang="en-US" altLang="zh-CN" sz="3200">
                <a:solidFill>
                  <a:srgbClr val="4F0FBD"/>
                </a:solidFill>
                <a:effectLst>
                  <a:outerShdw blurRad="38100" dist="25400" dir="5400000" algn="ctr" rotWithShape="0">
                    <a:srgbClr val="6E747A">
                      <a:alpha val="43000"/>
                    </a:srgbClr>
                  </a:outerShdw>
                </a:effectLst>
                <a:latin typeface="微软雅黑" panose="020B0503020204020204" pitchFamily="34" charset="-122"/>
              </a:rPr>
              <a:t>Look and say</a:t>
            </a:r>
            <a:endParaRPr lang="en-US" altLang="zh-CN" sz="3200">
              <a:solidFill>
                <a:srgbClr val="4F0FBD"/>
              </a:solidFill>
              <a:effectLst>
                <a:outerShdw blurRad="38100" dist="25400" dir="5400000" algn="ctr" rotWithShape="0">
                  <a:srgbClr val="6E747A">
                    <a:alpha val="43000"/>
                  </a:srgbClr>
                </a:outerShdw>
              </a:effectLst>
              <a:latin typeface="微软雅黑" panose="020B0503020204020204" pitchFamily="34" charset="-122"/>
            </a:endParaRPr>
          </a:p>
        </p:txBody>
      </p:sp>
      <p:grpSp>
        <p:nvGrpSpPr>
          <p:cNvPr id="61" name="组合 60"/>
          <p:cNvGrpSpPr/>
          <p:nvPr/>
        </p:nvGrpSpPr>
        <p:grpSpPr>
          <a:xfrm flipH="1" flipV="1">
            <a:off x="-947420" y="635"/>
            <a:ext cx="4947920" cy="573405"/>
            <a:chOff x="-460228" y="4964882"/>
            <a:chExt cx="16582544" cy="1921192"/>
          </a:xfrm>
        </p:grpSpPr>
        <p:sp>
          <p:nvSpPr>
            <p:cNvPr id="62" name="等腰三角形 5"/>
            <p:cNvSpPr/>
            <p:nvPr/>
          </p:nvSpPr>
          <p:spPr>
            <a:xfrm>
              <a:off x="-460228" y="5749042"/>
              <a:ext cx="3560710" cy="1137032"/>
            </a:xfrm>
            <a:custGeom>
              <a:avLst/>
              <a:gdLst>
                <a:gd name="connsiteX0" fmla="*/ 0 w 3560710"/>
                <a:gd name="connsiteY0" fmla="*/ 1136944 h 1136944"/>
                <a:gd name="connsiteX1" fmla="*/ 1780355 w 3560710"/>
                <a:gd name="connsiteY1" fmla="*/ 0 h 1136944"/>
                <a:gd name="connsiteX2" fmla="*/ 3560710 w 3560710"/>
                <a:gd name="connsiteY2" fmla="*/ 1136944 h 1136944"/>
                <a:gd name="connsiteX3" fmla="*/ 0 w 3560710"/>
                <a:gd name="connsiteY3" fmla="*/ 1136944 h 1136944"/>
                <a:gd name="connsiteX0-1" fmla="*/ 0 w 3560710"/>
                <a:gd name="connsiteY0-2" fmla="*/ 1136944 h 1136944"/>
                <a:gd name="connsiteX1-3" fmla="*/ 1780355 w 3560710"/>
                <a:gd name="connsiteY1-4" fmla="*/ 0 h 1136944"/>
                <a:gd name="connsiteX2-5" fmla="*/ 3560710 w 3560710"/>
                <a:gd name="connsiteY2-6" fmla="*/ 1136944 h 1136944"/>
                <a:gd name="connsiteX3-7" fmla="*/ 0 w 3560710"/>
                <a:gd name="connsiteY3-8" fmla="*/ 1136944 h 1136944"/>
                <a:gd name="connsiteX0-9" fmla="*/ 0 w 3560710"/>
                <a:gd name="connsiteY0-10" fmla="*/ 1137032 h 1137032"/>
                <a:gd name="connsiteX1-11" fmla="*/ 1780355 w 3560710"/>
                <a:gd name="connsiteY1-12" fmla="*/ 88 h 1137032"/>
                <a:gd name="connsiteX2-13" fmla="*/ 3560710 w 3560710"/>
                <a:gd name="connsiteY2-14" fmla="*/ 1137032 h 1137032"/>
                <a:gd name="connsiteX3-15" fmla="*/ 0 w 3560710"/>
                <a:gd name="connsiteY3-16" fmla="*/ 1137032 h 1137032"/>
              </a:gdLst>
              <a:ahLst/>
              <a:cxnLst>
                <a:cxn ang="0">
                  <a:pos x="connsiteX0-1" y="connsiteY0-2"/>
                </a:cxn>
                <a:cxn ang="0">
                  <a:pos x="connsiteX1-3" y="connsiteY1-4"/>
                </a:cxn>
                <a:cxn ang="0">
                  <a:pos x="connsiteX2-5" y="connsiteY2-6"/>
                </a:cxn>
                <a:cxn ang="0">
                  <a:pos x="connsiteX3-7" y="connsiteY3-8"/>
                </a:cxn>
              </a:cxnLst>
              <a:rect l="l" t="t" r="r" b="b"/>
              <a:pathLst>
                <a:path w="3560710" h="1137032">
                  <a:moveTo>
                    <a:pt x="0" y="1137032"/>
                  </a:moveTo>
                  <a:cubicBezTo>
                    <a:pt x="593452" y="758051"/>
                    <a:pt x="1102124" y="-9500"/>
                    <a:pt x="1780355" y="88"/>
                  </a:cubicBezTo>
                  <a:cubicBezTo>
                    <a:pt x="2458586" y="9676"/>
                    <a:pt x="2967258" y="758051"/>
                    <a:pt x="3560710" y="1137032"/>
                  </a:cubicBezTo>
                  <a:lnTo>
                    <a:pt x="0" y="1137032"/>
                  </a:lnTo>
                  <a:close/>
                </a:path>
              </a:pathLst>
            </a:custGeom>
            <a:solidFill>
              <a:srgbClr val="78B6A9">
                <a:alpha val="6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 name="等腰三角形 5"/>
            <p:cNvSpPr/>
            <p:nvPr/>
          </p:nvSpPr>
          <p:spPr>
            <a:xfrm>
              <a:off x="1498898" y="5414211"/>
              <a:ext cx="4355342" cy="1471863"/>
            </a:xfrm>
            <a:custGeom>
              <a:avLst/>
              <a:gdLst>
                <a:gd name="connsiteX0" fmla="*/ 0 w 3560710"/>
                <a:gd name="connsiteY0" fmla="*/ 1136944 h 1136944"/>
                <a:gd name="connsiteX1" fmla="*/ 1780355 w 3560710"/>
                <a:gd name="connsiteY1" fmla="*/ 0 h 1136944"/>
                <a:gd name="connsiteX2" fmla="*/ 3560710 w 3560710"/>
                <a:gd name="connsiteY2" fmla="*/ 1136944 h 1136944"/>
                <a:gd name="connsiteX3" fmla="*/ 0 w 3560710"/>
                <a:gd name="connsiteY3" fmla="*/ 1136944 h 1136944"/>
                <a:gd name="connsiteX0-1" fmla="*/ 0 w 3560710"/>
                <a:gd name="connsiteY0-2" fmla="*/ 1136944 h 1136944"/>
                <a:gd name="connsiteX1-3" fmla="*/ 1780355 w 3560710"/>
                <a:gd name="connsiteY1-4" fmla="*/ 0 h 1136944"/>
                <a:gd name="connsiteX2-5" fmla="*/ 3560710 w 3560710"/>
                <a:gd name="connsiteY2-6" fmla="*/ 1136944 h 1136944"/>
                <a:gd name="connsiteX3-7" fmla="*/ 0 w 3560710"/>
                <a:gd name="connsiteY3-8" fmla="*/ 1136944 h 1136944"/>
                <a:gd name="connsiteX0-9" fmla="*/ 0 w 3560710"/>
                <a:gd name="connsiteY0-10" fmla="*/ 1137032 h 1137032"/>
                <a:gd name="connsiteX1-11" fmla="*/ 1780355 w 3560710"/>
                <a:gd name="connsiteY1-12" fmla="*/ 88 h 1137032"/>
                <a:gd name="connsiteX2-13" fmla="*/ 3560710 w 3560710"/>
                <a:gd name="connsiteY2-14" fmla="*/ 1137032 h 1137032"/>
                <a:gd name="connsiteX3-15" fmla="*/ 0 w 3560710"/>
                <a:gd name="connsiteY3-16" fmla="*/ 1137032 h 1137032"/>
                <a:gd name="connsiteX0-17" fmla="*/ 0 w 3560710"/>
                <a:gd name="connsiteY0-18" fmla="*/ 1137032 h 1137032"/>
                <a:gd name="connsiteX1-19" fmla="*/ 1780355 w 3560710"/>
                <a:gd name="connsiteY1-20" fmla="*/ 88 h 1137032"/>
                <a:gd name="connsiteX2-21" fmla="*/ 3560710 w 3560710"/>
                <a:gd name="connsiteY2-22" fmla="*/ 1137032 h 1137032"/>
                <a:gd name="connsiteX3-23" fmla="*/ 0 w 3560710"/>
                <a:gd name="connsiteY3-24" fmla="*/ 1137032 h 1137032"/>
                <a:gd name="connsiteX0-25" fmla="*/ 0 w 3560710"/>
                <a:gd name="connsiteY0-26" fmla="*/ 1137032 h 1137032"/>
                <a:gd name="connsiteX1-27" fmla="*/ 1780355 w 3560710"/>
                <a:gd name="connsiteY1-28" fmla="*/ 88 h 1137032"/>
                <a:gd name="connsiteX2-29" fmla="*/ 3560710 w 3560710"/>
                <a:gd name="connsiteY2-30" fmla="*/ 1137032 h 1137032"/>
                <a:gd name="connsiteX3-31" fmla="*/ 0 w 3560710"/>
                <a:gd name="connsiteY3-32" fmla="*/ 1137032 h 1137032"/>
              </a:gdLst>
              <a:ahLst/>
              <a:cxnLst>
                <a:cxn ang="0">
                  <a:pos x="connsiteX0-1" y="connsiteY0-2"/>
                </a:cxn>
                <a:cxn ang="0">
                  <a:pos x="connsiteX1-3" y="connsiteY1-4"/>
                </a:cxn>
                <a:cxn ang="0">
                  <a:pos x="connsiteX2-5" y="connsiteY2-6"/>
                </a:cxn>
                <a:cxn ang="0">
                  <a:pos x="connsiteX3-7" y="connsiteY3-8"/>
                </a:cxn>
              </a:cxnLst>
              <a:rect l="l" t="t" r="r" b="b"/>
              <a:pathLst>
                <a:path w="3560710" h="1137032">
                  <a:moveTo>
                    <a:pt x="0" y="1137032"/>
                  </a:moveTo>
                  <a:cubicBezTo>
                    <a:pt x="593452" y="758051"/>
                    <a:pt x="1298852" y="-9500"/>
                    <a:pt x="1780355" y="88"/>
                  </a:cubicBezTo>
                  <a:cubicBezTo>
                    <a:pt x="2261858" y="9676"/>
                    <a:pt x="2967258" y="758051"/>
                    <a:pt x="3560710" y="1137032"/>
                  </a:cubicBezTo>
                  <a:lnTo>
                    <a:pt x="0" y="1137032"/>
                  </a:lnTo>
                  <a:close/>
                </a:path>
              </a:pathLst>
            </a:custGeom>
            <a:solidFill>
              <a:srgbClr val="FDD069">
                <a:alpha val="6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 name="等腰三角形 5"/>
            <p:cNvSpPr/>
            <p:nvPr/>
          </p:nvSpPr>
          <p:spPr>
            <a:xfrm>
              <a:off x="3763709" y="4964882"/>
              <a:ext cx="5327811" cy="1921192"/>
            </a:xfrm>
            <a:custGeom>
              <a:avLst/>
              <a:gdLst>
                <a:gd name="connsiteX0" fmla="*/ 0 w 3560710"/>
                <a:gd name="connsiteY0" fmla="*/ 1136944 h 1136944"/>
                <a:gd name="connsiteX1" fmla="*/ 1780355 w 3560710"/>
                <a:gd name="connsiteY1" fmla="*/ 0 h 1136944"/>
                <a:gd name="connsiteX2" fmla="*/ 3560710 w 3560710"/>
                <a:gd name="connsiteY2" fmla="*/ 1136944 h 1136944"/>
                <a:gd name="connsiteX3" fmla="*/ 0 w 3560710"/>
                <a:gd name="connsiteY3" fmla="*/ 1136944 h 1136944"/>
                <a:gd name="connsiteX0-1" fmla="*/ 0 w 3560710"/>
                <a:gd name="connsiteY0-2" fmla="*/ 1136944 h 1136944"/>
                <a:gd name="connsiteX1-3" fmla="*/ 1780355 w 3560710"/>
                <a:gd name="connsiteY1-4" fmla="*/ 0 h 1136944"/>
                <a:gd name="connsiteX2-5" fmla="*/ 3560710 w 3560710"/>
                <a:gd name="connsiteY2-6" fmla="*/ 1136944 h 1136944"/>
                <a:gd name="connsiteX3-7" fmla="*/ 0 w 3560710"/>
                <a:gd name="connsiteY3-8" fmla="*/ 1136944 h 1136944"/>
                <a:gd name="connsiteX0-9" fmla="*/ 0 w 3560710"/>
                <a:gd name="connsiteY0-10" fmla="*/ 1137032 h 1137032"/>
                <a:gd name="connsiteX1-11" fmla="*/ 1780355 w 3560710"/>
                <a:gd name="connsiteY1-12" fmla="*/ 88 h 1137032"/>
                <a:gd name="connsiteX2-13" fmla="*/ 3560710 w 3560710"/>
                <a:gd name="connsiteY2-14" fmla="*/ 1137032 h 1137032"/>
                <a:gd name="connsiteX3-15" fmla="*/ 0 w 3560710"/>
                <a:gd name="connsiteY3-16" fmla="*/ 1137032 h 1137032"/>
              </a:gdLst>
              <a:ahLst/>
              <a:cxnLst>
                <a:cxn ang="0">
                  <a:pos x="connsiteX0-1" y="connsiteY0-2"/>
                </a:cxn>
                <a:cxn ang="0">
                  <a:pos x="connsiteX1-3" y="connsiteY1-4"/>
                </a:cxn>
                <a:cxn ang="0">
                  <a:pos x="connsiteX2-5" y="connsiteY2-6"/>
                </a:cxn>
                <a:cxn ang="0">
                  <a:pos x="connsiteX3-7" y="connsiteY3-8"/>
                </a:cxn>
              </a:cxnLst>
              <a:rect l="l" t="t" r="r" b="b"/>
              <a:pathLst>
                <a:path w="3560710" h="1137032">
                  <a:moveTo>
                    <a:pt x="0" y="1137032"/>
                  </a:moveTo>
                  <a:cubicBezTo>
                    <a:pt x="593452" y="758051"/>
                    <a:pt x="1102124" y="-9500"/>
                    <a:pt x="1780355" y="88"/>
                  </a:cubicBezTo>
                  <a:cubicBezTo>
                    <a:pt x="2458586" y="9676"/>
                    <a:pt x="2967258" y="758051"/>
                    <a:pt x="3560710" y="1137032"/>
                  </a:cubicBezTo>
                  <a:lnTo>
                    <a:pt x="0" y="1137032"/>
                  </a:lnTo>
                  <a:close/>
                </a:path>
              </a:pathLst>
            </a:custGeom>
            <a:solidFill>
              <a:srgbClr val="ED935C">
                <a:alpha val="6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 name="等腰三角形 5"/>
            <p:cNvSpPr/>
            <p:nvPr/>
          </p:nvSpPr>
          <p:spPr>
            <a:xfrm>
              <a:off x="6780019" y="5781117"/>
              <a:ext cx="5439657" cy="1076883"/>
            </a:xfrm>
            <a:custGeom>
              <a:avLst/>
              <a:gdLst>
                <a:gd name="connsiteX0" fmla="*/ 0 w 3560710"/>
                <a:gd name="connsiteY0" fmla="*/ 1136944 h 1136944"/>
                <a:gd name="connsiteX1" fmla="*/ 1780355 w 3560710"/>
                <a:gd name="connsiteY1" fmla="*/ 0 h 1136944"/>
                <a:gd name="connsiteX2" fmla="*/ 3560710 w 3560710"/>
                <a:gd name="connsiteY2" fmla="*/ 1136944 h 1136944"/>
                <a:gd name="connsiteX3" fmla="*/ 0 w 3560710"/>
                <a:gd name="connsiteY3" fmla="*/ 1136944 h 1136944"/>
                <a:gd name="connsiteX0-1" fmla="*/ 0 w 3560710"/>
                <a:gd name="connsiteY0-2" fmla="*/ 1136944 h 1136944"/>
                <a:gd name="connsiteX1-3" fmla="*/ 1780355 w 3560710"/>
                <a:gd name="connsiteY1-4" fmla="*/ 0 h 1136944"/>
                <a:gd name="connsiteX2-5" fmla="*/ 3560710 w 3560710"/>
                <a:gd name="connsiteY2-6" fmla="*/ 1136944 h 1136944"/>
                <a:gd name="connsiteX3-7" fmla="*/ 0 w 3560710"/>
                <a:gd name="connsiteY3-8" fmla="*/ 1136944 h 1136944"/>
                <a:gd name="connsiteX0-9" fmla="*/ 0 w 3560710"/>
                <a:gd name="connsiteY0-10" fmla="*/ 1137032 h 1137032"/>
                <a:gd name="connsiteX1-11" fmla="*/ 1780355 w 3560710"/>
                <a:gd name="connsiteY1-12" fmla="*/ 88 h 1137032"/>
                <a:gd name="connsiteX2-13" fmla="*/ 3560710 w 3560710"/>
                <a:gd name="connsiteY2-14" fmla="*/ 1137032 h 1137032"/>
                <a:gd name="connsiteX3-15" fmla="*/ 0 w 3560710"/>
                <a:gd name="connsiteY3-16" fmla="*/ 1137032 h 1137032"/>
                <a:gd name="connsiteX0-17" fmla="*/ 0 w 3560710"/>
                <a:gd name="connsiteY0-18" fmla="*/ 1076883 h 1076883"/>
                <a:gd name="connsiteX1-19" fmla="*/ 2134761 w 3560710"/>
                <a:gd name="connsiteY1-20" fmla="*/ 97 h 1076883"/>
                <a:gd name="connsiteX2-21" fmla="*/ 3560710 w 3560710"/>
                <a:gd name="connsiteY2-22" fmla="*/ 1076883 h 1076883"/>
                <a:gd name="connsiteX3-23" fmla="*/ 0 w 3560710"/>
                <a:gd name="connsiteY3-24" fmla="*/ 1076883 h 1076883"/>
              </a:gdLst>
              <a:ahLst/>
              <a:cxnLst>
                <a:cxn ang="0">
                  <a:pos x="connsiteX0-1" y="connsiteY0-2"/>
                </a:cxn>
                <a:cxn ang="0">
                  <a:pos x="connsiteX1-3" y="connsiteY1-4"/>
                </a:cxn>
                <a:cxn ang="0">
                  <a:pos x="connsiteX2-5" y="connsiteY2-6"/>
                </a:cxn>
                <a:cxn ang="0">
                  <a:pos x="connsiteX3-7" y="connsiteY3-8"/>
                </a:cxn>
              </a:cxnLst>
              <a:rect l="l" t="t" r="r" b="b"/>
              <a:pathLst>
                <a:path w="3560710" h="1076883">
                  <a:moveTo>
                    <a:pt x="0" y="1076883"/>
                  </a:moveTo>
                  <a:cubicBezTo>
                    <a:pt x="593452" y="697902"/>
                    <a:pt x="1456530" y="-9491"/>
                    <a:pt x="2134761" y="97"/>
                  </a:cubicBezTo>
                  <a:cubicBezTo>
                    <a:pt x="2812992" y="9685"/>
                    <a:pt x="2967258" y="697902"/>
                    <a:pt x="3560710" y="1076883"/>
                  </a:cubicBezTo>
                  <a:lnTo>
                    <a:pt x="0" y="1076883"/>
                  </a:lnTo>
                  <a:close/>
                </a:path>
              </a:pathLst>
            </a:custGeom>
            <a:solidFill>
              <a:srgbClr val="E9746E">
                <a:alpha val="6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 name="等腰三角形 5"/>
            <p:cNvSpPr/>
            <p:nvPr/>
          </p:nvSpPr>
          <p:spPr>
            <a:xfrm>
              <a:off x="9613231" y="5220014"/>
              <a:ext cx="6509085" cy="1637986"/>
            </a:xfrm>
            <a:custGeom>
              <a:avLst/>
              <a:gdLst>
                <a:gd name="connsiteX0" fmla="*/ 0 w 3560710"/>
                <a:gd name="connsiteY0" fmla="*/ 1136944 h 1136944"/>
                <a:gd name="connsiteX1" fmla="*/ 1780355 w 3560710"/>
                <a:gd name="connsiteY1" fmla="*/ 0 h 1136944"/>
                <a:gd name="connsiteX2" fmla="*/ 3560710 w 3560710"/>
                <a:gd name="connsiteY2" fmla="*/ 1136944 h 1136944"/>
                <a:gd name="connsiteX3" fmla="*/ 0 w 3560710"/>
                <a:gd name="connsiteY3" fmla="*/ 1136944 h 1136944"/>
                <a:gd name="connsiteX0-1" fmla="*/ 0 w 3560710"/>
                <a:gd name="connsiteY0-2" fmla="*/ 1136944 h 1136944"/>
                <a:gd name="connsiteX1-3" fmla="*/ 1780355 w 3560710"/>
                <a:gd name="connsiteY1-4" fmla="*/ 0 h 1136944"/>
                <a:gd name="connsiteX2-5" fmla="*/ 3560710 w 3560710"/>
                <a:gd name="connsiteY2-6" fmla="*/ 1136944 h 1136944"/>
                <a:gd name="connsiteX3-7" fmla="*/ 0 w 3560710"/>
                <a:gd name="connsiteY3-8" fmla="*/ 1136944 h 1136944"/>
                <a:gd name="connsiteX0-9" fmla="*/ 0 w 3560710"/>
                <a:gd name="connsiteY0-10" fmla="*/ 1137032 h 1137032"/>
                <a:gd name="connsiteX1-11" fmla="*/ 1780355 w 3560710"/>
                <a:gd name="connsiteY1-12" fmla="*/ 88 h 1137032"/>
                <a:gd name="connsiteX2-13" fmla="*/ 3560710 w 3560710"/>
                <a:gd name="connsiteY2-14" fmla="*/ 1137032 h 1137032"/>
                <a:gd name="connsiteX3-15" fmla="*/ 0 w 3560710"/>
                <a:gd name="connsiteY3-16" fmla="*/ 1137032 h 1137032"/>
              </a:gdLst>
              <a:ahLst/>
              <a:cxnLst>
                <a:cxn ang="0">
                  <a:pos x="connsiteX0-1" y="connsiteY0-2"/>
                </a:cxn>
                <a:cxn ang="0">
                  <a:pos x="connsiteX1-3" y="connsiteY1-4"/>
                </a:cxn>
                <a:cxn ang="0">
                  <a:pos x="connsiteX2-5" y="connsiteY2-6"/>
                </a:cxn>
                <a:cxn ang="0">
                  <a:pos x="connsiteX3-7" y="connsiteY3-8"/>
                </a:cxn>
              </a:cxnLst>
              <a:rect l="l" t="t" r="r" b="b"/>
              <a:pathLst>
                <a:path w="3560710" h="1137032">
                  <a:moveTo>
                    <a:pt x="0" y="1137032"/>
                  </a:moveTo>
                  <a:cubicBezTo>
                    <a:pt x="593452" y="758051"/>
                    <a:pt x="1102124" y="-9500"/>
                    <a:pt x="1780355" y="88"/>
                  </a:cubicBezTo>
                  <a:cubicBezTo>
                    <a:pt x="2458586" y="9676"/>
                    <a:pt x="2967258" y="758051"/>
                    <a:pt x="3560710" y="1137032"/>
                  </a:cubicBezTo>
                  <a:lnTo>
                    <a:pt x="0" y="1137032"/>
                  </a:lnTo>
                  <a:close/>
                </a:path>
              </a:pathLst>
            </a:custGeom>
            <a:solidFill>
              <a:srgbClr val="AB7DB6">
                <a:alpha val="6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3" name="图片 2"/>
          <p:cNvPicPr>
            <a:picLocks noChangeAspect="1"/>
          </p:cNvPicPr>
          <p:nvPr/>
        </p:nvPicPr>
        <p:blipFill>
          <a:blip r:embed="rId1"/>
          <a:stretch>
            <a:fillRect/>
          </a:stretch>
        </p:blipFill>
        <p:spPr>
          <a:xfrm>
            <a:off x="0" y="1560830"/>
            <a:ext cx="5271135" cy="4528185"/>
          </a:xfrm>
          <a:prstGeom prst="rect">
            <a:avLst/>
          </a:prstGeom>
        </p:spPr>
      </p:pic>
      <p:sp>
        <p:nvSpPr>
          <p:cNvPr id="100" name="文本框 99"/>
          <p:cNvSpPr txBox="1"/>
          <p:nvPr/>
        </p:nvSpPr>
        <p:spPr>
          <a:xfrm>
            <a:off x="5631815" y="2900680"/>
            <a:ext cx="6065520" cy="2306955"/>
          </a:xfrm>
          <a:prstGeom prst="rect">
            <a:avLst/>
          </a:prstGeom>
          <a:noFill/>
          <a:ln w="9525">
            <a:noFill/>
          </a:ln>
        </p:spPr>
        <p:txBody>
          <a:bodyPr wrap="square">
            <a:spAutoFit/>
          </a:bodyPr>
          <a:lstStyle/>
          <a:p>
            <a:pPr indent="0" fontAlgn="auto">
              <a:lnSpc>
                <a:spcPct val="150000"/>
              </a:lnSpc>
            </a:pPr>
            <a:r>
              <a:rPr lang="en-US" sz="2400" b="0">
                <a:solidFill>
                  <a:srgbClr val="FF0000"/>
                </a:solidFill>
                <a:latin typeface="Times New Roman" panose="02020603050405020304" charset="0"/>
                <a:ea typeface="宋体" panose="02010600030101010101" pitchFamily="2" charset="-122"/>
              </a:rPr>
              <a:t>A legendary city in the work of the Greek philosopher Plato. It had fabulously wealthy and advanced civilization, swept into the sea to be lost forever.</a:t>
            </a:r>
            <a:endParaRPr lang="en-US" sz="2400" b="0">
              <a:solidFill>
                <a:srgbClr val="FF0000"/>
              </a:solidFill>
              <a:latin typeface="Times New Roman" panose="02020603050405020304" charset="0"/>
              <a:ea typeface="宋体" panose="02010600030101010101" pitchFamily="2" charset="-122"/>
            </a:endParaRPr>
          </a:p>
        </p:txBody>
      </p:sp>
      <p:sp>
        <p:nvSpPr>
          <p:cNvPr id="5" name="文本框 4"/>
          <p:cNvSpPr txBox="1"/>
          <p:nvPr/>
        </p:nvSpPr>
        <p:spPr>
          <a:xfrm>
            <a:off x="3718560" y="720090"/>
            <a:ext cx="1651635" cy="460375"/>
          </a:xfrm>
          <a:prstGeom prst="rect">
            <a:avLst/>
          </a:prstGeom>
          <a:noFill/>
        </p:spPr>
        <p:txBody>
          <a:bodyPr wrap="square" rtlCol="0">
            <a:spAutoFit/>
          </a:bodyPr>
          <a:lstStyle/>
          <a:p>
            <a:r>
              <a:rPr lang="en-US" altLang="zh-CN" sz="2400" b="1">
                <a:solidFill>
                  <a:srgbClr val="FF0000"/>
                </a:solidFill>
              </a:rPr>
              <a:t>Picture 1</a:t>
            </a:r>
            <a:endParaRPr lang="en-US" altLang="zh-CN" sz="2400" b="1">
              <a:solidFill>
                <a:srgbClr val="FF0000"/>
              </a:solidFill>
            </a:endParaRPr>
          </a:p>
        </p:txBody>
      </p:sp>
    </p:spTree>
    <p:custDataLst>
      <p:tags r:id="rId2"/>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0"/>
                                        </p:tgtEl>
                                        <p:attrNameLst>
                                          <p:attrName>style.visibility</p:attrName>
                                        </p:attrNameLst>
                                      </p:cBhvr>
                                      <p:to>
                                        <p:strVal val="visible"/>
                                      </p:to>
                                    </p:set>
                                    <p:anim calcmode="lin" valueType="num">
                                      <p:cBhvr additive="base">
                                        <p:cTn id="7" dur="500" fill="hold"/>
                                        <p:tgtEl>
                                          <p:spTgt spid="100"/>
                                        </p:tgtEl>
                                        <p:attrNameLst>
                                          <p:attrName>ppt_x</p:attrName>
                                        </p:attrNameLst>
                                      </p:cBhvr>
                                      <p:tavLst>
                                        <p:tav tm="0">
                                          <p:val>
                                            <p:strVal val="#ppt_x"/>
                                          </p:val>
                                        </p:tav>
                                        <p:tav tm="100000">
                                          <p:val>
                                            <p:strVal val="#ppt_x"/>
                                          </p:val>
                                        </p:tav>
                                      </p:tavLst>
                                    </p:anim>
                                    <p:anim calcmode="lin" valueType="num">
                                      <p:cBhvr additive="base">
                                        <p:cTn id="8" dur="500" fill="hold"/>
                                        <p:tgtEl>
                                          <p:spTgt spid="10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p:nvPr/>
        </p:nvPicPr>
        <p:blipFill>
          <a:blip r:embed="rId1" r:link="rId2"/>
          <a:stretch>
            <a:fillRect/>
          </a:stretch>
        </p:blipFill>
        <p:spPr>
          <a:xfrm>
            <a:off x="0" y="1170940"/>
            <a:ext cx="5257800" cy="4262755"/>
          </a:xfrm>
          <a:prstGeom prst="rect">
            <a:avLst/>
          </a:prstGeom>
          <a:noFill/>
          <a:ln w="9525">
            <a:noFill/>
          </a:ln>
        </p:spPr>
      </p:pic>
      <p:sp>
        <p:nvSpPr>
          <p:cNvPr id="101" name="文本框 100"/>
          <p:cNvSpPr txBox="1"/>
          <p:nvPr/>
        </p:nvSpPr>
        <p:spPr>
          <a:xfrm>
            <a:off x="5869305" y="2310765"/>
            <a:ext cx="6067425" cy="2861310"/>
          </a:xfrm>
          <a:prstGeom prst="rect">
            <a:avLst/>
          </a:prstGeom>
          <a:noFill/>
          <a:ln w="9525">
            <a:noFill/>
          </a:ln>
        </p:spPr>
        <p:txBody>
          <a:bodyPr wrap="square">
            <a:spAutoFit/>
          </a:bodyPr>
          <a:lstStyle/>
          <a:p>
            <a:pPr indent="0" fontAlgn="auto">
              <a:lnSpc>
                <a:spcPct val="150000"/>
              </a:lnSpc>
            </a:pPr>
            <a:r>
              <a:rPr lang="en-US" sz="2400" b="0">
                <a:solidFill>
                  <a:srgbClr val="FF0000"/>
                </a:solidFill>
                <a:latin typeface="Times New Roman" panose="02020603050405020304" charset="0"/>
                <a:ea typeface="宋体" panose="02010600030101010101" pitchFamily="2" charset="-122"/>
              </a:rPr>
              <a:t>A collection of giant geometric patterns and animal shapes.The landscapes was designated a UNESCO World Heritage Site in 1994, but numerous studies and theories have not explained the reason why the lines were created.  </a:t>
            </a:r>
            <a:endParaRPr lang="zh-CN" altLang="en-US" sz="2400"/>
          </a:p>
        </p:txBody>
      </p:sp>
      <p:sp>
        <p:nvSpPr>
          <p:cNvPr id="6" name="文本框 5"/>
          <p:cNvSpPr txBox="1"/>
          <p:nvPr/>
        </p:nvSpPr>
        <p:spPr>
          <a:xfrm>
            <a:off x="3606165" y="504825"/>
            <a:ext cx="1651635" cy="460375"/>
          </a:xfrm>
          <a:prstGeom prst="rect">
            <a:avLst/>
          </a:prstGeom>
          <a:noFill/>
        </p:spPr>
        <p:txBody>
          <a:bodyPr wrap="square" rtlCol="0">
            <a:spAutoFit/>
          </a:bodyPr>
          <a:lstStyle/>
          <a:p>
            <a:r>
              <a:rPr lang="en-US" altLang="zh-CN" sz="2400" b="1">
                <a:solidFill>
                  <a:srgbClr val="FF0000"/>
                </a:solidFill>
              </a:rPr>
              <a:t>Picture 2</a:t>
            </a:r>
            <a:endParaRPr lang="en-US" altLang="zh-CN" sz="2400" b="1">
              <a:solidFill>
                <a:srgbClr val="FF0000"/>
              </a:solidFill>
            </a:endParaRPr>
          </a:p>
        </p:txBody>
      </p:sp>
      <p:sp>
        <p:nvSpPr>
          <p:cNvPr id="7" name="文本框 6"/>
          <p:cNvSpPr txBox="1"/>
          <p:nvPr/>
        </p:nvSpPr>
        <p:spPr>
          <a:xfrm>
            <a:off x="1484630" y="5639435"/>
            <a:ext cx="2121535" cy="460375"/>
          </a:xfrm>
          <a:prstGeom prst="rect">
            <a:avLst/>
          </a:prstGeom>
          <a:noFill/>
        </p:spPr>
        <p:txBody>
          <a:bodyPr wrap="square" rtlCol="0">
            <a:spAutoFit/>
          </a:bodyPr>
          <a:lstStyle/>
          <a:p>
            <a:r>
              <a:rPr lang="en-US" altLang="zh-CN" sz="2400" b="1"/>
              <a:t>Nazca Lines</a:t>
            </a:r>
            <a:endParaRPr lang="en-US" altLang="zh-CN" sz="2400" b="1"/>
          </a:p>
        </p:txBody>
      </p:sp>
      <p:sp>
        <p:nvSpPr>
          <p:cNvPr id="5" name="标题 4"/>
          <p:cNvSpPr>
            <a:spLocks noGrp="1"/>
          </p:cNvSpPr>
          <p:nvPr>
            <p:ph type="title"/>
          </p:nvPr>
        </p:nvSpPr>
        <p:spPr>
          <a:xfrm>
            <a:off x="6558915" y="1170940"/>
            <a:ext cx="4688840" cy="705485"/>
          </a:xfrm>
        </p:spPr>
        <p:txBody>
          <a:bodyPr/>
          <a:lstStyle/>
          <a:p>
            <a:pPr algn="ctr"/>
            <a:r>
              <a:rPr lang="en-US" altLang="zh-CN" sz="3200"/>
              <a:t> </a:t>
            </a:r>
            <a:r>
              <a:rPr lang="en-US" altLang="zh-CN" sz="3200">
                <a:solidFill>
                  <a:srgbClr val="4F0FBD"/>
                </a:solidFill>
                <a:effectLst>
                  <a:outerShdw blurRad="38100" dist="25400" dir="5400000" algn="ctr" rotWithShape="0">
                    <a:srgbClr val="6E747A">
                      <a:alpha val="43000"/>
                    </a:srgbClr>
                  </a:outerShdw>
                </a:effectLst>
                <a:latin typeface="微软雅黑" panose="020B0503020204020204" pitchFamily="34" charset="-122"/>
              </a:rPr>
              <a:t>Look and say</a:t>
            </a:r>
            <a:endParaRPr lang="en-US" altLang="zh-CN" sz="3200">
              <a:solidFill>
                <a:srgbClr val="4F0FBD"/>
              </a:solidFill>
              <a:effectLst>
                <a:outerShdw blurRad="38100" dist="25400" dir="5400000" algn="ctr" rotWithShape="0">
                  <a:srgbClr val="6E747A">
                    <a:alpha val="43000"/>
                  </a:srgbClr>
                </a:outerShdw>
              </a:effectLst>
              <a:latin typeface="微软雅黑" panose="020B0503020204020204" pitchFamily="34" charset="-122"/>
            </a:endParaRPr>
          </a:p>
        </p:txBody>
      </p:sp>
    </p:spTree>
    <p:custDataLst>
      <p:tags r:id="rId3"/>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1"/>
                                        </p:tgtEl>
                                        <p:attrNameLst>
                                          <p:attrName>style.visibility</p:attrName>
                                        </p:attrNameLst>
                                      </p:cBhvr>
                                      <p:to>
                                        <p:strVal val="visible"/>
                                      </p:to>
                                    </p:set>
                                    <p:anim calcmode="lin" valueType="num">
                                      <p:cBhvr additive="base">
                                        <p:cTn id="7" dur="500" fill="hold"/>
                                        <p:tgtEl>
                                          <p:spTgt spid="101"/>
                                        </p:tgtEl>
                                        <p:attrNameLst>
                                          <p:attrName>ppt_x</p:attrName>
                                        </p:attrNameLst>
                                      </p:cBhvr>
                                      <p:tavLst>
                                        <p:tav tm="0">
                                          <p:val>
                                            <p:strVal val="#ppt_x"/>
                                          </p:val>
                                        </p:tav>
                                        <p:tav tm="100000">
                                          <p:val>
                                            <p:strVal val="#ppt_x"/>
                                          </p:val>
                                        </p:tav>
                                      </p:tavLst>
                                    </p:anim>
                                    <p:anim calcmode="lin" valueType="num">
                                      <p:cBhvr additive="base">
                                        <p:cTn id="8" dur="500" fill="hold"/>
                                        <p:tgtEl>
                                          <p:spTgt spid="10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928485" y="712470"/>
            <a:ext cx="3049270" cy="705485"/>
          </a:xfrm>
        </p:spPr>
        <p:txBody>
          <a:bodyPr/>
          <a:lstStyle/>
          <a:p>
            <a:r>
              <a:rPr lang="en-US" altLang="zh-CN" sz="3200">
                <a:solidFill>
                  <a:srgbClr val="4F0FBD"/>
                </a:solidFill>
                <a:effectLst>
                  <a:outerShdw blurRad="38100" dist="25400" dir="5400000" algn="ctr" rotWithShape="0">
                    <a:srgbClr val="6E747A">
                      <a:alpha val="43000"/>
                    </a:srgbClr>
                  </a:outerShdw>
                </a:effectLst>
                <a:latin typeface="Times New Roman" panose="02020603050405020304" charset="0"/>
                <a:cs typeface="Times New Roman" panose="02020603050405020304" charset="0"/>
                <a:sym typeface="+mn-ea"/>
              </a:rPr>
              <a:t>Look and say</a:t>
            </a:r>
            <a:endParaRPr lang="zh-CN" altLang="en-US" sz="3200">
              <a:latin typeface="Times New Roman" panose="02020603050405020304" charset="0"/>
              <a:cs typeface="Times New Roman" panose="02020603050405020304" charset="0"/>
            </a:endParaRPr>
          </a:p>
        </p:txBody>
      </p:sp>
      <p:grpSp>
        <p:nvGrpSpPr>
          <p:cNvPr id="58" name="Group 21_1"/>
          <p:cNvGrpSpPr/>
          <p:nvPr/>
        </p:nvGrpSpPr>
        <p:grpSpPr>
          <a:xfrm>
            <a:off x="-947639" y="11"/>
            <a:ext cx="12858769" cy="6560166"/>
            <a:chOff x="-1013679" y="-43169"/>
            <a:chExt cx="12858769" cy="6560166"/>
          </a:xfrm>
        </p:grpSpPr>
        <p:grpSp>
          <p:nvGrpSpPr>
            <p:cNvPr id="60" name="组合 59"/>
            <p:cNvGrpSpPr/>
            <p:nvPr/>
          </p:nvGrpSpPr>
          <p:grpSpPr>
            <a:xfrm>
              <a:off x="9683417" y="6288397"/>
              <a:ext cx="2161673" cy="228600"/>
              <a:chOff x="2805536" y="-1467853"/>
              <a:chExt cx="2161673" cy="228600"/>
            </a:xfrm>
          </p:grpSpPr>
          <p:sp>
            <p:nvSpPr>
              <p:cNvPr id="67" name="椭圆 66"/>
              <p:cNvSpPr/>
              <p:nvPr/>
            </p:nvSpPr>
            <p:spPr>
              <a:xfrm>
                <a:off x="2805536" y="-1467853"/>
                <a:ext cx="228600" cy="228600"/>
              </a:xfrm>
              <a:prstGeom prst="ellipse">
                <a:avLst/>
              </a:prstGeom>
              <a:solidFill>
                <a:srgbClr val="78B6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8" name="椭圆 67"/>
              <p:cNvSpPr/>
              <p:nvPr/>
            </p:nvSpPr>
            <p:spPr>
              <a:xfrm>
                <a:off x="3288804" y="-1467853"/>
                <a:ext cx="228600" cy="228600"/>
              </a:xfrm>
              <a:prstGeom prst="ellipse">
                <a:avLst/>
              </a:prstGeom>
              <a:solidFill>
                <a:srgbClr val="FDD0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9" name="椭圆 68"/>
              <p:cNvSpPr/>
              <p:nvPr/>
            </p:nvSpPr>
            <p:spPr>
              <a:xfrm>
                <a:off x="3772072" y="-1467853"/>
                <a:ext cx="228600" cy="228600"/>
              </a:xfrm>
              <a:prstGeom prst="ellipse">
                <a:avLst/>
              </a:prstGeom>
              <a:solidFill>
                <a:srgbClr val="ED93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0" name="椭圆 69"/>
              <p:cNvSpPr/>
              <p:nvPr/>
            </p:nvSpPr>
            <p:spPr>
              <a:xfrm>
                <a:off x="4255340" y="-1467853"/>
                <a:ext cx="228600" cy="228600"/>
              </a:xfrm>
              <a:prstGeom prst="ellipse">
                <a:avLst/>
              </a:prstGeom>
              <a:solidFill>
                <a:srgbClr val="E974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1" name="椭圆 70"/>
              <p:cNvSpPr/>
              <p:nvPr/>
            </p:nvSpPr>
            <p:spPr>
              <a:xfrm>
                <a:off x="4738609" y="-1467853"/>
                <a:ext cx="228600" cy="228600"/>
              </a:xfrm>
              <a:prstGeom prst="ellipse">
                <a:avLst/>
              </a:prstGeom>
              <a:solidFill>
                <a:srgbClr val="AB7D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61" name="组合 60"/>
            <p:cNvGrpSpPr/>
            <p:nvPr/>
          </p:nvGrpSpPr>
          <p:grpSpPr>
            <a:xfrm flipH="1" flipV="1">
              <a:off x="-1013679" y="-43169"/>
              <a:ext cx="4948007" cy="573258"/>
              <a:chOff x="-460228" y="4964882"/>
              <a:chExt cx="16582544" cy="1921192"/>
            </a:xfrm>
          </p:grpSpPr>
          <p:sp>
            <p:nvSpPr>
              <p:cNvPr id="62" name="等腰三角形 5"/>
              <p:cNvSpPr/>
              <p:nvPr/>
            </p:nvSpPr>
            <p:spPr>
              <a:xfrm>
                <a:off x="-460228" y="5749042"/>
                <a:ext cx="3560710" cy="1137032"/>
              </a:xfrm>
              <a:custGeom>
                <a:avLst/>
                <a:gdLst>
                  <a:gd name="connsiteX0" fmla="*/ 0 w 3560710"/>
                  <a:gd name="connsiteY0" fmla="*/ 1136944 h 1136944"/>
                  <a:gd name="connsiteX1" fmla="*/ 1780355 w 3560710"/>
                  <a:gd name="connsiteY1" fmla="*/ 0 h 1136944"/>
                  <a:gd name="connsiteX2" fmla="*/ 3560710 w 3560710"/>
                  <a:gd name="connsiteY2" fmla="*/ 1136944 h 1136944"/>
                  <a:gd name="connsiteX3" fmla="*/ 0 w 3560710"/>
                  <a:gd name="connsiteY3" fmla="*/ 1136944 h 1136944"/>
                  <a:gd name="connsiteX0-1" fmla="*/ 0 w 3560710"/>
                  <a:gd name="connsiteY0-2" fmla="*/ 1136944 h 1136944"/>
                  <a:gd name="connsiteX1-3" fmla="*/ 1780355 w 3560710"/>
                  <a:gd name="connsiteY1-4" fmla="*/ 0 h 1136944"/>
                  <a:gd name="connsiteX2-5" fmla="*/ 3560710 w 3560710"/>
                  <a:gd name="connsiteY2-6" fmla="*/ 1136944 h 1136944"/>
                  <a:gd name="connsiteX3-7" fmla="*/ 0 w 3560710"/>
                  <a:gd name="connsiteY3-8" fmla="*/ 1136944 h 1136944"/>
                  <a:gd name="connsiteX0-9" fmla="*/ 0 w 3560710"/>
                  <a:gd name="connsiteY0-10" fmla="*/ 1137032 h 1137032"/>
                  <a:gd name="connsiteX1-11" fmla="*/ 1780355 w 3560710"/>
                  <a:gd name="connsiteY1-12" fmla="*/ 88 h 1137032"/>
                  <a:gd name="connsiteX2-13" fmla="*/ 3560710 w 3560710"/>
                  <a:gd name="connsiteY2-14" fmla="*/ 1137032 h 1137032"/>
                  <a:gd name="connsiteX3-15" fmla="*/ 0 w 3560710"/>
                  <a:gd name="connsiteY3-16" fmla="*/ 1137032 h 1137032"/>
                </a:gdLst>
                <a:ahLst/>
                <a:cxnLst>
                  <a:cxn ang="0">
                    <a:pos x="connsiteX0-1" y="connsiteY0-2"/>
                  </a:cxn>
                  <a:cxn ang="0">
                    <a:pos x="connsiteX1-3" y="connsiteY1-4"/>
                  </a:cxn>
                  <a:cxn ang="0">
                    <a:pos x="connsiteX2-5" y="connsiteY2-6"/>
                  </a:cxn>
                  <a:cxn ang="0">
                    <a:pos x="connsiteX3-7" y="connsiteY3-8"/>
                  </a:cxn>
                </a:cxnLst>
                <a:rect l="l" t="t" r="r" b="b"/>
                <a:pathLst>
                  <a:path w="3560710" h="1137032">
                    <a:moveTo>
                      <a:pt x="0" y="1137032"/>
                    </a:moveTo>
                    <a:cubicBezTo>
                      <a:pt x="593452" y="758051"/>
                      <a:pt x="1102124" y="-9500"/>
                      <a:pt x="1780355" y="88"/>
                    </a:cubicBezTo>
                    <a:cubicBezTo>
                      <a:pt x="2458586" y="9676"/>
                      <a:pt x="2967258" y="758051"/>
                      <a:pt x="3560710" y="1137032"/>
                    </a:cubicBezTo>
                    <a:lnTo>
                      <a:pt x="0" y="1137032"/>
                    </a:lnTo>
                    <a:close/>
                  </a:path>
                </a:pathLst>
              </a:custGeom>
              <a:solidFill>
                <a:srgbClr val="78B6A9">
                  <a:alpha val="6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 name="等腰三角形 5"/>
              <p:cNvSpPr/>
              <p:nvPr/>
            </p:nvSpPr>
            <p:spPr>
              <a:xfrm>
                <a:off x="1498898" y="5414211"/>
                <a:ext cx="4355342" cy="1471863"/>
              </a:xfrm>
              <a:custGeom>
                <a:avLst/>
                <a:gdLst>
                  <a:gd name="connsiteX0" fmla="*/ 0 w 3560710"/>
                  <a:gd name="connsiteY0" fmla="*/ 1136944 h 1136944"/>
                  <a:gd name="connsiteX1" fmla="*/ 1780355 w 3560710"/>
                  <a:gd name="connsiteY1" fmla="*/ 0 h 1136944"/>
                  <a:gd name="connsiteX2" fmla="*/ 3560710 w 3560710"/>
                  <a:gd name="connsiteY2" fmla="*/ 1136944 h 1136944"/>
                  <a:gd name="connsiteX3" fmla="*/ 0 w 3560710"/>
                  <a:gd name="connsiteY3" fmla="*/ 1136944 h 1136944"/>
                  <a:gd name="connsiteX0-1" fmla="*/ 0 w 3560710"/>
                  <a:gd name="connsiteY0-2" fmla="*/ 1136944 h 1136944"/>
                  <a:gd name="connsiteX1-3" fmla="*/ 1780355 w 3560710"/>
                  <a:gd name="connsiteY1-4" fmla="*/ 0 h 1136944"/>
                  <a:gd name="connsiteX2-5" fmla="*/ 3560710 w 3560710"/>
                  <a:gd name="connsiteY2-6" fmla="*/ 1136944 h 1136944"/>
                  <a:gd name="connsiteX3-7" fmla="*/ 0 w 3560710"/>
                  <a:gd name="connsiteY3-8" fmla="*/ 1136944 h 1136944"/>
                  <a:gd name="connsiteX0-9" fmla="*/ 0 w 3560710"/>
                  <a:gd name="connsiteY0-10" fmla="*/ 1137032 h 1137032"/>
                  <a:gd name="connsiteX1-11" fmla="*/ 1780355 w 3560710"/>
                  <a:gd name="connsiteY1-12" fmla="*/ 88 h 1137032"/>
                  <a:gd name="connsiteX2-13" fmla="*/ 3560710 w 3560710"/>
                  <a:gd name="connsiteY2-14" fmla="*/ 1137032 h 1137032"/>
                  <a:gd name="connsiteX3-15" fmla="*/ 0 w 3560710"/>
                  <a:gd name="connsiteY3-16" fmla="*/ 1137032 h 1137032"/>
                  <a:gd name="connsiteX0-17" fmla="*/ 0 w 3560710"/>
                  <a:gd name="connsiteY0-18" fmla="*/ 1137032 h 1137032"/>
                  <a:gd name="connsiteX1-19" fmla="*/ 1780355 w 3560710"/>
                  <a:gd name="connsiteY1-20" fmla="*/ 88 h 1137032"/>
                  <a:gd name="connsiteX2-21" fmla="*/ 3560710 w 3560710"/>
                  <a:gd name="connsiteY2-22" fmla="*/ 1137032 h 1137032"/>
                  <a:gd name="connsiteX3-23" fmla="*/ 0 w 3560710"/>
                  <a:gd name="connsiteY3-24" fmla="*/ 1137032 h 1137032"/>
                  <a:gd name="connsiteX0-25" fmla="*/ 0 w 3560710"/>
                  <a:gd name="connsiteY0-26" fmla="*/ 1137032 h 1137032"/>
                  <a:gd name="connsiteX1-27" fmla="*/ 1780355 w 3560710"/>
                  <a:gd name="connsiteY1-28" fmla="*/ 88 h 1137032"/>
                  <a:gd name="connsiteX2-29" fmla="*/ 3560710 w 3560710"/>
                  <a:gd name="connsiteY2-30" fmla="*/ 1137032 h 1137032"/>
                  <a:gd name="connsiteX3-31" fmla="*/ 0 w 3560710"/>
                  <a:gd name="connsiteY3-32" fmla="*/ 1137032 h 1137032"/>
                </a:gdLst>
                <a:ahLst/>
                <a:cxnLst>
                  <a:cxn ang="0">
                    <a:pos x="connsiteX0-1" y="connsiteY0-2"/>
                  </a:cxn>
                  <a:cxn ang="0">
                    <a:pos x="connsiteX1-3" y="connsiteY1-4"/>
                  </a:cxn>
                  <a:cxn ang="0">
                    <a:pos x="connsiteX2-5" y="connsiteY2-6"/>
                  </a:cxn>
                  <a:cxn ang="0">
                    <a:pos x="connsiteX3-7" y="connsiteY3-8"/>
                  </a:cxn>
                </a:cxnLst>
                <a:rect l="l" t="t" r="r" b="b"/>
                <a:pathLst>
                  <a:path w="3560710" h="1137032">
                    <a:moveTo>
                      <a:pt x="0" y="1137032"/>
                    </a:moveTo>
                    <a:cubicBezTo>
                      <a:pt x="593452" y="758051"/>
                      <a:pt x="1298852" y="-9500"/>
                      <a:pt x="1780355" y="88"/>
                    </a:cubicBezTo>
                    <a:cubicBezTo>
                      <a:pt x="2261858" y="9676"/>
                      <a:pt x="2967258" y="758051"/>
                      <a:pt x="3560710" y="1137032"/>
                    </a:cubicBezTo>
                    <a:lnTo>
                      <a:pt x="0" y="1137032"/>
                    </a:lnTo>
                    <a:close/>
                  </a:path>
                </a:pathLst>
              </a:custGeom>
              <a:solidFill>
                <a:srgbClr val="FDD069">
                  <a:alpha val="6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 name="等腰三角形 5"/>
              <p:cNvSpPr/>
              <p:nvPr/>
            </p:nvSpPr>
            <p:spPr>
              <a:xfrm>
                <a:off x="3763709" y="4964882"/>
                <a:ext cx="5327811" cy="1921192"/>
              </a:xfrm>
              <a:custGeom>
                <a:avLst/>
                <a:gdLst>
                  <a:gd name="connsiteX0" fmla="*/ 0 w 3560710"/>
                  <a:gd name="connsiteY0" fmla="*/ 1136944 h 1136944"/>
                  <a:gd name="connsiteX1" fmla="*/ 1780355 w 3560710"/>
                  <a:gd name="connsiteY1" fmla="*/ 0 h 1136944"/>
                  <a:gd name="connsiteX2" fmla="*/ 3560710 w 3560710"/>
                  <a:gd name="connsiteY2" fmla="*/ 1136944 h 1136944"/>
                  <a:gd name="connsiteX3" fmla="*/ 0 w 3560710"/>
                  <a:gd name="connsiteY3" fmla="*/ 1136944 h 1136944"/>
                  <a:gd name="connsiteX0-1" fmla="*/ 0 w 3560710"/>
                  <a:gd name="connsiteY0-2" fmla="*/ 1136944 h 1136944"/>
                  <a:gd name="connsiteX1-3" fmla="*/ 1780355 w 3560710"/>
                  <a:gd name="connsiteY1-4" fmla="*/ 0 h 1136944"/>
                  <a:gd name="connsiteX2-5" fmla="*/ 3560710 w 3560710"/>
                  <a:gd name="connsiteY2-6" fmla="*/ 1136944 h 1136944"/>
                  <a:gd name="connsiteX3-7" fmla="*/ 0 w 3560710"/>
                  <a:gd name="connsiteY3-8" fmla="*/ 1136944 h 1136944"/>
                  <a:gd name="connsiteX0-9" fmla="*/ 0 w 3560710"/>
                  <a:gd name="connsiteY0-10" fmla="*/ 1137032 h 1137032"/>
                  <a:gd name="connsiteX1-11" fmla="*/ 1780355 w 3560710"/>
                  <a:gd name="connsiteY1-12" fmla="*/ 88 h 1137032"/>
                  <a:gd name="connsiteX2-13" fmla="*/ 3560710 w 3560710"/>
                  <a:gd name="connsiteY2-14" fmla="*/ 1137032 h 1137032"/>
                  <a:gd name="connsiteX3-15" fmla="*/ 0 w 3560710"/>
                  <a:gd name="connsiteY3-16" fmla="*/ 1137032 h 1137032"/>
                </a:gdLst>
                <a:ahLst/>
                <a:cxnLst>
                  <a:cxn ang="0">
                    <a:pos x="connsiteX0-1" y="connsiteY0-2"/>
                  </a:cxn>
                  <a:cxn ang="0">
                    <a:pos x="connsiteX1-3" y="connsiteY1-4"/>
                  </a:cxn>
                  <a:cxn ang="0">
                    <a:pos x="connsiteX2-5" y="connsiteY2-6"/>
                  </a:cxn>
                  <a:cxn ang="0">
                    <a:pos x="connsiteX3-7" y="connsiteY3-8"/>
                  </a:cxn>
                </a:cxnLst>
                <a:rect l="l" t="t" r="r" b="b"/>
                <a:pathLst>
                  <a:path w="3560710" h="1137032">
                    <a:moveTo>
                      <a:pt x="0" y="1137032"/>
                    </a:moveTo>
                    <a:cubicBezTo>
                      <a:pt x="593452" y="758051"/>
                      <a:pt x="1102124" y="-9500"/>
                      <a:pt x="1780355" y="88"/>
                    </a:cubicBezTo>
                    <a:cubicBezTo>
                      <a:pt x="2458586" y="9676"/>
                      <a:pt x="2967258" y="758051"/>
                      <a:pt x="3560710" y="1137032"/>
                    </a:cubicBezTo>
                    <a:lnTo>
                      <a:pt x="0" y="1137032"/>
                    </a:lnTo>
                    <a:close/>
                  </a:path>
                </a:pathLst>
              </a:custGeom>
              <a:solidFill>
                <a:srgbClr val="ED935C">
                  <a:alpha val="6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 name="等腰三角形 5"/>
              <p:cNvSpPr/>
              <p:nvPr/>
            </p:nvSpPr>
            <p:spPr>
              <a:xfrm>
                <a:off x="6780019" y="5781117"/>
                <a:ext cx="5439657" cy="1076883"/>
              </a:xfrm>
              <a:custGeom>
                <a:avLst/>
                <a:gdLst>
                  <a:gd name="connsiteX0" fmla="*/ 0 w 3560710"/>
                  <a:gd name="connsiteY0" fmla="*/ 1136944 h 1136944"/>
                  <a:gd name="connsiteX1" fmla="*/ 1780355 w 3560710"/>
                  <a:gd name="connsiteY1" fmla="*/ 0 h 1136944"/>
                  <a:gd name="connsiteX2" fmla="*/ 3560710 w 3560710"/>
                  <a:gd name="connsiteY2" fmla="*/ 1136944 h 1136944"/>
                  <a:gd name="connsiteX3" fmla="*/ 0 w 3560710"/>
                  <a:gd name="connsiteY3" fmla="*/ 1136944 h 1136944"/>
                  <a:gd name="connsiteX0-1" fmla="*/ 0 w 3560710"/>
                  <a:gd name="connsiteY0-2" fmla="*/ 1136944 h 1136944"/>
                  <a:gd name="connsiteX1-3" fmla="*/ 1780355 w 3560710"/>
                  <a:gd name="connsiteY1-4" fmla="*/ 0 h 1136944"/>
                  <a:gd name="connsiteX2-5" fmla="*/ 3560710 w 3560710"/>
                  <a:gd name="connsiteY2-6" fmla="*/ 1136944 h 1136944"/>
                  <a:gd name="connsiteX3-7" fmla="*/ 0 w 3560710"/>
                  <a:gd name="connsiteY3-8" fmla="*/ 1136944 h 1136944"/>
                  <a:gd name="connsiteX0-9" fmla="*/ 0 w 3560710"/>
                  <a:gd name="connsiteY0-10" fmla="*/ 1137032 h 1137032"/>
                  <a:gd name="connsiteX1-11" fmla="*/ 1780355 w 3560710"/>
                  <a:gd name="connsiteY1-12" fmla="*/ 88 h 1137032"/>
                  <a:gd name="connsiteX2-13" fmla="*/ 3560710 w 3560710"/>
                  <a:gd name="connsiteY2-14" fmla="*/ 1137032 h 1137032"/>
                  <a:gd name="connsiteX3-15" fmla="*/ 0 w 3560710"/>
                  <a:gd name="connsiteY3-16" fmla="*/ 1137032 h 1137032"/>
                  <a:gd name="connsiteX0-17" fmla="*/ 0 w 3560710"/>
                  <a:gd name="connsiteY0-18" fmla="*/ 1076883 h 1076883"/>
                  <a:gd name="connsiteX1-19" fmla="*/ 2134761 w 3560710"/>
                  <a:gd name="connsiteY1-20" fmla="*/ 97 h 1076883"/>
                  <a:gd name="connsiteX2-21" fmla="*/ 3560710 w 3560710"/>
                  <a:gd name="connsiteY2-22" fmla="*/ 1076883 h 1076883"/>
                  <a:gd name="connsiteX3-23" fmla="*/ 0 w 3560710"/>
                  <a:gd name="connsiteY3-24" fmla="*/ 1076883 h 1076883"/>
                </a:gdLst>
                <a:ahLst/>
                <a:cxnLst>
                  <a:cxn ang="0">
                    <a:pos x="connsiteX0-1" y="connsiteY0-2"/>
                  </a:cxn>
                  <a:cxn ang="0">
                    <a:pos x="connsiteX1-3" y="connsiteY1-4"/>
                  </a:cxn>
                  <a:cxn ang="0">
                    <a:pos x="connsiteX2-5" y="connsiteY2-6"/>
                  </a:cxn>
                  <a:cxn ang="0">
                    <a:pos x="connsiteX3-7" y="connsiteY3-8"/>
                  </a:cxn>
                </a:cxnLst>
                <a:rect l="l" t="t" r="r" b="b"/>
                <a:pathLst>
                  <a:path w="3560710" h="1076883">
                    <a:moveTo>
                      <a:pt x="0" y="1076883"/>
                    </a:moveTo>
                    <a:cubicBezTo>
                      <a:pt x="593452" y="697902"/>
                      <a:pt x="1456530" y="-9491"/>
                      <a:pt x="2134761" y="97"/>
                    </a:cubicBezTo>
                    <a:cubicBezTo>
                      <a:pt x="2812992" y="9685"/>
                      <a:pt x="2967258" y="697902"/>
                      <a:pt x="3560710" y="1076883"/>
                    </a:cubicBezTo>
                    <a:lnTo>
                      <a:pt x="0" y="1076883"/>
                    </a:lnTo>
                    <a:close/>
                  </a:path>
                </a:pathLst>
              </a:custGeom>
              <a:solidFill>
                <a:srgbClr val="E9746E">
                  <a:alpha val="6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 name="等腰三角形 5"/>
              <p:cNvSpPr/>
              <p:nvPr/>
            </p:nvSpPr>
            <p:spPr>
              <a:xfrm>
                <a:off x="9613231" y="5220014"/>
                <a:ext cx="6509085" cy="1637986"/>
              </a:xfrm>
              <a:custGeom>
                <a:avLst/>
                <a:gdLst>
                  <a:gd name="connsiteX0" fmla="*/ 0 w 3560710"/>
                  <a:gd name="connsiteY0" fmla="*/ 1136944 h 1136944"/>
                  <a:gd name="connsiteX1" fmla="*/ 1780355 w 3560710"/>
                  <a:gd name="connsiteY1" fmla="*/ 0 h 1136944"/>
                  <a:gd name="connsiteX2" fmla="*/ 3560710 w 3560710"/>
                  <a:gd name="connsiteY2" fmla="*/ 1136944 h 1136944"/>
                  <a:gd name="connsiteX3" fmla="*/ 0 w 3560710"/>
                  <a:gd name="connsiteY3" fmla="*/ 1136944 h 1136944"/>
                  <a:gd name="connsiteX0-1" fmla="*/ 0 w 3560710"/>
                  <a:gd name="connsiteY0-2" fmla="*/ 1136944 h 1136944"/>
                  <a:gd name="connsiteX1-3" fmla="*/ 1780355 w 3560710"/>
                  <a:gd name="connsiteY1-4" fmla="*/ 0 h 1136944"/>
                  <a:gd name="connsiteX2-5" fmla="*/ 3560710 w 3560710"/>
                  <a:gd name="connsiteY2-6" fmla="*/ 1136944 h 1136944"/>
                  <a:gd name="connsiteX3-7" fmla="*/ 0 w 3560710"/>
                  <a:gd name="connsiteY3-8" fmla="*/ 1136944 h 1136944"/>
                  <a:gd name="connsiteX0-9" fmla="*/ 0 w 3560710"/>
                  <a:gd name="connsiteY0-10" fmla="*/ 1137032 h 1137032"/>
                  <a:gd name="connsiteX1-11" fmla="*/ 1780355 w 3560710"/>
                  <a:gd name="connsiteY1-12" fmla="*/ 88 h 1137032"/>
                  <a:gd name="connsiteX2-13" fmla="*/ 3560710 w 3560710"/>
                  <a:gd name="connsiteY2-14" fmla="*/ 1137032 h 1137032"/>
                  <a:gd name="connsiteX3-15" fmla="*/ 0 w 3560710"/>
                  <a:gd name="connsiteY3-16" fmla="*/ 1137032 h 1137032"/>
                </a:gdLst>
                <a:ahLst/>
                <a:cxnLst>
                  <a:cxn ang="0">
                    <a:pos x="connsiteX0-1" y="connsiteY0-2"/>
                  </a:cxn>
                  <a:cxn ang="0">
                    <a:pos x="connsiteX1-3" y="connsiteY1-4"/>
                  </a:cxn>
                  <a:cxn ang="0">
                    <a:pos x="connsiteX2-5" y="connsiteY2-6"/>
                  </a:cxn>
                  <a:cxn ang="0">
                    <a:pos x="connsiteX3-7" y="connsiteY3-8"/>
                  </a:cxn>
                </a:cxnLst>
                <a:rect l="l" t="t" r="r" b="b"/>
                <a:pathLst>
                  <a:path w="3560710" h="1137032">
                    <a:moveTo>
                      <a:pt x="0" y="1137032"/>
                    </a:moveTo>
                    <a:cubicBezTo>
                      <a:pt x="593452" y="758051"/>
                      <a:pt x="1102124" y="-9500"/>
                      <a:pt x="1780355" y="88"/>
                    </a:cubicBezTo>
                    <a:cubicBezTo>
                      <a:pt x="2458586" y="9676"/>
                      <a:pt x="2967258" y="758051"/>
                      <a:pt x="3560710" y="1137032"/>
                    </a:cubicBezTo>
                    <a:lnTo>
                      <a:pt x="0" y="1137032"/>
                    </a:lnTo>
                    <a:close/>
                  </a:path>
                </a:pathLst>
              </a:custGeom>
              <a:solidFill>
                <a:srgbClr val="AB7DB6">
                  <a:alpha val="6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pic>
        <p:nvPicPr>
          <p:cNvPr id="101" name="图片 100"/>
          <p:cNvPicPr/>
          <p:nvPr/>
        </p:nvPicPr>
        <p:blipFill>
          <a:blip r:embed="rId1" r:link="rId2"/>
          <a:stretch>
            <a:fillRect/>
          </a:stretch>
        </p:blipFill>
        <p:spPr>
          <a:xfrm rot="10800000" flipH="1" flipV="1">
            <a:off x="323850" y="1417955"/>
            <a:ext cx="4884420" cy="4162425"/>
          </a:xfrm>
          <a:prstGeom prst="rect">
            <a:avLst/>
          </a:prstGeom>
          <a:noFill/>
          <a:ln w="9525">
            <a:noFill/>
          </a:ln>
        </p:spPr>
      </p:pic>
      <p:sp>
        <p:nvSpPr>
          <p:cNvPr id="4" name="文本框 3"/>
          <p:cNvSpPr txBox="1"/>
          <p:nvPr/>
        </p:nvSpPr>
        <p:spPr>
          <a:xfrm>
            <a:off x="1483360" y="5817870"/>
            <a:ext cx="3016885" cy="460375"/>
          </a:xfrm>
          <a:prstGeom prst="rect">
            <a:avLst/>
          </a:prstGeom>
          <a:noFill/>
        </p:spPr>
        <p:txBody>
          <a:bodyPr wrap="square" rtlCol="0">
            <a:spAutoFit/>
          </a:bodyPr>
          <a:lstStyle/>
          <a:p>
            <a:r>
              <a:rPr lang="zh-CN" altLang="en-US" sz="2400" b="1">
                <a:solidFill>
                  <a:schemeClr val="bg1"/>
                </a:solidFill>
              </a:rPr>
              <a:t>Tu</a:t>
            </a:r>
            <a:r>
              <a:rPr lang="en-US" altLang="zh-CN" sz="2400" b="1">
                <a:solidFill>
                  <a:schemeClr val="tx1"/>
                </a:solidFill>
              </a:rPr>
              <a:t>T</a:t>
            </a:r>
            <a:r>
              <a:rPr lang="zh-CN" altLang="en-US" sz="2400" b="1">
                <a:solidFill>
                  <a:schemeClr val="tx1"/>
                </a:solidFill>
              </a:rPr>
              <a:t>nguska event</a:t>
            </a:r>
            <a:endParaRPr lang="zh-CN" altLang="en-US" sz="2400" b="1">
              <a:solidFill>
                <a:schemeClr val="tx1"/>
              </a:solidFill>
            </a:endParaRPr>
          </a:p>
        </p:txBody>
      </p:sp>
      <p:sp>
        <p:nvSpPr>
          <p:cNvPr id="102" name="文本框 101"/>
          <p:cNvSpPr txBox="1"/>
          <p:nvPr/>
        </p:nvSpPr>
        <p:spPr>
          <a:xfrm>
            <a:off x="5370195" y="2167255"/>
            <a:ext cx="6313170" cy="3415030"/>
          </a:xfrm>
          <a:prstGeom prst="rect">
            <a:avLst/>
          </a:prstGeom>
          <a:noFill/>
          <a:ln w="9525">
            <a:noFill/>
          </a:ln>
        </p:spPr>
        <p:txBody>
          <a:bodyPr wrap="square">
            <a:spAutoFit/>
          </a:bodyPr>
          <a:lstStyle/>
          <a:p>
            <a:pPr indent="0" fontAlgn="auto">
              <a:lnSpc>
                <a:spcPct val="150000"/>
              </a:lnSpc>
            </a:pPr>
            <a:r>
              <a:rPr lang="en-US" sz="2400" b="0">
                <a:solidFill>
                  <a:srgbClr val="FF0000"/>
                </a:solidFill>
                <a:latin typeface="Times New Roman" panose="02020603050405020304" charset="0"/>
                <a:ea typeface="宋体" panose="02010600030101010101" pitchFamily="2" charset="-122"/>
              </a:rPr>
              <a:t>          Enormous explosion estimated to have occurred at 7:14 am plus or minusone minute on 30 June 1908, at an altitude of 5--10 km, flattering 2000 square km and charring over 100 square km of pine forest near the Podkamennaya Tunguska River in Russia. </a:t>
            </a:r>
            <a:endParaRPr lang="en-US" sz="2400" b="0">
              <a:solidFill>
                <a:srgbClr val="FF0000"/>
              </a:solidFill>
              <a:latin typeface="Times New Roman" panose="02020603050405020304" charset="0"/>
              <a:ea typeface="宋体" panose="02010600030101010101" pitchFamily="2" charset="-122"/>
            </a:endParaRPr>
          </a:p>
        </p:txBody>
      </p:sp>
      <p:sp>
        <p:nvSpPr>
          <p:cNvPr id="6" name="文本框 5"/>
          <p:cNvSpPr txBox="1"/>
          <p:nvPr/>
        </p:nvSpPr>
        <p:spPr>
          <a:xfrm>
            <a:off x="3718560" y="720090"/>
            <a:ext cx="1651635" cy="460375"/>
          </a:xfrm>
          <a:prstGeom prst="rect">
            <a:avLst/>
          </a:prstGeom>
          <a:noFill/>
        </p:spPr>
        <p:txBody>
          <a:bodyPr wrap="square" rtlCol="0">
            <a:spAutoFit/>
          </a:bodyPr>
          <a:lstStyle/>
          <a:p>
            <a:r>
              <a:rPr lang="en-US" altLang="zh-CN" sz="2400" b="1">
                <a:solidFill>
                  <a:srgbClr val="FF0000"/>
                </a:solidFill>
              </a:rPr>
              <a:t>Picture 3</a:t>
            </a:r>
            <a:endParaRPr lang="en-US" altLang="zh-CN" sz="2400" b="1">
              <a:solidFill>
                <a:srgbClr val="FF0000"/>
              </a:solidFill>
            </a:endParaRPr>
          </a:p>
        </p:txBody>
      </p:sp>
    </p:spTree>
    <p:custDataLst>
      <p:tags r:id="rId3"/>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2"/>
                                        </p:tgtEl>
                                        <p:attrNameLst>
                                          <p:attrName>style.visibility</p:attrName>
                                        </p:attrNameLst>
                                      </p:cBhvr>
                                      <p:to>
                                        <p:strVal val="visible"/>
                                      </p:to>
                                    </p:set>
                                    <p:anim calcmode="lin" valueType="num">
                                      <p:cBhvr additive="base">
                                        <p:cTn id="7" dur="500" fill="hold"/>
                                        <p:tgtEl>
                                          <p:spTgt spid="102"/>
                                        </p:tgtEl>
                                        <p:attrNameLst>
                                          <p:attrName>ppt_x</p:attrName>
                                        </p:attrNameLst>
                                      </p:cBhvr>
                                      <p:tavLst>
                                        <p:tav tm="0">
                                          <p:val>
                                            <p:strVal val="#ppt_x"/>
                                          </p:val>
                                        </p:tav>
                                        <p:tav tm="100000">
                                          <p:val>
                                            <p:strVal val="#ppt_x"/>
                                          </p:val>
                                        </p:tav>
                                      </p:tavLst>
                                    </p:anim>
                                    <p:anim calcmode="lin" valueType="num">
                                      <p:cBhvr additive="base">
                                        <p:cTn id="8" dur="500" fill="hold"/>
                                        <p:tgtEl>
                                          <p:spTgt spid="10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p:nvPr>
            <p:custDataLst>
              <p:tags r:id="rId1"/>
            </p:custDataLst>
          </p:nvPr>
        </p:nvPicPr>
        <p:blipFill>
          <a:blip r:embed="rId2" r:link="rId3"/>
          <a:stretch>
            <a:fillRect/>
          </a:stretch>
        </p:blipFill>
        <p:spPr>
          <a:xfrm>
            <a:off x="161290" y="1369060"/>
            <a:ext cx="5208905" cy="4120515"/>
          </a:xfrm>
          <a:prstGeom prst="rect">
            <a:avLst/>
          </a:prstGeom>
          <a:noFill/>
          <a:ln w="9525">
            <a:noFill/>
          </a:ln>
        </p:spPr>
      </p:pic>
      <p:sp>
        <p:nvSpPr>
          <p:cNvPr id="103" name="文本框 102"/>
          <p:cNvSpPr txBox="1"/>
          <p:nvPr/>
        </p:nvSpPr>
        <p:spPr>
          <a:xfrm>
            <a:off x="5478145" y="2324735"/>
            <a:ext cx="6433185" cy="1753235"/>
          </a:xfrm>
          <a:prstGeom prst="rect">
            <a:avLst/>
          </a:prstGeom>
          <a:noFill/>
          <a:ln w="9525">
            <a:noFill/>
          </a:ln>
        </p:spPr>
        <p:txBody>
          <a:bodyPr wrap="square">
            <a:spAutoFit/>
          </a:bodyPr>
          <a:lstStyle/>
          <a:p>
            <a:pPr indent="0" fontAlgn="auto">
              <a:lnSpc>
                <a:spcPct val="150000"/>
              </a:lnSpc>
            </a:pPr>
            <a:r>
              <a:rPr lang="en-US" sz="2400" b="0">
                <a:solidFill>
                  <a:srgbClr val="FF0000"/>
                </a:solidFill>
                <a:latin typeface="Times New Roman" panose="02020603050405020304" charset="0"/>
                <a:ea typeface="宋体" panose="02010600030101010101" pitchFamily="2" charset="-122"/>
              </a:rPr>
              <a:t>       A region of space-time exhibiting gravitational acceleration, which is so strong that nothing, not even light, can escape from it.  </a:t>
            </a:r>
            <a:endParaRPr lang="en-US" sz="2400" b="0">
              <a:solidFill>
                <a:srgbClr val="FF0000"/>
              </a:solidFill>
              <a:latin typeface="Times New Roman" panose="02020603050405020304" charset="0"/>
              <a:ea typeface="宋体" panose="02010600030101010101" pitchFamily="2" charset="-122"/>
            </a:endParaRPr>
          </a:p>
        </p:txBody>
      </p:sp>
      <p:sp>
        <p:nvSpPr>
          <p:cNvPr id="4" name="标题 3"/>
          <p:cNvSpPr>
            <a:spLocks noGrp="1"/>
          </p:cNvSpPr>
          <p:nvPr>
            <p:ph type="title"/>
          </p:nvPr>
        </p:nvSpPr>
        <p:spPr>
          <a:xfrm>
            <a:off x="6801485" y="1014095"/>
            <a:ext cx="3049270" cy="705485"/>
          </a:xfrm>
        </p:spPr>
        <p:txBody>
          <a:bodyPr/>
          <a:lstStyle/>
          <a:p>
            <a:r>
              <a:rPr lang="en-US" altLang="zh-CN" sz="3200">
                <a:solidFill>
                  <a:srgbClr val="4F0FBD"/>
                </a:solidFill>
                <a:effectLst>
                  <a:outerShdw blurRad="38100" dist="25400" dir="5400000" algn="ctr" rotWithShape="0">
                    <a:srgbClr val="6E747A">
                      <a:alpha val="43000"/>
                    </a:srgbClr>
                  </a:outerShdw>
                </a:effectLst>
                <a:latin typeface="Times New Roman" panose="02020603050405020304" charset="0"/>
                <a:cs typeface="Times New Roman" panose="02020603050405020304" charset="0"/>
                <a:sym typeface="+mn-ea"/>
              </a:rPr>
              <a:t>Look and say</a:t>
            </a:r>
            <a:endParaRPr lang="zh-CN" altLang="en-US" sz="3200">
              <a:latin typeface="Times New Roman" panose="02020603050405020304" charset="0"/>
              <a:cs typeface="Times New Roman" panose="02020603050405020304" charset="0"/>
            </a:endParaRPr>
          </a:p>
        </p:txBody>
      </p:sp>
      <p:grpSp>
        <p:nvGrpSpPr>
          <p:cNvPr id="58" name="Group 21_1"/>
          <p:cNvGrpSpPr/>
          <p:nvPr/>
        </p:nvGrpSpPr>
        <p:grpSpPr>
          <a:xfrm>
            <a:off x="-947639" y="11"/>
            <a:ext cx="12858769" cy="6560166"/>
            <a:chOff x="-1013679" y="-43169"/>
            <a:chExt cx="12858769" cy="6560166"/>
          </a:xfrm>
        </p:grpSpPr>
        <p:grpSp>
          <p:nvGrpSpPr>
            <p:cNvPr id="60" name="组合 59"/>
            <p:cNvGrpSpPr/>
            <p:nvPr/>
          </p:nvGrpSpPr>
          <p:grpSpPr>
            <a:xfrm>
              <a:off x="9683417" y="6288397"/>
              <a:ext cx="2161673" cy="228600"/>
              <a:chOff x="2805536" y="-1467853"/>
              <a:chExt cx="2161673" cy="228600"/>
            </a:xfrm>
          </p:grpSpPr>
          <p:sp>
            <p:nvSpPr>
              <p:cNvPr id="67" name="椭圆 66"/>
              <p:cNvSpPr/>
              <p:nvPr/>
            </p:nvSpPr>
            <p:spPr>
              <a:xfrm>
                <a:off x="2805536" y="-1467853"/>
                <a:ext cx="228600" cy="228600"/>
              </a:xfrm>
              <a:prstGeom prst="ellipse">
                <a:avLst/>
              </a:prstGeom>
              <a:solidFill>
                <a:srgbClr val="78B6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8" name="椭圆 67"/>
              <p:cNvSpPr/>
              <p:nvPr/>
            </p:nvSpPr>
            <p:spPr>
              <a:xfrm>
                <a:off x="3288804" y="-1467853"/>
                <a:ext cx="228600" cy="228600"/>
              </a:xfrm>
              <a:prstGeom prst="ellipse">
                <a:avLst/>
              </a:prstGeom>
              <a:solidFill>
                <a:srgbClr val="FDD0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9" name="椭圆 68"/>
              <p:cNvSpPr/>
              <p:nvPr/>
            </p:nvSpPr>
            <p:spPr>
              <a:xfrm>
                <a:off x="3772072" y="-1467853"/>
                <a:ext cx="228600" cy="228600"/>
              </a:xfrm>
              <a:prstGeom prst="ellipse">
                <a:avLst/>
              </a:prstGeom>
              <a:solidFill>
                <a:srgbClr val="ED93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0" name="椭圆 69"/>
              <p:cNvSpPr/>
              <p:nvPr/>
            </p:nvSpPr>
            <p:spPr>
              <a:xfrm>
                <a:off x="4255340" y="-1467853"/>
                <a:ext cx="228600" cy="228600"/>
              </a:xfrm>
              <a:prstGeom prst="ellipse">
                <a:avLst/>
              </a:prstGeom>
              <a:solidFill>
                <a:srgbClr val="E974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1" name="椭圆 70"/>
              <p:cNvSpPr/>
              <p:nvPr/>
            </p:nvSpPr>
            <p:spPr>
              <a:xfrm>
                <a:off x="4738609" y="-1467853"/>
                <a:ext cx="228600" cy="228600"/>
              </a:xfrm>
              <a:prstGeom prst="ellipse">
                <a:avLst/>
              </a:prstGeom>
              <a:solidFill>
                <a:srgbClr val="AB7D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61" name="组合 60"/>
            <p:cNvGrpSpPr/>
            <p:nvPr/>
          </p:nvGrpSpPr>
          <p:grpSpPr>
            <a:xfrm flipH="1" flipV="1">
              <a:off x="-1013679" y="-43169"/>
              <a:ext cx="4948007" cy="573258"/>
              <a:chOff x="-460228" y="4964882"/>
              <a:chExt cx="16582544" cy="1921192"/>
            </a:xfrm>
          </p:grpSpPr>
          <p:sp>
            <p:nvSpPr>
              <p:cNvPr id="62" name="等腰三角形 5"/>
              <p:cNvSpPr/>
              <p:nvPr/>
            </p:nvSpPr>
            <p:spPr>
              <a:xfrm>
                <a:off x="-460228" y="5749042"/>
                <a:ext cx="3560710" cy="1137032"/>
              </a:xfrm>
              <a:custGeom>
                <a:avLst/>
                <a:gdLst>
                  <a:gd name="connsiteX0" fmla="*/ 0 w 3560710"/>
                  <a:gd name="connsiteY0" fmla="*/ 1136944 h 1136944"/>
                  <a:gd name="connsiteX1" fmla="*/ 1780355 w 3560710"/>
                  <a:gd name="connsiteY1" fmla="*/ 0 h 1136944"/>
                  <a:gd name="connsiteX2" fmla="*/ 3560710 w 3560710"/>
                  <a:gd name="connsiteY2" fmla="*/ 1136944 h 1136944"/>
                  <a:gd name="connsiteX3" fmla="*/ 0 w 3560710"/>
                  <a:gd name="connsiteY3" fmla="*/ 1136944 h 1136944"/>
                  <a:gd name="connsiteX0-1" fmla="*/ 0 w 3560710"/>
                  <a:gd name="connsiteY0-2" fmla="*/ 1136944 h 1136944"/>
                  <a:gd name="connsiteX1-3" fmla="*/ 1780355 w 3560710"/>
                  <a:gd name="connsiteY1-4" fmla="*/ 0 h 1136944"/>
                  <a:gd name="connsiteX2-5" fmla="*/ 3560710 w 3560710"/>
                  <a:gd name="connsiteY2-6" fmla="*/ 1136944 h 1136944"/>
                  <a:gd name="connsiteX3-7" fmla="*/ 0 w 3560710"/>
                  <a:gd name="connsiteY3-8" fmla="*/ 1136944 h 1136944"/>
                  <a:gd name="connsiteX0-9" fmla="*/ 0 w 3560710"/>
                  <a:gd name="connsiteY0-10" fmla="*/ 1137032 h 1137032"/>
                  <a:gd name="connsiteX1-11" fmla="*/ 1780355 w 3560710"/>
                  <a:gd name="connsiteY1-12" fmla="*/ 88 h 1137032"/>
                  <a:gd name="connsiteX2-13" fmla="*/ 3560710 w 3560710"/>
                  <a:gd name="connsiteY2-14" fmla="*/ 1137032 h 1137032"/>
                  <a:gd name="connsiteX3-15" fmla="*/ 0 w 3560710"/>
                  <a:gd name="connsiteY3-16" fmla="*/ 1137032 h 1137032"/>
                </a:gdLst>
                <a:ahLst/>
                <a:cxnLst>
                  <a:cxn ang="0">
                    <a:pos x="connsiteX0-1" y="connsiteY0-2"/>
                  </a:cxn>
                  <a:cxn ang="0">
                    <a:pos x="connsiteX1-3" y="connsiteY1-4"/>
                  </a:cxn>
                  <a:cxn ang="0">
                    <a:pos x="connsiteX2-5" y="connsiteY2-6"/>
                  </a:cxn>
                  <a:cxn ang="0">
                    <a:pos x="connsiteX3-7" y="connsiteY3-8"/>
                  </a:cxn>
                </a:cxnLst>
                <a:rect l="l" t="t" r="r" b="b"/>
                <a:pathLst>
                  <a:path w="3560710" h="1137032">
                    <a:moveTo>
                      <a:pt x="0" y="1137032"/>
                    </a:moveTo>
                    <a:cubicBezTo>
                      <a:pt x="593452" y="758051"/>
                      <a:pt x="1102124" y="-9500"/>
                      <a:pt x="1780355" y="88"/>
                    </a:cubicBezTo>
                    <a:cubicBezTo>
                      <a:pt x="2458586" y="9676"/>
                      <a:pt x="2967258" y="758051"/>
                      <a:pt x="3560710" y="1137032"/>
                    </a:cubicBezTo>
                    <a:lnTo>
                      <a:pt x="0" y="1137032"/>
                    </a:lnTo>
                    <a:close/>
                  </a:path>
                </a:pathLst>
              </a:custGeom>
              <a:solidFill>
                <a:srgbClr val="78B6A9">
                  <a:alpha val="6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 name="等腰三角形 5"/>
              <p:cNvSpPr/>
              <p:nvPr/>
            </p:nvSpPr>
            <p:spPr>
              <a:xfrm>
                <a:off x="1498898" y="5414211"/>
                <a:ext cx="4355342" cy="1471863"/>
              </a:xfrm>
              <a:custGeom>
                <a:avLst/>
                <a:gdLst>
                  <a:gd name="connsiteX0" fmla="*/ 0 w 3560710"/>
                  <a:gd name="connsiteY0" fmla="*/ 1136944 h 1136944"/>
                  <a:gd name="connsiteX1" fmla="*/ 1780355 w 3560710"/>
                  <a:gd name="connsiteY1" fmla="*/ 0 h 1136944"/>
                  <a:gd name="connsiteX2" fmla="*/ 3560710 w 3560710"/>
                  <a:gd name="connsiteY2" fmla="*/ 1136944 h 1136944"/>
                  <a:gd name="connsiteX3" fmla="*/ 0 w 3560710"/>
                  <a:gd name="connsiteY3" fmla="*/ 1136944 h 1136944"/>
                  <a:gd name="connsiteX0-1" fmla="*/ 0 w 3560710"/>
                  <a:gd name="connsiteY0-2" fmla="*/ 1136944 h 1136944"/>
                  <a:gd name="connsiteX1-3" fmla="*/ 1780355 w 3560710"/>
                  <a:gd name="connsiteY1-4" fmla="*/ 0 h 1136944"/>
                  <a:gd name="connsiteX2-5" fmla="*/ 3560710 w 3560710"/>
                  <a:gd name="connsiteY2-6" fmla="*/ 1136944 h 1136944"/>
                  <a:gd name="connsiteX3-7" fmla="*/ 0 w 3560710"/>
                  <a:gd name="connsiteY3-8" fmla="*/ 1136944 h 1136944"/>
                  <a:gd name="connsiteX0-9" fmla="*/ 0 w 3560710"/>
                  <a:gd name="connsiteY0-10" fmla="*/ 1137032 h 1137032"/>
                  <a:gd name="connsiteX1-11" fmla="*/ 1780355 w 3560710"/>
                  <a:gd name="connsiteY1-12" fmla="*/ 88 h 1137032"/>
                  <a:gd name="connsiteX2-13" fmla="*/ 3560710 w 3560710"/>
                  <a:gd name="connsiteY2-14" fmla="*/ 1137032 h 1137032"/>
                  <a:gd name="connsiteX3-15" fmla="*/ 0 w 3560710"/>
                  <a:gd name="connsiteY3-16" fmla="*/ 1137032 h 1137032"/>
                  <a:gd name="connsiteX0-17" fmla="*/ 0 w 3560710"/>
                  <a:gd name="connsiteY0-18" fmla="*/ 1137032 h 1137032"/>
                  <a:gd name="connsiteX1-19" fmla="*/ 1780355 w 3560710"/>
                  <a:gd name="connsiteY1-20" fmla="*/ 88 h 1137032"/>
                  <a:gd name="connsiteX2-21" fmla="*/ 3560710 w 3560710"/>
                  <a:gd name="connsiteY2-22" fmla="*/ 1137032 h 1137032"/>
                  <a:gd name="connsiteX3-23" fmla="*/ 0 w 3560710"/>
                  <a:gd name="connsiteY3-24" fmla="*/ 1137032 h 1137032"/>
                  <a:gd name="connsiteX0-25" fmla="*/ 0 w 3560710"/>
                  <a:gd name="connsiteY0-26" fmla="*/ 1137032 h 1137032"/>
                  <a:gd name="connsiteX1-27" fmla="*/ 1780355 w 3560710"/>
                  <a:gd name="connsiteY1-28" fmla="*/ 88 h 1137032"/>
                  <a:gd name="connsiteX2-29" fmla="*/ 3560710 w 3560710"/>
                  <a:gd name="connsiteY2-30" fmla="*/ 1137032 h 1137032"/>
                  <a:gd name="connsiteX3-31" fmla="*/ 0 w 3560710"/>
                  <a:gd name="connsiteY3-32" fmla="*/ 1137032 h 1137032"/>
                </a:gdLst>
                <a:ahLst/>
                <a:cxnLst>
                  <a:cxn ang="0">
                    <a:pos x="connsiteX0-1" y="connsiteY0-2"/>
                  </a:cxn>
                  <a:cxn ang="0">
                    <a:pos x="connsiteX1-3" y="connsiteY1-4"/>
                  </a:cxn>
                  <a:cxn ang="0">
                    <a:pos x="connsiteX2-5" y="connsiteY2-6"/>
                  </a:cxn>
                  <a:cxn ang="0">
                    <a:pos x="connsiteX3-7" y="connsiteY3-8"/>
                  </a:cxn>
                </a:cxnLst>
                <a:rect l="l" t="t" r="r" b="b"/>
                <a:pathLst>
                  <a:path w="3560710" h="1137032">
                    <a:moveTo>
                      <a:pt x="0" y="1137032"/>
                    </a:moveTo>
                    <a:cubicBezTo>
                      <a:pt x="593452" y="758051"/>
                      <a:pt x="1298852" y="-9500"/>
                      <a:pt x="1780355" y="88"/>
                    </a:cubicBezTo>
                    <a:cubicBezTo>
                      <a:pt x="2261858" y="9676"/>
                      <a:pt x="2967258" y="758051"/>
                      <a:pt x="3560710" y="1137032"/>
                    </a:cubicBezTo>
                    <a:lnTo>
                      <a:pt x="0" y="1137032"/>
                    </a:lnTo>
                    <a:close/>
                  </a:path>
                </a:pathLst>
              </a:custGeom>
              <a:solidFill>
                <a:srgbClr val="FDD069">
                  <a:alpha val="6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 name="等腰三角形 5"/>
              <p:cNvSpPr/>
              <p:nvPr/>
            </p:nvSpPr>
            <p:spPr>
              <a:xfrm>
                <a:off x="3763709" y="4964882"/>
                <a:ext cx="5327811" cy="1921192"/>
              </a:xfrm>
              <a:custGeom>
                <a:avLst/>
                <a:gdLst>
                  <a:gd name="connsiteX0" fmla="*/ 0 w 3560710"/>
                  <a:gd name="connsiteY0" fmla="*/ 1136944 h 1136944"/>
                  <a:gd name="connsiteX1" fmla="*/ 1780355 w 3560710"/>
                  <a:gd name="connsiteY1" fmla="*/ 0 h 1136944"/>
                  <a:gd name="connsiteX2" fmla="*/ 3560710 w 3560710"/>
                  <a:gd name="connsiteY2" fmla="*/ 1136944 h 1136944"/>
                  <a:gd name="connsiteX3" fmla="*/ 0 w 3560710"/>
                  <a:gd name="connsiteY3" fmla="*/ 1136944 h 1136944"/>
                  <a:gd name="connsiteX0-1" fmla="*/ 0 w 3560710"/>
                  <a:gd name="connsiteY0-2" fmla="*/ 1136944 h 1136944"/>
                  <a:gd name="connsiteX1-3" fmla="*/ 1780355 w 3560710"/>
                  <a:gd name="connsiteY1-4" fmla="*/ 0 h 1136944"/>
                  <a:gd name="connsiteX2-5" fmla="*/ 3560710 w 3560710"/>
                  <a:gd name="connsiteY2-6" fmla="*/ 1136944 h 1136944"/>
                  <a:gd name="connsiteX3-7" fmla="*/ 0 w 3560710"/>
                  <a:gd name="connsiteY3-8" fmla="*/ 1136944 h 1136944"/>
                  <a:gd name="connsiteX0-9" fmla="*/ 0 w 3560710"/>
                  <a:gd name="connsiteY0-10" fmla="*/ 1137032 h 1137032"/>
                  <a:gd name="connsiteX1-11" fmla="*/ 1780355 w 3560710"/>
                  <a:gd name="connsiteY1-12" fmla="*/ 88 h 1137032"/>
                  <a:gd name="connsiteX2-13" fmla="*/ 3560710 w 3560710"/>
                  <a:gd name="connsiteY2-14" fmla="*/ 1137032 h 1137032"/>
                  <a:gd name="connsiteX3-15" fmla="*/ 0 w 3560710"/>
                  <a:gd name="connsiteY3-16" fmla="*/ 1137032 h 1137032"/>
                </a:gdLst>
                <a:ahLst/>
                <a:cxnLst>
                  <a:cxn ang="0">
                    <a:pos x="connsiteX0-1" y="connsiteY0-2"/>
                  </a:cxn>
                  <a:cxn ang="0">
                    <a:pos x="connsiteX1-3" y="connsiteY1-4"/>
                  </a:cxn>
                  <a:cxn ang="0">
                    <a:pos x="connsiteX2-5" y="connsiteY2-6"/>
                  </a:cxn>
                  <a:cxn ang="0">
                    <a:pos x="connsiteX3-7" y="connsiteY3-8"/>
                  </a:cxn>
                </a:cxnLst>
                <a:rect l="l" t="t" r="r" b="b"/>
                <a:pathLst>
                  <a:path w="3560710" h="1137032">
                    <a:moveTo>
                      <a:pt x="0" y="1137032"/>
                    </a:moveTo>
                    <a:cubicBezTo>
                      <a:pt x="593452" y="758051"/>
                      <a:pt x="1102124" y="-9500"/>
                      <a:pt x="1780355" y="88"/>
                    </a:cubicBezTo>
                    <a:cubicBezTo>
                      <a:pt x="2458586" y="9676"/>
                      <a:pt x="2967258" y="758051"/>
                      <a:pt x="3560710" y="1137032"/>
                    </a:cubicBezTo>
                    <a:lnTo>
                      <a:pt x="0" y="1137032"/>
                    </a:lnTo>
                    <a:close/>
                  </a:path>
                </a:pathLst>
              </a:custGeom>
              <a:solidFill>
                <a:srgbClr val="ED935C">
                  <a:alpha val="6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 name="等腰三角形 5"/>
              <p:cNvSpPr/>
              <p:nvPr/>
            </p:nvSpPr>
            <p:spPr>
              <a:xfrm>
                <a:off x="6780019" y="5781117"/>
                <a:ext cx="5439657" cy="1076883"/>
              </a:xfrm>
              <a:custGeom>
                <a:avLst/>
                <a:gdLst>
                  <a:gd name="connsiteX0" fmla="*/ 0 w 3560710"/>
                  <a:gd name="connsiteY0" fmla="*/ 1136944 h 1136944"/>
                  <a:gd name="connsiteX1" fmla="*/ 1780355 w 3560710"/>
                  <a:gd name="connsiteY1" fmla="*/ 0 h 1136944"/>
                  <a:gd name="connsiteX2" fmla="*/ 3560710 w 3560710"/>
                  <a:gd name="connsiteY2" fmla="*/ 1136944 h 1136944"/>
                  <a:gd name="connsiteX3" fmla="*/ 0 w 3560710"/>
                  <a:gd name="connsiteY3" fmla="*/ 1136944 h 1136944"/>
                  <a:gd name="connsiteX0-1" fmla="*/ 0 w 3560710"/>
                  <a:gd name="connsiteY0-2" fmla="*/ 1136944 h 1136944"/>
                  <a:gd name="connsiteX1-3" fmla="*/ 1780355 w 3560710"/>
                  <a:gd name="connsiteY1-4" fmla="*/ 0 h 1136944"/>
                  <a:gd name="connsiteX2-5" fmla="*/ 3560710 w 3560710"/>
                  <a:gd name="connsiteY2-6" fmla="*/ 1136944 h 1136944"/>
                  <a:gd name="connsiteX3-7" fmla="*/ 0 w 3560710"/>
                  <a:gd name="connsiteY3-8" fmla="*/ 1136944 h 1136944"/>
                  <a:gd name="connsiteX0-9" fmla="*/ 0 w 3560710"/>
                  <a:gd name="connsiteY0-10" fmla="*/ 1137032 h 1137032"/>
                  <a:gd name="connsiteX1-11" fmla="*/ 1780355 w 3560710"/>
                  <a:gd name="connsiteY1-12" fmla="*/ 88 h 1137032"/>
                  <a:gd name="connsiteX2-13" fmla="*/ 3560710 w 3560710"/>
                  <a:gd name="connsiteY2-14" fmla="*/ 1137032 h 1137032"/>
                  <a:gd name="connsiteX3-15" fmla="*/ 0 w 3560710"/>
                  <a:gd name="connsiteY3-16" fmla="*/ 1137032 h 1137032"/>
                  <a:gd name="connsiteX0-17" fmla="*/ 0 w 3560710"/>
                  <a:gd name="connsiteY0-18" fmla="*/ 1076883 h 1076883"/>
                  <a:gd name="connsiteX1-19" fmla="*/ 2134761 w 3560710"/>
                  <a:gd name="connsiteY1-20" fmla="*/ 97 h 1076883"/>
                  <a:gd name="connsiteX2-21" fmla="*/ 3560710 w 3560710"/>
                  <a:gd name="connsiteY2-22" fmla="*/ 1076883 h 1076883"/>
                  <a:gd name="connsiteX3-23" fmla="*/ 0 w 3560710"/>
                  <a:gd name="connsiteY3-24" fmla="*/ 1076883 h 1076883"/>
                </a:gdLst>
                <a:ahLst/>
                <a:cxnLst>
                  <a:cxn ang="0">
                    <a:pos x="connsiteX0-1" y="connsiteY0-2"/>
                  </a:cxn>
                  <a:cxn ang="0">
                    <a:pos x="connsiteX1-3" y="connsiteY1-4"/>
                  </a:cxn>
                  <a:cxn ang="0">
                    <a:pos x="connsiteX2-5" y="connsiteY2-6"/>
                  </a:cxn>
                  <a:cxn ang="0">
                    <a:pos x="connsiteX3-7" y="connsiteY3-8"/>
                  </a:cxn>
                </a:cxnLst>
                <a:rect l="l" t="t" r="r" b="b"/>
                <a:pathLst>
                  <a:path w="3560710" h="1076883">
                    <a:moveTo>
                      <a:pt x="0" y="1076883"/>
                    </a:moveTo>
                    <a:cubicBezTo>
                      <a:pt x="593452" y="697902"/>
                      <a:pt x="1456530" y="-9491"/>
                      <a:pt x="2134761" y="97"/>
                    </a:cubicBezTo>
                    <a:cubicBezTo>
                      <a:pt x="2812992" y="9685"/>
                      <a:pt x="2967258" y="697902"/>
                      <a:pt x="3560710" y="1076883"/>
                    </a:cubicBezTo>
                    <a:lnTo>
                      <a:pt x="0" y="1076883"/>
                    </a:lnTo>
                    <a:close/>
                  </a:path>
                </a:pathLst>
              </a:custGeom>
              <a:solidFill>
                <a:srgbClr val="E9746E">
                  <a:alpha val="6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 name="等腰三角形 5"/>
              <p:cNvSpPr/>
              <p:nvPr/>
            </p:nvSpPr>
            <p:spPr>
              <a:xfrm>
                <a:off x="9613231" y="5220014"/>
                <a:ext cx="6509085" cy="1637986"/>
              </a:xfrm>
              <a:custGeom>
                <a:avLst/>
                <a:gdLst>
                  <a:gd name="connsiteX0" fmla="*/ 0 w 3560710"/>
                  <a:gd name="connsiteY0" fmla="*/ 1136944 h 1136944"/>
                  <a:gd name="connsiteX1" fmla="*/ 1780355 w 3560710"/>
                  <a:gd name="connsiteY1" fmla="*/ 0 h 1136944"/>
                  <a:gd name="connsiteX2" fmla="*/ 3560710 w 3560710"/>
                  <a:gd name="connsiteY2" fmla="*/ 1136944 h 1136944"/>
                  <a:gd name="connsiteX3" fmla="*/ 0 w 3560710"/>
                  <a:gd name="connsiteY3" fmla="*/ 1136944 h 1136944"/>
                  <a:gd name="connsiteX0-1" fmla="*/ 0 w 3560710"/>
                  <a:gd name="connsiteY0-2" fmla="*/ 1136944 h 1136944"/>
                  <a:gd name="connsiteX1-3" fmla="*/ 1780355 w 3560710"/>
                  <a:gd name="connsiteY1-4" fmla="*/ 0 h 1136944"/>
                  <a:gd name="connsiteX2-5" fmla="*/ 3560710 w 3560710"/>
                  <a:gd name="connsiteY2-6" fmla="*/ 1136944 h 1136944"/>
                  <a:gd name="connsiteX3-7" fmla="*/ 0 w 3560710"/>
                  <a:gd name="connsiteY3-8" fmla="*/ 1136944 h 1136944"/>
                  <a:gd name="connsiteX0-9" fmla="*/ 0 w 3560710"/>
                  <a:gd name="connsiteY0-10" fmla="*/ 1137032 h 1137032"/>
                  <a:gd name="connsiteX1-11" fmla="*/ 1780355 w 3560710"/>
                  <a:gd name="connsiteY1-12" fmla="*/ 88 h 1137032"/>
                  <a:gd name="connsiteX2-13" fmla="*/ 3560710 w 3560710"/>
                  <a:gd name="connsiteY2-14" fmla="*/ 1137032 h 1137032"/>
                  <a:gd name="connsiteX3-15" fmla="*/ 0 w 3560710"/>
                  <a:gd name="connsiteY3-16" fmla="*/ 1137032 h 1137032"/>
                </a:gdLst>
                <a:ahLst/>
                <a:cxnLst>
                  <a:cxn ang="0">
                    <a:pos x="connsiteX0-1" y="connsiteY0-2"/>
                  </a:cxn>
                  <a:cxn ang="0">
                    <a:pos x="connsiteX1-3" y="connsiteY1-4"/>
                  </a:cxn>
                  <a:cxn ang="0">
                    <a:pos x="connsiteX2-5" y="connsiteY2-6"/>
                  </a:cxn>
                  <a:cxn ang="0">
                    <a:pos x="connsiteX3-7" y="connsiteY3-8"/>
                  </a:cxn>
                </a:cxnLst>
                <a:rect l="l" t="t" r="r" b="b"/>
                <a:pathLst>
                  <a:path w="3560710" h="1137032">
                    <a:moveTo>
                      <a:pt x="0" y="1137032"/>
                    </a:moveTo>
                    <a:cubicBezTo>
                      <a:pt x="593452" y="758051"/>
                      <a:pt x="1102124" y="-9500"/>
                      <a:pt x="1780355" y="88"/>
                    </a:cubicBezTo>
                    <a:cubicBezTo>
                      <a:pt x="2458586" y="9676"/>
                      <a:pt x="2967258" y="758051"/>
                      <a:pt x="3560710" y="1137032"/>
                    </a:cubicBezTo>
                    <a:lnTo>
                      <a:pt x="0" y="1137032"/>
                    </a:lnTo>
                    <a:close/>
                  </a:path>
                </a:pathLst>
              </a:custGeom>
              <a:solidFill>
                <a:srgbClr val="AB7DB6">
                  <a:alpha val="6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
        <p:nvSpPr>
          <p:cNvPr id="7" name="文本框 6"/>
          <p:cNvSpPr txBox="1"/>
          <p:nvPr/>
        </p:nvSpPr>
        <p:spPr>
          <a:xfrm>
            <a:off x="3718560" y="720090"/>
            <a:ext cx="1651635" cy="460375"/>
          </a:xfrm>
          <a:prstGeom prst="rect">
            <a:avLst/>
          </a:prstGeom>
          <a:noFill/>
        </p:spPr>
        <p:txBody>
          <a:bodyPr wrap="square" rtlCol="0">
            <a:spAutoFit/>
          </a:bodyPr>
          <a:lstStyle/>
          <a:p>
            <a:r>
              <a:rPr lang="en-US" altLang="zh-CN" sz="2400" b="1">
                <a:solidFill>
                  <a:srgbClr val="FF0000"/>
                </a:solidFill>
              </a:rPr>
              <a:t>Picture 4</a:t>
            </a:r>
            <a:endParaRPr lang="en-US" altLang="zh-CN" sz="2400" b="1">
              <a:solidFill>
                <a:srgbClr val="FF0000"/>
              </a:solidFill>
            </a:endParaRPr>
          </a:p>
        </p:txBody>
      </p:sp>
    </p:spTree>
    <p:custDataLst>
      <p:tags r:id="rId4"/>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3"/>
                                        </p:tgtEl>
                                        <p:attrNameLst>
                                          <p:attrName>style.visibility</p:attrName>
                                        </p:attrNameLst>
                                      </p:cBhvr>
                                      <p:to>
                                        <p:strVal val="visible"/>
                                      </p:to>
                                    </p:set>
                                    <p:anim calcmode="lin" valueType="num">
                                      <p:cBhvr additive="base">
                                        <p:cTn id="7" dur="500" fill="hold"/>
                                        <p:tgtEl>
                                          <p:spTgt spid="103"/>
                                        </p:tgtEl>
                                        <p:attrNameLst>
                                          <p:attrName>ppt_x</p:attrName>
                                        </p:attrNameLst>
                                      </p:cBhvr>
                                      <p:tavLst>
                                        <p:tav tm="0">
                                          <p:val>
                                            <p:strVal val="#ppt_x"/>
                                          </p:val>
                                        </p:tav>
                                        <p:tav tm="100000">
                                          <p:val>
                                            <p:strVal val="#ppt_x"/>
                                          </p:val>
                                        </p:tav>
                                      </p:tavLst>
                                    </p:anim>
                                    <p:anim calcmode="lin" valueType="num">
                                      <p:cBhvr additive="base">
                                        <p:cTn id="8" dur="500" fill="hold"/>
                                        <p:tgtEl>
                                          <p:spTgt spid="10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110605" y="0"/>
            <a:ext cx="6001385" cy="705485"/>
          </a:xfrm>
        </p:spPr>
        <p:txBody>
          <a:bodyPr>
            <a:normAutofit fontScale="90000"/>
          </a:bodyPr>
          <a:lstStyle/>
          <a:p>
            <a:r>
              <a:rPr lang="en-US" altLang="zh-CN">
                <a:ln w="22225">
                  <a:solidFill>
                    <a:schemeClr val="accent2"/>
                  </a:solidFill>
                  <a:prstDash val="solid"/>
                </a:ln>
                <a:solidFill>
                  <a:schemeClr val="accent2">
                    <a:lumMod val="40000"/>
                    <a:lumOff val="60000"/>
                  </a:schemeClr>
                </a:solidFill>
                <a:effectLst/>
              </a:rPr>
              <a:t>Part 2 </a:t>
            </a:r>
            <a:r>
              <a:rPr lang="en-US" altLang="zh-CN"/>
              <a:t> </a:t>
            </a:r>
            <a:r>
              <a:rPr lang="en-US" altLang="zh-CN">
                <a:solidFill>
                  <a:srgbClr val="FF0000"/>
                </a:solidFill>
              </a:rPr>
              <a:t>Developing ideas</a:t>
            </a:r>
            <a:endParaRPr lang="en-US" altLang="zh-CN">
              <a:solidFill>
                <a:srgbClr val="FF0000"/>
              </a:solidFill>
              <a:effectLst>
                <a:outerShdw blurRad="38100" dist="25400" dir="5400000" algn="ctr" rotWithShape="0">
                  <a:srgbClr val="6E747A">
                    <a:alpha val="43000"/>
                  </a:srgbClr>
                </a:outerShdw>
              </a:effectLst>
            </a:endParaRPr>
          </a:p>
        </p:txBody>
      </p:sp>
      <p:grpSp>
        <p:nvGrpSpPr>
          <p:cNvPr id="58" name="Group 21_1"/>
          <p:cNvGrpSpPr/>
          <p:nvPr/>
        </p:nvGrpSpPr>
        <p:grpSpPr>
          <a:xfrm>
            <a:off x="-961609" y="11"/>
            <a:ext cx="12858769" cy="6560166"/>
            <a:chOff x="-1013679" y="-43169"/>
            <a:chExt cx="12858769" cy="6560166"/>
          </a:xfrm>
        </p:grpSpPr>
        <p:grpSp>
          <p:nvGrpSpPr>
            <p:cNvPr id="60" name="组合 59"/>
            <p:cNvGrpSpPr/>
            <p:nvPr/>
          </p:nvGrpSpPr>
          <p:grpSpPr>
            <a:xfrm>
              <a:off x="9683417" y="6288397"/>
              <a:ext cx="2161673" cy="228600"/>
              <a:chOff x="2805536" y="-1467853"/>
              <a:chExt cx="2161673" cy="228600"/>
            </a:xfrm>
          </p:grpSpPr>
          <p:sp>
            <p:nvSpPr>
              <p:cNvPr id="67" name="椭圆 66"/>
              <p:cNvSpPr/>
              <p:nvPr/>
            </p:nvSpPr>
            <p:spPr>
              <a:xfrm>
                <a:off x="2805536" y="-1467853"/>
                <a:ext cx="228600" cy="228600"/>
              </a:xfrm>
              <a:prstGeom prst="ellipse">
                <a:avLst/>
              </a:prstGeom>
              <a:solidFill>
                <a:srgbClr val="78B6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8" name="椭圆 67"/>
              <p:cNvSpPr/>
              <p:nvPr/>
            </p:nvSpPr>
            <p:spPr>
              <a:xfrm>
                <a:off x="3288804" y="-1467853"/>
                <a:ext cx="228600" cy="228600"/>
              </a:xfrm>
              <a:prstGeom prst="ellipse">
                <a:avLst/>
              </a:prstGeom>
              <a:solidFill>
                <a:srgbClr val="FDD0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9" name="椭圆 68"/>
              <p:cNvSpPr/>
              <p:nvPr/>
            </p:nvSpPr>
            <p:spPr>
              <a:xfrm>
                <a:off x="3772072" y="-1467853"/>
                <a:ext cx="228600" cy="228600"/>
              </a:xfrm>
              <a:prstGeom prst="ellipse">
                <a:avLst/>
              </a:prstGeom>
              <a:solidFill>
                <a:srgbClr val="ED93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0" name="椭圆 69"/>
              <p:cNvSpPr/>
              <p:nvPr/>
            </p:nvSpPr>
            <p:spPr>
              <a:xfrm>
                <a:off x="4255340" y="-1467853"/>
                <a:ext cx="228600" cy="228600"/>
              </a:xfrm>
              <a:prstGeom prst="ellipse">
                <a:avLst/>
              </a:prstGeom>
              <a:solidFill>
                <a:srgbClr val="E974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1" name="椭圆 70"/>
              <p:cNvSpPr/>
              <p:nvPr/>
            </p:nvSpPr>
            <p:spPr>
              <a:xfrm>
                <a:off x="4738609" y="-1467853"/>
                <a:ext cx="228600" cy="228600"/>
              </a:xfrm>
              <a:prstGeom prst="ellipse">
                <a:avLst/>
              </a:prstGeom>
              <a:solidFill>
                <a:srgbClr val="AB7D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61" name="组合 60"/>
            <p:cNvGrpSpPr/>
            <p:nvPr/>
          </p:nvGrpSpPr>
          <p:grpSpPr>
            <a:xfrm flipH="1" flipV="1">
              <a:off x="-1013679" y="-43169"/>
              <a:ext cx="4948007" cy="573258"/>
              <a:chOff x="-460228" y="4964882"/>
              <a:chExt cx="16582544" cy="1921192"/>
            </a:xfrm>
          </p:grpSpPr>
          <p:sp>
            <p:nvSpPr>
              <p:cNvPr id="62" name="等腰三角形 5"/>
              <p:cNvSpPr/>
              <p:nvPr/>
            </p:nvSpPr>
            <p:spPr>
              <a:xfrm>
                <a:off x="-460228" y="5749042"/>
                <a:ext cx="3560710" cy="1137032"/>
              </a:xfrm>
              <a:custGeom>
                <a:avLst/>
                <a:gdLst>
                  <a:gd name="connsiteX0" fmla="*/ 0 w 3560710"/>
                  <a:gd name="connsiteY0" fmla="*/ 1136944 h 1136944"/>
                  <a:gd name="connsiteX1" fmla="*/ 1780355 w 3560710"/>
                  <a:gd name="connsiteY1" fmla="*/ 0 h 1136944"/>
                  <a:gd name="connsiteX2" fmla="*/ 3560710 w 3560710"/>
                  <a:gd name="connsiteY2" fmla="*/ 1136944 h 1136944"/>
                  <a:gd name="connsiteX3" fmla="*/ 0 w 3560710"/>
                  <a:gd name="connsiteY3" fmla="*/ 1136944 h 1136944"/>
                  <a:gd name="connsiteX0-1" fmla="*/ 0 w 3560710"/>
                  <a:gd name="connsiteY0-2" fmla="*/ 1136944 h 1136944"/>
                  <a:gd name="connsiteX1-3" fmla="*/ 1780355 w 3560710"/>
                  <a:gd name="connsiteY1-4" fmla="*/ 0 h 1136944"/>
                  <a:gd name="connsiteX2-5" fmla="*/ 3560710 w 3560710"/>
                  <a:gd name="connsiteY2-6" fmla="*/ 1136944 h 1136944"/>
                  <a:gd name="connsiteX3-7" fmla="*/ 0 w 3560710"/>
                  <a:gd name="connsiteY3-8" fmla="*/ 1136944 h 1136944"/>
                  <a:gd name="connsiteX0-9" fmla="*/ 0 w 3560710"/>
                  <a:gd name="connsiteY0-10" fmla="*/ 1137032 h 1137032"/>
                  <a:gd name="connsiteX1-11" fmla="*/ 1780355 w 3560710"/>
                  <a:gd name="connsiteY1-12" fmla="*/ 88 h 1137032"/>
                  <a:gd name="connsiteX2-13" fmla="*/ 3560710 w 3560710"/>
                  <a:gd name="connsiteY2-14" fmla="*/ 1137032 h 1137032"/>
                  <a:gd name="connsiteX3-15" fmla="*/ 0 w 3560710"/>
                  <a:gd name="connsiteY3-16" fmla="*/ 1137032 h 1137032"/>
                </a:gdLst>
                <a:ahLst/>
                <a:cxnLst>
                  <a:cxn ang="0">
                    <a:pos x="connsiteX0-1" y="connsiteY0-2"/>
                  </a:cxn>
                  <a:cxn ang="0">
                    <a:pos x="connsiteX1-3" y="connsiteY1-4"/>
                  </a:cxn>
                  <a:cxn ang="0">
                    <a:pos x="connsiteX2-5" y="connsiteY2-6"/>
                  </a:cxn>
                  <a:cxn ang="0">
                    <a:pos x="connsiteX3-7" y="connsiteY3-8"/>
                  </a:cxn>
                </a:cxnLst>
                <a:rect l="l" t="t" r="r" b="b"/>
                <a:pathLst>
                  <a:path w="3560710" h="1137032">
                    <a:moveTo>
                      <a:pt x="0" y="1137032"/>
                    </a:moveTo>
                    <a:cubicBezTo>
                      <a:pt x="593452" y="758051"/>
                      <a:pt x="1102124" y="-9500"/>
                      <a:pt x="1780355" y="88"/>
                    </a:cubicBezTo>
                    <a:cubicBezTo>
                      <a:pt x="2458586" y="9676"/>
                      <a:pt x="2967258" y="758051"/>
                      <a:pt x="3560710" y="1137032"/>
                    </a:cubicBezTo>
                    <a:lnTo>
                      <a:pt x="0" y="1137032"/>
                    </a:lnTo>
                    <a:close/>
                  </a:path>
                </a:pathLst>
              </a:custGeom>
              <a:solidFill>
                <a:srgbClr val="78B6A9">
                  <a:alpha val="6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 name="等腰三角形 5"/>
              <p:cNvSpPr/>
              <p:nvPr/>
            </p:nvSpPr>
            <p:spPr>
              <a:xfrm>
                <a:off x="1498898" y="5414211"/>
                <a:ext cx="4355342" cy="1471863"/>
              </a:xfrm>
              <a:custGeom>
                <a:avLst/>
                <a:gdLst>
                  <a:gd name="connsiteX0" fmla="*/ 0 w 3560710"/>
                  <a:gd name="connsiteY0" fmla="*/ 1136944 h 1136944"/>
                  <a:gd name="connsiteX1" fmla="*/ 1780355 w 3560710"/>
                  <a:gd name="connsiteY1" fmla="*/ 0 h 1136944"/>
                  <a:gd name="connsiteX2" fmla="*/ 3560710 w 3560710"/>
                  <a:gd name="connsiteY2" fmla="*/ 1136944 h 1136944"/>
                  <a:gd name="connsiteX3" fmla="*/ 0 w 3560710"/>
                  <a:gd name="connsiteY3" fmla="*/ 1136944 h 1136944"/>
                  <a:gd name="connsiteX0-1" fmla="*/ 0 w 3560710"/>
                  <a:gd name="connsiteY0-2" fmla="*/ 1136944 h 1136944"/>
                  <a:gd name="connsiteX1-3" fmla="*/ 1780355 w 3560710"/>
                  <a:gd name="connsiteY1-4" fmla="*/ 0 h 1136944"/>
                  <a:gd name="connsiteX2-5" fmla="*/ 3560710 w 3560710"/>
                  <a:gd name="connsiteY2-6" fmla="*/ 1136944 h 1136944"/>
                  <a:gd name="connsiteX3-7" fmla="*/ 0 w 3560710"/>
                  <a:gd name="connsiteY3-8" fmla="*/ 1136944 h 1136944"/>
                  <a:gd name="connsiteX0-9" fmla="*/ 0 w 3560710"/>
                  <a:gd name="connsiteY0-10" fmla="*/ 1137032 h 1137032"/>
                  <a:gd name="connsiteX1-11" fmla="*/ 1780355 w 3560710"/>
                  <a:gd name="connsiteY1-12" fmla="*/ 88 h 1137032"/>
                  <a:gd name="connsiteX2-13" fmla="*/ 3560710 w 3560710"/>
                  <a:gd name="connsiteY2-14" fmla="*/ 1137032 h 1137032"/>
                  <a:gd name="connsiteX3-15" fmla="*/ 0 w 3560710"/>
                  <a:gd name="connsiteY3-16" fmla="*/ 1137032 h 1137032"/>
                  <a:gd name="connsiteX0-17" fmla="*/ 0 w 3560710"/>
                  <a:gd name="connsiteY0-18" fmla="*/ 1137032 h 1137032"/>
                  <a:gd name="connsiteX1-19" fmla="*/ 1780355 w 3560710"/>
                  <a:gd name="connsiteY1-20" fmla="*/ 88 h 1137032"/>
                  <a:gd name="connsiteX2-21" fmla="*/ 3560710 w 3560710"/>
                  <a:gd name="connsiteY2-22" fmla="*/ 1137032 h 1137032"/>
                  <a:gd name="connsiteX3-23" fmla="*/ 0 w 3560710"/>
                  <a:gd name="connsiteY3-24" fmla="*/ 1137032 h 1137032"/>
                  <a:gd name="connsiteX0-25" fmla="*/ 0 w 3560710"/>
                  <a:gd name="connsiteY0-26" fmla="*/ 1137032 h 1137032"/>
                  <a:gd name="connsiteX1-27" fmla="*/ 1780355 w 3560710"/>
                  <a:gd name="connsiteY1-28" fmla="*/ 88 h 1137032"/>
                  <a:gd name="connsiteX2-29" fmla="*/ 3560710 w 3560710"/>
                  <a:gd name="connsiteY2-30" fmla="*/ 1137032 h 1137032"/>
                  <a:gd name="connsiteX3-31" fmla="*/ 0 w 3560710"/>
                  <a:gd name="connsiteY3-32" fmla="*/ 1137032 h 1137032"/>
                </a:gdLst>
                <a:ahLst/>
                <a:cxnLst>
                  <a:cxn ang="0">
                    <a:pos x="connsiteX0-1" y="connsiteY0-2"/>
                  </a:cxn>
                  <a:cxn ang="0">
                    <a:pos x="connsiteX1-3" y="connsiteY1-4"/>
                  </a:cxn>
                  <a:cxn ang="0">
                    <a:pos x="connsiteX2-5" y="connsiteY2-6"/>
                  </a:cxn>
                  <a:cxn ang="0">
                    <a:pos x="connsiteX3-7" y="connsiteY3-8"/>
                  </a:cxn>
                </a:cxnLst>
                <a:rect l="l" t="t" r="r" b="b"/>
                <a:pathLst>
                  <a:path w="3560710" h="1137032">
                    <a:moveTo>
                      <a:pt x="0" y="1137032"/>
                    </a:moveTo>
                    <a:cubicBezTo>
                      <a:pt x="593452" y="758051"/>
                      <a:pt x="1298852" y="-9500"/>
                      <a:pt x="1780355" y="88"/>
                    </a:cubicBezTo>
                    <a:cubicBezTo>
                      <a:pt x="2261858" y="9676"/>
                      <a:pt x="2967258" y="758051"/>
                      <a:pt x="3560710" y="1137032"/>
                    </a:cubicBezTo>
                    <a:lnTo>
                      <a:pt x="0" y="1137032"/>
                    </a:lnTo>
                    <a:close/>
                  </a:path>
                </a:pathLst>
              </a:custGeom>
              <a:solidFill>
                <a:srgbClr val="FDD069">
                  <a:alpha val="6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 name="等腰三角形 5"/>
              <p:cNvSpPr/>
              <p:nvPr/>
            </p:nvSpPr>
            <p:spPr>
              <a:xfrm>
                <a:off x="3763709" y="4964882"/>
                <a:ext cx="5327811" cy="1921192"/>
              </a:xfrm>
              <a:custGeom>
                <a:avLst/>
                <a:gdLst>
                  <a:gd name="connsiteX0" fmla="*/ 0 w 3560710"/>
                  <a:gd name="connsiteY0" fmla="*/ 1136944 h 1136944"/>
                  <a:gd name="connsiteX1" fmla="*/ 1780355 w 3560710"/>
                  <a:gd name="connsiteY1" fmla="*/ 0 h 1136944"/>
                  <a:gd name="connsiteX2" fmla="*/ 3560710 w 3560710"/>
                  <a:gd name="connsiteY2" fmla="*/ 1136944 h 1136944"/>
                  <a:gd name="connsiteX3" fmla="*/ 0 w 3560710"/>
                  <a:gd name="connsiteY3" fmla="*/ 1136944 h 1136944"/>
                  <a:gd name="connsiteX0-1" fmla="*/ 0 w 3560710"/>
                  <a:gd name="connsiteY0-2" fmla="*/ 1136944 h 1136944"/>
                  <a:gd name="connsiteX1-3" fmla="*/ 1780355 w 3560710"/>
                  <a:gd name="connsiteY1-4" fmla="*/ 0 h 1136944"/>
                  <a:gd name="connsiteX2-5" fmla="*/ 3560710 w 3560710"/>
                  <a:gd name="connsiteY2-6" fmla="*/ 1136944 h 1136944"/>
                  <a:gd name="connsiteX3-7" fmla="*/ 0 w 3560710"/>
                  <a:gd name="connsiteY3-8" fmla="*/ 1136944 h 1136944"/>
                  <a:gd name="connsiteX0-9" fmla="*/ 0 w 3560710"/>
                  <a:gd name="connsiteY0-10" fmla="*/ 1137032 h 1137032"/>
                  <a:gd name="connsiteX1-11" fmla="*/ 1780355 w 3560710"/>
                  <a:gd name="connsiteY1-12" fmla="*/ 88 h 1137032"/>
                  <a:gd name="connsiteX2-13" fmla="*/ 3560710 w 3560710"/>
                  <a:gd name="connsiteY2-14" fmla="*/ 1137032 h 1137032"/>
                  <a:gd name="connsiteX3-15" fmla="*/ 0 w 3560710"/>
                  <a:gd name="connsiteY3-16" fmla="*/ 1137032 h 1137032"/>
                </a:gdLst>
                <a:ahLst/>
                <a:cxnLst>
                  <a:cxn ang="0">
                    <a:pos x="connsiteX0-1" y="connsiteY0-2"/>
                  </a:cxn>
                  <a:cxn ang="0">
                    <a:pos x="connsiteX1-3" y="connsiteY1-4"/>
                  </a:cxn>
                  <a:cxn ang="0">
                    <a:pos x="connsiteX2-5" y="connsiteY2-6"/>
                  </a:cxn>
                  <a:cxn ang="0">
                    <a:pos x="connsiteX3-7" y="connsiteY3-8"/>
                  </a:cxn>
                </a:cxnLst>
                <a:rect l="l" t="t" r="r" b="b"/>
                <a:pathLst>
                  <a:path w="3560710" h="1137032">
                    <a:moveTo>
                      <a:pt x="0" y="1137032"/>
                    </a:moveTo>
                    <a:cubicBezTo>
                      <a:pt x="593452" y="758051"/>
                      <a:pt x="1102124" y="-9500"/>
                      <a:pt x="1780355" y="88"/>
                    </a:cubicBezTo>
                    <a:cubicBezTo>
                      <a:pt x="2458586" y="9676"/>
                      <a:pt x="2967258" y="758051"/>
                      <a:pt x="3560710" y="1137032"/>
                    </a:cubicBezTo>
                    <a:lnTo>
                      <a:pt x="0" y="1137032"/>
                    </a:lnTo>
                    <a:close/>
                  </a:path>
                </a:pathLst>
              </a:custGeom>
              <a:solidFill>
                <a:srgbClr val="ED935C">
                  <a:alpha val="6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 name="等腰三角形 5"/>
              <p:cNvSpPr/>
              <p:nvPr/>
            </p:nvSpPr>
            <p:spPr>
              <a:xfrm>
                <a:off x="6780019" y="5781117"/>
                <a:ext cx="5439657" cy="1076883"/>
              </a:xfrm>
              <a:custGeom>
                <a:avLst/>
                <a:gdLst>
                  <a:gd name="connsiteX0" fmla="*/ 0 w 3560710"/>
                  <a:gd name="connsiteY0" fmla="*/ 1136944 h 1136944"/>
                  <a:gd name="connsiteX1" fmla="*/ 1780355 w 3560710"/>
                  <a:gd name="connsiteY1" fmla="*/ 0 h 1136944"/>
                  <a:gd name="connsiteX2" fmla="*/ 3560710 w 3560710"/>
                  <a:gd name="connsiteY2" fmla="*/ 1136944 h 1136944"/>
                  <a:gd name="connsiteX3" fmla="*/ 0 w 3560710"/>
                  <a:gd name="connsiteY3" fmla="*/ 1136944 h 1136944"/>
                  <a:gd name="connsiteX0-1" fmla="*/ 0 w 3560710"/>
                  <a:gd name="connsiteY0-2" fmla="*/ 1136944 h 1136944"/>
                  <a:gd name="connsiteX1-3" fmla="*/ 1780355 w 3560710"/>
                  <a:gd name="connsiteY1-4" fmla="*/ 0 h 1136944"/>
                  <a:gd name="connsiteX2-5" fmla="*/ 3560710 w 3560710"/>
                  <a:gd name="connsiteY2-6" fmla="*/ 1136944 h 1136944"/>
                  <a:gd name="connsiteX3-7" fmla="*/ 0 w 3560710"/>
                  <a:gd name="connsiteY3-8" fmla="*/ 1136944 h 1136944"/>
                  <a:gd name="connsiteX0-9" fmla="*/ 0 w 3560710"/>
                  <a:gd name="connsiteY0-10" fmla="*/ 1137032 h 1137032"/>
                  <a:gd name="connsiteX1-11" fmla="*/ 1780355 w 3560710"/>
                  <a:gd name="connsiteY1-12" fmla="*/ 88 h 1137032"/>
                  <a:gd name="connsiteX2-13" fmla="*/ 3560710 w 3560710"/>
                  <a:gd name="connsiteY2-14" fmla="*/ 1137032 h 1137032"/>
                  <a:gd name="connsiteX3-15" fmla="*/ 0 w 3560710"/>
                  <a:gd name="connsiteY3-16" fmla="*/ 1137032 h 1137032"/>
                  <a:gd name="connsiteX0-17" fmla="*/ 0 w 3560710"/>
                  <a:gd name="connsiteY0-18" fmla="*/ 1076883 h 1076883"/>
                  <a:gd name="connsiteX1-19" fmla="*/ 2134761 w 3560710"/>
                  <a:gd name="connsiteY1-20" fmla="*/ 97 h 1076883"/>
                  <a:gd name="connsiteX2-21" fmla="*/ 3560710 w 3560710"/>
                  <a:gd name="connsiteY2-22" fmla="*/ 1076883 h 1076883"/>
                  <a:gd name="connsiteX3-23" fmla="*/ 0 w 3560710"/>
                  <a:gd name="connsiteY3-24" fmla="*/ 1076883 h 1076883"/>
                </a:gdLst>
                <a:ahLst/>
                <a:cxnLst>
                  <a:cxn ang="0">
                    <a:pos x="connsiteX0-1" y="connsiteY0-2"/>
                  </a:cxn>
                  <a:cxn ang="0">
                    <a:pos x="connsiteX1-3" y="connsiteY1-4"/>
                  </a:cxn>
                  <a:cxn ang="0">
                    <a:pos x="connsiteX2-5" y="connsiteY2-6"/>
                  </a:cxn>
                  <a:cxn ang="0">
                    <a:pos x="connsiteX3-7" y="connsiteY3-8"/>
                  </a:cxn>
                </a:cxnLst>
                <a:rect l="l" t="t" r="r" b="b"/>
                <a:pathLst>
                  <a:path w="3560710" h="1076883">
                    <a:moveTo>
                      <a:pt x="0" y="1076883"/>
                    </a:moveTo>
                    <a:cubicBezTo>
                      <a:pt x="593452" y="697902"/>
                      <a:pt x="1456530" y="-9491"/>
                      <a:pt x="2134761" y="97"/>
                    </a:cubicBezTo>
                    <a:cubicBezTo>
                      <a:pt x="2812992" y="9685"/>
                      <a:pt x="2967258" y="697902"/>
                      <a:pt x="3560710" y="1076883"/>
                    </a:cubicBezTo>
                    <a:lnTo>
                      <a:pt x="0" y="1076883"/>
                    </a:lnTo>
                    <a:close/>
                  </a:path>
                </a:pathLst>
              </a:custGeom>
              <a:solidFill>
                <a:srgbClr val="E9746E">
                  <a:alpha val="6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 name="等腰三角形 5"/>
              <p:cNvSpPr/>
              <p:nvPr/>
            </p:nvSpPr>
            <p:spPr>
              <a:xfrm>
                <a:off x="9613231" y="5220014"/>
                <a:ext cx="6509085" cy="1637986"/>
              </a:xfrm>
              <a:custGeom>
                <a:avLst/>
                <a:gdLst>
                  <a:gd name="connsiteX0" fmla="*/ 0 w 3560710"/>
                  <a:gd name="connsiteY0" fmla="*/ 1136944 h 1136944"/>
                  <a:gd name="connsiteX1" fmla="*/ 1780355 w 3560710"/>
                  <a:gd name="connsiteY1" fmla="*/ 0 h 1136944"/>
                  <a:gd name="connsiteX2" fmla="*/ 3560710 w 3560710"/>
                  <a:gd name="connsiteY2" fmla="*/ 1136944 h 1136944"/>
                  <a:gd name="connsiteX3" fmla="*/ 0 w 3560710"/>
                  <a:gd name="connsiteY3" fmla="*/ 1136944 h 1136944"/>
                  <a:gd name="connsiteX0-1" fmla="*/ 0 w 3560710"/>
                  <a:gd name="connsiteY0-2" fmla="*/ 1136944 h 1136944"/>
                  <a:gd name="connsiteX1-3" fmla="*/ 1780355 w 3560710"/>
                  <a:gd name="connsiteY1-4" fmla="*/ 0 h 1136944"/>
                  <a:gd name="connsiteX2-5" fmla="*/ 3560710 w 3560710"/>
                  <a:gd name="connsiteY2-6" fmla="*/ 1136944 h 1136944"/>
                  <a:gd name="connsiteX3-7" fmla="*/ 0 w 3560710"/>
                  <a:gd name="connsiteY3-8" fmla="*/ 1136944 h 1136944"/>
                  <a:gd name="connsiteX0-9" fmla="*/ 0 w 3560710"/>
                  <a:gd name="connsiteY0-10" fmla="*/ 1137032 h 1137032"/>
                  <a:gd name="connsiteX1-11" fmla="*/ 1780355 w 3560710"/>
                  <a:gd name="connsiteY1-12" fmla="*/ 88 h 1137032"/>
                  <a:gd name="connsiteX2-13" fmla="*/ 3560710 w 3560710"/>
                  <a:gd name="connsiteY2-14" fmla="*/ 1137032 h 1137032"/>
                  <a:gd name="connsiteX3-15" fmla="*/ 0 w 3560710"/>
                  <a:gd name="connsiteY3-16" fmla="*/ 1137032 h 1137032"/>
                </a:gdLst>
                <a:ahLst/>
                <a:cxnLst>
                  <a:cxn ang="0">
                    <a:pos x="connsiteX0-1" y="connsiteY0-2"/>
                  </a:cxn>
                  <a:cxn ang="0">
                    <a:pos x="connsiteX1-3" y="connsiteY1-4"/>
                  </a:cxn>
                  <a:cxn ang="0">
                    <a:pos x="connsiteX2-5" y="connsiteY2-6"/>
                  </a:cxn>
                  <a:cxn ang="0">
                    <a:pos x="connsiteX3-7" y="connsiteY3-8"/>
                  </a:cxn>
                </a:cxnLst>
                <a:rect l="l" t="t" r="r" b="b"/>
                <a:pathLst>
                  <a:path w="3560710" h="1137032">
                    <a:moveTo>
                      <a:pt x="0" y="1137032"/>
                    </a:moveTo>
                    <a:cubicBezTo>
                      <a:pt x="593452" y="758051"/>
                      <a:pt x="1102124" y="-9500"/>
                      <a:pt x="1780355" y="88"/>
                    </a:cubicBezTo>
                    <a:cubicBezTo>
                      <a:pt x="2458586" y="9676"/>
                      <a:pt x="2967258" y="758051"/>
                      <a:pt x="3560710" y="1137032"/>
                    </a:cubicBezTo>
                    <a:lnTo>
                      <a:pt x="0" y="1137032"/>
                    </a:lnTo>
                    <a:close/>
                  </a:path>
                </a:pathLst>
              </a:custGeom>
              <a:solidFill>
                <a:srgbClr val="AB7DB6">
                  <a:alpha val="6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pic>
        <p:nvPicPr>
          <p:cNvPr id="3" name="图片 2"/>
          <p:cNvPicPr>
            <a:picLocks noChangeAspect="1"/>
          </p:cNvPicPr>
          <p:nvPr/>
        </p:nvPicPr>
        <p:blipFill>
          <a:blip r:embed="rId1"/>
          <a:stretch>
            <a:fillRect/>
          </a:stretch>
        </p:blipFill>
        <p:spPr>
          <a:xfrm>
            <a:off x="635" y="8255"/>
            <a:ext cx="5997575" cy="6849745"/>
          </a:xfrm>
          <a:prstGeom prst="rect">
            <a:avLst/>
          </a:prstGeom>
        </p:spPr>
      </p:pic>
      <p:sp>
        <p:nvSpPr>
          <p:cNvPr id="103" name="文本框 102"/>
          <p:cNvSpPr txBox="1"/>
          <p:nvPr/>
        </p:nvSpPr>
        <p:spPr>
          <a:xfrm>
            <a:off x="6221730" y="782955"/>
            <a:ext cx="5970270" cy="1198880"/>
          </a:xfrm>
          <a:prstGeom prst="rect">
            <a:avLst/>
          </a:prstGeom>
          <a:noFill/>
          <a:ln w="9525">
            <a:noFill/>
          </a:ln>
        </p:spPr>
        <p:txBody>
          <a:bodyPr wrap="square">
            <a:spAutoFit/>
          </a:bodyPr>
          <a:lstStyle/>
          <a:p>
            <a:pPr indent="0" fontAlgn="auto">
              <a:lnSpc>
                <a:spcPct val="150000"/>
              </a:lnSpc>
            </a:pPr>
            <a:r>
              <a:rPr lang="en-US" sz="2400" b="0">
                <a:solidFill>
                  <a:srgbClr val="00B050"/>
                </a:solidFill>
                <a:latin typeface="Times New Roman" panose="02020603050405020304" charset="0"/>
                <a:ea typeface="宋体" panose="02010600030101010101" pitchFamily="2" charset="-122"/>
              </a:rPr>
              <a:t>1. What do you know about these ancient civilizations?</a:t>
            </a:r>
            <a:r>
              <a:rPr lang="en-US" sz="1050" b="0">
                <a:solidFill>
                  <a:srgbClr val="00B050"/>
                </a:solidFill>
                <a:latin typeface="Times New Roman" panose="02020603050405020304" charset="0"/>
                <a:ea typeface="宋体" panose="02010600030101010101" pitchFamily="2" charset="-122"/>
              </a:rPr>
              <a:t> </a:t>
            </a:r>
            <a:endParaRPr lang="en-US" altLang="en-US" sz="1050" b="0">
              <a:solidFill>
                <a:srgbClr val="00B050"/>
              </a:solidFill>
              <a:latin typeface="Times New Roman" panose="02020603050405020304" charset="0"/>
              <a:ea typeface="宋体" panose="02010600030101010101" pitchFamily="2" charset="-122"/>
            </a:endParaRPr>
          </a:p>
        </p:txBody>
      </p:sp>
      <p:sp>
        <p:nvSpPr>
          <p:cNvPr id="4" name="文本框 3"/>
          <p:cNvSpPr txBox="1"/>
          <p:nvPr/>
        </p:nvSpPr>
        <p:spPr>
          <a:xfrm>
            <a:off x="6247130" y="2059305"/>
            <a:ext cx="5629910" cy="1198880"/>
          </a:xfrm>
          <a:prstGeom prst="rect">
            <a:avLst/>
          </a:prstGeom>
          <a:noFill/>
        </p:spPr>
        <p:txBody>
          <a:bodyPr wrap="square" rtlCol="0">
            <a:spAutoFit/>
          </a:bodyPr>
          <a:lstStyle/>
          <a:p>
            <a:pPr fontAlgn="auto">
              <a:lnSpc>
                <a:spcPct val="150000"/>
              </a:lnSpc>
            </a:pPr>
            <a:r>
              <a:rPr lang="zh-CN" altLang="en-US" sz="2400">
                <a:solidFill>
                  <a:srgbClr val="FF0000"/>
                </a:solidFill>
                <a:latin typeface="Times New Roman" panose="02020603050405020304" charset="0"/>
                <a:cs typeface="Times New Roman" panose="02020603050405020304" charset="0"/>
              </a:rPr>
              <a:t>They were very popular before the ancient civilizations suddenly disappeared. </a:t>
            </a:r>
            <a:endParaRPr lang="zh-CN" altLang="en-US" sz="2400">
              <a:solidFill>
                <a:srgbClr val="FF0000"/>
              </a:solidFill>
              <a:latin typeface="Times New Roman" panose="02020603050405020304" charset="0"/>
              <a:cs typeface="Times New Roman" panose="02020603050405020304" charset="0"/>
            </a:endParaRPr>
          </a:p>
        </p:txBody>
      </p:sp>
      <p:sp>
        <p:nvSpPr>
          <p:cNvPr id="5" name="文本框 4"/>
          <p:cNvSpPr txBox="1"/>
          <p:nvPr/>
        </p:nvSpPr>
        <p:spPr>
          <a:xfrm>
            <a:off x="6247130" y="3711575"/>
            <a:ext cx="5727065" cy="1198880"/>
          </a:xfrm>
          <a:prstGeom prst="rect">
            <a:avLst/>
          </a:prstGeom>
          <a:noFill/>
          <a:ln w="9525">
            <a:noFill/>
          </a:ln>
        </p:spPr>
        <p:txBody>
          <a:bodyPr wrap="square">
            <a:spAutoFit/>
          </a:bodyPr>
          <a:lstStyle/>
          <a:p>
            <a:pPr indent="0" fontAlgn="auto">
              <a:lnSpc>
                <a:spcPct val="150000"/>
              </a:lnSpc>
            </a:pPr>
            <a:r>
              <a:rPr lang="en-US" sz="2400" b="0">
                <a:solidFill>
                  <a:srgbClr val="00B050"/>
                </a:solidFill>
                <a:latin typeface="Times New Roman" panose="02020603050405020304" charset="0"/>
                <a:ea typeface="宋体" panose="02010600030101010101" pitchFamily="2" charset="-122"/>
              </a:rPr>
              <a:t>2. What might be the reasons behind their collapse? </a:t>
            </a:r>
            <a:endParaRPr lang="en-US" altLang="en-US" sz="2400" b="0">
              <a:solidFill>
                <a:srgbClr val="00B050"/>
              </a:solidFill>
              <a:latin typeface="Times New Roman" panose="02020603050405020304" charset="0"/>
              <a:ea typeface="宋体" panose="02010600030101010101" pitchFamily="2" charset="-122"/>
            </a:endParaRPr>
          </a:p>
        </p:txBody>
      </p:sp>
      <p:sp>
        <p:nvSpPr>
          <p:cNvPr id="6" name="文本框 5"/>
          <p:cNvSpPr txBox="1"/>
          <p:nvPr/>
        </p:nvSpPr>
        <p:spPr>
          <a:xfrm>
            <a:off x="6247130" y="5021580"/>
            <a:ext cx="5728970" cy="1198880"/>
          </a:xfrm>
          <a:prstGeom prst="rect">
            <a:avLst/>
          </a:prstGeom>
          <a:noFill/>
        </p:spPr>
        <p:txBody>
          <a:bodyPr wrap="square" rtlCol="0">
            <a:spAutoFit/>
          </a:bodyPr>
          <a:lstStyle/>
          <a:p>
            <a:pPr fontAlgn="auto">
              <a:lnSpc>
                <a:spcPct val="150000"/>
              </a:lnSpc>
            </a:pPr>
            <a:r>
              <a:rPr lang="zh-CN" altLang="en-US" sz="2400">
                <a:solidFill>
                  <a:srgbClr val="FF0000"/>
                </a:solidFill>
              </a:rPr>
              <a:t>The destruction of mankind might be the reasons behind their collapse. </a:t>
            </a:r>
            <a:endParaRPr lang="zh-CN" altLang="en-US" sz="2400">
              <a:solidFill>
                <a:srgbClr val="FF0000"/>
              </a:solidFill>
            </a:endParaRPr>
          </a:p>
        </p:txBody>
      </p:sp>
    </p:spTree>
    <p:custDataLst>
      <p:tags r:id="rId2"/>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tags/tag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1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1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1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1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1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2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2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2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3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3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3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3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3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3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4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4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5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5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5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7.xml><?xml version="1.0" encoding="utf-8"?>
<p:tagLst xmlns:p="http://schemas.openxmlformats.org/presentationml/2006/main">
  <p:tag name="KSO_WM_BEAUTIFY_FLAG" val="#wm#"/>
  <p:tag name="KSO_WM_TAG_VERSION" val="1.0"/>
  <p:tag name="KSO_WM_TEMPLATE_CATEGORY" val="custom"/>
  <p:tag name="KSO_WM_TEMPLATE_INDEX" val="20205081"/>
  <p:tag name="KSO_WM_UNIT_COMPATIBLE" val="0"/>
  <p:tag name="KSO_WM_UNIT_DIAGRAM_ISNUMVISUAL" val="0"/>
  <p:tag name="KSO_WM_UNIT_DIAGRAM_ISREFERUNIT" val="0"/>
  <p:tag name="KSO_WM_UNIT_HIGHLIGHT" val="0"/>
  <p:tag name="KSO_WM_UNIT_ID" val="_0**"/>
  <p:tag name="KSO_WM_UNIT_LAYERLEVEL" val="1"/>
</p:tagLst>
</file>

<file path=ppt/tags/tag58.xml><?xml version="1.0" encoding="utf-8"?>
<p:tagLst xmlns:p="http://schemas.openxmlformats.org/presentationml/2006/main">
  <p:tag name="KSO_WM_BEAUTIFY_FLAG" val="#wm#"/>
  <p:tag name="KSO_WM_TAG_VERSION" val="1.0"/>
  <p:tag name="KSO_WM_TEMPLATE_CATEGORY" val="custom"/>
  <p:tag name="KSO_WM_TEMPLATE_INDEX" val="20205081"/>
  <p:tag name="KSO_WM_UNIT_COMPATIBLE" val="0"/>
  <p:tag name="KSO_WM_UNIT_DIAGRAM_ISNUMVISUAL" val="0"/>
  <p:tag name="KSO_WM_UNIT_DIAGRAM_ISREFERUNIT" val="0"/>
  <p:tag name="KSO_WM_UNIT_HIGHLIGHT" val="0"/>
  <p:tag name="KSO_WM_UNIT_ID" val="_0**"/>
  <p:tag name="KSO_WM_UNIT_LAYERLEVEL" val="1"/>
</p:tagLst>
</file>

<file path=ppt/tags/tag5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6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6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62.xml><?xml version="1.0" encoding="utf-8"?>
<p:tagLst xmlns:p="http://schemas.openxmlformats.org/presentationml/2006/main">
  <p:tag name="KSO_WM_BEAUTIFY_FLAG" val="#wm#"/>
  <p:tag name="KSO_WM_TAG_VERSION" val="1.0"/>
  <p:tag name="KSO_WM_TEMPLATE_CATEGORY" val="custom"/>
  <p:tag name="KSO_WM_TEMPLATE_COLOR_TYPE" val="1"/>
  <p:tag name="KSO_WM_TEMPLATE_INDEX" val="20205081"/>
  <p:tag name="KSO_WM_TEMPLATE_MASTER_TYPE" val="0"/>
  <p:tag name="KSO_WM_TEMPLATE_SUBCATEGORY" val="19"/>
  <p:tag name="KSO_WM_TEMPLATE_THUMBS_INDEX" val="1、4、7、12、13、14、15、16、17、18、20、24、25、28、33、36、40、43、44"/>
  <p:tag name="KSO_WM_UNIT_SHOW_EDIT_AREA_INDICATION" val="1"/>
</p:tagLst>
</file>

<file path=ppt/tags/tag63.xml><?xml version="1.0" encoding="utf-8"?>
<p:tagLst xmlns:p="http://schemas.openxmlformats.org/presentationml/2006/main">
  <p:tag name="KSO_WM_BEAUTIFY_FLAG" val="#wm#"/>
  <p:tag name="KSO_WM_SLIDE_ID" val="custom20205081_1"/>
  <p:tag name="KSO_WM_SLIDE_INDEX" val="1"/>
  <p:tag name="KSO_WM_SLIDE_ITEM_CNT" val="0"/>
  <p:tag name="KSO_WM_SLIDE_LAYOUT" val="a_b"/>
  <p:tag name="KSO_WM_SLIDE_LAYOUT_CNT" val="1_1"/>
  <p:tag name="KSO_WM_SLIDE_SUBTYPE" val="defaultBlank"/>
  <p:tag name="KSO_WM_SLIDE_TYPE" val="title"/>
  <p:tag name="KSO_WM_TAG_VERSION" val="1.0"/>
  <p:tag name="KSO_WM_TEMPLATE_CATEGORY" val="custom"/>
  <p:tag name="KSO_WM_TEMPLATE_COLOR_TYPE" val="1"/>
  <p:tag name="KSO_WM_TEMPLATE_INDEX" val="20205081"/>
  <p:tag name="KSO_WM_TEMPLATE_MASTER_TYPE" val="0"/>
  <p:tag name="KSO_WM_TEMPLATE_SUBCATEGORY" val="19"/>
  <p:tag name="KSO_WM_TEMPLATE_THUMBS_INDEX" val="1、4、7、12、13、14、15、16、17、18、20、24、25、28、33、36、40、43、44"/>
  <p:tag name="KSO_WM_UNIT_SHOW_EDIT_AREA_INDICATION" val="1"/>
</p:tagLst>
</file>

<file path=ppt/tags/tag64.xml><?xml version="1.0" encoding="utf-8"?>
<p:tagLst xmlns:p="http://schemas.openxmlformats.org/presentationml/2006/main">
  <p:tag name="KSO_WM_UNIT_TABLE_BEAUTIFY" val="smartTable{ce4335ea-f8f4-4382-aeb5-4cbd67e573cb}"/>
  <p:tag name="TABLE_ENDDRAG_ORIGIN_RECT" val="740*359"/>
  <p:tag name="TABLE_ENDDRAG_RECT" val="57*124*740*359"/>
</p:tagLst>
</file>

<file path=ppt/tags/tag65.xml><?xml version="1.0" encoding="utf-8"?>
<p:tagLst xmlns:p="http://schemas.openxmlformats.org/presentationml/2006/main">
  <p:tag name="KSO_WM_BEAUTIFY_FLAG" val="#wm#"/>
  <p:tag name="KSO_WM_TEMPLATE_CATEGORY" val="custom"/>
  <p:tag name="KSO_WM_TEMPLATE_INDEX" val="20205081"/>
</p:tagLst>
</file>

<file path=ppt/tags/tag66.xml><?xml version="1.0" encoding="utf-8"?>
<p:tagLst xmlns:p="http://schemas.openxmlformats.org/presentationml/2006/main">
  <p:tag name="KSO_WM_UNIT_TABLE_BEAUTIFY" val="smartTable{d1995dfc-d618-458a-8fa5-a185a1681cb8}"/>
  <p:tag name="TABLE_ENDDRAG_ORIGIN_RECT" val="939*519"/>
  <p:tag name="TABLE_ENDDRAG_RECT" val="8*8*939*519"/>
</p:tagLst>
</file>

<file path=ppt/tags/tag67.xml><?xml version="1.0" encoding="utf-8"?>
<p:tagLst xmlns:p="http://schemas.openxmlformats.org/presentationml/2006/main">
  <p:tag name="KSO_WM_BEAUTIFY_FLAG" val="#wm#"/>
  <p:tag name="KSO_WM_TEMPLATE_CATEGORY" val="custom"/>
  <p:tag name="KSO_WM_TEMPLATE_INDEX" val="20205081"/>
</p:tagLst>
</file>

<file path=ppt/tags/tag68.xml><?xml version="1.0" encoding="utf-8"?>
<p:tagLst xmlns:p="http://schemas.openxmlformats.org/presentationml/2006/main">
  <p:tag name="KSO_WM_UNIT_TABLE_BEAUTIFY" val="smartTable{bf910ada-fe54-4d4b-97d0-2f3fc1955b16}"/>
  <p:tag name="TABLE_ENDDRAG_ORIGIN_RECT" val="920*445"/>
  <p:tag name="TABLE_ENDDRAG_RECT" val="17*62*920*445"/>
</p:tagLst>
</file>

<file path=ppt/tags/tag69.xml><?xml version="1.0" encoding="utf-8"?>
<p:tagLst xmlns:p="http://schemas.openxmlformats.org/presentationml/2006/main">
  <p:tag name="KSO_WM_BEAUTIFY_FLAG" val="#wm#"/>
  <p:tag name="KSO_WM_TEMPLATE_CATEGORY" val="custom"/>
  <p:tag name="KSO_WM_TEMPLATE_INDEX" val="20205081"/>
</p:tagLst>
</file>

<file path=ppt/tags/tag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70.xml><?xml version="1.0" encoding="utf-8"?>
<p:tagLst xmlns:p="http://schemas.openxmlformats.org/presentationml/2006/main">
  <p:tag name="KSO_WM_BEAUTIFY_FLAG" val="#wm#"/>
  <p:tag name="KSO_WM_TEMPLATE_CATEGORY" val="custom"/>
  <p:tag name="KSO_WM_TEMPLATE_INDEX" val="20205081"/>
</p:tagLst>
</file>

<file path=ppt/tags/tag71.xml><?xml version="1.0" encoding="utf-8"?>
<p:tagLst xmlns:p="http://schemas.openxmlformats.org/presentationml/2006/main">
  <p:tag name="KSO_WM_BEAUTIFY_FLAG" val="#wm#"/>
  <p:tag name="KSO_WM_TEMPLATE_CATEGORY" val="custom"/>
  <p:tag name="KSO_WM_TEMPLATE_INDEX" val="20205081"/>
</p:tagLst>
</file>

<file path=ppt/tags/tag72.xml><?xml version="1.0" encoding="utf-8"?>
<p:tagLst xmlns:p="http://schemas.openxmlformats.org/presentationml/2006/main">
  <p:tag name="KSO_WM_BEAUTIFY_FLAG" val="#wm#"/>
  <p:tag name="KSO_WM_TEMPLATE_CATEGORY" val="custom"/>
  <p:tag name="KSO_WM_TEMPLATE_INDEX" val="20205081"/>
</p:tagLst>
</file>

<file path=ppt/tags/tag73.xml><?xml version="1.0" encoding="utf-8"?>
<p:tagLst xmlns:p="http://schemas.openxmlformats.org/presentationml/2006/main">
  <p:tag name="KSO_WM_UNIT_PLACING_PICTURE_USER_VIEWPORT" val="{&quot;height&quot;:5003,&quot;width&quot;:8027}"/>
</p:tagLst>
</file>

<file path=ppt/tags/tag74.xml><?xml version="1.0" encoding="utf-8"?>
<p:tagLst xmlns:p="http://schemas.openxmlformats.org/presentationml/2006/main">
  <p:tag name="KSO_WM_BEAUTIFY_FLAG" val="#wm#"/>
  <p:tag name="KSO_WM_TEMPLATE_CATEGORY" val="custom"/>
  <p:tag name="KSO_WM_TEMPLATE_INDEX" val="20205081"/>
</p:tagLst>
</file>

<file path=ppt/tags/tag75.xml><?xml version="1.0" encoding="utf-8"?>
<p:tagLst xmlns:p="http://schemas.openxmlformats.org/presentationml/2006/main">
  <p:tag name="KSO_WM_BEAUTIFY_FLAG" val="#wm#"/>
  <p:tag name="KSO_WM_TEMPLATE_CATEGORY" val="custom"/>
  <p:tag name="KSO_WM_TEMPLATE_INDEX" val="20205081"/>
</p:tagLst>
</file>

<file path=ppt/tags/tag76.xml><?xml version="1.0" encoding="utf-8"?>
<p:tagLst xmlns:p="http://schemas.openxmlformats.org/presentationml/2006/main">
  <p:tag name="KSO_WM_BEAUTIFY_FLAG" val="#wm#"/>
  <p:tag name="KSO_WM_TEMPLATE_CATEGORY" val="custom"/>
  <p:tag name="KSO_WM_TEMPLATE_INDEX" val="20205081"/>
</p:tagLst>
</file>

<file path=ppt/tags/tag77.xml><?xml version="1.0" encoding="utf-8"?>
<p:tagLst xmlns:p="http://schemas.openxmlformats.org/presentationml/2006/main">
  <p:tag name="KSO_WM_BEAUTIFY_FLAG" val="#wm#"/>
  <p:tag name="KSO_WM_TEMPLATE_CATEGORY" val="custom"/>
  <p:tag name="KSO_WM_TEMPLATE_INDEX" val="20205081"/>
</p:tagLst>
</file>

<file path=ppt/tags/tag78.xml><?xml version="1.0" encoding="utf-8"?>
<p:tagLst xmlns:p="http://schemas.openxmlformats.org/presentationml/2006/main">
  <p:tag name="KSO_WM_UNIT_TABLE_BEAUTIFY" val="smartTable{4ef4d6f7-f443-4822-937c-d0156c6a1590}"/>
  <p:tag name="TABLE_ENDDRAG_ORIGIN_RECT" val="945*479"/>
  <p:tag name="TABLE_ENDDRAG_RECT" val="0*48*945*479"/>
</p:tagLst>
</file>

<file path=ppt/tags/tag79.xml><?xml version="1.0" encoding="utf-8"?>
<p:tagLst xmlns:p="http://schemas.openxmlformats.org/presentationml/2006/main">
  <p:tag name="KSO_WM_BEAUTIFY_FLAG" val="#wm#"/>
  <p:tag name="KSO_WM_TEMPLATE_CATEGORY" val="custom"/>
  <p:tag name="KSO_WM_TEMPLATE_INDEX" val="20205081"/>
</p:tagLst>
</file>

<file path=ppt/tags/tag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80.xml><?xml version="1.0" encoding="utf-8"?>
<p:tagLst xmlns:p="http://schemas.openxmlformats.org/presentationml/2006/main">
  <p:tag name="TABLE_ENDDRAG_ORIGIN_RECT" val="850*379"/>
  <p:tag name="TABLE_ENDDRAG_RECT" val="30*63*850*379"/>
</p:tagLst>
</file>

<file path=ppt/tags/tag81.xml><?xml version="1.0" encoding="utf-8"?>
<p:tagLst xmlns:p="http://schemas.openxmlformats.org/presentationml/2006/main">
  <p:tag name="KSO_WM_BEAUTIFY_FLAG" val="#wm#"/>
  <p:tag name="KSO_WM_TEMPLATE_CATEGORY" val="custom"/>
  <p:tag name="KSO_WM_TEMPLATE_INDEX" val="20205081"/>
</p:tagLst>
</file>

<file path=ppt/tags/tag82.xml><?xml version="1.0" encoding="utf-8"?>
<p:tagLst xmlns:p="http://schemas.openxmlformats.org/presentationml/2006/main">
  <p:tag name="KSO_WM_BEAUTIFY_FLAG" val="#wm#"/>
  <p:tag name="KSO_WM_TEMPLATE_CATEGORY" val="custom"/>
  <p:tag name="KSO_WM_TEMPLATE_INDEX" val="20205081"/>
</p:tagLst>
</file>

<file path=ppt/tags/tag83.xml><?xml version="1.0" encoding="utf-8"?>
<p:tagLst xmlns:p="http://schemas.openxmlformats.org/presentationml/2006/main">
  <p:tag name="KSO_WM_BEAUTIFY_FLAG" val="#wm#"/>
  <p:tag name="KSO_WM_TEMPLATE_CATEGORY" val="custom"/>
  <p:tag name="KSO_WM_TEMPLATE_INDEX" val="20205081"/>
</p:tagLst>
</file>

<file path=ppt/tags/tag84.xml><?xml version="1.0" encoding="utf-8"?>
<p:tagLst xmlns:p="http://schemas.openxmlformats.org/presentationml/2006/main">
  <p:tag name="KSO_WM_BEAUTIFY_FLAG" val="#wm#"/>
  <p:tag name="KSO_WM_TEMPLATE_CATEGORY" val="custom"/>
  <p:tag name="KSO_WM_TEMPLATE_INDEX" val="20205081"/>
</p:tagLst>
</file>

<file path=ppt/tags/tag85.xml><?xml version="1.0" encoding="utf-8"?>
<p:tagLst xmlns:p="http://schemas.openxmlformats.org/presentationml/2006/main">
  <p:tag name="KSO_WM_BEAUTIFY_FLAG" val="#wm#"/>
  <p:tag name="KSO_WM_TEMPLATE_CATEGORY" val="custom"/>
  <p:tag name="KSO_WM_TEMPLATE_INDEX" val="20205081"/>
</p:tagLst>
</file>

<file path=ppt/tags/tag86.xml><?xml version="1.0" encoding="utf-8"?>
<p:tagLst xmlns:p="http://schemas.openxmlformats.org/presentationml/2006/main">
  <p:tag name="KSO_WM_BEAUTIFY_FLAG" val="#wm#"/>
  <p:tag name="KSO_WM_TEMPLATE_CATEGORY" val="custom"/>
  <p:tag name="KSO_WM_TEMPLATE_INDEX" val="20205081"/>
</p:tagLst>
</file>

<file path=ppt/tags/tag87.xml><?xml version="1.0" encoding="utf-8"?>
<p:tagLst xmlns:p="http://schemas.openxmlformats.org/presentationml/2006/main">
  <p:tag name="KSO_WM_BEAUTIFY_FLAG" val="#wm#"/>
  <p:tag name="KSO_WM_TEMPLATE_CATEGORY" val="custom"/>
  <p:tag name="KSO_WM_TEMPLATE_INDEX" val="20205081"/>
</p:tagLst>
</file>

<file path=ppt/tags/tag88.xml><?xml version="1.0" encoding="utf-8"?>
<p:tagLst xmlns:p="http://schemas.openxmlformats.org/presentationml/2006/main">
  <p:tag name="KSO_WM_BEAUTIFY_FLAG" val="#wm#"/>
  <p:tag name="KSO_WM_TEMPLATE_CATEGORY" val="custom"/>
  <p:tag name="KSO_WM_TEMPLATE_INDEX" val="20205081"/>
</p:tagLst>
</file>

<file path=ppt/tags/tag89.xml><?xml version="1.0" encoding="utf-8"?>
<p:tagLst xmlns:p="http://schemas.openxmlformats.org/presentationml/2006/main">
  <p:tag name="KSO_WM_BEAUTIFY_FLAG" val="#wm#"/>
  <p:tag name="KSO_WM_TEMPLATE_CATEGORY" val="custom"/>
  <p:tag name="KSO_WM_TEMPLATE_INDEX" val="20205081"/>
</p:tagLst>
</file>

<file path=ppt/tags/tag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90.xml><?xml version="1.0" encoding="utf-8"?>
<p:tagLst xmlns:p="http://schemas.openxmlformats.org/presentationml/2006/main">
  <p:tag name="KSO_WM_UNIT_TABLE_BEAUTIFY" val="smartTable{c411eb5b-26f0-489b-8e0a-b13c80bfbd55}"/>
  <p:tag name="TABLE_ENDDRAG_ORIGIN_RECT" val="908*449"/>
  <p:tag name="TABLE_ENDDRAG_RECT" val="29*80*908*449"/>
</p:tagLst>
</file>

<file path=ppt/tags/tag91.xml><?xml version="1.0" encoding="utf-8"?>
<p:tagLst xmlns:p="http://schemas.openxmlformats.org/presentationml/2006/main">
  <p:tag name="KSO_WM_BEAUTIFY_FLAG" val="#wm#"/>
  <p:tag name="KSO_WM_TEMPLATE_CATEGORY" val="custom"/>
  <p:tag name="KSO_WM_TEMPLATE_INDEX" val="20205081"/>
</p:tagLst>
</file>

<file path=ppt/tags/tag92.xml><?xml version="1.0" encoding="utf-8"?>
<p:tagLst xmlns:p="http://schemas.openxmlformats.org/presentationml/2006/main">
  <p:tag name="KSO_WM_BEAUTIFY_FLAG" val="#wm#"/>
  <p:tag name="KSO_WM_TEMPLATE_CATEGORY" val="custom"/>
  <p:tag name="KSO_WM_TEMPLATE_INDEX" val="20205081"/>
</p:tagLst>
</file>

<file path=ppt/tags/tag93.xml><?xml version="1.0" encoding="utf-8"?>
<p:tagLst xmlns:p="http://schemas.openxmlformats.org/presentationml/2006/main">
  <p:tag name="KSO_WM_BEAUTIFY_FLAG" val="#wm#"/>
  <p:tag name="KSO_WM_TEMPLATE_CATEGORY" val="custom"/>
  <p:tag name="KSO_WM_TEMPLATE_INDEX" val="20205081"/>
</p:tagLst>
</file>

<file path=ppt/tags/tag94.xml><?xml version="1.0" encoding="utf-8"?>
<p:tagLst xmlns:p="http://schemas.openxmlformats.org/presentationml/2006/main">
  <p:tag name="AS_OS" val="Unix 3.10 unknown"/>
  <p:tag name="AS_RELEASE_DATE" val="2020.11.30"/>
  <p:tag name="AS_TITLE" val="Aspose.Slides for Java"/>
  <p:tag name="AS_VERSION" val="20.11"/>
  <p:tag name="KSO_WPP_MARK_KEY" val="3934856e-698e-46c9-97c3-fda217aad0f5"/>
  <p:tag name="COMMONDATA" val="eyJoZGlkIjoiNzAzMjMzZTEwNDUwZmM1Mjk2MTVjYmQxODMwZjRmZGIifQ=="/>
</p:tagLst>
</file>

<file path=ppt/theme/theme1.xml><?xml version="1.0" encoding="utf-8"?>
<a:theme xmlns:a="http://schemas.openxmlformats.org/drawingml/2006/main" name="Office 主题​​">
  <a:themeElements>
    <a:clrScheme name="新版空白演示配色">
      <a:dk1>
        <a:srgbClr val="000000"/>
      </a:dk1>
      <a:lt1>
        <a:srgbClr val="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Arial"/>
      </a:majorFont>
      <a:minorFont>
        <a:latin typeface="Arial"/>
        <a:ea typeface="微软雅黑"/>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8121</Words>
  <Application>WPS 演示</Application>
  <PresentationFormat/>
  <Paragraphs>302</Paragraphs>
  <Slides>24</Slides>
  <Notes>0</Notes>
  <HiddenSlides>0</HiddenSlides>
  <MMClips>0</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24</vt:i4>
      </vt:variant>
    </vt:vector>
  </HeadingPairs>
  <TitlesOfParts>
    <vt:vector size="34" baseType="lpstr">
      <vt:lpstr>Arial</vt:lpstr>
      <vt:lpstr>宋体</vt:lpstr>
      <vt:lpstr>Wingdings</vt:lpstr>
      <vt:lpstr>微软雅黑</vt:lpstr>
      <vt:lpstr>Wingdings</vt:lpstr>
      <vt:lpstr>Times New Roman</vt:lpstr>
      <vt:lpstr>字魂27号-布丁体</vt:lpstr>
      <vt:lpstr>Arial Unicode MS</vt:lpstr>
      <vt:lpstr>Calibri</vt:lpstr>
      <vt:lpstr>Office 主题​​</vt:lpstr>
      <vt:lpstr>PowerPoint 演示文稿</vt:lpstr>
      <vt:lpstr>Part 1  Starting out </vt:lpstr>
      <vt:lpstr>PowerPoint 演示文稿</vt:lpstr>
      <vt:lpstr> 3. The modern scientific explanations </vt:lpstr>
      <vt:lpstr> Look and say</vt:lpstr>
      <vt:lpstr> Look and say</vt:lpstr>
      <vt:lpstr>Look and say</vt:lpstr>
      <vt:lpstr>Look and say</vt:lpstr>
      <vt:lpstr>Part 2  Developing ideas</vt:lpstr>
      <vt:lpstr>Reading          The Mysteries of the Maya</vt:lpstr>
      <vt:lpstr>PowerPoint 演示文稿</vt:lpstr>
      <vt:lpstr>The topic sentence &amp; its paragraph</vt:lpstr>
      <vt:lpstr>The file of Maya civilization </vt:lpstr>
      <vt:lpstr> The file of Maya civilization  </vt:lpstr>
      <vt:lpstr>Cultural comparison with information from the text</vt:lpstr>
      <vt:lpstr>PowerPoint 演示文稿</vt:lpstr>
      <vt:lpstr>PowerPoint 演示文稿</vt:lpstr>
      <vt:lpstr>PowerPoint 演示文稿</vt:lpstr>
      <vt:lpstr>PowerPoint 演示文稿</vt:lpstr>
      <vt:lpstr>PowerPoint 演示文稿</vt:lpstr>
      <vt:lpstr>PowerPoint 演示文稿</vt:lpstr>
      <vt:lpstr>  Language points   </vt:lpstr>
      <vt:lpstr>PowerPoint 演示文稿</vt:lpstr>
      <vt:lpstr>PowerPoint 演示文稿</vt:lpstr>
    </vt:vector>
  </TitlesOfParts>
  <Company>学科网</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rbm.xkw.com</dc:creator>
  <cp:lastModifiedBy>风轻云淡</cp:lastModifiedBy>
  <cp:revision>2</cp:revision>
  <cp:lastPrinted>2021-06-25T09:35:00Z</cp:lastPrinted>
  <dcterms:created xsi:type="dcterms:W3CDTF">2021-06-25T09:35:00Z</dcterms:created>
  <dcterms:modified xsi:type="dcterms:W3CDTF">2023-03-19T18:51:42Z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lbum">
    <vt:lpwstr>rbm.xkw.com</vt:lpwstr>
  </property>
  <property fmtid="{D5CDD505-2E9C-101B-9397-08002B2CF9AE}" pid="3" name="author">
    <vt:lpwstr>rbm.xkw.com</vt:lpwstr>
  </property>
  <property fmtid="{D5CDD505-2E9C-101B-9397-08002B2CF9AE}" pid="4" name="company">
    <vt:lpwstr>学科网</vt:lpwstr>
  </property>
  <property fmtid="{D5CDD505-2E9C-101B-9397-08002B2CF9AE}" pid="5" name="copyright">
    <vt:lpwstr>学科网版权所有</vt:lpwstr>
  </property>
  <property fmtid="{D5CDD505-2E9C-101B-9397-08002B2CF9AE}" pid="6" name="ICV">
    <vt:lpwstr>5A013220A5164414AC069EC352A38367</vt:lpwstr>
  </property>
  <property fmtid="{D5CDD505-2E9C-101B-9397-08002B2CF9AE}" pid="7" name="KSOProductBuildVer">
    <vt:lpwstr>2052-11.1.0.13703</vt:lpwstr>
  </property>
</Properties>
</file>