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60" r:id="rId3"/>
    <p:sldId id="261" r:id="rId4"/>
    <p:sldId id="281" r:id="rId5"/>
    <p:sldId id="354" r:id="rId6"/>
    <p:sldId id="262" r:id="rId7"/>
    <p:sldId id="323" r:id="rId8"/>
    <p:sldId id="355" r:id="rId9"/>
    <p:sldId id="332" r:id="rId10"/>
    <p:sldId id="348" r:id="rId11"/>
    <p:sldId id="267" r:id="rId12"/>
    <p:sldId id="356" r:id="rId13"/>
    <p:sldId id="658" r:id="rId14"/>
    <p:sldId id="334" r:id="rId15"/>
    <p:sldId id="659" r:id="rId16"/>
    <p:sldId id="660" r:id="rId17"/>
    <p:sldId id="661" r:id="rId18"/>
    <p:sldId id="662" r:id="rId19"/>
    <p:sldId id="663" r:id="rId20"/>
    <p:sldId id="279" r:id="rId21"/>
    <p:sldId id="319" r:id="rId22"/>
    <p:sldId id="664" r:id="rId23"/>
    <p:sldId id="665" r:id="rId24"/>
    <p:sldId id="280" r:id="rId25"/>
    <p:sldId id="274" r:id="rId26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990033"/>
    <a:srgbClr val="3333CC"/>
    <a:srgbClr val="2B1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14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2FC30A-CEFA-47E3-AAE2-C3A7250D1569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119143C1-8FD9-4273-AE81-3888D06483D4}">
      <dgm:prSet phldrT="[文本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n"/>
          </a:pPr>
          <a:r>
            <a:rPr lang="en-US" altLang="zh-CN" sz="3600" b="1" dirty="0">
              <a:solidFill>
                <a:schemeClr val="tx1"/>
              </a:solidFill>
              <a:highlight>
                <a:srgbClr val="FF00FF"/>
              </a:highlight>
            </a:rPr>
            <a:t>On the first day </a:t>
          </a:r>
          <a:endParaRPr lang="zh-CN" altLang="en-US" sz="3600" b="1" dirty="0">
            <a:solidFill>
              <a:schemeClr val="tx1"/>
            </a:solidFill>
            <a:highlight>
              <a:srgbClr val="FF00FF"/>
            </a:highlight>
          </a:endParaRPr>
        </a:p>
      </dgm:t>
    </dgm:pt>
    <dgm:pt modelId="{291367BB-BCD9-46C1-8C54-7976F62F2061}" cxnId="{2249E1E7-BC5F-45B1-85CE-6B18464C323B}" type="parTrans">
      <dgm:prSet/>
      <dgm:spPr/>
      <dgm:t>
        <a:bodyPr/>
        <a:lstStyle/>
        <a:p>
          <a:endParaRPr lang="zh-CN" altLang="en-US"/>
        </a:p>
      </dgm:t>
    </dgm:pt>
    <dgm:pt modelId="{A8E66B94-9EB8-441B-9A92-18F8A3C2B4D4}" cxnId="{2249E1E7-BC5F-45B1-85CE-6B18464C323B}" type="sibTrans">
      <dgm:prSet/>
      <dgm:spPr/>
      <dgm:t>
        <a:bodyPr/>
        <a:lstStyle/>
        <a:p>
          <a:endParaRPr lang="zh-CN" altLang="en-US"/>
        </a:p>
      </dgm:t>
    </dgm:pt>
    <dgm:pt modelId="{D67FA12B-EF8B-41BC-821D-6CA80C89C4BC}">
      <dgm:prSet phldrT="[文本]" custT="1"/>
      <dgm:spPr/>
      <dgm:t>
        <a:bodyPr/>
        <a:lstStyle/>
        <a:p>
          <a:r>
            <a:rPr lang="en-US" altLang="zh-CN" sz="3200" b="1" dirty="0">
              <a:highlight>
                <a:srgbClr val="00FFFF"/>
              </a:highlight>
            </a:rPr>
            <a:t>people</a:t>
          </a:r>
          <a:endParaRPr lang="zh-CN" altLang="en-US" sz="3200" b="1" dirty="0">
            <a:highlight>
              <a:srgbClr val="00FFFF"/>
            </a:highlight>
          </a:endParaRPr>
        </a:p>
      </dgm:t>
    </dgm:pt>
    <dgm:pt modelId="{6CF54CEF-5E56-4633-8297-F4601AD4641D}" cxnId="{42C16E59-0EB6-4A03-98FE-E9C8A5293FCD}" type="parTrans">
      <dgm:prSet/>
      <dgm:spPr/>
      <dgm:t>
        <a:bodyPr/>
        <a:lstStyle/>
        <a:p>
          <a:endParaRPr lang="zh-CN" altLang="en-US"/>
        </a:p>
      </dgm:t>
    </dgm:pt>
    <dgm:pt modelId="{0859F164-775B-4DD8-9C1E-89B1492EC41D}" cxnId="{42C16E59-0EB6-4A03-98FE-E9C8A5293FCD}" type="sibTrans">
      <dgm:prSet/>
      <dgm:spPr/>
      <dgm:t>
        <a:bodyPr/>
        <a:lstStyle/>
        <a:p>
          <a:endParaRPr lang="zh-CN" altLang="en-US"/>
        </a:p>
      </dgm:t>
    </dgm:pt>
    <dgm:pt modelId="{103C3ECF-6CD7-4191-911E-CEC0F89B11EB}">
      <dgm:prSet phldrT="[文本]" custT="1"/>
      <dgm:spPr/>
      <dgm:t>
        <a:bodyPr/>
        <a:lstStyle/>
        <a:p>
          <a:r>
            <a:rPr lang="en-US" altLang="zh-CN" sz="3200" b="1" dirty="0">
              <a:highlight>
                <a:srgbClr val="00FF00"/>
              </a:highlight>
            </a:rPr>
            <a:t>books </a:t>
          </a:r>
          <a:endParaRPr lang="zh-CN" altLang="en-US" sz="3200" b="1" dirty="0">
            <a:highlight>
              <a:srgbClr val="00FF00"/>
            </a:highlight>
          </a:endParaRPr>
        </a:p>
      </dgm:t>
    </dgm:pt>
    <dgm:pt modelId="{D8CF740E-561D-4D79-901C-CF0459252B06}" cxnId="{B361AF5D-2C51-4CA9-87B3-DEF969771FF9}" type="parTrans">
      <dgm:prSet/>
      <dgm:spPr/>
      <dgm:t>
        <a:bodyPr/>
        <a:lstStyle/>
        <a:p>
          <a:endParaRPr lang="zh-CN" altLang="en-US"/>
        </a:p>
      </dgm:t>
    </dgm:pt>
    <dgm:pt modelId="{B4652997-B2AC-4E22-B5F5-D235DD9D72B5}" cxnId="{B361AF5D-2C51-4CA9-87B3-DEF969771FF9}" type="sibTrans">
      <dgm:prSet/>
      <dgm:spPr/>
      <dgm:t>
        <a:bodyPr/>
        <a:lstStyle/>
        <a:p>
          <a:endParaRPr lang="zh-CN" altLang="en-US"/>
        </a:p>
      </dgm:t>
    </dgm:pt>
    <dgm:pt modelId="{92CD179F-2B8F-40C5-BB53-AB796A4D7E26}">
      <dgm:prSet phldrT="[文本]" custT="1"/>
      <dgm:spPr>
        <a:solidFill>
          <a:srgbClr val="FFFF00"/>
        </a:solidFill>
      </dgm:spPr>
      <dgm:t>
        <a:bodyPr/>
        <a:lstStyle/>
        <a:p>
          <a:pPr>
            <a:buFont typeface="Wingdings" panose="05000000000000000000" pitchFamily="2" charset="2"/>
            <a:buChar char="n"/>
          </a:pPr>
          <a:r>
            <a:rPr lang="en-US" altLang="zh-CN" sz="3600" b="1" dirty="0">
              <a:highlight>
                <a:srgbClr val="0000FF"/>
              </a:highlight>
            </a:rPr>
            <a:t>On the second day </a:t>
          </a:r>
          <a:endParaRPr lang="zh-CN" altLang="en-US" sz="3600" dirty="0">
            <a:highlight>
              <a:srgbClr val="0000FF"/>
            </a:highlight>
          </a:endParaRPr>
        </a:p>
      </dgm:t>
    </dgm:pt>
    <dgm:pt modelId="{D143F05E-7086-42B7-A31E-B24F88BBBA1E}" cxnId="{602A172C-A873-4CED-9212-878E0DCBD474}" type="parTrans">
      <dgm:prSet/>
      <dgm:spPr/>
      <dgm:t>
        <a:bodyPr/>
        <a:lstStyle/>
        <a:p>
          <a:endParaRPr lang="zh-CN" altLang="en-US"/>
        </a:p>
      </dgm:t>
    </dgm:pt>
    <dgm:pt modelId="{49DE6A9F-538D-4061-A065-36DA9C94600D}" cxnId="{602A172C-A873-4CED-9212-878E0DCBD474}" type="sibTrans">
      <dgm:prSet/>
      <dgm:spPr/>
      <dgm:t>
        <a:bodyPr/>
        <a:lstStyle/>
        <a:p>
          <a:endParaRPr lang="zh-CN" altLang="en-US"/>
        </a:p>
      </dgm:t>
    </dgm:pt>
    <dgm:pt modelId="{AE04FA06-D4DB-46CA-A087-F25FFB77C44D}">
      <dgm:prSet phldrT="[文本]" custT="1"/>
      <dgm:spPr/>
      <dgm:t>
        <a:bodyPr/>
        <a:lstStyle/>
        <a:p>
          <a:r>
            <a:rPr lang="en-US" altLang="zh-CN" sz="3200" b="1" dirty="0">
              <a:highlight>
                <a:srgbClr val="FF00FF"/>
              </a:highlight>
            </a:rPr>
            <a:t>museums</a:t>
          </a:r>
          <a:endParaRPr lang="zh-CN" altLang="en-US" sz="3200" b="1" dirty="0">
            <a:highlight>
              <a:srgbClr val="FF00FF"/>
            </a:highlight>
          </a:endParaRPr>
        </a:p>
      </dgm:t>
    </dgm:pt>
    <dgm:pt modelId="{83817E3C-AB20-4433-AA34-0486C628F475}" cxnId="{3EF5331F-C9BD-40EE-867F-15CF0414A925}" type="parTrans">
      <dgm:prSet/>
      <dgm:spPr/>
      <dgm:t>
        <a:bodyPr/>
        <a:lstStyle/>
        <a:p>
          <a:endParaRPr lang="zh-CN" altLang="en-US"/>
        </a:p>
      </dgm:t>
    </dgm:pt>
    <dgm:pt modelId="{09E40D96-3D22-4C02-8529-0A1B2B1FCD81}" cxnId="{3EF5331F-C9BD-40EE-867F-15CF0414A925}" type="sibTrans">
      <dgm:prSet/>
      <dgm:spPr/>
      <dgm:t>
        <a:bodyPr/>
        <a:lstStyle/>
        <a:p>
          <a:endParaRPr lang="zh-CN" altLang="en-US"/>
        </a:p>
      </dgm:t>
    </dgm:pt>
    <dgm:pt modelId="{07B0628E-7797-4B43-BE44-F91243FD7236}">
      <dgm:prSet phldrT="[文本]" custT="1"/>
      <dgm:spPr/>
      <dgm:t>
        <a:bodyPr/>
        <a:lstStyle/>
        <a:p>
          <a:r>
            <a:rPr lang="en-US" altLang="zh-CN" sz="3200" b="1" dirty="0">
              <a:highlight>
                <a:srgbClr val="00FFFF"/>
              </a:highlight>
            </a:rPr>
            <a:t>theater or movies</a:t>
          </a:r>
          <a:endParaRPr lang="zh-CN" altLang="en-US" sz="3200" b="1" dirty="0">
            <a:highlight>
              <a:srgbClr val="00FFFF"/>
            </a:highlight>
          </a:endParaRPr>
        </a:p>
      </dgm:t>
    </dgm:pt>
    <dgm:pt modelId="{95BECD2E-D495-4721-94AE-C1FB3E14E9A9}" cxnId="{0F9181B0-C56A-4D9B-BC19-8BB558DF3FDD}" type="parTrans">
      <dgm:prSet/>
      <dgm:spPr/>
      <dgm:t>
        <a:bodyPr/>
        <a:lstStyle/>
        <a:p>
          <a:endParaRPr lang="zh-CN" altLang="en-US"/>
        </a:p>
      </dgm:t>
    </dgm:pt>
    <dgm:pt modelId="{7CE4E101-005B-4E19-AE1C-209AF20E6695}" cxnId="{0F9181B0-C56A-4D9B-BC19-8BB558DF3FDD}" type="sibTrans">
      <dgm:prSet/>
      <dgm:spPr/>
      <dgm:t>
        <a:bodyPr/>
        <a:lstStyle/>
        <a:p>
          <a:endParaRPr lang="zh-CN" altLang="en-US"/>
        </a:p>
      </dgm:t>
    </dgm:pt>
    <dgm:pt modelId="{B01660FE-73BC-4F02-8E6C-399F0973BBFD}">
      <dgm:prSet phldrT="[文本]" custT="1"/>
      <dgm:spPr>
        <a:solidFill>
          <a:schemeClr val="bg2">
            <a:lumMod val="90000"/>
          </a:schemeClr>
        </a:solidFill>
      </dgm:spPr>
      <dgm:t>
        <a:bodyPr/>
        <a:lstStyle/>
        <a:p>
          <a:pPr>
            <a:buClrTx/>
            <a:buSzTx/>
            <a:buFont typeface="Wingdings" panose="05000000000000000000" pitchFamily="2" charset="2"/>
            <a:buChar char="n"/>
          </a:pPr>
          <a:r>
            <a:rPr kumimoji="0" lang="en-US" altLang="zh-CN" sz="3600" b="1" i="0" u="none" strike="noStrike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800080"/>
              </a:highlight>
              <a:uLnTx/>
              <a:uFillTx/>
              <a:latin typeface="+mn-lt"/>
              <a:ea typeface="+mn-ea"/>
              <a:cs typeface="+mn-cs"/>
            </a:rPr>
            <a:t>On the third day </a:t>
          </a:r>
          <a:endParaRPr lang="zh-CN" altLang="en-US" sz="3600" dirty="0">
            <a:highlight>
              <a:srgbClr val="800080"/>
            </a:highlight>
          </a:endParaRPr>
        </a:p>
      </dgm:t>
    </dgm:pt>
    <dgm:pt modelId="{ADFF3FBC-5B7A-4299-88DC-1936AAA0BC69}" cxnId="{FB3B4046-847B-490B-AA23-C99745C904FF}" type="parTrans">
      <dgm:prSet/>
      <dgm:spPr/>
      <dgm:t>
        <a:bodyPr/>
        <a:lstStyle/>
        <a:p>
          <a:endParaRPr lang="zh-CN" altLang="en-US"/>
        </a:p>
      </dgm:t>
    </dgm:pt>
    <dgm:pt modelId="{459654D5-F1F7-484F-8BE0-3410F1CD5D9F}" cxnId="{FB3B4046-847B-490B-AA23-C99745C904FF}" type="sibTrans">
      <dgm:prSet/>
      <dgm:spPr/>
      <dgm:t>
        <a:bodyPr/>
        <a:lstStyle/>
        <a:p>
          <a:endParaRPr lang="zh-CN" altLang="en-US"/>
        </a:p>
      </dgm:t>
    </dgm:pt>
    <dgm:pt modelId="{D5AC470A-7612-4309-9B40-C52480DD6376}">
      <dgm:prSet phldrT="[文本]" custT="1"/>
      <dgm:spPr/>
      <dgm:t>
        <a:bodyPr/>
        <a:lstStyle/>
        <a:p>
          <a:r>
            <a:rPr lang="en-US" altLang="zh-CN" sz="2800" b="1" dirty="0">
              <a:highlight>
                <a:srgbClr val="00FF00"/>
              </a:highlight>
            </a:rPr>
            <a:t>dawn, new delights and new revelations of beauty</a:t>
          </a:r>
          <a:endParaRPr lang="zh-CN" altLang="en-US" sz="2800" b="1" dirty="0">
            <a:highlight>
              <a:srgbClr val="00FF00"/>
            </a:highlight>
          </a:endParaRPr>
        </a:p>
      </dgm:t>
    </dgm:pt>
    <dgm:pt modelId="{267654DA-1609-4221-BEC5-FF43292B27D5}" cxnId="{9CB7A563-7241-4FB0-862E-21ABAFB0F07A}" type="parTrans">
      <dgm:prSet/>
      <dgm:spPr/>
      <dgm:t>
        <a:bodyPr/>
        <a:lstStyle/>
        <a:p>
          <a:endParaRPr lang="zh-CN" altLang="en-US"/>
        </a:p>
      </dgm:t>
    </dgm:pt>
    <dgm:pt modelId="{C236946B-A1BA-4EDE-B39F-BB9C5C75064A}" cxnId="{9CB7A563-7241-4FB0-862E-21ABAFB0F07A}" type="sibTrans">
      <dgm:prSet/>
      <dgm:spPr/>
      <dgm:t>
        <a:bodyPr/>
        <a:lstStyle/>
        <a:p>
          <a:endParaRPr lang="zh-CN" altLang="en-US"/>
        </a:p>
      </dgm:t>
    </dgm:pt>
    <dgm:pt modelId="{30A3969F-C96F-4B6A-A51D-CF3367EEADA1}">
      <dgm:prSet phldrT="[文本]" custT="1"/>
      <dgm:spPr/>
      <dgm:t>
        <a:bodyPr/>
        <a:lstStyle/>
        <a:p>
          <a:r>
            <a:rPr lang="en-US" altLang="zh-CN" sz="2800" b="1" dirty="0">
              <a:highlight>
                <a:srgbClr val="FF00FF"/>
              </a:highlight>
            </a:rPr>
            <a:t>workaday life</a:t>
          </a:r>
          <a:endParaRPr lang="zh-CN" altLang="en-US" sz="2800" b="1" dirty="0">
            <a:highlight>
              <a:srgbClr val="FF00FF"/>
            </a:highlight>
          </a:endParaRPr>
        </a:p>
      </dgm:t>
    </dgm:pt>
    <dgm:pt modelId="{131DA8E0-EA33-42B6-9462-F35BA9AB3050}" cxnId="{C9F63FC0-9907-475E-A66A-D82CB6BE09EF}" type="parTrans">
      <dgm:prSet/>
      <dgm:spPr/>
      <dgm:t>
        <a:bodyPr/>
        <a:lstStyle/>
        <a:p>
          <a:endParaRPr lang="zh-CN" altLang="en-US"/>
        </a:p>
      </dgm:t>
    </dgm:pt>
    <dgm:pt modelId="{81DF08EF-5206-4BE9-9236-1D04B5855F45}" cxnId="{C9F63FC0-9907-475E-A66A-D82CB6BE09EF}" type="sibTrans">
      <dgm:prSet/>
      <dgm:spPr/>
      <dgm:t>
        <a:bodyPr/>
        <a:lstStyle/>
        <a:p>
          <a:endParaRPr lang="zh-CN" altLang="en-US"/>
        </a:p>
      </dgm:t>
    </dgm:pt>
    <dgm:pt modelId="{D02D9F3F-A910-4801-A4E8-824C24FD00ED}">
      <dgm:prSet phldrT="[文本]" custT="1"/>
      <dgm:spPr/>
      <dgm:t>
        <a:bodyPr/>
        <a:lstStyle/>
        <a:p>
          <a:r>
            <a:rPr lang="en-US" altLang="zh-CN" sz="3200" b="1" dirty="0">
              <a:highlight>
                <a:srgbClr val="FFFF00"/>
              </a:highlight>
            </a:rPr>
            <a:t>nature</a:t>
          </a:r>
          <a:endParaRPr lang="zh-CN" altLang="en-US" sz="3200" b="1" dirty="0">
            <a:highlight>
              <a:srgbClr val="FFFF00"/>
            </a:highlight>
          </a:endParaRPr>
        </a:p>
      </dgm:t>
    </dgm:pt>
    <dgm:pt modelId="{B2F28512-5277-4E89-85FB-6F020E63CCDD}" cxnId="{B875D052-9C8D-44BC-A6E4-D396A7FA5A85}" type="parTrans">
      <dgm:prSet/>
      <dgm:spPr/>
      <dgm:t>
        <a:bodyPr/>
        <a:lstStyle/>
        <a:p>
          <a:endParaRPr lang="zh-CN" altLang="en-US"/>
        </a:p>
      </dgm:t>
    </dgm:pt>
    <dgm:pt modelId="{25AD5779-C0CF-4970-AE84-BFAC03AFBCED}" cxnId="{B875D052-9C8D-44BC-A6E4-D396A7FA5A85}" type="sibTrans">
      <dgm:prSet/>
      <dgm:spPr/>
      <dgm:t>
        <a:bodyPr/>
        <a:lstStyle/>
        <a:p>
          <a:endParaRPr lang="zh-CN" altLang="en-US"/>
        </a:p>
      </dgm:t>
    </dgm:pt>
    <dgm:pt modelId="{4FF418C3-A7B7-4944-9797-BD9C72035EC0}" type="pres">
      <dgm:prSet presAssocID="{E22FC30A-CEFA-47E3-AAE2-C3A7250D1569}" presName="Name0" presStyleCnt="0">
        <dgm:presLayoutVars>
          <dgm:dir/>
          <dgm:animLvl val="lvl"/>
          <dgm:resizeHandles val="exact"/>
        </dgm:presLayoutVars>
      </dgm:prSet>
      <dgm:spPr/>
    </dgm:pt>
    <dgm:pt modelId="{EC6BCE68-9982-40E9-AAFC-E8BA2714238E}" type="pres">
      <dgm:prSet presAssocID="{119143C1-8FD9-4273-AE81-3888D06483D4}" presName="linNode" presStyleCnt="0"/>
      <dgm:spPr/>
    </dgm:pt>
    <dgm:pt modelId="{A942F3F3-54EB-40EA-B9F9-795058590719}" type="pres">
      <dgm:prSet presAssocID="{119143C1-8FD9-4273-AE81-3888D06483D4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72E48DDB-6F6D-454A-BC72-296B2EC186EE}" type="pres">
      <dgm:prSet presAssocID="{119143C1-8FD9-4273-AE81-3888D06483D4}" presName="descendantText" presStyleLbl="alignAccFollowNode1" presStyleIdx="0" presStyleCnt="3" custLinFactNeighborX="1904" custLinFactNeighborY="125">
        <dgm:presLayoutVars>
          <dgm:bulletEnabled val="1"/>
        </dgm:presLayoutVars>
      </dgm:prSet>
      <dgm:spPr/>
    </dgm:pt>
    <dgm:pt modelId="{72AF9115-F514-43FB-875B-FAD9ED19E6B1}" type="pres">
      <dgm:prSet presAssocID="{A8E66B94-9EB8-441B-9A92-18F8A3C2B4D4}" presName="sp" presStyleCnt="0"/>
      <dgm:spPr/>
    </dgm:pt>
    <dgm:pt modelId="{035F291D-86B6-4A6D-8388-CC8F01A54B72}" type="pres">
      <dgm:prSet presAssocID="{92CD179F-2B8F-40C5-BB53-AB796A4D7E26}" presName="linNode" presStyleCnt="0"/>
      <dgm:spPr/>
    </dgm:pt>
    <dgm:pt modelId="{E2B0A80D-16D0-44ED-AC89-E58385E68219}" type="pres">
      <dgm:prSet presAssocID="{92CD179F-2B8F-40C5-BB53-AB796A4D7E26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FB7F07F-3D89-4C04-91F2-30FAA9EA30BC}" type="pres">
      <dgm:prSet presAssocID="{92CD179F-2B8F-40C5-BB53-AB796A4D7E26}" presName="descendantText" presStyleLbl="alignAccFollowNode1" presStyleIdx="1" presStyleCnt="3" custLinFactNeighborX="0" custLinFactNeighborY="7298">
        <dgm:presLayoutVars>
          <dgm:bulletEnabled val="1"/>
        </dgm:presLayoutVars>
      </dgm:prSet>
      <dgm:spPr/>
    </dgm:pt>
    <dgm:pt modelId="{07384047-67B2-4465-A3D2-179CE956208E}" type="pres">
      <dgm:prSet presAssocID="{49DE6A9F-538D-4061-A065-36DA9C94600D}" presName="sp" presStyleCnt="0"/>
      <dgm:spPr/>
    </dgm:pt>
    <dgm:pt modelId="{8029A2DF-7F21-4E68-94CC-51BFC0E02C78}" type="pres">
      <dgm:prSet presAssocID="{B01660FE-73BC-4F02-8E6C-399F0973BBFD}" presName="linNode" presStyleCnt="0"/>
      <dgm:spPr/>
    </dgm:pt>
    <dgm:pt modelId="{D884039D-6C62-4165-8F8A-EEFDD5A91867}" type="pres">
      <dgm:prSet presAssocID="{B01660FE-73BC-4F02-8E6C-399F0973BBFD}" presName="parentText" presStyleLbl="node1" presStyleIdx="2" presStyleCnt="3" custLinFactNeighborX="-9619" custLinFactNeighborY="6811">
        <dgm:presLayoutVars>
          <dgm:chMax val="1"/>
          <dgm:bulletEnabled val="1"/>
        </dgm:presLayoutVars>
      </dgm:prSet>
      <dgm:spPr/>
    </dgm:pt>
    <dgm:pt modelId="{9C866A3E-E1F2-4397-A9FF-21D61560D74B}" type="pres">
      <dgm:prSet presAssocID="{B01660FE-73BC-4F02-8E6C-399F0973BBF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EF5331F-C9BD-40EE-867F-15CF0414A925}" srcId="{92CD179F-2B8F-40C5-BB53-AB796A4D7E26}" destId="{AE04FA06-D4DB-46CA-A087-F25FFB77C44D}" srcOrd="0" destOrd="0" parTransId="{83817E3C-AB20-4433-AA34-0486C628F475}" sibTransId="{09E40D96-3D22-4C02-8529-0A1B2B1FCD81}"/>
    <dgm:cxn modelId="{BDB48623-FD11-4AD5-ADDC-A46F1F4F310B}" type="presOf" srcId="{92CD179F-2B8F-40C5-BB53-AB796A4D7E26}" destId="{E2B0A80D-16D0-44ED-AC89-E58385E68219}" srcOrd="0" destOrd="0" presId="urn:microsoft.com/office/officeart/2005/8/layout/vList5"/>
    <dgm:cxn modelId="{602A172C-A873-4CED-9212-878E0DCBD474}" srcId="{E22FC30A-CEFA-47E3-AAE2-C3A7250D1569}" destId="{92CD179F-2B8F-40C5-BB53-AB796A4D7E26}" srcOrd="1" destOrd="0" parTransId="{D143F05E-7086-42B7-A31E-B24F88BBBA1E}" sibTransId="{49DE6A9F-538D-4061-A065-36DA9C94600D}"/>
    <dgm:cxn modelId="{E4429039-ACB6-488A-8E73-1D65454E7DB2}" type="presOf" srcId="{07B0628E-7797-4B43-BE44-F91243FD7236}" destId="{AFB7F07F-3D89-4C04-91F2-30FAA9EA30BC}" srcOrd="0" destOrd="1" presId="urn:microsoft.com/office/officeart/2005/8/layout/vList5"/>
    <dgm:cxn modelId="{B1AA523F-25E3-4DF5-A8C3-B45C73777956}" type="presOf" srcId="{D02D9F3F-A910-4801-A4E8-824C24FD00ED}" destId="{72E48DDB-6F6D-454A-BC72-296B2EC186EE}" srcOrd="0" destOrd="2" presId="urn:microsoft.com/office/officeart/2005/8/layout/vList5"/>
    <dgm:cxn modelId="{B361AF5D-2C51-4CA9-87B3-DEF969771FF9}" srcId="{119143C1-8FD9-4273-AE81-3888D06483D4}" destId="{103C3ECF-6CD7-4191-911E-CEC0F89B11EB}" srcOrd="1" destOrd="0" parTransId="{D8CF740E-561D-4D79-901C-CF0459252B06}" sibTransId="{B4652997-B2AC-4E22-B5F5-D235DD9D72B5}"/>
    <dgm:cxn modelId="{9CB7A563-7241-4FB0-862E-21ABAFB0F07A}" srcId="{B01660FE-73BC-4F02-8E6C-399F0973BBFD}" destId="{D5AC470A-7612-4309-9B40-C52480DD6376}" srcOrd="0" destOrd="0" parTransId="{267654DA-1609-4221-BEC5-FF43292B27D5}" sibTransId="{C236946B-A1BA-4EDE-B39F-BB9C5C75064A}"/>
    <dgm:cxn modelId="{FB3B4046-847B-490B-AA23-C99745C904FF}" srcId="{E22FC30A-CEFA-47E3-AAE2-C3A7250D1569}" destId="{B01660FE-73BC-4F02-8E6C-399F0973BBFD}" srcOrd="2" destOrd="0" parTransId="{ADFF3FBC-5B7A-4299-88DC-1936AAA0BC69}" sibTransId="{459654D5-F1F7-484F-8BE0-3410F1CD5D9F}"/>
    <dgm:cxn modelId="{B875D052-9C8D-44BC-A6E4-D396A7FA5A85}" srcId="{119143C1-8FD9-4273-AE81-3888D06483D4}" destId="{D02D9F3F-A910-4801-A4E8-824C24FD00ED}" srcOrd="2" destOrd="0" parTransId="{B2F28512-5277-4E89-85FB-6F020E63CCDD}" sibTransId="{25AD5779-C0CF-4970-AE84-BFAC03AFBCED}"/>
    <dgm:cxn modelId="{42C16E59-0EB6-4A03-98FE-E9C8A5293FCD}" srcId="{119143C1-8FD9-4273-AE81-3888D06483D4}" destId="{D67FA12B-EF8B-41BC-821D-6CA80C89C4BC}" srcOrd="0" destOrd="0" parTransId="{6CF54CEF-5E56-4633-8297-F4601AD4641D}" sibTransId="{0859F164-775B-4DD8-9C1E-89B1492EC41D}"/>
    <dgm:cxn modelId="{2B1C8086-15DD-4259-AA92-FE1E72C9E514}" type="presOf" srcId="{B01660FE-73BC-4F02-8E6C-399F0973BBFD}" destId="{D884039D-6C62-4165-8F8A-EEFDD5A91867}" srcOrd="0" destOrd="0" presId="urn:microsoft.com/office/officeart/2005/8/layout/vList5"/>
    <dgm:cxn modelId="{1CA35C95-5FF6-45F0-8F8E-F133D813A354}" type="presOf" srcId="{119143C1-8FD9-4273-AE81-3888D06483D4}" destId="{A942F3F3-54EB-40EA-B9F9-795058590719}" srcOrd="0" destOrd="0" presId="urn:microsoft.com/office/officeart/2005/8/layout/vList5"/>
    <dgm:cxn modelId="{42729E9E-EE9D-4B62-8FC3-32392C207307}" type="presOf" srcId="{103C3ECF-6CD7-4191-911E-CEC0F89B11EB}" destId="{72E48DDB-6F6D-454A-BC72-296B2EC186EE}" srcOrd="0" destOrd="1" presId="urn:microsoft.com/office/officeart/2005/8/layout/vList5"/>
    <dgm:cxn modelId="{C8D6FEA1-572F-44F9-AB75-14D3BED79C17}" type="presOf" srcId="{30A3969F-C96F-4B6A-A51D-CF3367EEADA1}" destId="{9C866A3E-E1F2-4397-A9FF-21D61560D74B}" srcOrd="0" destOrd="1" presId="urn:microsoft.com/office/officeart/2005/8/layout/vList5"/>
    <dgm:cxn modelId="{0F9181B0-C56A-4D9B-BC19-8BB558DF3FDD}" srcId="{92CD179F-2B8F-40C5-BB53-AB796A4D7E26}" destId="{07B0628E-7797-4B43-BE44-F91243FD7236}" srcOrd="1" destOrd="0" parTransId="{95BECD2E-D495-4721-94AE-C1FB3E14E9A9}" sibTransId="{7CE4E101-005B-4E19-AE1C-209AF20E6695}"/>
    <dgm:cxn modelId="{A26FC4B8-7D69-4A44-A822-639620704420}" type="presOf" srcId="{D67FA12B-EF8B-41BC-821D-6CA80C89C4BC}" destId="{72E48DDB-6F6D-454A-BC72-296B2EC186EE}" srcOrd="0" destOrd="0" presId="urn:microsoft.com/office/officeart/2005/8/layout/vList5"/>
    <dgm:cxn modelId="{48B7A1BB-87A9-418C-8736-5D08A107EE2D}" type="presOf" srcId="{E22FC30A-CEFA-47E3-AAE2-C3A7250D1569}" destId="{4FF418C3-A7B7-4944-9797-BD9C72035EC0}" srcOrd="0" destOrd="0" presId="urn:microsoft.com/office/officeart/2005/8/layout/vList5"/>
    <dgm:cxn modelId="{C9F63FC0-9907-475E-A66A-D82CB6BE09EF}" srcId="{B01660FE-73BC-4F02-8E6C-399F0973BBFD}" destId="{30A3969F-C96F-4B6A-A51D-CF3367EEADA1}" srcOrd="1" destOrd="0" parTransId="{131DA8E0-EA33-42B6-9462-F35BA9AB3050}" sibTransId="{81DF08EF-5206-4BE9-9236-1D04B5855F45}"/>
    <dgm:cxn modelId="{7919F7DE-B367-480C-90FE-1D9FA7465D89}" type="presOf" srcId="{D5AC470A-7612-4309-9B40-C52480DD6376}" destId="{9C866A3E-E1F2-4397-A9FF-21D61560D74B}" srcOrd="0" destOrd="0" presId="urn:microsoft.com/office/officeart/2005/8/layout/vList5"/>
    <dgm:cxn modelId="{3C2442E6-CB7F-4363-AF68-2F845A73D561}" type="presOf" srcId="{AE04FA06-D4DB-46CA-A087-F25FFB77C44D}" destId="{AFB7F07F-3D89-4C04-91F2-30FAA9EA30BC}" srcOrd="0" destOrd="0" presId="urn:microsoft.com/office/officeart/2005/8/layout/vList5"/>
    <dgm:cxn modelId="{2249E1E7-BC5F-45B1-85CE-6B18464C323B}" srcId="{E22FC30A-CEFA-47E3-AAE2-C3A7250D1569}" destId="{119143C1-8FD9-4273-AE81-3888D06483D4}" srcOrd="0" destOrd="0" parTransId="{291367BB-BCD9-46C1-8C54-7976F62F2061}" sibTransId="{A8E66B94-9EB8-441B-9A92-18F8A3C2B4D4}"/>
    <dgm:cxn modelId="{FCE39550-7DFC-4241-95B0-0DFB1EC58A07}" type="presParOf" srcId="{4FF418C3-A7B7-4944-9797-BD9C72035EC0}" destId="{EC6BCE68-9982-40E9-AAFC-E8BA2714238E}" srcOrd="0" destOrd="0" presId="urn:microsoft.com/office/officeart/2005/8/layout/vList5"/>
    <dgm:cxn modelId="{DFD1BFAC-BEAA-4542-8F42-AAEBCAAD848F}" type="presParOf" srcId="{EC6BCE68-9982-40E9-AAFC-E8BA2714238E}" destId="{A942F3F3-54EB-40EA-B9F9-795058590719}" srcOrd="0" destOrd="0" presId="urn:microsoft.com/office/officeart/2005/8/layout/vList5"/>
    <dgm:cxn modelId="{51A64033-DE05-4353-B433-AF69488B94ED}" type="presParOf" srcId="{EC6BCE68-9982-40E9-AAFC-E8BA2714238E}" destId="{72E48DDB-6F6D-454A-BC72-296B2EC186EE}" srcOrd="1" destOrd="0" presId="urn:microsoft.com/office/officeart/2005/8/layout/vList5"/>
    <dgm:cxn modelId="{267EC3B9-85FD-44A6-8F39-0B9F909F934D}" type="presParOf" srcId="{4FF418C3-A7B7-4944-9797-BD9C72035EC0}" destId="{72AF9115-F514-43FB-875B-FAD9ED19E6B1}" srcOrd="1" destOrd="0" presId="urn:microsoft.com/office/officeart/2005/8/layout/vList5"/>
    <dgm:cxn modelId="{4E3595F6-EBD9-49BA-9216-EFE61BE65C1E}" type="presParOf" srcId="{4FF418C3-A7B7-4944-9797-BD9C72035EC0}" destId="{035F291D-86B6-4A6D-8388-CC8F01A54B72}" srcOrd="2" destOrd="0" presId="urn:microsoft.com/office/officeart/2005/8/layout/vList5"/>
    <dgm:cxn modelId="{4001EBBA-47A1-4762-8002-F770BE717FC7}" type="presParOf" srcId="{035F291D-86B6-4A6D-8388-CC8F01A54B72}" destId="{E2B0A80D-16D0-44ED-AC89-E58385E68219}" srcOrd="0" destOrd="0" presId="urn:microsoft.com/office/officeart/2005/8/layout/vList5"/>
    <dgm:cxn modelId="{D86FEF34-6DB4-4F1D-B5A9-C21869E9A4EC}" type="presParOf" srcId="{035F291D-86B6-4A6D-8388-CC8F01A54B72}" destId="{AFB7F07F-3D89-4C04-91F2-30FAA9EA30BC}" srcOrd="1" destOrd="0" presId="urn:microsoft.com/office/officeart/2005/8/layout/vList5"/>
    <dgm:cxn modelId="{044C140C-E89D-4117-9135-A61754DB8CFF}" type="presParOf" srcId="{4FF418C3-A7B7-4944-9797-BD9C72035EC0}" destId="{07384047-67B2-4465-A3D2-179CE956208E}" srcOrd="3" destOrd="0" presId="urn:microsoft.com/office/officeart/2005/8/layout/vList5"/>
    <dgm:cxn modelId="{B1FF0A4A-FEC9-4F32-97D7-3747CBC4650D}" type="presParOf" srcId="{4FF418C3-A7B7-4944-9797-BD9C72035EC0}" destId="{8029A2DF-7F21-4E68-94CC-51BFC0E02C78}" srcOrd="4" destOrd="0" presId="urn:microsoft.com/office/officeart/2005/8/layout/vList5"/>
    <dgm:cxn modelId="{19F8739A-3219-4D95-BEEC-568A7A4D9712}" type="presParOf" srcId="{8029A2DF-7F21-4E68-94CC-51BFC0E02C78}" destId="{D884039D-6C62-4165-8F8A-EEFDD5A91867}" srcOrd="0" destOrd="0" presId="urn:microsoft.com/office/officeart/2005/8/layout/vList5"/>
    <dgm:cxn modelId="{71381D48-684D-44DD-B8C3-8F3D0FDF93B3}" type="presParOf" srcId="{8029A2DF-7F21-4E68-94CC-51BFC0E02C78}" destId="{9C866A3E-E1F2-4397-A9FF-21D61560D74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1653911" cy="4486287"/>
        <a:chOff x="0" y="0"/>
        <a:chExt cx="11653911" cy="4486287"/>
      </a:xfrm>
    </dsp:grpSpPr>
    <dsp:sp modelId="{72E48DDB-6F6D-454A-BC72-296B2EC186EE}">
      <dsp:nvSpPr>
        <dsp:cNvPr id="4" name="同侧圆角矩形 3"/>
        <dsp:cNvSpPr/>
      </dsp:nvSpPr>
      <dsp:spPr bwMode="white">
        <a:xfrm rot="5400000">
          <a:off x="7345784" y="-3004210"/>
          <a:ext cx="1157751" cy="7458503"/>
        </a:xfrm>
        <a:prstGeom prst="round2SameRect">
          <a:avLst/>
        </a:prstGeom>
      </dsp:spPr>
      <dsp:style>
        <a:lnRef idx="2">
          <a:schemeClr val="accent2">
            <a:tint val="40000"/>
            <a:alpha val="90000"/>
            <a:hueOff val="0"/>
            <a:satOff val="0"/>
            <a:lumOff val="0"/>
            <a:alpha val="90196"/>
          </a:schemeClr>
        </a:lnRef>
        <a:fillRef idx="1">
          <a:schemeClr val="accent2">
            <a:tint val="40000"/>
            <a:alpha val="90000"/>
            <a:hueOff val="0"/>
            <a:satOff val="0"/>
            <a:lumOff val="0"/>
            <a:alpha val="90196"/>
          </a:schemeClr>
        </a:fillRef>
        <a:effectRef idx="0">
          <a:scrgbClr r="0" g="0" b="0"/>
        </a:effectRef>
        <a:fontRef idx="minor"/>
      </dsp:style>
      <dsp:txBody>
        <a:bodyPr rot="-5400000" lIns="121920" tIns="60960" rIns="121920" bIns="6096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3200" b="1" dirty="0">
              <a:solidFill>
                <a:schemeClr val="dk1"/>
              </a:solidFill>
              <a:highlight>
                <a:srgbClr val="00FFFF"/>
              </a:highlight>
            </a:rPr>
            <a:t>people</a:t>
          </a:r>
          <a:endParaRPr lang="zh-CN" altLang="en-US" sz="3200" b="1" dirty="0">
            <a:solidFill>
              <a:schemeClr val="dk1"/>
            </a:solidFill>
            <a:highlight>
              <a:srgbClr val="00FFFF"/>
            </a:highlight>
          </a:endParaRPr>
        </a:p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3200" b="1" dirty="0">
              <a:solidFill>
                <a:schemeClr val="dk1"/>
              </a:solidFill>
              <a:highlight>
                <a:srgbClr val="00FF00"/>
              </a:highlight>
            </a:rPr>
            <a:t>books </a:t>
          </a:r>
          <a:endParaRPr lang="zh-CN" altLang="en-US" sz="3200" b="1" dirty="0">
            <a:solidFill>
              <a:schemeClr val="dk1"/>
            </a:solidFill>
            <a:highlight>
              <a:srgbClr val="00FF00"/>
            </a:highlight>
          </a:endParaRPr>
        </a:p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3200" b="1" dirty="0">
              <a:solidFill>
                <a:schemeClr val="dk1"/>
              </a:solidFill>
              <a:highlight>
                <a:srgbClr val="FFFF00"/>
              </a:highlight>
            </a:rPr>
            <a:t>nature</a:t>
          </a:r>
          <a:endParaRPr lang="zh-CN" altLang="en-US" sz="3200" b="1" dirty="0">
            <a:solidFill>
              <a:schemeClr val="dk1"/>
            </a:solidFill>
            <a:highlight>
              <a:srgbClr val="FFFF00"/>
            </a:highlight>
          </a:endParaRPr>
        </a:p>
      </dsp:txBody>
      <dsp:txXfrm rot="5400000">
        <a:off x="7345784" y="-3004210"/>
        <a:ext cx="1157751" cy="7458503"/>
      </dsp:txXfrm>
    </dsp:sp>
    <dsp:sp modelId="{A942F3F3-54EB-40EA-B9F9-795058590719}">
      <dsp:nvSpPr>
        <dsp:cNvPr id="3" name="圆角矩形 2"/>
        <dsp:cNvSpPr/>
      </dsp:nvSpPr>
      <dsp:spPr bwMode="white">
        <a:xfrm>
          <a:off x="0" y="0"/>
          <a:ext cx="4195408" cy="1447189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</dsp:spPr>
      <dsp:style>
        <a:lnRef idx="2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37160" tIns="68580" rIns="13716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n"/>
          </a:pPr>
          <a:r>
            <a:rPr lang="en-US" altLang="zh-CN" sz="3600" b="1" dirty="0">
              <a:solidFill>
                <a:schemeClr val="tx1"/>
              </a:solidFill>
              <a:highlight>
                <a:srgbClr val="FF00FF"/>
              </a:highlight>
            </a:rPr>
            <a:t>On the first day </a:t>
          </a:r>
          <a:endParaRPr lang="zh-CN" altLang="en-US" sz="3600" b="1" dirty="0">
            <a:solidFill>
              <a:schemeClr val="tx1"/>
            </a:solidFill>
            <a:highlight>
              <a:srgbClr val="FF00FF"/>
            </a:highlight>
          </a:endParaRPr>
        </a:p>
      </dsp:txBody>
      <dsp:txXfrm>
        <a:off x="0" y="0"/>
        <a:ext cx="4195408" cy="1447189"/>
      </dsp:txXfrm>
    </dsp:sp>
    <dsp:sp modelId="{AFB7F07F-3D89-4C04-91F2-30FAA9EA30BC}">
      <dsp:nvSpPr>
        <dsp:cNvPr id="6" name="同侧圆角矩形 5"/>
        <dsp:cNvSpPr/>
      </dsp:nvSpPr>
      <dsp:spPr bwMode="white">
        <a:xfrm rot="5400000">
          <a:off x="7345784" y="-1401615"/>
          <a:ext cx="1157751" cy="7458503"/>
        </a:xfrm>
        <a:prstGeom prst="round2SameRect">
          <a:avLst/>
        </a:prstGeom>
      </dsp:spPr>
      <dsp:style>
        <a:lnRef idx="2">
          <a:schemeClr val="accent2">
            <a:tint val="40000"/>
            <a:alpha val="90000"/>
            <a:hueOff val="-420000"/>
            <a:satOff val="-37842"/>
            <a:lumOff val="-391"/>
            <a:alpha val="90196"/>
          </a:schemeClr>
        </a:lnRef>
        <a:fillRef idx="1">
          <a:schemeClr val="accent2">
            <a:tint val="40000"/>
            <a:alpha val="90000"/>
            <a:hueOff val="-420000"/>
            <a:satOff val="-37842"/>
            <a:lumOff val="-391"/>
            <a:alpha val="90196"/>
          </a:schemeClr>
        </a:fillRef>
        <a:effectRef idx="0">
          <a:scrgbClr r="0" g="0" b="0"/>
        </a:effectRef>
        <a:fontRef idx="minor"/>
      </dsp:style>
      <dsp:txBody>
        <a:bodyPr rot="-5400000" lIns="121920" tIns="60960" rIns="121920" bIns="6096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3200" b="1" dirty="0">
              <a:solidFill>
                <a:schemeClr val="dk1"/>
              </a:solidFill>
              <a:highlight>
                <a:srgbClr val="FF00FF"/>
              </a:highlight>
            </a:rPr>
            <a:t>museums</a:t>
          </a:r>
          <a:endParaRPr lang="zh-CN" altLang="en-US" sz="3200" b="1" dirty="0">
            <a:solidFill>
              <a:schemeClr val="dk1"/>
            </a:solidFill>
            <a:highlight>
              <a:srgbClr val="FF00FF"/>
            </a:highlight>
          </a:endParaRPr>
        </a:p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3200" b="1" dirty="0">
              <a:solidFill>
                <a:schemeClr val="dk1"/>
              </a:solidFill>
              <a:highlight>
                <a:srgbClr val="00FFFF"/>
              </a:highlight>
            </a:rPr>
            <a:t>theater or movies</a:t>
          </a:r>
          <a:endParaRPr lang="zh-CN" altLang="en-US" sz="3200" b="1" dirty="0">
            <a:solidFill>
              <a:schemeClr val="dk1"/>
            </a:solidFill>
            <a:highlight>
              <a:srgbClr val="00FFFF"/>
            </a:highlight>
          </a:endParaRPr>
        </a:p>
      </dsp:txBody>
      <dsp:txXfrm rot="5400000">
        <a:off x="7345784" y="-1401615"/>
        <a:ext cx="1157751" cy="7458503"/>
      </dsp:txXfrm>
    </dsp:sp>
    <dsp:sp modelId="{E2B0A80D-16D0-44ED-AC89-E58385E68219}">
      <dsp:nvSpPr>
        <dsp:cNvPr id="5" name="圆角矩形 4"/>
        <dsp:cNvSpPr/>
      </dsp:nvSpPr>
      <dsp:spPr bwMode="white">
        <a:xfrm>
          <a:off x="0" y="1519549"/>
          <a:ext cx="4195408" cy="1447189"/>
        </a:xfrm>
        <a:prstGeom prst="roundRect">
          <a:avLst/>
        </a:prstGeom>
        <a:solidFill>
          <a:srgbClr val="FFFF00"/>
        </a:solidFill>
      </dsp:spPr>
      <dsp:style>
        <a:lnRef idx="2">
          <a:schemeClr val="lt1"/>
        </a:lnRef>
        <a:fillRef idx="1">
          <a:schemeClr val="accent2">
            <a:hueOff val="-750000"/>
            <a:satOff val="-41960"/>
            <a:lumOff val="431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37160" tIns="68580" rIns="13716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Char char="n"/>
          </a:pPr>
          <a:r>
            <a:rPr lang="en-US" altLang="zh-CN" sz="3600" b="1" dirty="0">
              <a:highlight>
                <a:srgbClr val="0000FF"/>
              </a:highlight>
            </a:rPr>
            <a:t>On the second day </a:t>
          </a:r>
          <a:endParaRPr lang="zh-CN" altLang="en-US" sz="3600" dirty="0">
            <a:highlight>
              <a:srgbClr val="0000FF"/>
            </a:highlight>
          </a:endParaRPr>
        </a:p>
      </dsp:txBody>
      <dsp:txXfrm>
        <a:off x="0" y="1519549"/>
        <a:ext cx="4195408" cy="1447189"/>
      </dsp:txXfrm>
    </dsp:sp>
    <dsp:sp modelId="{9C866A3E-E1F2-4397-A9FF-21D61560D74B}">
      <dsp:nvSpPr>
        <dsp:cNvPr id="8" name="同侧圆角矩形 7"/>
        <dsp:cNvSpPr/>
      </dsp:nvSpPr>
      <dsp:spPr bwMode="white">
        <a:xfrm rot="5400000">
          <a:off x="7345784" y="33441"/>
          <a:ext cx="1157751" cy="7458503"/>
        </a:xfrm>
        <a:prstGeom prst="round2SameRect">
          <a:avLst/>
        </a:prstGeom>
      </dsp:spPr>
      <dsp:style>
        <a:lnRef idx="2">
          <a:schemeClr val="accent2">
            <a:tint val="40000"/>
            <a:alpha val="90000"/>
            <a:hueOff val="-840000"/>
            <a:satOff val="-75685"/>
            <a:lumOff val="-783"/>
            <a:alpha val="90196"/>
          </a:schemeClr>
        </a:lnRef>
        <a:fillRef idx="1">
          <a:schemeClr val="accent2">
            <a:tint val="40000"/>
            <a:alpha val="90000"/>
            <a:hueOff val="-840000"/>
            <a:satOff val="-75685"/>
            <a:lumOff val="-783"/>
            <a:alpha val="90196"/>
          </a:schemeClr>
        </a:fillRef>
        <a:effectRef idx="0">
          <a:scrgbClr r="0" g="0" b="0"/>
        </a:effectRef>
        <a:fontRef idx="minor"/>
      </dsp:style>
      <dsp:txBody>
        <a:bodyPr rot="-5400000" lIns="106680" tIns="53340" rIns="106680" bIns="5334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800" b="1" dirty="0">
              <a:solidFill>
                <a:schemeClr val="dk1"/>
              </a:solidFill>
              <a:highlight>
                <a:srgbClr val="00FF00"/>
              </a:highlight>
            </a:rPr>
            <a:t>dawn, new delights and new revelations of beauty</a:t>
          </a:r>
          <a:endParaRPr lang="zh-CN" altLang="en-US" sz="2800" b="1" dirty="0">
            <a:solidFill>
              <a:schemeClr val="dk1"/>
            </a:solidFill>
            <a:highlight>
              <a:srgbClr val="00FF00"/>
            </a:highlight>
          </a:endParaRPr>
        </a:p>
        <a:p>
          <a:pPr marL="285750" lvl="1" indent="-285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800" b="1" dirty="0">
              <a:solidFill>
                <a:schemeClr val="dk1"/>
              </a:solidFill>
              <a:highlight>
                <a:srgbClr val="FF00FF"/>
              </a:highlight>
            </a:rPr>
            <a:t>workaday life</a:t>
          </a:r>
          <a:endParaRPr lang="zh-CN" altLang="en-US" sz="2800" b="1" dirty="0">
            <a:solidFill>
              <a:schemeClr val="dk1"/>
            </a:solidFill>
            <a:highlight>
              <a:srgbClr val="FF00FF"/>
            </a:highlight>
          </a:endParaRPr>
        </a:p>
      </dsp:txBody>
      <dsp:txXfrm rot="5400000">
        <a:off x="7345784" y="33441"/>
        <a:ext cx="1157751" cy="7458503"/>
      </dsp:txXfrm>
    </dsp:sp>
    <dsp:sp modelId="{D884039D-6C62-4165-8F8A-EEFDD5A91867}">
      <dsp:nvSpPr>
        <dsp:cNvPr id="7" name="圆角矩形 6"/>
        <dsp:cNvSpPr/>
      </dsp:nvSpPr>
      <dsp:spPr bwMode="white">
        <a:xfrm>
          <a:off x="0" y="3039098"/>
          <a:ext cx="4195408" cy="1447189"/>
        </a:xfrm>
        <a:prstGeom prst="roundRect">
          <a:avLst/>
        </a:prstGeom>
        <a:solidFill>
          <a:schemeClr val="bg2">
            <a:lumMod val="90000"/>
          </a:schemeClr>
        </a:solidFill>
      </dsp:spPr>
      <dsp:style>
        <a:lnRef idx="2">
          <a:schemeClr val="lt1"/>
        </a:lnRef>
        <a:fillRef idx="1">
          <a:schemeClr val="accent2">
            <a:hueOff val="-1500000"/>
            <a:satOff val="-83921"/>
            <a:lumOff val="862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37160" tIns="68580" rIns="137160" bIns="685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 typeface="Wingdings" panose="05000000000000000000" pitchFamily="2" charset="2"/>
            <a:buChar char="n"/>
          </a:pPr>
          <a:r>
            <a:rPr kumimoji="0" lang="en-US" altLang="zh-CN" sz="3600" b="1" i="0" u="none" strike="noStrike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800080"/>
              </a:highlight>
              <a:uLnTx/>
              <a:uFillTx/>
              <a:latin typeface="+mn-lt"/>
              <a:ea typeface="+mn-ea"/>
              <a:cs typeface="+mn-cs"/>
            </a:rPr>
            <a:t>On the third day </a:t>
          </a:r>
          <a:endParaRPr lang="zh-CN" altLang="en-US" sz="3600" dirty="0">
            <a:highlight>
              <a:srgbClr val="800080"/>
            </a:highlight>
          </a:endParaRPr>
        </a:p>
      </dsp:txBody>
      <dsp:txXfrm>
        <a:off x="0" y="3039098"/>
        <a:ext cx="4195408" cy="1447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FE202-F0D3-45BA-8898-841AD26A42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4739E-F9B4-4D25-8691-ECC8EFA22A9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022600" y="932815"/>
            <a:ext cx="8331200" cy="132588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三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67000"/>
            <a:ext cx="12192000" cy="1524000"/>
          </a:xfrm>
          <a:prstGeom prst="rect">
            <a:avLst/>
          </a:prstGeom>
        </p:spPr>
      </p:pic>
      <p:pic>
        <p:nvPicPr>
          <p:cNvPr id="11" name="图片 10" descr="图片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667000"/>
            <a:ext cx="3391535" cy="1524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581400" y="2985135"/>
            <a:ext cx="7018020" cy="88709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1523365"/>
            <a:ext cx="10304145" cy="381190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1.jpeg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4.jpeg"/><Relationship Id="rId1" Type="http://schemas.openxmlformats.org/officeDocument/2006/relationships/tags" Target="../tags/tag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7.png"/><Relationship Id="rId3" Type="http://schemas.openxmlformats.org/officeDocument/2006/relationships/tags" Target="../tags/tag9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8.png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1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charset="-122"/>
                <a:ea typeface="+mn-ea"/>
                <a:cs typeface="+mn-cs"/>
              </a:rPr>
              <a:t>Words</a:t>
            </a:r>
            <a:r>
              <a:rPr lang="en-US" altLang="zh-CN" dirty="0"/>
              <a:t> 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charset="-122"/>
                <a:ea typeface="+mn-ea"/>
                <a:cs typeface="+mn-cs"/>
              </a:rPr>
              <a:t>and</a:t>
            </a:r>
            <a:r>
              <a:rPr lang="en-US" altLang="zh-CN" dirty="0"/>
              <a:t> 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charset="-122"/>
                <a:ea typeface="+mn-ea"/>
                <a:cs typeface="+mn-cs"/>
              </a:rPr>
              <a:t>phrases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charset="-122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charset="-122"/>
                <a:ea typeface="+mn-ea"/>
                <a:cs typeface="+mn-cs"/>
              </a:rPr>
              <a:t>While-reading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charset="-122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125046" y="500185"/>
            <a:ext cx="11699631" cy="584775"/>
          </a:xfrm>
          <a:prstGeom prst="rect">
            <a:avLst/>
          </a:prstGeom>
          <a:solidFill>
            <a:srgbClr val="FFA000"/>
          </a:solidFill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1 Read for the main idea and structure.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5046" y="1202470"/>
            <a:ext cx="10927653" cy="584775"/>
          </a:xfrm>
          <a:prstGeom prst="rect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through the passage quickly to figure out the structure of it.                               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94803" y="2869873"/>
            <a:ext cx="10830757" cy="2229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3985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Part 1</a:t>
            </a:r>
            <a:r>
              <a:rPr lang="en-US" altLang="zh-CN" sz="3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Para (__-__)</a:t>
            </a:r>
            <a:r>
              <a:rPr lang="en-US" altLang="zh-CN" sz="3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________________________________</a:t>
            </a:r>
            <a:endParaRPr lang="zh-CN" altLang="zh-CN" sz="3200" kern="100" dirty="0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153035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Part 2  </a:t>
            </a:r>
            <a:r>
              <a:rPr lang="en-US" altLang="zh-CN" sz="3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Para (__-__)    ________________________________</a:t>
            </a:r>
            <a:endParaRPr lang="zh-CN" altLang="zh-CN" sz="3200" kern="100" dirty="0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133985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2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Part 3  </a:t>
            </a:r>
            <a:r>
              <a:rPr lang="en-US" altLang="zh-CN" sz="3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Para (__-__)	__________________________________</a:t>
            </a:r>
            <a:endParaRPr lang="zh-CN" altLang="zh-CN" sz="3200" kern="100" dirty="0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1926739" y="863640"/>
            <a:ext cx="7983416" cy="962249"/>
          </a:xfrm>
          <a:prstGeom prst="rect">
            <a:avLst/>
          </a:prstGeom>
          <a:ln w="57150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3600" b="1">
                <a:solidFill>
                  <a:schemeClr val="accent1"/>
                </a:solidFill>
                <a:latin typeface="Arial Black" panose="020B0A0402010202020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 structure of the passage</a:t>
            </a:r>
            <a:endParaRPr lang="zh-CN" altLang="en-US" sz="3600" dirty="0"/>
          </a:p>
        </p:txBody>
      </p:sp>
      <p:sp>
        <p:nvSpPr>
          <p:cNvPr id="4" name="波形 3"/>
          <p:cNvSpPr/>
          <p:nvPr/>
        </p:nvSpPr>
        <p:spPr>
          <a:xfrm>
            <a:off x="632156" y="2172707"/>
            <a:ext cx="1420836" cy="812409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3600" b="1" dirty="0"/>
              <a:t>Part 1</a:t>
            </a:r>
            <a:endParaRPr lang="zh-CN" altLang="en-US" sz="3600" b="1" dirty="0"/>
          </a:p>
        </p:txBody>
      </p:sp>
      <p:sp>
        <p:nvSpPr>
          <p:cNvPr id="5" name="波形 4"/>
          <p:cNvSpPr/>
          <p:nvPr/>
        </p:nvSpPr>
        <p:spPr>
          <a:xfrm>
            <a:off x="632156" y="3294601"/>
            <a:ext cx="1420836" cy="812409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3600" b="1" dirty="0"/>
              <a:t>Part 2</a:t>
            </a:r>
            <a:endParaRPr lang="zh-CN" altLang="en-US" sz="3600" b="1" dirty="0"/>
          </a:p>
        </p:txBody>
      </p:sp>
      <p:sp>
        <p:nvSpPr>
          <p:cNvPr id="6" name="波形 5"/>
          <p:cNvSpPr/>
          <p:nvPr/>
        </p:nvSpPr>
        <p:spPr>
          <a:xfrm>
            <a:off x="632156" y="4500573"/>
            <a:ext cx="1420836" cy="812409"/>
          </a:xfrm>
          <a:prstGeom prst="wav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3600" b="1" dirty="0"/>
              <a:t>Part 3</a:t>
            </a:r>
            <a:endParaRPr lang="zh-CN" altLang="en-US" sz="3600" b="1" dirty="0"/>
          </a:p>
        </p:txBody>
      </p:sp>
      <p:sp>
        <p:nvSpPr>
          <p:cNvPr id="7" name="矩形: 圆角 6"/>
          <p:cNvSpPr/>
          <p:nvPr/>
        </p:nvSpPr>
        <p:spPr>
          <a:xfrm>
            <a:off x="2417962" y="2146230"/>
            <a:ext cx="1645920" cy="61810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tx1"/>
                </a:solidFill>
                <a:latin typeface="Arial Black" panose="020B0A04020102020204" charset="0"/>
              </a:rPr>
              <a:t>P1-3</a:t>
            </a:r>
            <a:r>
              <a:rPr lang="en-US" altLang="zh-CN" dirty="0">
                <a:latin typeface="Arial Black" panose="020B0A04020102020204" charset="0"/>
              </a:rPr>
              <a:t> </a:t>
            </a:r>
            <a:endParaRPr lang="zh-CN" altLang="en-US" dirty="0">
              <a:latin typeface="Arial Black" panose="020B0A0402010202020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624907" y="1974156"/>
            <a:ext cx="6682153" cy="96224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Arial Black" panose="020B0A04020102020204" charset="0"/>
              </a:rPr>
              <a:t>The </a:t>
            </a:r>
            <a:r>
              <a:rPr lang="en-US" altLang="zh-CN" sz="2800" b="1" dirty="0">
                <a:solidFill>
                  <a:schemeClr val="tx1"/>
                </a:solidFill>
                <a:highlight>
                  <a:srgbClr val="FFFF00"/>
                </a:highlight>
                <a:latin typeface="Arial Black" panose="020B0A04020102020204" charset="0"/>
              </a:rPr>
              <a:t>reason</a:t>
            </a:r>
            <a:r>
              <a:rPr lang="en-US" altLang="zh-CN" sz="2800" b="1" dirty="0">
                <a:solidFill>
                  <a:schemeClr val="tx1"/>
                </a:solidFill>
                <a:latin typeface="Arial Black" panose="020B0A04020102020204" charset="0"/>
              </a:rPr>
              <a:t> for Helen Keller’s wishes</a:t>
            </a:r>
            <a:endParaRPr lang="zh-CN" altLang="en-US" sz="2800" b="1" dirty="0">
              <a:solidFill>
                <a:schemeClr val="tx1"/>
              </a:solidFill>
              <a:latin typeface="Arial Black" panose="020B0A04020102020204" charset="0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2364699" y="3475571"/>
            <a:ext cx="1645920" cy="6181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tx1"/>
                </a:solidFill>
                <a:latin typeface="Arial Black" panose="020B0A04020102020204" charset="0"/>
              </a:rPr>
              <a:t>P4-7</a:t>
            </a:r>
            <a:endParaRPr lang="zh-CN" altLang="en-US" sz="1600" dirty="0">
              <a:solidFill>
                <a:schemeClr val="tx1"/>
              </a:solidFill>
              <a:latin typeface="Arial Black" panose="020B0A0402010202020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723383" y="3312825"/>
            <a:ext cx="6682153" cy="962247"/>
          </a:xfrm>
          <a:prstGeom prst="ellipse">
            <a:avLst/>
          </a:prstGeom>
          <a:solidFill>
            <a:srgbClr val="FF99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Arial Black" panose="020B0A04020102020204" charset="0"/>
              </a:rPr>
              <a:t>Helen Keller’s </a:t>
            </a:r>
            <a:r>
              <a:rPr lang="en-US" altLang="zh-CN" sz="2800" b="1" dirty="0">
                <a:solidFill>
                  <a:schemeClr val="tx1"/>
                </a:solidFill>
                <a:highlight>
                  <a:srgbClr val="00FF00"/>
                </a:highlight>
                <a:latin typeface="Arial Black" panose="020B0A04020102020204" charset="0"/>
              </a:rPr>
              <a:t>wishes</a:t>
            </a:r>
            <a:r>
              <a:rPr lang="en-US" altLang="zh-CN" sz="2800" b="1" dirty="0">
                <a:solidFill>
                  <a:schemeClr val="tx1"/>
                </a:solidFill>
                <a:latin typeface="Arial Black" panose="020B0A04020102020204" charset="0"/>
              </a:rPr>
              <a:t> for three days to see</a:t>
            </a:r>
            <a:endParaRPr lang="zh-CN" altLang="en-US" sz="2800" b="1" dirty="0">
              <a:solidFill>
                <a:schemeClr val="tx1"/>
              </a:solidFill>
              <a:latin typeface="Arial Black" panose="020B0A04020102020204" charset="0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2364699" y="4748647"/>
            <a:ext cx="1645920" cy="618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tx1"/>
                </a:solidFill>
                <a:latin typeface="Arial Black" panose="020B0A04020102020204" charset="0"/>
              </a:rPr>
              <a:t>P8</a:t>
            </a:r>
            <a:endParaRPr lang="zh-CN" altLang="en-US" dirty="0">
              <a:solidFill>
                <a:schemeClr val="tx1"/>
              </a:solidFill>
              <a:latin typeface="Arial Black" panose="020B0A0402010202020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624907" y="4651493"/>
            <a:ext cx="6850964" cy="1078125"/>
          </a:xfrm>
          <a:prstGeom prst="ellipse">
            <a:avLst/>
          </a:prstGeom>
          <a:solidFill>
            <a:srgbClr val="FFFF00"/>
          </a:solidFill>
          <a:ln w="5715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Arial Black" panose="020B0A04020102020204" charset="0"/>
              </a:rPr>
              <a:t>Helen’s </a:t>
            </a:r>
            <a:r>
              <a:rPr lang="en-US" altLang="zh-CN" sz="2800" b="1" dirty="0">
                <a:solidFill>
                  <a:schemeClr val="tx1"/>
                </a:solidFill>
                <a:highlight>
                  <a:srgbClr val="FF00FF"/>
                </a:highlight>
                <a:latin typeface="Arial Black" panose="020B0A04020102020204" charset="0"/>
              </a:rPr>
              <a:t>hint</a:t>
            </a:r>
            <a:r>
              <a:rPr lang="en-US" altLang="zh-CN" sz="2800" b="1" dirty="0">
                <a:solidFill>
                  <a:schemeClr val="tx1"/>
                </a:solidFill>
                <a:latin typeface="Arial Black" panose="020B0A04020102020204" charset="0"/>
              </a:rPr>
              <a:t> for people who can see</a:t>
            </a:r>
            <a:endParaRPr lang="zh-CN" altLang="en-US" sz="2800" b="1" dirty="0">
              <a:solidFill>
                <a:schemeClr val="tx1"/>
              </a:solidFill>
              <a:latin typeface="Arial Black" panose="020B0A040201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125046" y="500185"/>
            <a:ext cx="11699631" cy="1077218"/>
          </a:xfrm>
          <a:prstGeom prst="rect">
            <a:avLst/>
          </a:prstGeom>
          <a:solidFill>
            <a:srgbClr val="FFA000"/>
          </a:solidFill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2 Read for details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1 Read part 1 answer the question.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波形 4"/>
          <p:cNvSpPr/>
          <p:nvPr/>
        </p:nvSpPr>
        <p:spPr>
          <a:xfrm>
            <a:off x="518286" y="2059619"/>
            <a:ext cx="1420836" cy="812409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3600" b="1" dirty="0"/>
              <a:t>Part 1</a:t>
            </a:r>
            <a:endParaRPr lang="zh-CN" altLang="en-US" sz="3600" b="1" dirty="0"/>
          </a:p>
        </p:txBody>
      </p:sp>
      <p:pic>
        <p:nvPicPr>
          <p:cNvPr id="6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 bwMode="auto">
          <a:xfrm>
            <a:off x="279108" y="2872028"/>
            <a:ext cx="2692332" cy="273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思想气泡: 云 6"/>
          <p:cNvSpPr/>
          <p:nvPr/>
        </p:nvSpPr>
        <p:spPr>
          <a:xfrm>
            <a:off x="3666477" y="1448114"/>
            <a:ext cx="7164280" cy="3397290"/>
          </a:xfrm>
          <a:prstGeom prst="cloudCallout">
            <a:avLst>
              <a:gd name="adj1" fmla="val -64234"/>
              <a:gd name="adj2" fmla="val 39261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Arial Black" panose="020B0A04020102020204" charset="0"/>
              </a:rPr>
              <a:t>  What motivated Helen Keller to have such wishes?</a:t>
            </a:r>
            <a:endParaRPr lang="en-US" altLang="zh-CN" sz="3200" b="1" dirty="0">
              <a:latin typeface="Arial Black" panose="020B0A04020102020204" charset="0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3093628" y="4716114"/>
            <a:ext cx="8448798" cy="15611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latin typeface="Arial Black" panose="020B0A04020102020204" charset="0"/>
              </a:rPr>
              <a:t>People without disabilities are not appreciative of their sight and hearing.</a:t>
            </a:r>
            <a:endParaRPr lang="zh-CN" altLang="en-US" b="1" dirty="0">
              <a:latin typeface="Arial Black" panose="020B0A040201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波形 2"/>
          <p:cNvSpPr/>
          <p:nvPr/>
        </p:nvSpPr>
        <p:spPr>
          <a:xfrm>
            <a:off x="360524" y="1157746"/>
            <a:ext cx="1420836" cy="812409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3600" b="1" dirty="0"/>
              <a:t>Part 2</a:t>
            </a:r>
            <a:endParaRPr lang="zh-CN" altLang="en-US" sz="3600" b="1" dirty="0"/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125046" y="500185"/>
            <a:ext cx="11699631" cy="584775"/>
          </a:xfrm>
          <a:prstGeom prst="rect">
            <a:avLst/>
          </a:prstGeom>
          <a:solidFill>
            <a:srgbClr val="FFA000"/>
          </a:solidFill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2 Read part 2 and finish the tasks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2099656" y="1323881"/>
            <a:ext cx="1645920" cy="7271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tx1"/>
                </a:solidFill>
                <a:latin typeface="Arial Black" panose="020B0A04020102020204" charset="0"/>
              </a:rPr>
              <a:t>P4-7</a:t>
            </a:r>
            <a:endParaRPr lang="zh-CN" altLang="en-US" sz="1600" dirty="0">
              <a:solidFill>
                <a:schemeClr val="tx1"/>
              </a:solidFill>
              <a:latin typeface="Arial Black" panose="020B0A0402010202020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6119" y="2158269"/>
            <a:ext cx="1157748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3600" b="1" dirty="0">
                <a:latin typeface="Arial Black" panose="020B0A04020102020204" charset="0"/>
              </a:rPr>
              <a:t>   Read the passage and find out </a:t>
            </a:r>
            <a:r>
              <a:rPr lang="en-US" altLang="zh-CN" sz="3600" b="1" u="sng" dirty="0">
                <a:solidFill>
                  <a:schemeClr val="accent1"/>
                </a:solidFill>
                <a:latin typeface="Arial Black" panose="020B0A04020102020204" charset="0"/>
              </a:rPr>
              <a:t>what Helen Keller would do if she could see.</a:t>
            </a:r>
            <a:endParaRPr lang="zh-CN" altLang="en-US" sz="3600" b="1" u="sng" dirty="0">
              <a:solidFill>
                <a:schemeClr val="accent1"/>
              </a:solidFill>
              <a:latin typeface="Arial Black" panose="020B0A0402010202020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880" y="3513151"/>
            <a:ext cx="6370348" cy="28997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内容占位符 7"/>
          <p:cNvGraphicFramePr/>
          <p:nvPr/>
        </p:nvGraphicFramePr>
        <p:xfrm>
          <a:off x="269044" y="1043068"/>
          <a:ext cx="11653911" cy="4486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8" name="矩形 7"/>
          <p:cNvSpPr/>
          <p:nvPr/>
        </p:nvSpPr>
        <p:spPr>
          <a:xfrm>
            <a:off x="4998128" y="952711"/>
            <a:ext cx="1225119" cy="54753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998129" y="1506198"/>
            <a:ext cx="1020932" cy="5267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998129" y="1969328"/>
            <a:ext cx="1097872" cy="5267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998128" y="2759424"/>
            <a:ext cx="1642368" cy="5681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004046" y="3327593"/>
            <a:ext cx="3021368" cy="5534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998128" y="4145872"/>
            <a:ext cx="6445189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4948562" y="5060272"/>
            <a:ext cx="2140998" cy="4217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773662" y="1581029"/>
            <a:ext cx="4918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Helen’s love of her loved ones</a:t>
            </a:r>
            <a:endParaRPr lang="zh-CN" altLang="en-US" sz="2800" dirty="0">
              <a:solidFill>
                <a:srgbClr val="FF0000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514948" y="2845193"/>
            <a:ext cx="4918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Helen’s love of science</a:t>
            </a:r>
            <a:endParaRPr lang="zh-CN" altLang="en-US" sz="2800" dirty="0">
              <a:solidFill>
                <a:srgbClr val="FF0000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514948" y="5000859"/>
            <a:ext cx="4918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love of life</a:t>
            </a:r>
            <a:endParaRPr lang="zh-CN" altLang="en-US" sz="2800" dirty="0">
              <a:solidFill>
                <a:srgbClr val="FF0000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2212" y="541538"/>
            <a:ext cx="6090473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questions</a:t>
            </a:r>
            <a:endParaRPr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0081" y="1452428"/>
            <a:ext cx="10956846" cy="818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marL="571500">
              <a:lnSpc>
                <a:spcPct val="150000"/>
              </a:lnSpc>
            </a:pPr>
            <a:r>
              <a:rPr lang="en-US" altLang="zh-CN" sz="3600" kern="100" dirty="0"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How did Helen Keller feel at the end of the three days?</a:t>
            </a:r>
            <a:endParaRPr lang="zh-CN" altLang="zh-CN" sz="28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8050" y="3975847"/>
            <a:ext cx="7028155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32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Helen must feel upset/sad/disappointed, thinking it was a pity not to be able to see any more.</a:t>
            </a:r>
            <a:endParaRPr lang="zh-CN" altLang="en-US" sz="32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425" y="2352961"/>
            <a:ext cx="8513684" cy="1058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125046" y="500185"/>
            <a:ext cx="11699631" cy="1077218"/>
          </a:xfrm>
          <a:prstGeom prst="rect">
            <a:avLst/>
          </a:prstGeom>
          <a:solidFill>
            <a:srgbClr val="FFA000"/>
          </a:solidFill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3 Read part 3 and finish Helen’s suggestion to those who can see.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波形 3"/>
          <p:cNvSpPr/>
          <p:nvPr/>
        </p:nvSpPr>
        <p:spPr>
          <a:xfrm>
            <a:off x="1566567" y="865942"/>
            <a:ext cx="1543010" cy="812409"/>
          </a:xfrm>
          <a:prstGeom prst="wav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3600" b="1" dirty="0"/>
              <a:t>Part 3</a:t>
            </a:r>
            <a:endParaRPr lang="zh-CN" altLang="en-US" sz="3600" b="1" dirty="0"/>
          </a:p>
        </p:txBody>
      </p:sp>
      <p:sp>
        <p:nvSpPr>
          <p:cNvPr id="5" name="矩形: 圆角 4"/>
          <p:cNvSpPr/>
          <p:nvPr/>
        </p:nvSpPr>
        <p:spPr>
          <a:xfrm>
            <a:off x="3356788" y="955689"/>
            <a:ext cx="1645920" cy="56916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tx1"/>
                </a:solidFill>
              </a:rPr>
              <a:t>P8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0360" y="1758998"/>
            <a:ext cx="11591279" cy="35394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3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(1)_____ your eyes ________tomorrow you would be stricken blind.</a:t>
            </a:r>
            <a:endParaRPr lang="zh-CN" altLang="zh-CN" sz="3200" kern="100" dirty="0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zh-CN" sz="3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⑵</a:t>
            </a:r>
            <a:r>
              <a:rPr lang="en-US" altLang="zh-CN" sz="3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__________the music of voices, the song of a bird, the mighty strains of an orchestra, _______you would be stricken deaf tomorrow.</a:t>
            </a:r>
            <a:endParaRPr lang="zh-CN" altLang="zh-CN" sz="3200" kern="100" dirty="0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zh-CN" sz="3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⑶</a:t>
            </a:r>
            <a:r>
              <a:rPr lang="en-US" altLang="zh-CN" sz="3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________each object you want to touch _______tomorrow your tactile sense would fail.</a:t>
            </a:r>
            <a:endParaRPr lang="zh-CN" altLang="zh-CN" sz="3200" kern="100" dirty="0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zh-CN" sz="3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⑷</a:t>
            </a:r>
            <a:r>
              <a:rPr lang="en-US" altLang="zh-CN" sz="32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_______the perfume of flowers, taste with relish each morsel, _____ tomorrow you could never smell and taste again.</a:t>
            </a:r>
            <a:endParaRPr lang="zh-CN" altLang="zh-CN" sz="3200" kern="100" dirty="0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88666" y="1678351"/>
            <a:ext cx="134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Use</a:t>
            </a:r>
            <a:endParaRPr lang="zh-CN" altLang="en-US" sz="3600" dirty="0">
              <a:solidFill>
                <a:srgbClr val="FF0000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41070" y="1706453"/>
            <a:ext cx="134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as if</a:t>
            </a:r>
            <a:endParaRPr lang="zh-CN" altLang="en-US" sz="3600" dirty="0">
              <a:solidFill>
                <a:srgbClr val="FF0000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88666" y="2195727"/>
            <a:ext cx="134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Hear</a:t>
            </a:r>
            <a:endParaRPr lang="zh-CN" altLang="en-US" sz="3600" dirty="0">
              <a:solidFill>
                <a:srgbClr val="FF0000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28005" y="2727059"/>
            <a:ext cx="134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as if</a:t>
            </a:r>
            <a:endParaRPr lang="zh-CN" altLang="en-US" sz="3600" dirty="0">
              <a:solidFill>
                <a:srgbClr val="FF0000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80497" y="3205547"/>
            <a:ext cx="1635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Touch</a:t>
            </a:r>
            <a:endParaRPr lang="zh-CN" altLang="en-US" sz="3600" dirty="0">
              <a:solidFill>
                <a:srgbClr val="FF0000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862798" y="3171240"/>
            <a:ext cx="134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as if</a:t>
            </a:r>
            <a:endParaRPr lang="zh-CN" altLang="en-US" sz="3600" dirty="0">
              <a:solidFill>
                <a:srgbClr val="FF0000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49053" y="4130676"/>
            <a:ext cx="1635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Smell</a:t>
            </a:r>
            <a:endParaRPr lang="zh-CN" altLang="en-US" sz="3600" dirty="0">
              <a:solidFill>
                <a:srgbClr val="FF0000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48605" y="4629424"/>
            <a:ext cx="134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Times New Roman Bold" panose="02020503050405090304" charset="0"/>
                <a:cs typeface="Times New Roman Bold" panose="02020503050405090304" charset="0"/>
              </a:rPr>
              <a:t>as if</a:t>
            </a:r>
            <a:endParaRPr lang="zh-CN" altLang="en-US" sz="3600" dirty="0">
              <a:solidFill>
                <a:srgbClr val="FF0000"/>
              </a:solidFill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  <p:sp>
        <p:nvSpPr>
          <p:cNvPr id="18" name="对话气泡: 椭圆形 17"/>
          <p:cNvSpPr/>
          <p:nvPr/>
        </p:nvSpPr>
        <p:spPr>
          <a:xfrm>
            <a:off x="4011150" y="1524858"/>
            <a:ext cx="7442739" cy="3159383"/>
          </a:xfrm>
          <a:prstGeom prst="wedgeEllipseCallout">
            <a:avLst>
              <a:gd name="adj1" fmla="val -47024"/>
              <a:gd name="adj2" fmla="val 63266"/>
            </a:avLst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r>
              <a:rPr lang="en-US" altLang="zh-C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charset="0"/>
              </a:rPr>
              <a:t>  </a:t>
            </a:r>
            <a:r>
              <a:rPr lang="en-US" altLang="zh-CN" sz="2800" dirty="0">
                <a:solidFill>
                  <a:srgbClr val="0000FF"/>
                </a:solidFill>
                <a:latin typeface="Arial Black" panose="020B0A04020102020204" charset="0"/>
              </a:rPr>
              <a:t>By using parallelism, Helen expressed her strong desire for light, the love of life and positive attitude towards life.</a:t>
            </a:r>
            <a:endParaRPr lang="zh-CN" altLang="en-US" sz="2800" dirty="0">
              <a:solidFill>
                <a:srgbClr val="0000FF"/>
              </a:solidFill>
              <a:latin typeface="Arial Black" panose="020B0A04020102020204" charset="0"/>
            </a:endParaRPr>
          </a:p>
        </p:txBody>
      </p:sp>
      <p:sp>
        <p:nvSpPr>
          <p:cNvPr id="19" name="TextBox 6"/>
          <p:cNvSpPr txBox="1"/>
          <p:nvPr/>
        </p:nvSpPr>
        <p:spPr>
          <a:xfrm>
            <a:off x="215011" y="5395403"/>
            <a:ext cx="11976989" cy="954107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1219200"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Arial Black" panose="020B0A04020102020204" charset="0"/>
                <a:ea typeface="黑体" panose="02010609060101010101" pitchFamily="49" charset="-122"/>
                <a:cs typeface="Times New Roman" panose="02020603050405020304" pitchFamily="18" charset="0"/>
              </a:rPr>
              <a:t>In a word, people should make full use of all the five senses: see, hear, touch, smell, taste.</a:t>
            </a:r>
            <a:endParaRPr lang="en-US" altLang="zh-CN" sz="2800" b="1" dirty="0">
              <a:solidFill>
                <a:schemeClr val="tx1"/>
              </a:solidFill>
              <a:latin typeface="Arial Black" panose="020B0A04020102020204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9"/>
          <p:cNvSpPr txBox="1"/>
          <p:nvPr/>
        </p:nvSpPr>
        <p:spPr>
          <a:xfrm>
            <a:off x="254833" y="603306"/>
            <a:ext cx="10046093" cy="1200329"/>
          </a:xfrm>
          <a:prstGeom prst="rect">
            <a:avLst/>
          </a:prstGeom>
          <a:solidFill>
            <a:schemeClr val="bg2"/>
          </a:solidFill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600" b="1" dirty="0">
                <a:latin typeface="Arial Black" panose="020B0A04020102020204" charset="0"/>
                <a:cs typeface="Times New Roman" panose="02020603050405020304" pitchFamily="18" charset="0"/>
              </a:rPr>
              <a:t>What is the author’s </a:t>
            </a:r>
            <a:r>
              <a:rPr lang="en-US" altLang="zh-CN" sz="3600" b="1" dirty="0">
                <a:solidFill>
                  <a:srgbClr val="0000FF"/>
                </a:solidFill>
                <a:highlight>
                  <a:srgbClr val="FF00FF"/>
                </a:highlight>
                <a:latin typeface="Arial Black" panose="020B0A04020102020204" charset="0"/>
                <a:cs typeface="Times New Roman" panose="02020603050405020304" pitchFamily="18" charset="0"/>
              </a:rPr>
              <a:t>purpose</a:t>
            </a:r>
            <a:r>
              <a:rPr lang="en-US" altLang="zh-CN" sz="3600" b="1" dirty="0">
                <a:solidFill>
                  <a:srgbClr val="0000FF"/>
                </a:solidFill>
                <a:latin typeface="Arial Black" panose="020B0A04020102020204" charset="0"/>
                <a:cs typeface="Times New Roman" panose="02020603050405020304" pitchFamily="18" charset="0"/>
              </a:rPr>
              <a:t> in writing the passage</a:t>
            </a:r>
            <a:r>
              <a:rPr lang="zh-CN" altLang="en-US" sz="3600" b="1" dirty="0">
                <a:latin typeface="Arial Black" panose="020B0A04020102020204" charset="0"/>
                <a:cs typeface="Times New Roman" panose="02020603050405020304" pitchFamily="18" charset="0"/>
              </a:rPr>
              <a:t>？</a:t>
            </a:r>
            <a:endParaRPr lang="zh-CN" altLang="en-US" sz="2800" b="1" dirty="0">
              <a:latin typeface="Arial Black" panose="020B0A04020102020204" charset="0"/>
              <a:cs typeface="Times New Roman" panose="02020603050405020304" pitchFamily="18" charset="0"/>
            </a:endParaRPr>
          </a:p>
        </p:txBody>
      </p:sp>
      <p:sp>
        <p:nvSpPr>
          <p:cNvPr id="4" name="TextBox 39"/>
          <p:cNvSpPr txBox="1"/>
          <p:nvPr/>
        </p:nvSpPr>
        <p:spPr>
          <a:xfrm>
            <a:off x="2432482" y="2252110"/>
            <a:ext cx="9366052" cy="29854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cs typeface="Times New Roman" panose="02020603050405020304" pitchFamily="18" charset="0"/>
              </a:rPr>
              <a:t>A. To help readers understand what it is like to be blind.</a:t>
            </a:r>
            <a:endParaRPr lang="en-US" altLang="zh-CN" sz="2800" b="1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cs typeface="Times New Roman" panose="02020603050405020304" pitchFamily="18" charset="0"/>
              </a:rPr>
              <a:t>B. To make readers without disabilities appreciate what they have.</a:t>
            </a:r>
            <a:endParaRPr lang="en-US" altLang="zh-CN" sz="2800" b="1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cs typeface="Times New Roman" panose="02020603050405020304" pitchFamily="18" charset="0"/>
              </a:rPr>
              <a:t>C. To persuade readers to care about the blind.</a:t>
            </a:r>
            <a:endParaRPr lang="en-US" altLang="zh-CN" sz="2800" b="1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000" b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                        </a:t>
            </a:r>
            <a:endParaRPr lang="zh-CN" altLang="en-US" sz="2000" b="1" dirty="0">
              <a:solidFill>
                <a:schemeClr val="accent4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 bwMode="auto">
          <a:xfrm>
            <a:off x="144892" y="2956701"/>
            <a:ext cx="2173159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心形 5"/>
          <p:cNvSpPr/>
          <p:nvPr/>
        </p:nvSpPr>
        <p:spPr>
          <a:xfrm>
            <a:off x="2247734" y="2956701"/>
            <a:ext cx="746413" cy="662953"/>
          </a:xfrm>
          <a:prstGeom prst="hear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charset="-122"/>
                <a:ea typeface="+mn-ea"/>
                <a:cs typeface="+mn-cs"/>
              </a:rPr>
              <a:t>Post-reading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charset="-122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54466" y="510808"/>
            <a:ext cx="60960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blessing n. 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appreciative adj. 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worthy adj. 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worthy of 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mere adj. 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gentleness n. 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companionship n. 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fingertip n. 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outline n. 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intoxicate v. 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pageant n. 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pageant of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>
              <a:spcAft>
                <a:spcPts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probe v. 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>
              <a:spcAft>
                <a:spcPts val="0"/>
              </a:spcAft>
            </a:pPr>
            <a:endParaRPr lang="zh-CN" altLang="zh-CN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41534" y="544842"/>
            <a:ext cx="4770539" cy="2677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900FF"/>
            </a:solidFill>
          </a:ln>
        </p:spPr>
        <p:txBody>
          <a:bodyPr wrap="square">
            <a:spAutoFit/>
          </a:bodyPr>
          <a:lstStyle/>
          <a:p>
            <a:pPr eaLnBrk="0">
              <a:spcAft>
                <a:spcPts val="0"/>
              </a:spcAft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幸事，幸运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>
              <a:spcAft>
                <a:spcPts val="0"/>
              </a:spcAft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感激的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>
              <a:spcAft>
                <a:spcPts val="0"/>
              </a:spcAft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值得尊敬的；值得赞赏的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>
              <a:spcAft>
                <a:spcPts val="0"/>
              </a:spcAft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值得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>
              <a:spcAft>
                <a:spcPts val="0"/>
              </a:spcAft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仅仅，只不过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>
              <a:spcAft>
                <a:spcPts val="0"/>
              </a:spcAft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和蔼，温和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41534" y="3144972"/>
            <a:ext cx="4770539" cy="31085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eaLnBrk="0"/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友谊，友好交往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eaLnBrk="0"/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指尖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eaLnBrk="0"/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外形，轮廓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eaLnBrk="0"/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使兴奋，使陶醉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eaLnBrk="0"/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盛大的（露天）演出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eaLnBrk="0"/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（历史事件的）缤纷场景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eaLnBrk="0"/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调查，探究</a:t>
            </a:r>
            <a:endParaRPr lang="zh-CN" altLang="zh-CN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743127" y="542460"/>
            <a:ext cx="6442085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dirty="0">
                <a:solidFill>
                  <a:srgbClr val="C00000"/>
                </a:solidFill>
                <a:effectLst>
                  <a:glow rad="101600">
                    <a:prstClr val="white">
                      <a:alpha val="40000"/>
                    </a:prstClr>
                  </a:glow>
                </a:effectLst>
                <a:latin typeface="Arial Black" panose="020B0A04020102020204"/>
                <a:ea typeface="Segoe UI Black" panose="020B0A02040204020203" pitchFamily="34" charset="0"/>
                <a:cs typeface="Times New Roman" panose="02020603050405020304" pitchFamily="18" charset="0"/>
                <a:sym typeface="+mn-ea"/>
              </a:rPr>
              <a:t>Think       Share</a:t>
            </a:r>
            <a:endParaRPr lang="en-US" altLang="zh-CN" sz="4800" b="1" dirty="0">
              <a:solidFill>
                <a:srgbClr val="C00000"/>
              </a:solidFill>
              <a:effectLst>
                <a:glow rad="101600">
                  <a:prstClr val="white">
                    <a:alpha val="40000"/>
                  </a:prstClr>
                </a:glow>
              </a:effectLst>
              <a:latin typeface="Arial Black" panose="020B0A04020102020204"/>
              <a:ea typeface="Segoe UI Black" panose="020B0A02040204020203" pitchFamily="34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4" name="图片 3" descr="src=http-%2F%2Fbpic.588ku.com%2Felement_origin_min_pic%2F17%2F07%2F19%2F349a9607ecf32d942ba5424249937a4c.jpg&amp;refer=http-%2F%2Fbpic.588ku_副本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803715">
            <a:off x="3827181" y="276897"/>
            <a:ext cx="1247971" cy="1065529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5" name="矩形 4"/>
          <p:cNvSpPr/>
          <p:nvPr/>
        </p:nvSpPr>
        <p:spPr>
          <a:xfrm>
            <a:off x="398585" y="1373457"/>
            <a:ext cx="11444228" cy="13158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Read and discuss the meaning of the sentence with your partners and decide whether you agree or disagree with it.</a:t>
            </a:r>
            <a:endParaRPr lang="zh-CN" altLang="zh-CN" sz="2800" kern="100" dirty="0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 descr="图片1_副本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464" y="362165"/>
            <a:ext cx="1170774" cy="894992"/>
          </a:xfrm>
          <a:prstGeom prst="rect">
            <a:avLst/>
          </a:prstGeom>
        </p:spPr>
      </p:pic>
      <p:sp>
        <p:nvSpPr>
          <p:cNvPr id="9" name="AutoShape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11826" y="3194256"/>
            <a:ext cx="9317577" cy="2644752"/>
          </a:xfrm>
          <a:prstGeom prst="horizontalScroll">
            <a:avLst>
              <a:gd name="adj" fmla="val 125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ts val="5335"/>
              </a:lnSpc>
              <a:defRPr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it would be a </a:t>
            </a:r>
            <a:r>
              <a:rPr lang="en-US" altLang="zh-CN" sz="36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blessing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each human being 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5335"/>
              </a:lnSpc>
              <a:defRPr/>
            </a:pPr>
            <a:r>
              <a:rPr lang="en-US" altLang="zh-CN" sz="3600" b="1" dirty="0">
                <a:highlight>
                  <a:srgbClr val="FF99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were stricken blind and deaf for a few days 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5335"/>
              </a:lnSpc>
              <a:defRPr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time during his early adult life.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97" y="2936321"/>
            <a:ext cx="2194560" cy="264475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83150" y="0"/>
            <a:ext cx="7418439" cy="6667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35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Organize your talk and make notes.</a:t>
            </a:r>
            <a:endParaRPr lang="en-US" altLang="zh-CN" sz="373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6774" y="555555"/>
            <a:ext cx="11878452" cy="1164914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>
              <a:defRPr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it </a:t>
            </a:r>
            <a:r>
              <a:rPr lang="en-US" altLang="zh-CN" sz="2800" b="1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would be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blessing if each human being </a:t>
            </a:r>
            <a:r>
              <a:rPr lang="en-US" altLang="zh-CN" sz="2800" b="1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were stricken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blind and deaf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a few days at some time during his early adult life.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283699" y="2562433"/>
          <a:ext cx="11624602" cy="392768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499441"/>
                <a:gridCol w="7125161"/>
              </a:tblGrid>
              <a:tr h="133265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3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Point of view</a:t>
                      </a:r>
                      <a:endParaRPr lang="en-US" altLang="zh-CN" sz="3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100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100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31402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endParaRPr lang="en-US" altLang="zh-CN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altLang="zh-CN" sz="37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Arguments  </a:t>
                      </a:r>
                      <a:endParaRPr lang="en-US" altLang="zh-CN" sz="37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100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100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281007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37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Supporting examples</a:t>
                      </a:r>
                      <a:endParaRPr lang="en-US" altLang="zh-CN" sz="37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3100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3100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24" y="1568101"/>
            <a:ext cx="3549445" cy="1415845"/>
          </a:xfrm>
          <a:prstGeom prst="rect">
            <a:avLst/>
          </a:prstGeom>
        </p:spPr>
      </p:pic>
      <p:sp>
        <p:nvSpPr>
          <p:cNvPr id="7" name="TextBox 39"/>
          <p:cNvSpPr txBox="1"/>
          <p:nvPr/>
        </p:nvSpPr>
        <p:spPr>
          <a:xfrm>
            <a:off x="4951361" y="1568101"/>
            <a:ext cx="6397947" cy="78989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735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Present your talk to the class.  </a:t>
            </a:r>
            <a:r>
              <a:rPr lang="en-US" altLang="zh-CN" sz="4535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5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453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爆炸形: 8 pt  7"/>
          <p:cNvSpPr/>
          <p:nvPr/>
        </p:nvSpPr>
        <p:spPr>
          <a:xfrm>
            <a:off x="5841072" y="2258314"/>
            <a:ext cx="6212866" cy="4299741"/>
          </a:xfrm>
          <a:prstGeom prst="irregularSeal1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Discussion</a:t>
            </a:r>
            <a:endParaRPr lang="zh-CN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9"/>
          <p:cNvSpPr txBox="1"/>
          <p:nvPr/>
        </p:nvSpPr>
        <p:spPr>
          <a:xfrm>
            <a:off x="62279" y="357081"/>
            <a:ext cx="2994150" cy="76944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My opinion </a:t>
            </a:r>
            <a:endParaRPr lang="en-US" altLang="zh-CN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62279" y="1126522"/>
          <a:ext cx="11768048" cy="3703320"/>
        </p:xfrm>
        <a:graphic>
          <a:graphicData uri="http://schemas.openxmlformats.org/drawingml/2006/table">
            <a:tbl>
              <a:tblPr firstRow="1" bandRow="1">
                <a:effectLst/>
                <a:tableStyleId>{3B4B98B0-60AC-42C2-AFA5-B58CD77FA1E5}</a:tableStyleId>
              </a:tblPr>
              <a:tblGrid>
                <a:gridCol w="4557933"/>
                <a:gridCol w="7210115"/>
              </a:tblGrid>
              <a:tr h="58844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37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Point of view</a:t>
                      </a:r>
                      <a:endParaRPr lang="en-US" altLang="zh-CN" sz="3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3200" b="1" dirty="0">
                        <a:solidFill>
                          <a:srgbClr val="222222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b="1" dirty="0">
                          <a:solidFill>
                            <a:srgbClr val="222222"/>
                          </a:solidFill>
                        </a:rPr>
                        <a:t>I agree with what Helen Keller said. </a:t>
                      </a:r>
                      <a:endParaRPr lang="en-US" altLang="zh-CN" sz="3200" b="1" dirty="0">
                        <a:solidFill>
                          <a:srgbClr val="222222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0496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3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endParaRPr lang="en-US" altLang="zh-CN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altLang="zh-CN" sz="37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Arguments  </a:t>
                      </a:r>
                      <a:endParaRPr lang="en-US" altLang="zh-CN" sz="37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b="1" dirty="0">
                          <a:solidFill>
                            <a:srgbClr val="222222"/>
                          </a:solidFill>
                        </a:rPr>
                        <a:t>Darkness would make a person more appreciative of sight; silence would teach him the joys of sound.</a:t>
                      </a:r>
                      <a:endParaRPr lang="en-US" altLang="zh-CN" sz="3200" b="1" dirty="0">
                        <a:solidFill>
                          <a:srgbClr val="222222"/>
                        </a:solidFill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1036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37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Supporting examples</a:t>
                      </a:r>
                      <a:endParaRPr lang="en-US" altLang="zh-CN" sz="37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2">
                            <a:lumMod val="5000"/>
                            <a:lumOff val="95000"/>
                          </a:schemeClr>
                        </a:gs>
                        <a:gs pos="74000">
                          <a:schemeClr val="accent2">
                            <a:lumMod val="45000"/>
                            <a:lumOff val="55000"/>
                          </a:schemeClr>
                        </a:gs>
                        <a:gs pos="83000">
                          <a:schemeClr val="accent2">
                            <a:lumMod val="45000"/>
                            <a:lumOff val="55000"/>
                          </a:schemeClr>
                        </a:gs>
                        <a:gs pos="100000">
                          <a:schemeClr val="accent2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5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00FF"/>
                          </a:highlight>
                          <a:latin typeface="Monotype Corsiva" panose="03010101010201010101" pitchFamily="66" charset="0"/>
                          <a:cs typeface="Times New Roman" panose="02020603050405020304" pitchFamily="18" charset="0"/>
                        </a:rPr>
                        <a:t>Dining in</a:t>
                      </a:r>
                      <a:r>
                        <a:rPr lang="zh-CN" altLang="en-US" sz="5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00FF"/>
                          </a:highlight>
                          <a:latin typeface="Monotype Corsiva" panose="03010101010201010101" pitchFamily="66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5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ighlight>
                            <a:srgbClr val="FF00FF"/>
                          </a:highlight>
                          <a:latin typeface="Monotype Corsiva" panose="03010101010201010101" pitchFamily="66" charset="0"/>
                          <a:cs typeface="Times New Roman" panose="02020603050405020304" pitchFamily="18" charset="0"/>
                        </a:rPr>
                        <a:t>the Dark  </a:t>
                      </a:r>
                      <a:endParaRPr lang="en-US" altLang="zh-CN" sz="5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ighlight>
                          <a:srgbClr val="FF00FF"/>
                        </a:highlight>
                        <a:latin typeface="Monotype Corsiva" panose="03010101010201010101" pitchFamily="66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charset="-122"/>
                <a:ea typeface="+mn-ea"/>
                <a:cs typeface="+mn-cs"/>
              </a:rPr>
              <a:t>Homework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charset="-122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687" y="777326"/>
            <a:ext cx="5039846" cy="122017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52508" y="1997499"/>
            <a:ext cx="10839888" cy="24045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would you do if you had only three days to see? Make a list of the thing you would do on each day.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master the key language points in this unit and do relevant exercises.</a:t>
            </a:r>
            <a:endParaRPr lang="en-US" altLang="zh-CN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538587"/>
            <a:ext cx="6096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/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dawn n. 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eaLnBrk="0"/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delight n. 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eaLnBrk="0"/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revelation n. 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eaLnBrk="0"/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workaday adj. 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eaLnBrk="0"/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amid prep. 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eaLnBrk="0"/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haunt n.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eaLnBrk="0"/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permanent adj. 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eaLnBrk="0"/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descend v. 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eaLnBrk="0"/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mighty adj. 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eaLnBrk="0"/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strains of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eaLnBrk="0"/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orchestra n.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eaLnBrk="0"/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tactile adj.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eaLnBrk="0"/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18683" y="582067"/>
            <a:ext cx="3681368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eaLnBrk="0"/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黎明，破晓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eaLnBrk="0"/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使人高兴的事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eaLnBrk="0"/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展现，显示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eaLnBrk="0"/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平凡的，平淡的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eaLnBrk="0"/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之中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eaLnBrk="0"/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（某人）常去的地方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18684" y="3259723"/>
            <a:ext cx="3681368" cy="2677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eaLnBrk="0"/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长久的；永久的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eaLnBrk="0"/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降临；来临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eaLnBrk="0"/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强有力的，雄伟的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eaLnBrk="0"/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音乐的曲调或旋律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eaLnBrk="0"/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（大型的）管弦乐队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eaLnBrk="0"/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触觉的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0910" y="657946"/>
            <a:ext cx="70607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/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perfume n. 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eaLnBrk="0"/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relish n.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eaLnBrk="0"/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morsel n.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eaLnBrk="0"/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delightful adj. 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eaLnBrk="0"/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literary adj. 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eaLnBrk="0"/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embarrassed adj. 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67137" y="631802"/>
            <a:ext cx="5524151" cy="2677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eaLnBrk="0"/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香味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eaLnBrk="0"/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享受，乐趣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eaLnBrk="0"/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（尤指食物的）一小片，一小块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eaLnBrk="0"/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令人愉快的，讨人喜欢的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eaLnBrk="0"/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文学的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eaLnBrk="0"/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难堪的，尴尬的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charset="-122"/>
                <a:ea typeface="+mn-ea"/>
                <a:cs typeface="+mn-cs"/>
              </a:rPr>
              <a:t>Pre-reading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charset="-122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125046" y="500185"/>
            <a:ext cx="11602763" cy="584775"/>
          </a:xfrm>
          <a:prstGeom prst="rect">
            <a:avLst/>
          </a:prstGeom>
          <a:solidFill>
            <a:srgbClr val="FFA000"/>
          </a:solidFill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1 Look at the charts and answer the questions.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704" y="1285590"/>
            <a:ext cx="3375498" cy="50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圆角矩形 6"/>
          <p:cNvSpPr/>
          <p:nvPr/>
        </p:nvSpPr>
        <p:spPr>
          <a:xfrm>
            <a:off x="4758616" y="2095123"/>
            <a:ext cx="6116530" cy="3137535"/>
          </a:xfrm>
          <a:prstGeom prst="roundRect">
            <a:avLst/>
          </a:prstGeom>
          <a:solidFill>
            <a:schemeClr val="bg2"/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/>
            <a:r>
              <a:rPr lang="en-US" altLang="zh-CN" sz="2800" b="1" dirty="0">
                <a:solidFill>
                  <a:schemeClr val="tx1"/>
                </a:solidFill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1. Are the numbers different </a:t>
            </a:r>
            <a:endParaRPr lang="en-US" altLang="zh-CN" sz="2800" b="1" dirty="0">
              <a:solidFill>
                <a:schemeClr val="tx1"/>
              </a:solidFill>
              <a:latin typeface="Times New Roman Bold" panose="02020503050405090304" charset="0"/>
              <a:cs typeface="Times New Roman Bold" panose="02020503050405090304" charset="0"/>
              <a:sym typeface="+mn-ea"/>
            </a:endParaRPr>
          </a:p>
          <a:p>
            <a:pPr marL="514350" indent="-514350" algn="l"/>
            <a:r>
              <a:rPr lang="en-US" altLang="zh-CN" sz="2800" b="1" dirty="0">
                <a:solidFill>
                  <a:schemeClr val="tx1"/>
                </a:solidFill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    from what you expected?</a:t>
            </a:r>
            <a:endParaRPr lang="en-US" altLang="zh-CN" sz="2800" b="1" dirty="0">
              <a:solidFill>
                <a:schemeClr val="tx1"/>
              </a:solidFill>
              <a:latin typeface="Times New Roman Bold" panose="02020503050405090304" charset="0"/>
              <a:cs typeface="Times New Roman Bold" panose="02020503050405090304" charset="0"/>
              <a:sym typeface="+mn-ea"/>
            </a:endParaRPr>
          </a:p>
          <a:p>
            <a:pPr marL="514350" indent="-514350" algn="l"/>
            <a:r>
              <a:rPr lang="en-US" altLang="zh-CN" sz="2800" b="1" dirty="0">
                <a:solidFill>
                  <a:schemeClr val="tx1"/>
                </a:solidFill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    In what way?</a:t>
            </a:r>
            <a:endParaRPr lang="en-US" altLang="zh-CN" sz="2800" b="1" dirty="0">
              <a:solidFill>
                <a:schemeClr val="tx1"/>
              </a:solidFill>
              <a:latin typeface="Times New Roman Bold" panose="02020503050405090304" charset="0"/>
              <a:cs typeface="Times New Roman Bold" panose="02020503050405090304" charset="0"/>
              <a:sym typeface="+mn-ea"/>
            </a:endParaRPr>
          </a:p>
          <a:p>
            <a:pPr algn="l">
              <a:lnSpc>
                <a:spcPts val="3800"/>
              </a:lnSpc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2. What special </a:t>
            </a:r>
            <a:r>
              <a:rPr lang="en-US" altLang="zh-CN" sz="2800" b="1" dirty="0">
                <a:solidFill>
                  <a:srgbClr val="0000FF"/>
                </a:solidFill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assistance</a:t>
            </a:r>
            <a:r>
              <a:rPr lang="en-US" altLang="zh-CN" sz="2800" b="1" dirty="0">
                <a:solidFill>
                  <a:schemeClr val="tx1"/>
                </a:solidFill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 can </a:t>
            </a:r>
            <a:endParaRPr lang="en-US" altLang="zh-CN" sz="2800" b="1" dirty="0">
              <a:solidFill>
                <a:schemeClr val="tx1"/>
              </a:solidFill>
              <a:latin typeface="Times New Roman Bold" panose="02020503050405090304" charset="0"/>
              <a:cs typeface="Times New Roman Bold" panose="02020503050405090304" charset="0"/>
              <a:sym typeface="+mn-ea"/>
            </a:endParaRPr>
          </a:p>
          <a:p>
            <a:pPr algn="l">
              <a:lnSpc>
                <a:spcPts val="3800"/>
              </a:lnSpc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    </a:t>
            </a:r>
            <a:r>
              <a:rPr lang="en-US" altLang="zh-CN" sz="2800" b="1" dirty="0">
                <a:solidFill>
                  <a:srgbClr val="0000FF"/>
                </a:solidFill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people with disabilities </a:t>
            </a:r>
            <a:r>
              <a:rPr lang="en-US" altLang="zh-CN" sz="2800" b="1" dirty="0">
                <a:solidFill>
                  <a:schemeClr val="tx1"/>
                </a:solidFill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make </a:t>
            </a:r>
            <a:endParaRPr lang="en-US" altLang="zh-CN" sz="2800" b="1" dirty="0">
              <a:solidFill>
                <a:schemeClr val="tx1"/>
              </a:solidFill>
              <a:latin typeface="Times New Roman Bold" panose="02020503050405090304" charset="0"/>
              <a:cs typeface="Times New Roman Bold" panose="02020503050405090304" charset="0"/>
              <a:sym typeface="+mn-ea"/>
            </a:endParaRPr>
          </a:p>
          <a:p>
            <a:pPr algn="l">
              <a:lnSpc>
                <a:spcPts val="3800"/>
              </a:lnSpc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Times New Roman Bold" panose="02020503050405090304" charset="0"/>
                <a:cs typeface="Times New Roman Bold" panose="02020503050405090304" charset="0"/>
                <a:sym typeface="+mn-ea"/>
              </a:rPr>
              <a:t>    use of in their daily lives?</a:t>
            </a:r>
            <a:endParaRPr lang="en-US" altLang="zh-CN" sz="2800" b="1" dirty="0">
              <a:solidFill>
                <a:schemeClr val="tx1"/>
              </a:solidFill>
              <a:latin typeface="Times New Roman Bold" panose="02020503050405090304" charset="0"/>
              <a:cs typeface="Times New Roman Bold" panose="02020503050405090304" charset="0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2212" y="541538"/>
            <a:ext cx="6090473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questions</a:t>
            </a:r>
            <a:endParaRPr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8272" y="2068497"/>
            <a:ext cx="9179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941398" y="1488851"/>
            <a:ext cx="4933409" cy="5796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800"/>
              </a:lnSpc>
              <a:defRPr/>
            </a:pPr>
            <a:r>
              <a:rPr lang="en-US" altLang="zh-CN" sz="3200" b="1" dirty="0">
                <a:solidFill>
                  <a:srgbClr val="0000FF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+mj-lt"/>
                <a:cs typeface="Arial Black" panose="020B0A04020102020204" charset="0"/>
                <a:sym typeface="+mn-ea"/>
              </a:rPr>
              <a:t>Special assistance</a:t>
            </a:r>
            <a:endParaRPr lang="en-US" altLang="zh-CN" sz="3200" b="1" dirty="0">
              <a:solidFill>
                <a:srgbClr val="0000FF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+mj-lt"/>
              <a:cs typeface="Arial Black" panose="020B0A04020102020204" charset="0"/>
              <a:sym typeface="+mn-ea"/>
            </a:endParaRPr>
          </a:p>
        </p:txBody>
      </p:sp>
      <p:sp>
        <p:nvSpPr>
          <p:cNvPr id="6" name="文本框 4"/>
          <p:cNvSpPr txBox="1"/>
          <p:nvPr/>
        </p:nvSpPr>
        <p:spPr>
          <a:xfrm>
            <a:off x="767676" y="2437829"/>
            <a:ext cx="4693557" cy="3539430"/>
          </a:xfrm>
          <a:prstGeom prst="rect">
            <a:avLst/>
          </a:prstGeom>
          <a:solidFill>
            <a:srgbClr val="FFF5D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with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limited mobility problems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use  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who have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reduced vision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use 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9"/>
          <p:cNvSpPr txBox="1"/>
          <p:nvPr/>
        </p:nvSpPr>
        <p:spPr>
          <a:xfrm>
            <a:off x="3734733" y="2905780"/>
            <a:ext cx="1887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weelchairs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787948" y="3436530"/>
            <a:ext cx="234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walking sticks,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5"/>
          <p:cNvSpPr txBox="1"/>
          <p:nvPr/>
        </p:nvSpPr>
        <p:spPr>
          <a:xfrm>
            <a:off x="3249161" y="3436530"/>
            <a:ext cx="2292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handrails…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6"/>
          <p:cNvSpPr txBox="1"/>
          <p:nvPr/>
        </p:nvSpPr>
        <p:spPr>
          <a:xfrm>
            <a:off x="889234" y="4593518"/>
            <a:ext cx="6845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special 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pavements for the blind,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8"/>
          <p:cNvSpPr txBox="1"/>
          <p:nvPr/>
        </p:nvSpPr>
        <p:spPr>
          <a:xfrm>
            <a:off x="825628" y="5393737"/>
            <a:ext cx="4492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Braille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布莱叶盲文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signs...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C:\Users\ThinkPad\Downloads\de788b655aa5410cb4851d7b19e342ea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767707" y="2253163"/>
            <a:ext cx="1605014" cy="1644650"/>
          </a:xfrm>
          <a:prstGeom prst="rect">
            <a:avLst/>
          </a:prstGeom>
          <a:noFill/>
        </p:spPr>
      </p:pic>
      <p:pic>
        <p:nvPicPr>
          <p:cNvPr id="20" name="Picture 3" descr="C:\Users\ThinkPad\Downloads\70e4f70727b545f192aae2472e2d4da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9195" y="1778674"/>
            <a:ext cx="1276349" cy="1847769"/>
          </a:xfrm>
          <a:prstGeom prst="rect">
            <a:avLst/>
          </a:prstGeom>
          <a:noFill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1429" y="2207280"/>
            <a:ext cx="1826124" cy="1397000"/>
          </a:xfrm>
          <a:prstGeom prst="hex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8" descr="https://gimg2.baidu.com/image_search/src=http%3A%2F%2Fimg.xinmin.cn%2Fxmwb%2F2018%2F8%2FNEM1_20180823_C0323134054_A1253880.jpg&amp;refer=http%3A%2F%2Fimg.xinmin.cn&amp;app=2002&amp;size=f9999,10000&amp;q=a80&amp;n=0&amp;g=0n&amp;fmt=jpeg?sec=1648000221&amp;t=657192773e17303c966f12c196c2b46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7080" y="4082479"/>
            <a:ext cx="2041989" cy="2057400"/>
          </a:xfrm>
          <a:prstGeom prst="ellipse">
            <a:avLst/>
          </a:prstGeom>
          <a:noFill/>
        </p:spPr>
      </p:pic>
      <p:pic>
        <p:nvPicPr>
          <p:cNvPr id="23" name="Picture 6" descr="https://gimg2.baidu.com/image_search/src=http%3A%2F%2Fimg.alicdn.com%2Fbao%2Fuploaded%2Fi1%2F2210075726948%2FO1CN01gNcbl521CEVpuuBYh_%21%210-item_pic.jpg&amp;refer=http%3A%2F%2Fimg.alicdn.com&amp;app=2002&amp;size=f9999,10000&amp;q=a80&amp;n=0&amp;g=0n&amp;fmt=jpeg?sec=1647998973&amp;t=2fdb00c5bcf72145b29b33ef7eb494ef"/>
          <p:cNvPicPr>
            <a:picLocks noChangeAspect="1" noChangeArrowheads="1"/>
          </p:cNvPicPr>
          <p:nvPr/>
        </p:nvPicPr>
        <p:blipFill>
          <a:blip r:embed="rId5"/>
          <a:srcRect l="5310" t="6316" r="4130" b="23478"/>
          <a:stretch>
            <a:fillRect/>
          </a:stretch>
        </p:blipFill>
        <p:spPr bwMode="auto">
          <a:xfrm>
            <a:off x="8693058" y="4420172"/>
            <a:ext cx="1949450" cy="151130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746377" y="1748903"/>
            <a:ext cx="6036816" cy="19538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514350" lvl="0" indent="-51435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Have you ever read this book? </a:t>
            </a:r>
            <a:endParaRPr lang="en-US" altLang="zh-CN" sz="2800" kern="1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Who is the writer of this book?</a:t>
            </a:r>
            <a:endParaRPr lang="en-US" altLang="zh-CN" sz="2800" kern="1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What do you know about the author?</a:t>
            </a:r>
            <a:endParaRPr lang="en-US" altLang="zh-CN" sz="2800" kern="1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125046" y="500185"/>
            <a:ext cx="11699631" cy="584775"/>
          </a:xfrm>
          <a:prstGeom prst="rect">
            <a:avLst/>
          </a:prstGeom>
          <a:solidFill>
            <a:srgbClr val="FFA000"/>
          </a:solidFill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2 Look at the picture and answer the questions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20" y="1328780"/>
            <a:ext cx="3005428" cy="3873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/>
          <p:cNvSpPr/>
          <p:nvPr/>
        </p:nvSpPr>
        <p:spPr>
          <a:xfrm>
            <a:off x="4580890" y="4366714"/>
            <a:ext cx="38222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GB" sz="5400" b="1" dirty="0">
                <a:solidFill>
                  <a:schemeClr val="bg1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Helen Keller</a:t>
            </a:r>
            <a:r>
              <a:rPr lang="en-GB" altLang="zh-CN" sz="5400" b="1" dirty="0">
                <a:solidFill>
                  <a:schemeClr val="bg1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  <a:cs typeface="Times New Roman" panose="02020603050405020304" pitchFamily="18" charset="0"/>
              </a:rPr>
              <a:t> </a:t>
            </a:r>
            <a:endParaRPr lang="zh-CN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src=http-%2F%2Fwww.ouquan.cn%2Fd%2Ffile%2Fmyzx%2Fmjgd%2F2016-03-29%2Feeda18ff35a6204ba9fe2d4d49fc89ea.jpg&amp;refer=http-%2F%2Fwww.ouquan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723" y="1618842"/>
            <a:ext cx="3021935" cy="424929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文本框 4"/>
          <p:cNvSpPr txBox="1"/>
          <p:nvPr/>
        </p:nvSpPr>
        <p:spPr>
          <a:xfrm>
            <a:off x="3501593" y="1411343"/>
            <a:ext cx="6663339" cy="476822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prstDash val="lg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Helen Keller (1880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1968) was an American writer, lecturer and social activist. Aged just 19 months old, she became ill and </a:t>
            </a:r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lost both her hearing and sight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With the help of </a:t>
            </a:r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teacher, Anne Sullivan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she overcame her disabilities and went on to earn a Bachelor of Arts degree.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5"/>
          <p:cNvSpPr txBox="1"/>
          <p:nvPr/>
        </p:nvSpPr>
        <p:spPr>
          <a:xfrm>
            <a:off x="1766702" y="568599"/>
            <a:ext cx="7202659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dirty="0">
                <a:cs typeface="Times New Roman" panose="02020603050405020304" pitchFamily="18" charset="0"/>
              </a:rPr>
              <a:t>A short introduction to </a:t>
            </a:r>
            <a:r>
              <a:rPr lang="zh-CN" altLang="en-US" sz="3200" b="1" dirty="0">
                <a:solidFill>
                  <a:srgbClr val="C00000"/>
                </a:solidFill>
                <a:cs typeface="Times New Roman" panose="02020603050405020304" pitchFamily="18" charset="0"/>
              </a:rPr>
              <a:t>Helen Keller</a:t>
            </a:r>
            <a:endParaRPr lang="zh-CN" altLang="en-US" sz="32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AS_UNIQUEID" val="675"/>
</p:tagLst>
</file>

<file path=ppt/tags/tag11.xml><?xml version="1.0" encoding="utf-8"?>
<p:tagLst xmlns:p="http://schemas.openxmlformats.org/presentationml/2006/main">
  <p:tag name="KSO_WM_UNIT_TABLE_BEAUTIFY" val="smartTable{76ab8779-a7c6-44ae-88db-8b1f6d893ae3}"/>
</p:tagLst>
</file>

<file path=ppt/tags/tag12.xml><?xml version="1.0" encoding="utf-8"?>
<p:tagLst xmlns:p="http://schemas.openxmlformats.org/presentationml/2006/main">
  <p:tag name="KSO_WM_UNIT_TABLE_BEAUTIFY" val="smartTable{76ab8779-a7c6-44ae-88db-8b1f6d893ae3}"/>
</p:tagLst>
</file>

<file path=ppt/tags/tag13.xml><?xml version="1.0" encoding="utf-8"?>
<p:tagLst xmlns:p="http://schemas.openxmlformats.org/presentationml/2006/main">
  <p:tag name="AS_UNIQUEID" val="29"/>
</p:tagLst>
</file>

<file path=ppt/tags/tag14.xml><?xml version="1.0" encoding="utf-8"?>
<p:tagLst xmlns:p="http://schemas.openxmlformats.org/presentationml/2006/main">
  <p:tag name="KSO_WPP_MARK_KEY" val="50bcc623-665e-4bb6-b664-db9869fba8bd"/>
  <p:tag name="COMMONDATA" val="eyJoZGlkIjoiYjQ3YWQxMGIyMThjYzg1MTQyN2FkNDNjNzY0OWY4NGIifQ=="/>
  <p:tag name="commondata" val="eyJoZGlkIjoiMzEwNTM5NzYwMDRjMzkwZTVkZjY2ODkwMGIxNGU0OTU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AS_UNIQUEID" val="653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AS_UNIQUEID" val="655"/>
</p:tagLst>
</file>

<file path=ppt/tags/tag9.xml><?xml version="1.0" encoding="utf-8"?>
<p:tagLst xmlns:p="http://schemas.openxmlformats.org/presentationml/2006/main">
  <p:tag name="AS_UNIQUEID" val="675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4561</Words>
  <Application>WPS 演示</Application>
  <PresentationFormat>宽屏</PresentationFormat>
  <Paragraphs>262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Times New Roman</vt:lpstr>
      <vt:lpstr>Times New Roman Bold</vt:lpstr>
      <vt:lpstr>Arial Black</vt:lpstr>
      <vt:lpstr>Arial Unicode MS</vt:lpstr>
      <vt:lpstr>Calibri</vt:lpstr>
      <vt:lpstr>等线</vt:lpstr>
      <vt:lpstr>黑体</vt:lpstr>
      <vt:lpstr>Arial Black</vt:lpstr>
      <vt:lpstr>Segoe UI Black</vt:lpstr>
      <vt:lpstr>Impact</vt:lpstr>
      <vt:lpstr>Monotype Corsiva</vt:lpstr>
      <vt:lpstr>Office 主题</vt:lpstr>
      <vt:lpstr>Words and phrases</vt:lpstr>
      <vt:lpstr>PowerPoint 演示文稿</vt:lpstr>
      <vt:lpstr>PowerPoint 演示文稿</vt:lpstr>
      <vt:lpstr>PowerPoint 演示文稿</vt:lpstr>
      <vt:lpstr>Pre-reading</vt:lpstr>
      <vt:lpstr>PowerPoint 演示文稿</vt:lpstr>
      <vt:lpstr>PowerPoint 演示文稿</vt:lpstr>
      <vt:lpstr>PowerPoint 演示文稿</vt:lpstr>
      <vt:lpstr>PowerPoint 演示文稿</vt:lpstr>
      <vt:lpstr>While-reading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Post-reading</vt:lpstr>
      <vt:lpstr>PowerPoint 演示文稿</vt:lpstr>
      <vt:lpstr>PowerPoint 演示文稿</vt:lpstr>
      <vt:lpstr>PowerPoint 演示文稿</vt:lpstr>
      <vt:lpstr>Homework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AVA</cp:lastModifiedBy>
  <cp:revision>117</cp:revision>
  <dcterms:created xsi:type="dcterms:W3CDTF">2020-01-14T10:19:00Z</dcterms:created>
  <dcterms:modified xsi:type="dcterms:W3CDTF">2024-07-23T04:56:13Z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9CFAA0ECDEAC4FC5B1FB215CC62F0A61_12</vt:lpwstr>
  </property>
</Properties>
</file>