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31" r:id="rId3"/>
    <p:sldId id="435" r:id="rId5"/>
    <p:sldId id="429" r:id="rId6"/>
    <p:sldId id="437" r:id="rId7"/>
    <p:sldId id="438" r:id="rId8"/>
    <p:sldId id="439" r:id="rId9"/>
    <p:sldId id="434" r:id="rId10"/>
    <p:sldId id="440" r:id="rId11"/>
    <p:sldId id="453" r:id="rId12"/>
    <p:sldId id="433" r:id="rId13"/>
    <p:sldId id="454" r:id="rId14"/>
    <p:sldId id="432" r:id="rId15"/>
    <p:sldId id="456" r:id="rId16"/>
    <p:sldId id="460" r:id="rId17"/>
    <p:sldId id="463" r:id="rId18"/>
    <p:sldId id="450" r:id="rId19"/>
    <p:sldId id="462" r:id="rId20"/>
    <p:sldId id="461" r:id="rId21"/>
    <p:sldId id="428" r:id="rId22"/>
  </p:sldIdLst>
  <p:sldSz cx="9144000" cy="5143500" type="screen16x9"/>
  <p:notesSz cx="6858000" cy="9144000"/>
  <p:custDataLst>
    <p:tags r:id="rId27"/>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744" userDrawn="1">
          <p15:clr>
            <a:srgbClr val="A4A3A4"/>
          </p15:clr>
        </p15:guide>
        <p15:guide id="2" pos="28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6" autoAdjust="0"/>
    <p:restoredTop sz="94660"/>
  </p:normalViewPr>
  <p:slideViewPr>
    <p:cSldViewPr showGuides="1">
      <p:cViewPr varScale="1">
        <p:scale>
          <a:sx n="94" d="100"/>
          <a:sy n="94" d="100"/>
        </p:scale>
        <p:origin x="114" y="84"/>
      </p:cViewPr>
      <p:guideLst>
        <p:guide orient="horz" pos="1744"/>
        <p:guide pos="2890"/>
      </p:guideLst>
    </p:cSldViewPr>
  </p:slideViewPr>
  <p:notesTextViewPr>
    <p:cViewPr>
      <p:scale>
        <a:sx n="125" d="100"/>
        <a:sy n="125" d="100"/>
      </p:scale>
      <p:origin x="0" y="0"/>
    </p:cViewPr>
  </p:notesTextViewPr>
  <p:sorterViewPr>
    <p:cViewPr>
      <p:scale>
        <a:sx n="66" d="100"/>
        <a:sy n="66"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gs" Target="tags/tag31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custDataLst>
              <p:tags r:id="rId2"/>
            </p:custDataLst>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673B58EF-4ABD-40F4-ACA4-FE81D742E6DD}"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11FC198-2D83-4DFC-8CDD-7D23AF44D41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tags" Target="../tags/tag302.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11FC198-2D83-4DFC-8CDD-7D23AF44D41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7" Type="http://schemas.openxmlformats.org/officeDocument/2006/relationships/tags" Target="../tags/tag14.xml"/><Relationship Id="rId16" Type="http://schemas.openxmlformats.org/officeDocument/2006/relationships/tags" Target="../tags/tag13.xml"/><Relationship Id="rId15" Type="http://schemas.openxmlformats.org/officeDocument/2006/relationships/image" Target="../media/image3.png"/><Relationship Id="rId14" Type="http://schemas.openxmlformats.org/officeDocument/2006/relationships/tags" Target="../tags/tag12.xml"/><Relationship Id="rId13" Type="http://schemas.openxmlformats.org/officeDocument/2006/relationships/image" Target="../media/image2.png"/><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4.png"/><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tags" Target="../tags/tag29.xml"/><Relationship Id="rId3" Type="http://schemas.openxmlformats.org/officeDocument/2006/relationships/image" Target="../media/image5.png"/><Relationship Id="rId2" Type="http://schemas.openxmlformats.org/officeDocument/2006/relationships/tags" Target="../tags/tag28.xml"/><Relationship Id="rId10" Type="http://schemas.openxmlformats.org/officeDocument/2006/relationships/tags" Target="../tags/tag3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gradFill>
        <a:effectLst/>
      </p:bgPr>
    </p:bg>
    <p:spTree>
      <p:nvGrpSpPr>
        <p:cNvPr id="1" name=""/>
        <p:cNvGrpSpPr/>
        <p:nvPr/>
      </p:nvGrpSpPr>
      <p:grpSpPr>
        <a:xfrm>
          <a:off x="0" y="0"/>
          <a:ext cx="0" cy="0"/>
          <a:chOff x="0" y="0"/>
          <a:chExt cx="0" cy="0"/>
        </a:xfrm>
      </p:grpSpPr>
      <p:sp>
        <p:nvSpPr>
          <p:cNvPr id="4" name="Rectangle 9"/>
          <p:cNvSpPr/>
          <p:nvPr userDrawn="1">
            <p:custDataLst>
              <p:tags r:id="rId2"/>
            </p:custDataLst>
          </p:nvPr>
        </p:nvSpPr>
        <p:spPr>
          <a:xfrm>
            <a:off x="8500361" y="241918"/>
            <a:ext cx="365983" cy="2153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6" name="Isosceles Triangle 10"/>
          <p:cNvSpPr/>
          <p:nvPr userDrawn="1">
            <p:custDataLst>
              <p:tags r:id="rId3"/>
            </p:custDataLst>
          </p:nvPr>
        </p:nvSpPr>
        <p:spPr>
          <a:xfrm rot="10610802">
            <a:off x="8504736" y="316259"/>
            <a:ext cx="366581" cy="196391"/>
          </a:xfrm>
          <a:prstGeom prst="triangl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7" name="Slide Number Placeholder 5"/>
          <p:cNvSpPr txBox="1"/>
          <p:nvPr userDrawn="1">
            <p:custDataLst>
              <p:tags r:id="rId4"/>
            </p:custDataLst>
          </p:nvPr>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fld>
            <a:endParaRPr lang="en-US" sz="1000"/>
          </a:p>
        </p:txBody>
      </p:sp>
      <p:grpSp>
        <p:nvGrpSpPr>
          <p:cNvPr id="8" name="Group 5"/>
          <p:cNvGrpSpPr/>
          <p:nvPr userDrawn="1">
            <p:custDataLst>
              <p:tags r:id="rId5"/>
            </p:custDataLst>
          </p:nvPr>
        </p:nvGrpSpPr>
        <p:grpSpPr>
          <a:xfrm>
            <a:off x="347419" y="4731991"/>
            <a:ext cx="224082" cy="221156"/>
            <a:chOff x="4328868" y="5502988"/>
            <a:chExt cx="500307" cy="493774"/>
          </a:xfrm>
        </p:grpSpPr>
        <p:sp>
          <p:nvSpPr>
            <p:cNvPr id="9" name="Freeform 7">
              <a:hlinkClick r:id="" action="ppaction://hlinkshowjump?jump=previousslide"/>
            </p:cNvPr>
            <p:cNvSpPr/>
            <p:nvPr userDrawn="1">
              <p:custDataLst>
                <p:tags r:id="rId6"/>
              </p:custDataLst>
            </p:nvPr>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0" name="Freeform 8">
              <a:hlinkClick r:id="" action="ppaction://hlinkshowjump?jump=previousslide"/>
            </p:cNvPr>
            <p:cNvSpPr>
              <a:spLocks noEditPoints="1"/>
            </p:cNvSpPr>
            <p:nvPr userDrawn="1">
              <p:custDataLst>
                <p:tags r:id="rId7"/>
              </p:custDataLst>
            </p:nvPr>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11" name="Group 9"/>
          <p:cNvGrpSpPr/>
          <p:nvPr userDrawn="1">
            <p:custDataLst>
              <p:tags r:id="rId8"/>
            </p:custDataLst>
          </p:nvPr>
        </p:nvGrpSpPr>
        <p:grpSpPr>
          <a:xfrm flipH="1">
            <a:off x="933709" y="4731991"/>
            <a:ext cx="224082" cy="221156"/>
            <a:chOff x="4328868" y="5502988"/>
            <a:chExt cx="500307" cy="493774"/>
          </a:xfrm>
        </p:grpSpPr>
        <p:sp>
          <p:nvSpPr>
            <p:cNvPr id="12" name="Freeform 10">
              <a:hlinkClick r:id="" action="ppaction://hlinkshowjump?jump=nextslide"/>
            </p:cNvPr>
            <p:cNvSpPr/>
            <p:nvPr userDrawn="1">
              <p:custDataLst>
                <p:tags r:id="rId9"/>
              </p:custDataLst>
            </p:nvPr>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3" name="Freeform 11">
              <a:hlinkClick r:id="" action="ppaction://hlinkshowjump?jump=nextslide"/>
            </p:cNvPr>
            <p:cNvSpPr>
              <a:spLocks noEditPoints="1"/>
            </p:cNvSpPr>
            <p:nvPr userDrawn="1">
              <p:custDataLst>
                <p:tags r:id="rId10"/>
              </p:custDataLst>
            </p:nvPr>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14" name="Straight Connector 3"/>
          <p:cNvCxnSpPr/>
          <p:nvPr userDrawn="1">
            <p:custDataLst>
              <p:tags r:id="rId11"/>
            </p:custDataLst>
          </p:nvPr>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custDataLst>
              <p:tags r:id="rId12"/>
            </p:custDataLst>
          </p:nvPr>
        </p:nvPicPr>
        <p:blipFill>
          <a:blip r:embed="rId13">
            <a:extLst>
              <a:ext uri="{28A0092B-C50C-407E-A947-70E740481C1C}">
                <a14:useLocalDpi xmlns:a14="http://schemas.microsoft.com/office/drawing/2010/main" val="0"/>
              </a:ext>
            </a:extLst>
          </a:blip>
          <a:stretch>
            <a:fillRect/>
          </a:stretch>
        </p:blipFill>
        <p:spPr bwMode="auto">
          <a:xfrm>
            <a:off x="299916" y="210344"/>
            <a:ext cx="705222" cy="705222"/>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6" name="Picture 4" descr="C:\Users\Administrator\Desktop\微立体创业计划\004.png"/>
          <p:cNvPicPr>
            <a:picLocks noChangeAspect="1" noChangeArrowheads="1"/>
          </p:cNvPicPr>
          <p:nvPr userDrawn="1">
            <p:custDataLst>
              <p:tags r:id="rId14"/>
            </p:custDataLst>
          </p:nvPr>
        </p:nvPicPr>
        <p:blipFill>
          <a:blip r:embed="rId15">
            <a:extLst>
              <a:ext uri="{28A0092B-C50C-407E-A947-70E740481C1C}">
                <a14:useLocalDpi xmlns:a14="http://schemas.microsoft.com/office/drawing/2010/main" val="0"/>
              </a:ext>
            </a:extLst>
          </a:blip>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7" name="矩形 3"/>
          <p:cNvSpPr>
            <a:spLocks noChangeArrowheads="1"/>
          </p:cNvSpPr>
          <p:nvPr userDrawn="1">
            <p:custDataLst>
              <p:tags r:id="rId16"/>
            </p:custDataLst>
          </p:nvPr>
        </p:nvSpPr>
        <p:spPr bwMode="auto">
          <a:xfrm>
            <a:off x="1187624" y="612722"/>
            <a:ext cx="2587892"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en-US" altLang="zh-CN" sz="1050" b="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Click here to add the title text content</a:t>
            </a:r>
            <a:endParaRPr lang="zh-CN" altLang="en-US" sz="1050" b="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标题 1"/>
          <p:cNvSpPr>
            <a:spLocks noGrp="1"/>
          </p:cNvSpPr>
          <p:nvPr>
            <p:ph type="title"/>
            <p:custDataLst>
              <p:tags r:id="rId17"/>
            </p:custDataLst>
          </p:nvPr>
        </p:nvSpPr>
        <p:spPr>
          <a:xfrm>
            <a:off x="1184649" y="250504"/>
            <a:ext cx="32162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lvl1pPr>
              <a:defRPr lang="zh-CN" altLang="en-US" sz="2000" b="0">
                <a:solidFill>
                  <a:schemeClr val="tx1">
                    <a:lumMod val="85000"/>
                    <a:lumOff val="15000"/>
                  </a:schemeClr>
                </a:solidFill>
                <a:latin typeface="微软雅黑" panose="020B0503020204020204" pitchFamily="34" charset="-122"/>
                <a:cs typeface="+mn-cs"/>
              </a:defRPr>
            </a:lvl1pPr>
          </a:lstStyle>
          <a:p>
            <a:pPr lvl="0" algn="l"/>
            <a:r>
              <a:rPr lang="zh-CN" altLang="en-US"/>
              <a:t>单击此处编辑母版标题样式</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00" fill="hold"/>
                                        <p:tgtEl>
                                          <p:spTgt spid="15"/>
                                        </p:tgtEl>
                                        <p:attrNameLst>
                                          <p:attrName>ppt_x</p:attrName>
                                        </p:attrNameLst>
                                      </p:cBhvr>
                                      <p:tavLst>
                                        <p:tav tm="0">
                                          <p:val>
                                            <p:strVal val="0-#ppt_w/2"/>
                                          </p:val>
                                        </p:tav>
                                        <p:tav tm="100000">
                                          <p:val>
                                            <p:strVal val="#ppt_x"/>
                                          </p:val>
                                        </p:tav>
                                      </p:tavLst>
                                    </p:anim>
                                    <p:anim calcmode="lin" valueType="num">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00" fill="hold"/>
                                        <p:tgtEl>
                                          <p:spTgt spid="16"/>
                                        </p:tgtEl>
                                        <p:attrNameLst>
                                          <p:attrName>ppt_x</p:attrName>
                                        </p:attrNameLst>
                                      </p:cBhvr>
                                      <p:tavLst>
                                        <p:tav tm="0">
                                          <p:val>
                                            <p:strVal val="#ppt_x"/>
                                          </p:val>
                                        </p:tav>
                                        <p:tav tm="100000">
                                          <p:val>
                                            <p:strVal val="#ppt_x"/>
                                          </p:val>
                                        </p:tav>
                                      </p:tavLst>
                                    </p:anim>
                                    <p:anim calcmode="lin" valueType="num">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85800" y="1597819"/>
            <a:ext cx="7772400" cy="1102519"/>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8" name="图片 7" descr="QQ图片20190718090413"/>
          <p:cNvPicPr>
            <a:picLocks noChangeAspect="1"/>
          </p:cNvPicPr>
          <p:nvPr>
            <p:custDataLst>
              <p:tags r:id="rId2"/>
            </p:custDataLst>
          </p:nvPr>
        </p:nvPicPr>
        <p:blipFill>
          <a:blip r:embed="rId3"/>
          <a:stretch>
            <a:fillRect/>
          </a:stretch>
        </p:blipFill>
        <p:spPr>
          <a:xfrm>
            <a:off x="8141086" y="4310742"/>
            <a:ext cx="1002914" cy="845548"/>
          </a:xfrm>
          <a:prstGeom prst="rect">
            <a:avLst/>
          </a:prstGeom>
        </p:spPr>
      </p:pic>
      <p:sp>
        <p:nvSpPr>
          <p:cNvPr id="2" name="标题 1"/>
          <p:cNvSpPr>
            <a:spLocks noGrp="1"/>
          </p:cNvSpPr>
          <p:nvPr>
            <p:ph type="title"/>
            <p:custDataLst>
              <p:tags r:id="rId4"/>
            </p:custDataLst>
          </p:nvPr>
        </p:nvSpPr>
        <p:spPr>
          <a:xfrm>
            <a:off x="502412" y="324000"/>
            <a:ext cx="8139178" cy="486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100" b="1" i="0" u="none" strike="noStrike" kern="1200" cap="none" spc="200" normalizeH="0" baseline="0" noProof="1">
                <a:solidFill>
                  <a:schemeClr val="tx1"/>
                </a:solidFill>
                <a:uFillTx/>
                <a:latin typeface="Arial" panose="020B0604020202020204" pitchFamily="34" charset="0"/>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a:xfrm>
            <a:off x="659807" y="4762375"/>
            <a:ext cx="2025000" cy="237600"/>
          </a:xfrm>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87000" y="4762375"/>
            <a:ext cx="2970000" cy="237600"/>
          </a:xfrm>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7"/>
            </p:custDataLst>
          </p:nvPr>
        </p:nvSpPr>
        <p:spPr>
          <a:xfrm>
            <a:off x="6457950" y="4762375"/>
            <a:ext cx="2025000" cy="237600"/>
          </a:xfrm>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7" name="图片 6" descr="QQ图片20190718090413"/>
          <p:cNvPicPr>
            <a:picLocks noChangeAspect="1"/>
          </p:cNvPicPr>
          <p:nvPr>
            <p:custDataLst>
              <p:tags r:id="rId2"/>
            </p:custDataLst>
          </p:nvPr>
        </p:nvPicPr>
        <p:blipFill>
          <a:blip r:embed="rId3"/>
          <a:stretch>
            <a:fillRect/>
          </a:stretch>
        </p:blipFill>
        <p:spPr>
          <a:xfrm flipH="1">
            <a:off x="-27010" y="3488939"/>
            <a:ext cx="2284095" cy="1667351"/>
          </a:xfrm>
          <a:prstGeom prst="rect">
            <a:avLst/>
          </a:prstGeom>
        </p:spPr>
      </p:pic>
      <p:pic>
        <p:nvPicPr>
          <p:cNvPr id="9" name="图片 8" descr="QQ图片20190718090413"/>
          <p:cNvPicPr>
            <a:picLocks noChangeAspect="1"/>
          </p:cNvPicPr>
          <p:nvPr>
            <p:custDataLst>
              <p:tags r:id="rId4"/>
            </p:custDataLst>
          </p:nvPr>
        </p:nvPicPr>
        <p:blipFill>
          <a:blip r:embed="rId5">
            <a:extLst>
              <a:ext uri="{BEBA8EAE-BF5A-486C-A8C5-ECC9F3942E4B}">
                <a14:imgProps xmlns:a14="http://schemas.microsoft.com/office/drawing/2010/main">
                  <a14:imgLayer r:embed="rId6">
                    <a14:imgEffect>
                      <a14:backgroundRemoval t="9756" b="100000" l="9881" r="100000"/>
                    </a14:imgEffect>
                  </a14:imgLayer>
                </a14:imgProps>
              </a:ext>
            </a:extLst>
          </a:blip>
          <a:stretch>
            <a:fillRect/>
          </a:stretch>
        </p:blipFill>
        <p:spPr>
          <a:xfrm>
            <a:off x="4162560" y="1500935"/>
            <a:ext cx="5036820" cy="3677126"/>
          </a:xfrm>
          <a:prstGeom prst="rect">
            <a:avLst/>
          </a:prstGeom>
        </p:spPr>
      </p:pic>
      <p:sp>
        <p:nvSpPr>
          <p:cNvPr id="3" name="日期占位符 2"/>
          <p:cNvSpPr>
            <a:spLocks noGrp="1"/>
          </p:cNvSpPr>
          <p:nvPr>
            <p:ph type="dt" sz="half" idx="10"/>
            <p:custDataLst>
              <p:tags r:id="rId7"/>
            </p:custDataLst>
          </p:nvPr>
        </p:nvSpPr>
        <p:spPr>
          <a:xfrm>
            <a:off x="659807" y="4762375"/>
            <a:ext cx="2025000" cy="2376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000" y="4762375"/>
            <a:ext cx="2970000" cy="237600"/>
          </a:xfrm>
        </p:spPr>
        <p:txBody>
          <a:bodyPr/>
          <a:lstStyle/>
          <a:p>
            <a:endParaRPr lang="zh-CN" altLang="en-US"/>
          </a:p>
        </p:txBody>
      </p:sp>
      <p:sp>
        <p:nvSpPr>
          <p:cNvPr id="5" name="灯片编号占位符 4"/>
          <p:cNvSpPr>
            <a:spLocks noGrp="1"/>
          </p:cNvSpPr>
          <p:nvPr>
            <p:ph type="sldNum" sz="quarter" idx="12"/>
            <p:custDataLst>
              <p:tags r:id="rId9"/>
            </p:custDataLst>
          </p:nvPr>
        </p:nvSpPr>
        <p:spPr>
          <a:xfrm>
            <a:off x="6457950" y="4762375"/>
            <a:ext cx="2025000" cy="2376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10"/>
            </p:custDataLst>
          </p:nvPr>
        </p:nvSpPr>
        <p:spPr>
          <a:xfrm>
            <a:off x="1318006" y="2045007"/>
            <a:ext cx="6507989" cy="1053486"/>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a:solidFill>
                  <a:schemeClr val="accent1">
                    <a:lumMod val="50000"/>
                  </a:schemeClr>
                </a:solidFill>
                <a:effectLst>
                  <a:outerShdw blurRad="38100" dist="38100" dir="2700000" algn="tl">
                    <a:srgbClr val="000000">
                      <a:alpha val="43137"/>
                    </a:srgbClr>
                  </a:outerShdw>
                </a:effectLst>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image" Target="../media/image8.jpeg"/><Relationship Id="rId7" Type="http://schemas.openxmlformats.org/officeDocument/2006/relationships/tags" Target="../tags/tag34.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p:cNvPicPr>
            <a:picLocks noChangeAspect="1" noChangeArrowheads="1"/>
          </p:cNvPicPr>
          <p:nvPr userDrawn="1">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10339" y="11933"/>
            <a:ext cx="9123322" cy="513126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userDrawn="1">
            <p:custDataLst>
              <p:tags r:id="rId9"/>
            </p:custDataLst>
          </p:nvPr>
        </p:nvSpPr>
        <p:spPr>
          <a:xfrm>
            <a:off x="0" y="0"/>
            <a:ext cx="9144000" cy="5143198"/>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3" Type="http://schemas.openxmlformats.org/officeDocument/2006/relationships/notesSlide" Target="../notesSlides/notesSlide1.xml"/><Relationship Id="rId22" Type="http://schemas.openxmlformats.org/officeDocument/2006/relationships/slideLayout" Target="../slideLayouts/slideLayout1.xml"/><Relationship Id="rId21" Type="http://schemas.openxmlformats.org/officeDocument/2006/relationships/tags" Target="../tags/tag56.xml"/><Relationship Id="rId20" Type="http://schemas.openxmlformats.org/officeDocument/2006/relationships/tags" Target="../tags/tag55.xml"/><Relationship Id="rId2" Type="http://schemas.openxmlformats.org/officeDocument/2006/relationships/tags" Target="../tags/tag37.xml"/><Relationship Id="rId19" Type="http://schemas.openxmlformats.org/officeDocument/2006/relationships/tags" Target="../tags/tag54.xml"/><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6.xml"/></Relationships>
</file>

<file path=ppt/slides/_rels/slide10.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image" Target="../media/image23.png"/><Relationship Id="rId14" Type="http://schemas.openxmlformats.org/officeDocument/2006/relationships/slideLayout" Target="../slideLayouts/slideLayout2.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tags" Target="../tags/tag181.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jpeg"/><Relationship Id="rId2" Type="http://schemas.openxmlformats.org/officeDocument/2006/relationships/tags" Target="../tags/tag194.xml"/><Relationship Id="rId1" Type="http://schemas.openxmlformats.org/officeDocument/2006/relationships/tags" Target="../tags/tag193.xml"/></Relationships>
</file>

<file path=ppt/slides/_rels/slide12.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image" Target="../media/image25.jpeg"/><Relationship Id="rId2" Type="http://schemas.openxmlformats.org/officeDocument/2006/relationships/tags" Target="../tags/tag196.xml"/><Relationship Id="rId12" Type="http://schemas.openxmlformats.org/officeDocument/2006/relationships/slideLayout" Target="../slideLayouts/slideLayout2.xml"/><Relationship Id="rId11" Type="http://schemas.openxmlformats.org/officeDocument/2006/relationships/image" Target="../media/image26.png"/><Relationship Id="rId10" Type="http://schemas.openxmlformats.org/officeDocument/2006/relationships/tags" Target="../tags/tag203.xml"/><Relationship Id="rId1" Type="http://schemas.openxmlformats.org/officeDocument/2006/relationships/tags" Target="../tags/tag195.xml"/></Relationships>
</file>

<file path=ppt/slides/_rels/slide13.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image" Target="../media/image26.png"/><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image" Target="../media/image27.jpeg"/><Relationship Id="rId12" Type="http://schemas.openxmlformats.org/officeDocument/2006/relationships/slideLayout" Target="../slideLayouts/slideLayout2.xml"/><Relationship Id="rId11" Type="http://schemas.openxmlformats.org/officeDocument/2006/relationships/tags" Target="../tags/tag212.xml"/><Relationship Id="rId10" Type="http://schemas.openxmlformats.org/officeDocument/2006/relationships/tags" Target="../tags/tag211.xml"/><Relationship Id="rId1" Type="http://schemas.openxmlformats.org/officeDocument/2006/relationships/tags" Target="../tags/tag204.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6.xml"/><Relationship Id="rId4" Type="http://schemas.openxmlformats.org/officeDocument/2006/relationships/image" Target="../media/image15.jpeg"/><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s>
</file>

<file path=ppt/slides/_rels/slide15.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image" Target="../media/image29.png"/><Relationship Id="rId3" Type="http://schemas.openxmlformats.org/officeDocument/2006/relationships/tags" Target="../tags/tag218.xml"/><Relationship Id="rId2" Type="http://schemas.openxmlformats.org/officeDocument/2006/relationships/image" Target="../media/image28.jpeg"/><Relationship Id="rId10" Type="http://schemas.openxmlformats.org/officeDocument/2006/relationships/slideLayout" Target="../slideLayouts/slideLayout1.xml"/><Relationship Id="rId1" Type="http://schemas.openxmlformats.org/officeDocument/2006/relationships/tags" Target="../tags/tag217.xml"/></Relationships>
</file>

<file path=ppt/slides/_rels/slide16.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image" Target="../media/image32.png"/><Relationship Id="rId7" Type="http://schemas.openxmlformats.org/officeDocument/2006/relationships/tags" Target="../tags/tag228.xml"/><Relationship Id="rId6" Type="http://schemas.openxmlformats.org/officeDocument/2006/relationships/image" Target="../media/image31.jpeg"/><Relationship Id="rId5" Type="http://schemas.openxmlformats.org/officeDocument/2006/relationships/tags" Target="../tags/tag227.xml"/><Relationship Id="rId4" Type="http://schemas.openxmlformats.org/officeDocument/2006/relationships/image" Target="../media/image30.jpeg"/><Relationship Id="rId3" Type="http://schemas.openxmlformats.org/officeDocument/2006/relationships/tags" Target="../tags/tag226.xml"/><Relationship Id="rId23" Type="http://schemas.openxmlformats.org/officeDocument/2006/relationships/notesSlide" Target="../notesSlides/notesSlide5.xml"/><Relationship Id="rId22" Type="http://schemas.openxmlformats.org/officeDocument/2006/relationships/slideLayout" Target="../slideLayouts/slideLayout1.xml"/><Relationship Id="rId21" Type="http://schemas.openxmlformats.org/officeDocument/2006/relationships/tags" Target="../tags/tag238.xml"/><Relationship Id="rId20" Type="http://schemas.openxmlformats.org/officeDocument/2006/relationships/tags" Target="../tags/tag237.xml"/><Relationship Id="rId2" Type="http://schemas.openxmlformats.org/officeDocument/2006/relationships/tags" Target="../tags/tag225.xml"/><Relationship Id="rId19" Type="http://schemas.openxmlformats.org/officeDocument/2006/relationships/tags" Target="../tags/tag236.xml"/><Relationship Id="rId18" Type="http://schemas.openxmlformats.org/officeDocument/2006/relationships/tags" Target="../tags/tag235.xml"/><Relationship Id="rId17" Type="http://schemas.openxmlformats.org/officeDocument/2006/relationships/tags" Target="../tags/tag234.xml"/><Relationship Id="rId16" Type="http://schemas.openxmlformats.org/officeDocument/2006/relationships/image" Target="../media/image35.jpeg"/><Relationship Id="rId15" Type="http://schemas.openxmlformats.org/officeDocument/2006/relationships/tags" Target="../tags/tag233.xml"/><Relationship Id="rId14" Type="http://schemas.openxmlformats.org/officeDocument/2006/relationships/tags" Target="../tags/tag232.xml"/><Relationship Id="rId13" Type="http://schemas.openxmlformats.org/officeDocument/2006/relationships/image" Target="../media/image34.jpeg"/><Relationship Id="rId12" Type="http://schemas.openxmlformats.org/officeDocument/2006/relationships/tags" Target="../tags/tag231.xml"/><Relationship Id="rId11" Type="http://schemas.openxmlformats.org/officeDocument/2006/relationships/tags" Target="../tags/tag230.xml"/><Relationship Id="rId10" Type="http://schemas.openxmlformats.org/officeDocument/2006/relationships/image" Target="../media/image33.png"/><Relationship Id="rId1" Type="http://schemas.openxmlformats.org/officeDocument/2006/relationships/tags" Target="../tags/tag224.xml"/></Relationships>
</file>

<file path=ppt/slides/_rels/slide17.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0" Type="http://schemas.openxmlformats.org/officeDocument/2006/relationships/slideLayout" Target="../slideLayouts/slideLayout2.xml"/><Relationship Id="rId2" Type="http://schemas.openxmlformats.org/officeDocument/2006/relationships/tags" Target="../tags/tag242.xml"/><Relationship Id="rId19" Type="http://schemas.openxmlformats.org/officeDocument/2006/relationships/tags" Target="../tags/tag259.xml"/><Relationship Id="rId18" Type="http://schemas.openxmlformats.org/officeDocument/2006/relationships/tags" Target="../tags/tag258.xml"/><Relationship Id="rId17" Type="http://schemas.openxmlformats.org/officeDocument/2006/relationships/tags" Target="../tags/tag257.xml"/><Relationship Id="rId16" Type="http://schemas.openxmlformats.org/officeDocument/2006/relationships/tags" Target="../tags/tag256.xml"/><Relationship Id="rId15" Type="http://schemas.openxmlformats.org/officeDocument/2006/relationships/tags" Target="../tags/tag255.xml"/><Relationship Id="rId14" Type="http://schemas.openxmlformats.org/officeDocument/2006/relationships/tags" Target="../tags/tag254.xml"/><Relationship Id="rId13" Type="http://schemas.openxmlformats.org/officeDocument/2006/relationships/tags" Target="../tags/tag253.xml"/><Relationship Id="rId12" Type="http://schemas.openxmlformats.org/officeDocument/2006/relationships/tags" Target="../tags/tag25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tags" Target="../tags/tag241.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jpeg"/><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s>
</file>

<file path=ppt/slides/_rels/slide19.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tags" Target="../tags/tag270.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2" Type="http://schemas.openxmlformats.org/officeDocument/2006/relationships/notesSlide" Target="../notesSlides/notesSlide6.xml"/><Relationship Id="rId41" Type="http://schemas.openxmlformats.org/officeDocument/2006/relationships/slideLayout" Target="../slideLayouts/slideLayout1.xml"/><Relationship Id="rId40" Type="http://schemas.openxmlformats.org/officeDocument/2006/relationships/image" Target="../media/image36.png"/><Relationship Id="rId4" Type="http://schemas.openxmlformats.org/officeDocument/2006/relationships/tags" Target="../tags/tag266.xml"/><Relationship Id="rId39" Type="http://schemas.openxmlformats.org/officeDocument/2006/relationships/tags" Target="../tags/tag301.xml"/><Relationship Id="rId38" Type="http://schemas.openxmlformats.org/officeDocument/2006/relationships/tags" Target="../tags/tag300.xml"/><Relationship Id="rId37" Type="http://schemas.openxmlformats.org/officeDocument/2006/relationships/tags" Target="../tags/tag299.xml"/><Relationship Id="rId36" Type="http://schemas.openxmlformats.org/officeDocument/2006/relationships/tags" Target="../tags/tag298.xml"/><Relationship Id="rId35" Type="http://schemas.openxmlformats.org/officeDocument/2006/relationships/tags" Target="../tags/tag297.xml"/><Relationship Id="rId34" Type="http://schemas.openxmlformats.org/officeDocument/2006/relationships/tags" Target="../tags/tag296.xml"/><Relationship Id="rId33" Type="http://schemas.openxmlformats.org/officeDocument/2006/relationships/tags" Target="../tags/tag295.xml"/><Relationship Id="rId32" Type="http://schemas.openxmlformats.org/officeDocument/2006/relationships/tags" Target="../tags/tag294.xml"/><Relationship Id="rId31" Type="http://schemas.openxmlformats.org/officeDocument/2006/relationships/tags" Target="../tags/tag293.xml"/><Relationship Id="rId30" Type="http://schemas.openxmlformats.org/officeDocument/2006/relationships/tags" Target="../tags/tag292.xml"/><Relationship Id="rId3" Type="http://schemas.openxmlformats.org/officeDocument/2006/relationships/tags" Target="../tags/tag265.xml"/><Relationship Id="rId29" Type="http://schemas.openxmlformats.org/officeDocument/2006/relationships/tags" Target="../tags/tag291.xml"/><Relationship Id="rId28" Type="http://schemas.openxmlformats.org/officeDocument/2006/relationships/tags" Target="../tags/tag290.xml"/><Relationship Id="rId27" Type="http://schemas.openxmlformats.org/officeDocument/2006/relationships/tags" Target="../tags/tag289.xml"/><Relationship Id="rId26" Type="http://schemas.openxmlformats.org/officeDocument/2006/relationships/tags" Target="../tags/tag288.xml"/><Relationship Id="rId25" Type="http://schemas.openxmlformats.org/officeDocument/2006/relationships/tags" Target="../tags/tag287.xml"/><Relationship Id="rId24" Type="http://schemas.openxmlformats.org/officeDocument/2006/relationships/tags" Target="../tags/tag286.xml"/><Relationship Id="rId23" Type="http://schemas.openxmlformats.org/officeDocument/2006/relationships/tags" Target="../tags/tag285.xml"/><Relationship Id="rId22" Type="http://schemas.openxmlformats.org/officeDocument/2006/relationships/tags" Target="../tags/tag284.xml"/><Relationship Id="rId21" Type="http://schemas.openxmlformats.org/officeDocument/2006/relationships/tags" Target="../tags/tag283.xml"/><Relationship Id="rId20" Type="http://schemas.openxmlformats.org/officeDocument/2006/relationships/tags" Target="../tags/tag282.xml"/><Relationship Id="rId2" Type="http://schemas.openxmlformats.org/officeDocument/2006/relationships/tags" Target="../tags/tag264.xml"/><Relationship Id="rId19" Type="http://schemas.openxmlformats.org/officeDocument/2006/relationships/tags" Target="../tags/tag281.xml"/><Relationship Id="rId18" Type="http://schemas.openxmlformats.org/officeDocument/2006/relationships/tags" Target="../tags/tag280.xml"/><Relationship Id="rId17" Type="http://schemas.openxmlformats.org/officeDocument/2006/relationships/tags" Target="../tags/tag279.xml"/><Relationship Id="rId16" Type="http://schemas.openxmlformats.org/officeDocument/2006/relationships/tags" Target="../tags/tag278.xml"/><Relationship Id="rId15" Type="http://schemas.openxmlformats.org/officeDocument/2006/relationships/tags" Target="../tags/tag277.xml"/><Relationship Id="rId14" Type="http://schemas.openxmlformats.org/officeDocument/2006/relationships/tags" Target="../tags/tag276.xml"/><Relationship Id="rId13" Type="http://schemas.openxmlformats.org/officeDocument/2006/relationships/tags" Target="../tags/tag275.xml"/><Relationship Id="rId12" Type="http://schemas.openxmlformats.org/officeDocument/2006/relationships/tags" Target="../tags/tag274.xml"/><Relationship Id="rId11" Type="http://schemas.openxmlformats.org/officeDocument/2006/relationships/tags" Target="../tags/tag273.xml"/><Relationship Id="rId10" Type="http://schemas.openxmlformats.org/officeDocument/2006/relationships/tags" Target="../tags/tag272.xml"/><Relationship Id="rId1" Type="http://schemas.openxmlformats.org/officeDocument/2006/relationships/tags" Target="../tags/tag263.xml"/></Relationships>
</file>

<file path=ppt/slides/_rels/slide2.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8" Type="http://schemas.openxmlformats.org/officeDocument/2006/relationships/notesSlide" Target="../notesSlides/notesSlide2.xml"/><Relationship Id="rId47" Type="http://schemas.openxmlformats.org/officeDocument/2006/relationships/slideLayout" Target="../slideLayouts/slideLayout1.xml"/><Relationship Id="rId46" Type="http://schemas.openxmlformats.org/officeDocument/2006/relationships/tags" Target="../tags/tag105.xml"/><Relationship Id="rId45" Type="http://schemas.openxmlformats.org/officeDocument/2006/relationships/tags" Target="../tags/tag104.xml"/><Relationship Id="rId44" Type="http://schemas.openxmlformats.org/officeDocument/2006/relationships/tags" Target="../tags/tag103.xml"/><Relationship Id="rId43" Type="http://schemas.openxmlformats.org/officeDocument/2006/relationships/tags" Target="../tags/tag102.xml"/><Relationship Id="rId42" Type="http://schemas.openxmlformats.org/officeDocument/2006/relationships/tags" Target="../tags/tag101.xml"/><Relationship Id="rId41" Type="http://schemas.openxmlformats.org/officeDocument/2006/relationships/tags" Target="../tags/tag100.xml"/><Relationship Id="rId40" Type="http://schemas.openxmlformats.org/officeDocument/2006/relationships/tags" Target="../tags/tag99.xml"/><Relationship Id="rId4" Type="http://schemas.openxmlformats.org/officeDocument/2006/relationships/tags" Target="../tags/tag63.xml"/><Relationship Id="rId39" Type="http://schemas.openxmlformats.org/officeDocument/2006/relationships/tags" Target="../tags/tag98.xml"/><Relationship Id="rId38" Type="http://schemas.openxmlformats.org/officeDocument/2006/relationships/tags" Target="../tags/tag97.xml"/><Relationship Id="rId37" Type="http://schemas.openxmlformats.org/officeDocument/2006/relationships/tags" Target="../tags/tag96.xml"/><Relationship Id="rId36" Type="http://schemas.openxmlformats.org/officeDocument/2006/relationships/tags" Target="../tags/tag95.xml"/><Relationship Id="rId35" Type="http://schemas.openxmlformats.org/officeDocument/2006/relationships/tags" Target="../tags/tag94.xml"/><Relationship Id="rId34" Type="http://schemas.openxmlformats.org/officeDocument/2006/relationships/tags" Target="../tags/tag93.xml"/><Relationship Id="rId33" Type="http://schemas.openxmlformats.org/officeDocument/2006/relationships/tags" Target="../tags/tag92.xml"/><Relationship Id="rId32" Type="http://schemas.openxmlformats.org/officeDocument/2006/relationships/tags" Target="../tags/tag91.xml"/><Relationship Id="rId31" Type="http://schemas.openxmlformats.org/officeDocument/2006/relationships/tags" Target="../tags/tag90.xml"/><Relationship Id="rId30" Type="http://schemas.openxmlformats.org/officeDocument/2006/relationships/tags" Target="../tags/tag89.xml"/><Relationship Id="rId3" Type="http://schemas.openxmlformats.org/officeDocument/2006/relationships/tags" Target="../tags/tag62.xml"/><Relationship Id="rId29" Type="http://schemas.openxmlformats.org/officeDocument/2006/relationships/tags" Target="../tags/tag88.xml"/><Relationship Id="rId28" Type="http://schemas.openxmlformats.org/officeDocument/2006/relationships/tags" Target="../tags/tag87.xml"/><Relationship Id="rId27" Type="http://schemas.openxmlformats.org/officeDocument/2006/relationships/tags" Target="../tags/tag86.xml"/><Relationship Id="rId26" Type="http://schemas.openxmlformats.org/officeDocument/2006/relationships/tags" Target="../tags/tag85.xml"/><Relationship Id="rId25" Type="http://schemas.openxmlformats.org/officeDocument/2006/relationships/tags" Target="../tags/tag84.xml"/><Relationship Id="rId24" Type="http://schemas.openxmlformats.org/officeDocument/2006/relationships/tags" Target="../tags/tag83.xml"/><Relationship Id="rId23" Type="http://schemas.openxmlformats.org/officeDocument/2006/relationships/tags" Target="../tags/tag82.xml"/><Relationship Id="rId22" Type="http://schemas.openxmlformats.org/officeDocument/2006/relationships/tags" Target="../tags/tag81.xml"/><Relationship Id="rId21" Type="http://schemas.openxmlformats.org/officeDocument/2006/relationships/tags" Target="../tags/tag80.xml"/><Relationship Id="rId20" Type="http://schemas.openxmlformats.org/officeDocument/2006/relationships/tags" Target="../tags/tag79.xml"/><Relationship Id="rId2" Type="http://schemas.openxmlformats.org/officeDocument/2006/relationships/tags" Target="../tags/tag61.xml"/><Relationship Id="rId19" Type="http://schemas.openxmlformats.org/officeDocument/2006/relationships/tags" Target="../tags/tag78.xml"/><Relationship Id="rId18" Type="http://schemas.openxmlformats.org/officeDocument/2006/relationships/tags" Target="../tags/tag77.xml"/><Relationship Id="rId17" Type="http://schemas.openxmlformats.org/officeDocument/2006/relationships/tags" Target="../tags/tag76.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tags" Target="../tags/tag60.xml"/></Relationships>
</file>

<file path=ppt/slides/_rels/slide3.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image" Target="../media/image9.png"/><Relationship Id="rId3" Type="http://schemas.openxmlformats.org/officeDocument/2006/relationships/tags" Target="../tags/tag111.xml"/><Relationship Id="rId2" Type="http://schemas.openxmlformats.org/officeDocument/2006/relationships/tags" Target="../tags/tag110.xml"/><Relationship Id="rId11" Type="http://schemas.openxmlformats.org/officeDocument/2006/relationships/slideLayout" Target="../slideLayouts/slideLayout2.xml"/><Relationship Id="rId10" Type="http://schemas.openxmlformats.org/officeDocument/2006/relationships/tags" Target="../tags/tag117.xml"/><Relationship Id="rId1" Type="http://schemas.openxmlformats.org/officeDocument/2006/relationships/tags" Target="../tags/tag109.xml"/></Relationships>
</file>

<file path=ppt/slides/_rels/slide4.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5" Type="http://schemas.openxmlformats.org/officeDocument/2006/relationships/slideLayout" Target="../slideLayouts/slideLayout1.xml"/><Relationship Id="rId24" Type="http://schemas.openxmlformats.org/officeDocument/2006/relationships/tags" Target="../tags/tag137.xml"/><Relationship Id="rId23" Type="http://schemas.openxmlformats.org/officeDocument/2006/relationships/image" Target="../media/image13.jpeg"/><Relationship Id="rId22" Type="http://schemas.openxmlformats.org/officeDocument/2006/relationships/tags" Target="../tags/tag136.xml"/><Relationship Id="rId21" Type="http://schemas.openxmlformats.org/officeDocument/2006/relationships/image" Target="../media/image12.jpeg"/><Relationship Id="rId20" Type="http://schemas.openxmlformats.org/officeDocument/2006/relationships/tags" Target="../tags/tag135.xml"/><Relationship Id="rId2" Type="http://schemas.openxmlformats.org/officeDocument/2006/relationships/tags" Target="../tags/tag119.xml"/><Relationship Id="rId19" Type="http://schemas.openxmlformats.org/officeDocument/2006/relationships/tags" Target="../tags/tag134.xml"/><Relationship Id="rId18" Type="http://schemas.openxmlformats.org/officeDocument/2006/relationships/image" Target="../media/image11.jpeg"/><Relationship Id="rId17" Type="http://schemas.openxmlformats.org/officeDocument/2006/relationships/tags" Target="../tags/tag133.xml"/><Relationship Id="rId16" Type="http://schemas.openxmlformats.org/officeDocument/2006/relationships/image" Target="../media/image10.jpeg"/><Relationship Id="rId15" Type="http://schemas.openxmlformats.org/officeDocument/2006/relationships/tags" Target="../tags/tag132.xml"/><Relationship Id="rId14" Type="http://schemas.openxmlformats.org/officeDocument/2006/relationships/tags" Target="../tags/tag13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tags" Target="../tags/tag118.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image" Target="../media/image14.png"/><Relationship Id="rId3" Type="http://schemas.openxmlformats.org/officeDocument/2006/relationships/tags" Target="../tags/tag138.xml"/><Relationship Id="rId2" Type="http://schemas.microsoft.com/office/2007/relationships/media" Target="../media/media1.mp4"/><Relationship Id="rId1" Type="http://schemas.openxmlformats.org/officeDocument/2006/relationships/video" Target="../media/media1.mp4"/></Relationships>
</file>

<file path=ppt/slides/_rels/slide6.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2" Type="http://schemas.openxmlformats.org/officeDocument/2006/relationships/notesSlide" Target="../notesSlides/notesSlide4.xml"/><Relationship Id="rId21" Type="http://schemas.openxmlformats.org/officeDocument/2006/relationships/slideLayout" Target="../slideLayouts/slideLayout1.xml"/><Relationship Id="rId20" Type="http://schemas.openxmlformats.org/officeDocument/2006/relationships/tags" Target="../tags/tag157.xml"/><Relationship Id="rId2" Type="http://schemas.openxmlformats.org/officeDocument/2006/relationships/image" Target="../media/image15.jpeg"/><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tags" Target="../tags/tag154.xml"/><Relationship Id="rId16" Type="http://schemas.openxmlformats.org/officeDocument/2006/relationships/tags" Target="../tags/tag153.xml"/><Relationship Id="rId15" Type="http://schemas.openxmlformats.org/officeDocument/2006/relationships/image" Target="../media/image19.jpeg"/><Relationship Id="rId14" Type="http://schemas.openxmlformats.org/officeDocument/2006/relationships/tags" Target="../tags/tag152.xml"/><Relationship Id="rId13" Type="http://schemas.openxmlformats.org/officeDocument/2006/relationships/image" Target="../media/image18.jpeg"/><Relationship Id="rId12" Type="http://schemas.openxmlformats.org/officeDocument/2006/relationships/tags" Target="../tags/tag151.xml"/><Relationship Id="rId11" Type="http://schemas.openxmlformats.org/officeDocument/2006/relationships/image" Target="../media/image17.jpeg"/><Relationship Id="rId10" Type="http://schemas.openxmlformats.org/officeDocument/2006/relationships/tags" Target="../tags/tag150.xml"/><Relationship Id="rId1" Type="http://schemas.openxmlformats.org/officeDocument/2006/relationships/tags" Target="../tags/tag143.xml"/></Relationships>
</file>

<file path=ppt/slides/_rels/slide7.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0" Type="http://schemas.openxmlformats.org/officeDocument/2006/relationships/slideLayout" Target="../slideLayouts/slideLayout2.xml"/><Relationship Id="rId1" Type="http://schemas.openxmlformats.org/officeDocument/2006/relationships/tags" Target="../tags/tag160.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image" Target="../media/image21.jpeg"/><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80.xml"/><Relationship Id="rId7" Type="http://schemas.openxmlformats.org/officeDocument/2006/relationships/image" Target="../media/image22.jpeg"/><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image" Target="../media/image21.jpeg"/><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custDataLst>
              <p:tags r:id="rId1"/>
            </p:custDataLst>
          </p:nvPr>
        </p:nvGrpSpPr>
        <p:grpSpPr>
          <a:xfrm>
            <a:off x="381333" y="1054249"/>
            <a:ext cx="1153284" cy="1153284"/>
            <a:chOff x="304800" y="673100"/>
            <a:chExt cx="4000500" cy="4000500"/>
          </a:xfrm>
          <a:effectLst>
            <a:outerShdw blurRad="444500" dist="254000" dir="6840000" algn="tr" rotWithShape="0">
              <a:prstClr val="black">
                <a:alpha val="24000"/>
              </a:prstClr>
            </a:outerShdw>
          </a:effectLst>
        </p:grpSpPr>
        <p:sp>
          <p:nvSpPr>
            <p:cNvPr id="55" name="同心圆 54"/>
            <p:cNvSpPr/>
            <p:nvPr>
              <p:custDataLst>
                <p:tags r:id="rId2"/>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56" name="椭圆 55"/>
            <p:cNvSpPr/>
            <p:nvPr>
              <p:custDataLst>
                <p:tags r:id="rId3"/>
              </p:custDataLst>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grpSp>
        <p:nvGrpSpPr>
          <p:cNvPr id="47" name="组合 46"/>
          <p:cNvGrpSpPr/>
          <p:nvPr>
            <p:custDataLst>
              <p:tags r:id="rId4"/>
            </p:custDataLst>
          </p:nvPr>
        </p:nvGrpSpPr>
        <p:grpSpPr>
          <a:xfrm>
            <a:off x="2685589" y="2341523"/>
            <a:ext cx="1153284" cy="1153284"/>
            <a:chOff x="304800" y="673100"/>
            <a:chExt cx="4000500" cy="4000500"/>
          </a:xfrm>
          <a:effectLst>
            <a:outerShdw blurRad="444500" dist="254000" dir="6840000" algn="tr" rotWithShape="0">
              <a:prstClr val="black">
                <a:alpha val="24000"/>
              </a:prstClr>
            </a:outerShdw>
          </a:effectLst>
        </p:grpSpPr>
        <p:sp>
          <p:nvSpPr>
            <p:cNvPr id="48" name="同心圆 47"/>
            <p:cNvSpPr/>
            <p:nvPr>
              <p:custDataLst>
                <p:tags r:id="rId5"/>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49" name="椭圆 48"/>
            <p:cNvSpPr/>
            <p:nvPr>
              <p:custDataLst>
                <p:tags r:id="rId6"/>
              </p:custDataLst>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grpSp>
        <p:nvGrpSpPr>
          <p:cNvPr id="50" name="组合 49"/>
          <p:cNvGrpSpPr/>
          <p:nvPr>
            <p:custDataLst>
              <p:tags r:id="rId7"/>
            </p:custDataLst>
          </p:nvPr>
        </p:nvGrpSpPr>
        <p:grpSpPr>
          <a:xfrm>
            <a:off x="1644696" y="2791713"/>
            <a:ext cx="1436242" cy="1436242"/>
            <a:chOff x="304800" y="673100"/>
            <a:chExt cx="4000500" cy="4000500"/>
          </a:xfrm>
          <a:effectLst>
            <a:outerShdw blurRad="444500" dist="254000" dir="6840000" algn="tr" rotWithShape="0">
              <a:prstClr val="black">
                <a:alpha val="24000"/>
              </a:prstClr>
            </a:outerShdw>
          </a:effectLst>
        </p:grpSpPr>
        <p:sp>
          <p:nvSpPr>
            <p:cNvPr id="51" name="同心圆 50"/>
            <p:cNvSpPr/>
            <p:nvPr>
              <p:custDataLst>
                <p:tags r:id="rId8"/>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52" name="椭圆 51"/>
            <p:cNvSpPr/>
            <p:nvPr>
              <p:custDataLst>
                <p:tags r:id="rId9"/>
              </p:custDataLst>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grpSp>
        <p:nvGrpSpPr>
          <p:cNvPr id="41" name="组合 40"/>
          <p:cNvGrpSpPr/>
          <p:nvPr>
            <p:custDataLst>
              <p:tags r:id="rId10"/>
            </p:custDataLst>
          </p:nvPr>
        </p:nvGrpSpPr>
        <p:grpSpPr>
          <a:xfrm>
            <a:off x="682308" y="699542"/>
            <a:ext cx="3010846" cy="3010846"/>
            <a:chOff x="304800" y="673100"/>
            <a:chExt cx="4000500" cy="4000500"/>
          </a:xfrm>
          <a:effectLst>
            <a:outerShdw blurRad="444500" dist="254000" dir="6840000" algn="tr" rotWithShape="0">
              <a:prstClr val="black">
                <a:alpha val="45000"/>
              </a:prstClr>
            </a:outerShdw>
          </a:effectLst>
        </p:grpSpPr>
        <p:sp>
          <p:nvSpPr>
            <p:cNvPr id="42" name="同心圆 41"/>
            <p:cNvSpPr/>
            <p:nvPr>
              <p:custDataLst>
                <p:tags r:id="rId11"/>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44" name="椭圆 43"/>
            <p:cNvSpPr/>
            <p:nvPr>
              <p:custDataLst>
                <p:tags r:id="rId12"/>
              </p:custDataLst>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grpSp>
        <p:nvGrpSpPr>
          <p:cNvPr id="57" name="组合 56"/>
          <p:cNvGrpSpPr/>
          <p:nvPr>
            <p:custDataLst>
              <p:tags r:id="rId13"/>
            </p:custDataLst>
          </p:nvPr>
        </p:nvGrpSpPr>
        <p:grpSpPr>
          <a:xfrm>
            <a:off x="3673633" y="825784"/>
            <a:ext cx="501312" cy="501312"/>
            <a:chOff x="304800" y="673100"/>
            <a:chExt cx="4000500" cy="4000500"/>
          </a:xfrm>
          <a:effectLst>
            <a:outerShdw blurRad="444500" dist="254000" dir="6840000" algn="tr" rotWithShape="0">
              <a:prstClr val="black">
                <a:alpha val="24000"/>
              </a:prstClr>
            </a:outerShdw>
          </a:effectLst>
        </p:grpSpPr>
        <p:sp>
          <p:nvSpPr>
            <p:cNvPr id="58" name="同心圆 57"/>
            <p:cNvSpPr/>
            <p:nvPr>
              <p:custDataLst>
                <p:tags r:id="rId1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59" name="椭圆 58"/>
            <p:cNvSpPr/>
            <p:nvPr>
              <p:custDataLst>
                <p:tags r:id="rId15"/>
              </p:custDataLst>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sp>
        <p:nvSpPr>
          <p:cNvPr id="61" name="TextBox 60"/>
          <p:cNvSpPr txBox="1"/>
          <p:nvPr>
            <p:custDataLst>
              <p:tags r:id="rId16"/>
            </p:custDataLst>
          </p:nvPr>
        </p:nvSpPr>
        <p:spPr>
          <a:xfrm>
            <a:off x="896620" y="1066165"/>
            <a:ext cx="2604135" cy="2403475"/>
          </a:xfrm>
          <a:prstGeom prst="rect">
            <a:avLst/>
          </a:prstGeom>
          <a:noFill/>
        </p:spPr>
        <p:txBody>
          <a:bodyPr wrap="square" rtlCol="0">
            <a:noAutofit/>
          </a:bodyPr>
          <a:lstStyle/>
          <a:p>
            <a:pPr algn="ctr"/>
            <a:r>
              <a:rPr lang="en-US" altLang="zh-CN" sz="4400" b="1">
                <a:solidFill>
                  <a:srgbClr val="7030A0"/>
                </a:solidFill>
                <a:latin typeface="Times New Roman" panose="02020603050405020304" pitchFamily="18" charset="0"/>
                <a:ea typeface="Verdana" panose="020B0604030504040204" pitchFamily="34" charset="0"/>
                <a:cs typeface="Times New Roman" panose="02020603050405020304" pitchFamily="18" charset="0"/>
                <a:sym typeface="+mn-ea"/>
              </a:rPr>
              <a:t>Unit 5  Revealing  nature</a:t>
            </a:r>
            <a:endParaRPr lang="en-US" sz="4400" b="1" spc="-300">
              <a:solidFill>
                <a:srgbClr val="7030A0"/>
              </a:solidFill>
              <a:latin typeface="+mj-ea"/>
              <a:ea typeface="+mj-ea"/>
            </a:endParaRPr>
          </a:p>
        </p:txBody>
      </p:sp>
      <p:sp>
        <p:nvSpPr>
          <p:cNvPr id="62" name="TextBox 61"/>
          <p:cNvSpPr txBox="1"/>
          <p:nvPr>
            <p:custDataLst>
              <p:tags r:id="rId17"/>
            </p:custDataLst>
          </p:nvPr>
        </p:nvSpPr>
        <p:spPr>
          <a:xfrm>
            <a:off x="4364929" y="1690072"/>
            <a:ext cx="6800181" cy="521970"/>
          </a:xfrm>
          <a:prstGeom prst="rect">
            <a:avLst/>
          </a:prstGeom>
          <a:noFill/>
        </p:spPr>
        <p:txBody>
          <a:bodyPr wrap="square" rtlCol="0">
            <a:spAutoFit/>
          </a:bodyPr>
          <a:lstStyle/>
          <a:p>
            <a:pPr algn="l"/>
            <a:r>
              <a:rPr lang="en-US" altLang="zh-CN" sz="2800" b="1">
                <a:solidFill>
                  <a:srgbClr val="7030A0"/>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sym typeface="+mn-ea"/>
              </a:rPr>
              <a:t> </a:t>
            </a:r>
            <a:r>
              <a:rPr lang="en-US" altLang="zh-CN" sz="2800" b="1">
                <a:solidFill>
                  <a:srgbClr val="7030A0"/>
                </a:solidFill>
                <a:effectLst>
                  <a:outerShdw blurRad="38100" dist="19050" dir="2700000" algn="tl" rotWithShape="0">
                    <a:schemeClr val="dk1">
                      <a:alpha val="40000"/>
                    </a:schemeClr>
                  </a:outerShdw>
                </a:effectLst>
                <a:latin typeface="Times New Roman" panose="02020603050405020304" pitchFamily="18" charset="0"/>
                <a:ea typeface="Verdana" panose="020B0604030504040204" pitchFamily="34" charset="0"/>
                <a:cs typeface="Times New Roman" panose="02020603050405020304" pitchFamily="18" charset="0"/>
                <a:sym typeface="+mn-ea"/>
              </a:rPr>
              <a:t>Developing  ideas</a:t>
            </a:r>
            <a:endParaRPr lang="zh-CN" altLang="en-US" sz="4400" b="1">
              <a:solidFill>
                <a:srgbClr val="7030A0"/>
              </a:solidFill>
              <a:latin typeface="+mj-ea"/>
              <a:ea typeface="+mj-ea"/>
            </a:endParaRPr>
          </a:p>
        </p:txBody>
      </p:sp>
      <p:cxnSp>
        <p:nvCxnSpPr>
          <p:cNvPr id="84" name="直接连接符 83"/>
          <p:cNvCxnSpPr/>
          <p:nvPr>
            <p:custDataLst>
              <p:tags r:id="rId18"/>
            </p:custDataLst>
          </p:nvPr>
        </p:nvCxnSpPr>
        <p:spPr>
          <a:xfrm>
            <a:off x="4364783" y="2212552"/>
            <a:ext cx="3880999" cy="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4" name="标题 1"/>
          <p:cNvSpPr>
            <a:spLocks noGrp="1"/>
          </p:cNvSpPr>
          <p:nvPr>
            <p:custDataLst>
              <p:tags r:id="rId19"/>
            </p:custDataLst>
          </p:nvPr>
        </p:nvSpPr>
        <p:spPr>
          <a:xfrm>
            <a:off x="3890937" y="1391908"/>
            <a:ext cx="6927424" cy="2592288"/>
          </a:xfrm>
          <a:prstGeom prst="rect">
            <a:avLst/>
          </a:prstGeom>
        </p:spPr>
        <p:txBody>
          <a:bodyPr vert="horz" lIns="68580" tIns="34290" rIns="68580" bIns="3429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zh-CN" altLang="en-US" sz="3600"/>
          </a:p>
        </p:txBody>
      </p:sp>
      <p:sp>
        <p:nvSpPr>
          <p:cNvPr id="6" name="文本框 5"/>
          <p:cNvSpPr txBox="1"/>
          <p:nvPr>
            <p:custDataLst>
              <p:tags r:id="rId20"/>
            </p:custDataLst>
          </p:nvPr>
        </p:nvSpPr>
        <p:spPr>
          <a:xfrm>
            <a:off x="4364990" y="2334260"/>
            <a:ext cx="4262120" cy="398780"/>
          </a:xfrm>
          <a:prstGeom prst="rect">
            <a:avLst/>
          </a:prstGeom>
          <a:noFill/>
        </p:spPr>
        <p:txBody>
          <a:bodyPr wrap="square" rtlCol="0">
            <a:spAutoFit/>
            <a:scene3d>
              <a:camera prst="orthographicFront"/>
              <a:lightRig rig="threePt" dir="t"/>
            </a:scene3d>
          </a:bodyPr>
          <a:lstStyle/>
          <a:p>
            <a:pPr algn="l"/>
            <a:r>
              <a:rPr lang="en-US" altLang="zh-CN" sz="2000" b="1">
                <a:solidFill>
                  <a:srgbClr val="7030A0"/>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cs typeface="Verdana" panose="020B0604030504040204" pitchFamily="34" charset="0"/>
                <a:sym typeface="+mn-ea"/>
              </a:rPr>
              <a:t>            </a:t>
            </a:r>
            <a:endParaRPr lang="zh-CN" altLang="en-US" sz="2400" b="1">
              <a:solidFill>
                <a:srgbClr val="7030A0"/>
              </a:solidFill>
              <a:effectLst>
                <a:outerShdw blurRad="38100" dist="19050" dir="2700000" algn="tl" rotWithShape="0">
                  <a:schemeClr val="dk1">
                    <a:alpha val="40000"/>
                  </a:schemeClr>
                </a:outerShdw>
              </a:effectLst>
              <a:latin typeface="Times New Roman" panose="02020603050405020304" pitchFamily="18" charset="0"/>
              <a:ea typeface="Verdana" panose="020B0604030504040204" pitchFamily="34" charset="0"/>
              <a:cs typeface="Times New Roman" panose="02020603050405020304" pitchFamily="18" charset="0"/>
              <a:sym typeface="+mn-ea"/>
            </a:endParaRPr>
          </a:p>
        </p:txBody>
      </p:sp>
      <p:sp>
        <p:nvSpPr>
          <p:cNvPr id="11" name="TextBox 3"/>
          <p:cNvSpPr txBox="1"/>
          <p:nvPr>
            <p:custDataLst>
              <p:tags r:id="rId21"/>
            </p:custDataLst>
          </p:nvPr>
        </p:nvSpPr>
        <p:spPr>
          <a:xfrm>
            <a:off x="3174069" y="97123"/>
            <a:ext cx="4104456" cy="345440"/>
          </a:xfrm>
          <a:prstGeom prst="rect">
            <a:avLst/>
          </a:prstGeom>
          <a:noFill/>
        </p:spPr>
        <p:txBody>
          <a:bodyPr wrap="square" lIns="68580" tIns="34290" rIns="68580" bIns="34290" rtlCol="0">
            <a:spAutoFit/>
          </a:bodyPr>
          <a:lstStyle/>
          <a:p>
            <a:r>
              <a:rPr lang="zh-CN" altLang="en-US" sz="1800" b="1">
                <a:solidFill>
                  <a:srgbClr val="7030A0"/>
                </a:solidFill>
              </a:rPr>
              <a:t>新标准</a:t>
            </a:r>
            <a:r>
              <a:rPr lang="en-US" altLang="zh-CN" sz="1800" b="1">
                <a:solidFill>
                  <a:srgbClr val="7030A0"/>
                </a:solidFill>
              </a:rPr>
              <a:t>《</a:t>
            </a:r>
            <a:r>
              <a:rPr lang="zh-CN" altLang="en-US" sz="1800" b="1">
                <a:solidFill>
                  <a:srgbClr val="7030A0"/>
                </a:solidFill>
              </a:rPr>
              <a:t>英语</a:t>
            </a:r>
            <a:r>
              <a:rPr lang="en-US" altLang="zh-CN" sz="1800" b="1">
                <a:solidFill>
                  <a:srgbClr val="7030A0"/>
                </a:solidFill>
              </a:rPr>
              <a:t>》</a:t>
            </a:r>
            <a:r>
              <a:rPr lang="zh-CN" altLang="en-US" sz="1800" b="1">
                <a:solidFill>
                  <a:srgbClr val="7030A0"/>
                </a:solidFill>
              </a:rPr>
              <a:t>高中选择性必修第一册</a:t>
            </a:r>
            <a:endParaRPr lang="zh-CN" altLang="en-US" sz="1800" b="1">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3500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3000" fill="hold"/>
                                        <p:tgtEl>
                                          <p:spTgt spid="53"/>
                                        </p:tgtEl>
                                        <p:attrNameLst>
                                          <p:attrName>ppt_x</p:attrName>
                                        </p:attrNameLst>
                                      </p:cBhvr>
                                      <p:tavLst>
                                        <p:tav tm="0">
                                          <p:val>
                                            <p:strVal val="0-#ppt_w/2"/>
                                          </p:val>
                                        </p:tav>
                                        <p:tav tm="100000">
                                          <p:val>
                                            <p:strVal val="#ppt_x"/>
                                          </p:val>
                                        </p:tav>
                                      </p:tavLst>
                                    </p:anim>
                                    <p:anim calcmode="lin" valueType="num">
                                      <p:cBhvr additive="base">
                                        <p:cTn id="8" dur="30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6" accel="3500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3000" fill="hold"/>
                                        <p:tgtEl>
                                          <p:spTgt spid="47"/>
                                        </p:tgtEl>
                                        <p:attrNameLst>
                                          <p:attrName>ppt_x</p:attrName>
                                        </p:attrNameLst>
                                      </p:cBhvr>
                                      <p:tavLst>
                                        <p:tav tm="0">
                                          <p:val>
                                            <p:strVal val="1+#ppt_w/2"/>
                                          </p:val>
                                        </p:tav>
                                        <p:tav tm="100000">
                                          <p:val>
                                            <p:strVal val="#ppt_x"/>
                                          </p:val>
                                        </p:tav>
                                      </p:tavLst>
                                    </p:anim>
                                    <p:anim calcmode="lin" valueType="num">
                                      <p:cBhvr additive="base">
                                        <p:cTn id="12" dur="3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12" accel="3500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3000" fill="hold"/>
                                        <p:tgtEl>
                                          <p:spTgt spid="50"/>
                                        </p:tgtEl>
                                        <p:attrNameLst>
                                          <p:attrName>ppt_x</p:attrName>
                                        </p:attrNameLst>
                                      </p:cBhvr>
                                      <p:tavLst>
                                        <p:tav tm="0">
                                          <p:val>
                                            <p:strVal val="0-#ppt_w/2"/>
                                          </p:val>
                                        </p:tav>
                                        <p:tav tm="100000">
                                          <p:val>
                                            <p:strVal val="#ppt_x"/>
                                          </p:val>
                                        </p:tav>
                                      </p:tavLst>
                                    </p:anim>
                                    <p:anim calcmode="lin" valueType="num">
                                      <p:cBhvr additive="base">
                                        <p:cTn id="16" dur="30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8" accel="3500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3000" fill="hold"/>
                                        <p:tgtEl>
                                          <p:spTgt spid="41"/>
                                        </p:tgtEl>
                                        <p:attrNameLst>
                                          <p:attrName>ppt_x</p:attrName>
                                        </p:attrNameLst>
                                      </p:cBhvr>
                                      <p:tavLst>
                                        <p:tav tm="0">
                                          <p:val>
                                            <p:strVal val="0-#ppt_w/2"/>
                                          </p:val>
                                        </p:tav>
                                        <p:tav tm="100000">
                                          <p:val>
                                            <p:strVal val="#ppt_x"/>
                                          </p:val>
                                        </p:tav>
                                      </p:tavLst>
                                    </p:anim>
                                    <p:anim calcmode="lin" valueType="num">
                                      <p:cBhvr additive="base">
                                        <p:cTn id="20" dur="3000" fill="hold"/>
                                        <p:tgtEl>
                                          <p:spTgt spid="41"/>
                                        </p:tgtEl>
                                        <p:attrNameLst>
                                          <p:attrName>ppt_y</p:attrName>
                                        </p:attrNameLst>
                                      </p:cBhvr>
                                      <p:tavLst>
                                        <p:tav tm="0">
                                          <p:val>
                                            <p:strVal val="#ppt_y"/>
                                          </p:val>
                                        </p:tav>
                                        <p:tav tm="100000">
                                          <p:val>
                                            <p:strVal val="#ppt_y"/>
                                          </p:val>
                                        </p:tav>
                                      </p:tavLst>
                                    </p:anim>
                                  </p:childTnLst>
                                </p:cTn>
                              </p:par>
                              <p:par>
                                <p:cTn id="21" presetID="2" presetClass="entr" presetSubtype="3" accel="3500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3000" fill="hold"/>
                                        <p:tgtEl>
                                          <p:spTgt spid="57"/>
                                        </p:tgtEl>
                                        <p:attrNameLst>
                                          <p:attrName>ppt_x</p:attrName>
                                        </p:attrNameLst>
                                      </p:cBhvr>
                                      <p:tavLst>
                                        <p:tav tm="0">
                                          <p:val>
                                            <p:strVal val="1+#ppt_w/2"/>
                                          </p:val>
                                        </p:tav>
                                        <p:tav tm="100000">
                                          <p:val>
                                            <p:strVal val="#ppt_x"/>
                                          </p:val>
                                        </p:tav>
                                      </p:tavLst>
                                    </p:anim>
                                    <p:anim calcmode="lin" valueType="num">
                                      <p:cBhvr additive="base">
                                        <p:cTn id="24" dur="3000" fill="hold"/>
                                        <p:tgtEl>
                                          <p:spTgt spid="57"/>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31" presetClass="entr" presetSubtype="0" fill="hold" grpId="0" nodeType="afterEffect">
                                  <p:stCondLst>
                                    <p:cond delay="0"/>
                                  </p:stCondLst>
                                  <p:iterate type="lt">
                                    <p:tmPct val="5000"/>
                                  </p:iterate>
                                  <p:childTnLst>
                                    <p:set>
                                      <p:cBhvr>
                                        <p:cTn id="27" dur="1" fill="hold">
                                          <p:stCondLst>
                                            <p:cond delay="0"/>
                                          </p:stCondLst>
                                        </p:cTn>
                                        <p:tgtEl>
                                          <p:spTgt spid="61"/>
                                        </p:tgtEl>
                                        <p:attrNameLst>
                                          <p:attrName>style.visibility</p:attrName>
                                        </p:attrNameLst>
                                      </p:cBhvr>
                                      <p:to>
                                        <p:strVal val="visible"/>
                                      </p:to>
                                    </p:set>
                                    <p:anim calcmode="lin" valueType="num">
                                      <p:cBhvr>
                                        <p:cTn id="28" dur="1000" fill="hold"/>
                                        <p:tgtEl>
                                          <p:spTgt spid="61"/>
                                        </p:tgtEl>
                                        <p:attrNameLst>
                                          <p:attrName>ppt_w</p:attrName>
                                        </p:attrNameLst>
                                      </p:cBhvr>
                                      <p:tavLst>
                                        <p:tav tm="0">
                                          <p:val>
                                            <p:fltVal val="0"/>
                                          </p:val>
                                        </p:tav>
                                        <p:tav tm="100000">
                                          <p:val>
                                            <p:strVal val="#ppt_w"/>
                                          </p:val>
                                        </p:tav>
                                      </p:tavLst>
                                    </p:anim>
                                    <p:anim calcmode="lin" valueType="num">
                                      <p:cBhvr>
                                        <p:cTn id="29" dur="1000" fill="hold"/>
                                        <p:tgtEl>
                                          <p:spTgt spid="61"/>
                                        </p:tgtEl>
                                        <p:attrNameLst>
                                          <p:attrName>ppt_h</p:attrName>
                                        </p:attrNameLst>
                                      </p:cBhvr>
                                      <p:tavLst>
                                        <p:tav tm="0">
                                          <p:val>
                                            <p:fltVal val="0"/>
                                          </p:val>
                                        </p:tav>
                                        <p:tav tm="100000">
                                          <p:val>
                                            <p:strVal val="#ppt_h"/>
                                          </p:val>
                                        </p:tav>
                                      </p:tavLst>
                                    </p:anim>
                                    <p:anim calcmode="lin" valueType="num">
                                      <p:cBhvr>
                                        <p:cTn id="30" dur="1000" fill="hold"/>
                                        <p:tgtEl>
                                          <p:spTgt spid="61"/>
                                        </p:tgtEl>
                                        <p:attrNameLst>
                                          <p:attrName>style.rotation</p:attrName>
                                        </p:attrNameLst>
                                      </p:cBhvr>
                                      <p:tavLst>
                                        <p:tav tm="0">
                                          <p:val>
                                            <p:fltVal val="90"/>
                                          </p:val>
                                        </p:tav>
                                        <p:tav tm="100000">
                                          <p:val>
                                            <p:fltVal val="0"/>
                                          </p:val>
                                        </p:tav>
                                      </p:tavLst>
                                    </p:anim>
                                    <p:animEffect transition="in" filter="fade">
                                      <p:cBhvr>
                                        <p:cTn id="31"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ers/apple/Desktop/屏幕快照 2020-03-27 下午9.31.36.png屏幕快照 2020-03-27 下午9.31.36"/>
          <p:cNvPicPr>
            <a:picLocks noChangeAspect="1" noChangeArrowheads="1"/>
          </p:cNvPicPr>
          <p:nvPr>
            <p:custDataLst>
              <p:tags r:id="rId1"/>
            </p:custDataLst>
          </p:nvPr>
        </p:nvPicPr>
        <p:blipFill>
          <a:blip r:embed="rId2"/>
          <a:stretch>
            <a:fillRect/>
          </a:stretch>
        </p:blipFill>
        <p:spPr bwMode="auto">
          <a:xfrm>
            <a:off x="1270" y="582295"/>
            <a:ext cx="9143365" cy="4561205"/>
          </a:xfrm>
          <a:prstGeom prst="rect">
            <a:avLst/>
          </a:prstGeom>
          <a:noFill/>
        </p:spPr>
      </p:pic>
      <p:sp>
        <p:nvSpPr>
          <p:cNvPr id="3" name="标题 1"/>
          <p:cNvSpPr>
            <a:spLocks noGrp="1"/>
          </p:cNvSpPr>
          <p:nvPr>
            <p:custDataLst>
              <p:tags r:id="rId3"/>
            </p:custDataLst>
          </p:nvPr>
        </p:nvSpPr>
        <p:spPr>
          <a:xfrm>
            <a:off x="1189990" y="26670"/>
            <a:ext cx="1720850" cy="746125"/>
          </a:xfrm>
          <a:prstGeom prst="rect">
            <a:avLst/>
          </a:prstGeom>
        </p:spPr>
        <p:txBody>
          <a:bodyPr vert="horz" lIns="51435" tIns="25717" rIns="51435" bIns="25717"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2000" b="1">
                <a:solidFill>
                  <a:srgbClr val="7030A0"/>
                </a:solidFill>
                <a:latin typeface="Verdana" panose="020B0604030504040204" pitchFamily="34" charset="0"/>
                <a:ea typeface="Verdana" panose="020B0604030504040204" pitchFamily="34" charset="0"/>
                <a:cs typeface="Verdana" panose="020B0604030504040204" pitchFamily="34" charset="0"/>
              </a:rPr>
              <a:t>Activity 3</a:t>
            </a:r>
            <a:endParaRPr lang="en-US" altLang="zh-CN" sz="2000" b="1">
              <a:solidFill>
                <a:srgbClr val="7030A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文本框 5"/>
          <p:cNvSpPr txBox="1"/>
          <p:nvPr>
            <p:custDataLst>
              <p:tags r:id="rId4"/>
            </p:custDataLst>
          </p:nvPr>
        </p:nvSpPr>
        <p:spPr>
          <a:xfrm>
            <a:off x="2615554" y="169850"/>
            <a:ext cx="3914290" cy="460375"/>
          </a:xfrm>
          <a:prstGeom prst="rect">
            <a:avLst/>
          </a:prstGeom>
          <a:noFill/>
        </p:spPr>
        <p:txBody>
          <a:bodyPr wrap="square" rtlCol="0">
            <a:spAutoFit/>
          </a:bodyPr>
          <a:lstStyle/>
          <a:p>
            <a:r>
              <a:rPr lang="en-US" altLang="zh-CN" sz="2400" b="1">
                <a:solidFill>
                  <a:srgbClr val="7030A0"/>
                </a:solidFill>
                <a:latin typeface="Times New Roman" panose="02020603050405020304" pitchFamily="18" charset="0"/>
                <a:cs typeface="Times New Roman" panose="02020603050405020304" pitchFamily="18" charset="0"/>
              </a:rPr>
              <a:t>Complete the diagram.</a:t>
            </a:r>
            <a:endParaRPr lang="en-US" altLang="zh-CN" sz="2400" b="1">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p:nvPr>
            <p:custDataLst>
              <p:tags r:id="rId5"/>
            </p:custDataLst>
          </p:nvPr>
        </p:nvSpPr>
        <p:spPr>
          <a:xfrm>
            <a:off x="2138839" y="2338388"/>
            <a:ext cx="1663541" cy="321945"/>
          </a:xfrm>
          <a:prstGeom prst="rect">
            <a:avLst/>
          </a:prstGeom>
          <a:noFill/>
        </p:spPr>
        <p:txBody>
          <a:bodyPr wrap="square" rtlCol="0">
            <a:spAutoFit/>
          </a:bodyPr>
          <a:lstStyle/>
          <a:p>
            <a:r>
              <a:rPr lang="en-US" altLang="zh-CN" sz="1500" b="1">
                <a:solidFill>
                  <a:srgbClr val="7030A0"/>
                </a:solidFill>
                <a:latin typeface="Times New Roman" panose="02020603050405020304" pitchFamily="18" charset="0"/>
                <a:cs typeface="Times New Roman" panose="02020603050405020304" pitchFamily="18" charset="0"/>
              </a:rPr>
              <a:t>from the leaves</a:t>
            </a:r>
            <a:endParaRPr lang="en-US" altLang="zh-CN" sz="1500" b="1">
              <a:solidFill>
                <a:srgbClr val="7030A0"/>
              </a:solidFill>
              <a:latin typeface="Times New Roman" panose="02020603050405020304" pitchFamily="18" charset="0"/>
              <a:cs typeface="Times New Roman" panose="02020603050405020304" pitchFamily="18" charset="0"/>
            </a:endParaRPr>
          </a:p>
        </p:txBody>
      </p:sp>
      <p:sp>
        <p:nvSpPr>
          <p:cNvPr id="10" name="TextBox 9"/>
          <p:cNvSpPr txBox="1"/>
          <p:nvPr>
            <p:custDataLst>
              <p:tags r:id="rId6"/>
            </p:custDataLst>
          </p:nvPr>
        </p:nvSpPr>
        <p:spPr>
          <a:xfrm>
            <a:off x="1972310" y="3664903"/>
            <a:ext cx="1996440" cy="475615"/>
          </a:xfrm>
          <a:prstGeom prst="rect">
            <a:avLst/>
          </a:prstGeom>
          <a:noFill/>
        </p:spPr>
        <p:txBody>
          <a:bodyPr wrap="square" rtlCol="0">
            <a:spAutoFit/>
          </a:bodyPr>
          <a:lstStyle/>
          <a:p>
            <a:pPr eaLnBrk="1" latinLnBrk="0" hangingPunct="1">
              <a:lnSpc>
                <a:spcPts val="1000"/>
              </a:lnSpc>
            </a:pPr>
            <a:r>
              <a:rPr lang="en-US" altLang="zh-CN" sz="1400" b="1">
                <a:solidFill>
                  <a:srgbClr val="7030A0"/>
                </a:solidFill>
                <a:latin typeface="Times New Roman" panose="02020603050405020304" pitchFamily="18" charset="0"/>
                <a:cs typeface="Times New Roman" panose="02020603050405020304" pitchFamily="18" charset="0"/>
              </a:rPr>
              <a:t>release its own,</a:t>
            </a:r>
            <a:endParaRPr lang="en-US" altLang="zh-CN" sz="1400" b="1">
              <a:solidFill>
                <a:srgbClr val="7030A0"/>
              </a:solidFill>
              <a:latin typeface="Times New Roman" panose="02020603050405020304" pitchFamily="18" charset="0"/>
              <a:cs typeface="Times New Roman" panose="02020603050405020304" pitchFamily="18" charset="0"/>
            </a:endParaRPr>
          </a:p>
          <a:p>
            <a:pPr eaLnBrk="1" latinLnBrk="0" hangingPunct="1">
              <a:lnSpc>
                <a:spcPts val="1000"/>
              </a:lnSpc>
            </a:pPr>
            <a:endParaRPr lang="en-US" altLang="zh-CN" sz="1400" b="1">
              <a:solidFill>
                <a:srgbClr val="7030A0"/>
              </a:solidFill>
              <a:latin typeface="Times New Roman" panose="02020603050405020304" pitchFamily="18" charset="0"/>
              <a:cs typeface="Times New Roman" panose="02020603050405020304" pitchFamily="18" charset="0"/>
            </a:endParaRPr>
          </a:p>
          <a:p>
            <a:pPr eaLnBrk="1" latinLnBrk="0" hangingPunct="1">
              <a:lnSpc>
                <a:spcPts val="1000"/>
              </a:lnSpc>
            </a:pPr>
            <a:r>
              <a:rPr lang="en-US" altLang="zh-CN" sz="1400" b="1">
                <a:solidFill>
                  <a:srgbClr val="7030A0"/>
                </a:solidFill>
                <a:latin typeface="Times New Roman" panose="02020603050405020304" pitchFamily="18" charset="0"/>
                <a:cs typeface="Times New Roman" panose="02020603050405020304" pitchFamily="18" charset="0"/>
              </a:rPr>
              <a:t>different chemicals</a:t>
            </a:r>
            <a:endParaRPr lang="en-US" altLang="zh-CN" sz="1400" b="1">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p:nvPr>
            <p:custDataLst>
              <p:tags r:id="rId7"/>
            </p:custDataLst>
          </p:nvPr>
        </p:nvSpPr>
        <p:spPr>
          <a:xfrm>
            <a:off x="3941441" y="2351721"/>
            <a:ext cx="1875248" cy="321945"/>
          </a:xfrm>
          <a:prstGeom prst="rect">
            <a:avLst/>
          </a:prstGeom>
          <a:noFill/>
        </p:spPr>
        <p:txBody>
          <a:bodyPr wrap="square" rtlCol="0">
            <a:spAutoFit/>
          </a:bodyPr>
          <a:lstStyle/>
          <a:p>
            <a:r>
              <a:rPr lang="en-US" altLang="zh-CN" sz="1500" b="1">
                <a:solidFill>
                  <a:srgbClr val="7030A0"/>
                </a:solidFill>
                <a:latin typeface="Times New Roman" panose="02020603050405020304" pitchFamily="18" charset="0"/>
                <a:cs typeface="Times New Roman" panose="02020603050405020304" pitchFamily="18" charset="0"/>
              </a:rPr>
              <a:t>with their roots</a:t>
            </a:r>
            <a:endParaRPr lang="en-US" altLang="zh-CN" sz="1500" b="1">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p:nvPr>
            <p:custDataLst>
              <p:tags r:id="rId8"/>
            </p:custDataLst>
          </p:nvPr>
        </p:nvSpPr>
        <p:spPr>
          <a:xfrm>
            <a:off x="3866833" y="3001645"/>
            <a:ext cx="2568893" cy="527050"/>
          </a:xfrm>
          <a:prstGeom prst="rect">
            <a:avLst/>
          </a:prstGeom>
          <a:noFill/>
        </p:spPr>
        <p:txBody>
          <a:bodyPr wrap="square" rtlCol="0">
            <a:spAutoFit/>
          </a:bodyPr>
          <a:lstStyle/>
          <a:p>
            <a:pPr eaLnBrk="1" latinLnBrk="0" hangingPunct="1">
              <a:lnSpc>
                <a:spcPts val="1700"/>
              </a:lnSpc>
            </a:pPr>
            <a:r>
              <a:rPr lang="en-US" altLang="zh-CN" sz="1400" b="1">
                <a:solidFill>
                  <a:srgbClr val="7030A0"/>
                </a:solidFill>
                <a:latin typeface="Times New Roman" panose="02020603050405020304" pitchFamily="18" charset="0"/>
                <a:cs typeface="Times New Roman" panose="02020603050405020304" pitchFamily="18" charset="0"/>
              </a:rPr>
              <a:t>tell if a neighbouring plant</a:t>
            </a:r>
            <a:endParaRPr lang="en-US" altLang="zh-CN" sz="1400" b="1">
              <a:solidFill>
                <a:srgbClr val="7030A0"/>
              </a:solidFill>
              <a:latin typeface="Times New Roman" panose="02020603050405020304" pitchFamily="18" charset="0"/>
              <a:cs typeface="Times New Roman" panose="02020603050405020304" pitchFamily="18" charset="0"/>
            </a:endParaRPr>
          </a:p>
          <a:p>
            <a:pPr eaLnBrk="1" latinLnBrk="0" hangingPunct="1">
              <a:lnSpc>
                <a:spcPts val="1700"/>
              </a:lnSpc>
            </a:pPr>
            <a:r>
              <a:rPr lang="en-US" altLang="zh-CN" sz="1400" b="1">
                <a:solidFill>
                  <a:srgbClr val="7030A0"/>
                </a:solidFill>
                <a:latin typeface="Times New Roman" panose="02020603050405020304" pitchFamily="18" charset="0"/>
                <a:cs typeface="Times New Roman" panose="02020603050405020304" pitchFamily="18" charset="0"/>
              </a:rPr>
              <a:t>is helpful, or unfriendly</a:t>
            </a:r>
            <a:endParaRPr lang="en-US" altLang="zh-CN" sz="1400" b="1">
              <a:solidFill>
                <a:srgbClr val="7030A0"/>
              </a:solidFill>
              <a:latin typeface="Times New Roman" panose="02020603050405020304" pitchFamily="18" charset="0"/>
              <a:cs typeface="Times New Roman" panose="02020603050405020304" pitchFamily="18" charset="0"/>
            </a:endParaRPr>
          </a:p>
        </p:txBody>
      </p:sp>
      <p:sp>
        <p:nvSpPr>
          <p:cNvPr id="13" name="TextBox 12"/>
          <p:cNvSpPr txBox="1"/>
          <p:nvPr>
            <p:custDataLst>
              <p:tags r:id="rId9"/>
            </p:custDataLst>
          </p:nvPr>
        </p:nvSpPr>
        <p:spPr>
          <a:xfrm>
            <a:off x="3802380" y="3607118"/>
            <a:ext cx="2692718" cy="591185"/>
          </a:xfrm>
          <a:prstGeom prst="rect">
            <a:avLst/>
          </a:prstGeom>
          <a:noFill/>
        </p:spPr>
        <p:txBody>
          <a:bodyPr wrap="square" rtlCol="0">
            <a:spAutoFit/>
          </a:bodyPr>
          <a:lstStyle/>
          <a:p>
            <a:pPr>
              <a:lnSpc>
                <a:spcPts val="1300"/>
              </a:lnSpc>
            </a:pPr>
            <a:r>
              <a:rPr lang="en-US" altLang="zh-CN" sz="1400" b="1">
                <a:solidFill>
                  <a:srgbClr val="7030A0"/>
                </a:solidFill>
                <a:latin typeface="Times New Roman" panose="02020603050405020304" pitchFamily="18" charset="0"/>
                <a:cs typeface="Times New Roman" panose="02020603050405020304" pitchFamily="18" charset="0"/>
              </a:rPr>
              <a:t>clicking noises when there is </a:t>
            </a:r>
            <a:endParaRPr lang="en-US" altLang="zh-CN" sz="1400" b="1">
              <a:solidFill>
                <a:srgbClr val="7030A0"/>
              </a:solidFill>
              <a:latin typeface="Times New Roman" panose="02020603050405020304" pitchFamily="18" charset="0"/>
              <a:cs typeface="Times New Roman" panose="02020603050405020304" pitchFamily="18" charset="0"/>
            </a:endParaRPr>
          </a:p>
          <a:p>
            <a:pPr>
              <a:lnSpc>
                <a:spcPts val="1300"/>
              </a:lnSpc>
            </a:pPr>
            <a:r>
              <a:rPr lang="en-US" altLang="zh-CN" sz="1400" b="1">
                <a:solidFill>
                  <a:srgbClr val="7030A0"/>
                </a:solidFill>
                <a:latin typeface="Times New Roman" panose="02020603050405020304" pitchFamily="18" charset="0"/>
                <a:cs typeface="Times New Roman" panose="02020603050405020304" pitchFamily="18" charset="0"/>
              </a:rPr>
              <a:t>not enough water, indicating drought is arriving.</a:t>
            </a:r>
            <a:endParaRPr lang="zh-CN" altLang="en-US" sz="1400"/>
          </a:p>
        </p:txBody>
      </p:sp>
      <p:sp>
        <p:nvSpPr>
          <p:cNvPr id="14" name="TextBox 13"/>
          <p:cNvSpPr txBox="1"/>
          <p:nvPr>
            <p:custDataLst>
              <p:tags r:id="rId10"/>
            </p:custDataLst>
          </p:nvPr>
        </p:nvSpPr>
        <p:spPr>
          <a:xfrm>
            <a:off x="6391910" y="2446020"/>
            <a:ext cx="1859280" cy="424815"/>
          </a:xfrm>
          <a:prstGeom prst="rect">
            <a:avLst/>
          </a:prstGeom>
          <a:noFill/>
        </p:spPr>
        <p:txBody>
          <a:bodyPr wrap="square" rtlCol="0">
            <a:spAutoFit/>
          </a:bodyPr>
          <a:lstStyle/>
          <a:p>
            <a:pPr>
              <a:lnSpc>
                <a:spcPts val="1300"/>
              </a:lnSpc>
            </a:pPr>
            <a:r>
              <a:rPr lang="en-US" altLang="zh-CN" sz="1400" b="1">
                <a:solidFill>
                  <a:srgbClr val="7030A0"/>
                </a:solidFill>
                <a:latin typeface="Times New Roman" panose="02020603050405020304" pitchFamily="18" charset="0"/>
                <a:cs typeface="Times New Roman" panose="02020603050405020304" pitchFamily="18" charset="0"/>
              </a:rPr>
              <a:t>the roots of different plants to each other</a:t>
            </a:r>
            <a:endParaRPr lang="en-US" altLang="zh-CN" sz="1400" b="1">
              <a:solidFill>
                <a:srgbClr val="7030A0"/>
              </a:solidFill>
              <a:latin typeface="Times New Roman" panose="02020603050405020304" pitchFamily="18" charset="0"/>
              <a:cs typeface="Times New Roman" panose="02020603050405020304" pitchFamily="18" charset="0"/>
            </a:endParaRPr>
          </a:p>
        </p:txBody>
      </p:sp>
      <p:sp>
        <p:nvSpPr>
          <p:cNvPr id="15" name="TextBox 14"/>
          <p:cNvSpPr txBox="1"/>
          <p:nvPr>
            <p:custDataLst>
              <p:tags r:id="rId11"/>
            </p:custDataLst>
          </p:nvPr>
        </p:nvSpPr>
        <p:spPr>
          <a:xfrm>
            <a:off x="7066280" y="2825909"/>
            <a:ext cx="1812608" cy="398780"/>
          </a:xfrm>
          <a:prstGeom prst="rect">
            <a:avLst/>
          </a:prstGeom>
          <a:noFill/>
        </p:spPr>
        <p:txBody>
          <a:bodyPr wrap="square" rtlCol="0">
            <a:spAutoFit/>
          </a:bodyPr>
          <a:lstStyle/>
          <a:p>
            <a:pPr eaLnBrk="1" latinLnBrk="0" hangingPunct="1">
              <a:lnSpc>
                <a:spcPts val="800"/>
              </a:lnSpc>
            </a:pPr>
            <a:r>
              <a:rPr lang="en-US" altLang="zh-CN" sz="1400" b="1">
                <a:solidFill>
                  <a:srgbClr val="7030A0"/>
                </a:solidFill>
                <a:latin typeface="Times New Roman" panose="02020603050405020304" pitchFamily="18" charset="0"/>
                <a:cs typeface="Times New Roman" panose="02020603050405020304" pitchFamily="18" charset="0"/>
              </a:rPr>
              <a:t>share information </a:t>
            </a:r>
            <a:endParaRPr lang="en-US" altLang="zh-CN" sz="1400" b="1">
              <a:solidFill>
                <a:srgbClr val="7030A0"/>
              </a:solidFill>
              <a:latin typeface="Times New Roman" panose="02020603050405020304" pitchFamily="18" charset="0"/>
              <a:cs typeface="Times New Roman" panose="02020603050405020304" pitchFamily="18" charset="0"/>
            </a:endParaRPr>
          </a:p>
          <a:p>
            <a:pPr eaLnBrk="1" latinLnBrk="0" hangingPunct="1">
              <a:lnSpc>
                <a:spcPts val="800"/>
              </a:lnSpc>
            </a:pPr>
            <a:endParaRPr lang="en-US" altLang="zh-CN" sz="1400" b="1">
              <a:solidFill>
                <a:srgbClr val="7030A0"/>
              </a:solidFill>
              <a:latin typeface="Times New Roman" panose="02020603050405020304" pitchFamily="18" charset="0"/>
              <a:cs typeface="Times New Roman" panose="02020603050405020304" pitchFamily="18" charset="0"/>
            </a:endParaRPr>
          </a:p>
          <a:p>
            <a:pPr eaLnBrk="1" latinLnBrk="0" hangingPunct="1">
              <a:lnSpc>
                <a:spcPts val="800"/>
              </a:lnSpc>
            </a:pPr>
            <a:r>
              <a:rPr lang="en-US" altLang="zh-CN" sz="1400" b="1">
                <a:solidFill>
                  <a:srgbClr val="7030A0"/>
                </a:solidFill>
                <a:latin typeface="Times New Roman" panose="02020603050405020304" pitchFamily="18" charset="0"/>
                <a:cs typeface="Times New Roman" panose="02020603050405020304" pitchFamily="18" charset="0"/>
              </a:rPr>
              <a:t>and even food</a:t>
            </a:r>
            <a:endParaRPr lang="en-US" altLang="zh-CN" sz="1400" b="1">
              <a:solidFill>
                <a:srgbClr val="7030A0"/>
              </a:solidFill>
              <a:latin typeface="Times New Roman" panose="02020603050405020304" pitchFamily="18" charset="0"/>
              <a:cs typeface="Times New Roman" panose="02020603050405020304" pitchFamily="18" charset="0"/>
            </a:endParaRPr>
          </a:p>
        </p:txBody>
      </p:sp>
      <p:sp>
        <p:nvSpPr>
          <p:cNvPr id="16" name="TextBox 15"/>
          <p:cNvSpPr txBox="1"/>
          <p:nvPr>
            <p:custDataLst>
              <p:tags r:id="rId12"/>
            </p:custDataLst>
          </p:nvPr>
        </p:nvSpPr>
        <p:spPr>
          <a:xfrm>
            <a:off x="7130891" y="3290570"/>
            <a:ext cx="1568291" cy="591185"/>
          </a:xfrm>
          <a:prstGeom prst="rect">
            <a:avLst/>
          </a:prstGeom>
          <a:noFill/>
        </p:spPr>
        <p:txBody>
          <a:bodyPr wrap="square" rtlCol="0">
            <a:spAutoFit/>
          </a:bodyPr>
          <a:lstStyle/>
          <a:p>
            <a:pPr>
              <a:lnSpc>
                <a:spcPts val="1300"/>
              </a:lnSpc>
            </a:pPr>
            <a:r>
              <a:rPr lang="en-US" altLang="zh-CN" sz="1400" b="1">
                <a:solidFill>
                  <a:srgbClr val="7030A0"/>
                </a:solidFill>
                <a:latin typeface="Times New Roman" panose="02020603050405020304" pitchFamily="18" charset="0"/>
                <a:cs typeface="Times New Roman" panose="02020603050405020304" pitchFamily="18" charset="0"/>
              </a:rPr>
              <a:t>steal food from each other, or spread poisons</a:t>
            </a:r>
            <a:endParaRPr lang="en-US" altLang="zh-CN" sz="1400" b="1">
              <a:solidFill>
                <a:srgbClr val="7030A0"/>
              </a:solidFill>
              <a:latin typeface="Times New Roman" panose="02020603050405020304" pitchFamily="18" charset="0"/>
              <a:cs typeface="Times New Roman" panose="02020603050405020304" pitchFamily="18" charset="0"/>
            </a:endParaRPr>
          </a:p>
        </p:txBody>
      </p:sp>
      <p:sp>
        <p:nvSpPr>
          <p:cNvPr id="8" name="TextBox 7"/>
          <p:cNvSpPr txBox="1"/>
          <p:nvPr>
            <p:custDataLst>
              <p:tags r:id="rId13"/>
            </p:custDataLst>
          </p:nvPr>
        </p:nvSpPr>
        <p:spPr>
          <a:xfrm>
            <a:off x="5855261" y="629832"/>
            <a:ext cx="1875248" cy="553085"/>
          </a:xfrm>
          <a:prstGeom prst="rect">
            <a:avLst/>
          </a:prstGeom>
          <a:noFill/>
        </p:spPr>
        <p:txBody>
          <a:bodyPr wrap="square" rtlCol="0">
            <a:spAutoFit/>
          </a:bodyPr>
          <a:lstStyle/>
          <a:p>
            <a:r>
              <a:rPr lang="en-US" altLang="zh-CN" sz="1500" b="1">
                <a:solidFill>
                  <a:srgbClr val="7030A0"/>
                </a:solidFill>
                <a:latin typeface="Times New Roman" panose="02020603050405020304" pitchFamily="18" charset="0"/>
                <a:cs typeface="Times New Roman" panose="02020603050405020304" pitchFamily="18" charset="0"/>
              </a:rPr>
              <a:t>communicate</a:t>
            </a:r>
            <a:endParaRPr lang="en-US" altLang="zh-CN" sz="1500" b="1">
              <a:solidFill>
                <a:srgbClr val="7030A0"/>
              </a:solidFill>
              <a:latin typeface="Times New Roman" panose="02020603050405020304" pitchFamily="18" charset="0"/>
              <a:cs typeface="Times New Roman" panose="02020603050405020304" pitchFamily="18" charset="0"/>
            </a:endParaRPr>
          </a:p>
          <a:p>
            <a:r>
              <a:rPr lang="en-US" altLang="zh-CN" sz="1500" b="1">
                <a:solidFill>
                  <a:srgbClr val="7030A0"/>
                </a:solidFill>
                <a:latin typeface="Times New Roman" panose="02020603050405020304" pitchFamily="18" charset="0"/>
                <a:cs typeface="Times New Roman" panose="02020603050405020304" pitchFamily="18" charset="0"/>
              </a:rPr>
              <a:t>with each other</a:t>
            </a:r>
            <a:endParaRPr lang="en-US" altLang="zh-CN" sz="1500" b="1">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custDataLst>
              <p:tags r:id="rId1"/>
            </p:custDataLst>
          </p:nvPr>
        </p:nvSpPr>
        <p:spPr>
          <a:xfrm>
            <a:off x="558165" y="266065"/>
            <a:ext cx="8028305" cy="994410"/>
          </a:xfrm>
        </p:spPr>
        <p:txBody>
          <a:bodyPr vert="horz" lIns="101600" tIns="38100" rIns="76200" bIns="38100" rtlCol="0" anchor="ctr" anchorCtr="0">
            <a:normAutofit/>
          </a:bodyPr>
          <a:lstStyle>
            <a:lvl1pPr marL="0" marR="0" lvl="0" algn="l" defTabSz="914400" rtl="0" eaLnBrk="1" fontAlgn="auto" latinLnBrk="0" hangingPunct="1">
              <a:lnSpc>
                <a:spcPct val="100000"/>
              </a:lnSpc>
              <a:spcBef>
                <a:spcPct val="0"/>
              </a:spcBef>
              <a:spcAft>
                <a:spcPct val="0"/>
              </a:spcAft>
              <a:buNone/>
              <a:defRPr kumimoji="0" lang="zh-CN" altLang="en-US" sz="2100" b="1" i="0" u="none" strike="noStrike" kern="1200" cap="none" spc="200" normalizeH="0" baseline="0" noProof="1">
                <a:solidFill>
                  <a:schemeClr val="tx1"/>
                </a:solidFill>
                <a:uFillTx/>
                <a:latin typeface="Arial" panose="020B0604020202020204" pitchFamily="34" charset="0"/>
                <a:ea typeface="+mj-ea"/>
                <a:cs typeface="+mj-cs"/>
                <a:sym typeface="+mn-ea"/>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altLang="zh-CN" sz="2400" b="1" i="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Maybe oneday we will be able to“talk”with plants !</a:t>
            </a:r>
            <a:r>
              <a:rPr lang="en-US" altLang="zh-CN" b="1" i="1">
                <a:solidFill>
                  <a:srgbClr val="91042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altLang="zh-CN" b="1" i="1">
              <a:solidFill>
                <a:srgbClr val="91042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图片 2" descr="2894cd78ec5babd1d961709497f4d6c"/>
          <p:cNvPicPr>
            <a:picLocks noChangeAspect="1"/>
          </p:cNvPicPr>
          <p:nvPr>
            <p:custDataLst>
              <p:tags r:id="rId2"/>
            </p:custDataLst>
          </p:nvPr>
        </p:nvPicPr>
        <p:blipFill>
          <a:blip r:embed="rId3"/>
          <a:stretch>
            <a:fillRect/>
          </a:stretch>
        </p:blipFill>
        <p:spPr>
          <a:xfrm>
            <a:off x="590233" y="1260475"/>
            <a:ext cx="7962900" cy="427243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160145" y="250190"/>
            <a:ext cx="2638425" cy="683895"/>
          </a:xfrm>
        </p:spPr>
        <p:txBody>
          <a:bodyPr wrap="square"/>
          <a:lstStyle/>
          <a:p>
            <a:pPr algn="ctr"/>
            <a:r>
              <a:rPr lang="en-US" altLang="zh-CN" b="1">
                <a:solidFill>
                  <a:srgbClr val="7030A0"/>
                </a:solidFill>
                <a:latin typeface="Verdana" panose="020B0604030504040204" pitchFamily="34" charset="0"/>
                <a:ea typeface="Verdana" panose="020B0604030504040204" pitchFamily="34" charset="0"/>
                <a:cs typeface="Verdana" panose="020B0604030504040204" pitchFamily="34" charset="0"/>
                <a:sym typeface="+mn-ea"/>
              </a:rPr>
              <a:t>Think &amp; Share</a:t>
            </a:r>
            <a:br>
              <a:rPr lang="en-US" altLang="zh-CN" b="1">
                <a:solidFill>
                  <a:srgbClr val="7030A0"/>
                </a:solidFill>
                <a:latin typeface="Verdana" panose="020B0604030504040204" pitchFamily="34" charset="0"/>
                <a:ea typeface="Verdana" panose="020B0604030504040204" pitchFamily="34" charset="0"/>
                <a:cs typeface="Verdana" panose="020B0604030504040204" pitchFamily="34" charset="0"/>
                <a:sym typeface="+mn-ea"/>
              </a:rPr>
            </a:br>
            <a:endParaRPr lang="en-US" altLang="zh-CN" b="1">
              <a:solidFill>
                <a:srgbClr val="7030A0"/>
              </a:solidFill>
              <a:latin typeface="Verdana" panose="020B0604030504040204" pitchFamily="34" charset="0"/>
              <a:ea typeface="Verdana" panose="020B0604030504040204" pitchFamily="34" charset="0"/>
              <a:cs typeface="Verdana" panose="020B0604030504040204" pitchFamily="34" charset="0"/>
              <a:sym typeface="+mn-ea"/>
            </a:endParaRPr>
          </a:p>
        </p:txBody>
      </p:sp>
      <p:pic>
        <p:nvPicPr>
          <p:cNvPr id="17" name="图片 16"/>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1" t="1158" r="1323"/>
          <a:stretch>
            <a:fillRect/>
          </a:stretch>
        </p:blipFill>
        <p:spPr>
          <a:xfrm>
            <a:off x="514985" y="3175635"/>
            <a:ext cx="2843530" cy="1686560"/>
          </a:xfrm>
          <a:prstGeom prst="rect">
            <a:avLst/>
          </a:prstGeom>
        </p:spPr>
      </p:pic>
      <p:sp>
        <p:nvSpPr>
          <p:cNvPr id="8" name="矩形 7"/>
          <p:cNvSpPr/>
          <p:nvPr>
            <p:custDataLst>
              <p:tags r:id="rId4"/>
            </p:custDataLst>
          </p:nvPr>
        </p:nvSpPr>
        <p:spPr>
          <a:xfrm>
            <a:off x="3457575" y="977265"/>
            <a:ext cx="5381625" cy="1734820"/>
          </a:xfrm>
          <a:prstGeom prst="rect">
            <a:avLst/>
          </a:prstGeom>
          <a:solidFill>
            <a:srgbClr val="63A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9" name="矩形 8"/>
          <p:cNvSpPr/>
          <p:nvPr>
            <p:custDataLst>
              <p:tags r:id="rId5"/>
            </p:custDataLst>
          </p:nvPr>
        </p:nvSpPr>
        <p:spPr>
          <a:xfrm>
            <a:off x="3449319" y="3072479"/>
            <a:ext cx="5381626" cy="1717358"/>
          </a:xfrm>
          <a:prstGeom prst="rect">
            <a:avLst/>
          </a:prstGeom>
          <a:solidFill>
            <a:srgbClr val="2B4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 name="文本框 9"/>
          <p:cNvSpPr txBox="1"/>
          <p:nvPr>
            <p:custDataLst>
              <p:tags r:id="rId6"/>
            </p:custDataLst>
          </p:nvPr>
        </p:nvSpPr>
        <p:spPr>
          <a:xfrm>
            <a:off x="3589655" y="977106"/>
            <a:ext cx="5101114" cy="1419860"/>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pitchFamily="34" charset="-122"/>
                <a:ea typeface="微软雅黑" panose="020B0503020204020204" pitchFamily="34" charset="-122"/>
              </a:defRPr>
            </a:lvl1pPr>
          </a:lstStyle>
          <a:p>
            <a:r>
              <a:rPr lang="en-US" altLang="zh-CN" sz="1800">
                <a:latin typeface="Calibri" panose="020F0502020204030204" pitchFamily="34" charset="0"/>
                <a:cs typeface="Calibri" panose="020F0502020204030204" pitchFamily="34" charset="0"/>
                <a:sym typeface="+mn-ea"/>
              </a:rPr>
              <a:t>1 What figure of speech is being used when the plants are described as calling for help? What is its function?</a:t>
            </a:r>
            <a:endParaRPr lang="en-US" altLang="zh-CN" sz="1800" b="1">
              <a:latin typeface="Calibri" panose="020F0502020204030204" pitchFamily="34" charset="0"/>
              <a:cs typeface="Calibri" panose="020F0502020204030204" pitchFamily="34" charset="0"/>
            </a:endParaRPr>
          </a:p>
          <a:p>
            <a:endParaRPr lang="zh-CN" altLang="en-US" sz="1800" b="0">
              <a:solidFill>
                <a:schemeClr val="bg1"/>
              </a:solidFill>
              <a:latin typeface="汉仪润圆-35W" panose="00020600040101010101" pitchFamily="18" charset="-122"/>
              <a:ea typeface="汉仪润圆-35W" panose="00020600040101010101" pitchFamily="18" charset="-122"/>
            </a:endParaRPr>
          </a:p>
        </p:txBody>
      </p:sp>
      <p:sp>
        <p:nvSpPr>
          <p:cNvPr id="11" name="矩形 10"/>
          <p:cNvSpPr/>
          <p:nvPr>
            <p:custDataLst>
              <p:tags r:id="rId7"/>
            </p:custDataLst>
          </p:nvPr>
        </p:nvSpPr>
        <p:spPr>
          <a:xfrm>
            <a:off x="3544570" y="2084705"/>
            <a:ext cx="5294630" cy="810260"/>
          </a:xfrm>
          <a:prstGeom prst="rect">
            <a:avLst/>
          </a:prstGeom>
        </p:spPr>
        <p:txBody>
          <a:bodyPr wrap="square">
            <a:spAutoFit/>
          </a:bodyPr>
          <a:lstStyle/>
          <a:p>
            <a:pPr>
              <a:lnSpc>
                <a:spcPct val="130000"/>
              </a:lnSpc>
            </a:pPr>
            <a:r>
              <a:rPr lang="en-US" sz="1800" b="1">
                <a:solidFill>
                  <a:schemeClr val="bg1"/>
                </a:solidFill>
                <a:latin typeface="Times New Roman" panose="02020603050405020304" pitchFamily="18" charset="0"/>
                <a:cs typeface="Times New Roman" panose="02020603050405020304" pitchFamily="18" charset="0"/>
                <a:sym typeface="+mn-ea"/>
              </a:rPr>
              <a:t>Personification. It can make descriptions more vivid.</a:t>
            </a:r>
            <a:endParaRPr lang="en-US" sz="1800" b="1">
              <a:latin typeface="Times New Roman" panose="02020603050405020304" pitchFamily="18" charset="0"/>
              <a:cs typeface="Times New Roman" panose="02020603050405020304" pitchFamily="18" charset="0"/>
            </a:endParaRPr>
          </a:p>
          <a:p>
            <a:pPr>
              <a:lnSpc>
                <a:spcPct val="130000"/>
              </a:lnSpc>
            </a:pPr>
            <a:endParaRPr kumimoji="1" lang="zh-CN" altLang="en-US" sz="1800" b="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3" name="文本框 12"/>
          <p:cNvSpPr txBox="1"/>
          <p:nvPr>
            <p:custDataLst>
              <p:tags r:id="rId8"/>
            </p:custDataLst>
          </p:nvPr>
        </p:nvSpPr>
        <p:spPr>
          <a:xfrm>
            <a:off x="3755073" y="3174683"/>
            <a:ext cx="4563428" cy="368300"/>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pitchFamily="34" charset="-122"/>
                <a:ea typeface="微软雅黑" panose="020B0503020204020204" pitchFamily="34" charset="-122"/>
              </a:defRPr>
            </a:lvl1pPr>
          </a:lstStyle>
          <a:p>
            <a:pPr indent="0" fontAlgn="auto">
              <a:lnSpc>
                <a:spcPct val="100000"/>
              </a:lnSpc>
              <a:spcBef>
                <a:spcPts val="700"/>
              </a:spcBef>
              <a:buFont typeface="Arial" panose="020B0604020202020204" pitchFamily="34" charset="0"/>
              <a:buNone/>
            </a:pPr>
            <a:r>
              <a:rPr lang="en-US" altLang="zh-CN" sz="1800">
                <a:solidFill>
                  <a:srgbClr val="FFFF00"/>
                </a:solidFill>
                <a:latin typeface="Calibri" panose="020F0502020204030204" pitchFamily="34" charset="0"/>
                <a:cs typeface="Calibri" panose="020F0502020204030204" pitchFamily="34" charset="0"/>
                <a:sym typeface="+mn-ea"/>
              </a:rPr>
              <a:t>2 What does “wood wide web” mean?</a:t>
            </a:r>
            <a:endParaRPr lang="en-US" altLang="zh-CN" sz="1800" b="0">
              <a:solidFill>
                <a:srgbClr val="FFFF00"/>
              </a:solidFill>
              <a:latin typeface="Calibri" panose="020F0502020204030204" pitchFamily="34" charset="0"/>
              <a:ea typeface="汉仪润圆-35W" panose="00020600040101010101" pitchFamily="18" charset="-122"/>
              <a:cs typeface="Calibri" panose="020F0502020204030204" pitchFamily="34" charset="0"/>
              <a:sym typeface="+mn-ea"/>
            </a:endParaRPr>
          </a:p>
        </p:txBody>
      </p:sp>
      <p:sp>
        <p:nvSpPr>
          <p:cNvPr id="14" name="矩形 13"/>
          <p:cNvSpPr/>
          <p:nvPr>
            <p:custDataLst>
              <p:tags r:id="rId9"/>
            </p:custDataLst>
          </p:nvPr>
        </p:nvSpPr>
        <p:spPr>
          <a:xfrm>
            <a:off x="3695065" y="3429000"/>
            <a:ext cx="4906645" cy="1290320"/>
          </a:xfrm>
          <a:prstGeom prst="rect">
            <a:avLst/>
          </a:prstGeom>
        </p:spPr>
        <p:txBody>
          <a:bodyPr wrap="square">
            <a:spAutoFit/>
          </a:bodyPr>
          <a:lstStyle/>
          <a:p>
            <a:pPr>
              <a:lnSpc>
                <a:spcPct val="130000"/>
              </a:lnSpc>
            </a:pPr>
            <a:r>
              <a:rPr lang="en-US" sz="1200" b="1">
                <a:solidFill>
                  <a:schemeClr val="bg1"/>
                </a:solidFill>
                <a:latin typeface="Times New Roman" panose="02020603050405020304" pitchFamily="18" charset="0"/>
                <a:cs typeface="Times New Roman" panose="02020603050405020304" pitchFamily="18" charset="0"/>
                <a:sym typeface="+mn-ea"/>
              </a:rPr>
              <a:t>“wood wide web” refers to an amazing system of communication that can link nearly every plant in a forest. It is linked underground by fungi and this fungal network links the roots of different plants to each other. Using the wood wide web, plants can share information and even food with each other.</a:t>
            </a:r>
            <a:endParaRPr kumimoji="1" lang="en-US" altLang="en-US" sz="1200" b="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sym typeface="+mn-ea"/>
            </a:endParaRPr>
          </a:p>
        </p:txBody>
      </p:sp>
      <p:pic>
        <p:nvPicPr>
          <p:cNvPr id="4098" name="Picture 2" descr="C:\Users\dell\Desktop\极速截图201912121454.png"/>
          <p:cNvPicPr>
            <a:picLocks noChangeAspect="1" noChangeArrowheads="1"/>
          </p:cNvPicPr>
          <p:nvPr>
            <p:custDataLst>
              <p:tags r:id="rId10"/>
            </p:custDataLst>
          </p:nvPr>
        </p:nvPicPr>
        <p:blipFill>
          <a:blip r:embed="rId11"/>
          <a:stretch>
            <a:fillRect/>
          </a:stretch>
        </p:blipFill>
        <p:spPr bwMode="auto">
          <a:xfrm>
            <a:off x="454978" y="871379"/>
            <a:ext cx="2962275" cy="274224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linds(horizontal)">
                                      <p:cBhvr>
                                        <p:cTn id="2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1" t="1158" r="1323"/>
          <a:stretch>
            <a:fillRect/>
          </a:stretch>
        </p:blipFill>
        <p:spPr>
          <a:xfrm>
            <a:off x="227171" y="2997994"/>
            <a:ext cx="2864168" cy="1717358"/>
          </a:xfrm>
          <a:prstGeom prst="rect">
            <a:avLst/>
          </a:prstGeom>
        </p:spPr>
      </p:pic>
      <p:sp>
        <p:nvSpPr>
          <p:cNvPr id="8" name="矩形 7"/>
          <p:cNvSpPr/>
          <p:nvPr>
            <p:custDataLst>
              <p:tags r:id="rId3"/>
            </p:custDataLst>
          </p:nvPr>
        </p:nvSpPr>
        <p:spPr>
          <a:xfrm>
            <a:off x="3238500" y="855980"/>
            <a:ext cx="5551170" cy="2007870"/>
          </a:xfrm>
          <a:prstGeom prst="rect">
            <a:avLst/>
          </a:prstGeom>
          <a:solidFill>
            <a:srgbClr val="63A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9" name="矩形 8"/>
          <p:cNvSpPr/>
          <p:nvPr>
            <p:custDataLst>
              <p:tags r:id="rId4"/>
            </p:custDataLst>
          </p:nvPr>
        </p:nvSpPr>
        <p:spPr>
          <a:xfrm>
            <a:off x="3247390" y="3068320"/>
            <a:ext cx="5542280" cy="1913890"/>
          </a:xfrm>
          <a:prstGeom prst="rect">
            <a:avLst/>
          </a:prstGeom>
          <a:solidFill>
            <a:srgbClr val="2B4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 name="文本框 9"/>
          <p:cNvSpPr txBox="1"/>
          <p:nvPr>
            <p:custDataLst>
              <p:tags r:id="rId5"/>
            </p:custDataLst>
          </p:nvPr>
        </p:nvSpPr>
        <p:spPr>
          <a:xfrm>
            <a:off x="3415665" y="937260"/>
            <a:ext cx="4921091" cy="645160"/>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pitchFamily="34" charset="-122"/>
                <a:ea typeface="微软雅黑" panose="020B0503020204020204" pitchFamily="34" charset="-122"/>
              </a:defRPr>
            </a:lvl1pPr>
          </a:lstStyle>
          <a:p>
            <a:pPr indent="0" fontAlgn="auto">
              <a:lnSpc>
                <a:spcPct val="100000"/>
              </a:lnSpc>
              <a:spcBef>
                <a:spcPts val="700"/>
              </a:spcBef>
              <a:buFont typeface="Arial" panose="020B0604020202020204" pitchFamily="34" charset="0"/>
              <a:buNone/>
            </a:pPr>
            <a:r>
              <a:rPr lang="en-US" altLang="zh-CN" sz="1800">
                <a:latin typeface="Calibri" panose="020F0502020204030204" pitchFamily="34" charset="0"/>
                <a:cs typeface="Calibri" panose="020F0502020204030204" pitchFamily="34" charset="0"/>
                <a:sym typeface="+mn-ea"/>
              </a:rPr>
              <a:t>3 What do you think are the benefits of studying plant communication?</a:t>
            </a:r>
            <a:endParaRPr lang="zh-CN" altLang="en-US" sz="1800" b="0">
              <a:solidFill>
                <a:schemeClr val="bg1"/>
              </a:solidFill>
              <a:latin typeface="Calibri" panose="020F0502020204030204" pitchFamily="34" charset="0"/>
              <a:ea typeface="汉仪润圆-35W" panose="00020600040101010101" pitchFamily="18" charset="-122"/>
              <a:cs typeface="Calibri" panose="020F0502020204030204" pitchFamily="34" charset="0"/>
            </a:endParaRPr>
          </a:p>
        </p:txBody>
      </p:sp>
      <p:sp>
        <p:nvSpPr>
          <p:cNvPr id="13" name="文本框 12"/>
          <p:cNvSpPr txBox="1"/>
          <p:nvPr>
            <p:custDataLst>
              <p:tags r:id="rId6"/>
            </p:custDataLst>
          </p:nvPr>
        </p:nvSpPr>
        <p:spPr>
          <a:xfrm>
            <a:off x="3362801" y="2997994"/>
            <a:ext cx="5363528" cy="1419860"/>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pitchFamily="34" charset="-122"/>
                <a:ea typeface="微软雅黑" panose="020B0503020204020204" pitchFamily="34" charset="-122"/>
              </a:defRPr>
            </a:lvl1pPr>
          </a:lstStyle>
          <a:p>
            <a:r>
              <a:rPr lang="en-US" altLang="zh-CN" sz="1800">
                <a:solidFill>
                  <a:srgbClr val="FFFF00"/>
                </a:solidFill>
                <a:latin typeface="Calibri" panose="020F0502020204030204" pitchFamily="34" charset="0"/>
                <a:cs typeface="Calibri" panose="020F0502020204030204" pitchFamily="34" charset="0"/>
                <a:sym typeface="+mn-ea"/>
              </a:rPr>
              <a:t>4 What secrets do the two reading passages in this unit reveal and what do they have in common?</a:t>
            </a:r>
            <a:endParaRPr lang="en-US" altLang="zh-CN" sz="1800" b="1">
              <a:solidFill>
                <a:srgbClr val="FFFF00"/>
              </a:solidFill>
              <a:latin typeface="Calibri" panose="020F0502020204030204" pitchFamily="34" charset="0"/>
              <a:cs typeface="Calibri" panose="020F0502020204030204" pitchFamily="34" charset="0"/>
            </a:endParaRPr>
          </a:p>
          <a:p>
            <a:endParaRPr lang="en-US" altLang="zh-CN" sz="1800" b="1">
              <a:solidFill>
                <a:srgbClr val="FFFF00"/>
              </a:solidFill>
              <a:latin typeface="Calibri" panose="020F0502020204030204" pitchFamily="34" charset="0"/>
              <a:ea typeface="汉仪润圆-35W" panose="00020600040101010101" pitchFamily="18" charset="-122"/>
              <a:cs typeface="Calibri" panose="020F0502020204030204" pitchFamily="34" charset="0"/>
            </a:endParaRPr>
          </a:p>
        </p:txBody>
      </p:sp>
      <p:pic>
        <p:nvPicPr>
          <p:cNvPr id="4098" name="Picture 2" descr="C:\Users\dell\Desktop\极速截图201912121454.png"/>
          <p:cNvPicPr>
            <a:picLocks noChangeAspect="1" noChangeArrowheads="1"/>
          </p:cNvPicPr>
          <p:nvPr>
            <p:custDataLst>
              <p:tags r:id="rId7"/>
            </p:custDataLst>
          </p:nvPr>
        </p:nvPicPr>
        <p:blipFill>
          <a:blip r:embed="rId8"/>
          <a:stretch>
            <a:fillRect/>
          </a:stretch>
        </p:blipFill>
        <p:spPr bwMode="auto">
          <a:xfrm>
            <a:off x="227171" y="784384"/>
            <a:ext cx="2962275" cy="2742248"/>
          </a:xfrm>
          <a:prstGeom prst="rect">
            <a:avLst/>
          </a:prstGeom>
          <a:noFill/>
        </p:spPr>
      </p:pic>
      <p:sp>
        <p:nvSpPr>
          <p:cNvPr id="3" name="矩形 2"/>
          <p:cNvSpPr/>
          <p:nvPr>
            <p:custDataLst>
              <p:tags r:id="rId9"/>
            </p:custDataLst>
          </p:nvPr>
        </p:nvSpPr>
        <p:spPr>
          <a:xfrm>
            <a:off x="3362960" y="1465580"/>
            <a:ext cx="5257800" cy="1489075"/>
          </a:xfrm>
          <a:prstGeom prst="rect">
            <a:avLst/>
          </a:prstGeom>
        </p:spPr>
        <p:txBody>
          <a:bodyPr wrap="square">
            <a:spAutoFit/>
          </a:bodyPr>
          <a:lstStyle/>
          <a:p>
            <a:pPr>
              <a:lnSpc>
                <a:spcPct val="130000"/>
              </a:lnSpc>
            </a:pPr>
            <a:r>
              <a:rPr lang="en-US" sz="1400" b="1">
                <a:solidFill>
                  <a:schemeClr val="bg1"/>
                </a:solidFill>
                <a:latin typeface="Times New Roman" panose="02020603050405020304" pitchFamily="18" charset="0"/>
                <a:cs typeface="Times New Roman" panose="02020603050405020304" pitchFamily="18" charset="0"/>
                <a:sym typeface="+mn-ea"/>
              </a:rPr>
              <a:t> It will help us know more about the world of plants and then get a</a:t>
            </a:r>
            <a:endParaRPr lang="en-US" sz="1400" b="1">
              <a:solidFill>
                <a:schemeClr val="bg1"/>
              </a:solidFill>
              <a:latin typeface="Times New Roman" panose="02020603050405020304" pitchFamily="18" charset="0"/>
              <a:cs typeface="Times New Roman" panose="02020603050405020304" pitchFamily="18" charset="0"/>
              <a:sym typeface="+mn-ea"/>
            </a:endParaRPr>
          </a:p>
          <a:p>
            <a:pPr>
              <a:lnSpc>
                <a:spcPct val="130000"/>
              </a:lnSpc>
            </a:pPr>
            <a:r>
              <a:rPr lang="en-US" sz="1400" b="1">
                <a:solidFill>
                  <a:schemeClr val="bg1"/>
                </a:solidFill>
                <a:latin typeface="Times New Roman" panose="02020603050405020304" pitchFamily="18" charset="0"/>
                <a:cs typeface="Times New Roman" panose="02020603050405020304" pitchFamily="18" charset="0"/>
                <a:sym typeface="+mn-ea"/>
              </a:rPr>
              <a:t> better understanding of the secret of nature and encourage us to explore more about the mysterious nature. What’s more, it will teach us an important lesson, that is, human should live in harmony with mother nature. </a:t>
            </a:r>
            <a:endParaRPr kumimoji="1" lang="en-US" altLang="en-US" sz="1400" b="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sym typeface="+mn-ea"/>
            </a:endParaRPr>
          </a:p>
        </p:txBody>
      </p:sp>
      <p:sp>
        <p:nvSpPr>
          <p:cNvPr id="4" name="矩形 3"/>
          <p:cNvSpPr/>
          <p:nvPr>
            <p:custDataLst>
              <p:tags r:id="rId10"/>
            </p:custDataLst>
          </p:nvPr>
        </p:nvSpPr>
        <p:spPr>
          <a:xfrm>
            <a:off x="3362960" y="3933825"/>
            <a:ext cx="5527040" cy="929640"/>
          </a:xfrm>
          <a:prstGeom prst="rect">
            <a:avLst/>
          </a:prstGeom>
        </p:spPr>
        <p:txBody>
          <a:bodyPr wrap="square">
            <a:spAutoFit/>
          </a:bodyPr>
          <a:lstStyle/>
          <a:p>
            <a:pPr>
              <a:lnSpc>
                <a:spcPct val="130000"/>
              </a:lnSpc>
            </a:pPr>
            <a:r>
              <a:rPr lang="en-US" sz="1400" b="1">
                <a:solidFill>
                  <a:schemeClr val="bg1"/>
                </a:solidFill>
                <a:latin typeface="Times New Roman" panose="02020603050405020304" pitchFamily="18" charset="0"/>
                <a:cs typeface="Times New Roman" panose="02020603050405020304" pitchFamily="18" charset="0"/>
                <a:sym typeface="+mn-ea"/>
              </a:rPr>
              <a:t>Passage 1 reveals the secret of evolution and Passage 2 reveals </a:t>
            </a:r>
            <a:endParaRPr lang="en-US" sz="1400" b="1">
              <a:solidFill>
                <a:schemeClr val="bg1"/>
              </a:solidFill>
              <a:latin typeface="Times New Roman" panose="02020603050405020304" pitchFamily="18" charset="0"/>
              <a:cs typeface="Times New Roman" panose="02020603050405020304" pitchFamily="18" charset="0"/>
              <a:sym typeface="+mn-ea"/>
            </a:endParaRPr>
          </a:p>
          <a:p>
            <a:pPr>
              <a:lnSpc>
                <a:spcPct val="130000"/>
              </a:lnSpc>
            </a:pPr>
            <a:r>
              <a:rPr lang="en-US" sz="1400" b="1">
                <a:solidFill>
                  <a:schemeClr val="bg1"/>
                </a:solidFill>
                <a:latin typeface="Times New Roman" panose="02020603050405020304" pitchFamily="18" charset="0"/>
                <a:cs typeface="Times New Roman" panose="02020603050405020304" pitchFamily="18" charset="0"/>
                <a:sym typeface="+mn-ea"/>
              </a:rPr>
              <a:t>the secret of communication between plants. They all reflect that </a:t>
            </a:r>
            <a:endParaRPr lang="en-US" sz="1400" b="1">
              <a:solidFill>
                <a:schemeClr val="bg1"/>
              </a:solidFill>
              <a:latin typeface="Times New Roman" panose="02020603050405020304" pitchFamily="18" charset="0"/>
              <a:cs typeface="Times New Roman" panose="02020603050405020304" pitchFamily="18" charset="0"/>
              <a:sym typeface="+mn-ea"/>
            </a:endParaRPr>
          </a:p>
          <a:p>
            <a:pPr>
              <a:lnSpc>
                <a:spcPct val="130000"/>
              </a:lnSpc>
            </a:pPr>
            <a:r>
              <a:rPr lang="en-US" sz="1400" b="1">
                <a:solidFill>
                  <a:schemeClr val="bg1"/>
                </a:solidFill>
                <a:latin typeface="Times New Roman" panose="02020603050405020304" pitchFamily="18" charset="0"/>
                <a:cs typeface="Times New Roman" panose="02020603050405020304" pitchFamily="18" charset="0"/>
                <a:sym typeface="+mn-ea"/>
              </a:rPr>
              <a:t>there are numerous secrets in nature that are waiting to be explored.</a:t>
            </a:r>
            <a:endParaRPr kumimoji="1" lang="en-US" altLang="en-US" sz="1400" b="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sym typeface="+mn-ea"/>
            </a:endParaRPr>
          </a:p>
        </p:txBody>
      </p:sp>
      <p:sp>
        <p:nvSpPr>
          <p:cNvPr id="5" name="标题 1"/>
          <p:cNvSpPr>
            <a:spLocks noGrp="1"/>
          </p:cNvSpPr>
          <p:nvPr>
            <p:custDataLst>
              <p:tags r:id="rId11"/>
            </p:custDataLst>
          </p:nvPr>
        </p:nvSpPr>
        <p:spPr>
          <a:xfrm>
            <a:off x="1160145" y="250190"/>
            <a:ext cx="2638425" cy="683895"/>
          </a:xfrm>
          <a:prstGeom prst="rect">
            <a:avLst/>
          </a:prstGeom>
          <a:noFill/>
          <a:ln>
            <a:noFill/>
          </a:ln>
        </p:spPr>
        <p:txBody>
          <a:bodyPr wrap="square" lIns="68582" tIns="34292" rIns="68582" bIns="34292">
            <a:spAutoFit/>
          </a:bodyPr>
          <a:lstStyle>
            <a:lvl1pPr algn="ctr" rtl="0" fontAlgn="base">
              <a:spcBef>
                <a:spcPct val="0"/>
              </a:spcBef>
              <a:spcAft>
                <a:spcPct val="0"/>
              </a:spcAft>
              <a:defRPr lang="zh-CN" altLang="en-US" sz="20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ctr"/>
            <a:r>
              <a:rPr lang="en-US" altLang="zh-CN" b="1">
                <a:solidFill>
                  <a:srgbClr val="7030A0"/>
                </a:solidFill>
                <a:latin typeface="Verdana" panose="020B0604030504040204" pitchFamily="34" charset="0"/>
                <a:ea typeface="Verdana" panose="020B0604030504040204" pitchFamily="34" charset="0"/>
                <a:cs typeface="Verdana" panose="020B0604030504040204" pitchFamily="34" charset="0"/>
                <a:sym typeface="+mn-ea"/>
              </a:rPr>
              <a:t>Think &amp; Share</a:t>
            </a:r>
            <a:br>
              <a:rPr lang="en-US" altLang="zh-CN" b="1">
                <a:solidFill>
                  <a:srgbClr val="7030A0"/>
                </a:solidFill>
                <a:latin typeface="Verdana" panose="020B0604030504040204" pitchFamily="34" charset="0"/>
                <a:ea typeface="Verdana" panose="020B0604030504040204" pitchFamily="34" charset="0"/>
                <a:cs typeface="Verdana" panose="020B0604030504040204" pitchFamily="34" charset="0"/>
                <a:sym typeface="+mn-ea"/>
              </a:rPr>
            </a:br>
            <a:endParaRPr lang="en-US" altLang="zh-CN" b="1">
              <a:solidFill>
                <a:srgbClr val="7030A0"/>
              </a:solidFill>
              <a:latin typeface="Verdana" panose="020B0604030504040204" pitchFamily="34" charset="0"/>
              <a:ea typeface="Verdana" panose="020B0604030504040204" pitchFamily="34" charset="0"/>
              <a:cs typeface="Verdana" panose="020B0604030504040204" pitchFamily="3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p:cNvSpPr txBox="1"/>
          <p:nvPr>
            <p:custDataLst>
              <p:tags r:id="rId1"/>
            </p:custDataLst>
          </p:nvPr>
        </p:nvSpPr>
        <p:spPr>
          <a:xfrm>
            <a:off x="2457450" y="226695"/>
            <a:ext cx="3288030" cy="460375"/>
          </a:xfrm>
          <a:prstGeom prst="rect">
            <a:avLst/>
          </a:prstGeom>
          <a:noFill/>
        </p:spPr>
        <p:txBody>
          <a:bodyPr wrap="square" rtlCol="0">
            <a:spAutoFit/>
          </a:bodyPr>
          <a:lstStyle/>
          <a:p>
            <a:r>
              <a:rPr lang="en-US" sz="2400" b="1">
                <a:solidFill>
                  <a:srgbClr val="7030A0"/>
                </a:solidFill>
                <a:latin typeface="Times New Roman" panose="02020603050405020304" pitchFamily="18" charset="0"/>
                <a:cs typeface="Times New Roman" panose="02020603050405020304" pitchFamily="18" charset="0"/>
                <a:sym typeface="+mn-ea"/>
              </a:rPr>
              <a:t>Work in groups.</a:t>
            </a:r>
            <a:r>
              <a:rPr lang="en-US" sz="2400" b="1">
                <a:latin typeface="Times New Roman" panose="02020603050405020304" pitchFamily="18" charset="0"/>
                <a:cs typeface="Times New Roman" panose="02020603050405020304" pitchFamily="18" charset="0"/>
                <a:sym typeface="+mn-ea"/>
              </a:rPr>
              <a:t> </a:t>
            </a:r>
            <a:endParaRPr lang="en-US" sz="2400" b="1">
              <a:latin typeface="Times New Roman" panose="02020603050405020304" pitchFamily="18" charset="0"/>
              <a:cs typeface="Times New Roman" panose="02020603050405020304" pitchFamily="18" charset="0"/>
              <a:sym typeface="+mn-ea"/>
            </a:endParaRPr>
          </a:p>
        </p:txBody>
      </p:sp>
      <p:sp>
        <p:nvSpPr>
          <p:cNvPr id="3" name="标题 2"/>
          <p:cNvSpPr>
            <a:spLocks noGrp="1"/>
          </p:cNvSpPr>
          <p:nvPr>
            <p:ph type="title"/>
            <p:custDataLst>
              <p:tags r:id="rId2"/>
            </p:custDataLst>
          </p:nvPr>
        </p:nvSpPr>
        <p:spPr>
          <a:xfrm>
            <a:off x="895509" y="226497"/>
            <a:ext cx="1742378" cy="745629"/>
          </a:xfrm>
        </p:spPr>
        <p:txBody>
          <a:bodyPr>
            <a:normAutofit/>
          </a:bodyPr>
          <a:lstStyle/>
          <a:p>
            <a:r>
              <a:rPr lang="en-US" altLang="zh-CN" sz="2400" b="1">
                <a:solidFill>
                  <a:srgbClr val="7030A0"/>
                </a:solidFill>
                <a:latin typeface="Times New Roman" panose="02020603050405020304" pitchFamily="18" charset="0"/>
                <a:ea typeface="Verdana" panose="020B0604030504040204" pitchFamily="34" charset="0"/>
                <a:cs typeface="Times New Roman" panose="02020603050405020304" pitchFamily="18" charset="0"/>
              </a:rPr>
              <a:t>Activity 4  </a:t>
            </a:r>
            <a:endParaRPr lang="en-US" altLang="zh-CN" sz="2400" b="1">
              <a:solidFill>
                <a:srgbClr val="7030A0"/>
              </a:solidFill>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30" name="图片 29"/>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841" r="53614" b="3603"/>
          <a:stretch>
            <a:fillRect/>
          </a:stretch>
        </p:blipFill>
        <p:spPr>
          <a:xfrm rot="5400000">
            <a:off x="3655695" y="-290512"/>
            <a:ext cx="1833086" cy="9144000"/>
          </a:xfrm>
          <a:prstGeom prst="rect">
            <a:avLst/>
          </a:prstGeom>
        </p:spPr>
      </p:pic>
      <p:sp>
        <p:nvSpPr>
          <p:cNvPr id="4" name="文本框 3"/>
          <p:cNvSpPr txBox="1"/>
          <p:nvPr>
            <p:custDataLst>
              <p:tags r:id="rId5"/>
            </p:custDataLst>
          </p:nvPr>
        </p:nvSpPr>
        <p:spPr>
          <a:xfrm>
            <a:off x="422116" y="838676"/>
            <a:ext cx="8403431" cy="2553335"/>
          </a:xfrm>
          <a:prstGeom prst="rect">
            <a:avLst/>
          </a:prstGeom>
          <a:noFill/>
        </p:spPr>
        <p:txBody>
          <a:bodyPr wrap="square" rtlCol="0">
            <a:spAutoFit/>
          </a:bodyPr>
          <a:lstStyle/>
          <a:p>
            <a:pPr eaLnBrk="1" latinLnBrk="0" hangingPunct="1">
              <a:lnSpc>
                <a:spcPts val="1600"/>
              </a:lnSpc>
              <a:spcBef>
                <a:spcPct val="0"/>
              </a:spcBef>
            </a:pPr>
            <a:r>
              <a:rPr lang="en-US" sz="2000" b="1">
                <a:solidFill>
                  <a:schemeClr val="tx1"/>
                </a:solidFill>
                <a:latin typeface="Times New Roman" panose="02020603050405020304" pitchFamily="18" charset="0"/>
                <a:cs typeface="Times New Roman" panose="02020603050405020304" pitchFamily="18" charset="0"/>
              </a:rPr>
              <a:t>1 Read the passage again and talk about how plants communicate.</a:t>
            </a:r>
            <a:endParaRPr lang="en-US" sz="2000" b="1">
              <a:solidFill>
                <a:schemeClr val="tx1"/>
              </a:soli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endParaRPr lang="en-US" sz="2000" b="1">
              <a:solidFill>
                <a:schemeClr val="tx1"/>
              </a:soli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r>
              <a:rPr lang="en-US" sz="2000" b="1">
                <a:solidFill>
                  <a:schemeClr val="tx1"/>
                </a:solidFill>
                <a:latin typeface="Times New Roman" panose="02020603050405020304" pitchFamily="18" charset="0"/>
                <a:cs typeface="Times New Roman" panose="02020603050405020304" pitchFamily="18" charset="0"/>
              </a:rPr>
              <a:t>2 Think about and discuss the following ways of communication in the</a:t>
            </a:r>
            <a:endParaRPr lang="en-US" sz="2000" b="1">
              <a:solidFill>
                <a:schemeClr val="tx1"/>
              </a:soli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endParaRPr lang="en-US" sz="2000" b="1">
              <a:solidFill>
                <a:schemeClr val="tx1"/>
              </a:soli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r>
              <a:rPr lang="en-US" sz="2000" b="1">
                <a:solidFill>
                  <a:schemeClr val="tx1"/>
                </a:solidFill>
                <a:latin typeface="Times New Roman" panose="02020603050405020304" pitchFamily="18" charset="0"/>
                <a:cs typeface="Times New Roman" panose="02020603050405020304" pitchFamily="18" charset="0"/>
              </a:rPr>
              <a:t>   animal world. What other ways can you think of?</a:t>
            </a:r>
            <a:endParaRPr lang="en-US" sz="2000" b="1">
              <a:solidFill>
                <a:schemeClr val="tx1"/>
              </a:soli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endParaRPr lang="en-US" sz="2000">
              <a:solidFill>
                <a:srgbClr val="910426"/>
              </a:soli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r>
              <a:rPr lang="en-US" sz="20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Bees “dance” to signal to other bees that they have found food.</a:t>
            </a:r>
            <a:endParaRPr lang="en-US" sz="20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endParaRPr lang="en-US" sz="20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r>
              <a:rPr lang="en-US" sz="20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Ants communicate with each other through touch, chemical signals, </a:t>
            </a:r>
            <a:endParaRPr lang="en-US" sz="20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endParaRPr lang="en-US" sz="20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r>
              <a:rPr lang="en-US" sz="20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moving their bodies and even using their legs to make sounds.</a:t>
            </a:r>
            <a:endParaRPr lang="en-US" sz="2000" b="1">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eaLnBrk="1" latinLnBrk="0" hangingPunct="1">
              <a:lnSpc>
                <a:spcPts val="1600"/>
              </a:lnSpc>
              <a:spcBef>
                <a:spcPct val="0"/>
              </a:spcBef>
            </a:pPr>
            <a:r>
              <a:rPr lang="en-US" sz="200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a:t>
            </a:r>
            <a:endParaRPr lang="en-US" sz="200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wipe(up)">
                                      <p:cBhvr>
                                        <p:cTn id="7" dur="500"/>
                                        <p:tgtEl>
                                          <p:spTgt spid="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8" end="8"/>
                                            </p:txEl>
                                          </p:spTgt>
                                        </p:tgtEl>
                                        <p:attrNameLst>
                                          <p:attrName>style.visibility</p:attrName>
                                        </p:attrNameLst>
                                      </p:cBhvr>
                                      <p:to>
                                        <p:strVal val="visible"/>
                                      </p:to>
                                    </p:set>
                                    <p:animEffect transition="in" filter="wipe(up)">
                                      <p:cBhvr>
                                        <p:cTn id="12" dur="500"/>
                                        <p:tgtEl>
                                          <p:spTgt spid="4">
                                            <p:txEl>
                                              <p:pRg st="8" end="8"/>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animEffect transition="in" filter="wipe(up)">
                                      <p:cBhvr>
                                        <p:cTn id="15" dur="500"/>
                                        <p:tgtEl>
                                          <p:spTgt spid="4">
                                            <p:txEl>
                                              <p:pRg st="10" end="10"/>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4">
                                            <p:txEl>
                                              <p:pRg st="11" end="11"/>
                                            </p:txEl>
                                          </p:spTgt>
                                        </p:tgtEl>
                                        <p:attrNameLst>
                                          <p:attrName>style.visibility</p:attrName>
                                        </p:attrNameLst>
                                      </p:cBhvr>
                                      <p:to>
                                        <p:strVal val="visible"/>
                                      </p:to>
                                    </p:set>
                                    <p:animEffect transition="in" filter="wipe(up)">
                                      <p:cBhvr>
                                        <p:cTn id="18"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fc193c0fe4cc01b744b3943aa108339"/>
          <p:cNvPicPr>
            <a:picLocks noChangeAspect="1"/>
          </p:cNvPicPr>
          <p:nvPr>
            <p:custDataLst>
              <p:tags r:id="rId1"/>
            </p:custDataLst>
          </p:nvPr>
        </p:nvPicPr>
        <p:blipFill>
          <a:blip r:embed="rId2"/>
          <a:stretch>
            <a:fillRect/>
          </a:stretch>
        </p:blipFill>
        <p:spPr>
          <a:xfrm>
            <a:off x="5053013" y="0"/>
            <a:ext cx="3867150" cy="2318861"/>
          </a:xfrm>
          <a:prstGeom prst="rect">
            <a:avLst/>
          </a:prstGeom>
        </p:spPr>
      </p:pic>
      <p:pic>
        <p:nvPicPr>
          <p:cNvPr id="6" name="图片 5" descr="图片1"/>
          <p:cNvPicPr>
            <a:picLocks noChangeAspect="1"/>
          </p:cNvPicPr>
          <p:nvPr>
            <p:custDataLst>
              <p:tags r:id="rId3"/>
            </p:custDataLst>
          </p:nvPr>
        </p:nvPicPr>
        <p:blipFill>
          <a:blip r:embed="rId4"/>
          <a:stretch>
            <a:fillRect/>
          </a:stretch>
        </p:blipFill>
        <p:spPr>
          <a:xfrm>
            <a:off x="5053013" y="2318861"/>
            <a:ext cx="3867150" cy="2717483"/>
          </a:xfrm>
          <a:prstGeom prst="rect">
            <a:avLst/>
          </a:prstGeom>
        </p:spPr>
      </p:pic>
      <p:sp>
        <p:nvSpPr>
          <p:cNvPr id="2" name="矩形 1"/>
          <p:cNvSpPr/>
          <p:nvPr>
            <p:custDataLst>
              <p:tags r:id="rId5"/>
            </p:custDataLst>
          </p:nvPr>
        </p:nvSpPr>
        <p:spPr>
          <a:xfrm>
            <a:off x="3386614" y="0"/>
            <a:ext cx="2370773" cy="1065371"/>
          </a:xfrm>
          <a:prstGeom prst="rect">
            <a:avLst/>
          </a:prstGeom>
        </p:spPr>
        <p:txBody>
          <a:bodyPr vert="horz" wrap="square" lIns="68580" tIns="34290" rIns="68580" bIns="3429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l">
              <a:buClrTx/>
              <a:buSzTx/>
              <a:buFontTx/>
            </a:pPr>
            <a:r>
              <a:rPr lang="en-US" altLang="zh-CN" sz="2400" b="1">
                <a:solidFill>
                  <a:srgbClr val="00B050"/>
                </a:solidFill>
                <a:latin typeface="Times New Roman" panose="02020603050405020304" pitchFamily="18" charset="0"/>
                <a:cs typeface="Times New Roman" panose="02020603050405020304" pitchFamily="18" charset="0"/>
                <a:sym typeface="+mn-ea"/>
              </a:rPr>
              <a:t> </a:t>
            </a:r>
            <a:br>
              <a:rPr lang="en-US" altLang="ko-KR" sz="2400">
                <a:gradFill>
                  <a:gsLst>
                    <a:gs pos="0">
                      <a:srgbClr val="FE4444"/>
                    </a:gs>
                    <a:gs pos="100000">
                      <a:srgbClr val="832B2B"/>
                    </a:gs>
                  </a:gsLst>
                  <a:lin scaled="0"/>
                </a:gradFill>
                <a:effectLst>
                  <a:reflection blurRad="6350" stA="53000" endA="300" endPos="35500" dir="5400000" sy="-90000" algn="bl" rotWithShape="0"/>
                </a:effectLst>
                <a:latin typeface="Mongolian Baiti" panose="03000500000000000000" charset="0"/>
                <a:ea typeface="HY견고딕" pitchFamily="18" charset="-127"/>
                <a:cs typeface="Mongolian Baiti" panose="03000500000000000000" charset="0"/>
                <a:sym typeface="+mn-ea"/>
              </a:rPr>
            </a:br>
            <a:r>
              <a:rPr lang="en-US" altLang="zh-CN" sz="2400">
                <a:sym typeface="+mn-ea"/>
              </a:rPr>
              <a:t> </a:t>
            </a:r>
            <a:endParaRPr lang="en-US" altLang="zh-CN" sz="2400" b="1">
              <a:solidFill>
                <a:srgbClr val="00B050"/>
              </a:solidFill>
              <a:latin typeface="Times New Roman" panose="02020603050405020304" pitchFamily="18" charset="0"/>
              <a:cs typeface="Times New Roman" panose="02020603050405020304" pitchFamily="18" charset="0"/>
              <a:sym typeface="+mn-ea"/>
            </a:endParaRPr>
          </a:p>
        </p:txBody>
      </p:sp>
      <p:sp>
        <p:nvSpPr>
          <p:cNvPr id="9" name="矩形 8"/>
          <p:cNvSpPr/>
          <p:nvPr>
            <p:custDataLst>
              <p:tags r:id="rId6"/>
            </p:custDataLst>
          </p:nvPr>
        </p:nvSpPr>
        <p:spPr>
          <a:xfrm>
            <a:off x="265906" y="-98584"/>
            <a:ext cx="6748939" cy="1065371"/>
          </a:xfrm>
          <a:prstGeom prst="rect">
            <a:avLst/>
          </a:prstGeom>
        </p:spPr>
        <p:txBody>
          <a:bodyPr vert="horz" wrap="square" lIns="68580" tIns="34290" rIns="68580" bIns="3429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l">
              <a:buClrTx/>
              <a:buSzTx/>
              <a:buFontTx/>
            </a:pPr>
            <a:r>
              <a:rPr lang="en-US" altLang="zh-CN" sz="2400" b="1">
                <a:gradFill>
                  <a:gsLst>
                    <a:gs pos="0">
                      <a:srgbClr val="7B32B2"/>
                    </a:gs>
                    <a:gs pos="100000">
                      <a:srgbClr val="401A5D"/>
                    </a:gs>
                  </a:gsLst>
                  <a:lin scaled="0"/>
                </a:gradFill>
                <a:latin typeface="Times New Roman" panose="02020603050405020304" pitchFamily="18" charset="0"/>
                <a:ea typeface="宋体" panose="02010600030101010101" pitchFamily="2" charset="-122"/>
                <a:cs typeface="Times New Roman" panose="02020603050405020304" pitchFamily="18" charset="0"/>
                <a:sym typeface="+mn-ea"/>
              </a:rPr>
              <a:t>Retell </a:t>
            </a:r>
            <a:r>
              <a:rPr lang="en-US" altLang="ko-KR" sz="2400" b="1">
                <a:gradFill>
                  <a:gsLst>
                    <a:gs pos="0">
                      <a:srgbClr val="7B32B2"/>
                    </a:gs>
                    <a:gs pos="100000">
                      <a:srgbClr val="401A5D"/>
                    </a:gs>
                  </a:gsLst>
                  <a:lin scaled="0"/>
                </a:gradFill>
                <a:latin typeface="Times New Roman" panose="02020603050405020304" pitchFamily="18" charset="0"/>
                <a:ea typeface="HY견고딕" pitchFamily="18" charset="-127"/>
                <a:cs typeface="Times New Roman" panose="02020603050405020304" pitchFamily="18" charset="0"/>
                <a:sym typeface="+mn-ea"/>
              </a:rPr>
              <a:t>plants communication</a:t>
            </a:r>
            <a:r>
              <a:rPr lang="en-US" altLang="ko-KR" sz="2400" b="1">
                <a:solidFill>
                  <a:srgbClr val="7030A0"/>
                </a:solidFill>
                <a:latin typeface="Times New Roman" panose="02020603050405020304" pitchFamily="18" charset="0"/>
                <a:ea typeface="HY견고딕" pitchFamily="18" charset="-127"/>
                <a:cs typeface="Times New Roman" panose="02020603050405020304" pitchFamily="18" charset="0"/>
                <a:sym typeface="+mn-ea"/>
              </a:rPr>
              <a:t> </a:t>
            </a:r>
            <a:br>
              <a:rPr lang="en-US" altLang="ko-KR" sz="2400" b="1">
                <a:solidFill>
                  <a:srgbClr val="7030A0"/>
                </a:solidFill>
                <a:latin typeface="Mongolian Baiti" panose="03000500000000000000" charset="0"/>
                <a:ea typeface="HY견고딕" pitchFamily="18" charset="-127"/>
                <a:cs typeface="Mongolian Baiti" panose="03000500000000000000" charset="0"/>
                <a:sym typeface="+mn-ea"/>
              </a:rPr>
            </a:br>
            <a:r>
              <a:rPr lang="en-US" altLang="zh-CN" sz="2400">
                <a:sym typeface="+mn-ea"/>
              </a:rPr>
              <a:t> </a:t>
            </a:r>
            <a:endParaRPr lang="en-US" altLang="ko-KR" sz="2400" b="1">
              <a:solidFill>
                <a:srgbClr val="00B050"/>
              </a:solidFill>
              <a:latin typeface="Times New Roman" panose="02020603050405020304" pitchFamily="18" charset="0"/>
              <a:ea typeface="HY견고딕" pitchFamily="18" charset="-127"/>
              <a:cs typeface="Times New Roman" panose="02020603050405020304" pitchFamily="18" charset="0"/>
              <a:sym typeface="+mn-ea"/>
            </a:endParaRPr>
          </a:p>
        </p:txBody>
      </p:sp>
      <p:sp>
        <p:nvSpPr>
          <p:cNvPr id="12" name="矩形 11"/>
          <p:cNvSpPr/>
          <p:nvPr>
            <p:custDataLst>
              <p:tags r:id="rId7"/>
            </p:custDataLst>
          </p:nvPr>
        </p:nvSpPr>
        <p:spPr>
          <a:xfrm>
            <a:off x="318294" y="967264"/>
            <a:ext cx="4389120" cy="883920"/>
          </a:xfrm>
          <a:prstGeom prst="rect">
            <a:avLst/>
          </a:prstGeom>
        </p:spPr>
        <p:txBody>
          <a:bodyPr vert="horz" wrap="square" lIns="68580" tIns="34290" rIns="68580" bIns="34290" rtlCol="0">
            <a:noAutofit/>
          </a:bodyPr>
          <a:lstStyle/>
          <a:p>
            <a:pPr lvl="0" algn="l">
              <a:lnSpc>
                <a:spcPct val="90000"/>
              </a:lnSpc>
              <a:spcBef>
                <a:spcPts val="1000"/>
              </a:spcBef>
              <a:buClrTx/>
              <a:buSzTx/>
              <a:buFont typeface="Arial" panose="020B0604020202020204" pitchFamily="34" charset="0"/>
            </a:pPr>
            <a:r>
              <a:rPr lang="en-US" altLang="zh-CN" sz="1500" b="1">
                <a:solidFill>
                  <a:srgbClr val="000000"/>
                </a:solidFill>
                <a:latin typeface="Times New Roman" panose="02020603050405020304" pitchFamily="18" charset="0"/>
                <a:cs typeface="Times New Roman" panose="02020603050405020304" pitchFamily="18" charset="0"/>
                <a:sym typeface="+mn-ea"/>
              </a:rPr>
              <a:t>1.</a:t>
            </a:r>
            <a:r>
              <a:rPr lang="en-US" altLang="zh-CN" sz="1500" b="1">
                <a:solidFill>
                  <a:srgbClr val="FF0000"/>
                </a:solidFill>
                <a:latin typeface="Times New Roman" panose="02020603050405020304" pitchFamily="18" charset="0"/>
                <a:cs typeface="Times New Roman" panose="02020603050405020304" pitchFamily="18" charset="0"/>
                <a:sym typeface="+mn-ea"/>
              </a:rPr>
              <a:t>Talking plants</a:t>
            </a:r>
            <a:r>
              <a:rPr lang="en-US" altLang="zh-CN" sz="1500" b="1">
                <a:solidFill>
                  <a:srgbClr val="000000"/>
                </a:solidFill>
                <a:latin typeface="Times New Roman" panose="02020603050405020304" pitchFamily="18" charset="0"/>
                <a:cs typeface="Times New Roman" panose="02020603050405020304" pitchFamily="18" charset="0"/>
                <a:sym typeface="+mn-ea"/>
              </a:rPr>
              <a:t> have long been a thing of myths and legends. </a:t>
            </a:r>
            <a:endParaRPr lang="en-US" altLang="zh-CN" sz="1500" b="1">
              <a:solidFill>
                <a:srgbClr val="000000"/>
              </a:solidFill>
              <a:latin typeface="Times New Roman" panose="02020603050405020304" pitchFamily="18" charset="0"/>
              <a:cs typeface="Times New Roman" panose="02020603050405020304" pitchFamily="18" charset="0"/>
              <a:sym typeface="+mn-ea"/>
            </a:endParaRPr>
          </a:p>
          <a:p>
            <a:pPr lvl="0" algn="l">
              <a:lnSpc>
                <a:spcPct val="90000"/>
              </a:lnSpc>
              <a:spcBef>
                <a:spcPts val="1000"/>
              </a:spcBef>
              <a:buClrTx/>
              <a:buSzTx/>
              <a:buFont typeface="Arial" panose="020B0604020202020204" pitchFamily="34" charset="0"/>
            </a:pPr>
            <a:r>
              <a:rPr lang="en-US" altLang="zh-CN" sz="1500" b="1">
                <a:solidFill>
                  <a:srgbClr val="000000"/>
                </a:solidFill>
                <a:latin typeface="Times New Roman" panose="02020603050405020304" pitchFamily="18" charset="0"/>
                <a:cs typeface="Times New Roman" panose="02020603050405020304" pitchFamily="18" charset="0"/>
                <a:sym typeface="+mn-ea"/>
              </a:rPr>
              <a:t>2.Many cultures have stories of</a:t>
            </a:r>
            <a:r>
              <a:rPr lang="en-US" altLang="zh-CN" sz="1500" b="1">
                <a:solidFill>
                  <a:srgbClr val="FF0000"/>
                </a:solidFill>
                <a:latin typeface="Times New Roman" panose="02020603050405020304" pitchFamily="18" charset="0"/>
                <a:cs typeface="Times New Roman" panose="02020603050405020304" pitchFamily="18" charset="0"/>
                <a:sym typeface="+mn-ea"/>
              </a:rPr>
              <a:t> talking</a:t>
            </a:r>
            <a:r>
              <a:rPr lang="en-US" altLang="zh-CN" sz="1500" b="1">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altLang="zh-CN" sz="1500" b="1">
                <a:solidFill>
                  <a:srgbClr val="000000"/>
                </a:solidFill>
                <a:latin typeface="Times New Roman" panose="02020603050405020304" pitchFamily="18" charset="0"/>
                <a:cs typeface="Times New Roman" panose="02020603050405020304" pitchFamily="18" charset="0"/>
                <a:sym typeface="+mn-ea"/>
              </a:rPr>
              <a:t>trees that give advice </a:t>
            </a:r>
            <a:r>
              <a:rPr lang="en-US" altLang="zh-CN" sz="1500" b="1">
                <a:solidFill>
                  <a:srgbClr val="FF0000"/>
                </a:solidFill>
                <a:latin typeface="Times New Roman" panose="02020603050405020304" pitchFamily="18" charset="0"/>
                <a:cs typeface="Times New Roman" panose="02020603050405020304" pitchFamily="18" charset="0"/>
                <a:sym typeface="+mn-ea"/>
              </a:rPr>
              <a:t>as well as warnings</a:t>
            </a:r>
            <a:r>
              <a:rPr lang="en-US" altLang="zh-CN" sz="1500" b="1">
                <a:solidFill>
                  <a:srgbClr val="000000"/>
                </a:solidFill>
                <a:latin typeface="Times New Roman" panose="02020603050405020304" pitchFamily="18" charset="0"/>
                <a:cs typeface="Times New Roman" panose="02020603050405020304" pitchFamily="18" charset="0"/>
                <a:sym typeface="+mn-ea"/>
              </a:rPr>
              <a:t> to people.</a:t>
            </a:r>
            <a:endParaRPr lang="zh-CN" altLang="zh-CN" sz="1500" b="1">
              <a:solidFill>
                <a:srgbClr val="000000"/>
              </a:solidFill>
              <a:latin typeface="NEU-BZ-S92"/>
              <a:ea typeface="方正书宋_GBK" panose="02000000000000000000" pitchFamily="65" charset="-122"/>
              <a:cs typeface="Times New Roman" panose="02020603050405020304" pitchFamily="18" charset="0"/>
            </a:endParaRPr>
          </a:p>
          <a:p>
            <a:pPr lvl="0" algn="l">
              <a:lnSpc>
                <a:spcPct val="90000"/>
              </a:lnSpc>
              <a:spcBef>
                <a:spcPts val="1000"/>
              </a:spcBef>
              <a:buClrTx/>
              <a:buSzTx/>
              <a:buFont typeface="Arial" panose="020B0604020202020204" pitchFamily="34" charset="0"/>
            </a:pPr>
            <a:r>
              <a:rPr lang="en-US" altLang="zh-CN" sz="1500" b="1">
                <a:solidFill>
                  <a:srgbClr val="000000"/>
                </a:solidFill>
                <a:latin typeface="Times New Roman" panose="02020603050405020304" pitchFamily="18" charset="0"/>
                <a:cs typeface="Times New Roman" panose="02020603050405020304" pitchFamily="18" charset="0"/>
                <a:sym typeface="+mn-ea"/>
              </a:rPr>
              <a:t>3.Most surprisingly of all,plants have an amazing system of communication that can</a:t>
            </a:r>
            <a:r>
              <a:rPr lang="en-US" altLang="zh-CN" sz="1500" b="1">
                <a:solidFill>
                  <a:srgbClr val="FF0000"/>
                </a:solidFill>
                <a:latin typeface="Times New Roman" panose="02020603050405020304" pitchFamily="18" charset="0"/>
                <a:cs typeface="Times New Roman" panose="02020603050405020304" pitchFamily="18" charset="0"/>
                <a:sym typeface="+mn-ea"/>
              </a:rPr>
              <a:t> link</a:t>
            </a:r>
            <a:r>
              <a:rPr lang="en-US" altLang="zh-CN" sz="1500" b="1">
                <a:solidFill>
                  <a:srgbClr val="000000"/>
                </a:solidFill>
                <a:latin typeface="Times New Roman" panose="02020603050405020304" pitchFamily="18" charset="0"/>
                <a:cs typeface="Times New Roman" panose="02020603050405020304" pitchFamily="18" charset="0"/>
                <a:sym typeface="+mn-ea"/>
              </a:rPr>
              <a:t> nearly every plant in a forest. </a:t>
            </a:r>
            <a:endParaRPr lang="zh-CN" altLang="zh-CN" sz="1500" b="1">
              <a:solidFill>
                <a:srgbClr val="000000"/>
              </a:solidFill>
              <a:latin typeface="NEU-BZ-S92"/>
              <a:ea typeface="方正书宋_GBK" panose="02000000000000000000" pitchFamily="65" charset="-122"/>
              <a:cs typeface="Times New Roman" panose="02020603050405020304" pitchFamily="18" charset="0"/>
            </a:endParaRPr>
          </a:p>
          <a:p>
            <a:pPr lvl="0" algn="l">
              <a:lnSpc>
                <a:spcPct val="90000"/>
              </a:lnSpc>
              <a:spcBef>
                <a:spcPts val="1000"/>
              </a:spcBef>
              <a:buClrTx/>
              <a:buSzTx/>
              <a:buFont typeface="Arial" panose="020B0604020202020204" pitchFamily="34" charset="0"/>
            </a:pPr>
            <a:r>
              <a:rPr lang="en-US" sz="1500" b="1">
                <a:solidFill>
                  <a:srgbClr val="000000"/>
                </a:solidFill>
                <a:latin typeface="Times New Roman" panose="02020603050405020304" pitchFamily="18" charset="0"/>
                <a:cs typeface="Times New Roman" panose="02020603050405020304" pitchFamily="18" charset="0"/>
                <a:sym typeface="+mn-ea"/>
              </a:rPr>
              <a:t>4.</a:t>
            </a:r>
            <a:r>
              <a:rPr altLang="zh-CN" sz="1500" b="1">
                <a:solidFill>
                  <a:srgbClr val="000000"/>
                </a:solidFill>
                <a:latin typeface="Times New Roman" panose="02020603050405020304" pitchFamily="18" charset="0"/>
                <a:cs typeface="Times New Roman" panose="02020603050405020304" pitchFamily="18" charset="0"/>
                <a:sym typeface="+mn-ea"/>
              </a:rPr>
              <a:t>This is like a warning, or a call for help: “I’m being attacked!” When another bean plant</a:t>
            </a:r>
            <a:r>
              <a:rPr altLang="zh-CN" sz="1500" b="1">
                <a:solidFill>
                  <a:srgbClr val="FF0000"/>
                </a:solidFill>
                <a:latin typeface="Times New Roman" panose="02020603050405020304" pitchFamily="18" charset="0"/>
                <a:cs typeface="Times New Roman" panose="02020603050405020304" pitchFamily="18" charset="0"/>
                <a:sym typeface="+mn-ea"/>
              </a:rPr>
              <a:t> </a:t>
            </a:r>
            <a:r>
              <a:rPr lang="en-US" altLang="zh-CN" sz="1500" b="1">
                <a:solidFill>
                  <a:srgbClr val="FF0000"/>
                </a:solidFill>
                <a:latin typeface="Times New Roman" panose="02020603050405020304" pitchFamily="18" charset="0"/>
                <a:cs typeface="Times New Roman" panose="02020603050405020304" pitchFamily="18" charset="0"/>
                <a:sym typeface="+mn-ea"/>
              </a:rPr>
              <a:t>detects </a:t>
            </a:r>
            <a:r>
              <a:rPr altLang="zh-CN" sz="1500" b="1">
                <a:solidFill>
                  <a:srgbClr val="000000"/>
                </a:solidFill>
                <a:latin typeface="Times New Roman" panose="02020603050405020304" pitchFamily="18" charset="0"/>
                <a:cs typeface="Times New Roman" panose="02020603050405020304" pitchFamily="18" charset="0"/>
                <a:sym typeface="+mn-ea"/>
              </a:rPr>
              <a:t>the chemicals from its </a:t>
            </a:r>
            <a:r>
              <a:rPr lang="en-US" altLang="zh-CN" sz="1500" b="1">
                <a:solidFill>
                  <a:srgbClr val="FF0000"/>
                </a:solidFill>
                <a:latin typeface="Times New Roman" panose="02020603050405020304" pitchFamily="18" charset="0"/>
                <a:cs typeface="Times New Roman" panose="02020603050405020304" pitchFamily="18" charset="0"/>
                <a:sym typeface="+mn-ea"/>
              </a:rPr>
              <a:t>injured neighbour</a:t>
            </a:r>
            <a:r>
              <a:rPr altLang="zh-CN" sz="1500" b="1">
                <a:solidFill>
                  <a:srgbClr val="000000"/>
                </a:solidFill>
                <a:latin typeface="Times New Roman" panose="02020603050405020304" pitchFamily="18" charset="0"/>
                <a:cs typeface="Times New Roman" panose="02020603050405020304" pitchFamily="18" charset="0"/>
                <a:sym typeface="+mn-ea"/>
              </a:rPr>
              <a:t>, it starts to release its own, different chemicals.</a:t>
            </a:r>
            <a:endParaRPr altLang="zh-CN" sz="1500" b="1">
              <a:solidFill>
                <a:srgbClr val="000000"/>
              </a:solidFill>
              <a:latin typeface="Times New Roman" panose="02020603050405020304" pitchFamily="18" charset="0"/>
              <a:cs typeface="Times New Roman" panose="02020603050405020304" pitchFamily="18" charset="0"/>
              <a:sym typeface="+mn-ea"/>
            </a:endParaRPr>
          </a:p>
          <a:p>
            <a:pPr lvl="0" algn="l">
              <a:lnSpc>
                <a:spcPct val="90000"/>
              </a:lnSpc>
              <a:spcBef>
                <a:spcPts val="1000"/>
              </a:spcBef>
              <a:buClrTx/>
              <a:buSzTx/>
              <a:buFont typeface="Arial" panose="020B0604020202020204" pitchFamily="34" charset="0"/>
            </a:pPr>
            <a:r>
              <a:rPr lang="en-US" sz="1500" b="1">
                <a:solidFill>
                  <a:srgbClr val="000000"/>
                </a:solidFill>
                <a:latin typeface="Times New Roman" panose="02020603050405020304" pitchFamily="18" charset="0"/>
                <a:cs typeface="Times New Roman" panose="02020603050405020304" pitchFamily="18" charset="0"/>
                <a:sym typeface="+mn-ea"/>
              </a:rPr>
              <a:t>5.</a:t>
            </a:r>
            <a:r>
              <a:rPr altLang="zh-CN" sz="1500" b="1">
                <a:solidFill>
                  <a:srgbClr val="000000"/>
                </a:solidFill>
                <a:latin typeface="Times New Roman" panose="02020603050405020304" pitchFamily="18" charset="0"/>
                <a:cs typeface="Times New Roman" panose="02020603050405020304" pitchFamily="18" charset="0"/>
                <a:sym typeface="+mn-ea"/>
              </a:rPr>
              <a:t>Some of these chemicals</a:t>
            </a:r>
            <a:r>
              <a:rPr lang="en-US" altLang="zh-CN" sz="1500" b="1">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altLang="zh-CN" sz="1500" b="1">
                <a:solidFill>
                  <a:srgbClr val="FF0000"/>
                </a:solidFill>
                <a:latin typeface="Times New Roman" panose="02020603050405020304" pitchFamily="18" charset="0"/>
                <a:cs typeface="Times New Roman" panose="02020603050405020304" pitchFamily="18" charset="0"/>
                <a:sym typeface="+mn-ea"/>
              </a:rPr>
              <a:t>drive</a:t>
            </a:r>
            <a:r>
              <a:rPr altLang="zh-CN" sz="1500" b="1">
                <a:solidFill>
                  <a:srgbClr val="000000"/>
                </a:solidFill>
                <a:latin typeface="Times New Roman" panose="02020603050405020304" pitchFamily="18" charset="0"/>
                <a:cs typeface="Times New Roman" panose="02020603050405020304" pitchFamily="18" charset="0"/>
                <a:sym typeface="+mn-ea"/>
              </a:rPr>
              <a:t> insects</a:t>
            </a:r>
            <a:r>
              <a:rPr lang="en-US" altLang="zh-CN" sz="1500" b="1">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a:t>
            </a:r>
            <a:r>
              <a:rPr lang="en-US" altLang="zh-CN" sz="1500" b="1">
                <a:solidFill>
                  <a:srgbClr val="FF0000"/>
                </a:solidFill>
                <a:latin typeface="Times New Roman" panose="02020603050405020304" pitchFamily="18" charset="0"/>
                <a:cs typeface="Times New Roman" panose="02020603050405020304" pitchFamily="18" charset="0"/>
                <a:sym typeface="+mn-ea"/>
              </a:rPr>
              <a:t>away</a:t>
            </a:r>
            <a:r>
              <a:rPr altLang="zh-CN" sz="1500" b="1">
                <a:solidFill>
                  <a:srgbClr val="000000"/>
                </a:solidFill>
                <a:latin typeface="Times New Roman" panose="02020603050405020304" pitchFamily="18" charset="0"/>
                <a:cs typeface="Times New Roman" panose="02020603050405020304" pitchFamily="18" charset="0"/>
                <a:sym typeface="+mn-ea"/>
              </a:rPr>
              <a:t>. Others </a:t>
            </a:r>
            <a:r>
              <a:rPr altLang="zh-CN" sz="1500" b="1">
                <a:solidFill>
                  <a:srgbClr val="FF0000"/>
                </a:solidFill>
                <a:latin typeface="Times New Roman" panose="02020603050405020304" pitchFamily="18" charset="0"/>
                <a:cs typeface="Times New Roman" panose="02020603050405020304" pitchFamily="18" charset="0"/>
                <a:sym typeface="+mn-ea"/>
              </a:rPr>
              <a:t>attract</a:t>
            </a:r>
            <a:r>
              <a:rPr altLang="zh-CN" sz="1500" b="1">
                <a:solidFill>
                  <a:srgbClr val="000000"/>
                </a:solidFill>
                <a:latin typeface="Times New Roman" panose="02020603050405020304" pitchFamily="18" charset="0"/>
                <a:cs typeface="Times New Roman" panose="02020603050405020304" pitchFamily="18" charset="0"/>
                <a:sym typeface="+mn-ea"/>
              </a:rPr>
              <a:t> insects—the wasps!</a:t>
            </a:r>
            <a:endParaRPr altLang="zh-CN" sz="1500" b="1">
              <a:solidFill>
                <a:srgbClr val="000000"/>
              </a:solidFill>
              <a:latin typeface="Times New Roman" panose="02020603050405020304" pitchFamily="18" charset="0"/>
              <a:cs typeface="Times New Roman" panose="02020603050405020304" pitchFamily="18" charset="0"/>
              <a:sym typeface="+mn-ea"/>
            </a:endParaRPr>
          </a:p>
          <a:p>
            <a:pPr lvl="0" algn="l">
              <a:lnSpc>
                <a:spcPct val="90000"/>
              </a:lnSpc>
              <a:spcBef>
                <a:spcPts val="1000"/>
              </a:spcBef>
              <a:buClrTx/>
              <a:buSzTx/>
              <a:buFont typeface="Arial" panose="020B0604020202020204" pitchFamily="34" charset="0"/>
            </a:pPr>
            <a:r>
              <a:rPr lang="en-US" sz="1500" b="1">
                <a:solidFill>
                  <a:srgbClr val="000000"/>
                </a:solidFill>
                <a:latin typeface="Times New Roman" panose="02020603050405020304" pitchFamily="18" charset="0"/>
                <a:cs typeface="Times New Roman" panose="02020603050405020304" pitchFamily="18" charset="0"/>
                <a:sym typeface="+mn-ea"/>
              </a:rPr>
              <a:t>6.</a:t>
            </a:r>
            <a:r>
              <a:rPr altLang="zh-CN" sz="1500" b="1">
                <a:solidFill>
                  <a:srgbClr val="000000"/>
                </a:solidFill>
                <a:latin typeface="Times New Roman" panose="02020603050405020304" pitchFamily="18" charset="0"/>
                <a:cs typeface="Times New Roman" panose="02020603050405020304" pitchFamily="18" charset="0"/>
                <a:sym typeface="+mn-ea"/>
              </a:rPr>
              <a:t>They also “</a:t>
            </a:r>
            <a:r>
              <a:rPr lang="en-US" altLang="zh-CN" sz="1500" b="1">
                <a:solidFill>
                  <a:srgbClr val="FF0000"/>
                </a:solidFill>
                <a:latin typeface="Times New Roman" panose="02020603050405020304" pitchFamily="18" charset="0"/>
                <a:cs typeface="Times New Roman" panose="02020603050405020304" pitchFamily="18" charset="0"/>
                <a:sym typeface="+mn-ea"/>
              </a:rPr>
              <a:t>listen</a:t>
            </a:r>
            <a:r>
              <a:rPr altLang="zh-CN" sz="1500" b="1">
                <a:solidFill>
                  <a:srgbClr val="000000"/>
                </a:solidFill>
                <a:latin typeface="Times New Roman" panose="02020603050405020304" pitchFamily="18" charset="0"/>
                <a:cs typeface="Times New Roman" panose="02020603050405020304" pitchFamily="18" charset="0"/>
                <a:sym typeface="+mn-ea"/>
              </a:rPr>
              <a:t>” to the noises from other plants. A chilli plant can </a:t>
            </a:r>
            <a:r>
              <a:rPr lang="en-US" altLang="zh-CN" sz="1500" b="1">
                <a:solidFill>
                  <a:srgbClr val="FF0000"/>
                </a:solidFill>
                <a:latin typeface="Times New Roman" panose="02020603050405020304" pitchFamily="18" charset="0"/>
                <a:cs typeface="Times New Roman" panose="02020603050405020304" pitchFamily="18" charset="0"/>
                <a:sym typeface="+mn-ea"/>
              </a:rPr>
              <a:t>tell</a:t>
            </a:r>
            <a:r>
              <a:rPr altLang="zh-CN" sz="1500" b="1">
                <a:solidFill>
                  <a:schemeClr val="accent1">
                    <a:lumMod val="75000"/>
                  </a:schemeClr>
                </a:solidFill>
                <a:latin typeface="Times New Roman" panose="02020603050405020304" pitchFamily="18" charset="0"/>
                <a:cs typeface="Times New Roman" panose="02020603050405020304" pitchFamily="18" charset="0"/>
                <a:sym typeface="+mn-ea"/>
              </a:rPr>
              <a:t> </a:t>
            </a:r>
            <a:r>
              <a:rPr altLang="zh-CN" sz="1500" b="1">
                <a:solidFill>
                  <a:srgbClr val="000000"/>
                </a:solidFill>
                <a:latin typeface="Times New Roman" panose="02020603050405020304" pitchFamily="18" charset="0"/>
                <a:cs typeface="Times New Roman" panose="02020603050405020304" pitchFamily="18" charset="0"/>
                <a:sym typeface="+mn-ea"/>
              </a:rPr>
              <a:t>if a neighbouring plant is helpful, or unfriendly.</a:t>
            </a:r>
            <a:endParaRPr lang="en-US" altLang="zh-CN" sz="1500" b="1">
              <a:solidFill>
                <a:srgbClr val="000000"/>
              </a:solidFill>
              <a:latin typeface="Times New Roman" panose="02020603050405020304" pitchFamily="18" charset="0"/>
              <a:cs typeface="Times New Roman" panose="02020603050405020304" pitchFamily="18" charset="0"/>
              <a:sym typeface="+mn-ea"/>
            </a:endParaRPr>
          </a:p>
        </p:txBody>
      </p:sp>
      <p:sp>
        <p:nvSpPr>
          <p:cNvPr id="15" name="PA-文本框 3"/>
          <p:cNvSpPr txBox="1"/>
          <p:nvPr>
            <p:custDataLst>
              <p:tags r:id="rId8"/>
            </p:custDataLst>
          </p:nvPr>
        </p:nvSpPr>
        <p:spPr>
          <a:xfrm>
            <a:off x="265906" y="575310"/>
            <a:ext cx="1907858" cy="391478"/>
          </a:xfrm>
          <a:prstGeom prst="rect">
            <a:avLst/>
          </a:prstGeom>
          <a:noFill/>
        </p:spPr>
        <p:txBody>
          <a:bodyPr vert="horz" wrap="none" rtlCol="0" anchor="t">
            <a:noAutofit/>
            <a:scene3d>
              <a:camera prst="orthographicFront"/>
              <a:lightRig rig="threePt" dir="t"/>
            </a:scene3d>
          </a:bodyPr>
          <a:lstStyle/>
          <a:p>
            <a:pPr lvl="0" algn="l">
              <a:buClrTx/>
              <a:buSzTx/>
              <a:buFontTx/>
            </a:pPr>
            <a:r>
              <a:rPr lang="en-US" altLang="ko-KR" sz="2100" b="1">
                <a:solidFill>
                  <a:srgbClr val="00B050"/>
                </a:solidFill>
                <a:latin typeface="Times New Roman" panose="02020603050405020304" pitchFamily="18" charset="0"/>
                <a:ea typeface="HY견고딕" pitchFamily="18" charset="-127"/>
                <a:cs typeface="Times New Roman" panose="02020603050405020304" pitchFamily="18" charset="0"/>
                <a:sym typeface="+mn-ea"/>
              </a:rPr>
              <a:t> </a:t>
            </a:r>
            <a:r>
              <a:rPr lang="en-US" altLang="ko-KR" sz="2100" b="1">
                <a:gradFill>
                  <a:gsLst>
                    <a:gs pos="0">
                      <a:srgbClr val="FE4444"/>
                    </a:gs>
                    <a:gs pos="100000">
                      <a:srgbClr val="832B2B"/>
                    </a:gs>
                  </a:gsLst>
                  <a:lin scaled="0"/>
                </a:gradFill>
                <a:effectLst>
                  <a:outerShdw blurRad="38100" dist="19050" dir="2700000" algn="tl" rotWithShape="0">
                    <a:schemeClr val="dk1">
                      <a:alpha val="40000"/>
                    </a:schemeClr>
                  </a:outerShdw>
                </a:effectLst>
                <a:latin typeface="Times New Roman" panose="02020603050405020304" pitchFamily="18" charset="0"/>
                <a:ea typeface="HY견고딕" pitchFamily="18" charset="-127"/>
                <a:cs typeface="Times New Roman" panose="02020603050405020304" pitchFamily="18" charset="0"/>
                <a:sym typeface="+mn-ea"/>
              </a:rPr>
              <a:t>personification </a:t>
            </a:r>
            <a:endParaRPr lang="en-US" altLang="ko-KR" sz="2100" b="1">
              <a:gradFill>
                <a:gsLst>
                  <a:gs pos="0">
                    <a:srgbClr val="FE4444"/>
                  </a:gs>
                  <a:gs pos="100000">
                    <a:srgbClr val="832B2B"/>
                  </a:gs>
                </a:gsLst>
                <a:lin scaled="0"/>
              </a:gradFill>
              <a:effectLst>
                <a:outerShdw blurRad="38100" dist="19050" dir="2700000" algn="tl" rotWithShape="0">
                  <a:schemeClr val="dk1">
                    <a:alpha val="40000"/>
                  </a:schemeClr>
                </a:outerShdw>
              </a:effectLst>
              <a:latin typeface="Times New Roman" panose="02020603050405020304" pitchFamily="18" charset="0"/>
              <a:ea typeface="HY견고딕" pitchFamily="18" charset="-127"/>
              <a:cs typeface="Times New Roman" panose="02020603050405020304" pitchFamily="18" charset="0"/>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750" fill="hold">
                                          <p:stCondLst>
                                            <p:cond delay="0"/>
                                          </p:stCondLst>
                                        </p:cTn>
                                        <p:tgtEl>
                                          <p:spTgt spid="9">
                                            <p:txEl>
                                              <p:pRg st="0" end="0"/>
                                            </p:txEl>
                                          </p:spTgt>
                                        </p:tgtEl>
                                        <p:attrNameLst>
                                          <p:attrName>style.visibility</p:attrName>
                                        </p:attrNameLst>
                                      </p:cBhvr>
                                      <p:to>
                                        <p:strVal val="visible"/>
                                      </p:to>
                                    </p:set>
                                    <p:animEffect transition="in" filter="fade">
                                      <p:cBhvr>
                                        <p:cTn id="7" dur="17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0" presetClass="entr" presetSubtype="0" decel="70000" fill="hold" grpId="0" nodeType="clickEffect">
                                  <p:stCondLst>
                                    <p:cond delay="0"/>
                                  </p:stCondLst>
                                  <p:iterate type="lt">
                                    <p:tmPct val="10000"/>
                                  </p:iterate>
                                  <p:childTnLst>
                                    <p:set>
                                      <p:cBhvr>
                                        <p:cTn id="35" dur="855" fill="hold">
                                          <p:stCondLst>
                                            <p:cond delay="1"/>
                                          </p:stCondLst>
                                        </p:cTn>
                                        <p:tgtEl>
                                          <p:spTgt spid="15"/>
                                        </p:tgtEl>
                                        <p:attrNameLst>
                                          <p:attrName>style.visibility</p:attrName>
                                        </p:attrNameLst>
                                      </p:cBhvr>
                                      <p:to>
                                        <p:strVal val="visible"/>
                                      </p:to>
                                    </p:set>
                                    <p:anim to="" calcmode="lin" valueType="num">
                                      <p:cBhvr>
                                        <p:cTn id="36" dur="1" fill="hold">
                                          <p:stCondLst>
                                            <p:cond delay="0"/>
                                          </p:stCondLst>
                                        </p:cTn>
                                        <p:tgtEl>
                                          <p:spTgt spid="15"/>
                                        </p:tgtEl>
                                        <p:attrNameLst>
                                          <p:attrName>ppt_x</p:attrName>
                                        </p:attrNameLst>
                                      </p:cBhvr>
                                      <p:tavLst>
                                        <p:tav tm="0">
                                          <p:val>
                                            <p:strVal val="#ppt_x"/>
                                          </p:val>
                                        </p:tav>
                                        <p:tav tm="100000">
                                          <p:val>
                                            <p:strVal val="#ppt_x+0.15*sin(rand(0-360)+0)+2"/>
                                          </p:val>
                                        </p:tav>
                                      </p:tavLst>
                                    </p:anim>
                                    <p:anim to="" calcmode="lin" valueType="num">
                                      <p:cBhvr>
                                        <p:cTn id="37" dur="1" fill="hold">
                                          <p:stCondLst>
                                            <p:cond delay="0"/>
                                          </p:stCondLst>
                                        </p:cTn>
                                        <p:tgtEl>
                                          <p:spTgt spid="15"/>
                                        </p:tgtEl>
                                        <p:attrNameLst>
                                          <p:attrName>ppt_y</p:attrName>
                                        </p:attrNameLst>
                                      </p:cBhvr>
                                      <p:tavLst>
                                        <p:tav tm="0">
                                          <p:val>
                                            <p:strVal val="#ppt_y"/>
                                          </p:val>
                                        </p:tav>
                                        <p:tav tm="100000">
                                          <p:val>
                                            <p:strVal val="#ppt_y+0.15*sin(rand(0-360)+0)+2"/>
                                          </p:val>
                                        </p:tav>
                                      </p:tavLst>
                                    </p:anim>
                                    <p:anim to="" calcmode="lin" valueType="num">
                                      <p:cBhvr>
                                        <p:cTn id="38" dur="998" fill="hold">
                                          <p:stCondLst>
                                            <p:cond delay="2"/>
                                          </p:stCondLst>
                                        </p:cTn>
                                        <p:tgtEl>
                                          <p:spTgt spid="15"/>
                                        </p:tgtEl>
                                        <p:attrNameLst>
                                          <p:attrName>style.opacity</p:attrName>
                                        </p:attrNameLst>
                                      </p:cBhvr>
                                      <p:tavLst>
                                        <p:tav tm="0">
                                          <p:val>
                                            <p:fltVal val="0"/>
                                          </p:val>
                                        </p:tav>
                                        <p:tav tm="100000">
                                          <p:val>
                                            <p:fltVal val="1"/>
                                          </p:val>
                                        </p:tav>
                                      </p:tavLst>
                                    </p:anim>
                                    <p:animScale>
                                      <p:cBhvr>
                                        <p:cTn id="39" dur="998" fill="hold">
                                          <p:stCondLst>
                                            <p:cond delay="1"/>
                                          </p:stCondLst>
                                        </p:cTn>
                                        <p:tgtEl>
                                          <p:spTgt spid="15"/>
                                        </p:tgtEl>
                                      </p:cBhvr>
                                      <p:from x="500000" y="500000"/>
                                      <p:to x="100000" y="100000"/>
                                    </p:animScale>
                                    <p:anim to="" calcmode="lin" valueType="num">
                                      <p:cBhvr>
                                        <p:cTn id="40" dur="714" fill="hold">
                                          <p:stCondLst>
                                            <p:cond delay="286"/>
                                          </p:stCondLst>
                                        </p:cTn>
                                        <p:tgtEl>
                                          <p:spTgt spid="15"/>
                                        </p:tgtEl>
                                        <p:attrNameLst>
                                          <p:attrName>ppt_x</p:attrName>
                                        </p:attrNameLst>
                                      </p:cBhvr>
                                      <p:tavLst>
                                        <p:tav tm="0">
                                          <p:val>
                                            <p:strVal val="ppt_x-2"/>
                                          </p:val>
                                        </p:tav>
                                        <p:tav tm="100000">
                                          <p:val>
                                            <p:strVal val="#ppt_x"/>
                                          </p:val>
                                        </p:tav>
                                      </p:tavLst>
                                    </p:anim>
                                    <p:anim to="" calcmode="lin" valueType="num">
                                      <p:cBhvr>
                                        <p:cTn id="41" dur="714" fill="hold">
                                          <p:stCondLst>
                                            <p:cond delay="286"/>
                                          </p:stCondLst>
                                        </p:cTn>
                                        <p:tgtEl>
                                          <p:spTgt spid="15"/>
                                        </p:tgtEl>
                                        <p:attrNameLst>
                                          <p:attrName>ppt_y</p:attrName>
                                        </p:attrNameLst>
                                      </p:cBhvr>
                                      <p:tavLst>
                                        <p:tav tm="0">
                                          <p:val>
                                            <p:strVal val="ppt_y-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5"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vertical)">
                                      <p:cBhvr>
                                        <p:cTn id="46" dur="500"/>
                                        <p:tgtEl>
                                          <p:spTgt spid="5"/>
                                        </p:tgtEl>
                                      </p:cBhvr>
                                    </p:animEffect>
                                  </p:childTnLst>
                                </p:cTn>
                              </p:par>
                              <p:par>
                                <p:cTn id="47" presetID="14" presetClass="entr" presetSubtype="5"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2" grpId="0" uiExpand="1" build="p"/>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283210" y="123984"/>
            <a:ext cx="6037898" cy="506730"/>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r>
              <a:rPr lang="en-US" altLang="zh-CN" sz="2700" b="1">
                <a:gradFill>
                  <a:gsLst>
                    <a:gs pos="0">
                      <a:srgbClr val="7B32B2"/>
                    </a:gs>
                    <a:gs pos="100000">
                      <a:srgbClr val="401A5D"/>
                    </a:gs>
                  </a:gsLst>
                  <a:lin scaled="0"/>
                </a:gradFill>
                <a:latin typeface="Times New Roman" panose="02020603050405020304" pitchFamily="18" charset="0"/>
                <a:ea typeface="汉仪润圆-35W" panose="00020600040101010101" pitchFamily="18" charset="-122"/>
                <a:cs typeface="Times New Roman" panose="02020603050405020304" pitchFamily="18" charset="0"/>
                <a:sym typeface="+mn-ea"/>
              </a:rPr>
              <a:t>Other ways of animal communication</a:t>
            </a:r>
            <a:endParaRPr lang="en-US" altLang="zh-CN" sz="2700" b="1">
              <a:gradFill>
                <a:gsLst>
                  <a:gs pos="0">
                    <a:srgbClr val="7B32B2"/>
                  </a:gs>
                  <a:gs pos="100000">
                    <a:srgbClr val="401A5D"/>
                  </a:gs>
                </a:gsLst>
                <a:lin scaled="0"/>
              </a:gradFill>
              <a:latin typeface="Times New Roman" panose="02020603050405020304" pitchFamily="18" charset="0"/>
              <a:ea typeface="汉仪润圆-35W" panose="00020600040101010101" pitchFamily="18" charset="-122"/>
              <a:cs typeface="Times New Roman" panose="02020603050405020304" pitchFamily="18" charset="0"/>
              <a:sym typeface="+mn-ea"/>
            </a:endParaRPr>
          </a:p>
        </p:txBody>
      </p:sp>
      <p:sp>
        <p:nvSpPr>
          <p:cNvPr id="21" name="矩形 20"/>
          <p:cNvSpPr/>
          <p:nvPr>
            <p:custDataLst>
              <p:tags r:id="rId2"/>
            </p:custDataLst>
          </p:nvPr>
        </p:nvSpPr>
        <p:spPr>
          <a:xfrm>
            <a:off x="3267890" y="2165231"/>
            <a:ext cx="2569013" cy="720090"/>
          </a:xfrm>
          <a:prstGeom prst="rect">
            <a:avLst/>
          </a:prstGeom>
        </p:spPr>
        <p:txBody>
          <a:bodyPr wrap="square">
            <a:spAutoFit/>
          </a:bodyPr>
          <a:lstStyle/>
          <a:p>
            <a:pPr algn="ctr">
              <a:lnSpc>
                <a:spcPct val="130000"/>
              </a:lnSpc>
            </a:pPr>
            <a:r>
              <a:rPr lang="zh-CN" altLang="en-US" sz="1050">
                <a:solidFill>
                  <a:schemeClr val="bg1"/>
                </a:solidFill>
                <a:latin typeface="微软雅黑 Light" panose="020B0502040204020203" pitchFamily="34" charset="-122"/>
                <a:ea typeface="微软雅黑 Light" panose="020B0502040204020203" pitchFamily="34" charset="-122"/>
              </a:rPr>
              <a:t>标题数字等都可以通过点击和重新输入进行更改。文字数字大小颜色等参考此模板</a:t>
            </a:r>
            <a:endParaRPr kumimoji="1" lang="zh-CN" altLang="en-US" sz="1050">
              <a:solidFill>
                <a:schemeClr val="bg1"/>
              </a:solidFill>
              <a:latin typeface="微软雅黑 Light" panose="020B0502040204020203" pitchFamily="34" charset="-122"/>
              <a:ea typeface="微软雅黑 Light" panose="020B0502040204020203" pitchFamily="34" charset="-122"/>
            </a:endParaRPr>
          </a:p>
        </p:txBody>
      </p:sp>
      <p:pic>
        <p:nvPicPr>
          <p:cNvPr id="10244" name="Picture 2" descr="J:\下载用杂项\97b3f8eae017dea2adf2c39983071afa.jpg"/>
          <p:cNvPicPr>
            <a:picLocks noChangeAspect="1"/>
          </p:cNvPicPr>
          <p:nvPr>
            <p:custDataLst>
              <p:tags r:id="rId3"/>
            </p:custDataLst>
          </p:nvPr>
        </p:nvPicPr>
        <p:blipFill>
          <a:blip r:embed="rId4">
            <a:clrChange>
              <a:clrFrom>
                <a:srgbClr val="FFFFFF"/>
              </a:clrFrom>
              <a:clrTo>
                <a:srgbClr val="FFFFFF">
                  <a:alpha val="0"/>
                </a:srgbClr>
              </a:clrTo>
            </a:clrChange>
          </a:blip>
          <a:stretch>
            <a:fillRect/>
          </a:stretch>
        </p:blipFill>
        <p:spPr>
          <a:xfrm>
            <a:off x="312896" y="805815"/>
            <a:ext cx="2515553" cy="1639253"/>
          </a:xfrm>
          <a:prstGeom prst="rect">
            <a:avLst/>
          </a:prstGeom>
          <a:noFill/>
          <a:ln w="9525">
            <a:noFill/>
          </a:ln>
        </p:spPr>
      </p:pic>
      <p:pic>
        <p:nvPicPr>
          <p:cNvPr id="31755" name="图片 31754" descr="b0742dfa9d68da4ca9d31112"/>
          <p:cNvPicPr>
            <a:picLocks noChangeAspect="1"/>
          </p:cNvPicPr>
          <p:nvPr>
            <p:custDataLst>
              <p:tags r:id="rId5"/>
            </p:custDataLst>
          </p:nvPr>
        </p:nvPicPr>
        <p:blipFill>
          <a:blip r:embed="rId6"/>
          <a:stretch>
            <a:fillRect/>
          </a:stretch>
        </p:blipFill>
        <p:spPr>
          <a:xfrm>
            <a:off x="2975610" y="805815"/>
            <a:ext cx="2945606" cy="1760696"/>
          </a:xfrm>
          <a:prstGeom prst="rect">
            <a:avLst/>
          </a:prstGeom>
          <a:noFill/>
          <a:ln w="9525">
            <a:noFill/>
          </a:ln>
        </p:spPr>
      </p:pic>
      <p:pic>
        <p:nvPicPr>
          <p:cNvPr id="29699" name="图片 29698" descr="00a827010293fd5a7aec2c25"/>
          <p:cNvPicPr>
            <a:picLocks noChangeAspect="1"/>
          </p:cNvPicPr>
          <p:nvPr>
            <p:custDataLst>
              <p:tags r:id="rId7"/>
            </p:custDataLst>
          </p:nvPr>
        </p:nvPicPr>
        <p:blipFill>
          <a:blip r:embed="rId8"/>
          <a:stretch>
            <a:fillRect/>
          </a:stretch>
        </p:blipFill>
        <p:spPr>
          <a:xfrm>
            <a:off x="304800" y="2908935"/>
            <a:ext cx="2523649" cy="1893094"/>
          </a:xfrm>
          <a:prstGeom prst="rect">
            <a:avLst/>
          </a:prstGeom>
          <a:noFill/>
          <a:ln w="9525">
            <a:noFill/>
          </a:ln>
        </p:spPr>
      </p:pic>
      <p:pic>
        <p:nvPicPr>
          <p:cNvPr id="66566" name="图片 66565" descr="红嘴相思鸟"/>
          <p:cNvPicPr>
            <a:picLocks noChangeAspect="1"/>
          </p:cNvPicPr>
          <p:nvPr>
            <p:custDataLst>
              <p:tags r:id="rId9"/>
            </p:custDataLst>
          </p:nvPr>
        </p:nvPicPr>
        <p:blipFill>
          <a:blip r:embed="rId10"/>
          <a:stretch>
            <a:fillRect/>
          </a:stretch>
        </p:blipFill>
        <p:spPr>
          <a:xfrm>
            <a:off x="6084094" y="806291"/>
            <a:ext cx="2720816" cy="1883093"/>
          </a:xfrm>
          <a:prstGeom prst="rect">
            <a:avLst/>
          </a:prstGeom>
          <a:noFill/>
          <a:ln w="9525">
            <a:noFill/>
          </a:ln>
        </p:spPr>
      </p:pic>
      <p:sp>
        <p:nvSpPr>
          <p:cNvPr id="66567" name="文本框 66566"/>
          <p:cNvSpPr txBox="1"/>
          <p:nvPr>
            <p:custDataLst>
              <p:tags r:id="rId11"/>
            </p:custDataLst>
          </p:nvPr>
        </p:nvSpPr>
        <p:spPr>
          <a:xfrm>
            <a:off x="6083935" y="2516823"/>
            <a:ext cx="1228725" cy="368300"/>
          </a:xfrm>
          <a:prstGeom prst="rect">
            <a:avLst/>
          </a:prstGeom>
          <a:solidFill>
            <a:schemeClr val="bg1"/>
          </a:solidFill>
          <a:ln w="9525">
            <a:noFill/>
          </a:ln>
        </p:spPr>
        <p:txBody>
          <a:bodyPr wrap="square">
            <a:spAutoFit/>
          </a:bodyPr>
          <a:lstStyle/>
          <a:p>
            <a:pPr>
              <a:spcBef>
                <a:spcPct val="50000"/>
              </a:spcBef>
            </a:pPr>
            <a:r>
              <a:rPr lang="en-US" altLang="zh-CN" sz="1800" b="1">
                <a:solidFill>
                  <a:schemeClr val="tx1"/>
                </a:solidFill>
                <a:latin typeface="Arial" panose="020B0604020202020204" pitchFamily="34" charset="0"/>
                <a:ea typeface="黑体" panose="02010609060101010101" charset="-122"/>
              </a:rPr>
              <a:t>sound</a:t>
            </a:r>
            <a:endParaRPr lang="en-US" altLang="zh-CN" sz="1800" b="1">
              <a:solidFill>
                <a:schemeClr val="tx1"/>
              </a:solidFill>
              <a:latin typeface="Arial" panose="020B0604020202020204" pitchFamily="34" charset="0"/>
              <a:ea typeface="黑体" panose="02010609060101010101" charset="-122"/>
            </a:endParaRPr>
          </a:p>
        </p:txBody>
      </p:sp>
      <p:pic>
        <p:nvPicPr>
          <p:cNvPr id="5124" name="Picture 2" descr="J:\下载用杂项\QQ截图20140307094132.jpg"/>
          <p:cNvPicPr>
            <a:picLocks noChangeAspect="1"/>
          </p:cNvPicPr>
          <p:nvPr>
            <p:custDataLst>
              <p:tags r:id="rId12"/>
            </p:custDataLst>
          </p:nvPr>
        </p:nvPicPr>
        <p:blipFill>
          <a:blip r:embed="rId13"/>
          <a:stretch>
            <a:fillRect/>
          </a:stretch>
        </p:blipFill>
        <p:spPr>
          <a:xfrm>
            <a:off x="6084094" y="2853690"/>
            <a:ext cx="2769870" cy="1831181"/>
          </a:xfrm>
          <a:prstGeom prst="rect">
            <a:avLst/>
          </a:prstGeom>
          <a:noFill/>
          <a:ln w="9525">
            <a:noFill/>
          </a:ln>
        </p:spPr>
      </p:pic>
      <p:sp>
        <p:nvSpPr>
          <p:cNvPr id="33" name="文本框 32"/>
          <p:cNvSpPr txBox="1"/>
          <p:nvPr>
            <p:custDataLst>
              <p:tags r:id="rId14"/>
            </p:custDataLst>
          </p:nvPr>
        </p:nvSpPr>
        <p:spPr>
          <a:xfrm>
            <a:off x="6083618" y="4629468"/>
            <a:ext cx="1002983" cy="368300"/>
          </a:xfrm>
          <a:prstGeom prst="rect">
            <a:avLst/>
          </a:prstGeom>
          <a:solidFill>
            <a:schemeClr val="bg1"/>
          </a:solidFill>
          <a:ln w="9525">
            <a:noFill/>
          </a:ln>
        </p:spPr>
        <p:txBody>
          <a:bodyPr wrap="square">
            <a:spAutoFit/>
          </a:bodyPr>
          <a:lstStyle/>
          <a:p>
            <a:pPr>
              <a:spcBef>
                <a:spcPct val="50000"/>
              </a:spcBef>
            </a:pPr>
            <a:r>
              <a:rPr lang="en-US" altLang="zh-CN" sz="1800" b="1">
                <a:solidFill>
                  <a:schemeClr val="tx1"/>
                </a:solidFill>
                <a:latin typeface="Arial" panose="020B0604020202020204" pitchFamily="34" charset="0"/>
                <a:ea typeface="黑体" panose="02010609060101010101" charset="-122"/>
              </a:rPr>
              <a:t>touch</a:t>
            </a:r>
            <a:endParaRPr lang="en-US" altLang="zh-CN" sz="1800" b="1">
              <a:solidFill>
                <a:schemeClr val="tx1"/>
              </a:solidFill>
              <a:latin typeface="Arial" panose="020B0604020202020204" pitchFamily="34" charset="0"/>
              <a:ea typeface="黑体" panose="02010609060101010101" charset="-122"/>
            </a:endParaRPr>
          </a:p>
        </p:txBody>
      </p:sp>
      <p:pic>
        <p:nvPicPr>
          <p:cNvPr id="34" name="Picture 2" descr="J:\下载用杂项\QQ截图20140307100625.jpg"/>
          <p:cNvPicPr>
            <a:picLocks noChangeAspect="1" noChangeArrowheads="1"/>
          </p:cNvPicPr>
          <p:nvPr>
            <p:custDataLst>
              <p:tags r:id="rId15"/>
            </p:custDataLst>
          </p:nvPr>
        </p:nvPicPr>
        <p:blipFill>
          <a:blip r:embed="rId16"/>
          <a:stretch>
            <a:fillRect/>
          </a:stretch>
        </p:blipFill>
        <p:spPr bwMode="auto">
          <a:xfrm>
            <a:off x="3110389" y="2853690"/>
            <a:ext cx="2884646" cy="1991201"/>
          </a:xfrm>
          <a:prstGeom prst="roundRect">
            <a:avLst/>
          </a:prstGeom>
          <a:noFill/>
        </p:spPr>
      </p:pic>
      <p:sp>
        <p:nvSpPr>
          <p:cNvPr id="35" name="文本框 34"/>
          <p:cNvSpPr txBox="1"/>
          <p:nvPr>
            <p:custDataLst>
              <p:tags r:id="rId17"/>
            </p:custDataLst>
          </p:nvPr>
        </p:nvSpPr>
        <p:spPr>
          <a:xfrm>
            <a:off x="419100" y="2445068"/>
            <a:ext cx="1407319" cy="368300"/>
          </a:xfrm>
          <a:prstGeom prst="rect">
            <a:avLst/>
          </a:prstGeom>
          <a:solidFill>
            <a:schemeClr val="bg1"/>
          </a:solidFill>
          <a:ln w="9525">
            <a:noFill/>
          </a:ln>
        </p:spPr>
        <p:txBody>
          <a:bodyPr wrap="square">
            <a:spAutoFit/>
          </a:bodyPr>
          <a:lstStyle/>
          <a:p>
            <a:pPr>
              <a:spcBef>
                <a:spcPct val="50000"/>
              </a:spcBef>
            </a:pPr>
            <a:r>
              <a:rPr lang="en-US" altLang="zh-CN" sz="1800" b="1">
                <a:solidFill>
                  <a:schemeClr val="tx1"/>
                </a:solidFill>
                <a:latin typeface="Arial" panose="020B0604020202020204" pitchFamily="34" charset="0"/>
                <a:ea typeface="黑体" panose="02010609060101010101" charset="-122"/>
              </a:rPr>
              <a:t>expression</a:t>
            </a:r>
            <a:endParaRPr lang="en-US" altLang="zh-CN" sz="1800" b="1">
              <a:solidFill>
                <a:schemeClr val="tx1"/>
              </a:solidFill>
              <a:latin typeface="Arial" panose="020B0604020202020204" pitchFamily="34" charset="0"/>
              <a:ea typeface="黑体" panose="02010609060101010101" charset="-122"/>
            </a:endParaRPr>
          </a:p>
        </p:txBody>
      </p:sp>
      <p:sp>
        <p:nvSpPr>
          <p:cNvPr id="36" name="文本框 35"/>
          <p:cNvSpPr txBox="1"/>
          <p:nvPr>
            <p:custDataLst>
              <p:tags r:id="rId18"/>
            </p:custDataLst>
          </p:nvPr>
        </p:nvSpPr>
        <p:spPr>
          <a:xfrm>
            <a:off x="2975610" y="2485073"/>
            <a:ext cx="2062639" cy="368300"/>
          </a:xfrm>
          <a:prstGeom prst="rect">
            <a:avLst/>
          </a:prstGeom>
          <a:solidFill>
            <a:schemeClr val="bg1"/>
          </a:solidFill>
          <a:ln w="9525">
            <a:noFill/>
          </a:ln>
        </p:spPr>
        <p:txBody>
          <a:bodyPr wrap="square">
            <a:spAutoFit/>
          </a:bodyPr>
          <a:lstStyle/>
          <a:p>
            <a:pPr>
              <a:spcBef>
                <a:spcPct val="50000"/>
              </a:spcBef>
            </a:pPr>
            <a:r>
              <a:rPr lang="en-US" altLang="zh-CN" sz="1800" b="1">
                <a:solidFill>
                  <a:schemeClr val="tx1"/>
                </a:solidFill>
                <a:latin typeface="Arial" panose="020B0604020202020204" pitchFamily="34" charset="0"/>
                <a:ea typeface="黑体" panose="02010609060101010101" charset="-122"/>
              </a:rPr>
              <a:t>body movement</a:t>
            </a:r>
            <a:endParaRPr lang="en-US" altLang="zh-CN" sz="1800" b="1">
              <a:solidFill>
                <a:schemeClr val="tx1"/>
              </a:solidFill>
              <a:latin typeface="Arial" panose="020B0604020202020204" pitchFamily="34" charset="0"/>
              <a:ea typeface="黑体" panose="02010609060101010101" charset="-122"/>
            </a:endParaRPr>
          </a:p>
        </p:txBody>
      </p:sp>
      <p:sp>
        <p:nvSpPr>
          <p:cNvPr id="37" name="文本框 36"/>
          <p:cNvSpPr txBox="1"/>
          <p:nvPr>
            <p:custDataLst>
              <p:tags r:id="rId19"/>
            </p:custDataLst>
          </p:nvPr>
        </p:nvSpPr>
        <p:spPr>
          <a:xfrm>
            <a:off x="3110230" y="4629468"/>
            <a:ext cx="1272064" cy="368300"/>
          </a:xfrm>
          <a:prstGeom prst="rect">
            <a:avLst/>
          </a:prstGeom>
          <a:solidFill>
            <a:schemeClr val="bg1"/>
          </a:solidFill>
          <a:ln w="9525">
            <a:noFill/>
          </a:ln>
        </p:spPr>
        <p:txBody>
          <a:bodyPr wrap="square">
            <a:spAutoFit/>
          </a:bodyPr>
          <a:lstStyle/>
          <a:p>
            <a:pPr>
              <a:spcBef>
                <a:spcPct val="50000"/>
              </a:spcBef>
            </a:pPr>
            <a:r>
              <a:rPr lang="en-US" altLang="zh-CN" sz="1800" b="1">
                <a:solidFill>
                  <a:schemeClr val="tx1"/>
                </a:solidFill>
                <a:latin typeface="Arial" panose="020B0604020202020204" pitchFamily="34" charset="0"/>
                <a:ea typeface="黑体" panose="02010609060101010101" charset="-122"/>
              </a:rPr>
              <a:t>vision</a:t>
            </a:r>
            <a:endParaRPr lang="en-US" altLang="zh-CN" sz="1800" b="1">
              <a:solidFill>
                <a:schemeClr val="tx1"/>
              </a:solidFill>
              <a:latin typeface="Arial" panose="020B0604020202020204" pitchFamily="34" charset="0"/>
              <a:ea typeface="黑体" panose="02010609060101010101" charset="-122"/>
            </a:endParaRPr>
          </a:p>
        </p:txBody>
      </p:sp>
      <p:sp>
        <p:nvSpPr>
          <p:cNvPr id="38" name="文本框 37"/>
          <p:cNvSpPr txBox="1"/>
          <p:nvPr>
            <p:custDataLst>
              <p:tags r:id="rId20"/>
            </p:custDataLst>
          </p:nvPr>
        </p:nvSpPr>
        <p:spPr>
          <a:xfrm>
            <a:off x="283369" y="4629626"/>
            <a:ext cx="1859280" cy="368300"/>
          </a:xfrm>
          <a:prstGeom prst="rect">
            <a:avLst/>
          </a:prstGeom>
          <a:solidFill>
            <a:schemeClr val="bg1"/>
          </a:solidFill>
          <a:ln w="9525">
            <a:noFill/>
          </a:ln>
        </p:spPr>
        <p:txBody>
          <a:bodyPr wrap="square">
            <a:spAutoFit/>
          </a:bodyPr>
          <a:lstStyle/>
          <a:p>
            <a:pPr>
              <a:spcBef>
                <a:spcPct val="50000"/>
              </a:spcBef>
            </a:pPr>
            <a:r>
              <a:rPr lang="en-US" altLang="zh-CN" sz="1800" b="1">
                <a:solidFill>
                  <a:schemeClr val="tx1"/>
                </a:solidFill>
                <a:latin typeface="Arial" panose="020B0604020202020204" pitchFamily="34" charset="0"/>
                <a:ea typeface="黑体" panose="02010609060101010101" charset="-122"/>
              </a:rPr>
              <a:t>sound wave</a:t>
            </a:r>
            <a:endParaRPr lang="en-US" altLang="zh-CN" sz="1800" b="1">
              <a:solidFill>
                <a:schemeClr val="tx1"/>
              </a:solidFill>
              <a:latin typeface="Arial" panose="020B0604020202020204" pitchFamily="34" charset="0"/>
              <a:ea typeface="黑体" panose="02010609060101010101" charset="-122"/>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5"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5"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5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5" nodeType="clickEffect">
                                  <p:stCondLst>
                                    <p:cond delay="0"/>
                                  </p:stCondLst>
                                  <p:childTnLst>
                                    <p:set>
                                      <p:cBhvr>
                                        <p:cTn id="26" dur="1" fill="hold">
                                          <p:stCondLst>
                                            <p:cond delay="0"/>
                                          </p:stCondLst>
                                        </p:cTn>
                                        <p:tgtEl>
                                          <p:spTgt spid="665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6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5"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5"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5"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5"/>
      <p:bldP spid="33" grpId="5"/>
      <p:bldP spid="35" grpId="5"/>
      <p:bldP spid="36" grpId="5"/>
      <p:bldP spid="37" grpId="5"/>
      <p:bldP spid="38" grpId="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250315" y="173355"/>
            <a:ext cx="6403975" cy="829945"/>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r>
              <a:rPr lang="en-US" sz="2400" b="1" err="1">
                <a:solidFill>
                  <a:srgbClr val="7030A0"/>
                </a:solidFill>
                <a:latin typeface="Times New Roman" panose="02020603050405020304" pitchFamily="18" charset="0"/>
                <a:cs typeface="Times New Roman" panose="02020603050405020304" pitchFamily="18" charset="0"/>
                <a:sym typeface="+mn-ea"/>
              </a:rPr>
              <a:t>3.Organise your ideas following the steps below.</a:t>
            </a:r>
            <a:endParaRPr lang="en-US" sz="2400" b="1">
              <a:solidFill>
                <a:srgbClr val="7030A0"/>
              </a:solidFill>
              <a:latin typeface="Times New Roman" panose="02020603050405020304" pitchFamily="18" charset="0"/>
              <a:cs typeface="Times New Roman" panose="02020603050405020304" pitchFamily="18" charset="0"/>
            </a:endParaRPr>
          </a:p>
          <a:p>
            <a:endParaRPr lang="en-US" altLang="en-US" sz="24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endParaRPr>
          </a:p>
        </p:txBody>
      </p:sp>
      <p:sp>
        <p:nvSpPr>
          <p:cNvPr id="2" name="任意多边形: 形状 5"/>
          <p:cNvSpPr/>
          <p:nvPr>
            <p:custDataLst>
              <p:tags r:id="rId2"/>
            </p:custDataLst>
          </p:nvPr>
        </p:nvSpPr>
        <p:spPr>
          <a:xfrm>
            <a:off x="2594610" y="1840230"/>
            <a:ext cx="4593590" cy="1859280"/>
          </a:xfrm>
          <a:custGeom>
            <a:avLst/>
            <a:gdLst>
              <a:gd name="connsiteX0" fmla="*/ 0 w 5314278"/>
              <a:gd name="connsiteY0" fmla="*/ 0 h 2603350"/>
              <a:gd name="connsiteX1" fmla="*/ 935915 w 5314278"/>
              <a:gd name="connsiteY1" fmla="*/ 903642 h 2603350"/>
              <a:gd name="connsiteX2" fmla="*/ 268941 w 5314278"/>
              <a:gd name="connsiteY2" fmla="*/ 2603350 h 2603350"/>
              <a:gd name="connsiteX3" fmla="*/ 5314278 w 5314278"/>
              <a:gd name="connsiteY3" fmla="*/ 333487 h 2603350"/>
            </a:gdLst>
            <a:ahLst/>
            <a:cxnLst>
              <a:cxn ang="0">
                <a:pos x="connsiteX0" y="connsiteY0"/>
              </a:cxn>
              <a:cxn ang="0">
                <a:pos x="connsiteX1" y="connsiteY1"/>
              </a:cxn>
              <a:cxn ang="0">
                <a:pos x="connsiteX2" y="connsiteY2"/>
              </a:cxn>
              <a:cxn ang="0">
                <a:pos x="connsiteX3" y="connsiteY3"/>
              </a:cxn>
            </a:cxnLst>
            <a:rect l="l" t="t" r="r" b="b"/>
            <a:pathLst>
              <a:path w="5314278" h="2603350">
                <a:moveTo>
                  <a:pt x="0" y="0"/>
                </a:moveTo>
                <a:lnTo>
                  <a:pt x="935915" y="903642"/>
                </a:lnTo>
                <a:lnTo>
                  <a:pt x="268941" y="2603350"/>
                </a:lnTo>
                <a:lnTo>
                  <a:pt x="5314278" y="333487"/>
                </a:lnTo>
              </a:path>
            </a:pathLst>
          </a:custGeom>
          <a:noFill/>
          <a:ln>
            <a:solidFill>
              <a:srgbClr val="63A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2" name="文本框 11"/>
          <p:cNvSpPr txBox="1"/>
          <p:nvPr>
            <p:custDataLst>
              <p:tags r:id="rId3"/>
            </p:custDataLst>
          </p:nvPr>
        </p:nvSpPr>
        <p:spPr>
          <a:xfrm>
            <a:off x="5880259" y="2746534"/>
            <a:ext cx="3383756" cy="1751965"/>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pitchFamily="34" charset="-122"/>
                <a:ea typeface="微软雅黑" panose="020B0503020204020204" pitchFamily="34" charset="-122"/>
              </a:defRPr>
            </a:lvl1pPr>
          </a:lstStyle>
          <a:p>
            <a:r>
              <a:rPr lang="en-US" altLang="zh-CN" sz="1800">
                <a:solidFill>
                  <a:schemeClr val="accent6">
                    <a:lumMod val="50000"/>
                  </a:schemeClr>
                </a:solidFill>
                <a:latin typeface="Times New Roman" panose="02020603050405020304" pitchFamily="18" charset="0"/>
                <a:ea typeface="汉仪润圆-35W" panose="00020600040101010101" pitchFamily="18" charset="-122"/>
                <a:cs typeface="Times New Roman" panose="02020603050405020304" pitchFamily="18" charset="0"/>
              </a:rPr>
              <a:t>Step4  </a:t>
            </a:r>
            <a:r>
              <a:rPr lang="en-US" sz="1800">
                <a:solidFill>
                  <a:srgbClr val="910426"/>
                </a:solidFill>
                <a:latin typeface="Times New Roman" panose="02020603050405020304" pitchFamily="18" charset="0"/>
                <a:cs typeface="Times New Roman" panose="02020603050405020304" pitchFamily="18" charset="0"/>
                <a:sym typeface="+mn-ea"/>
              </a:rPr>
              <a:t>Give a talk to</a:t>
            </a:r>
            <a:endParaRPr lang="en-US" sz="1800">
              <a:solidFill>
                <a:srgbClr val="910426"/>
              </a:solidFill>
              <a:latin typeface="Times New Roman" panose="02020603050405020304" pitchFamily="18" charset="0"/>
              <a:cs typeface="Times New Roman" panose="02020603050405020304" pitchFamily="18" charset="0"/>
              <a:sym typeface="+mn-ea"/>
            </a:endParaRPr>
          </a:p>
          <a:p>
            <a:r>
              <a:rPr lang="en-US" sz="1800">
                <a:solidFill>
                  <a:srgbClr val="910426"/>
                </a:solidFill>
                <a:latin typeface="Times New Roman" panose="02020603050405020304" pitchFamily="18" charset="0"/>
                <a:cs typeface="Times New Roman" panose="02020603050405020304" pitchFamily="18" charset="0"/>
                <a:sym typeface="+mn-ea"/>
              </a:rPr>
              <a:t>         the class about      </a:t>
            </a:r>
            <a:endParaRPr lang="en-US" sz="1800">
              <a:solidFill>
                <a:srgbClr val="910426"/>
              </a:solidFill>
              <a:latin typeface="Times New Roman" panose="02020603050405020304" pitchFamily="18" charset="0"/>
              <a:cs typeface="Times New Roman" panose="02020603050405020304" pitchFamily="18" charset="0"/>
              <a:sym typeface="+mn-ea"/>
            </a:endParaRPr>
          </a:p>
          <a:p>
            <a:r>
              <a:rPr lang="en-US" sz="1800">
                <a:solidFill>
                  <a:srgbClr val="910426"/>
                </a:solidFill>
                <a:latin typeface="Times New Roman" panose="02020603050405020304" pitchFamily="18" charset="0"/>
                <a:cs typeface="Times New Roman" panose="02020603050405020304" pitchFamily="18" charset="0"/>
                <a:sym typeface="+mn-ea"/>
              </a:rPr>
              <a:t>         communication</a:t>
            </a:r>
            <a:endParaRPr lang="en-US" sz="1800">
              <a:solidFill>
                <a:srgbClr val="910426"/>
              </a:solidFill>
              <a:latin typeface="Times New Roman" panose="02020603050405020304" pitchFamily="18" charset="0"/>
              <a:cs typeface="Times New Roman" panose="02020603050405020304" pitchFamily="18" charset="0"/>
              <a:sym typeface="+mn-ea"/>
            </a:endParaRPr>
          </a:p>
          <a:p>
            <a:r>
              <a:rPr lang="en-US" sz="1800">
                <a:solidFill>
                  <a:srgbClr val="910426"/>
                </a:solidFill>
                <a:latin typeface="Times New Roman" panose="02020603050405020304" pitchFamily="18" charset="0"/>
                <a:cs typeface="Times New Roman" panose="02020603050405020304" pitchFamily="18" charset="0"/>
                <a:sym typeface="+mn-ea"/>
              </a:rPr>
              <a:t>         between living       </a:t>
            </a:r>
            <a:endParaRPr lang="en-US" sz="1800">
              <a:solidFill>
                <a:srgbClr val="910426"/>
              </a:solidFill>
              <a:latin typeface="Times New Roman" panose="02020603050405020304" pitchFamily="18" charset="0"/>
              <a:cs typeface="Times New Roman" panose="02020603050405020304" pitchFamily="18" charset="0"/>
              <a:sym typeface="+mn-ea"/>
            </a:endParaRPr>
          </a:p>
          <a:p>
            <a:r>
              <a:rPr lang="en-US" sz="1800">
                <a:solidFill>
                  <a:srgbClr val="910426"/>
                </a:solidFill>
                <a:latin typeface="Times New Roman" panose="02020603050405020304" pitchFamily="18" charset="0"/>
                <a:cs typeface="Times New Roman" panose="02020603050405020304" pitchFamily="18" charset="0"/>
                <a:sym typeface="+mn-ea"/>
              </a:rPr>
              <a:t>         things.</a:t>
            </a:r>
            <a:endParaRPr lang="en-US" altLang="zh-CN" sz="1800">
              <a:solidFill>
                <a:srgbClr val="910426"/>
              </a:solidFill>
              <a:latin typeface="Times New Roman" panose="02020603050405020304" pitchFamily="18" charset="0"/>
              <a:ea typeface="汉仪润圆-35W" panose="00020600040101010101" pitchFamily="18" charset="-122"/>
              <a:cs typeface="Times New Roman" panose="02020603050405020304" pitchFamily="18" charset="0"/>
              <a:sym typeface="+mn-ea"/>
            </a:endParaRPr>
          </a:p>
        </p:txBody>
      </p:sp>
      <p:sp>
        <p:nvSpPr>
          <p:cNvPr id="13" name="矩形 12"/>
          <p:cNvSpPr/>
          <p:nvPr>
            <p:custDataLst>
              <p:tags r:id="rId4"/>
            </p:custDataLst>
          </p:nvPr>
        </p:nvSpPr>
        <p:spPr>
          <a:xfrm>
            <a:off x="1092308" y="2614623"/>
            <a:ext cx="1809566" cy="309245"/>
          </a:xfrm>
          <a:prstGeom prst="rect">
            <a:avLst/>
          </a:prstGeom>
        </p:spPr>
        <p:txBody>
          <a:bodyPr wrap="square">
            <a:spAutoFit/>
          </a:bodyPr>
          <a:lstStyle/>
          <a:p>
            <a:pPr>
              <a:lnSpc>
                <a:spcPts val="1700"/>
              </a:lnSpc>
              <a:spcBef>
                <a:spcPts val="700"/>
              </a:spcBef>
            </a:pPr>
            <a:r>
              <a:rPr lang="en-US" sz="1050">
                <a:solidFill>
                  <a:srgbClr val="FFC000"/>
                </a:solidFill>
                <a:latin typeface="Calibri" panose="020F0502020204030204" pitchFamily="34" charset="0"/>
                <a:cs typeface="Calibri" panose="020F0502020204030204" pitchFamily="34" charset="0"/>
                <a:sym typeface="+mn-ea"/>
              </a:rPr>
              <a:t> </a:t>
            </a:r>
            <a:endParaRPr kumimoji="1" lang="zh-CN" altLang="en-US" sz="105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sp>
        <p:nvSpPr>
          <p:cNvPr id="14" name="文本框 13"/>
          <p:cNvSpPr txBox="1"/>
          <p:nvPr>
            <p:custDataLst>
              <p:tags r:id="rId5"/>
            </p:custDataLst>
          </p:nvPr>
        </p:nvSpPr>
        <p:spPr>
          <a:xfrm>
            <a:off x="377735" y="2210180"/>
            <a:ext cx="2718676" cy="1419860"/>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pitchFamily="34" charset="-122"/>
                <a:ea typeface="微软雅黑" panose="020B0503020204020204" pitchFamily="34" charset="-122"/>
              </a:defRPr>
            </a:lvl1pPr>
          </a:lstStyle>
          <a:p>
            <a:r>
              <a:rPr lang="en-US" altLang="zh-CN" sz="1800">
                <a:solidFill>
                  <a:schemeClr val="accent6">
                    <a:lumMod val="50000"/>
                  </a:schemeClr>
                </a:solidFill>
                <a:latin typeface="Times New Roman" panose="02020603050405020304" pitchFamily="18" charset="0"/>
                <a:ea typeface="汉仪润圆-35W" panose="00020600040101010101" pitchFamily="18" charset="-122"/>
                <a:cs typeface="Times New Roman" panose="02020603050405020304" pitchFamily="18" charset="0"/>
              </a:rPr>
              <a:t>Step 2</a:t>
            </a:r>
            <a:r>
              <a:rPr lang="en-US" sz="1800">
                <a:solidFill>
                  <a:srgbClr val="910426"/>
                </a:solidFill>
                <a:latin typeface="Times New Roman" panose="02020603050405020304" pitchFamily="18" charset="0"/>
                <a:cs typeface="Times New Roman" panose="02020603050405020304" pitchFamily="18" charset="0"/>
                <a:sym typeface="+mn-ea"/>
              </a:rPr>
              <a:t>Explain how they communicate and give examples.</a:t>
            </a:r>
            <a:endParaRPr kumimoji="1" lang="zh-CN" altLang="en-US" sz="1800">
              <a:solidFill>
                <a:srgbClr val="910426"/>
              </a:solidFill>
              <a:latin typeface="Times New Roman" panose="02020603050405020304" pitchFamily="18" charset="0"/>
              <a:ea typeface="微软雅黑 Light" panose="020B0502040204020203" pitchFamily="34" charset="-122"/>
              <a:cs typeface="Times New Roman" panose="02020603050405020304" pitchFamily="18" charset="0"/>
            </a:endParaRPr>
          </a:p>
          <a:p>
            <a:endParaRPr kumimoji="1" lang="zh-CN" altLang="en-US" sz="1800">
              <a:solidFill>
                <a:srgbClr val="910426"/>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8" name="文本框 17"/>
          <p:cNvSpPr txBox="1"/>
          <p:nvPr>
            <p:custDataLst>
              <p:tags r:id="rId6"/>
            </p:custDataLst>
          </p:nvPr>
        </p:nvSpPr>
        <p:spPr>
          <a:xfrm>
            <a:off x="3198495" y="749776"/>
            <a:ext cx="2846070" cy="1668780"/>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pitchFamily="34" charset="-122"/>
                <a:ea typeface="微软雅黑" panose="020B0503020204020204" pitchFamily="34" charset="-122"/>
              </a:defRPr>
            </a:lvl1pPr>
          </a:lstStyle>
          <a:p>
            <a:pPr eaLnBrk="1" latinLnBrk="0" hangingPunct="1">
              <a:lnSpc>
                <a:spcPts val="2460"/>
              </a:lnSpc>
              <a:spcBef>
                <a:spcPts val="700"/>
              </a:spcBef>
            </a:pPr>
            <a:r>
              <a:rPr lang="en-US" altLang="zh-CN" sz="1800">
                <a:solidFill>
                  <a:schemeClr val="accent6">
                    <a:lumMod val="50000"/>
                  </a:schemeClr>
                </a:solidFill>
                <a:latin typeface="Times New Roman" panose="02020603050405020304" pitchFamily="18" charset="0"/>
                <a:ea typeface="汉仪润圆-35W" panose="00020600040101010101" pitchFamily="18" charset="-122"/>
                <a:cs typeface="Times New Roman" panose="02020603050405020304" pitchFamily="18" charset="0"/>
              </a:rPr>
              <a:t>Step 1</a:t>
            </a:r>
            <a:r>
              <a:rPr lang="en-US" altLang="zh-CN" sz="1800">
                <a:solidFill>
                  <a:srgbClr val="63A06E"/>
                </a:solidFill>
                <a:latin typeface="Times New Roman" panose="02020603050405020304" pitchFamily="18" charset="0"/>
                <a:ea typeface="汉仪润圆-35W" panose="00020600040101010101" pitchFamily="18" charset="-122"/>
                <a:cs typeface="Times New Roman" panose="02020603050405020304" pitchFamily="18" charset="0"/>
              </a:rPr>
              <a:t> </a:t>
            </a:r>
            <a:r>
              <a:rPr lang="en-US" sz="1800">
                <a:solidFill>
                  <a:srgbClr val="910426"/>
                </a:solidFill>
                <a:latin typeface="Times New Roman" panose="02020603050405020304" pitchFamily="18" charset="0"/>
                <a:cs typeface="Times New Roman" panose="02020603050405020304" pitchFamily="18" charset="0"/>
                <a:sym typeface="+mn-ea"/>
              </a:rPr>
              <a:t>Begin with what living things you have chosen to talk about.</a:t>
            </a:r>
            <a:endParaRPr kumimoji="1" lang="en-US" altLang="en-US" sz="1800">
              <a:solidFill>
                <a:srgbClr val="910426"/>
              </a:solidFill>
              <a:latin typeface="Times New Roman" panose="02020603050405020304" pitchFamily="18" charset="0"/>
              <a:ea typeface="微软雅黑 Light" panose="020B0502040204020203" pitchFamily="34" charset="-122"/>
              <a:cs typeface="Times New Roman" panose="02020603050405020304" pitchFamily="18" charset="0"/>
              <a:sym typeface="+mn-ea"/>
            </a:endParaRPr>
          </a:p>
          <a:p>
            <a:pPr eaLnBrk="1" latinLnBrk="0" hangingPunct="1">
              <a:lnSpc>
                <a:spcPts val="2460"/>
              </a:lnSpc>
            </a:pPr>
            <a:endParaRPr kumimoji="1" lang="en-US" altLang="en-US" sz="1800">
              <a:solidFill>
                <a:srgbClr val="910426"/>
              </a:solidFill>
              <a:latin typeface="Times New Roman" panose="02020603050405020304" pitchFamily="18" charset="0"/>
              <a:ea typeface="微软雅黑 Light" panose="020B0502040204020203" pitchFamily="34" charset="-122"/>
              <a:cs typeface="Times New Roman" panose="02020603050405020304" pitchFamily="18" charset="0"/>
              <a:sym typeface="+mn-ea"/>
            </a:endParaRPr>
          </a:p>
        </p:txBody>
      </p:sp>
      <p:grpSp>
        <p:nvGrpSpPr>
          <p:cNvPr id="24" name="组合 23"/>
          <p:cNvGrpSpPr/>
          <p:nvPr>
            <p:custDataLst>
              <p:tags r:id="rId7"/>
            </p:custDataLst>
          </p:nvPr>
        </p:nvGrpSpPr>
        <p:grpSpPr>
          <a:xfrm>
            <a:off x="1580674" y="750094"/>
            <a:ext cx="924878" cy="1185863"/>
            <a:chOff x="12985" y="3712"/>
            <a:chExt cx="1423" cy="1483"/>
          </a:xfrm>
        </p:grpSpPr>
        <p:sp>
          <p:nvSpPr>
            <p:cNvPr id="10" name="矩形 9"/>
            <p:cNvSpPr/>
            <p:nvPr>
              <p:custDataLst>
                <p:tags r:id="rId8"/>
              </p:custDataLst>
            </p:nvPr>
          </p:nvSpPr>
          <p:spPr>
            <a:xfrm>
              <a:off x="12985" y="3712"/>
              <a:ext cx="1423" cy="1483"/>
            </a:xfrm>
            <a:prstGeom prst="rect">
              <a:avLst/>
            </a:prstGeom>
            <a:solidFill>
              <a:srgbClr val="2B4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9" name="target_151408"/>
            <p:cNvSpPr>
              <a:spLocks noChangeAspect="1"/>
            </p:cNvSpPr>
            <p:nvPr>
              <p:custDataLst>
                <p:tags r:id="rId9"/>
              </p:custDataLst>
            </p:nvPr>
          </p:nvSpPr>
          <p:spPr bwMode="auto">
            <a:xfrm>
              <a:off x="13224" y="4071"/>
              <a:ext cx="946" cy="765"/>
            </a:xfrm>
            <a:custGeom>
              <a:avLst/>
              <a:gdLst>
                <a:gd name="connsiteX0" fmla="*/ 0 w 590140"/>
                <a:gd name="connsiteY0" fmla="*/ 455765 h 476939"/>
                <a:gd name="connsiteX1" fmla="*/ 590140 w 590140"/>
                <a:gd name="connsiteY1" fmla="*/ 455765 h 476939"/>
                <a:gd name="connsiteX2" fmla="*/ 590140 w 590140"/>
                <a:gd name="connsiteY2" fmla="*/ 476939 h 476939"/>
                <a:gd name="connsiteX3" fmla="*/ 0 w 590140"/>
                <a:gd name="connsiteY3" fmla="*/ 476939 h 476939"/>
                <a:gd name="connsiteX4" fmla="*/ 135090 w 590140"/>
                <a:gd name="connsiteY4" fmla="*/ 371068 h 476939"/>
                <a:gd name="connsiteX5" fmla="*/ 145702 w 590140"/>
                <a:gd name="connsiteY5" fmla="*/ 371068 h 476939"/>
                <a:gd name="connsiteX6" fmla="*/ 145702 w 590140"/>
                <a:gd name="connsiteY6" fmla="*/ 441920 h 476939"/>
                <a:gd name="connsiteX7" fmla="*/ 100022 w 590140"/>
                <a:gd name="connsiteY7" fmla="*/ 441920 h 476939"/>
                <a:gd name="connsiteX8" fmla="*/ 100022 w 590140"/>
                <a:gd name="connsiteY8" fmla="*/ 405574 h 476939"/>
                <a:gd name="connsiteX9" fmla="*/ 204265 w 590140"/>
                <a:gd name="connsiteY9" fmla="*/ 299697 h 476939"/>
                <a:gd name="connsiteX10" fmla="*/ 225456 w 590140"/>
                <a:gd name="connsiteY10" fmla="*/ 299697 h 476939"/>
                <a:gd name="connsiteX11" fmla="*/ 249871 w 590140"/>
                <a:gd name="connsiteY11" fmla="*/ 304760 h 476939"/>
                <a:gd name="connsiteX12" fmla="*/ 249871 w 590140"/>
                <a:gd name="connsiteY12" fmla="*/ 441920 h 476939"/>
                <a:gd name="connsiteX13" fmla="*/ 204265 w 590140"/>
                <a:gd name="connsiteY13" fmla="*/ 441920 h 476939"/>
                <a:gd name="connsiteX14" fmla="*/ 352707 w 590140"/>
                <a:gd name="connsiteY14" fmla="*/ 276672 h 476939"/>
                <a:gd name="connsiteX15" fmla="*/ 352707 w 590140"/>
                <a:gd name="connsiteY15" fmla="*/ 441920 h 476939"/>
                <a:gd name="connsiteX16" fmla="*/ 307027 w 590140"/>
                <a:gd name="connsiteY16" fmla="*/ 441920 h 476939"/>
                <a:gd name="connsiteX17" fmla="*/ 307027 w 590140"/>
                <a:gd name="connsiteY17" fmla="*/ 299687 h 476939"/>
                <a:gd name="connsiteX18" fmla="*/ 352707 w 590140"/>
                <a:gd name="connsiteY18" fmla="*/ 276672 h 476939"/>
                <a:gd name="connsiteX19" fmla="*/ 266083 w 590140"/>
                <a:gd name="connsiteY19" fmla="*/ 73306 h 476939"/>
                <a:gd name="connsiteX20" fmla="*/ 205636 w 590140"/>
                <a:gd name="connsiteY20" fmla="*/ 98510 h 476939"/>
                <a:gd name="connsiteX21" fmla="*/ 205636 w 590140"/>
                <a:gd name="connsiteY21" fmla="*/ 219584 h 476939"/>
                <a:gd name="connsiteX22" fmla="*/ 326876 w 590140"/>
                <a:gd name="connsiteY22" fmla="*/ 219584 h 476939"/>
                <a:gd name="connsiteX23" fmla="*/ 326876 w 590140"/>
                <a:gd name="connsiteY23" fmla="*/ 98510 h 476939"/>
                <a:gd name="connsiteX24" fmla="*/ 266083 w 590140"/>
                <a:gd name="connsiteY24" fmla="*/ 73306 h 476939"/>
                <a:gd name="connsiteX25" fmla="*/ 406161 w 590140"/>
                <a:gd name="connsiteY25" fmla="*/ 72259 h 476939"/>
                <a:gd name="connsiteX26" fmla="*/ 451841 w 590140"/>
                <a:gd name="connsiteY26" fmla="*/ 72259 h 476939"/>
                <a:gd name="connsiteX27" fmla="*/ 451841 w 590140"/>
                <a:gd name="connsiteY27" fmla="*/ 441920 h 476939"/>
                <a:gd name="connsiteX28" fmla="*/ 406161 w 590140"/>
                <a:gd name="connsiteY28" fmla="*/ 441920 h 476939"/>
                <a:gd name="connsiteX29" fmla="*/ 406161 w 590140"/>
                <a:gd name="connsiteY29" fmla="*/ 197014 h 476939"/>
                <a:gd name="connsiteX30" fmla="*/ 410775 w 590140"/>
                <a:gd name="connsiteY30" fmla="*/ 161107 h 476939"/>
                <a:gd name="connsiteX31" fmla="*/ 406161 w 590140"/>
                <a:gd name="connsiteY31" fmla="*/ 125199 h 476939"/>
                <a:gd name="connsiteX32" fmla="*/ 266256 w 590140"/>
                <a:gd name="connsiteY32" fmla="*/ 39239 h 476939"/>
                <a:gd name="connsiteX33" fmla="*/ 351308 w 590140"/>
                <a:gd name="connsiteY33" fmla="*/ 74111 h 476939"/>
                <a:gd name="connsiteX34" fmla="*/ 351308 w 590140"/>
                <a:gd name="connsiteY34" fmla="*/ 243983 h 476939"/>
                <a:gd name="connsiteX35" fmla="*/ 194111 w 590140"/>
                <a:gd name="connsiteY35" fmla="*/ 255031 h 476939"/>
                <a:gd name="connsiteX36" fmla="*/ 173367 w 590140"/>
                <a:gd name="connsiteY36" fmla="*/ 276208 h 476939"/>
                <a:gd name="connsiteX37" fmla="*/ 165069 w 590140"/>
                <a:gd name="connsiteY37" fmla="*/ 304289 h 476939"/>
                <a:gd name="connsiteX38" fmla="*/ 75637 w 590140"/>
                <a:gd name="connsiteY38" fmla="*/ 393599 h 476939"/>
                <a:gd name="connsiteX39" fmla="*/ 31383 w 590140"/>
                <a:gd name="connsiteY39" fmla="*/ 393599 h 476939"/>
                <a:gd name="connsiteX40" fmla="*/ 31383 w 590140"/>
                <a:gd name="connsiteY40" fmla="*/ 349404 h 476939"/>
                <a:gd name="connsiteX41" fmla="*/ 120814 w 590140"/>
                <a:gd name="connsiteY41" fmla="*/ 260095 h 476939"/>
                <a:gd name="connsiteX42" fmla="*/ 148935 w 590140"/>
                <a:gd name="connsiteY42" fmla="*/ 251809 h 476939"/>
                <a:gd name="connsiteX43" fmla="*/ 170140 w 590140"/>
                <a:gd name="connsiteY43" fmla="*/ 231093 h 476939"/>
                <a:gd name="connsiteX44" fmla="*/ 181204 w 590140"/>
                <a:gd name="connsiteY44" fmla="*/ 74111 h 476939"/>
                <a:gd name="connsiteX45" fmla="*/ 266256 w 590140"/>
                <a:gd name="connsiteY45" fmla="*/ 39239 h 476939"/>
                <a:gd name="connsiteX46" fmla="*/ 501149 w 590140"/>
                <a:gd name="connsiteY46" fmla="*/ 0 h 476939"/>
                <a:gd name="connsiteX47" fmla="*/ 546829 w 590140"/>
                <a:gd name="connsiteY47" fmla="*/ 0 h 476939"/>
                <a:gd name="connsiteX48" fmla="*/ 546829 w 590140"/>
                <a:gd name="connsiteY48" fmla="*/ 441920 h 476939"/>
                <a:gd name="connsiteX49" fmla="*/ 501149 w 590140"/>
                <a:gd name="connsiteY49" fmla="*/ 441920 h 47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0140" h="476938">
                  <a:moveTo>
                    <a:pt x="0" y="455765"/>
                  </a:moveTo>
                  <a:lnTo>
                    <a:pt x="590140" y="455765"/>
                  </a:lnTo>
                  <a:lnTo>
                    <a:pt x="590140" y="476939"/>
                  </a:lnTo>
                  <a:lnTo>
                    <a:pt x="0" y="476939"/>
                  </a:lnTo>
                  <a:close/>
                  <a:moveTo>
                    <a:pt x="135090" y="371068"/>
                  </a:moveTo>
                  <a:lnTo>
                    <a:pt x="145702" y="371068"/>
                  </a:lnTo>
                  <a:lnTo>
                    <a:pt x="145702" y="441920"/>
                  </a:lnTo>
                  <a:lnTo>
                    <a:pt x="100022" y="441920"/>
                  </a:lnTo>
                  <a:lnTo>
                    <a:pt x="100022" y="405574"/>
                  </a:lnTo>
                  <a:close/>
                  <a:moveTo>
                    <a:pt x="204265" y="299697"/>
                  </a:moveTo>
                  <a:lnTo>
                    <a:pt x="225456" y="299697"/>
                  </a:lnTo>
                  <a:cubicBezTo>
                    <a:pt x="233748" y="301998"/>
                    <a:pt x="241579" y="303839"/>
                    <a:pt x="249871" y="304760"/>
                  </a:cubicBezTo>
                  <a:lnTo>
                    <a:pt x="249871" y="441920"/>
                  </a:lnTo>
                  <a:lnTo>
                    <a:pt x="204265" y="441920"/>
                  </a:lnTo>
                  <a:close/>
                  <a:moveTo>
                    <a:pt x="352707" y="276672"/>
                  </a:moveTo>
                  <a:lnTo>
                    <a:pt x="352707" y="441920"/>
                  </a:lnTo>
                  <a:lnTo>
                    <a:pt x="307027" y="441920"/>
                  </a:lnTo>
                  <a:lnTo>
                    <a:pt x="307027" y="299687"/>
                  </a:lnTo>
                  <a:cubicBezTo>
                    <a:pt x="323638" y="295084"/>
                    <a:pt x="338865" y="287259"/>
                    <a:pt x="352707" y="276672"/>
                  </a:cubicBezTo>
                  <a:close/>
                  <a:moveTo>
                    <a:pt x="266083" y="73306"/>
                  </a:moveTo>
                  <a:cubicBezTo>
                    <a:pt x="244129" y="73306"/>
                    <a:pt x="222232" y="81707"/>
                    <a:pt x="205636" y="98510"/>
                  </a:cubicBezTo>
                  <a:cubicBezTo>
                    <a:pt x="171984" y="132116"/>
                    <a:pt x="171984" y="186438"/>
                    <a:pt x="205636" y="219584"/>
                  </a:cubicBezTo>
                  <a:cubicBezTo>
                    <a:pt x="238827" y="253190"/>
                    <a:pt x="293224" y="253190"/>
                    <a:pt x="326876" y="219584"/>
                  </a:cubicBezTo>
                  <a:cubicBezTo>
                    <a:pt x="360528" y="186438"/>
                    <a:pt x="360528" y="132116"/>
                    <a:pt x="326876" y="98510"/>
                  </a:cubicBezTo>
                  <a:cubicBezTo>
                    <a:pt x="310050" y="81707"/>
                    <a:pt x="288038" y="73306"/>
                    <a:pt x="266083" y="73306"/>
                  </a:cubicBezTo>
                  <a:close/>
                  <a:moveTo>
                    <a:pt x="406161" y="72259"/>
                  </a:moveTo>
                  <a:lnTo>
                    <a:pt x="451841" y="72259"/>
                  </a:lnTo>
                  <a:lnTo>
                    <a:pt x="451841" y="441920"/>
                  </a:lnTo>
                  <a:lnTo>
                    <a:pt x="406161" y="441920"/>
                  </a:lnTo>
                  <a:lnTo>
                    <a:pt x="406161" y="197014"/>
                  </a:lnTo>
                  <a:cubicBezTo>
                    <a:pt x="409391" y="185505"/>
                    <a:pt x="410775" y="173536"/>
                    <a:pt x="410775" y="161107"/>
                  </a:cubicBezTo>
                  <a:cubicBezTo>
                    <a:pt x="410775" y="148677"/>
                    <a:pt x="409391" y="136708"/>
                    <a:pt x="406161" y="125199"/>
                  </a:cubicBezTo>
                  <a:close/>
                  <a:moveTo>
                    <a:pt x="266256" y="39239"/>
                  </a:moveTo>
                  <a:cubicBezTo>
                    <a:pt x="297027" y="39239"/>
                    <a:pt x="327798" y="50863"/>
                    <a:pt x="351308" y="74111"/>
                  </a:cubicBezTo>
                  <a:cubicBezTo>
                    <a:pt x="397868" y="121067"/>
                    <a:pt x="397868" y="197026"/>
                    <a:pt x="351308" y="243983"/>
                  </a:cubicBezTo>
                  <a:cubicBezTo>
                    <a:pt x="308436" y="286796"/>
                    <a:pt x="241132" y="290479"/>
                    <a:pt x="194111" y="255031"/>
                  </a:cubicBezTo>
                  <a:lnTo>
                    <a:pt x="173367" y="276208"/>
                  </a:lnTo>
                  <a:cubicBezTo>
                    <a:pt x="175211" y="285875"/>
                    <a:pt x="172445" y="296463"/>
                    <a:pt x="165069" y="304289"/>
                  </a:cubicBezTo>
                  <a:lnTo>
                    <a:pt x="75637" y="393599"/>
                  </a:lnTo>
                  <a:cubicBezTo>
                    <a:pt x="63191" y="405568"/>
                    <a:pt x="43368" y="405568"/>
                    <a:pt x="31383" y="393599"/>
                  </a:cubicBezTo>
                  <a:cubicBezTo>
                    <a:pt x="19397" y="381629"/>
                    <a:pt x="19397" y="361834"/>
                    <a:pt x="31383" y="349404"/>
                  </a:cubicBezTo>
                  <a:lnTo>
                    <a:pt x="120814" y="260095"/>
                  </a:lnTo>
                  <a:cubicBezTo>
                    <a:pt x="128651" y="252730"/>
                    <a:pt x="139254" y="249967"/>
                    <a:pt x="148935" y="251809"/>
                  </a:cubicBezTo>
                  <a:lnTo>
                    <a:pt x="170140" y="231093"/>
                  </a:lnTo>
                  <a:cubicBezTo>
                    <a:pt x="134644" y="184136"/>
                    <a:pt x="138332" y="116924"/>
                    <a:pt x="181204" y="74111"/>
                  </a:cubicBezTo>
                  <a:cubicBezTo>
                    <a:pt x="204714" y="50863"/>
                    <a:pt x="235485" y="39239"/>
                    <a:pt x="266256" y="39239"/>
                  </a:cubicBezTo>
                  <a:close/>
                  <a:moveTo>
                    <a:pt x="501149" y="0"/>
                  </a:moveTo>
                  <a:lnTo>
                    <a:pt x="546829" y="0"/>
                  </a:lnTo>
                  <a:lnTo>
                    <a:pt x="546829" y="441920"/>
                  </a:lnTo>
                  <a:lnTo>
                    <a:pt x="501149" y="441920"/>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grpSp>
      <p:grpSp>
        <p:nvGrpSpPr>
          <p:cNvPr id="4" name="组合 3"/>
          <p:cNvGrpSpPr/>
          <p:nvPr>
            <p:custDataLst>
              <p:tags r:id="rId10"/>
            </p:custDataLst>
          </p:nvPr>
        </p:nvGrpSpPr>
        <p:grpSpPr>
          <a:xfrm>
            <a:off x="1584008" y="939641"/>
            <a:ext cx="922020" cy="806768"/>
            <a:chOff x="6625" y="4136"/>
            <a:chExt cx="1936" cy="1694"/>
          </a:xfrm>
        </p:grpSpPr>
        <p:sp>
          <p:nvSpPr>
            <p:cNvPr id="8" name="矩形 7"/>
            <p:cNvSpPr/>
            <p:nvPr>
              <p:custDataLst>
                <p:tags r:id="rId11"/>
              </p:custDataLst>
            </p:nvPr>
          </p:nvSpPr>
          <p:spPr>
            <a:xfrm>
              <a:off x="6625" y="4136"/>
              <a:ext cx="1937" cy="1694"/>
            </a:xfrm>
            <a:prstGeom prst="rect">
              <a:avLst/>
            </a:prstGeom>
            <a:solidFill>
              <a:srgbClr val="63A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0" name="target_151408"/>
            <p:cNvSpPr>
              <a:spLocks noChangeAspect="1"/>
            </p:cNvSpPr>
            <p:nvPr>
              <p:custDataLst>
                <p:tags r:id="rId12"/>
              </p:custDataLst>
            </p:nvPr>
          </p:nvSpPr>
          <p:spPr bwMode="auto">
            <a:xfrm>
              <a:off x="6944" y="4270"/>
              <a:ext cx="1298" cy="1294"/>
            </a:xfrm>
            <a:custGeom>
              <a:avLst/>
              <a:gdLst>
                <a:gd name="connsiteX0" fmla="*/ 351512 w 608453"/>
                <a:gd name="connsiteY0" fmla="*/ 527474 h 607566"/>
                <a:gd name="connsiteX1" fmla="*/ 365947 w 608453"/>
                <a:gd name="connsiteY1" fmla="*/ 533451 h 607566"/>
                <a:gd name="connsiteX2" fmla="*/ 371935 w 608453"/>
                <a:gd name="connsiteY2" fmla="*/ 548009 h 607566"/>
                <a:gd name="connsiteX3" fmla="*/ 365947 w 608453"/>
                <a:gd name="connsiteY3" fmla="*/ 562567 h 607566"/>
                <a:gd name="connsiteX4" fmla="*/ 351512 w 608453"/>
                <a:gd name="connsiteY4" fmla="*/ 568543 h 607566"/>
                <a:gd name="connsiteX5" fmla="*/ 336925 w 608453"/>
                <a:gd name="connsiteY5" fmla="*/ 562567 h 607566"/>
                <a:gd name="connsiteX6" fmla="*/ 330936 w 608453"/>
                <a:gd name="connsiteY6" fmla="*/ 548009 h 607566"/>
                <a:gd name="connsiteX7" fmla="*/ 336925 w 608453"/>
                <a:gd name="connsiteY7" fmla="*/ 533451 h 607566"/>
                <a:gd name="connsiteX8" fmla="*/ 351512 w 608453"/>
                <a:gd name="connsiteY8" fmla="*/ 527474 h 607566"/>
                <a:gd name="connsiteX9" fmla="*/ 96651 w 608453"/>
                <a:gd name="connsiteY9" fmla="*/ 340302 h 607566"/>
                <a:gd name="connsiteX10" fmla="*/ 59316 w 608453"/>
                <a:gd name="connsiteY10" fmla="*/ 414406 h 607566"/>
                <a:gd name="connsiteX11" fmla="*/ 59008 w 608453"/>
                <a:gd name="connsiteY11" fmla="*/ 548652 h 607566"/>
                <a:gd name="connsiteX12" fmla="*/ 193448 w 608453"/>
                <a:gd name="connsiteY12" fmla="*/ 548345 h 607566"/>
                <a:gd name="connsiteX13" fmla="*/ 267659 w 608453"/>
                <a:gd name="connsiteY13" fmla="*/ 511063 h 607566"/>
                <a:gd name="connsiteX14" fmla="*/ 176086 w 608453"/>
                <a:gd name="connsiteY14" fmla="*/ 431743 h 607566"/>
                <a:gd name="connsiteX15" fmla="*/ 96651 w 608453"/>
                <a:gd name="connsiteY15" fmla="*/ 340302 h 607566"/>
                <a:gd name="connsiteX16" fmla="*/ 304192 w 608453"/>
                <a:gd name="connsiteY16" fmla="*/ 257606 h 607566"/>
                <a:gd name="connsiteX17" fmla="*/ 257941 w 608453"/>
                <a:gd name="connsiteY17" fmla="*/ 303782 h 607566"/>
                <a:gd name="connsiteX18" fmla="*/ 304192 w 608453"/>
                <a:gd name="connsiteY18" fmla="*/ 349958 h 607566"/>
                <a:gd name="connsiteX19" fmla="*/ 350442 w 608453"/>
                <a:gd name="connsiteY19" fmla="*/ 303782 h 607566"/>
                <a:gd name="connsiteX20" fmla="*/ 304192 w 608453"/>
                <a:gd name="connsiteY20" fmla="*/ 257606 h 607566"/>
                <a:gd name="connsiteX21" fmla="*/ 545278 w 608453"/>
                <a:gd name="connsiteY21" fmla="*/ 234698 h 607566"/>
                <a:gd name="connsiteX22" fmla="*/ 559861 w 608453"/>
                <a:gd name="connsiteY22" fmla="*/ 240687 h 607566"/>
                <a:gd name="connsiteX23" fmla="*/ 565848 w 608453"/>
                <a:gd name="connsiteY23" fmla="*/ 255121 h 607566"/>
                <a:gd name="connsiteX24" fmla="*/ 559861 w 608453"/>
                <a:gd name="connsiteY24" fmla="*/ 269709 h 607566"/>
                <a:gd name="connsiteX25" fmla="*/ 545278 w 608453"/>
                <a:gd name="connsiteY25" fmla="*/ 275697 h 607566"/>
                <a:gd name="connsiteX26" fmla="*/ 530848 w 608453"/>
                <a:gd name="connsiteY26" fmla="*/ 269709 h 607566"/>
                <a:gd name="connsiteX27" fmla="*/ 524708 w 608453"/>
                <a:gd name="connsiteY27" fmla="*/ 255121 h 607566"/>
                <a:gd name="connsiteX28" fmla="*/ 530848 w 608453"/>
                <a:gd name="connsiteY28" fmla="*/ 240687 h 607566"/>
                <a:gd name="connsiteX29" fmla="*/ 545278 w 608453"/>
                <a:gd name="connsiteY29" fmla="*/ 234698 h 607566"/>
                <a:gd name="connsiteX30" fmla="*/ 304192 w 608453"/>
                <a:gd name="connsiteY30" fmla="*/ 216492 h 607566"/>
                <a:gd name="connsiteX31" fmla="*/ 391622 w 608453"/>
                <a:gd name="connsiteY31" fmla="*/ 303782 h 607566"/>
                <a:gd name="connsiteX32" fmla="*/ 304192 w 608453"/>
                <a:gd name="connsiteY32" fmla="*/ 391071 h 607566"/>
                <a:gd name="connsiteX33" fmla="*/ 216761 w 608453"/>
                <a:gd name="connsiteY33" fmla="*/ 303782 h 607566"/>
                <a:gd name="connsiteX34" fmla="*/ 304192 w 608453"/>
                <a:gd name="connsiteY34" fmla="*/ 216492 h 607566"/>
                <a:gd name="connsiteX35" fmla="*/ 304227 w 608453"/>
                <a:gd name="connsiteY35" fmla="*/ 120599 h 607566"/>
                <a:gd name="connsiteX36" fmla="*/ 205125 w 608453"/>
                <a:gd name="connsiteY36" fmla="*/ 204829 h 607566"/>
                <a:gd name="connsiteX37" fmla="*/ 120774 w 608453"/>
                <a:gd name="connsiteY37" fmla="*/ 303787 h 607566"/>
                <a:gd name="connsiteX38" fmla="*/ 205125 w 608453"/>
                <a:gd name="connsiteY38" fmla="*/ 402746 h 607566"/>
                <a:gd name="connsiteX39" fmla="*/ 304227 w 608453"/>
                <a:gd name="connsiteY39" fmla="*/ 486822 h 607566"/>
                <a:gd name="connsiteX40" fmla="*/ 403328 w 608453"/>
                <a:gd name="connsiteY40" fmla="*/ 402746 h 607566"/>
                <a:gd name="connsiteX41" fmla="*/ 487526 w 608453"/>
                <a:gd name="connsiteY41" fmla="*/ 303787 h 607566"/>
                <a:gd name="connsiteX42" fmla="*/ 403328 w 608453"/>
                <a:gd name="connsiteY42" fmla="*/ 204829 h 607566"/>
                <a:gd name="connsiteX43" fmla="*/ 304227 w 608453"/>
                <a:gd name="connsiteY43" fmla="*/ 120599 h 607566"/>
                <a:gd name="connsiteX44" fmla="*/ 112054 w 608453"/>
                <a:gd name="connsiteY44" fmla="*/ 41068 h 607566"/>
                <a:gd name="connsiteX45" fmla="*/ 59008 w 608453"/>
                <a:gd name="connsiteY45" fmla="*/ 58923 h 607566"/>
                <a:gd name="connsiteX46" fmla="*/ 59316 w 608453"/>
                <a:gd name="connsiteY46" fmla="*/ 193169 h 607566"/>
                <a:gd name="connsiteX47" fmla="*/ 96651 w 608453"/>
                <a:gd name="connsiteY47" fmla="*/ 267272 h 607566"/>
                <a:gd name="connsiteX48" fmla="*/ 176086 w 608453"/>
                <a:gd name="connsiteY48" fmla="*/ 175832 h 607566"/>
                <a:gd name="connsiteX49" fmla="*/ 267659 w 608453"/>
                <a:gd name="connsiteY49" fmla="*/ 96512 h 607566"/>
                <a:gd name="connsiteX50" fmla="*/ 193448 w 608453"/>
                <a:gd name="connsiteY50" fmla="*/ 59230 h 607566"/>
                <a:gd name="connsiteX51" fmla="*/ 112054 w 608453"/>
                <a:gd name="connsiteY51" fmla="*/ 41068 h 607566"/>
                <a:gd name="connsiteX52" fmla="*/ 103297 w 608453"/>
                <a:gd name="connsiteY52" fmla="*/ 200 h 607566"/>
                <a:gd name="connsiteX53" fmla="*/ 208352 w 608453"/>
                <a:gd name="connsiteY53" fmla="*/ 21027 h 607566"/>
                <a:gd name="connsiteX54" fmla="*/ 304227 w 608453"/>
                <a:gd name="connsiteY54" fmla="*/ 71044 h 607566"/>
                <a:gd name="connsiteX55" fmla="*/ 400101 w 608453"/>
                <a:gd name="connsiteY55" fmla="*/ 21027 h 607566"/>
                <a:gd name="connsiteX56" fmla="*/ 505080 w 608453"/>
                <a:gd name="connsiteY56" fmla="*/ 200 h 607566"/>
                <a:gd name="connsiteX57" fmla="*/ 578484 w 608453"/>
                <a:gd name="connsiteY57" fmla="*/ 29773 h 607566"/>
                <a:gd name="connsiteX58" fmla="*/ 586166 w 608453"/>
                <a:gd name="connsiteY58" fmla="*/ 211273 h 607566"/>
                <a:gd name="connsiteX59" fmla="*/ 559432 w 608453"/>
                <a:gd name="connsiteY59" fmla="*/ 222626 h 607566"/>
                <a:gd name="connsiteX60" fmla="*/ 548062 w 608453"/>
                <a:gd name="connsiteY60" fmla="*/ 195930 h 607566"/>
                <a:gd name="connsiteX61" fmla="*/ 549445 w 608453"/>
                <a:gd name="connsiteY61" fmla="*/ 58923 h 607566"/>
                <a:gd name="connsiteX62" fmla="*/ 415005 w 608453"/>
                <a:gd name="connsiteY62" fmla="*/ 59230 h 607566"/>
                <a:gd name="connsiteX63" fmla="*/ 340794 w 608453"/>
                <a:gd name="connsiteY63" fmla="*/ 96512 h 607566"/>
                <a:gd name="connsiteX64" fmla="*/ 432367 w 608453"/>
                <a:gd name="connsiteY64" fmla="*/ 175832 h 607566"/>
                <a:gd name="connsiteX65" fmla="*/ 587395 w 608453"/>
                <a:gd name="connsiteY65" fmla="*/ 399524 h 607566"/>
                <a:gd name="connsiteX66" fmla="*/ 578484 w 608453"/>
                <a:gd name="connsiteY66" fmla="*/ 577649 h 607566"/>
                <a:gd name="connsiteX67" fmla="*/ 496898 w 608453"/>
                <a:gd name="connsiteY67" fmla="*/ 607566 h 607566"/>
                <a:gd name="connsiteX68" fmla="*/ 396875 w 608453"/>
                <a:gd name="connsiteY68" fmla="*/ 585320 h 607566"/>
                <a:gd name="connsiteX69" fmla="*/ 385505 w 608453"/>
                <a:gd name="connsiteY69" fmla="*/ 558624 h 607566"/>
                <a:gd name="connsiteX70" fmla="*/ 412086 w 608453"/>
                <a:gd name="connsiteY70" fmla="*/ 547271 h 607566"/>
                <a:gd name="connsiteX71" fmla="*/ 549445 w 608453"/>
                <a:gd name="connsiteY71" fmla="*/ 548652 h 607566"/>
                <a:gd name="connsiteX72" fmla="*/ 549138 w 608453"/>
                <a:gd name="connsiteY72" fmla="*/ 414406 h 607566"/>
                <a:gd name="connsiteX73" fmla="*/ 511802 w 608453"/>
                <a:gd name="connsiteY73" fmla="*/ 340302 h 607566"/>
                <a:gd name="connsiteX74" fmla="*/ 432367 w 608453"/>
                <a:gd name="connsiteY74" fmla="*/ 431743 h 607566"/>
                <a:gd name="connsiteX75" fmla="*/ 208352 w 608453"/>
                <a:gd name="connsiteY75" fmla="*/ 586547 h 607566"/>
                <a:gd name="connsiteX76" fmla="*/ 111555 w 608453"/>
                <a:gd name="connsiteY76" fmla="*/ 607566 h 607566"/>
                <a:gd name="connsiteX77" fmla="*/ 29816 w 608453"/>
                <a:gd name="connsiteY77" fmla="*/ 577649 h 607566"/>
                <a:gd name="connsiteX78" fmla="*/ 21058 w 608453"/>
                <a:gd name="connsiteY78" fmla="*/ 399524 h 607566"/>
                <a:gd name="connsiteX79" fmla="*/ 71146 w 608453"/>
                <a:gd name="connsiteY79" fmla="*/ 303787 h 607566"/>
                <a:gd name="connsiteX80" fmla="*/ 21058 w 608453"/>
                <a:gd name="connsiteY80" fmla="*/ 208051 h 607566"/>
                <a:gd name="connsiteX81" fmla="*/ 29816 w 608453"/>
                <a:gd name="connsiteY81" fmla="*/ 29773 h 607566"/>
                <a:gd name="connsiteX82" fmla="*/ 103297 w 608453"/>
                <a:gd name="connsiteY82" fmla="*/ 200 h 60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8453" h="607566">
                  <a:moveTo>
                    <a:pt x="351512" y="527474"/>
                  </a:moveTo>
                  <a:cubicBezTo>
                    <a:pt x="356887" y="527474"/>
                    <a:pt x="362108" y="529620"/>
                    <a:pt x="365947" y="533451"/>
                  </a:cubicBezTo>
                  <a:cubicBezTo>
                    <a:pt x="369785" y="537282"/>
                    <a:pt x="371935" y="542645"/>
                    <a:pt x="371935" y="548009"/>
                  </a:cubicBezTo>
                  <a:cubicBezTo>
                    <a:pt x="371935" y="553372"/>
                    <a:pt x="369785" y="558736"/>
                    <a:pt x="365947" y="562567"/>
                  </a:cubicBezTo>
                  <a:cubicBezTo>
                    <a:pt x="362108" y="566398"/>
                    <a:pt x="356887" y="568543"/>
                    <a:pt x="351512" y="568543"/>
                  </a:cubicBezTo>
                  <a:cubicBezTo>
                    <a:pt x="345984" y="568543"/>
                    <a:pt x="340764" y="566398"/>
                    <a:pt x="336925" y="562567"/>
                  </a:cubicBezTo>
                  <a:cubicBezTo>
                    <a:pt x="333086" y="558736"/>
                    <a:pt x="330936" y="553372"/>
                    <a:pt x="330936" y="548009"/>
                  </a:cubicBezTo>
                  <a:cubicBezTo>
                    <a:pt x="330936" y="542645"/>
                    <a:pt x="333086" y="537282"/>
                    <a:pt x="336925" y="533451"/>
                  </a:cubicBezTo>
                  <a:cubicBezTo>
                    <a:pt x="340764" y="529620"/>
                    <a:pt x="345984" y="527474"/>
                    <a:pt x="351512" y="527474"/>
                  </a:cubicBezTo>
                  <a:close/>
                  <a:moveTo>
                    <a:pt x="96651" y="340302"/>
                  </a:moveTo>
                  <a:cubicBezTo>
                    <a:pt x="81287" y="365464"/>
                    <a:pt x="68688" y="390318"/>
                    <a:pt x="59316" y="414406"/>
                  </a:cubicBezTo>
                  <a:cubicBezTo>
                    <a:pt x="35193" y="475929"/>
                    <a:pt x="35040" y="524871"/>
                    <a:pt x="59008" y="548652"/>
                  </a:cubicBezTo>
                  <a:cubicBezTo>
                    <a:pt x="82823" y="572586"/>
                    <a:pt x="131836" y="572432"/>
                    <a:pt x="193448" y="548345"/>
                  </a:cubicBezTo>
                  <a:cubicBezTo>
                    <a:pt x="217571" y="538986"/>
                    <a:pt x="242461" y="526405"/>
                    <a:pt x="267659" y="511063"/>
                  </a:cubicBezTo>
                  <a:cubicBezTo>
                    <a:pt x="236162" y="487742"/>
                    <a:pt x="205433" y="461200"/>
                    <a:pt x="176086" y="431743"/>
                  </a:cubicBezTo>
                  <a:cubicBezTo>
                    <a:pt x="146586" y="402439"/>
                    <a:pt x="119852" y="371601"/>
                    <a:pt x="96651" y="340302"/>
                  </a:cubicBezTo>
                  <a:close/>
                  <a:moveTo>
                    <a:pt x="304192" y="257606"/>
                  </a:moveTo>
                  <a:cubicBezTo>
                    <a:pt x="278685" y="257606"/>
                    <a:pt x="257941" y="278316"/>
                    <a:pt x="257941" y="303782"/>
                  </a:cubicBezTo>
                  <a:cubicBezTo>
                    <a:pt x="257941" y="329248"/>
                    <a:pt x="278685" y="349958"/>
                    <a:pt x="304192" y="349958"/>
                  </a:cubicBezTo>
                  <a:cubicBezTo>
                    <a:pt x="329699" y="349958"/>
                    <a:pt x="350442" y="329248"/>
                    <a:pt x="350442" y="303782"/>
                  </a:cubicBezTo>
                  <a:cubicBezTo>
                    <a:pt x="350442" y="278316"/>
                    <a:pt x="329699" y="257606"/>
                    <a:pt x="304192" y="257606"/>
                  </a:cubicBezTo>
                  <a:close/>
                  <a:moveTo>
                    <a:pt x="545278" y="234698"/>
                  </a:moveTo>
                  <a:cubicBezTo>
                    <a:pt x="550651" y="234698"/>
                    <a:pt x="556024" y="236848"/>
                    <a:pt x="559861" y="240687"/>
                  </a:cubicBezTo>
                  <a:cubicBezTo>
                    <a:pt x="563699" y="244526"/>
                    <a:pt x="565848" y="249747"/>
                    <a:pt x="565848" y="255121"/>
                  </a:cubicBezTo>
                  <a:cubicBezTo>
                    <a:pt x="565848" y="260649"/>
                    <a:pt x="563699" y="265870"/>
                    <a:pt x="559861" y="269709"/>
                  </a:cubicBezTo>
                  <a:cubicBezTo>
                    <a:pt x="556024" y="273547"/>
                    <a:pt x="550651" y="275697"/>
                    <a:pt x="545278" y="275697"/>
                  </a:cubicBezTo>
                  <a:cubicBezTo>
                    <a:pt x="539905" y="275697"/>
                    <a:pt x="534686" y="273547"/>
                    <a:pt x="530848" y="269709"/>
                  </a:cubicBezTo>
                  <a:cubicBezTo>
                    <a:pt x="527011" y="265870"/>
                    <a:pt x="524708" y="260649"/>
                    <a:pt x="524708" y="255121"/>
                  </a:cubicBezTo>
                  <a:cubicBezTo>
                    <a:pt x="524708" y="249747"/>
                    <a:pt x="527011" y="244526"/>
                    <a:pt x="530848" y="240687"/>
                  </a:cubicBezTo>
                  <a:cubicBezTo>
                    <a:pt x="534533" y="236848"/>
                    <a:pt x="539905" y="234698"/>
                    <a:pt x="545278" y="234698"/>
                  </a:cubicBezTo>
                  <a:close/>
                  <a:moveTo>
                    <a:pt x="304192" y="216492"/>
                  </a:moveTo>
                  <a:cubicBezTo>
                    <a:pt x="352440" y="216492"/>
                    <a:pt x="391622" y="255611"/>
                    <a:pt x="391622" y="303782"/>
                  </a:cubicBezTo>
                  <a:cubicBezTo>
                    <a:pt x="391622" y="351952"/>
                    <a:pt x="352440" y="391071"/>
                    <a:pt x="304192" y="391071"/>
                  </a:cubicBezTo>
                  <a:cubicBezTo>
                    <a:pt x="255944" y="391071"/>
                    <a:pt x="216761" y="351952"/>
                    <a:pt x="216761" y="303782"/>
                  </a:cubicBezTo>
                  <a:cubicBezTo>
                    <a:pt x="216761" y="255611"/>
                    <a:pt x="255944" y="216492"/>
                    <a:pt x="304192" y="216492"/>
                  </a:cubicBezTo>
                  <a:close/>
                  <a:moveTo>
                    <a:pt x="304227" y="120599"/>
                  </a:moveTo>
                  <a:cubicBezTo>
                    <a:pt x="270578" y="144533"/>
                    <a:pt x="237084" y="172917"/>
                    <a:pt x="205125" y="204829"/>
                  </a:cubicBezTo>
                  <a:cubicBezTo>
                    <a:pt x="173167" y="236741"/>
                    <a:pt x="144743" y="270188"/>
                    <a:pt x="120774" y="303787"/>
                  </a:cubicBezTo>
                  <a:cubicBezTo>
                    <a:pt x="144743" y="337387"/>
                    <a:pt x="173167" y="370833"/>
                    <a:pt x="205125" y="402746"/>
                  </a:cubicBezTo>
                  <a:cubicBezTo>
                    <a:pt x="236776" y="434504"/>
                    <a:pt x="270117" y="462734"/>
                    <a:pt x="304227" y="486822"/>
                  </a:cubicBezTo>
                  <a:cubicBezTo>
                    <a:pt x="337875" y="463041"/>
                    <a:pt x="371370" y="434658"/>
                    <a:pt x="403328" y="402746"/>
                  </a:cubicBezTo>
                  <a:cubicBezTo>
                    <a:pt x="435133" y="370987"/>
                    <a:pt x="463403" y="337847"/>
                    <a:pt x="487526" y="303787"/>
                  </a:cubicBezTo>
                  <a:cubicBezTo>
                    <a:pt x="463711" y="270188"/>
                    <a:pt x="435286" y="236588"/>
                    <a:pt x="403328" y="204829"/>
                  </a:cubicBezTo>
                  <a:cubicBezTo>
                    <a:pt x="371370" y="172917"/>
                    <a:pt x="337875" y="144533"/>
                    <a:pt x="304227" y="120599"/>
                  </a:cubicBezTo>
                  <a:close/>
                  <a:moveTo>
                    <a:pt x="112054" y="41068"/>
                  </a:moveTo>
                  <a:cubicBezTo>
                    <a:pt x="89123" y="41011"/>
                    <a:pt x="70916" y="46956"/>
                    <a:pt x="59008" y="58923"/>
                  </a:cubicBezTo>
                  <a:cubicBezTo>
                    <a:pt x="35040" y="82704"/>
                    <a:pt x="35193" y="131646"/>
                    <a:pt x="59316" y="193169"/>
                  </a:cubicBezTo>
                  <a:cubicBezTo>
                    <a:pt x="68688" y="217256"/>
                    <a:pt x="81287" y="242111"/>
                    <a:pt x="96651" y="267272"/>
                  </a:cubicBezTo>
                  <a:cubicBezTo>
                    <a:pt x="119852" y="235974"/>
                    <a:pt x="146586" y="205136"/>
                    <a:pt x="176086" y="175832"/>
                  </a:cubicBezTo>
                  <a:cubicBezTo>
                    <a:pt x="205433" y="146375"/>
                    <a:pt x="236315" y="119679"/>
                    <a:pt x="267659" y="96512"/>
                  </a:cubicBezTo>
                  <a:cubicBezTo>
                    <a:pt x="242461" y="81170"/>
                    <a:pt x="217417" y="68589"/>
                    <a:pt x="193448" y="59230"/>
                  </a:cubicBezTo>
                  <a:cubicBezTo>
                    <a:pt x="162642" y="47186"/>
                    <a:pt x="134986" y="41126"/>
                    <a:pt x="112054" y="41068"/>
                  </a:cubicBezTo>
                  <a:close/>
                  <a:moveTo>
                    <a:pt x="103297" y="200"/>
                  </a:moveTo>
                  <a:cubicBezTo>
                    <a:pt x="133527" y="-1296"/>
                    <a:pt x="169019" y="5608"/>
                    <a:pt x="208352" y="21027"/>
                  </a:cubicBezTo>
                  <a:cubicBezTo>
                    <a:pt x="239542" y="33148"/>
                    <a:pt x="271807" y="50178"/>
                    <a:pt x="304227" y="71044"/>
                  </a:cubicBezTo>
                  <a:cubicBezTo>
                    <a:pt x="336646" y="50178"/>
                    <a:pt x="368911" y="33148"/>
                    <a:pt x="400101" y="21027"/>
                  </a:cubicBezTo>
                  <a:cubicBezTo>
                    <a:pt x="439358" y="5608"/>
                    <a:pt x="474850" y="-1296"/>
                    <a:pt x="505080" y="200"/>
                  </a:cubicBezTo>
                  <a:cubicBezTo>
                    <a:pt x="535309" y="1696"/>
                    <a:pt x="560277" y="11592"/>
                    <a:pt x="578484" y="29773"/>
                  </a:cubicBezTo>
                  <a:cubicBezTo>
                    <a:pt x="615666" y="66748"/>
                    <a:pt x="618278" y="131186"/>
                    <a:pt x="586166" y="211273"/>
                  </a:cubicBezTo>
                  <a:cubicBezTo>
                    <a:pt x="582018" y="221859"/>
                    <a:pt x="570033" y="226922"/>
                    <a:pt x="559432" y="222626"/>
                  </a:cubicBezTo>
                  <a:cubicBezTo>
                    <a:pt x="548830" y="218484"/>
                    <a:pt x="543760" y="206517"/>
                    <a:pt x="548062" y="195930"/>
                  </a:cubicBezTo>
                  <a:cubicBezTo>
                    <a:pt x="573260" y="133180"/>
                    <a:pt x="573721" y="83164"/>
                    <a:pt x="549445" y="58923"/>
                  </a:cubicBezTo>
                  <a:cubicBezTo>
                    <a:pt x="525630" y="34989"/>
                    <a:pt x="476617" y="35142"/>
                    <a:pt x="415005" y="59230"/>
                  </a:cubicBezTo>
                  <a:cubicBezTo>
                    <a:pt x="390883" y="68589"/>
                    <a:pt x="365992" y="81170"/>
                    <a:pt x="340794" y="96512"/>
                  </a:cubicBezTo>
                  <a:cubicBezTo>
                    <a:pt x="372138" y="119679"/>
                    <a:pt x="403021" y="146375"/>
                    <a:pt x="432367" y="175832"/>
                  </a:cubicBezTo>
                  <a:cubicBezTo>
                    <a:pt x="503812" y="247021"/>
                    <a:pt x="558817" y="326494"/>
                    <a:pt x="587395" y="399524"/>
                  </a:cubicBezTo>
                  <a:cubicBezTo>
                    <a:pt x="618278" y="477923"/>
                    <a:pt x="615052" y="541287"/>
                    <a:pt x="578484" y="577649"/>
                  </a:cubicBezTo>
                  <a:cubicBezTo>
                    <a:pt x="558664" y="597594"/>
                    <a:pt x="530854" y="607566"/>
                    <a:pt x="496898" y="607566"/>
                  </a:cubicBezTo>
                  <a:cubicBezTo>
                    <a:pt x="467706" y="607566"/>
                    <a:pt x="433903" y="600202"/>
                    <a:pt x="396875" y="585320"/>
                  </a:cubicBezTo>
                  <a:cubicBezTo>
                    <a:pt x="386273" y="581177"/>
                    <a:pt x="381203" y="569210"/>
                    <a:pt x="385505" y="558624"/>
                  </a:cubicBezTo>
                  <a:cubicBezTo>
                    <a:pt x="389654" y="548191"/>
                    <a:pt x="401638" y="542975"/>
                    <a:pt x="412086" y="547271"/>
                  </a:cubicBezTo>
                  <a:cubicBezTo>
                    <a:pt x="475080" y="572432"/>
                    <a:pt x="525169" y="572892"/>
                    <a:pt x="549445" y="548652"/>
                  </a:cubicBezTo>
                  <a:cubicBezTo>
                    <a:pt x="573414" y="524871"/>
                    <a:pt x="573260" y="475929"/>
                    <a:pt x="549138" y="414406"/>
                  </a:cubicBezTo>
                  <a:cubicBezTo>
                    <a:pt x="539765" y="390318"/>
                    <a:pt x="527166" y="365464"/>
                    <a:pt x="511802" y="340302"/>
                  </a:cubicBezTo>
                  <a:cubicBezTo>
                    <a:pt x="488448" y="371754"/>
                    <a:pt x="461867" y="402439"/>
                    <a:pt x="432367" y="431743"/>
                  </a:cubicBezTo>
                  <a:cubicBezTo>
                    <a:pt x="361075" y="503085"/>
                    <a:pt x="281487" y="558010"/>
                    <a:pt x="208352" y="586547"/>
                  </a:cubicBezTo>
                  <a:cubicBezTo>
                    <a:pt x="172552" y="600509"/>
                    <a:pt x="139980" y="607566"/>
                    <a:pt x="111555" y="607566"/>
                  </a:cubicBezTo>
                  <a:cubicBezTo>
                    <a:pt x="77599" y="607566"/>
                    <a:pt x="49790" y="597594"/>
                    <a:pt x="29816" y="577649"/>
                  </a:cubicBezTo>
                  <a:cubicBezTo>
                    <a:pt x="-6598" y="541287"/>
                    <a:pt x="-9825" y="477923"/>
                    <a:pt x="21058" y="399524"/>
                  </a:cubicBezTo>
                  <a:cubicBezTo>
                    <a:pt x="33196" y="368379"/>
                    <a:pt x="50251" y="336160"/>
                    <a:pt x="71146" y="303787"/>
                  </a:cubicBezTo>
                  <a:cubicBezTo>
                    <a:pt x="50251" y="271415"/>
                    <a:pt x="33196" y="239196"/>
                    <a:pt x="21058" y="208051"/>
                  </a:cubicBezTo>
                  <a:cubicBezTo>
                    <a:pt x="-9825" y="129498"/>
                    <a:pt x="-6598" y="66287"/>
                    <a:pt x="29816" y="29773"/>
                  </a:cubicBezTo>
                  <a:cubicBezTo>
                    <a:pt x="48100" y="11592"/>
                    <a:pt x="73067" y="1696"/>
                    <a:pt x="103297" y="20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grpSp>
      <p:grpSp>
        <p:nvGrpSpPr>
          <p:cNvPr id="23" name="组合 22"/>
          <p:cNvGrpSpPr/>
          <p:nvPr>
            <p:custDataLst>
              <p:tags r:id="rId13"/>
            </p:custDataLst>
          </p:nvPr>
        </p:nvGrpSpPr>
        <p:grpSpPr>
          <a:xfrm>
            <a:off x="1642110" y="920115"/>
            <a:ext cx="804863" cy="782955"/>
            <a:chOff x="4786" y="7577"/>
            <a:chExt cx="1408" cy="1252"/>
          </a:xfrm>
        </p:grpSpPr>
        <p:sp>
          <p:nvSpPr>
            <p:cNvPr id="9" name="矩形 8"/>
            <p:cNvSpPr/>
            <p:nvPr>
              <p:custDataLst>
                <p:tags r:id="rId14"/>
              </p:custDataLst>
            </p:nvPr>
          </p:nvSpPr>
          <p:spPr>
            <a:xfrm>
              <a:off x="4786" y="7577"/>
              <a:ext cx="1409" cy="1253"/>
            </a:xfrm>
            <a:prstGeom prst="rect">
              <a:avLst/>
            </a:prstGeom>
            <a:solidFill>
              <a:srgbClr val="2B4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1" name="target_151408"/>
            <p:cNvSpPr>
              <a:spLocks noChangeAspect="1"/>
            </p:cNvSpPr>
            <p:nvPr>
              <p:custDataLst>
                <p:tags r:id="rId15"/>
              </p:custDataLst>
            </p:nvPr>
          </p:nvSpPr>
          <p:spPr bwMode="auto">
            <a:xfrm>
              <a:off x="5082" y="7722"/>
              <a:ext cx="726" cy="822"/>
            </a:xfrm>
            <a:custGeom>
              <a:avLst/>
              <a:gdLst>
                <a:gd name="connsiteX0" fmla="*/ 155944 w 590095"/>
                <a:gd name="connsiteY0" fmla="*/ 227108 h 555374"/>
                <a:gd name="connsiteX1" fmla="*/ 142036 w 590095"/>
                <a:gd name="connsiteY1" fmla="*/ 270734 h 555374"/>
                <a:gd name="connsiteX2" fmla="*/ 221507 w 590095"/>
                <a:gd name="connsiteY2" fmla="*/ 270734 h 555374"/>
                <a:gd name="connsiteX3" fmla="*/ 456940 w 590095"/>
                <a:gd name="connsiteY3" fmla="*/ 270734 h 555374"/>
                <a:gd name="connsiteX4" fmla="*/ 442040 w 590095"/>
                <a:gd name="connsiteY4" fmla="*/ 227108 h 555374"/>
                <a:gd name="connsiteX5" fmla="*/ 399324 w 590095"/>
                <a:gd name="connsiteY5" fmla="*/ 227108 h 555374"/>
                <a:gd name="connsiteX6" fmla="*/ 150977 w 590095"/>
                <a:gd name="connsiteY6" fmla="*/ 214218 h 555374"/>
                <a:gd name="connsiteX7" fmla="*/ 198659 w 590095"/>
                <a:gd name="connsiteY7" fmla="*/ 214218 h 555374"/>
                <a:gd name="connsiteX8" fmla="*/ 447007 w 590095"/>
                <a:gd name="connsiteY8" fmla="*/ 214218 h 555374"/>
                <a:gd name="connsiteX9" fmla="*/ 450980 w 590095"/>
                <a:gd name="connsiteY9" fmla="*/ 215210 h 555374"/>
                <a:gd name="connsiteX10" fmla="*/ 452967 w 590095"/>
                <a:gd name="connsiteY10" fmla="*/ 219176 h 555374"/>
                <a:gd name="connsiteX11" fmla="*/ 472835 w 590095"/>
                <a:gd name="connsiteY11" fmla="*/ 275691 h 555374"/>
                <a:gd name="connsiteX12" fmla="*/ 471841 w 590095"/>
                <a:gd name="connsiteY12" fmla="*/ 282632 h 555374"/>
                <a:gd name="connsiteX13" fmla="*/ 470848 w 590095"/>
                <a:gd name="connsiteY13" fmla="*/ 282632 h 555374"/>
                <a:gd name="connsiteX14" fmla="*/ 466874 w 590095"/>
                <a:gd name="connsiteY14" fmla="*/ 284615 h 555374"/>
                <a:gd name="connsiteX15" fmla="*/ 378463 w 590095"/>
                <a:gd name="connsiteY15" fmla="*/ 284615 h 555374"/>
                <a:gd name="connsiteX16" fmla="*/ 133096 w 590095"/>
                <a:gd name="connsiteY16" fmla="*/ 284615 h 555374"/>
                <a:gd name="connsiteX17" fmla="*/ 128129 w 590095"/>
                <a:gd name="connsiteY17" fmla="*/ 281640 h 555374"/>
                <a:gd name="connsiteX18" fmla="*/ 127135 w 590095"/>
                <a:gd name="connsiteY18" fmla="*/ 275691 h 555374"/>
                <a:gd name="connsiteX19" fmla="*/ 145016 w 590095"/>
                <a:gd name="connsiteY19" fmla="*/ 219176 h 555374"/>
                <a:gd name="connsiteX20" fmla="*/ 150977 w 590095"/>
                <a:gd name="connsiteY20" fmla="*/ 214218 h 555374"/>
                <a:gd name="connsiteX21" fmla="*/ 175802 w 590095"/>
                <a:gd name="connsiteY21" fmla="*/ 129943 h 555374"/>
                <a:gd name="connsiteX22" fmla="*/ 160903 w 590095"/>
                <a:gd name="connsiteY22" fmla="*/ 171554 h 555374"/>
                <a:gd name="connsiteX23" fmla="*/ 198647 w 590095"/>
                <a:gd name="connsiteY23" fmla="*/ 171554 h 555374"/>
                <a:gd name="connsiteX24" fmla="*/ 435047 w 590095"/>
                <a:gd name="connsiteY24" fmla="*/ 171554 h 555374"/>
                <a:gd name="connsiteX25" fmla="*/ 408228 w 590095"/>
                <a:gd name="connsiteY25" fmla="*/ 129943 h 555374"/>
                <a:gd name="connsiteX26" fmla="*/ 407235 w 590095"/>
                <a:gd name="connsiteY26" fmla="*/ 129943 h 555374"/>
                <a:gd name="connsiteX27" fmla="*/ 171829 w 590095"/>
                <a:gd name="connsiteY27" fmla="*/ 117063 h 555374"/>
                <a:gd name="connsiteX28" fmla="*/ 247318 w 590095"/>
                <a:gd name="connsiteY28" fmla="*/ 117063 h 555374"/>
                <a:gd name="connsiteX29" fmla="*/ 394323 w 590095"/>
                <a:gd name="connsiteY29" fmla="*/ 117063 h 555374"/>
                <a:gd name="connsiteX30" fmla="*/ 410215 w 590095"/>
                <a:gd name="connsiteY30" fmla="*/ 117063 h 555374"/>
                <a:gd name="connsiteX31" fmla="*/ 420148 w 590095"/>
                <a:gd name="connsiteY31" fmla="*/ 123008 h 555374"/>
                <a:gd name="connsiteX32" fmla="*/ 452926 w 590095"/>
                <a:gd name="connsiteY32" fmla="*/ 174526 h 555374"/>
                <a:gd name="connsiteX33" fmla="*/ 451932 w 590095"/>
                <a:gd name="connsiteY33" fmla="*/ 182452 h 555374"/>
                <a:gd name="connsiteX34" fmla="*/ 449946 w 590095"/>
                <a:gd name="connsiteY34" fmla="*/ 184434 h 555374"/>
                <a:gd name="connsiteX35" fmla="*/ 448953 w 590095"/>
                <a:gd name="connsiteY35" fmla="*/ 184434 h 555374"/>
                <a:gd name="connsiteX36" fmla="*/ 446966 w 590095"/>
                <a:gd name="connsiteY36" fmla="*/ 184434 h 555374"/>
                <a:gd name="connsiteX37" fmla="*/ 399289 w 590095"/>
                <a:gd name="connsiteY37" fmla="*/ 184434 h 555374"/>
                <a:gd name="connsiteX38" fmla="*/ 150970 w 590095"/>
                <a:gd name="connsiteY38" fmla="*/ 184434 h 555374"/>
                <a:gd name="connsiteX39" fmla="*/ 145011 w 590095"/>
                <a:gd name="connsiteY39" fmla="*/ 176508 h 555374"/>
                <a:gd name="connsiteX40" fmla="*/ 164876 w 590095"/>
                <a:gd name="connsiteY40" fmla="*/ 122017 h 555374"/>
                <a:gd name="connsiteX41" fmla="*/ 171829 w 590095"/>
                <a:gd name="connsiteY41" fmla="*/ 117063 h 555374"/>
                <a:gd name="connsiteX42" fmla="*/ 151025 w 590095"/>
                <a:gd name="connsiteY42" fmla="*/ 75421 h 555374"/>
                <a:gd name="connsiteX43" fmla="*/ 148045 w 590095"/>
                <a:gd name="connsiteY43" fmla="*/ 84347 h 555374"/>
                <a:gd name="connsiteX44" fmla="*/ 81495 w 590095"/>
                <a:gd name="connsiteY44" fmla="*/ 306510 h 555374"/>
                <a:gd name="connsiteX45" fmla="*/ 188770 w 590095"/>
                <a:gd name="connsiteY45" fmla="*/ 312461 h 555374"/>
                <a:gd name="connsiteX46" fmla="*/ 197710 w 590095"/>
                <a:gd name="connsiteY46" fmla="*/ 319404 h 555374"/>
                <a:gd name="connsiteX47" fmla="*/ 236448 w 590095"/>
                <a:gd name="connsiteY47" fmla="*/ 415608 h 555374"/>
                <a:gd name="connsiteX48" fmla="*/ 346703 w 590095"/>
                <a:gd name="connsiteY48" fmla="*/ 415608 h 555374"/>
                <a:gd name="connsiteX49" fmla="*/ 385441 w 590095"/>
                <a:gd name="connsiteY49" fmla="*/ 312461 h 555374"/>
                <a:gd name="connsiteX50" fmla="*/ 388421 w 590095"/>
                <a:gd name="connsiteY50" fmla="*/ 307502 h 555374"/>
                <a:gd name="connsiteX51" fmla="*/ 394381 w 590095"/>
                <a:gd name="connsiteY51" fmla="*/ 305518 h 555374"/>
                <a:gd name="connsiteX52" fmla="*/ 511589 w 590095"/>
                <a:gd name="connsiteY52" fmla="*/ 305518 h 555374"/>
                <a:gd name="connsiteX53" fmla="*/ 510596 w 590095"/>
                <a:gd name="connsiteY53" fmla="*/ 301551 h 555374"/>
                <a:gd name="connsiteX54" fmla="*/ 442059 w 590095"/>
                <a:gd name="connsiteY54" fmla="*/ 75421 h 555374"/>
                <a:gd name="connsiteX55" fmla="*/ 391401 w 590095"/>
                <a:gd name="connsiteY55" fmla="*/ 75421 h 555374"/>
                <a:gd name="connsiteX56" fmla="*/ 144072 w 590095"/>
                <a:gd name="connsiteY56" fmla="*/ 55585 h 555374"/>
                <a:gd name="connsiteX57" fmla="*/ 202676 w 590095"/>
                <a:gd name="connsiteY57" fmla="*/ 55585 h 555374"/>
                <a:gd name="connsiteX58" fmla="*/ 450005 w 590095"/>
                <a:gd name="connsiteY58" fmla="*/ 55585 h 555374"/>
                <a:gd name="connsiteX59" fmla="*/ 455965 w 590095"/>
                <a:gd name="connsiteY59" fmla="*/ 57569 h 555374"/>
                <a:gd name="connsiteX60" fmla="*/ 458945 w 590095"/>
                <a:gd name="connsiteY60" fmla="*/ 62528 h 555374"/>
                <a:gd name="connsiteX61" fmla="*/ 464904 w 590095"/>
                <a:gd name="connsiteY61" fmla="*/ 79388 h 555374"/>
                <a:gd name="connsiteX62" fmla="*/ 535428 w 590095"/>
                <a:gd name="connsiteY62" fmla="*/ 312461 h 555374"/>
                <a:gd name="connsiteX63" fmla="*/ 525495 w 590095"/>
                <a:gd name="connsiteY63" fmla="*/ 325354 h 555374"/>
                <a:gd name="connsiteX64" fmla="*/ 401334 w 590095"/>
                <a:gd name="connsiteY64" fmla="*/ 325354 h 555374"/>
                <a:gd name="connsiteX65" fmla="*/ 363589 w 590095"/>
                <a:gd name="connsiteY65" fmla="*/ 428501 h 555374"/>
                <a:gd name="connsiteX66" fmla="*/ 353656 w 590095"/>
                <a:gd name="connsiteY66" fmla="*/ 435444 h 555374"/>
                <a:gd name="connsiteX67" fmla="*/ 229495 w 590095"/>
                <a:gd name="connsiteY67" fmla="*/ 435444 h 555374"/>
                <a:gd name="connsiteX68" fmla="*/ 221549 w 590095"/>
                <a:gd name="connsiteY68" fmla="*/ 430485 h 555374"/>
                <a:gd name="connsiteX69" fmla="*/ 220555 w 590095"/>
                <a:gd name="connsiteY69" fmla="*/ 428501 h 555374"/>
                <a:gd name="connsiteX70" fmla="*/ 181817 w 590095"/>
                <a:gd name="connsiteY70" fmla="*/ 332297 h 555374"/>
                <a:gd name="connsiteX71" fmla="*/ 68582 w 590095"/>
                <a:gd name="connsiteY71" fmla="*/ 325354 h 555374"/>
                <a:gd name="connsiteX72" fmla="*/ 60636 w 590095"/>
                <a:gd name="connsiteY72" fmla="*/ 321387 h 555374"/>
                <a:gd name="connsiteX73" fmla="*/ 58649 w 590095"/>
                <a:gd name="connsiteY73" fmla="*/ 312461 h 555374"/>
                <a:gd name="connsiteX74" fmla="*/ 63616 w 590095"/>
                <a:gd name="connsiteY74" fmla="*/ 295600 h 555374"/>
                <a:gd name="connsiteX75" fmla="*/ 134139 w 590095"/>
                <a:gd name="connsiteY75" fmla="*/ 62528 h 555374"/>
                <a:gd name="connsiteX76" fmla="*/ 136126 w 590095"/>
                <a:gd name="connsiteY76" fmla="*/ 58560 h 555374"/>
                <a:gd name="connsiteX77" fmla="*/ 144072 w 590095"/>
                <a:gd name="connsiteY77" fmla="*/ 55585 h 555374"/>
                <a:gd name="connsiteX78" fmla="*/ 116231 w 590095"/>
                <a:gd name="connsiteY78" fmla="*/ 26777 h 555374"/>
                <a:gd name="connsiteX79" fmla="*/ 96362 w 590095"/>
                <a:gd name="connsiteY79" fmla="*/ 90248 h 555374"/>
                <a:gd name="connsiteX80" fmla="*/ 48678 w 590095"/>
                <a:gd name="connsiteY80" fmla="*/ 241984 h 555374"/>
                <a:gd name="connsiteX81" fmla="*/ 31790 w 590095"/>
                <a:gd name="connsiteY81" fmla="*/ 297522 h 555374"/>
                <a:gd name="connsiteX82" fmla="*/ 26823 w 590095"/>
                <a:gd name="connsiteY82" fmla="*/ 312398 h 555374"/>
                <a:gd name="connsiteX83" fmla="*/ 26823 w 590095"/>
                <a:gd name="connsiteY83" fmla="*/ 314381 h 555374"/>
                <a:gd name="connsiteX84" fmla="*/ 26823 w 590095"/>
                <a:gd name="connsiteY84" fmla="*/ 528597 h 555374"/>
                <a:gd name="connsiteX85" fmla="*/ 81461 w 590095"/>
                <a:gd name="connsiteY85" fmla="*/ 528597 h 555374"/>
                <a:gd name="connsiteX86" fmla="*/ 385449 w 590095"/>
                <a:gd name="connsiteY86" fmla="*/ 528597 h 555374"/>
                <a:gd name="connsiteX87" fmla="*/ 563273 w 590095"/>
                <a:gd name="connsiteY87" fmla="*/ 528597 h 555374"/>
                <a:gd name="connsiteX88" fmla="*/ 563273 w 590095"/>
                <a:gd name="connsiteY88" fmla="*/ 451241 h 555374"/>
                <a:gd name="connsiteX89" fmla="*/ 563273 w 590095"/>
                <a:gd name="connsiteY89" fmla="*/ 317357 h 555374"/>
                <a:gd name="connsiteX90" fmla="*/ 563273 w 590095"/>
                <a:gd name="connsiteY90" fmla="*/ 314381 h 555374"/>
                <a:gd name="connsiteX91" fmla="*/ 561286 w 590095"/>
                <a:gd name="connsiteY91" fmla="*/ 304464 h 555374"/>
                <a:gd name="connsiteX92" fmla="*/ 546384 w 590095"/>
                <a:gd name="connsiteY92" fmla="*/ 254877 h 555374"/>
                <a:gd name="connsiteX93" fmla="*/ 480818 w 590095"/>
                <a:gd name="connsiteY93" fmla="*/ 26777 h 555374"/>
                <a:gd name="connsiteX94" fmla="*/ 340745 w 590095"/>
                <a:gd name="connsiteY94" fmla="*/ 26777 h 555374"/>
                <a:gd name="connsiteX95" fmla="*/ 106297 w 590095"/>
                <a:gd name="connsiteY95" fmla="*/ 0 h 555374"/>
                <a:gd name="connsiteX96" fmla="*/ 256304 w 590095"/>
                <a:gd name="connsiteY96" fmla="*/ 0 h 555374"/>
                <a:gd name="connsiteX97" fmla="*/ 490752 w 590095"/>
                <a:gd name="connsiteY97" fmla="*/ 0 h 555374"/>
                <a:gd name="connsiteX98" fmla="*/ 503667 w 590095"/>
                <a:gd name="connsiteY98" fmla="*/ 9917 h 555374"/>
                <a:gd name="connsiteX99" fmla="*/ 525522 w 590095"/>
                <a:gd name="connsiteY99" fmla="*/ 84298 h 555374"/>
                <a:gd name="connsiteX100" fmla="*/ 569233 w 590095"/>
                <a:gd name="connsiteY100" fmla="*/ 237026 h 555374"/>
                <a:gd name="connsiteX101" fmla="*/ 585128 w 590095"/>
                <a:gd name="connsiteY101" fmla="*/ 292563 h 555374"/>
                <a:gd name="connsiteX102" fmla="*/ 590095 w 590095"/>
                <a:gd name="connsiteY102" fmla="*/ 313390 h 555374"/>
                <a:gd name="connsiteX103" fmla="*/ 590095 w 590095"/>
                <a:gd name="connsiteY103" fmla="*/ 542481 h 555374"/>
                <a:gd name="connsiteX104" fmla="*/ 587115 w 590095"/>
                <a:gd name="connsiteY104" fmla="*/ 550415 h 555374"/>
                <a:gd name="connsiteX105" fmla="*/ 586121 w 590095"/>
                <a:gd name="connsiteY105" fmla="*/ 551407 h 555374"/>
                <a:gd name="connsiteX106" fmla="*/ 585128 w 590095"/>
                <a:gd name="connsiteY106" fmla="*/ 552399 h 555374"/>
                <a:gd name="connsiteX107" fmla="*/ 577180 w 590095"/>
                <a:gd name="connsiteY107" fmla="*/ 555374 h 555374"/>
                <a:gd name="connsiteX108" fmla="*/ 508634 w 590095"/>
                <a:gd name="connsiteY108" fmla="*/ 555374 h 555374"/>
                <a:gd name="connsiteX109" fmla="*/ 204646 w 590095"/>
                <a:gd name="connsiteY109" fmla="*/ 555374 h 555374"/>
                <a:gd name="connsiteX110" fmla="*/ 12915 w 590095"/>
                <a:gd name="connsiteY110" fmla="*/ 555374 h 555374"/>
                <a:gd name="connsiteX111" fmla="*/ 0 w 590095"/>
                <a:gd name="connsiteY111" fmla="*/ 542481 h 555374"/>
                <a:gd name="connsiteX112" fmla="*/ 0 w 590095"/>
                <a:gd name="connsiteY112" fmla="*/ 444299 h 555374"/>
                <a:gd name="connsiteX113" fmla="*/ 0 w 590095"/>
                <a:gd name="connsiteY113" fmla="*/ 315373 h 555374"/>
                <a:gd name="connsiteX114" fmla="*/ 3974 w 590095"/>
                <a:gd name="connsiteY114" fmla="*/ 296530 h 555374"/>
                <a:gd name="connsiteX115" fmla="*/ 19869 w 590095"/>
                <a:gd name="connsiteY115" fmla="*/ 245951 h 555374"/>
                <a:gd name="connsiteX116" fmla="*/ 93382 w 590095"/>
                <a:gd name="connsiteY116" fmla="*/ 9917 h 555374"/>
                <a:gd name="connsiteX117" fmla="*/ 106297 w 590095"/>
                <a:gd name="connsiteY117" fmla="*/ 0 h 55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90095" h="555374">
                  <a:moveTo>
                    <a:pt x="155944" y="227108"/>
                  </a:moveTo>
                  <a:cubicBezTo>
                    <a:pt x="150977" y="241980"/>
                    <a:pt x="147003" y="256853"/>
                    <a:pt x="142036" y="270734"/>
                  </a:cubicBezTo>
                  <a:lnTo>
                    <a:pt x="221507" y="270734"/>
                  </a:lnTo>
                  <a:lnTo>
                    <a:pt x="456940" y="270734"/>
                  </a:lnTo>
                  <a:cubicBezTo>
                    <a:pt x="451973" y="256853"/>
                    <a:pt x="447007" y="241980"/>
                    <a:pt x="442040" y="227108"/>
                  </a:cubicBezTo>
                  <a:lnTo>
                    <a:pt x="399324" y="227108"/>
                  </a:lnTo>
                  <a:close/>
                  <a:moveTo>
                    <a:pt x="150977" y="214218"/>
                  </a:moveTo>
                  <a:lnTo>
                    <a:pt x="198659" y="214218"/>
                  </a:lnTo>
                  <a:lnTo>
                    <a:pt x="447007" y="214218"/>
                  </a:lnTo>
                  <a:cubicBezTo>
                    <a:pt x="448000" y="214218"/>
                    <a:pt x="449987" y="214218"/>
                    <a:pt x="450980" y="215210"/>
                  </a:cubicBezTo>
                  <a:cubicBezTo>
                    <a:pt x="451973" y="216201"/>
                    <a:pt x="452967" y="217193"/>
                    <a:pt x="452967" y="219176"/>
                  </a:cubicBezTo>
                  <a:cubicBezTo>
                    <a:pt x="459921" y="238014"/>
                    <a:pt x="466874" y="256853"/>
                    <a:pt x="472835" y="275691"/>
                  </a:cubicBezTo>
                  <a:cubicBezTo>
                    <a:pt x="473828" y="278666"/>
                    <a:pt x="472835" y="280649"/>
                    <a:pt x="471841" y="282632"/>
                  </a:cubicBezTo>
                  <a:cubicBezTo>
                    <a:pt x="470848" y="282632"/>
                    <a:pt x="470848" y="282632"/>
                    <a:pt x="470848" y="282632"/>
                  </a:cubicBezTo>
                  <a:cubicBezTo>
                    <a:pt x="469854" y="283623"/>
                    <a:pt x="468861" y="284615"/>
                    <a:pt x="466874" y="284615"/>
                  </a:cubicBezTo>
                  <a:lnTo>
                    <a:pt x="378463" y="284615"/>
                  </a:lnTo>
                  <a:lnTo>
                    <a:pt x="133096" y="284615"/>
                  </a:lnTo>
                  <a:cubicBezTo>
                    <a:pt x="131109" y="284615"/>
                    <a:pt x="129122" y="283623"/>
                    <a:pt x="128129" y="281640"/>
                  </a:cubicBezTo>
                  <a:cubicBezTo>
                    <a:pt x="127135" y="280649"/>
                    <a:pt x="126142" y="277674"/>
                    <a:pt x="127135" y="275691"/>
                  </a:cubicBezTo>
                  <a:cubicBezTo>
                    <a:pt x="133096" y="256853"/>
                    <a:pt x="139056" y="238014"/>
                    <a:pt x="145016" y="219176"/>
                  </a:cubicBezTo>
                  <a:cubicBezTo>
                    <a:pt x="146010" y="216201"/>
                    <a:pt x="147997" y="214218"/>
                    <a:pt x="150977" y="214218"/>
                  </a:cubicBezTo>
                  <a:close/>
                  <a:moveTo>
                    <a:pt x="175802" y="129943"/>
                  </a:moveTo>
                  <a:cubicBezTo>
                    <a:pt x="170836" y="143813"/>
                    <a:pt x="165869" y="157684"/>
                    <a:pt x="160903" y="171554"/>
                  </a:cubicBezTo>
                  <a:lnTo>
                    <a:pt x="198647" y="171554"/>
                  </a:lnTo>
                  <a:lnTo>
                    <a:pt x="435047" y="171554"/>
                  </a:lnTo>
                  <a:cubicBezTo>
                    <a:pt x="426107" y="157684"/>
                    <a:pt x="417168" y="143813"/>
                    <a:pt x="408228" y="129943"/>
                  </a:cubicBezTo>
                  <a:lnTo>
                    <a:pt x="407235" y="129943"/>
                  </a:lnTo>
                  <a:close/>
                  <a:moveTo>
                    <a:pt x="171829" y="117063"/>
                  </a:moveTo>
                  <a:lnTo>
                    <a:pt x="247318" y="117063"/>
                  </a:lnTo>
                  <a:lnTo>
                    <a:pt x="394323" y="117063"/>
                  </a:lnTo>
                  <a:lnTo>
                    <a:pt x="410215" y="117063"/>
                  </a:lnTo>
                  <a:cubicBezTo>
                    <a:pt x="415181" y="117063"/>
                    <a:pt x="418161" y="119044"/>
                    <a:pt x="420148" y="123008"/>
                  </a:cubicBezTo>
                  <a:cubicBezTo>
                    <a:pt x="431074" y="140841"/>
                    <a:pt x="442000" y="157684"/>
                    <a:pt x="452926" y="174526"/>
                  </a:cubicBezTo>
                  <a:cubicBezTo>
                    <a:pt x="453919" y="177499"/>
                    <a:pt x="453919" y="180471"/>
                    <a:pt x="451932" y="182452"/>
                  </a:cubicBezTo>
                  <a:cubicBezTo>
                    <a:pt x="450939" y="183443"/>
                    <a:pt x="450939" y="183443"/>
                    <a:pt x="449946" y="184434"/>
                  </a:cubicBezTo>
                  <a:cubicBezTo>
                    <a:pt x="449946" y="184434"/>
                    <a:pt x="448953" y="184434"/>
                    <a:pt x="448953" y="184434"/>
                  </a:cubicBezTo>
                  <a:cubicBezTo>
                    <a:pt x="447959" y="184434"/>
                    <a:pt x="447959" y="184434"/>
                    <a:pt x="446966" y="184434"/>
                  </a:cubicBezTo>
                  <a:lnTo>
                    <a:pt x="399289" y="184434"/>
                  </a:lnTo>
                  <a:lnTo>
                    <a:pt x="150970" y="184434"/>
                  </a:lnTo>
                  <a:cubicBezTo>
                    <a:pt x="146997" y="184434"/>
                    <a:pt x="143024" y="180471"/>
                    <a:pt x="145011" y="176508"/>
                  </a:cubicBezTo>
                  <a:cubicBezTo>
                    <a:pt x="150970" y="157684"/>
                    <a:pt x="157923" y="139850"/>
                    <a:pt x="164876" y="122017"/>
                  </a:cubicBezTo>
                  <a:cubicBezTo>
                    <a:pt x="165869" y="119044"/>
                    <a:pt x="167856" y="117063"/>
                    <a:pt x="171829" y="117063"/>
                  </a:cubicBezTo>
                  <a:close/>
                  <a:moveTo>
                    <a:pt x="151025" y="75421"/>
                  </a:moveTo>
                  <a:cubicBezTo>
                    <a:pt x="150032" y="78396"/>
                    <a:pt x="149039" y="81372"/>
                    <a:pt x="148045" y="84347"/>
                  </a:cubicBezTo>
                  <a:cubicBezTo>
                    <a:pt x="126193" y="158732"/>
                    <a:pt x="103347" y="232125"/>
                    <a:pt x="81495" y="306510"/>
                  </a:cubicBezTo>
                  <a:cubicBezTo>
                    <a:pt x="117253" y="308494"/>
                    <a:pt x="153012" y="310477"/>
                    <a:pt x="188770" y="312461"/>
                  </a:cubicBezTo>
                  <a:cubicBezTo>
                    <a:pt x="193737" y="312461"/>
                    <a:pt x="196716" y="315436"/>
                    <a:pt x="197710" y="319404"/>
                  </a:cubicBezTo>
                  <a:cubicBezTo>
                    <a:pt x="210622" y="352133"/>
                    <a:pt x="223535" y="383870"/>
                    <a:pt x="236448" y="415608"/>
                  </a:cubicBezTo>
                  <a:lnTo>
                    <a:pt x="346703" y="415608"/>
                  </a:lnTo>
                  <a:cubicBezTo>
                    <a:pt x="359616" y="380895"/>
                    <a:pt x="372528" y="347174"/>
                    <a:pt x="385441" y="312461"/>
                  </a:cubicBezTo>
                  <a:cubicBezTo>
                    <a:pt x="386434" y="310477"/>
                    <a:pt x="387428" y="309486"/>
                    <a:pt x="388421" y="307502"/>
                  </a:cubicBezTo>
                  <a:cubicBezTo>
                    <a:pt x="390408" y="306510"/>
                    <a:pt x="392394" y="305518"/>
                    <a:pt x="394381" y="305518"/>
                  </a:cubicBezTo>
                  <a:lnTo>
                    <a:pt x="511589" y="305518"/>
                  </a:lnTo>
                  <a:cubicBezTo>
                    <a:pt x="511589" y="304527"/>
                    <a:pt x="511589" y="302543"/>
                    <a:pt x="510596" y="301551"/>
                  </a:cubicBezTo>
                  <a:cubicBezTo>
                    <a:pt x="487750" y="226174"/>
                    <a:pt x="464904" y="150798"/>
                    <a:pt x="442059" y="75421"/>
                  </a:cubicBezTo>
                  <a:lnTo>
                    <a:pt x="391401" y="75421"/>
                  </a:lnTo>
                  <a:close/>
                  <a:moveTo>
                    <a:pt x="144072" y="55585"/>
                  </a:moveTo>
                  <a:lnTo>
                    <a:pt x="202676" y="55585"/>
                  </a:lnTo>
                  <a:lnTo>
                    <a:pt x="450005" y="55585"/>
                  </a:lnTo>
                  <a:cubicBezTo>
                    <a:pt x="451992" y="55585"/>
                    <a:pt x="453978" y="55585"/>
                    <a:pt x="455965" y="57569"/>
                  </a:cubicBezTo>
                  <a:cubicBezTo>
                    <a:pt x="457951" y="58560"/>
                    <a:pt x="458945" y="60544"/>
                    <a:pt x="458945" y="62528"/>
                  </a:cubicBezTo>
                  <a:cubicBezTo>
                    <a:pt x="460931" y="68478"/>
                    <a:pt x="462918" y="73437"/>
                    <a:pt x="464904" y="79388"/>
                  </a:cubicBezTo>
                  <a:cubicBezTo>
                    <a:pt x="487750" y="157740"/>
                    <a:pt x="511589" y="235101"/>
                    <a:pt x="535428" y="312461"/>
                  </a:cubicBezTo>
                  <a:cubicBezTo>
                    <a:pt x="536421" y="319404"/>
                    <a:pt x="531455" y="325354"/>
                    <a:pt x="525495" y="325354"/>
                  </a:cubicBezTo>
                  <a:lnTo>
                    <a:pt x="401334" y="325354"/>
                  </a:lnTo>
                  <a:cubicBezTo>
                    <a:pt x="388421" y="360067"/>
                    <a:pt x="375508" y="393788"/>
                    <a:pt x="363589" y="428501"/>
                  </a:cubicBezTo>
                  <a:cubicBezTo>
                    <a:pt x="361602" y="432469"/>
                    <a:pt x="358622" y="435444"/>
                    <a:pt x="353656" y="435444"/>
                  </a:cubicBezTo>
                  <a:lnTo>
                    <a:pt x="229495" y="435444"/>
                  </a:lnTo>
                  <a:cubicBezTo>
                    <a:pt x="226515" y="435444"/>
                    <a:pt x="223535" y="433460"/>
                    <a:pt x="221549" y="430485"/>
                  </a:cubicBezTo>
                  <a:cubicBezTo>
                    <a:pt x="221549" y="430485"/>
                    <a:pt x="220555" y="429493"/>
                    <a:pt x="220555" y="428501"/>
                  </a:cubicBezTo>
                  <a:cubicBezTo>
                    <a:pt x="207643" y="395772"/>
                    <a:pt x="194730" y="364034"/>
                    <a:pt x="181817" y="332297"/>
                  </a:cubicBezTo>
                  <a:cubicBezTo>
                    <a:pt x="144072" y="329322"/>
                    <a:pt x="106327" y="327338"/>
                    <a:pt x="68582" y="325354"/>
                  </a:cubicBezTo>
                  <a:cubicBezTo>
                    <a:pt x="65602" y="325354"/>
                    <a:pt x="62622" y="323371"/>
                    <a:pt x="60636" y="321387"/>
                  </a:cubicBezTo>
                  <a:cubicBezTo>
                    <a:pt x="58649" y="319404"/>
                    <a:pt x="57656" y="316428"/>
                    <a:pt x="58649" y="312461"/>
                  </a:cubicBezTo>
                  <a:cubicBezTo>
                    <a:pt x="60636" y="307502"/>
                    <a:pt x="62622" y="301551"/>
                    <a:pt x="63616" y="295600"/>
                  </a:cubicBezTo>
                  <a:cubicBezTo>
                    <a:pt x="87455" y="218240"/>
                    <a:pt x="111294" y="139888"/>
                    <a:pt x="134139" y="62528"/>
                  </a:cubicBezTo>
                  <a:cubicBezTo>
                    <a:pt x="135133" y="60544"/>
                    <a:pt x="135133" y="59552"/>
                    <a:pt x="136126" y="58560"/>
                  </a:cubicBezTo>
                  <a:cubicBezTo>
                    <a:pt x="138112" y="56577"/>
                    <a:pt x="140099" y="55585"/>
                    <a:pt x="144072" y="55585"/>
                  </a:cubicBezTo>
                  <a:close/>
                  <a:moveTo>
                    <a:pt x="116231" y="26777"/>
                  </a:moveTo>
                  <a:cubicBezTo>
                    <a:pt x="109277" y="47603"/>
                    <a:pt x="102323" y="69422"/>
                    <a:pt x="96362" y="90248"/>
                  </a:cubicBezTo>
                  <a:cubicBezTo>
                    <a:pt x="80468" y="140827"/>
                    <a:pt x="64573" y="191406"/>
                    <a:pt x="48678" y="241984"/>
                  </a:cubicBezTo>
                  <a:cubicBezTo>
                    <a:pt x="42717" y="260827"/>
                    <a:pt x="37750" y="279670"/>
                    <a:pt x="31790" y="297522"/>
                  </a:cubicBezTo>
                  <a:cubicBezTo>
                    <a:pt x="29803" y="302480"/>
                    <a:pt x="28809" y="307439"/>
                    <a:pt x="26823" y="312398"/>
                  </a:cubicBezTo>
                  <a:cubicBezTo>
                    <a:pt x="26823" y="313390"/>
                    <a:pt x="26823" y="313390"/>
                    <a:pt x="26823" y="314381"/>
                  </a:cubicBezTo>
                  <a:lnTo>
                    <a:pt x="26823" y="528597"/>
                  </a:lnTo>
                  <a:lnTo>
                    <a:pt x="81461" y="528597"/>
                  </a:lnTo>
                  <a:lnTo>
                    <a:pt x="385449" y="528597"/>
                  </a:lnTo>
                  <a:cubicBezTo>
                    <a:pt x="445055" y="528597"/>
                    <a:pt x="504660" y="528597"/>
                    <a:pt x="563273" y="528597"/>
                  </a:cubicBezTo>
                  <a:lnTo>
                    <a:pt x="563273" y="451241"/>
                  </a:lnTo>
                  <a:lnTo>
                    <a:pt x="563273" y="317357"/>
                  </a:lnTo>
                  <a:lnTo>
                    <a:pt x="563273" y="314381"/>
                  </a:lnTo>
                  <a:cubicBezTo>
                    <a:pt x="563273" y="311406"/>
                    <a:pt x="562279" y="308431"/>
                    <a:pt x="561286" y="304464"/>
                  </a:cubicBezTo>
                  <a:cubicBezTo>
                    <a:pt x="556319" y="288596"/>
                    <a:pt x="551351" y="271737"/>
                    <a:pt x="546384" y="254877"/>
                  </a:cubicBezTo>
                  <a:cubicBezTo>
                    <a:pt x="524529" y="178513"/>
                    <a:pt x="502674" y="103141"/>
                    <a:pt x="480818" y="26777"/>
                  </a:cubicBezTo>
                  <a:lnTo>
                    <a:pt x="340745" y="26777"/>
                  </a:lnTo>
                  <a:close/>
                  <a:moveTo>
                    <a:pt x="106297" y="0"/>
                  </a:moveTo>
                  <a:lnTo>
                    <a:pt x="256304" y="0"/>
                  </a:lnTo>
                  <a:lnTo>
                    <a:pt x="490752" y="0"/>
                  </a:lnTo>
                  <a:cubicBezTo>
                    <a:pt x="496713" y="0"/>
                    <a:pt x="502674" y="3967"/>
                    <a:pt x="503667" y="9917"/>
                  </a:cubicBezTo>
                  <a:cubicBezTo>
                    <a:pt x="510621" y="34711"/>
                    <a:pt x="518568" y="59504"/>
                    <a:pt x="525522" y="84298"/>
                  </a:cubicBezTo>
                  <a:cubicBezTo>
                    <a:pt x="539430" y="134877"/>
                    <a:pt x="554332" y="186447"/>
                    <a:pt x="569233" y="237026"/>
                  </a:cubicBezTo>
                  <a:cubicBezTo>
                    <a:pt x="574200" y="254877"/>
                    <a:pt x="580161" y="273720"/>
                    <a:pt x="585128" y="292563"/>
                  </a:cubicBezTo>
                  <a:cubicBezTo>
                    <a:pt x="587115" y="298514"/>
                    <a:pt x="590095" y="306447"/>
                    <a:pt x="590095" y="313390"/>
                  </a:cubicBezTo>
                  <a:cubicBezTo>
                    <a:pt x="590095" y="389754"/>
                    <a:pt x="590095" y="466117"/>
                    <a:pt x="590095" y="542481"/>
                  </a:cubicBezTo>
                  <a:cubicBezTo>
                    <a:pt x="590095" y="545457"/>
                    <a:pt x="589102" y="548432"/>
                    <a:pt x="587115" y="550415"/>
                  </a:cubicBezTo>
                  <a:cubicBezTo>
                    <a:pt x="587115" y="550415"/>
                    <a:pt x="586121" y="551407"/>
                    <a:pt x="586121" y="551407"/>
                  </a:cubicBezTo>
                  <a:cubicBezTo>
                    <a:pt x="586121" y="551407"/>
                    <a:pt x="586121" y="551407"/>
                    <a:pt x="585128" y="552399"/>
                  </a:cubicBezTo>
                  <a:cubicBezTo>
                    <a:pt x="583141" y="553390"/>
                    <a:pt x="580161" y="555374"/>
                    <a:pt x="577180" y="555374"/>
                  </a:cubicBezTo>
                  <a:lnTo>
                    <a:pt x="508634" y="555374"/>
                  </a:lnTo>
                  <a:lnTo>
                    <a:pt x="204646" y="555374"/>
                  </a:lnTo>
                  <a:lnTo>
                    <a:pt x="12915" y="555374"/>
                  </a:lnTo>
                  <a:cubicBezTo>
                    <a:pt x="5961" y="555374"/>
                    <a:pt x="0" y="549424"/>
                    <a:pt x="0" y="542481"/>
                  </a:cubicBezTo>
                  <a:lnTo>
                    <a:pt x="0" y="444299"/>
                  </a:lnTo>
                  <a:lnTo>
                    <a:pt x="0" y="315373"/>
                  </a:lnTo>
                  <a:cubicBezTo>
                    <a:pt x="0" y="308431"/>
                    <a:pt x="1987" y="303472"/>
                    <a:pt x="3974" y="296530"/>
                  </a:cubicBezTo>
                  <a:cubicBezTo>
                    <a:pt x="9934" y="279670"/>
                    <a:pt x="14901" y="262811"/>
                    <a:pt x="19869" y="245951"/>
                  </a:cubicBezTo>
                  <a:cubicBezTo>
                    <a:pt x="44704" y="166612"/>
                    <a:pt x="68546" y="88265"/>
                    <a:pt x="93382" y="9917"/>
                  </a:cubicBezTo>
                  <a:cubicBezTo>
                    <a:pt x="95369" y="3967"/>
                    <a:pt x="100336" y="0"/>
                    <a:pt x="106297"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p>
          </p:txBody>
        </p:sp>
      </p:grpSp>
      <p:grpSp>
        <p:nvGrpSpPr>
          <p:cNvPr id="11" name="组合 10"/>
          <p:cNvGrpSpPr/>
          <p:nvPr>
            <p:custDataLst>
              <p:tags r:id="rId16"/>
            </p:custDataLst>
          </p:nvPr>
        </p:nvGrpSpPr>
        <p:grpSpPr>
          <a:xfrm>
            <a:off x="1536541" y="851694"/>
            <a:ext cx="967740" cy="995839"/>
            <a:chOff x="3863" y="2559"/>
            <a:chExt cx="1576" cy="1576"/>
          </a:xfrm>
        </p:grpSpPr>
        <p:sp>
          <p:nvSpPr>
            <p:cNvPr id="15" name="矩形 14"/>
            <p:cNvSpPr/>
            <p:nvPr>
              <p:custDataLst>
                <p:tags r:id="rId17"/>
              </p:custDataLst>
            </p:nvPr>
          </p:nvSpPr>
          <p:spPr>
            <a:xfrm>
              <a:off x="3863" y="2559"/>
              <a:ext cx="1576" cy="1576"/>
            </a:xfrm>
            <a:prstGeom prst="rect">
              <a:avLst/>
            </a:prstGeom>
            <a:solidFill>
              <a:srgbClr val="2B4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2" name="target_151408"/>
            <p:cNvSpPr>
              <a:spLocks noChangeAspect="1"/>
            </p:cNvSpPr>
            <p:nvPr>
              <p:custDataLst>
                <p:tags r:id="rId18"/>
              </p:custDataLst>
            </p:nvPr>
          </p:nvSpPr>
          <p:spPr bwMode="auto">
            <a:xfrm>
              <a:off x="4173" y="2873"/>
              <a:ext cx="949" cy="947"/>
            </a:xfrm>
            <a:custGeom>
              <a:avLst/>
              <a:gdLst>
                <a:gd name="T0" fmla="*/ 3241 w 6482"/>
                <a:gd name="T1" fmla="*/ 0 h 6483"/>
                <a:gd name="T2" fmla="*/ 0 w 6482"/>
                <a:gd name="T3" fmla="*/ 3241 h 6483"/>
                <a:gd name="T4" fmla="*/ 3241 w 6482"/>
                <a:gd name="T5" fmla="*/ 6483 h 6483"/>
                <a:gd name="T6" fmla="*/ 6482 w 6482"/>
                <a:gd name="T7" fmla="*/ 3241 h 6483"/>
                <a:gd name="T8" fmla="*/ 3241 w 6482"/>
                <a:gd name="T9" fmla="*/ 0 h 6483"/>
                <a:gd name="T10" fmla="*/ 6203 w 6482"/>
                <a:gd name="T11" fmla="*/ 3104 h 6483"/>
                <a:gd name="T12" fmla="*/ 5469 w 6482"/>
                <a:gd name="T13" fmla="*/ 3104 h 6483"/>
                <a:gd name="T14" fmla="*/ 3379 w 6482"/>
                <a:gd name="T15" fmla="*/ 1014 h 6483"/>
                <a:gd name="T16" fmla="*/ 3379 w 6482"/>
                <a:gd name="T17" fmla="*/ 279 h 6483"/>
                <a:gd name="T18" fmla="*/ 6203 w 6482"/>
                <a:gd name="T19" fmla="*/ 3104 h 6483"/>
                <a:gd name="T20" fmla="*/ 3241 w 6482"/>
                <a:gd name="T21" fmla="*/ 3935 h 6483"/>
                <a:gd name="T22" fmla="*/ 2549 w 6482"/>
                <a:gd name="T23" fmla="*/ 3242 h 6483"/>
                <a:gd name="T24" fmla="*/ 3241 w 6482"/>
                <a:gd name="T25" fmla="*/ 2550 h 6483"/>
                <a:gd name="T26" fmla="*/ 3934 w 6482"/>
                <a:gd name="T27" fmla="*/ 3242 h 6483"/>
                <a:gd name="T28" fmla="*/ 3241 w 6482"/>
                <a:gd name="T29" fmla="*/ 3935 h 6483"/>
                <a:gd name="T30" fmla="*/ 3103 w 6482"/>
                <a:gd name="T31" fmla="*/ 2284 h 6483"/>
                <a:gd name="T32" fmla="*/ 2283 w 6482"/>
                <a:gd name="T33" fmla="*/ 3104 h 6483"/>
                <a:gd name="T34" fmla="*/ 1290 w 6482"/>
                <a:gd name="T35" fmla="*/ 3104 h 6483"/>
                <a:gd name="T36" fmla="*/ 3103 w 6482"/>
                <a:gd name="T37" fmla="*/ 1290 h 6483"/>
                <a:gd name="T38" fmla="*/ 3103 w 6482"/>
                <a:gd name="T39" fmla="*/ 2284 h 6483"/>
                <a:gd name="T40" fmla="*/ 2283 w 6482"/>
                <a:gd name="T41" fmla="*/ 3380 h 6483"/>
                <a:gd name="T42" fmla="*/ 3103 w 6482"/>
                <a:gd name="T43" fmla="*/ 4201 h 6483"/>
                <a:gd name="T44" fmla="*/ 3103 w 6482"/>
                <a:gd name="T45" fmla="*/ 5192 h 6483"/>
                <a:gd name="T46" fmla="*/ 1290 w 6482"/>
                <a:gd name="T47" fmla="*/ 3380 h 6483"/>
                <a:gd name="T48" fmla="*/ 2283 w 6482"/>
                <a:gd name="T49" fmla="*/ 3380 h 6483"/>
                <a:gd name="T50" fmla="*/ 3379 w 6482"/>
                <a:gd name="T51" fmla="*/ 4201 h 6483"/>
                <a:gd name="T52" fmla="*/ 4200 w 6482"/>
                <a:gd name="T53" fmla="*/ 3380 h 6483"/>
                <a:gd name="T54" fmla="*/ 5192 w 6482"/>
                <a:gd name="T55" fmla="*/ 3380 h 6483"/>
                <a:gd name="T56" fmla="*/ 3379 w 6482"/>
                <a:gd name="T57" fmla="*/ 5192 h 6483"/>
                <a:gd name="T58" fmla="*/ 3379 w 6482"/>
                <a:gd name="T59" fmla="*/ 4201 h 6483"/>
                <a:gd name="T60" fmla="*/ 4200 w 6482"/>
                <a:gd name="T61" fmla="*/ 3104 h 6483"/>
                <a:gd name="T62" fmla="*/ 3379 w 6482"/>
                <a:gd name="T63" fmla="*/ 2284 h 6483"/>
                <a:gd name="T64" fmla="*/ 3379 w 6482"/>
                <a:gd name="T65" fmla="*/ 1290 h 6483"/>
                <a:gd name="T66" fmla="*/ 5192 w 6482"/>
                <a:gd name="T67" fmla="*/ 3104 h 6483"/>
                <a:gd name="T68" fmla="*/ 4200 w 6482"/>
                <a:gd name="T69" fmla="*/ 3104 h 6483"/>
                <a:gd name="T70" fmla="*/ 3103 w 6482"/>
                <a:gd name="T71" fmla="*/ 279 h 6483"/>
                <a:gd name="T72" fmla="*/ 3103 w 6482"/>
                <a:gd name="T73" fmla="*/ 1014 h 6483"/>
                <a:gd name="T74" fmla="*/ 1014 w 6482"/>
                <a:gd name="T75" fmla="*/ 3104 h 6483"/>
                <a:gd name="T76" fmla="*/ 279 w 6482"/>
                <a:gd name="T77" fmla="*/ 3104 h 6483"/>
                <a:gd name="T78" fmla="*/ 3103 w 6482"/>
                <a:gd name="T79" fmla="*/ 279 h 6483"/>
                <a:gd name="T80" fmla="*/ 279 w 6482"/>
                <a:gd name="T81" fmla="*/ 3380 h 6483"/>
                <a:gd name="T82" fmla="*/ 1014 w 6482"/>
                <a:gd name="T83" fmla="*/ 3380 h 6483"/>
                <a:gd name="T84" fmla="*/ 3103 w 6482"/>
                <a:gd name="T85" fmla="*/ 5469 h 6483"/>
                <a:gd name="T86" fmla="*/ 3103 w 6482"/>
                <a:gd name="T87" fmla="*/ 6203 h 6483"/>
                <a:gd name="T88" fmla="*/ 279 w 6482"/>
                <a:gd name="T89" fmla="*/ 3380 h 6483"/>
                <a:gd name="T90" fmla="*/ 3379 w 6482"/>
                <a:gd name="T91" fmla="*/ 6203 h 6483"/>
                <a:gd name="T92" fmla="*/ 3379 w 6482"/>
                <a:gd name="T93" fmla="*/ 5469 h 6483"/>
                <a:gd name="T94" fmla="*/ 5469 w 6482"/>
                <a:gd name="T95" fmla="*/ 3380 h 6483"/>
                <a:gd name="T96" fmla="*/ 6203 w 6482"/>
                <a:gd name="T97" fmla="*/ 3380 h 6483"/>
                <a:gd name="T98" fmla="*/ 3379 w 6482"/>
                <a:gd name="T99" fmla="*/ 6203 h 6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81" h="6483">
                  <a:moveTo>
                    <a:pt x="3241" y="0"/>
                  </a:moveTo>
                  <a:cubicBezTo>
                    <a:pt x="1454" y="0"/>
                    <a:pt x="0" y="1454"/>
                    <a:pt x="0" y="3241"/>
                  </a:cubicBezTo>
                  <a:cubicBezTo>
                    <a:pt x="0" y="5029"/>
                    <a:pt x="1454" y="6483"/>
                    <a:pt x="3241" y="6483"/>
                  </a:cubicBezTo>
                  <a:cubicBezTo>
                    <a:pt x="5028" y="6483"/>
                    <a:pt x="6482" y="5029"/>
                    <a:pt x="6482" y="3241"/>
                  </a:cubicBezTo>
                  <a:cubicBezTo>
                    <a:pt x="6482" y="1454"/>
                    <a:pt x="5028" y="0"/>
                    <a:pt x="3241" y="0"/>
                  </a:cubicBezTo>
                  <a:close/>
                  <a:moveTo>
                    <a:pt x="6203" y="3104"/>
                  </a:moveTo>
                  <a:lnTo>
                    <a:pt x="5469" y="3104"/>
                  </a:lnTo>
                  <a:cubicBezTo>
                    <a:pt x="5401" y="1983"/>
                    <a:pt x="4501" y="1083"/>
                    <a:pt x="3379" y="1014"/>
                  </a:cubicBezTo>
                  <a:lnTo>
                    <a:pt x="3379" y="279"/>
                  </a:lnTo>
                  <a:cubicBezTo>
                    <a:pt x="4905" y="349"/>
                    <a:pt x="6134" y="1578"/>
                    <a:pt x="6203" y="3104"/>
                  </a:cubicBezTo>
                  <a:close/>
                  <a:moveTo>
                    <a:pt x="3241" y="3935"/>
                  </a:moveTo>
                  <a:cubicBezTo>
                    <a:pt x="2859" y="3935"/>
                    <a:pt x="2549" y="3624"/>
                    <a:pt x="2549" y="3242"/>
                  </a:cubicBezTo>
                  <a:cubicBezTo>
                    <a:pt x="2549" y="2860"/>
                    <a:pt x="2859" y="2550"/>
                    <a:pt x="3241" y="2550"/>
                  </a:cubicBezTo>
                  <a:cubicBezTo>
                    <a:pt x="3623" y="2550"/>
                    <a:pt x="3934" y="2860"/>
                    <a:pt x="3934" y="3242"/>
                  </a:cubicBezTo>
                  <a:cubicBezTo>
                    <a:pt x="3934" y="3624"/>
                    <a:pt x="3623" y="3935"/>
                    <a:pt x="3241" y="3935"/>
                  </a:cubicBezTo>
                  <a:close/>
                  <a:moveTo>
                    <a:pt x="3103" y="2284"/>
                  </a:moveTo>
                  <a:cubicBezTo>
                    <a:pt x="2679" y="2344"/>
                    <a:pt x="2343" y="2681"/>
                    <a:pt x="2283" y="3104"/>
                  </a:cubicBezTo>
                  <a:lnTo>
                    <a:pt x="1290" y="3104"/>
                  </a:lnTo>
                  <a:cubicBezTo>
                    <a:pt x="1357" y="2135"/>
                    <a:pt x="2134" y="1358"/>
                    <a:pt x="3103" y="1290"/>
                  </a:cubicBezTo>
                  <a:lnTo>
                    <a:pt x="3103" y="2284"/>
                  </a:lnTo>
                  <a:close/>
                  <a:moveTo>
                    <a:pt x="2283" y="3380"/>
                  </a:moveTo>
                  <a:cubicBezTo>
                    <a:pt x="2343" y="3804"/>
                    <a:pt x="2679" y="4140"/>
                    <a:pt x="3103" y="4201"/>
                  </a:cubicBezTo>
                  <a:lnTo>
                    <a:pt x="3103" y="5192"/>
                  </a:lnTo>
                  <a:cubicBezTo>
                    <a:pt x="2135" y="5125"/>
                    <a:pt x="1358" y="4349"/>
                    <a:pt x="1290" y="3380"/>
                  </a:cubicBezTo>
                  <a:lnTo>
                    <a:pt x="2283" y="3380"/>
                  </a:lnTo>
                  <a:close/>
                  <a:moveTo>
                    <a:pt x="3379" y="4201"/>
                  </a:moveTo>
                  <a:cubicBezTo>
                    <a:pt x="3803" y="4140"/>
                    <a:pt x="4139" y="3804"/>
                    <a:pt x="4200" y="3380"/>
                  </a:cubicBezTo>
                  <a:lnTo>
                    <a:pt x="5192" y="3380"/>
                  </a:lnTo>
                  <a:cubicBezTo>
                    <a:pt x="5124" y="4349"/>
                    <a:pt x="4348" y="5125"/>
                    <a:pt x="3379" y="5192"/>
                  </a:cubicBezTo>
                  <a:lnTo>
                    <a:pt x="3379" y="4201"/>
                  </a:lnTo>
                  <a:close/>
                  <a:moveTo>
                    <a:pt x="4200" y="3104"/>
                  </a:moveTo>
                  <a:cubicBezTo>
                    <a:pt x="4139" y="2681"/>
                    <a:pt x="3803" y="2344"/>
                    <a:pt x="3379" y="2284"/>
                  </a:cubicBezTo>
                  <a:lnTo>
                    <a:pt x="3379" y="1290"/>
                  </a:lnTo>
                  <a:cubicBezTo>
                    <a:pt x="4348" y="1358"/>
                    <a:pt x="5125" y="2135"/>
                    <a:pt x="5192" y="3104"/>
                  </a:cubicBezTo>
                  <a:lnTo>
                    <a:pt x="4200" y="3104"/>
                  </a:lnTo>
                  <a:close/>
                  <a:moveTo>
                    <a:pt x="3103" y="279"/>
                  </a:moveTo>
                  <a:lnTo>
                    <a:pt x="3103" y="1014"/>
                  </a:lnTo>
                  <a:cubicBezTo>
                    <a:pt x="1982" y="1083"/>
                    <a:pt x="1082" y="1983"/>
                    <a:pt x="1014" y="3104"/>
                  </a:cubicBezTo>
                  <a:lnTo>
                    <a:pt x="279" y="3104"/>
                  </a:lnTo>
                  <a:cubicBezTo>
                    <a:pt x="349" y="1578"/>
                    <a:pt x="1577" y="349"/>
                    <a:pt x="3103" y="279"/>
                  </a:cubicBezTo>
                  <a:close/>
                  <a:moveTo>
                    <a:pt x="279" y="3380"/>
                  </a:moveTo>
                  <a:lnTo>
                    <a:pt x="1014" y="3380"/>
                  </a:lnTo>
                  <a:cubicBezTo>
                    <a:pt x="1083" y="4501"/>
                    <a:pt x="1983" y="5400"/>
                    <a:pt x="3103" y="5469"/>
                  </a:cubicBezTo>
                  <a:lnTo>
                    <a:pt x="3103" y="6203"/>
                  </a:lnTo>
                  <a:cubicBezTo>
                    <a:pt x="1578" y="6133"/>
                    <a:pt x="350" y="4905"/>
                    <a:pt x="279" y="3380"/>
                  </a:cubicBezTo>
                  <a:close/>
                  <a:moveTo>
                    <a:pt x="3379" y="6203"/>
                  </a:moveTo>
                  <a:lnTo>
                    <a:pt x="3379" y="5469"/>
                  </a:lnTo>
                  <a:cubicBezTo>
                    <a:pt x="4500" y="5400"/>
                    <a:pt x="5399" y="4501"/>
                    <a:pt x="5469" y="3380"/>
                  </a:cubicBezTo>
                  <a:lnTo>
                    <a:pt x="6203" y="3380"/>
                  </a:lnTo>
                  <a:cubicBezTo>
                    <a:pt x="6133" y="4905"/>
                    <a:pt x="4904" y="6133"/>
                    <a:pt x="3379" y="6203"/>
                  </a:cubicBezTo>
                  <a:close/>
                </a:path>
              </a:pathLst>
            </a:custGeom>
            <a:solidFill>
              <a:schemeClr val="bg1"/>
            </a:solidFill>
            <a:ln>
              <a:noFill/>
            </a:ln>
          </p:spPr>
          <p:txBody>
            <a:bodyPr/>
            <a:lstStyle/>
            <a:p/>
          </p:txBody>
        </p:sp>
      </p:grpSp>
      <p:sp>
        <p:nvSpPr>
          <p:cNvPr id="16" name="文本框 15"/>
          <p:cNvSpPr txBox="1"/>
          <p:nvPr>
            <p:custDataLst>
              <p:tags r:id="rId19"/>
            </p:custDataLst>
          </p:nvPr>
        </p:nvSpPr>
        <p:spPr>
          <a:xfrm>
            <a:off x="3130868" y="3630295"/>
            <a:ext cx="2913221" cy="1751965"/>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pitchFamily="34" charset="-122"/>
                <a:ea typeface="微软雅黑" panose="020B0503020204020204" pitchFamily="34" charset="-122"/>
              </a:defRPr>
            </a:lvl1pPr>
          </a:lstStyle>
          <a:p>
            <a:r>
              <a:rPr lang="en-US" altLang="zh-CN" sz="1800">
                <a:solidFill>
                  <a:schemeClr val="accent6">
                    <a:lumMod val="50000"/>
                  </a:schemeClr>
                </a:solidFill>
                <a:latin typeface="Times New Roman" panose="02020603050405020304" pitchFamily="18" charset="0"/>
                <a:ea typeface="汉仪润圆-35W" panose="00020600040101010101" pitchFamily="18" charset="-122"/>
                <a:cs typeface="Times New Roman" panose="02020603050405020304" pitchFamily="18" charset="0"/>
              </a:rPr>
              <a:t>Step3</a:t>
            </a:r>
            <a:r>
              <a:rPr lang="en-US" sz="1800">
                <a:solidFill>
                  <a:srgbClr val="910426"/>
                </a:solidFill>
                <a:latin typeface="Times New Roman" panose="02020603050405020304" pitchFamily="18" charset="0"/>
                <a:cs typeface="Times New Roman" panose="02020603050405020304" pitchFamily="18" charset="0"/>
                <a:sym typeface="+mn-ea"/>
              </a:rPr>
              <a:t>Concludesth by  explaining what we   </a:t>
            </a:r>
            <a:endParaRPr lang="en-US" sz="1800">
              <a:solidFill>
                <a:srgbClr val="910426"/>
              </a:solidFill>
              <a:latin typeface="Times New Roman" panose="02020603050405020304" pitchFamily="18" charset="0"/>
              <a:cs typeface="Times New Roman" panose="02020603050405020304" pitchFamily="18" charset="0"/>
              <a:sym typeface="+mn-ea"/>
            </a:endParaRPr>
          </a:p>
          <a:p>
            <a:r>
              <a:rPr lang="en-US" sz="1800">
                <a:solidFill>
                  <a:srgbClr val="910426"/>
                </a:solidFill>
                <a:latin typeface="Times New Roman" panose="02020603050405020304" pitchFamily="18" charset="0"/>
                <a:cs typeface="Times New Roman" panose="02020603050405020304" pitchFamily="18" charset="0"/>
                <a:sym typeface="+mn-ea"/>
              </a:rPr>
              <a:t>have learnt from </a:t>
            </a:r>
            <a:endParaRPr lang="en-US" sz="1800">
              <a:solidFill>
                <a:srgbClr val="910426"/>
              </a:solidFill>
              <a:latin typeface="Times New Roman" panose="02020603050405020304" pitchFamily="18" charset="0"/>
              <a:cs typeface="Times New Roman" panose="02020603050405020304" pitchFamily="18" charset="0"/>
              <a:sym typeface="+mn-ea"/>
            </a:endParaRPr>
          </a:p>
          <a:p>
            <a:r>
              <a:rPr lang="en-US" sz="1800">
                <a:solidFill>
                  <a:srgbClr val="910426"/>
                </a:solidFill>
                <a:latin typeface="Times New Roman" panose="02020603050405020304" pitchFamily="18" charset="0"/>
                <a:cs typeface="Times New Roman" panose="02020603050405020304" pitchFamily="18" charset="0"/>
                <a:sym typeface="+mn-ea"/>
              </a:rPr>
              <a:t>their behaviour.</a:t>
            </a:r>
            <a:endParaRPr kumimoji="1" lang="zh-CN" altLang="en-US" sz="1800">
              <a:solidFill>
                <a:srgbClr val="910426"/>
              </a:solidFill>
              <a:latin typeface="Times New Roman" panose="02020603050405020304" pitchFamily="18" charset="0"/>
              <a:ea typeface="微软雅黑 Light" panose="020B0502040204020203" pitchFamily="34" charset="-122"/>
              <a:cs typeface="Times New Roman" panose="02020603050405020304" pitchFamily="18" charset="0"/>
            </a:endParaRPr>
          </a:p>
          <a:p>
            <a:r>
              <a:rPr lang="en-US" altLang="zh-CN" sz="1800">
                <a:solidFill>
                  <a:srgbClr val="910426"/>
                </a:solidFill>
                <a:latin typeface="Times New Roman" panose="02020603050405020304" pitchFamily="18" charset="0"/>
                <a:ea typeface="汉仪润圆-35W" panose="00020600040101010101" pitchFamily="18" charset="-122"/>
                <a:cs typeface="Times New Roman" panose="02020603050405020304" pitchFamily="18" charset="0"/>
              </a:rPr>
              <a:t> </a:t>
            </a:r>
            <a:endParaRPr lang="en-US" altLang="zh-CN" sz="1800">
              <a:solidFill>
                <a:srgbClr val="910426"/>
              </a:solidFill>
              <a:latin typeface="Times New Roman" panose="02020603050405020304" pitchFamily="18" charset="0"/>
              <a:ea typeface="汉仪润圆-35W" panose="00020600040101010101" pitchFamily="18"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1979 -0.010278 L 0.162239 0.206666" pathEditMode="relative" rAng="0" ptsTypes="">
                                      <p:cBhvr>
                                        <p:cTn id="10" dur="500" fill="hold"/>
                                        <p:tgtEl>
                                          <p:spTgt spid="4"/>
                                        </p:tgtEl>
                                        <p:attrNameLst>
                                          <p:attrName>ppt_x</p:attrName>
                                          <p:attrName>ppt_y</p:attrName>
                                        </p:attrNameLst>
                                      </p:cBhvr>
                                      <p:rCtr x="6500" y="1080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4948 0.027778 C 0.028438 0.0625 0.098333 0.164908 0.122917 0.2025 C 0.1475 0.240092 0.142552 0.161945 0.127813 0.215555 C 0.113073 0.269167 0.064948 0.419444 0.049219 0.47037 C 0.03349 0.521296 0.048385 0.471573 0.049219 0.47037 C 0.050052 0.469167 0.052448 0.46574 0.053281 0.464536 C 0.054115 0.463334 0.054271 0.46361 0.053281 0.464536 C 0.052292 0.465462 0.049375 0.468056 0.048385 0.468982" pathEditMode="relative" rAng="0" ptsTypes="">
                                      <p:cBhvr>
                                        <p:cTn id="18" dur="500" fill="hold"/>
                                        <p:tgtEl>
                                          <p:spTgt spid="23"/>
                                        </p:tgtEl>
                                        <p:attrNameLst>
                                          <p:attrName>ppt_x</p:attrName>
                                          <p:attrName>ppt_y</p:attrName>
                                        </p:attrNameLst>
                                      </p:cBhvr>
                                      <p:rCtr x="6800" y="2330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23317 0.059653 L 0.031439 0.065837 L 0.045957 0.08082 L 0.05408 0.088352 L 0.061338 0.094536 L 0.071305 0.101987 L 0.083115 0.110787 L 0.093082 0.11824 L 0.101205 0.125691 L 0.109385 0.133223 L 0.117507 0.141943 L 0.125688 0.146937 L 0.136518 0.154389 L 0.142855 0.161841 L 0.14925 0.168105 L 0.156452 0.175556 L 0.162789 0.181819 L 0.170048 0.186814 L 0.176383 0.191809 L 0.177306 0.200528 L 0.177306 0.211707 L 0.175519 0.224233 L 0.170048 0.236679 L 0.166418 0.245399 L 0.163711 0.25412 L 0.159218 0.264108 L 0.158295 0.274098 L 0.155587 0.282819 L 0.152821 0.291538 L 0.14925 0.301448 L 0.145621 0.310246 L 0.142855 0.320158 L 0.140148 0.328879 L 0.134732 0.338867 L 0.130182 0.348857 L 0.124767 0.358845 L 0.119351 0.367566 L 0.113879 0.376286 L 0.110249 0.385005 L 0.105755 0.393725 L 0.103047 0.402448 L 0.099418 0.411168 L 0.09671 0.419887 L 0.095789 0.428607 L 0.093945 0.438597 L 0.093945 0.447318 L 0.100281 0.453581 L 0.106677 0.457306 L 0.113014 0.457306 L 0.119351 0.457306 L 0.130182 0.453581 L 0.141069 0.448587 L 0.150113 0.444861 L 0.156452 0.441136 L 0.162789 0.436139 L 0.169183 0.434871 L 0.180013 0.431146 L 0.18998 0.423616 L 0.196317 0.421156 L 0.204497 0.416161 L 0.213542 0.40871 L 0.221722 0.403717 L 0.232553 0.398721 L 0.23889 0.394997 L 0.24707 0.39 L 0.253407 0.386273 L 0.261531 0.38128 L 0.267925 0.380012 L 0.280599 0.371291 L 0.292351 0.367566 L 0.30416 0.358845 L 0.310497 0.352583 L 0.3177 0.346399 L 0.327664 0.337598 L 0.337632 0.331415 L 0.347599 0.322694 L 0.357565 0.3177 L 0.371159 0.30898 L 0.38297 0.303985 L 0.389307 0.301448 L 0.397431 0.29899 L 0.404689 0.296534 L 0.412811 0.293997 L 0.425544 0.289002 L 0.432745 0.286544 L 0.440003 0.282819 L 0.447262 0.281549 L 0.459014 0.276554 L 0.469903 0.271561 L 0.48079 0.266565 L 0.487127 0.265297 L 0.495251 0.259114 L 0.503432 0.255388 L 0.513397 0.251582 L 0.52607 0.250394 L 0.533331 0.237949 L 0.541452 0.22669 L 0.546004 0.217968 L 0.550556 0.209249 L 0.554184 0.199261 L 0.556891 0.19054 L 0.558677 0.180551 L 0.560521 0.170562 L 0.5596 0.160653 L 0.558677 0.150663" pathEditMode="relative" rAng="0" ptsTypes="">
                                      <p:cBhvr>
                                        <p:cTn id="26" dur="500" fill="hold"/>
                                        <p:tgtEl>
                                          <p:spTgt spid="24"/>
                                        </p:tgtEl>
                                        <p:attrNameLst>
                                          <p:attrName>ppt_x</p:attrName>
                                          <p:attrName>ppt_y</p:attrName>
                                        </p:attrNameLst>
                                      </p:cBhvr>
                                      <p:rCtr x="26900" y="1990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custDataLst>
              <p:tags r:id="rId1"/>
            </p:custDataLst>
          </p:nvPr>
        </p:nvSpPr>
        <p:spPr>
          <a:xfrm>
            <a:off x="-340995" y="274320"/>
            <a:ext cx="5074285" cy="485775"/>
          </a:xfrm>
        </p:spPr>
        <p:txBody>
          <a:bodyPr/>
          <a:lst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altLang="zh-CN" sz="2700" b="1">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Homework</a:t>
            </a:r>
            <a:endParaRPr lang="en-US" altLang="zh-CN" sz="2700" b="1">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内容占位符 2"/>
          <p:cNvSpPr>
            <a:spLocks noGrp="1"/>
          </p:cNvSpPr>
          <p:nvPr>
            <p:custDataLst>
              <p:tags r:id="rId2"/>
            </p:custDataLst>
          </p:nvPr>
        </p:nvSpPr>
        <p:spPr>
          <a:xfrm>
            <a:off x="582295" y="1067435"/>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2100" b="1">
              <a:latin typeface="Times New Roman" panose="02020603050405020304" pitchFamily="18" charset="0"/>
              <a:cs typeface="Times New Roman" panose="02020603050405020304" pitchFamily="18" charset="0"/>
            </a:endParaRPr>
          </a:p>
          <a:p>
            <a:r>
              <a:rPr lang="en-US" altLang="zh-CN" sz="2100" b="1">
                <a:latin typeface="Times New Roman" panose="02020603050405020304" pitchFamily="18" charset="0"/>
                <a:cs typeface="Times New Roman" panose="02020603050405020304" pitchFamily="18" charset="0"/>
              </a:rPr>
              <a:t>Write down your ideas in the notebook.</a:t>
            </a:r>
            <a:endParaRPr lang="en-US" altLang="zh-CN" sz="2100" b="1">
              <a:latin typeface="Times New Roman" panose="02020603050405020304" pitchFamily="18" charset="0"/>
              <a:cs typeface="Times New Roman" panose="02020603050405020304" pitchFamily="18" charset="0"/>
            </a:endParaRPr>
          </a:p>
          <a:p>
            <a:r>
              <a:rPr lang="en-US" altLang="zh-CN" sz="2100" b="1">
                <a:latin typeface="Times New Roman" panose="02020603050405020304" pitchFamily="18" charset="0"/>
                <a:cs typeface="Times New Roman" panose="02020603050405020304" pitchFamily="18" charset="0"/>
              </a:rPr>
              <a:t>Work in pairs to help each other to make improvements.</a:t>
            </a:r>
            <a:endParaRPr lang="en-US" altLang="zh-CN" sz="2100" b="1">
              <a:latin typeface="Times New Roman" panose="02020603050405020304" pitchFamily="18" charset="0"/>
              <a:cs typeface="Times New Roman" panose="02020603050405020304" pitchFamily="18" charset="0"/>
            </a:endParaRPr>
          </a:p>
          <a:p>
            <a:r>
              <a:rPr lang="en-US" altLang="zh-CN" sz="2100" b="1">
                <a:latin typeface="Times New Roman" panose="02020603050405020304" pitchFamily="18" charset="0"/>
                <a:cs typeface="Times New Roman" panose="02020603050405020304" pitchFamily="18" charset="0"/>
              </a:rPr>
              <a:t>Collect and organise more information about the description of </a:t>
            </a:r>
            <a:r>
              <a:rPr lang="en-US" altLang="zh-CN" sz="2100" b="1">
                <a:latin typeface="Times New Roman" panose="02020603050405020304" pitchFamily="18" charset="0"/>
                <a:cs typeface="Times New Roman" panose="02020603050405020304" pitchFamily="18" charset="0"/>
                <a:sym typeface="+mn-ea"/>
              </a:rPr>
              <a:t>living things.</a:t>
            </a:r>
            <a:endParaRPr lang="en-US" altLang="zh-CN" sz="2100" b="1">
              <a:latin typeface="Times New Roman" panose="02020603050405020304" pitchFamily="18" charset="0"/>
              <a:cs typeface="Times New Roman" panose="02020603050405020304" pitchFamily="18" charset="0"/>
            </a:endParaRPr>
          </a:p>
        </p:txBody>
      </p:sp>
      <p:pic>
        <p:nvPicPr>
          <p:cNvPr id="6" name="图片 5" descr="a092312bc9bfed3e3860164750d786e"/>
          <p:cNvPicPr>
            <a:picLocks noChangeAspect="1"/>
          </p:cNvPicPr>
          <p:nvPr>
            <p:custDataLst>
              <p:tags r:id="rId3"/>
            </p:custDataLst>
          </p:nvPr>
        </p:nvPicPr>
        <p:blipFill>
          <a:blip r:embed="rId4"/>
          <a:stretch>
            <a:fillRect/>
          </a:stretch>
        </p:blipFill>
        <p:spPr>
          <a:xfrm>
            <a:off x="6800850" y="3161665"/>
            <a:ext cx="1810385" cy="1810385"/>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4127190" y="1272772"/>
            <a:ext cx="1535551" cy="1535546"/>
            <a:chOff x="304800" y="673100"/>
            <a:chExt cx="4000500" cy="4000500"/>
          </a:xfrm>
          <a:effectLst>
            <a:outerShdw blurRad="444500" dist="254000" dir="8100000" algn="tr" rotWithShape="0">
              <a:prstClr val="black">
                <a:alpha val="50000"/>
              </a:prstClr>
            </a:outerShdw>
          </a:effectLst>
        </p:grpSpPr>
        <p:sp>
          <p:nvSpPr>
            <p:cNvPr id="4" name="同心圆 3"/>
            <p:cNvSpPr/>
            <p:nvPr>
              <p:custDataLst>
                <p:tags r:id="rId2"/>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 name="椭圆 4"/>
            <p:cNvSpPr/>
            <p:nvPr>
              <p:custDataLst>
                <p:tags r:id="rId3"/>
              </p:custDataLst>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 name="组合 5"/>
          <p:cNvGrpSpPr/>
          <p:nvPr>
            <p:custDataLst>
              <p:tags r:id="rId4"/>
            </p:custDataLst>
          </p:nvPr>
        </p:nvGrpSpPr>
        <p:grpSpPr>
          <a:xfrm>
            <a:off x="3224341" y="2110972"/>
            <a:ext cx="1535551" cy="1535546"/>
            <a:chOff x="304800" y="673100"/>
            <a:chExt cx="4000500" cy="4000500"/>
          </a:xfrm>
          <a:effectLst>
            <a:outerShdw blurRad="444500" dist="254000" dir="8100000" algn="tr" rotWithShape="0">
              <a:prstClr val="black">
                <a:alpha val="50000"/>
              </a:prstClr>
            </a:outerShdw>
          </a:effectLst>
        </p:grpSpPr>
        <p:sp>
          <p:nvSpPr>
            <p:cNvPr id="7" name="同心圆 6"/>
            <p:cNvSpPr/>
            <p:nvPr>
              <p:custDataLst>
                <p:tags r:id="rId5"/>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8" name="椭圆 7"/>
            <p:cNvSpPr/>
            <p:nvPr>
              <p:custDataLst>
                <p:tags r:id="rId6"/>
              </p:custDataLst>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9" name="组合 8"/>
          <p:cNvGrpSpPr/>
          <p:nvPr>
            <p:custDataLst>
              <p:tags r:id="rId7"/>
            </p:custDataLst>
          </p:nvPr>
        </p:nvGrpSpPr>
        <p:grpSpPr>
          <a:xfrm>
            <a:off x="2304287" y="1051552"/>
            <a:ext cx="1883589" cy="1621384"/>
            <a:chOff x="304800" y="673100"/>
            <a:chExt cx="4000500" cy="4000500"/>
          </a:xfrm>
          <a:effectLst>
            <a:outerShdw blurRad="444500" dist="254000" dir="8100000" algn="tr" rotWithShape="0">
              <a:prstClr val="black">
                <a:alpha val="50000"/>
              </a:prstClr>
            </a:outerShdw>
          </a:effectLst>
        </p:grpSpPr>
        <p:sp>
          <p:nvSpPr>
            <p:cNvPr id="10" name="同心圆 9"/>
            <p:cNvSpPr/>
            <p:nvPr>
              <p:custDataLst>
                <p:tags r:id="rId8"/>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 name="椭圆 10"/>
            <p:cNvSpPr/>
            <p:nvPr>
              <p:custDataLst>
                <p:tags r:id="rId9"/>
              </p:custDataLst>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 name="组合 11"/>
          <p:cNvGrpSpPr/>
          <p:nvPr>
            <p:custDataLst>
              <p:tags r:id="rId10"/>
            </p:custDataLst>
          </p:nvPr>
        </p:nvGrpSpPr>
        <p:grpSpPr>
          <a:xfrm>
            <a:off x="5281741" y="1741518"/>
            <a:ext cx="2530619" cy="1535546"/>
            <a:chOff x="304800" y="673100"/>
            <a:chExt cx="4000500" cy="4000500"/>
          </a:xfrm>
          <a:effectLst>
            <a:outerShdw blurRad="444500" dist="254000" dir="8100000" algn="tr" rotWithShape="0">
              <a:prstClr val="black">
                <a:alpha val="50000"/>
              </a:prstClr>
            </a:outerShdw>
          </a:effectLst>
        </p:grpSpPr>
        <p:sp>
          <p:nvSpPr>
            <p:cNvPr id="13" name="同心圆 12"/>
            <p:cNvSpPr/>
            <p:nvPr>
              <p:custDataLst>
                <p:tags r:id="rId11"/>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 name="椭圆 13"/>
            <p:cNvSpPr/>
            <p:nvPr>
              <p:custDataLst>
                <p:tags r:id="rId12"/>
              </p:custDataLst>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5" name="矩形 14"/>
          <p:cNvSpPr/>
          <p:nvPr>
            <p:custDataLst>
              <p:tags r:id="rId13"/>
            </p:custDataLst>
          </p:nvPr>
        </p:nvSpPr>
        <p:spPr>
          <a:xfrm>
            <a:off x="2488981" y="1533898"/>
            <a:ext cx="1771639" cy="707886"/>
          </a:xfrm>
          <a:prstGeom prst="rect">
            <a:avLst/>
          </a:prstGeom>
        </p:spPr>
        <p:txBody>
          <a:bodyPr wrap="none">
            <a:spAutoFit/>
          </a:bodyPr>
          <a:lstStyle/>
          <a:p>
            <a:r>
              <a:rPr lang="en-US" altLang="zh-CN" sz="4000" b="1">
                <a:solidFill>
                  <a:srgbClr val="7030A0"/>
                </a:solidFill>
                <a:latin typeface="微软雅黑" panose="020B0503020204020204" pitchFamily="34" charset="-122"/>
                <a:ea typeface="微软雅黑" panose="020B0503020204020204" pitchFamily="34" charset="-122"/>
              </a:rPr>
              <a:t>Thank</a:t>
            </a:r>
            <a:endParaRPr lang="zh-CN" altLang="en-US" sz="4000" b="1">
              <a:solidFill>
                <a:srgbClr val="7030A0"/>
              </a:solidFill>
              <a:latin typeface="微软雅黑" panose="020B0503020204020204" pitchFamily="34" charset="-122"/>
              <a:ea typeface="微软雅黑" panose="020B0503020204020204" pitchFamily="34" charset="-122"/>
            </a:endParaRPr>
          </a:p>
        </p:txBody>
      </p:sp>
      <p:sp>
        <p:nvSpPr>
          <p:cNvPr id="16" name="矩形 15"/>
          <p:cNvSpPr/>
          <p:nvPr>
            <p:custDataLst>
              <p:tags r:id="rId14"/>
            </p:custDataLst>
          </p:nvPr>
        </p:nvSpPr>
        <p:spPr>
          <a:xfrm>
            <a:off x="3455640" y="2571750"/>
            <a:ext cx="1142557" cy="707886"/>
          </a:xfrm>
          <a:prstGeom prst="rect">
            <a:avLst/>
          </a:prstGeom>
        </p:spPr>
        <p:txBody>
          <a:bodyPr wrap="none">
            <a:spAutoFit/>
          </a:bodyPr>
          <a:lstStyle/>
          <a:p>
            <a:r>
              <a:rPr lang="en-US" altLang="zh-CN" sz="4000" b="1">
                <a:solidFill>
                  <a:srgbClr val="7030A0"/>
                </a:solidFill>
                <a:latin typeface="微软雅黑" panose="020B0503020204020204" pitchFamily="34" charset="-122"/>
                <a:ea typeface="微软雅黑" panose="020B0503020204020204" pitchFamily="34" charset="-122"/>
              </a:rPr>
              <a:t>you</a:t>
            </a:r>
            <a:endParaRPr lang="zh-CN" altLang="en-US" sz="4000" b="1">
              <a:solidFill>
                <a:srgbClr val="7030A0"/>
              </a:solidFill>
              <a:latin typeface="微软雅黑" panose="020B0503020204020204" pitchFamily="34" charset="-122"/>
              <a:ea typeface="微软雅黑" panose="020B0503020204020204" pitchFamily="34" charset="-122"/>
            </a:endParaRPr>
          </a:p>
        </p:txBody>
      </p:sp>
      <p:sp>
        <p:nvSpPr>
          <p:cNvPr id="17" name="矩形 16"/>
          <p:cNvSpPr/>
          <p:nvPr>
            <p:custDataLst>
              <p:tags r:id="rId15"/>
            </p:custDataLst>
          </p:nvPr>
        </p:nvSpPr>
        <p:spPr>
          <a:xfrm>
            <a:off x="4445314" y="1564799"/>
            <a:ext cx="947695" cy="707886"/>
          </a:xfrm>
          <a:prstGeom prst="rect">
            <a:avLst/>
          </a:prstGeom>
        </p:spPr>
        <p:txBody>
          <a:bodyPr wrap="none">
            <a:spAutoFit/>
          </a:bodyPr>
          <a:lstStyle/>
          <a:p>
            <a:r>
              <a:rPr lang="en-US" altLang="zh-CN" sz="4000" b="1">
                <a:solidFill>
                  <a:srgbClr val="7030A0"/>
                </a:solidFill>
                <a:latin typeface="微软雅黑" panose="020B0503020204020204" pitchFamily="34" charset="-122"/>
                <a:ea typeface="微软雅黑" panose="020B0503020204020204" pitchFamily="34" charset="-122"/>
              </a:rPr>
              <a:t>for</a:t>
            </a:r>
            <a:endParaRPr lang="zh-CN" altLang="en-US" sz="4000" b="1">
              <a:solidFill>
                <a:srgbClr val="7030A0"/>
              </a:solidFill>
              <a:latin typeface="微软雅黑" panose="020B0503020204020204" pitchFamily="34" charset="-122"/>
              <a:ea typeface="微软雅黑" panose="020B0503020204020204" pitchFamily="34" charset="-122"/>
            </a:endParaRPr>
          </a:p>
        </p:txBody>
      </p:sp>
      <p:sp>
        <p:nvSpPr>
          <p:cNvPr id="18" name="矩形 17"/>
          <p:cNvSpPr/>
          <p:nvPr>
            <p:custDataLst>
              <p:tags r:id="rId16"/>
            </p:custDataLst>
          </p:nvPr>
        </p:nvSpPr>
        <p:spPr>
          <a:xfrm>
            <a:off x="5342064" y="2104708"/>
            <a:ext cx="2551404" cy="707886"/>
          </a:xfrm>
          <a:prstGeom prst="rect">
            <a:avLst/>
          </a:prstGeom>
        </p:spPr>
        <p:txBody>
          <a:bodyPr wrap="none">
            <a:spAutoFit/>
          </a:bodyPr>
          <a:lstStyle/>
          <a:p>
            <a:r>
              <a:rPr lang="en-US" altLang="zh-CN" sz="4000" b="1">
                <a:solidFill>
                  <a:srgbClr val="7030A0"/>
                </a:solidFill>
                <a:latin typeface="微软雅黑" panose="020B0503020204020204" pitchFamily="34" charset="-122"/>
                <a:ea typeface="微软雅黑" panose="020B0503020204020204" pitchFamily="34" charset="-122"/>
              </a:rPr>
              <a:t>watching</a:t>
            </a:r>
            <a:endParaRPr lang="zh-CN" altLang="en-US" sz="4000" b="1">
              <a:solidFill>
                <a:srgbClr val="7030A0"/>
              </a:solidFill>
              <a:latin typeface="微软雅黑" panose="020B0503020204020204" pitchFamily="34" charset="-122"/>
              <a:ea typeface="微软雅黑" panose="020B0503020204020204" pitchFamily="34" charset="-122"/>
            </a:endParaRPr>
          </a:p>
        </p:txBody>
      </p:sp>
      <p:sp>
        <p:nvSpPr>
          <p:cNvPr id="41" name="椭圆 40"/>
          <p:cNvSpPr/>
          <p:nvPr>
            <p:custDataLst>
              <p:tags r:id="rId17"/>
            </p:custDataLst>
          </p:nvPr>
        </p:nvSpPr>
        <p:spPr>
          <a:xfrm>
            <a:off x="4598197" y="3288996"/>
            <a:ext cx="500908" cy="500908"/>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18"/>
            </p:custDataLst>
          </p:nvPr>
        </p:nvSpPr>
        <p:spPr>
          <a:xfrm>
            <a:off x="5740527" y="3513307"/>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19"/>
            </p:custDataLst>
          </p:nvPr>
        </p:nvSpPr>
        <p:spPr>
          <a:xfrm>
            <a:off x="2575410" y="351366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20"/>
            </p:custDataLst>
          </p:nvPr>
        </p:nvSpPr>
        <p:spPr>
          <a:xfrm>
            <a:off x="2279076" y="3632005"/>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custDataLst>
              <p:tags r:id="rId21"/>
            </p:custDataLst>
          </p:nvPr>
        </p:nvSpPr>
        <p:spPr>
          <a:xfrm>
            <a:off x="6198665" y="3518326"/>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custDataLst>
              <p:tags r:id="rId22"/>
            </p:custDataLst>
          </p:nvPr>
        </p:nvSpPr>
        <p:spPr>
          <a:xfrm>
            <a:off x="3085391" y="3510821"/>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custDataLst>
              <p:tags r:id="rId23"/>
            </p:custDataLst>
          </p:nvPr>
        </p:nvSpPr>
        <p:spPr>
          <a:xfrm>
            <a:off x="6576425" y="364222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custDataLst>
              <p:tags r:id="rId24"/>
            </p:custDataLst>
          </p:nvPr>
        </p:nvSpPr>
        <p:spPr>
          <a:xfrm>
            <a:off x="3873480" y="3545432"/>
            <a:ext cx="250454" cy="250454"/>
          </a:xfrm>
          <a:prstGeom prst="ellipse">
            <a:avLst/>
          </a:prstGeom>
          <a:solidFill>
            <a:srgbClr val="7030A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25"/>
            </p:custDataLst>
          </p:nvPr>
        </p:nvSpPr>
        <p:spPr>
          <a:xfrm>
            <a:off x="6750128" y="3512025"/>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custDataLst>
              <p:tags r:id="rId26"/>
            </p:custDataLst>
          </p:nvPr>
        </p:nvSpPr>
        <p:spPr>
          <a:xfrm>
            <a:off x="4174703" y="3520080"/>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custDataLst>
              <p:tags r:id="rId27"/>
            </p:custDataLst>
          </p:nvPr>
        </p:nvSpPr>
        <p:spPr>
          <a:xfrm>
            <a:off x="7382889" y="3569216"/>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custDataLst>
              <p:tags r:id="rId28"/>
            </p:custDataLst>
          </p:nvPr>
        </p:nvSpPr>
        <p:spPr>
          <a:xfrm>
            <a:off x="5923888" y="3329522"/>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custDataLst>
              <p:tags r:id="rId29"/>
            </p:custDataLst>
          </p:nvPr>
        </p:nvSpPr>
        <p:spPr>
          <a:xfrm>
            <a:off x="2093506" y="3642512"/>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custDataLst>
              <p:tags r:id="rId30"/>
            </p:custDataLst>
          </p:nvPr>
        </p:nvSpPr>
        <p:spPr>
          <a:xfrm>
            <a:off x="4529502" y="336561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custDataLst>
              <p:tags r:id="rId31"/>
            </p:custDataLst>
          </p:nvPr>
        </p:nvSpPr>
        <p:spPr>
          <a:xfrm>
            <a:off x="3229178" y="3457466"/>
            <a:ext cx="322151" cy="322151"/>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custDataLst>
              <p:tags r:id="rId32"/>
            </p:custDataLst>
          </p:nvPr>
        </p:nvSpPr>
        <p:spPr>
          <a:xfrm>
            <a:off x="5099105" y="3510203"/>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33"/>
            </p:custDataLst>
          </p:nvPr>
        </p:nvSpPr>
        <p:spPr>
          <a:xfrm>
            <a:off x="1230014" y="351353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custDataLst>
              <p:tags r:id="rId34"/>
            </p:custDataLst>
          </p:nvPr>
        </p:nvSpPr>
        <p:spPr>
          <a:xfrm>
            <a:off x="944804" y="364476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custDataLst>
              <p:tags r:id="rId35"/>
            </p:custDataLst>
          </p:nvPr>
        </p:nvSpPr>
        <p:spPr>
          <a:xfrm>
            <a:off x="2795496" y="3330265"/>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custDataLst>
              <p:tags r:id="rId36"/>
            </p:custDataLst>
          </p:nvPr>
        </p:nvSpPr>
        <p:spPr>
          <a:xfrm>
            <a:off x="1713791" y="356659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37"/>
            </p:custDataLst>
          </p:nvPr>
        </p:nvSpPr>
        <p:spPr>
          <a:xfrm>
            <a:off x="6216637" y="3372814"/>
            <a:ext cx="137389" cy="137389"/>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custDataLst>
              <p:tags r:id="rId38"/>
            </p:custDataLst>
          </p:nvPr>
        </p:nvSpPr>
        <p:spPr>
          <a:xfrm>
            <a:off x="7753607" y="3504242"/>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3" name="New picture"/>
          <p:cNvPicPr/>
          <p:nvPr>
            <p:custDataLst>
              <p:tags r:id="rId39"/>
            </p:custDataLst>
          </p:nvPr>
        </p:nvPicPr>
        <p:blipFill>
          <a:blip r:embed="rId40"/>
          <a:stretch>
            <a:fillRect/>
          </a:stretch>
        </p:blipFill>
        <p:spPr>
          <a:xfrm>
            <a:off x="12471400" y="11010900"/>
            <a:ext cx="330200" cy="2413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1+#ppt_w/2"/>
                                          </p:val>
                                        </p:tav>
                                        <p:tav tm="100000">
                                          <p:val>
                                            <p:strVal val="#ppt_x"/>
                                          </p:val>
                                        </p:tav>
                                      </p:tavLst>
                                    </p:anim>
                                    <p:anim calcmode="lin" valueType="num">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1+#ppt_w/2"/>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custDataLst>
              <p:tags r:id="rId1"/>
            </p:custDataLst>
          </p:nvPr>
        </p:nvGrpSpPr>
        <p:grpSpPr>
          <a:xfrm>
            <a:off x="3430324" y="-1100658"/>
            <a:ext cx="2352980" cy="2352980"/>
            <a:chOff x="304800" y="673100"/>
            <a:chExt cx="4000500" cy="4000500"/>
          </a:xfrm>
          <a:effectLst>
            <a:outerShdw blurRad="444500" dist="254000" dir="6840000" algn="tr" rotWithShape="0">
              <a:prstClr val="black">
                <a:alpha val="50000"/>
              </a:prstClr>
            </a:outerShdw>
          </a:effectLst>
        </p:grpSpPr>
        <p:sp>
          <p:nvSpPr>
            <p:cNvPr id="19" name="同心圆 18"/>
            <p:cNvSpPr/>
            <p:nvPr>
              <p:custDataLst>
                <p:tags r:id="rId2"/>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00000"/>
                </a:solidFill>
                <a:ea typeface="微软雅黑" panose="020B0503020204020204" pitchFamily="34" charset="-122"/>
              </a:endParaRPr>
            </a:p>
          </p:txBody>
        </p:sp>
        <p:sp>
          <p:nvSpPr>
            <p:cNvPr id="20" name="椭圆 19"/>
            <p:cNvSpPr/>
            <p:nvPr>
              <p:custDataLst>
                <p:tags r:id="rId3"/>
              </p:custDataLst>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00000"/>
                </a:solidFill>
                <a:ea typeface="微软雅黑" panose="020B0503020204020204" pitchFamily="34" charset="-122"/>
              </a:endParaRPr>
            </a:p>
          </p:txBody>
        </p:sp>
      </p:grpSp>
      <p:sp>
        <p:nvSpPr>
          <p:cNvPr id="6" name="椭圆 5"/>
          <p:cNvSpPr/>
          <p:nvPr>
            <p:custDataLst>
              <p:tags r:id="rId4"/>
            </p:custDataLst>
          </p:nvPr>
        </p:nvSpPr>
        <p:spPr>
          <a:xfrm>
            <a:off x="4834454" y="124062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椭圆 6"/>
          <p:cNvSpPr/>
          <p:nvPr>
            <p:custDataLst>
              <p:tags r:id="rId5"/>
            </p:custDataLst>
          </p:nvPr>
        </p:nvSpPr>
        <p:spPr>
          <a:xfrm>
            <a:off x="4538120" y="1358961"/>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椭圆 7"/>
          <p:cNvSpPr/>
          <p:nvPr>
            <p:custDataLst>
              <p:tags r:id="rId6"/>
            </p:custDataLst>
          </p:nvPr>
        </p:nvSpPr>
        <p:spPr>
          <a:xfrm>
            <a:off x="5344435" y="1237777"/>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椭圆 8"/>
          <p:cNvSpPr/>
          <p:nvPr>
            <p:custDataLst>
              <p:tags r:id="rId7"/>
            </p:custDataLst>
          </p:nvPr>
        </p:nvSpPr>
        <p:spPr>
          <a:xfrm>
            <a:off x="3816501" y="1108306"/>
            <a:ext cx="250454" cy="250454"/>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椭圆 9"/>
          <p:cNvSpPr/>
          <p:nvPr>
            <p:custDataLst>
              <p:tags r:id="rId8"/>
            </p:custDataLst>
          </p:nvPr>
        </p:nvSpPr>
        <p:spPr>
          <a:xfrm>
            <a:off x="4117724" y="1082954"/>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椭圆 10"/>
          <p:cNvSpPr/>
          <p:nvPr>
            <p:custDataLst>
              <p:tags r:id="rId9"/>
            </p:custDataLst>
          </p:nvPr>
        </p:nvSpPr>
        <p:spPr>
          <a:xfrm>
            <a:off x="4352550"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椭圆 11"/>
          <p:cNvSpPr/>
          <p:nvPr>
            <p:custDataLst>
              <p:tags r:id="rId10"/>
            </p:custDataLst>
          </p:nvPr>
        </p:nvSpPr>
        <p:spPr>
          <a:xfrm>
            <a:off x="5488222" y="1184422"/>
            <a:ext cx="322151" cy="322151"/>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椭圆 12"/>
          <p:cNvSpPr/>
          <p:nvPr>
            <p:custDataLst>
              <p:tags r:id="rId11"/>
            </p:custDataLst>
          </p:nvPr>
        </p:nvSpPr>
        <p:spPr>
          <a:xfrm>
            <a:off x="3489058" y="124049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椭圆 13"/>
          <p:cNvSpPr/>
          <p:nvPr>
            <p:custDataLst>
              <p:tags r:id="rId12"/>
            </p:custDataLst>
          </p:nvPr>
        </p:nvSpPr>
        <p:spPr>
          <a:xfrm>
            <a:off x="3203848" y="1371724"/>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椭圆 14"/>
          <p:cNvSpPr/>
          <p:nvPr>
            <p:custDataLst>
              <p:tags r:id="rId13"/>
            </p:custDataLst>
          </p:nvPr>
        </p:nvSpPr>
        <p:spPr>
          <a:xfrm>
            <a:off x="5054540" y="1057221"/>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椭圆 15"/>
          <p:cNvSpPr/>
          <p:nvPr>
            <p:custDataLst>
              <p:tags r:id="rId14"/>
            </p:custDataLst>
          </p:nvPr>
        </p:nvSpPr>
        <p:spPr>
          <a:xfrm>
            <a:off x="3972835" y="1293555"/>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椭圆 16"/>
          <p:cNvSpPr/>
          <p:nvPr>
            <p:custDataLst>
              <p:tags r:id="rId15"/>
            </p:custDataLst>
          </p:nvPr>
        </p:nvSpPr>
        <p:spPr>
          <a:xfrm>
            <a:off x="5920093"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矩形 20"/>
          <p:cNvSpPr/>
          <p:nvPr>
            <p:custDataLst>
              <p:tags r:id="rId16"/>
            </p:custDataLst>
          </p:nvPr>
        </p:nvSpPr>
        <p:spPr>
          <a:xfrm>
            <a:off x="3720966" y="73832"/>
            <a:ext cx="2769493" cy="583565"/>
          </a:xfrm>
          <a:prstGeom prst="rect">
            <a:avLst/>
          </a:prstGeom>
        </p:spPr>
        <p:txBody>
          <a:bodyPr wrap="square">
            <a:spAutoFit/>
          </a:bodyPr>
          <a:lstStyle/>
          <a:p>
            <a:pPr marL="0" marR="0" lvl="0" indent="0" defTabSz="934085" eaLnBrk="1" fontAlgn="auto" latinLnBrk="0" hangingPunct="1">
              <a:lnSpc>
                <a:spcPct val="100000"/>
              </a:lnSpc>
              <a:spcBef>
                <a:spcPct val="0"/>
              </a:spcBef>
              <a:spcAft>
                <a:spcPct val="0"/>
              </a:spcAft>
              <a:buClrTx/>
              <a:buSzTx/>
              <a:buFontTx/>
              <a:buNone/>
              <a:defRPr/>
            </a:pPr>
            <a:r>
              <a:rPr lang="en-US" altLang="zh-CN" sz="3200" b="1" kern="0">
                <a:solidFill>
                  <a:srgbClr val="7030A0"/>
                </a:solidFill>
                <a:latin typeface="微软雅黑" panose="020B0503020204020204" pitchFamily="34" charset="-122"/>
                <a:ea typeface="微软雅黑" panose="020B0503020204020204" pitchFamily="34" charset="-122"/>
              </a:rPr>
              <a:t>C</a:t>
            </a:r>
            <a:r>
              <a:rPr kumimoji="0" lang="en-US" altLang="zh-CN" sz="3200" b="1" i="0" u="none" strike="noStrike" kern="0" cap="none" spc="0" normalizeH="0" baseline="0" noProof="0" err="1">
                <a:ln>
                  <a:noFill/>
                </a:ln>
                <a:solidFill>
                  <a:srgbClr val="7030A0"/>
                </a:solidFill>
                <a:effectLst/>
                <a:uLnTx/>
                <a:uFillTx/>
                <a:latin typeface="微软雅黑" panose="020B0503020204020204" pitchFamily="34" charset="-122"/>
                <a:ea typeface="微软雅黑" panose="020B0503020204020204" pitchFamily="34" charset="-122"/>
              </a:rPr>
              <a:t>ontent</a:t>
            </a:r>
            <a:endParaRPr kumimoji="0" lang="zh-CN" altLang="en-US" sz="3200" b="1" i="0" u="none" strike="noStrike" kern="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endParaRPr>
          </a:p>
        </p:txBody>
      </p:sp>
      <p:grpSp>
        <p:nvGrpSpPr>
          <p:cNvPr id="78" name="组合 77"/>
          <p:cNvGrpSpPr/>
          <p:nvPr>
            <p:custDataLst>
              <p:tags r:id="rId17"/>
            </p:custDataLst>
          </p:nvPr>
        </p:nvGrpSpPr>
        <p:grpSpPr>
          <a:xfrm>
            <a:off x="6416675" y="1667510"/>
            <a:ext cx="2018030" cy="1676400"/>
            <a:chOff x="9224782" y="2628163"/>
            <a:chExt cx="2397222" cy="2093640"/>
          </a:xfrm>
        </p:grpSpPr>
        <p:grpSp>
          <p:nvGrpSpPr>
            <p:cNvPr id="80" name="组合 79"/>
            <p:cNvGrpSpPr/>
            <p:nvPr>
              <p:custDataLst>
                <p:tags r:id="rId18"/>
              </p:custDataLst>
            </p:nvPr>
          </p:nvGrpSpPr>
          <p:grpSpPr>
            <a:xfrm>
              <a:off x="9224782" y="2628163"/>
              <a:ext cx="2397222" cy="2093640"/>
              <a:chOff x="1511944" y="2420246"/>
              <a:chExt cx="2627152" cy="2294453"/>
            </a:xfrm>
            <a:effectLst>
              <a:outerShdw blurRad="203200" dist="38100" dir="3780000" sx="103000" sy="103000" algn="t" rotWithShape="0">
                <a:prstClr val="black">
                  <a:alpha val="25000"/>
                </a:prstClr>
              </a:outerShdw>
            </a:effectLst>
          </p:grpSpPr>
          <p:sp>
            <p:nvSpPr>
              <p:cNvPr id="82" name="Freeform 6"/>
              <p:cNvSpPr/>
              <p:nvPr>
                <p:custDataLst>
                  <p:tags r:id="rId19"/>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800"/>
              </a:p>
            </p:txBody>
          </p:sp>
          <p:sp>
            <p:nvSpPr>
              <p:cNvPr id="83" name="Freeform 6"/>
              <p:cNvSpPr/>
              <p:nvPr>
                <p:custDataLst>
                  <p:tags r:id="rId20"/>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800"/>
              </a:p>
            </p:txBody>
          </p:sp>
        </p:grpSp>
        <p:sp>
          <p:nvSpPr>
            <p:cNvPr id="81" name="Freeform 7"/>
            <p:cNvSpPr/>
            <p:nvPr>
              <p:custDataLst>
                <p:tags r:id="rId21"/>
              </p:custDataLst>
            </p:nvPr>
          </p:nvSpPr>
          <p:spPr bwMode="auto">
            <a:xfrm>
              <a:off x="9536465" y="287211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ln>
            <a:effectLst>
              <a:innerShdw blurRad="152400">
                <a:schemeClr val="tx1">
                  <a:lumMod val="65000"/>
                  <a:lumOff val="35000"/>
                  <a:alpha val="41000"/>
                </a:schemeClr>
              </a:innerShdw>
            </a:effectLst>
          </p:spPr>
          <p:txBody>
            <a:bodyPr vert="horz" wrap="square" lIns="91440" tIns="45720" rIns="91440" bIns="45720" numCol="1" anchor="t" anchorCtr="0" compatLnSpc="1"/>
            <a:lstStyle/>
            <a:p>
              <a:endParaRPr lang="zh-CN" altLang="en-US" sz="1800"/>
            </a:p>
          </p:txBody>
        </p:sp>
      </p:grpSp>
      <p:grpSp>
        <p:nvGrpSpPr>
          <p:cNvPr id="85" name="组合 84"/>
          <p:cNvGrpSpPr/>
          <p:nvPr>
            <p:custDataLst>
              <p:tags r:id="rId22"/>
            </p:custDataLst>
          </p:nvPr>
        </p:nvGrpSpPr>
        <p:grpSpPr>
          <a:xfrm>
            <a:off x="3827145" y="1725295"/>
            <a:ext cx="1983740" cy="1622425"/>
            <a:chOff x="5553262" y="2638733"/>
            <a:chExt cx="2397222" cy="2093640"/>
          </a:xfrm>
        </p:grpSpPr>
        <p:grpSp>
          <p:nvGrpSpPr>
            <p:cNvPr id="87" name="组合 86"/>
            <p:cNvGrpSpPr/>
            <p:nvPr>
              <p:custDataLst>
                <p:tags r:id="rId23"/>
              </p:custDataLst>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89" name="Freeform 6"/>
              <p:cNvSpPr/>
              <p:nvPr>
                <p:custDataLst>
                  <p:tags r:id="rId24"/>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800"/>
              </a:p>
            </p:txBody>
          </p:sp>
          <p:sp>
            <p:nvSpPr>
              <p:cNvPr id="90" name="Freeform 6"/>
              <p:cNvSpPr/>
              <p:nvPr>
                <p:custDataLst>
                  <p:tags r:id="rId25"/>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800"/>
              </a:p>
            </p:txBody>
          </p:sp>
        </p:grpSp>
        <p:sp>
          <p:nvSpPr>
            <p:cNvPr id="88" name="Freeform 7"/>
            <p:cNvSpPr/>
            <p:nvPr>
              <p:custDataLst>
                <p:tags r:id="rId26"/>
              </p:custDataLst>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ln>
            <a:effectLst/>
          </p:spPr>
          <p:txBody>
            <a:bodyPr vert="horz" wrap="square" lIns="91440" tIns="45720" rIns="91440" bIns="45720" numCol="1" anchor="t" anchorCtr="0" compatLnSpc="1"/>
            <a:lstStyle/>
            <a:p>
              <a:endParaRPr lang="zh-CN" altLang="en-US" sz="1800"/>
            </a:p>
          </p:txBody>
        </p:sp>
      </p:grpSp>
      <p:grpSp>
        <p:nvGrpSpPr>
          <p:cNvPr id="91" name="组合 90"/>
          <p:cNvGrpSpPr/>
          <p:nvPr>
            <p:custDataLst>
              <p:tags r:id="rId27"/>
            </p:custDataLst>
          </p:nvPr>
        </p:nvGrpSpPr>
        <p:grpSpPr>
          <a:xfrm>
            <a:off x="956945" y="1732915"/>
            <a:ext cx="1969770" cy="1639570"/>
            <a:chOff x="1881842" y="2656049"/>
            <a:chExt cx="2397222" cy="2093640"/>
          </a:xfrm>
        </p:grpSpPr>
        <p:grpSp>
          <p:nvGrpSpPr>
            <p:cNvPr id="92" name="组合 91"/>
            <p:cNvGrpSpPr/>
            <p:nvPr>
              <p:custDataLst>
                <p:tags r:id="rId28"/>
              </p:custDataLst>
            </p:nvPr>
          </p:nvGrpSpPr>
          <p:grpSpPr>
            <a:xfrm>
              <a:off x="1881842" y="2656049"/>
              <a:ext cx="2397222" cy="2093640"/>
              <a:chOff x="1511944" y="2420246"/>
              <a:chExt cx="2627152" cy="2294453"/>
            </a:xfrm>
            <a:effectLst>
              <a:outerShdw blurRad="203200" dist="38100" dir="3780000" sx="103000" sy="103000" algn="t" rotWithShape="0">
                <a:prstClr val="black">
                  <a:alpha val="25000"/>
                </a:prstClr>
              </a:outerShdw>
            </a:effectLst>
          </p:grpSpPr>
          <p:sp>
            <p:nvSpPr>
              <p:cNvPr id="95" name="Freeform 6"/>
              <p:cNvSpPr/>
              <p:nvPr>
                <p:custDataLst>
                  <p:tags r:id="rId29"/>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800"/>
              </a:p>
            </p:txBody>
          </p:sp>
          <p:sp>
            <p:nvSpPr>
              <p:cNvPr id="96" name="Freeform 6"/>
              <p:cNvSpPr/>
              <p:nvPr>
                <p:custDataLst>
                  <p:tags r:id="rId30"/>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800"/>
              </a:p>
            </p:txBody>
          </p:sp>
        </p:grpSp>
        <p:sp>
          <p:nvSpPr>
            <p:cNvPr id="93" name="Freeform 7"/>
            <p:cNvSpPr/>
            <p:nvPr>
              <p:custDataLst>
                <p:tags r:id="rId31"/>
              </p:custDataLst>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ln>
            <a:effectLst/>
          </p:spPr>
          <p:txBody>
            <a:bodyPr vert="horz" wrap="square" lIns="91440" tIns="45720" rIns="91440" bIns="45720" numCol="1" anchor="t" anchorCtr="0" compatLnSpc="1"/>
            <a:lstStyle/>
            <a:p>
              <a:endParaRPr lang="zh-CN" altLang="en-US" sz="1800"/>
            </a:p>
          </p:txBody>
        </p:sp>
      </p:grpSp>
      <p:grpSp>
        <p:nvGrpSpPr>
          <p:cNvPr id="98" name="组合 97"/>
          <p:cNvGrpSpPr/>
          <p:nvPr>
            <p:custDataLst>
              <p:tags r:id="rId32"/>
            </p:custDataLst>
          </p:nvPr>
        </p:nvGrpSpPr>
        <p:grpSpPr>
          <a:xfrm>
            <a:off x="2423795" y="2588260"/>
            <a:ext cx="1969135" cy="1679575"/>
            <a:chOff x="3721641" y="3702869"/>
            <a:chExt cx="2397525" cy="2093640"/>
          </a:xfrm>
        </p:grpSpPr>
        <p:grpSp>
          <p:nvGrpSpPr>
            <p:cNvPr id="100" name="组合 99"/>
            <p:cNvGrpSpPr/>
            <p:nvPr>
              <p:custDataLst>
                <p:tags r:id="rId33"/>
              </p:custDataLst>
            </p:nvPr>
          </p:nvGrpSpPr>
          <p:grpSpPr>
            <a:xfrm>
              <a:off x="3721641" y="3702869"/>
              <a:ext cx="2397525" cy="2093640"/>
              <a:chOff x="1511612" y="2420246"/>
              <a:chExt cx="2627484" cy="2294453"/>
            </a:xfrm>
            <a:effectLst>
              <a:outerShdw blurRad="203200" dist="38100" dir="3780000" sx="103000" sy="103000" algn="t" rotWithShape="0">
                <a:prstClr val="black">
                  <a:alpha val="25000"/>
                </a:prstClr>
              </a:outerShdw>
            </a:effectLst>
          </p:grpSpPr>
          <p:sp>
            <p:nvSpPr>
              <p:cNvPr id="102" name="Freeform 6"/>
              <p:cNvSpPr/>
              <p:nvPr>
                <p:custDataLst>
                  <p:tags r:id="rId34"/>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800"/>
              </a:p>
            </p:txBody>
          </p:sp>
          <p:sp>
            <p:nvSpPr>
              <p:cNvPr id="103" name="Freeform 6"/>
              <p:cNvSpPr/>
              <p:nvPr>
                <p:custDataLst>
                  <p:tags r:id="rId35"/>
                </p:custDataLst>
              </p:nvPr>
            </p:nvSpPr>
            <p:spPr bwMode="auto">
              <a:xfrm>
                <a:off x="1511612" y="2420485"/>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800"/>
              </a:p>
            </p:txBody>
          </p:sp>
        </p:grpSp>
        <p:sp>
          <p:nvSpPr>
            <p:cNvPr id="101" name="Freeform 7"/>
            <p:cNvSpPr/>
            <p:nvPr>
              <p:custDataLst>
                <p:tags r:id="rId36"/>
              </p:custDataLst>
            </p:nvPr>
          </p:nvSpPr>
          <p:spPr bwMode="auto">
            <a:xfrm>
              <a:off x="4033627" y="3946819"/>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A568D2"/>
            </a:solidFill>
            <a:ln w="7938" cap="flat">
              <a:noFill/>
              <a:prstDash val="solid"/>
              <a:miter lim="800000"/>
            </a:ln>
            <a:effectLst/>
          </p:spPr>
          <p:txBody>
            <a:bodyPr vert="horz" wrap="square" lIns="91440" tIns="45720" rIns="91440" bIns="45720" numCol="1" anchor="t" anchorCtr="0" compatLnSpc="1"/>
            <a:lstStyle/>
            <a:p>
              <a:endParaRPr lang="zh-CN" altLang="en-US" sz="1800"/>
            </a:p>
          </p:txBody>
        </p:sp>
      </p:grpSp>
      <p:grpSp>
        <p:nvGrpSpPr>
          <p:cNvPr id="105" name="组合 104"/>
          <p:cNvGrpSpPr/>
          <p:nvPr>
            <p:custDataLst>
              <p:tags r:id="rId37"/>
            </p:custDataLst>
          </p:nvPr>
        </p:nvGrpSpPr>
        <p:grpSpPr>
          <a:xfrm>
            <a:off x="5080000" y="2628900"/>
            <a:ext cx="2033270" cy="1638300"/>
            <a:chOff x="7388330" y="3692384"/>
            <a:chExt cx="2397222" cy="2093640"/>
          </a:xfrm>
        </p:grpSpPr>
        <p:grpSp>
          <p:nvGrpSpPr>
            <p:cNvPr id="107" name="组合 106"/>
            <p:cNvGrpSpPr/>
            <p:nvPr>
              <p:custDataLst>
                <p:tags r:id="rId38"/>
              </p:custDataLst>
            </p:nvPr>
          </p:nvGrpSpPr>
          <p:grpSpPr>
            <a:xfrm>
              <a:off x="7388330" y="3692384"/>
              <a:ext cx="2397222" cy="2093640"/>
              <a:chOff x="1511944" y="2420246"/>
              <a:chExt cx="2627152" cy="2294453"/>
            </a:xfrm>
            <a:effectLst>
              <a:outerShdw blurRad="203200" dist="38100" dir="3780000" sx="103000" sy="103000" algn="t" rotWithShape="0">
                <a:prstClr val="black">
                  <a:alpha val="25000"/>
                </a:prstClr>
              </a:outerShdw>
            </a:effectLst>
          </p:grpSpPr>
          <p:sp>
            <p:nvSpPr>
              <p:cNvPr id="109" name="Freeform 6"/>
              <p:cNvSpPr/>
              <p:nvPr>
                <p:custDataLst>
                  <p:tags r:id="rId39"/>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800"/>
              </a:p>
            </p:txBody>
          </p:sp>
          <p:sp>
            <p:nvSpPr>
              <p:cNvPr id="110" name="Freeform 6"/>
              <p:cNvSpPr/>
              <p:nvPr>
                <p:custDataLst>
                  <p:tags r:id="rId40"/>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800"/>
              </a:p>
            </p:txBody>
          </p:sp>
        </p:grpSp>
        <p:sp>
          <p:nvSpPr>
            <p:cNvPr id="108" name="Freeform 7"/>
            <p:cNvSpPr/>
            <p:nvPr>
              <p:custDataLst>
                <p:tags r:id="rId41"/>
              </p:custDataLst>
            </p:nvPr>
          </p:nvSpPr>
          <p:spPr bwMode="auto">
            <a:xfrm>
              <a:off x="7700013" y="3936334"/>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A568D2"/>
            </a:solidFill>
            <a:ln w="7938" cap="flat">
              <a:noFill/>
              <a:prstDash val="solid"/>
              <a:miter lim="800000"/>
            </a:ln>
            <a:effectLst/>
          </p:spPr>
          <p:txBody>
            <a:bodyPr vert="horz" wrap="square" lIns="91440" tIns="45720" rIns="91440" bIns="45720" numCol="1" anchor="t" anchorCtr="0" compatLnSpc="1"/>
            <a:lstStyle/>
            <a:p>
              <a:endParaRPr lang="zh-CN" altLang="en-US" sz="1800"/>
            </a:p>
          </p:txBody>
        </p:sp>
      </p:grpSp>
      <p:sp>
        <p:nvSpPr>
          <p:cNvPr id="23" name="文本框 22"/>
          <p:cNvSpPr txBox="1"/>
          <p:nvPr>
            <p:custDataLst>
              <p:tags r:id="rId42"/>
            </p:custDataLst>
          </p:nvPr>
        </p:nvSpPr>
        <p:spPr>
          <a:xfrm>
            <a:off x="1380779" y="2327987"/>
            <a:ext cx="2155174" cy="492404"/>
          </a:xfrm>
          <a:prstGeom prst="rect">
            <a:avLst/>
          </a:prstGeom>
          <a:noFill/>
        </p:spPr>
        <p:txBody>
          <a:bodyPr wrap="square" lIns="0" tIns="0" rIns="0" bIns="0" rtlCol="0">
            <a:spAutoFit/>
          </a:bodyPr>
          <a:lstStyle/>
          <a:p>
            <a:pPr eaLnBrk="1" latinLnBrk="0" hangingPunct="1"/>
            <a:r>
              <a:rPr lang="en-US" altLang="zh-CN" sz="1600" b="1" smtClean="0">
                <a:solidFill>
                  <a:schemeClr val="bg1"/>
                </a:solidFill>
                <a:latin typeface="微软雅黑" panose="020B0503020204020204" pitchFamily="34" charset="-122"/>
                <a:ea typeface="微软雅黑" panose="020B0503020204020204" pitchFamily="34" charset="-122"/>
              </a:rPr>
              <a:t>understand</a:t>
            </a:r>
            <a:endParaRPr lang="en-US" altLang="zh-CN" sz="1600" b="1" smtClean="0">
              <a:solidFill>
                <a:schemeClr val="bg1"/>
              </a:solidFill>
              <a:latin typeface="微软雅黑" panose="020B0503020204020204" pitchFamily="34" charset="-122"/>
              <a:ea typeface="微软雅黑" panose="020B0503020204020204" pitchFamily="34" charset="-122"/>
            </a:endParaRPr>
          </a:p>
          <a:p>
            <a:pPr eaLnBrk="1" latinLnBrk="0" hangingPunct="1"/>
            <a:r>
              <a:rPr lang="en-US" altLang="zh-CN" sz="1600" b="1" smtClean="0">
                <a:solidFill>
                  <a:schemeClr val="bg1"/>
                </a:solidFill>
                <a:latin typeface="微软雅黑" panose="020B0503020204020204" pitchFamily="34" charset="-122"/>
                <a:ea typeface="微软雅黑" panose="020B0503020204020204" pitchFamily="34" charset="-122"/>
              </a:rPr>
              <a:t>  globally</a:t>
            </a:r>
            <a:endParaRPr lang="en-US" altLang="zh-CN" sz="1600" b="1" smtClean="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43"/>
            </p:custDataLst>
          </p:nvPr>
        </p:nvSpPr>
        <p:spPr>
          <a:xfrm>
            <a:off x="2738120" y="3050540"/>
            <a:ext cx="1543685" cy="453390"/>
          </a:xfrm>
          <a:prstGeom prst="rect">
            <a:avLst/>
          </a:prstGeom>
          <a:noFill/>
        </p:spPr>
        <p:txBody>
          <a:bodyPr wrap="square" lIns="0" tIns="0" rIns="0" bIns="0" rtlCol="0">
            <a:spAutoFit/>
          </a:bodyPr>
          <a:lstStyle/>
          <a:p>
            <a:pPr eaLnBrk="1" latinLnBrk="0" hangingPunct="1">
              <a:lnSpc>
                <a:spcPts val="1180"/>
              </a:lnSpc>
            </a:pPr>
            <a:r>
              <a:rPr lang="en-US" altLang="zh-CN" sz="1600" b="1">
                <a:solidFill>
                  <a:schemeClr val="bg1"/>
                </a:solidFill>
                <a:latin typeface="Times New Roman" panose="02020603050405020304" pitchFamily="18" charset="0"/>
                <a:ea typeface="DFGothic-EB" panose="02010609010101010101" pitchFamily="1" charset="-128"/>
                <a:cs typeface="Times New Roman" panose="02020603050405020304" pitchFamily="18" charset="0"/>
                <a:sym typeface="+mn-ea"/>
              </a:rPr>
              <a:t>        </a:t>
            </a:r>
            <a:r>
              <a:rPr lang="en-US" altLang="zh-CN" sz="1600" b="1">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know</a:t>
            </a:r>
            <a:endParaRPr lang="en-US" altLang="zh-CN" sz="1600" b="1">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eaLnBrk="1" latinLnBrk="0" hangingPunct="1">
              <a:lnSpc>
                <a:spcPts val="1180"/>
              </a:lnSpc>
            </a:pPr>
            <a:r>
              <a:rPr lang="en-US" altLang="zh-CN" sz="1600" b="1">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endParaRPr lang="en-US" altLang="zh-CN" sz="1600" b="1">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eaLnBrk="1" latinLnBrk="0" hangingPunct="1">
              <a:lnSpc>
                <a:spcPts val="1180"/>
              </a:lnSpc>
            </a:pPr>
            <a:r>
              <a:rPr lang="en-US" altLang="ko-KR" sz="1400" b="1">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personification</a:t>
            </a:r>
            <a:r>
              <a:rPr lang="en-US" altLang="ko-KR" sz="1400" b="1">
                <a:gradFill>
                  <a:gsLst>
                    <a:gs pos="0">
                      <a:srgbClr val="007BD3"/>
                    </a:gs>
                    <a:gs pos="100000">
                      <a:srgbClr val="034373"/>
                    </a:gs>
                  </a:gsLst>
                  <a:lin scaled="0"/>
                </a:gradFill>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endParaRPr lang="en-US" altLang="zh-CN" sz="1400" b="1" smtClean="0">
              <a:solidFill>
                <a:schemeClr val="bg1"/>
              </a:solidFill>
              <a:effectLst/>
              <a:latin typeface="微软雅黑" panose="020B0503020204020204" pitchFamily="34" charset="-122"/>
              <a:ea typeface="微软雅黑" panose="020B0503020204020204" pitchFamily="34" charset="-122"/>
            </a:endParaRPr>
          </a:p>
        </p:txBody>
      </p:sp>
      <p:sp>
        <p:nvSpPr>
          <p:cNvPr id="25" name="文本框 24"/>
          <p:cNvSpPr txBox="1"/>
          <p:nvPr>
            <p:custDataLst>
              <p:tags r:id="rId44"/>
            </p:custDataLst>
          </p:nvPr>
        </p:nvSpPr>
        <p:spPr>
          <a:xfrm>
            <a:off x="4204849" y="2199946"/>
            <a:ext cx="2753952" cy="492125"/>
          </a:xfrm>
          <a:prstGeom prst="rect">
            <a:avLst/>
          </a:prstGeom>
          <a:noFill/>
        </p:spPr>
        <p:txBody>
          <a:bodyPr wrap="square" lIns="0" tIns="0" rIns="0" bIns="0" rtlCol="0">
            <a:spAutoFit/>
          </a:bodyPr>
          <a:lstStyle/>
          <a:p>
            <a:r>
              <a:rPr lang="en-US" altLang="zh-CN" sz="1600" b="1" smtClean="0">
                <a:solidFill>
                  <a:schemeClr val="bg1"/>
                </a:solidFill>
                <a:latin typeface="微软雅黑" panose="020B0503020204020204" pitchFamily="34" charset="-122"/>
                <a:ea typeface="微软雅黑" panose="020B0503020204020204" pitchFamily="34" charset="-122"/>
              </a:rPr>
              <a:t>  organise</a:t>
            </a:r>
            <a:endParaRPr lang="en-US" altLang="zh-CN" sz="1600" b="1" smtClean="0">
              <a:solidFill>
                <a:schemeClr val="bg1"/>
              </a:solidFill>
              <a:latin typeface="微软雅黑" panose="020B0503020204020204" pitchFamily="34" charset="-122"/>
              <a:ea typeface="微软雅黑" panose="020B0503020204020204" pitchFamily="34" charset="-122"/>
            </a:endParaRPr>
          </a:p>
          <a:p>
            <a:r>
              <a:rPr lang="en-US" altLang="zh-CN" sz="1600" b="1" smtClean="0">
                <a:solidFill>
                  <a:schemeClr val="bg1"/>
                </a:solidFill>
                <a:latin typeface="微软雅黑" panose="020B0503020204020204" pitchFamily="34" charset="-122"/>
                <a:ea typeface="微软雅黑" panose="020B0503020204020204" pitchFamily="34" charset="-122"/>
              </a:rPr>
              <a:t>information</a:t>
            </a:r>
            <a:r>
              <a:rPr lang="en-US" altLang="zh-CN" sz="1600" b="1" smtClean="0">
                <a:solidFill>
                  <a:schemeClr val="tx1"/>
                </a:solidFill>
                <a:latin typeface="微软雅黑" panose="020B0503020204020204" pitchFamily="34" charset="-122"/>
                <a:ea typeface="微软雅黑" panose="020B0503020204020204" pitchFamily="34" charset="-122"/>
              </a:rPr>
              <a:t> </a:t>
            </a:r>
            <a:endParaRPr lang="en-US" altLang="zh-CN" sz="1600" b="1" smtClean="0">
              <a:solidFill>
                <a:schemeClr val="tx1"/>
              </a:solidFill>
              <a:latin typeface="微软雅黑" panose="020B0503020204020204" pitchFamily="34" charset="-122"/>
              <a:ea typeface="微软雅黑" panose="020B0503020204020204" pitchFamily="34" charset="-122"/>
            </a:endParaRPr>
          </a:p>
        </p:txBody>
      </p:sp>
      <p:sp>
        <p:nvSpPr>
          <p:cNvPr id="26" name="文本框 25"/>
          <p:cNvSpPr txBox="1"/>
          <p:nvPr>
            <p:custDataLst>
              <p:tags r:id="rId45"/>
            </p:custDataLst>
          </p:nvPr>
        </p:nvSpPr>
        <p:spPr>
          <a:xfrm>
            <a:off x="5552917" y="3050622"/>
            <a:ext cx="2155174" cy="738505"/>
          </a:xfrm>
          <a:prstGeom prst="rect">
            <a:avLst/>
          </a:prstGeom>
          <a:noFill/>
        </p:spPr>
        <p:txBody>
          <a:bodyPr wrap="square" lIns="0" tIns="0" rIns="0" bIns="0" rtlCol="0">
            <a:spAutoFit/>
          </a:bodyPr>
          <a:lstStyle/>
          <a:p>
            <a:r>
              <a:rPr lang="en-US" altLang="zh-CN" sz="1600" b="1" smtClean="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     think</a:t>
            </a:r>
            <a:endParaRPr lang="en-US" altLang="zh-CN" sz="1600" b="1" smtClean="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a:p>
            <a:r>
              <a:rPr lang="en-US" altLang="zh-CN" sz="1600" b="1" smtClean="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        &amp;</a:t>
            </a:r>
            <a:endParaRPr lang="en-US" altLang="zh-CN" sz="1600" b="1" smtClean="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a:p>
            <a:r>
              <a:rPr lang="en-US" altLang="zh-CN" sz="1600" b="1" smtClean="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     share</a:t>
            </a:r>
            <a:endParaRPr lang="en-US" altLang="zh-CN" sz="1600" b="1" smtClean="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27" name="文本框 26"/>
          <p:cNvSpPr txBox="1"/>
          <p:nvPr>
            <p:custDataLst>
              <p:tags r:id="rId46"/>
            </p:custDataLst>
          </p:nvPr>
        </p:nvSpPr>
        <p:spPr>
          <a:xfrm>
            <a:off x="6826845" y="2327714"/>
            <a:ext cx="2155174" cy="276927"/>
          </a:xfrm>
          <a:prstGeom prst="rect">
            <a:avLst/>
          </a:prstGeom>
          <a:noFill/>
        </p:spPr>
        <p:txBody>
          <a:bodyPr wrap="square" lIns="0" tIns="0" rIns="0" bIns="0" rtlCol="0">
            <a:spAutoFit/>
          </a:bodyPr>
          <a:lstStyle/>
          <a:p>
            <a:r>
              <a:rPr lang="en-US" altLang="zh-CN" sz="1800" b="1" smtClean="0">
                <a:solidFill>
                  <a:schemeClr val="bg1"/>
                </a:solidFill>
                <a:latin typeface="微软雅黑" panose="020B0503020204020204" pitchFamily="34" charset="-122"/>
                <a:ea typeface="微软雅黑" panose="020B0503020204020204" pitchFamily="34" charset="-122"/>
              </a:rPr>
              <a:t>homework</a:t>
            </a:r>
            <a:endParaRPr lang="en-US" altLang="zh-CN" sz="1800" b="1"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childTnLst>
                          </p:cTn>
                        </p:par>
                        <p:par>
                          <p:cTn id="15" fill="hold">
                            <p:stCondLst>
                              <p:cond delay="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2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grpId="0" nodeType="withEffect">
                                  <p:stCondLst>
                                    <p:cond delay="2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40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53" presetClass="entr" presetSubtype="16" fill="hold" grpId="0" nodeType="withEffect">
                                  <p:stCondLst>
                                    <p:cond delay="2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custDataLst>
              <p:tags r:id="rId1"/>
            </p:custDataLst>
          </p:nvPr>
        </p:nvSpPr>
        <p:spPr>
          <a:xfrm>
            <a:off x="1118214" y="115636"/>
            <a:ext cx="2349945" cy="745629"/>
          </a:xfrm>
          <a:prstGeom prst="rect">
            <a:avLst/>
          </a:prstGeom>
        </p:spPr>
        <p:txBody>
          <a:bodyPr vert="horz" lIns="51435" tIns="25717" rIns="51435" bIns="25717"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2000" b="1">
                <a:solidFill>
                  <a:srgbClr val="7030A0"/>
                </a:solidFill>
                <a:latin typeface="Verdana" panose="020B0604030504040204" pitchFamily="34" charset="0"/>
                <a:ea typeface="Verdana" panose="020B0604030504040204" pitchFamily="34" charset="0"/>
                <a:cs typeface="Verdana" panose="020B0604030504040204" pitchFamily="34" charset="0"/>
              </a:rPr>
              <a:t>Activity 1 </a:t>
            </a:r>
            <a:endParaRPr lang="en-US" altLang="zh-CN" sz="2000" b="1">
              <a:solidFill>
                <a:srgbClr val="7030A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矩形 5"/>
          <p:cNvSpPr/>
          <p:nvPr>
            <p:custDataLst>
              <p:tags r:id="rId2"/>
            </p:custDataLst>
          </p:nvPr>
        </p:nvSpPr>
        <p:spPr>
          <a:xfrm>
            <a:off x="2547938" y="288766"/>
            <a:ext cx="5955030" cy="398780"/>
          </a:xfrm>
          <a:prstGeom prst="rect">
            <a:avLst/>
          </a:prstGeom>
        </p:spPr>
        <p:txBody>
          <a:bodyPr wrap="square">
            <a:spAutoFit/>
          </a:bodyPr>
          <a:lstStyle/>
          <a:p>
            <a:r>
              <a:rPr lang="en-US" altLang="zh-CN" sz="2000" b="1">
                <a:solidFill>
                  <a:srgbClr val="7030A0"/>
                </a:solidFill>
                <a:latin typeface="Times New Roman" panose="02020603050405020304" pitchFamily="18" charset="0"/>
                <a:cs typeface="Times New Roman" panose="02020603050405020304" pitchFamily="18" charset="0"/>
              </a:rPr>
              <a:t>Look at the pictures and tick what plants can do.</a:t>
            </a:r>
            <a:endParaRPr lang="en-US" altLang="zh-CN" sz="2000" b="1">
              <a:solidFill>
                <a:srgbClr val="7030A0"/>
              </a:solidFill>
              <a:latin typeface="Times New Roman" panose="02020603050405020304" pitchFamily="18" charset="0"/>
              <a:cs typeface="Times New Roman" panose="02020603050405020304" pitchFamily="18" charset="0"/>
            </a:endParaRPr>
          </a:p>
        </p:txBody>
      </p:sp>
      <p:pic>
        <p:nvPicPr>
          <p:cNvPr id="1026" name="Picture 2" descr="/Users/apple/Desktop/屏幕快照 2020-03-27 下午9.28.33.png屏幕快照 2020-03-27 下午9.28.33"/>
          <p:cNvPicPr>
            <a:picLocks noChangeAspect="1" noChangeArrowheads="1"/>
          </p:cNvPicPr>
          <p:nvPr>
            <p:custDataLst>
              <p:tags r:id="rId3"/>
            </p:custDataLst>
          </p:nvPr>
        </p:nvPicPr>
        <p:blipFill>
          <a:blip r:embed="rId4"/>
          <a:stretch>
            <a:fillRect/>
          </a:stretch>
        </p:blipFill>
        <p:spPr bwMode="auto">
          <a:xfrm>
            <a:off x="1118235" y="808831"/>
            <a:ext cx="3194209" cy="4207193"/>
          </a:xfrm>
          <a:prstGeom prst="rect">
            <a:avLst/>
          </a:prstGeom>
          <a:noFill/>
        </p:spPr>
      </p:pic>
      <p:sp>
        <p:nvSpPr>
          <p:cNvPr id="8" name="矩形 7"/>
          <p:cNvSpPr/>
          <p:nvPr>
            <p:custDataLst>
              <p:tags r:id="rId5"/>
            </p:custDataLst>
          </p:nvPr>
        </p:nvSpPr>
        <p:spPr>
          <a:xfrm>
            <a:off x="5293995" y="1058704"/>
            <a:ext cx="2288858" cy="3784600"/>
          </a:xfrm>
          <a:prstGeom prst="rect">
            <a:avLst/>
          </a:prstGeom>
        </p:spPr>
        <p:txBody>
          <a:bodyPr wrap="square">
            <a:spAutoFit/>
          </a:bodyPr>
          <a:lstStyle/>
          <a:p>
            <a:pPr>
              <a:buFont typeface="Wingdings" panose="05000000000000000000" pitchFamily="2" charset="2"/>
              <a:buChar char="p"/>
            </a:pPr>
            <a:r>
              <a:rPr lang="en-US" altLang="zh-CN" sz="3000" b="1"/>
              <a:t>attack</a:t>
            </a:r>
            <a:endParaRPr lang="en-US" altLang="zh-CN" sz="3000" b="1"/>
          </a:p>
          <a:p>
            <a:pPr>
              <a:buFont typeface="Wingdings" panose="05000000000000000000" pitchFamily="2" charset="2"/>
              <a:buChar char="p"/>
            </a:pPr>
            <a:r>
              <a:rPr lang="en-US" altLang="zh-CN" sz="3000" b="1"/>
              <a:t>breathe</a:t>
            </a:r>
            <a:endParaRPr lang="en-US" altLang="zh-CN" sz="3000" b="1"/>
          </a:p>
          <a:p>
            <a:pPr>
              <a:buFont typeface="Wingdings" panose="05000000000000000000" pitchFamily="2" charset="2"/>
              <a:buChar char="p"/>
            </a:pPr>
            <a:r>
              <a:rPr lang="en-US" altLang="zh-CN" sz="3000" b="1"/>
              <a:t>eat</a:t>
            </a:r>
            <a:endParaRPr lang="en-US" altLang="zh-CN" sz="3000" b="1"/>
          </a:p>
          <a:p>
            <a:pPr>
              <a:buFont typeface="Wingdings" panose="05000000000000000000" pitchFamily="2" charset="2"/>
              <a:buChar char="p"/>
            </a:pPr>
            <a:r>
              <a:rPr lang="en-US" altLang="zh-CN" sz="3000" b="1"/>
              <a:t>sleep</a:t>
            </a:r>
            <a:endParaRPr lang="en-US" altLang="zh-CN" sz="3000" b="1"/>
          </a:p>
          <a:p>
            <a:pPr>
              <a:buFont typeface="Wingdings" panose="05000000000000000000" pitchFamily="2" charset="2"/>
              <a:buChar char="p"/>
            </a:pPr>
            <a:r>
              <a:rPr lang="en-US" altLang="zh-CN" sz="3000" b="1"/>
              <a:t>move</a:t>
            </a:r>
            <a:endParaRPr lang="en-US" altLang="zh-CN" sz="3000" b="1"/>
          </a:p>
          <a:p>
            <a:pPr>
              <a:buFont typeface="Wingdings" panose="05000000000000000000" pitchFamily="2" charset="2"/>
              <a:buChar char="p"/>
            </a:pPr>
            <a:r>
              <a:rPr lang="en-US" altLang="zh-CN" sz="3000" b="1">
                <a:solidFill>
                  <a:srgbClr val="7030A0"/>
                </a:solidFill>
              </a:rPr>
              <a:t>speak</a:t>
            </a:r>
            <a:endParaRPr lang="en-US" altLang="zh-CN" sz="3000" b="1">
              <a:solidFill>
                <a:schemeClr val="tx1"/>
              </a:solidFill>
            </a:endParaRPr>
          </a:p>
          <a:p>
            <a:pPr>
              <a:buFont typeface="Wingdings" panose="05000000000000000000" pitchFamily="2" charset="2"/>
              <a:buChar char="p"/>
            </a:pPr>
            <a:r>
              <a:rPr lang="en-US" altLang="zh-CN" sz="3000" b="1"/>
              <a:t>steal</a:t>
            </a:r>
            <a:endParaRPr lang="en-US" altLang="zh-CN" sz="3000" b="1"/>
          </a:p>
          <a:p>
            <a:pPr>
              <a:buFont typeface="Wingdings" panose="05000000000000000000" pitchFamily="2" charset="2"/>
              <a:buChar char="p"/>
            </a:pPr>
            <a:r>
              <a:rPr lang="en-US" altLang="zh-CN" sz="3000" b="1"/>
              <a:t>think</a:t>
            </a:r>
            <a:endParaRPr lang="zh-CN" altLang="en-US" sz="3000" b="1"/>
          </a:p>
        </p:txBody>
      </p:sp>
      <p:sp>
        <p:nvSpPr>
          <p:cNvPr id="11" name="TextBox 10"/>
          <p:cNvSpPr txBox="1"/>
          <p:nvPr>
            <p:custDataLst>
              <p:tags r:id="rId6"/>
            </p:custDataLst>
          </p:nvPr>
        </p:nvSpPr>
        <p:spPr>
          <a:xfrm>
            <a:off x="5374640" y="1518920"/>
            <a:ext cx="302895" cy="414020"/>
          </a:xfrm>
          <a:prstGeom prst="rect">
            <a:avLst/>
          </a:prstGeom>
          <a:noFill/>
        </p:spPr>
        <p:txBody>
          <a:bodyPr wrap="square" rtlCol="0">
            <a:spAutoFit/>
          </a:bodyPr>
          <a:lstStyle/>
          <a:p>
            <a:r>
              <a:rPr lang="zh-CN" altLang="en-US" sz="2100" b="1">
                <a:solidFill>
                  <a:srgbClr val="FF0000"/>
                </a:solidFill>
              </a:rPr>
              <a:t>√</a:t>
            </a:r>
            <a:endParaRPr lang="zh-CN" altLang="en-US" sz="2100" b="1">
              <a:solidFill>
                <a:srgbClr val="FF0000"/>
              </a:solidFill>
            </a:endParaRPr>
          </a:p>
        </p:txBody>
      </p:sp>
      <p:sp>
        <p:nvSpPr>
          <p:cNvPr id="13" name="TextBox 12"/>
          <p:cNvSpPr txBox="1"/>
          <p:nvPr>
            <p:custDataLst>
              <p:tags r:id="rId7"/>
            </p:custDataLst>
          </p:nvPr>
        </p:nvSpPr>
        <p:spPr>
          <a:xfrm>
            <a:off x="5374640" y="1984375"/>
            <a:ext cx="383858" cy="414020"/>
          </a:xfrm>
          <a:prstGeom prst="rect">
            <a:avLst/>
          </a:prstGeom>
          <a:noFill/>
        </p:spPr>
        <p:txBody>
          <a:bodyPr wrap="square" rtlCol="0">
            <a:spAutoFit/>
          </a:bodyPr>
          <a:lstStyle/>
          <a:p>
            <a:r>
              <a:rPr lang="zh-CN" altLang="en-US" sz="2100" b="1">
                <a:solidFill>
                  <a:srgbClr val="FF0000"/>
                </a:solidFill>
              </a:rPr>
              <a:t>√</a:t>
            </a:r>
            <a:endParaRPr lang="zh-CN" altLang="en-US" sz="2100" b="1">
              <a:solidFill>
                <a:srgbClr val="FF0000"/>
              </a:solidFill>
            </a:endParaRPr>
          </a:p>
        </p:txBody>
      </p:sp>
      <p:sp>
        <p:nvSpPr>
          <p:cNvPr id="14" name="TextBox 13"/>
          <p:cNvSpPr txBox="1"/>
          <p:nvPr>
            <p:custDataLst>
              <p:tags r:id="rId8"/>
            </p:custDataLst>
          </p:nvPr>
        </p:nvSpPr>
        <p:spPr>
          <a:xfrm>
            <a:off x="5374640" y="1058704"/>
            <a:ext cx="383858" cy="460375"/>
          </a:xfrm>
          <a:prstGeom prst="rect">
            <a:avLst/>
          </a:prstGeom>
          <a:noFill/>
        </p:spPr>
        <p:txBody>
          <a:bodyPr wrap="square" rtlCol="0">
            <a:spAutoFit/>
          </a:bodyPr>
          <a:lstStyle/>
          <a:p>
            <a:r>
              <a:rPr lang="zh-CN" altLang="en-US" sz="2400" b="1">
                <a:solidFill>
                  <a:srgbClr val="FF0000"/>
                </a:solidFill>
              </a:rPr>
              <a:t>√</a:t>
            </a:r>
            <a:endParaRPr lang="zh-CN" altLang="en-US" sz="2400" b="1">
              <a:solidFill>
                <a:srgbClr val="FF0000"/>
              </a:solidFill>
            </a:endParaRPr>
          </a:p>
        </p:txBody>
      </p:sp>
      <p:sp>
        <p:nvSpPr>
          <p:cNvPr id="15" name="TextBox 14"/>
          <p:cNvSpPr txBox="1"/>
          <p:nvPr>
            <p:custDataLst>
              <p:tags r:id="rId9"/>
            </p:custDataLst>
          </p:nvPr>
        </p:nvSpPr>
        <p:spPr>
          <a:xfrm>
            <a:off x="5406160" y="3407412"/>
            <a:ext cx="321471" cy="414020"/>
          </a:xfrm>
          <a:prstGeom prst="rect">
            <a:avLst/>
          </a:prstGeom>
          <a:noFill/>
        </p:spPr>
        <p:txBody>
          <a:bodyPr wrap="square" rtlCol="0">
            <a:spAutoFit/>
          </a:bodyPr>
          <a:lstStyle/>
          <a:p>
            <a:r>
              <a:rPr lang="zh-CN" altLang="en-US" sz="2100" b="1">
                <a:solidFill>
                  <a:srgbClr val="FF0000"/>
                </a:solidFill>
              </a:rPr>
              <a:t>√</a:t>
            </a:r>
            <a:endParaRPr lang="zh-CN" altLang="en-US" sz="2100" b="1">
              <a:solidFill>
                <a:srgbClr val="FF0000"/>
              </a:solidFill>
            </a:endParaRPr>
          </a:p>
        </p:txBody>
      </p:sp>
      <p:sp>
        <p:nvSpPr>
          <p:cNvPr id="12" name="TextBox 13"/>
          <p:cNvSpPr txBox="1"/>
          <p:nvPr>
            <p:custDataLst>
              <p:tags r:id="rId10"/>
            </p:custDataLst>
          </p:nvPr>
        </p:nvSpPr>
        <p:spPr>
          <a:xfrm>
            <a:off x="5405525" y="3821426"/>
            <a:ext cx="321471" cy="414020"/>
          </a:xfrm>
          <a:prstGeom prst="rect">
            <a:avLst/>
          </a:prstGeom>
          <a:noFill/>
        </p:spPr>
        <p:txBody>
          <a:bodyPr wrap="square" rtlCol="0">
            <a:spAutoFit/>
          </a:bodyPr>
          <a:lstStyle/>
          <a:p>
            <a:r>
              <a:rPr lang="zh-CN" altLang="en-US" sz="2100" b="1">
                <a:solidFill>
                  <a:srgbClr val="FF0000"/>
                </a:solidFill>
              </a:rPr>
              <a:t>√</a:t>
            </a:r>
            <a:endParaRPr lang="zh-CN" altLang="en-US" sz="21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722948" y="790099"/>
            <a:ext cx="4630103" cy="2168525"/>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r>
              <a:rPr lang="en-US" altLang="zh-CN" sz="21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rPr>
              <a:t>Can they hear each other?</a:t>
            </a:r>
            <a:endParaRPr lang="en-US" altLang="zh-CN" sz="21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endParaRPr>
          </a:p>
          <a:p>
            <a:r>
              <a:rPr lang="en-US" altLang="zh-CN" sz="21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rPr>
              <a:t>Can they touch  each other?</a:t>
            </a:r>
            <a:endParaRPr lang="en-US" altLang="zh-CN" sz="21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endParaRPr>
          </a:p>
          <a:p>
            <a:r>
              <a:rPr lang="en-US" altLang="zh-CN" sz="21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rPr>
              <a:t>Can they see each other?</a:t>
            </a:r>
            <a:endParaRPr lang="en-US" altLang="zh-CN" sz="21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endParaRPr>
          </a:p>
          <a:p>
            <a:r>
              <a:rPr lang="en-US" altLang="zh-CN" sz="18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rPr>
              <a:t>.</a:t>
            </a:r>
            <a:endParaRPr lang="en-US" altLang="zh-CN" sz="18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endParaRPr>
          </a:p>
          <a:p>
            <a:r>
              <a:rPr lang="en-US" altLang="zh-CN" sz="18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rPr>
              <a:t>.</a:t>
            </a:r>
            <a:endParaRPr lang="en-US" altLang="zh-CN" sz="18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endParaRPr>
          </a:p>
          <a:p>
            <a:r>
              <a:rPr lang="en-US" altLang="zh-CN" sz="18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rPr>
              <a:t>.</a:t>
            </a:r>
            <a:endParaRPr lang="en-US" altLang="zh-CN" sz="18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endParaRPr>
          </a:p>
          <a:p>
            <a:endParaRPr lang="en-US" altLang="zh-CN" sz="1800" b="1">
              <a:solidFill>
                <a:srgbClr val="7030A0"/>
              </a:solidFill>
              <a:latin typeface="Times New Roman" panose="02020603050405020304" pitchFamily="18" charset="0"/>
              <a:ea typeface="汉仪润圆-35W" panose="00020600040101010101" pitchFamily="18" charset="-122"/>
              <a:cs typeface="Times New Roman" panose="02020603050405020304" pitchFamily="18" charset="0"/>
            </a:endParaRPr>
          </a:p>
        </p:txBody>
      </p:sp>
      <p:sp>
        <p:nvSpPr>
          <p:cNvPr id="6" name="矩形 5"/>
          <p:cNvSpPr/>
          <p:nvPr>
            <p:custDataLst>
              <p:tags r:id="rId2"/>
            </p:custDataLst>
          </p:nvPr>
        </p:nvSpPr>
        <p:spPr>
          <a:xfrm>
            <a:off x="0" y="2924175"/>
            <a:ext cx="9144000" cy="2419350"/>
          </a:xfrm>
          <a:prstGeom prst="rect">
            <a:avLst/>
          </a:prstGeom>
          <a:solidFill>
            <a:srgbClr val="2B4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 name="矩形 6"/>
          <p:cNvSpPr/>
          <p:nvPr>
            <p:custDataLst>
              <p:tags r:id="rId3"/>
            </p:custDataLst>
          </p:nvPr>
        </p:nvSpPr>
        <p:spPr>
          <a:xfrm>
            <a:off x="6305550" y="2209800"/>
            <a:ext cx="2190750" cy="2190750"/>
          </a:xfrm>
          <a:prstGeom prst="rect">
            <a:avLst/>
          </a:prstGeom>
          <a:solidFill>
            <a:srgbClr val="63A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nvGrpSpPr>
          <p:cNvPr id="11" name="组合 10"/>
          <p:cNvGrpSpPr/>
          <p:nvPr>
            <p:custDataLst>
              <p:tags r:id="rId4"/>
            </p:custDataLst>
          </p:nvPr>
        </p:nvGrpSpPr>
        <p:grpSpPr>
          <a:xfrm>
            <a:off x="723122" y="3122323"/>
            <a:ext cx="883169" cy="883169"/>
            <a:chOff x="629232" y="3880157"/>
            <a:chExt cx="964641" cy="964641"/>
          </a:xfrm>
        </p:grpSpPr>
        <p:sp>
          <p:nvSpPr>
            <p:cNvPr id="12" name="椭圆 11"/>
            <p:cNvSpPr/>
            <p:nvPr>
              <p:custDataLst>
                <p:tags r:id="rId5"/>
              </p:custDataLst>
            </p:nvPr>
          </p:nvSpPr>
          <p:spPr>
            <a:xfrm>
              <a:off x="629232" y="3880157"/>
              <a:ext cx="964641" cy="964641"/>
            </a:xfrm>
            <a:prstGeom prst="ellipse">
              <a:avLst/>
            </a:prstGeom>
            <a:solidFill>
              <a:srgbClr val="63A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3" name="study-notes_42962"/>
            <p:cNvSpPr>
              <a:spLocks noChangeAspect="1"/>
            </p:cNvSpPr>
            <p:nvPr>
              <p:custDataLst>
                <p:tags r:id="rId6"/>
              </p:custDataLst>
            </p:nvPr>
          </p:nvSpPr>
          <p:spPr bwMode="auto">
            <a:xfrm>
              <a:off x="916652" y="4202828"/>
              <a:ext cx="389800" cy="319298"/>
            </a:xfrm>
            <a:custGeom>
              <a:avLst/>
              <a:gdLst>
                <a:gd name="connsiteX0" fmla="*/ 50165 w 607074"/>
                <a:gd name="connsiteY0" fmla="*/ 185064 h 497275"/>
                <a:gd name="connsiteX1" fmla="*/ 20045 w 607074"/>
                <a:gd name="connsiteY1" fmla="*/ 215133 h 497275"/>
                <a:gd name="connsiteX2" fmla="*/ 20045 w 607074"/>
                <a:gd name="connsiteY2" fmla="*/ 463854 h 497275"/>
                <a:gd name="connsiteX3" fmla="*/ 33478 w 607074"/>
                <a:gd name="connsiteY3" fmla="*/ 477160 h 497275"/>
                <a:gd name="connsiteX4" fmla="*/ 98126 w 607074"/>
                <a:gd name="connsiteY4" fmla="*/ 477160 h 497275"/>
                <a:gd name="connsiteX5" fmla="*/ 111559 w 607074"/>
                <a:gd name="connsiteY5" fmla="*/ 463854 h 497275"/>
                <a:gd name="connsiteX6" fmla="*/ 111559 w 607074"/>
                <a:gd name="connsiteY6" fmla="*/ 215133 h 497275"/>
                <a:gd name="connsiteX7" fmla="*/ 81439 w 607074"/>
                <a:gd name="connsiteY7" fmla="*/ 185064 h 497275"/>
                <a:gd name="connsiteX8" fmla="*/ 50165 w 607074"/>
                <a:gd name="connsiteY8" fmla="*/ 165053 h 497275"/>
                <a:gd name="connsiteX9" fmla="*/ 81439 w 607074"/>
                <a:gd name="connsiteY9" fmla="*/ 165053 h 497275"/>
                <a:gd name="connsiteX10" fmla="*/ 131604 w 607074"/>
                <a:gd name="connsiteY10" fmla="*/ 215133 h 497275"/>
                <a:gd name="connsiteX11" fmla="*/ 131604 w 607074"/>
                <a:gd name="connsiteY11" fmla="*/ 483865 h 497275"/>
                <a:gd name="connsiteX12" fmla="*/ 118171 w 607074"/>
                <a:gd name="connsiteY12" fmla="*/ 497275 h 497275"/>
                <a:gd name="connsiteX13" fmla="*/ 13328 w 607074"/>
                <a:gd name="connsiteY13" fmla="*/ 497275 h 497275"/>
                <a:gd name="connsiteX14" fmla="*/ 0 w 607074"/>
                <a:gd name="connsiteY14" fmla="*/ 483865 h 497275"/>
                <a:gd name="connsiteX15" fmla="*/ 0 w 607074"/>
                <a:gd name="connsiteY15" fmla="*/ 215133 h 497275"/>
                <a:gd name="connsiteX16" fmla="*/ 50165 w 607074"/>
                <a:gd name="connsiteY16" fmla="*/ 165053 h 497275"/>
                <a:gd name="connsiteX17" fmla="*/ 208711 w 607074"/>
                <a:gd name="connsiteY17" fmla="*/ 130236 h 497275"/>
                <a:gd name="connsiteX18" fmla="*/ 178599 w 607074"/>
                <a:gd name="connsiteY18" fmla="*/ 160307 h 497275"/>
                <a:gd name="connsiteX19" fmla="*/ 178599 w 607074"/>
                <a:gd name="connsiteY19" fmla="*/ 463851 h 497275"/>
                <a:gd name="connsiteX20" fmla="*/ 191924 w 607074"/>
                <a:gd name="connsiteY20" fmla="*/ 477158 h 497275"/>
                <a:gd name="connsiteX21" fmla="*/ 256659 w 607074"/>
                <a:gd name="connsiteY21" fmla="*/ 477158 h 497275"/>
                <a:gd name="connsiteX22" fmla="*/ 269984 w 607074"/>
                <a:gd name="connsiteY22" fmla="*/ 463851 h 497275"/>
                <a:gd name="connsiteX23" fmla="*/ 269984 w 607074"/>
                <a:gd name="connsiteY23" fmla="*/ 160307 h 497275"/>
                <a:gd name="connsiteX24" fmla="*/ 239872 w 607074"/>
                <a:gd name="connsiteY24" fmla="*/ 130236 h 497275"/>
                <a:gd name="connsiteX25" fmla="*/ 208711 w 607074"/>
                <a:gd name="connsiteY25" fmla="*/ 110223 h 497275"/>
                <a:gd name="connsiteX26" fmla="*/ 239872 w 607074"/>
                <a:gd name="connsiteY26" fmla="*/ 110223 h 497275"/>
                <a:gd name="connsiteX27" fmla="*/ 290023 w 607074"/>
                <a:gd name="connsiteY27" fmla="*/ 160307 h 497275"/>
                <a:gd name="connsiteX28" fmla="*/ 290023 w 607074"/>
                <a:gd name="connsiteY28" fmla="*/ 483864 h 497275"/>
                <a:gd name="connsiteX29" fmla="*/ 276698 w 607074"/>
                <a:gd name="connsiteY29" fmla="*/ 497275 h 497275"/>
                <a:gd name="connsiteX30" fmla="*/ 171885 w 607074"/>
                <a:gd name="connsiteY30" fmla="*/ 497275 h 497275"/>
                <a:gd name="connsiteX31" fmla="*/ 158560 w 607074"/>
                <a:gd name="connsiteY31" fmla="*/ 483864 h 497275"/>
                <a:gd name="connsiteX32" fmla="*/ 158560 w 607074"/>
                <a:gd name="connsiteY32" fmla="*/ 160307 h 497275"/>
                <a:gd name="connsiteX33" fmla="*/ 208711 w 607074"/>
                <a:gd name="connsiteY33" fmla="*/ 110223 h 497275"/>
                <a:gd name="connsiteX34" fmla="*/ 367250 w 607074"/>
                <a:gd name="connsiteY34" fmla="*/ 66832 h 497275"/>
                <a:gd name="connsiteX35" fmla="*/ 337130 w 607074"/>
                <a:gd name="connsiteY35" fmla="*/ 96905 h 497275"/>
                <a:gd name="connsiteX36" fmla="*/ 337130 w 607074"/>
                <a:gd name="connsiteY36" fmla="*/ 463850 h 497275"/>
                <a:gd name="connsiteX37" fmla="*/ 350458 w 607074"/>
                <a:gd name="connsiteY37" fmla="*/ 477157 h 497275"/>
                <a:gd name="connsiteX38" fmla="*/ 415106 w 607074"/>
                <a:gd name="connsiteY38" fmla="*/ 477157 h 497275"/>
                <a:gd name="connsiteX39" fmla="*/ 428539 w 607074"/>
                <a:gd name="connsiteY39" fmla="*/ 463850 h 497275"/>
                <a:gd name="connsiteX40" fmla="*/ 428539 w 607074"/>
                <a:gd name="connsiteY40" fmla="*/ 96905 h 497275"/>
                <a:gd name="connsiteX41" fmla="*/ 398419 w 607074"/>
                <a:gd name="connsiteY41" fmla="*/ 66832 h 497275"/>
                <a:gd name="connsiteX42" fmla="*/ 367250 w 607074"/>
                <a:gd name="connsiteY42" fmla="*/ 46714 h 497275"/>
                <a:gd name="connsiteX43" fmla="*/ 398419 w 607074"/>
                <a:gd name="connsiteY43" fmla="*/ 46714 h 497275"/>
                <a:gd name="connsiteX44" fmla="*/ 448584 w 607074"/>
                <a:gd name="connsiteY44" fmla="*/ 96905 h 497275"/>
                <a:gd name="connsiteX45" fmla="*/ 448584 w 607074"/>
                <a:gd name="connsiteY45" fmla="*/ 483863 h 497275"/>
                <a:gd name="connsiteX46" fmla="*/ 435256 w 607074"/>
                <a:gd name="connsiteY46" fmla="*/ 497275 h 497275"/>
                <a:gd name="connsiteX47" fmla="*/ 330413 w 607074"/>
                <a:gd name="connsiteY47" fmla="*/ 497275 h 497275"/>
                <a:gd name="connsiteX48" fmla="*/ 316980 w 607074"/>
                <a:gd name="connsiteY48" fmla="*/ 483863 h 497275"/>
                <a:gd name="connsiteX49" fmla="*/ 316980 w 607074"/>
                <a:gd name="connsiteY49" fmla="*/ 96905 h 497275"/>
                <a:gd name="connsiteX50" fmla="*/ 367250 w 607074"/>
                <a:gd name="connsiteY50" fmla="*/ 46714 h 497275"/>
                <a:gd name="connsiteX51" fmla="*/ 525678 w 607074"/>
                <a:gd name="connsiteY51" fmla="*/ 20013 h 497275"/>
                <a:gd name="connsiteX52" fmla="*/ 495574 w 607074"/>
                <a:gd name="connsiteY52" fmla="*/ 50084 h 497275"/>
                <a:gd name="connsiteX53" fmla="*/ 495574 w 607074"/>
                <a:gd name="connsiteY53" fmla="*/ 463851 h 497275"/>
                <a:gd name="connsiteX54" fmla="*/ 509000 w 607074"/>
                <a:gd name="connsiteY54" fmla="*/ 477158 h 497275"/>
                <a:gd name="connsiteX55" fmla="*/ 573614 w 607074"/>
                <a:gd name="connsiteY55" fmla="*/ 477158 h 497275"/>
                <a:gd name="connsiteX56" fmla="*/ 587040 w 607074"/>
                <a:gd name="connsiteY56" fmla="*/ 463851 h 497275"/>
                <a:gd name="connsiteX57" fmla="*/ 587040 w 607074"/>
                <a:gd name="connsiteY57" fmla="*/ 50084 h 497275"/>
                <a:gd name="connsiteX58" fmla="*/ 556936 w 607074"/>
                <a:gd name="connsiteY58" fmla="*/ 20013 h 497275"/>
                <a:gd name="connsiteX59" fmla="*/ 525678 w 607074"/>
                <a:gd name="connsiteY59" fmla="*/ 0 h 497275"/>
                <a:gd name="connsiteX60" fmla="*/ 556936 w 607074"/>
                <a:gd name="connsiteY60" fmla="*/ 0 h 497275"/>
                <a:gd name="connsiteX61" fmla="*/ 607074 w 607074"/>
                <a:gd name="connsiteY61" fmla="*/ 50084 h 497275"/>
                <a:gd name="connsiteX62" fmla="*/ 607074 w 607074"/>
                <a:gd name="connsiteY62" fmla="*/ 483864 h 497275"/>
                <a:gd name="connsiteX63" fmla="*/ 593648 w 607074"/>
                <a:gd name="connsiteY63" fmla="*/ 497275 h 497275"/>
                <a:gd name="connsiteX64" fmla="*/ 488861 w 607074"/>
                <a:gd name="connsiteY64" fmla="*/ 497275 h 497275"/>
                <a:gd name="connsiteX65" fmla="*/ 475540 w 607074"/>
                <a:gd name="connsiteY65" fmla="*/ 483864 h 497275"/>
                <a:gd name="connsiteX66" fmla="*/ 475540 w 607074"/>
                <a:gd name="connsiteY66" fmla="*/ 50084 h 497275"/>
                <a:gd name="connsiteX67" fmla="*/ 525678 w 607074"/>
                <a:gd name="connsiteY67" fmla="*/ 0 h 49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7074" h="497275">
                  <a:moveTo>
                    <a:pt x="50165" y="185064"/>
                  </a:moveTo>
                  <a:cubicBezTo>
                    <a:pt x="33583" y="185064"/>
                    <a:pt x="20045" y="198579"/>
                    <a:pt x="20045" y="215133"/>
                  </a:cubicBezTo>
                  <a:lnTo>
                    <a:pt x="20045" y="463854"/>
                  </a:lnTo>
                  <a:cubicBezTo>
                    <a:pt x="20045" y="471188"/>
                    <a:pt x="26027" y="477160"/>
                    <a:pt x="33478" y="477160"/>
                  </a:cubicBezTo>
                  <a:lnTo>
                    <a:pt x="98126" y="477160"/>
                  </a:lnTo>
                  <a:cubicBezTo>
                    <a:pt x="105472" y="477160"/>
                    <a:pt x="111559" y="471188"/>
                    <a:pt x="111559" y="463854"/>
                  </a:cubicBezTo>
                  <a:lnTo>
                    <a:pt x="111559" y="215133"/>
                  </a:lnTo>
                  <a:cubicBezTo>
                    <a:pt x="111559" y="198579"/>
                    <a:pt x="98021" y="185064"/>
                    <a:pt x="81439" y="185064"/>
                  </a:cubicBezTo>
                  <a:close/>
                  <a:moveTo>
                    <a:pt x="50165" y="165053"/>
                  </a:moveTo>
                  <a:lnTo>
                    <a:pt x="81439" y="165053"/>
                  </a:lnTo>
                  <a:cubicBezTo>
                    <a:pt x="109040" y="165053"/>
                    <a:pt x="131604" y="187579"/>
                    <a:pt x="131604" y="215133"/>
                  </a:cubicBezTo>
                  <a:lnTo>
                    <a:pt x="131604" y="483865"/>
                  </a:lnTo>
                  <a:cubicBezTo>
                    <a:pt x="131604" y="491303"/>
                    <a:pt x="125622" y="497275"/>
                    <a:pt x="118171" y="497275"/>
                  </a:cubicBezTo>
                  <a:lnTo>
                    <a:pt x="13328" y="497275"/>
                  </a:lnTo>
                  <a:cubicBezTo>
                    <a:pt x="5982" y="497275"/>
                    <a:pt x="0" y="491303"/>
                    <a:pt x="0" y="483865"/>
                  </a:cubicBezTo>
                  <a:lnTo>
                    <a:pt x="0" y="215133"/>
                  </a:lnTo>
                  <a:cubicBezTo>
                    <a:pt x="0" y="187579"/>
                    <a:pt x="22564" y="165053"/>
                    <a:pt x="50165" y="165053"/>
                  </a:cubicBezTo>
                  <a:close/>
                  <a:moveTo>
                    <a:pt x="208711" y="130236"/>
                  </a:moveTo>
                  <a:cubicBezTo>
                    <a:pt x="192134" y="130236"/>
                    <a:pt x="178599" y="143752"/>
                    <a:pt x="178599" y="160307"/>
                  </a:cubicBezTo>
                  <a:lnTo>
                    <a:pt x="178599" y="463851"/>
                  </a:lnTo>
                  <a:cubicBezTo>
                    <a:pt x="178599" y="471185"/>
                    <a:pt x="184580" y="477158"/>
                    <a:pt x="191924" y="477158"/>
                  </a:cubicBezTo>
                  <a:lnTo>
                    <a:pt x="256659" y="477158"/>
                  </a:lnTo>
                  <a:cubicBezTo>
                    <a:pt x="264003" y="477158"/>
                    <a:pt x="269984" y="471185"/>
                    <a:pt x="269984" y="463851"/>
                  </a:cubicBezTo>
                  <a:lnTo>
                    <a:pt x="269984" y="160307"/>
                  </a:lnTo>
                  <a:cubicBezTo>
                    <a:pt x="269984" y="143752"/>
                    <a:pt x="256449" y="130236"/>
                    <a:pt x="239872" y="130236"/>
                  </a:cubicBezTo>
                  <a:close/>
                  <a:moveTo>
                    <a:pt x="208711" y="110223"/>
                  </a:moveTo>
                  <a:lnTo>
                    <a:pt x="239872" y="110223"/>
                  </a:lnTo>
                  <a:cubicBezTo>
                    <a:pt x="267570" y="110223"/>
                    <a:pt x="290023" y="132751"/>
                    <a:pt x="290023" y="160307"/>
                  </a:cubicBezTo>
                  <a:lnTo>
                    <a:pt x="290023" y="483864"/>
                  </a:lnTo>
                  <a:cubicBezTo>
                    <a:pt x="290023" y="491303"/>
                    <a:pt x="284043" y="497275"/>
                    <a:pt x="276698" y="497275"/>
                  </a:cubicBezTo>
                  <a:lnTo>
                    <a:pt x="171885" y="497275"/>
                  </a:lnTo>
                  <a:cubicBezTo>
                    <a:pt x="164540" y="497275"/>
                    <a:pt x="158560" y="491303"/>
                    <a:pt x="158560" y="483864"/>
                  </a:cubicBezTo>
                  <a:lnTo>
                    <a:pt x="158560" y="160307"/>
                  </a:lnTo>
                  <a:cubicBezTo>
                    <a:pt x="158560" y="132751"/>
                    <a:pt x="181013" y="110223"/>
                    <a:pt x="208711" y="110223"/>
                  </a:cubicBezTo>
                  <a:close/>
                  <a:moveTo>
                    <a:pt x="367250" y="66832"/>
                  </a:moveTo>
                  <a:cubicBezTo>
                    <a:pt x="350563" y="66832"/>
                    <a:pt x="337130" y="80244"/>
                    <a:pt x="337130" y="96905"/>
                  </a:cubicBezTo>
                  <a:lnTo>
                    <a:pt x="337130" y="463850"/>
                  </a:lnTo>
                  <a:cubicBezTo>
                    <a:pt x="337130" y="471185"/>
                    <a:pt x="343112" y="477157"/>
                    <a:pt x="350458" y="477157"/>
                  </a:cubicBezTo>
                  <a:lnTo>
                    <a:pt x="415106" y="477157"/>
                  </a:lnTo>
                  <a:cubicBezTo>
                    <a:pt x="422557" y="477157"/>
                    <a:pt x="428539" y="471185"/>
                    <a:pt x="428539" y="463850"/>
                  </a:cubicBezTo>
                  <a:lnTo>
                    <a:pt x="428539" y="96905"/>
                  </a:lnTo>
                  <a:cubicBezTo>
                    <a:pt x="428539" y="80244"/>
                    <a:pt x="415001" y="66832"/>
                    <a:pt x="398419" y="66832"/>
                  </a:cubicBezTo>
                  <a:close/>
                  <a:moveTo>
                    <a:pt x="367250" y="46714"/>
                  </a:moveTo>
                  <a:lnTo>
                    <a:pt x="398419" y="46714"/>
                  </a:lnTo>
                  <a:cubicBezTo>
                    <a:pt x="426125" y="46714"/>
                    <a:pt x="448584" y="69242"/>
                    <a:pt x="448584" y="96905"/>
                  </a:cubicBezTo>
                  <a:lnTo>
                    <a:pt x="448584" y="483863"/>
                  </a:lnTo>
                  <a:cubicBezTo>
                    <a:pt x="448584" y="491303"/>
                    <a:pt x="442602" y="497275"/>
                    <a:pt x="435256" y="497275"/>
                  </a:cubicBezTo>
                  <a:lnTo>
                    <a:pt x="330413" y="497275"/>
                  </a:lnTo>
                  <a:cubicBezTo>
                    <a:pt x="322962" y="497275"/>
                    <a:pt x="316980" y="491303"/>
                    <a:pt x="316980" y="483863"/>
                  </a:cubicBezTo>
                  <a:lnTo>
                    <a:pt x="316980" y="96905"/>
                  </a:lnTo>
                  <a:cubicBezTo>
                    <a:pt x="316980" y="69242"/>
                    <a:pt x="339544" y="46714"/>
                    <a:pt x="367250" y="46714"/>
                  </a:cubicBezTo>
                  <a:close/>
                  <a:moveTo>
                    <a:pt x="525678" y="20013"/>
                  </a:moveTo>
                  <a:cubicBezTo>
                    <a:pt x="509105" y="20013"/>
                    <a:pt x="495574" y="33529"/>
                    <a:pt x="495574" y="50084"/>
                  </a:cubicBezTo>
                  <a:lnTo>
                    <a:pt x="495574" y="463851"/>
                  </a:lnTo>
                  <a:cubicBezTo>
                    <a:pt x="495574" y="471186"/>
                    <a:pt x="501553" y="477158"/>
                    <a:pt x="509000" y="477158"/>
                  </a:cubicBezTo>
                  <a:lnTo>
                    <a:pt x="573614" y="477158"/>
                  </a:lnTo>
                  <a:cubicBezTo>
                    <a:pt x="580956" y="477158"/>
                    <a:pt x="587040" y="471186"/>
                    <a:pt x="587040" y="463851"/>
                  </a:cubicBezTo>
                  <a:lnTo>
                    <a:pt x="587040" y="50084"/>
                  </a:lnTo>
                  <a:cubicBezTo>
                    <a:pt x="587040" y="33529"/>
                    <a:pt x="573509" y="20013"/>
                    <a:pt x="556936" y="20013"/>
                  </a:cubicBezTo>
                  <a:close/>
                  <a:moveTo>
                    <a:pt x="525678" y="0"/>
                  </a:moveTo>
                  <a:lnTo>
                    <a:pt x="556936" y="0"/>
                  </a:lnTo>
                  <a:cubicBezTo>
                    <a:pt x="584522" y="0"/>
                    <a:pt x="607074" y="22527"/>
                    <a:pt x="607074" y="50084"/>
                  </a:cubicBezTo>
                  <a:lnTo>
                    <a:pt x="607074" y="483864"/>
                  </a:lnTo>
                  <a:cubicBezTo>
                    <a:pt x="607074" y="491303"/>
                    <a:pt x="601095" y="497275"/>
                    <a:pt x="593648" y="497275"/>
                  </a:cubicBezTo>
                  <a:lnTo>
                    <a:pt x="488861" y="497275"/>
                  </a:lnTo>
                  <a:cubicBezTo>
                    <a:pt x="481519" y="497275"/>
                    <a:pt x="475540" y="491303"/>
                    <a:pt x="475540" y="483864"/>
                  </a:cubicBezTo>
                  <a:lnTo>
                    <a:pt x="475540" y="50084"/>
                  </a:lnTo>
                  <a:cubicBezTo>
                    <a:pt x="475540" y="22527"/>
                    <a:pt x="498092" y="0"/>
                    <a:pt x="525678" y="0"/>
                  </a:cubicBezTo>
                  <a:close/>
                </a:path>
              </a:pathLst>
            </a:custGeom>
            <a:solidFill>
              <a:schemeClr val="bg1"/>
            </a:solidFill>
            <a:ln>
              <a:noFill/>
            </a:ln>
          </p:spPr>
          <p:txBody>
            <a:bodyPr/>
            <a:lstStyle/>
            <a:p>
              <a:endParaRPr lang="zh-CN" altLang="en-US" sz="100"/>
            </a:p>
          </p:txBody>
        </p:sp>
      </p:grpSp>
      <p:grpSp>
        <p:nvGrpSpPr>
          <p:cNvPr id="14" name="组合 13"/>
          <p:cNvGrpSpPr/>
          <p:nvPr>
            <p:custDataLst>
              <p:tags r:id="rId7"/>
            </p:custDataLst>
          </p:nvPr>
        </p:nvGrpSpPr>
        <p:grpSpPr>
          <a:xfrm>
            <a:off x="4655897" y="3122323"/>
            <a:ext cx="883169" cy="883169"/>
            <a:chOff x="629232" y="3880157"/>
            <a:chExt cx="964641" cy="964641"/>
          </a:xfrm>
        </p:grpSpPr>
        <p:sp>
          <p:nvSpPr>
            <p:cNvPr id="15" name="椭圆 14"/>
            <p:cNvSpPr/>
            <p:nvPr>
              <p:custDataLst>
                <p:tags r:id="rId8"/>
              </p:custDataLst>
            </p:nvPr>
          </p:nvSpPr>
          <p:spPr>
            <a:xfrm>
              <a:off x="629232" y="3880157"/>
              <a:ext cx="964641" cy="964641"/>
            </a:xfrm>
            <a:prstGeom prst="ellipse">
              <a:avLst/>
            </a:prstGeom>
            <a:solidFill>
              <a:srgbClr val="63A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6" name="study-notes_42962"/>
            <p:cNvSpPr>
              <a:spLocks noChangeAspect="1"/>
            </p:cNvSpPr>
            <p:nvPr>
              <p:custDataLst>
                <p:tags r:id="rId9"/>
              </p:custDataLst>
            </p:nvPr>
          </p:nvSpPr>
          <p:spPr bwMode="auto">
            <a:xfrm>
              <a:off x="916652" y="4216512"/>
              <a:ext cx="389800" cy="291930"/>
            </a:xfrm>
            <a:custGeom>
              <a:avLst/>
              <a:gdLst>
                <a:gd name="connsiteX0" fmla="*/ 227854 w 607639"/>
                <a:gd name="connsiteY0" fmla="*/ 404591 h 455076"/>
                <a:gd name="connsiteX1" fmla="*/ 227854 w 607639"/>
                <a:gd name="connsiteY1" fmla="*/ 429834 h 455076"/>
                <a:gd name="connsiteX2" fmla="*/ 379786 w 607639"/>
                <a:gd name="connsiteY2" fmla="*/ 429834 h 455076"/>
                <a:gd name="connsiteX3" fmla="*/ 379786 w 607639"/>
                <a:gd name="connsiteY3" fmla="*/ 404591 h 455076"/>
                <a:gd name="connsiteX4" fmla="*/ 303680 w 607639"/>
                <a:gd name="connsiteY4" fmla="*/ 353928 h 455076"/>
                <a:gd name="connsiteX5" fmla="*/ 303775 w 607639"/>
                <a:gd name="connsiteY5" fmla="*/ 353928 h 455076"/>
                <a:gd name="connsiteX6" fmla="*/ 303888 w 607639"/>
                <a:gd name="connsiteY6" fmla="*/ 353928 h 455076"/>
                <a:gd name="connsiteX7" fmla="*/ 312716 w 607639"/>
                <a:gd name="connsiteY7" fmla="*/ 357595 h 455076"/>
                <a:gd name="connsiteX8" fmla="*/ 316415 w 607639"/>
                <a:gd name="connsiteY8" fmla="*/ 366552 h 455076"/>
                <a:gd name="connsiteX9" fmla="*/ 303784 w 607639"/>
                <a:gd name="connsiteY9" fmla="*/ 379219 h 455076"/>
                <a:gd name="connsiteX10" fmla="*/ 291153 w 607639"/>
                <a:gd name="connsiteY10" fmla="*/ 366552 h 455076"/>
                <a:gd name="connsiteX11" fmla="*/ 294853 w 607639"/>
                <a:gd name="connsiteY11" fmla="*/ 357595 h 455076"/>
                <a:gd name="connsiteX12" fmla="*/ 303784 w 607639"/>
                <a:gd name="connsiteY12" fmla="*/ 353885 h 455076"/>
                <a:gd name="connsiteX13" fmla="*/ 303680 w 607639"/>
                <a:gd name="connsiteY13" fmla="*/ 353928 h 455076"/>
                <a:gd name="connsiteX14" fmla="*/ 25367 w 607639"/>
                <a:gd name="connsiteY14" fmla="*/ 353928 h 455076"/>
                <a:gd name="connsiteX15" fmla="*/ 25367 w 607639"/>
                <a:gd name="connsiteY15" fmla="*/ 379260 h 455076"/>
                <a:gd name="connsiteX16" fmla="*/ 303775 w 607639"/>
                <a:gd name="connsiteY16" fmla="*/ 379260 h 455076"/>
                <a:gd name="connsiteX17" fmla="*/ 582272 w 607639"/>
                <a:gd name="connsiteY17" fmla="*/ 379260 h 455076"/>
                <a:gd name="connsiteX18" fmla="*/ 582272 w 607639"/>
                <a:gd name="connsiteY18" fmla="*/ 353928 h 455076"/>
                <a:gd name="connsiteX19" fmla="*/ 303888 w 607639"/>
                <a:gd name="connsiteY19" fmla="*/ 353928 h 455076"/>
                <a:gd name="connsiteX20" fmla="*/ 25367 w 607639"/>
                <a:gd name="connsiteY20" fmla="*/ 25331 h 455076"/>
                <a:gd name="connsiteX21" fmla="*/ 25367 w 607639"/>
                <a:gd name="connsiteY21" fmla="*/ 328686 h 455076"/>
                <a:gd name="connsiteX22" fmla="*/ 582272 w 607639"/>
                <a:gd name="connsiteY22" fmla="*/ 328686 h 455076"/>
                <a:gd name="connsiteX23" fmla="*/ 582272 w 607639"/>
                <a:gd name="connsiteY23" fmla="*/ 25331 h 455076"/>
                <a:gd name="connsiteX24" fmla="*/ 25367 w 607639"/>
                <a:gd name="connsiteY24" fmla="*/ 0 h 455076"/>
                <a:gd name="connsiteX25" fmla="*/ 582272 w 607639"/>
                <a:gd name="connsiteY25" fmla="*/ 0 h 455076"/>
                <a:gd name="connsiteX26" fmla="*/ 607639 w 607639"/>
                <a:gd name="connsiteY26" fmla="*/ 25331 h 455076"/>
                <a:gd name="connsiteX27" fmla="*/ 607639 w 607639"/>
                <a:gd name="connsiteY27" fmla="*/ 379260 h 455076"/>
                <a:gd name="connsiteX28" fmla="*/ 582272 w 607639"/>
                <a:gd name="connsiteY28" fmla="*/ 404591 h 455076"/>
                <a:gd name="connsiteX29" fmla="*/ 405063 w 607639"/>
                <a:gd name="connsiteY29" fmla="*/ 404591 h 455076"/>
                <a:gd name="connsiteX30" fmla="*/ 405063 w 607639"/>
                <a:gd name="connsiteY30" fmla="*/ 429834 h 455076"/>
                <a:gd name="connsiteX31" fmla="*/ 455707 w 607639"/>
                <a:gd name="connsiteY31" fmla="*/ 429834 h 455076"/>
                <a:gd name="connsiteX32" fmla="*/ 468346 w 607639"/>
                <a:gd name="connsiteY32" fmla="*/ 442455 h 455076"/>
                <a:gd name="connsiteX33" fmla="*/ 455707 w 607639"/>
                <a:gd name="connsiteY33" fmla="*/ 455076 h 455076"/>
                <a:gd name="connsiteX34" fmla="*/ 151932 w 607639"/>
                <a:gd name="connsiteY34" fmla="*/ 455076 h 455076"/>
                <a:gd name="connsiteX35" fmla="*/ 139293 w 607639"/>
                <a:gd name="connsiteY35" fmla="*/ 442455 h 455076"/>
                <a:gd name="connsiteX36" fmla="*/ 151932 w 607639"/>
                <a:gd name="connsiteY36" fmla="*/ 429834 h 455076"/>
                <a:gd name="connsiteX37" fmla="*/ 202487 w 607639"/>
                <a:gd name="connsiteY37" fmla="*/ 429834 h 455076"/>
                <a:gd name="connsiteX38" fmla="*/ 202487 w 607639"/>
                <a:gd name="connsiteY38" fmla="*/ 404591 h 455076"/>
                <a:gd name="connsiteX39" fmla="*/ 25367 w 607639"/>
                <a:gd name="connsiteY39" fmla="*/ 404591 h 455076"/>
                <a:gd name="connsiteX40" fmla="*/ 0 w 607639"/>
                <a:gd name="connsiteY40" fmla="*/ 379260 h 455076"/>
                <a:gd name="connsiteX41" fmla="*/ 0 w 607639"/>
                <a:gd name="connsiteY41" fmla="*/ 25331 h 455076"/>
                <a:gd name="connsiteX42" fmla="*/ 25367 w 607639"/>
                <a:gd name="connsiteY42" fmla="*/ 0 h 45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7639" h="455076">
                  <a:moveTo>
                    <a:pt x="227854" y="404591"/>
                  </a:moveTo>
                  <a:lnTo>
                    <a:pt x="227854" y="429834"/>
                  </a:lnTo>
                  <a:lnTo>
                    <a:pt x="379786" y="429834"/>
                  </a:lnTo>
                  <a:lnTo>
                    <a:pt x="379786" y="404591"/>
                  </a:lnTo>
                  <a:close/>
                  <a:moveTo>
                    <a:pt x="303680" y="353928"/>
                  </a:moveTo>
                  <a:lnTo>
                    <a:pt x="303775" y="353928"/>
                  </a:lnTo>
                  <a:lnTo>
                    <a:pt x="303888" y="353928"/>
                  </a:lnTo>
                  <a:lnTo>
                    <a:pt x="312716" y="357595"/>
                  </a:lnTo>
                  <a:cubicBezTo>
                    <a:pt x="315001" y="359887"/>
                    <a:pt x="316415" y="363054"/>
                    <a:pt x="316415" y="366552"/>
                  </a:cubicBezTo>
                  <a:cubicBezTo>
                    <a:pt x="316415" y="373548"/>
                    <a:pt x="310760" y="379219"/>
                    <a:pt x="303784" y="379219"/>
                  </a:cubicBezTo>
                  <a:cubicBezTo>
                    <a:pt x="296808" y="379219"/>
                    <a:pt x="291153" y="373548"/>
                    <a:pt x="291153" y="366552"/>
                  </a:cubicBezTo>
                  <a:cubicBezTo>
                    <a:pt x="291153" y="363054"/>
                    <a:pt x="292567" y="359887"/>
                    <a:pt x="294853" y="357595"/>
                  </a:cubicBezTo>
                  <a:close/>
                  <a:moveTo>
                    <a:pt x="303784" y="353885"/>
                  </a:moveTo>
                  <a:lnTo>
                    <a:pt x="303680" y="353928"/>
                  </a:lnTo>
                  <a:lnTo>
                    <a:pt x="25367" y="353928"/>
                  </a:lnTo>
                  <a:lnTo>
                    <a:pt x="25367" y="379260"/>
                  </a:lnTo>
                  <a:lnTo>
                    <a:pt x="303775" y="379260"/>
                  </a:lnTo>
                  <a:lnTo>
                    <a:pt x="582272" y="379260"/>
                  </a:lnTo>
                  <a:lnTo>
                    <a:pt x="582272" y="353928"/>
                  </a:lnTo>
                  <a:lnTo>
                    <a:pt x="303888" y="353928"/>
                  </a:lnTo>
                  <a:close/>
                  <a:moveTo>
                    <a:pt x="25367" y="25331"/>
                  </a:moveTo>
                  <a:lnTo>
                    <a:pt x="25367" y="328686"/>
                  </a:lnTo>
                  <a:lnTo>
                    <a:pt x="582272" y="328686"/>
                  </a:lnTo>
                  <a:lnTo>
                    <a:pt x="582272" y="25331"/>
                  </a:lnTo>
                  <a:close/>
                  <a:moveTo>
                    <a:pt x="25367" y="0"/>
                  </a:moveTo>
                  <a:lnTo>
                    <a:pt x="582272" y="0"/>
                  </a:lnTo>
                  <a:cubicBezTo>
                    <a:pt x="596246" y="0"/>
                    <a:pt x="607639" y="11377"/>
                    <a:pt x="607639" y="25331"/>
                  </a:cubicBezTo>
                  <a:lnTo>
                    <a:pt x="607639" y="379260"/>
                  </a:lnTo>
                  <a:cubicBezTo>
                    <a:pt x="607639" y="393214"/>
                    <a:pt x="596246" y="404591"/>
                    <a:pt x="582272" y="404591"/>
                  </a:cubicBezTo>
                  <a:lnTo>
                    <a:pt x="405063" y="404591"/>
                  </a:lnTo>
                  <a:lnTo>
                    <a:pt x="405063" y="429834"/>
                  </a:lnTo>
                  <a:lnTo>
                    <a:pt x="455707" y="429834"/>
                  </a:lnTo>
                  <a:cubicBezTo>
                    <a:pt x="462738" y="429834"/>
                    <a:pt x="468346" y="435522"/>
                    <a:pt x="468346" y="442455"/>
                  </a:cubicBezTo>
                  <a:cubicBezTo>
                    <a:pt x="468346" y="449477"/>
                    <a:pt x="462738" y="455076"/>
                    <a:pt x="455707" y="455076"/>
                  </a:cubicBezTo>
                  <a:lnTo>
                    <a:pt x="151932" y="455076"/>
                  </a:lnTo>
                  <a:cubicBezTo>
                    <a:pt x="144901" y="455076"/>
                    <a:pt x="139293" y="449477"/>
                    <a:pt x="139293" y="442455"/>
                  </a:cubicBezTo>
                  <a:cubicBezTo>
                    <a:pt x="139293" y="435433"/>
                    <a:pt x="144901" y="429834"/>
                    <a:pt x="151932" y="429834"/>
                  </a:cubicBezTo>
                  <a:lnTo>
                    <a:pt x="202487" y="429834"/>
                  </a:lnTo>
                  <a:lnTo>
                    <a:pt x="202487" y="404591"/>
                  </a:lnTo>
                  <a:lnTo>
                    <a:pt x="25367" y="404591"/>
                  </a:lnTo>
                  <a:cubicBezTo>
                    <a:pt x="11304" y="404591"/>
                    <a:pt x="0" y="393214"/>
                    <a:pt x="0" y="379260"/>
                  </a:cubicBezTo>
                  <a:lnTo>
                    <a:pt x="0" y="25331"/>
                  </a:lnTo>
                  <a:cubicBezTo>
                    <a:pt x="0" y="11377"/>
                    <a:pt x="11304" y="0"/>
                    <a:pt x="25367" y="0"/>
                  </a:cubicBezTo>
                  <a:close/>
                </a:path>
              </a:pathLst>
            </a:custGeom>
            <a:solidFill>
              <a:schemeClr val="bg1"/>
            </a:solidFill>
            <a:ln>
              <a:noFill/>
            </a:ln>
          </p:spPr>
          <p:txBody>
            <a:bodyPr/>
            <a:lstStyle/>
            <a:p>
              <a:endParaRPr lang="zh-CN" altLang="en-US" sz="100"/>
            </a:p>
          </p:txBody>
        </p:sp>
      </p:grpSp>
      <p:grpSp>
        <p:nvGrpSpPr>
          <p:cNvPr id="17" name="组合 16"/>
          <p:cNvGrpSpPr/>
          <p:nvPr>
            <p:custDataLst>
              <p:tags r:id="rId10"/>
            </p:custDataLst>
          </p:nvPr>
        </p:nvGrpSpPr>
        <p:grpSpPr>
          <a:xfrm>
            <a:off x="2543978" y="2976791"/>
            <a:ext cx="1174232" cy="1174232"/>
            <a:chOff x="629232" y="3880157"/>
            <a:chExt cx="964641" cy="964641"/>
          </a:xfrm>
        </p:grpSpPr>
        <p:sp>
          <p:nvSpPr>
            <p:cNvPr id="18" name="椭圆 17"/>
            <p:cNvSpPr/>
            <p:nvPr>
              <p:custDataLst>
                <p:tags r:id="rId11"/>
              </p:custDataLst>
            </p:nvPr>
          </p:nvSpPr>
          <p:spPr>
            <a:xfrm>
              <a:off x="629232" y="3880157"/>
              <a:ext cx="964641" cy="964641"/>
            </a:xfrm>
            <a:prstGeom prst="ellipse">
              <a:avLst/>
            </a:prstGeom>
            <a:solidFill>
              <a:srgbClr val="63A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9" name="study-notes_42962"/>
            <p:cNvSpPr>
              <a:spLocks noChangeAspect="1"/>
            </p:cNvSpPr>
            <p:nvPr>
              <p:custDataLst>
                <p:tags r:id="rId12"/>
              </p:custDataLst>
            </p:nvPr>
          </p:nvSpPr>
          <p:spPr bwMode="auto">
            <a:xfrm>
              <a:off x="916652" y="4167871"/>
              <a:ext cx="389800" cy="389211"/>
            </a:xfrm>
            <a:custGeom>
              <a:avLst/>
              <a:gdLst>
                <a:gd name="connsiteX0" fmla="*/ 303831 w 607427"/>
                <a:gd name="connsiteY0" fmla="*/ 262898 h 606510"/>
                <a:gd name="connsiteX1" fmla="*/ 263292 w 607427"/>
                <a:gd name="connsiteY1" fmla="*/ 303373 h 606510"/>
                <a:gd name="connsiteX2" fmla="*/ 303831 w 607427"/>
                <a:gd name="connsiteY2" fmla="*/ 343683 h 606510"/>
                <a:gd name="connsiteX3" fmla="*/ 344205 w 607427"/>
                <a:gd name="connsiteY3" fmla="*/ 303373 h 606510"/>
                <a:gd name="connsiteX4" fmla="*/ 303831 w 607427"/>
                <a:gd name="connsiteY4" fmla="*/ 262898 h 606510"/>
                <a:gd name="connsiteX5" fmla="*/ 303831 w 607427"/>
                <a:gd name="connsiteY5" fmla="*/ 236465 h 606510"/>
                <a:gd name="connsiteX6" fmla="*/ 370680 w 607427"/>
                <a:gd name="connsiteY6" fmla="*/ 303373 h 606510"/>
                <a:gd name="connsiteX7" fmla="*/ 303831 w 607427"/>
                <a:gd name="connsiteY7" fmla="*/ 370116 h 606510"/>
                <a:gd name="connsiteX8" fmla="*/ 236817 w 607427"/>
                <a:gd name="connsiteY8" fmla="*/ 303373 h 606510"/>
                <a:gd name="connsiteX9" fmla="*/ 303831 w 607427"/>
                <a:gd name="connsiteY9" fmla="*/ 236465 h 606510"/>
                <a:gd name="connsiteX10" fmla="*/ 303796 w 607427"/>
                <a:gd name="connsiteY10" fmla="*/ 0 h 606510"/>
                <a:gd name="connsiteX11" fmla="*/ 317034 w 607427"/>
                <a:gd name="connsiteY11" fmla="*/ 13217 h 606510"/>
                <a:gd name="connsiteX12" fmla="*/ 317034 w 607427"/>
                <a:gd name="connsiteY12" fmla="*/ 65591 h 606510"/>
                <a:gd name="connsiteX13" fmla="*/ 541737 w 607427"/>
                <a:gd name="connsiteY13" fmla="*/ 290120 h 606510"/>
                <a:gd name="connsiteX14" fmla="*/ 594190 w 607427"/>
                <a:gd name="connsiteY14" fmla="*/ 290120 h 606510"/>
                <a:gd name="connsiteX15" fmla="*/ 607427 w 607427"/>
                <a:gd name="connsiteY15" fmla="*/ 303338 h 606510"/>
                <a:gd name="connsiteX16" fmla="*/ 594190 w 607427"/>
                <a:gd name="connsiteY16" fmla="*/ 316555 h 606510"/>
                <a:gd name="connsiteX17" fmla="*/ 541737 w 607427"/>
                <a:gd name="connsiteY17" fmla="*/ 316555 h 606510"/>
                <a:gd name="connsiteX18" fmla="*/ 317034 w 607427"/>
                <a:gd name="connsiteY18" fmla="*/ 540919 h 606510"/>
                <a:gd name="connsiteX19" fmla="*/ 317034 w 607427"/>
                <a:gd name="connsiteY19" fmla="*/ 593293 h 606510"/>
                <a:gd name="connsiteX20" fmla="*/ 303796 w 607427"/>
                <a:gd name="connsiteY20" fmla="*/ 606510 h 606510"/>
                <a:gd name="connsiteX21" fmla="*/ 290559 w 607427"/>
                <a:gd name="connsiteY21" fmla="*/ 593293 h 606510"/>
                <a:gd name="connsiteX22" fmla="*/ 290559 w 607427"/>
                <a:gd name="connsiteY22" fmla="*/ 540919 h 606510"/>
                <a:gd name="connsiteX23" fmla="*/ 65690 w 607427"/>
                <a:gd name="connsiteY23" fmla="*/ 316555 h 606510"/>
                <a:gd name="connsiteX24" fmla="*/ 13237 w 607427"/>
                <a:gd name="connsiteY24" fmla="*/ 316555 h 606510"/>
                <a:gd name="connsiteX25" fmla="*/ 0 w 607427"/>
                <a:gd name="connsiteY25" fmla="*/ 303338 h 606510"/>
                <a:gd name="connsiteX26" fmla="*/ 13237 w 607427"/>
                <a:gd name="connsiteY26" fmla="*/ 290120 h 606510"/>
                <a:gd name="connsiteX27" fmla="*/ 65690 w 607427"/>
                <a:gd name="connsiteY27" fmla="*/ 290120 h 606510"/>
                <a:gd name="connsiteX28" fmla="*/ 103086 w 607427"/>
                <a:gd name="connsiteY28" fmla="*/ 174634 h 606510"/>
                <a:gd name="connsiteX29" fmla="*/ 200876 w 607427"/>
                <a:gd name="connsiteY29" fmla="*/ 88391 h 606510"/>
                <a:gd name="connsiteX30" fmla="*/ 218581 w 607427"/>
                <a:gd name="connsiteY30" fmla="*/ 94669 h 606510"/>
                <a:gd name="connsiteX31" fmla="*/ 212293 w 607427"/>
                <a:gd name="connsiteY31" fmla="*/ 112347 h 606510"/>
                <a:gd name="connsiteX32" fmla="*/ 91834 w 607427"/>
                <a:gd name="connsiteY32" fmla="*/ 303338 h 606510"/>
                <a:gd name="connsiteX33" fmla="*/ 303796 w 607427"/>
                <a:gd name="connsiteY33" fmla="*/ 514815 h 606510"/>
                <a:gd name="connsiteX34" fmla="*/ 515593 w 607427"/>
                <a:gd name="connsiteY34" fmla="*/ 303338 h 606510"/>
                <a:gd name="connsiteX35" fmla="*/ 303796 w 607427"/>
                <a:gd name="connsiteY35" fmla="*/ 91695 h 606510"/>
                <a:gd name="connsiteX36" fmla="*/ 290559 w 607427"/>
                <a:gd name="connsiteY36" fmla="*/ 78478 h 606510"/>
                <a:gd name="connsiteX37" fmla="*/ 290559 w 607427"/>
                <a:gd name="connsiteY37" fmla="*/ 13217 h 606510"/>
                <a:gd name="connsiteX38" fmla="*/ 303796 w 607427"/>
                <a:gd name="connsiteY38" fmla="*/ 0 h 60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427" h="606510">
                  <a:moveTo>
                    <a:pt x="303831" y="262898"/>
                  </a:moveTo>
                  <a:cubicBezTo>
                    <a:pt x="281493" y="262898"/>
                    <a:pt x="263292" y="281070"/>
                    <a:pt x="263292" y="303373"/>
                  </a:cubicBezTo>
                  <a:cubicBezTo>
                    <a:pt x="263292" y="325676"/>
                    <a:pt x="281493" y="343683"/>
                    <a:pt x="303831" y="343683"/>
                  </a:cubicBezTo>
                  <a:cubicBezTo>
                    <a:pt x="326169" y="343683"/>
                    <a:pt x="344205" y="325676"/>
                    <a:pt x="344205" y="303373"/>
                  </a:cubicBezTo>
                  <a:cubicBezTo>
                    <a:pt x="344205" y="281070"/>
                    <a:pt x="326169" y="262898"/>
                    <a:pt x="303831" y="262898"/>
                  </a:cubicBezTo>
                  <a:close/>
                  <a:moveTo>
                    <a:pt x="303831" y="236465"/>
                  </a:moveTo>
                  <a:cubicBezTo>
                    <a:pt x="340730" y="236465"/>
                    <a:pt x="370680" y="266367"/>
                    <a:pt x="370680" y="303373"/>
                  </a:cubicBezTo>
                  <a:cubicBezTo>
                    <a:pt x="370680" y="340214"/>
                    <a:pt x="340730" y="370116"/>
                    <a:pt x="303831" y="370116"/>
                  </a:cubicBezTo>
                  <a:cubicBezTo>
                    <a:pt x="266767" y="370116"/>
                    <a:pt x="236817" y="340214"/>
                    <a:pt x="236817" y="303373"/>
                  </a:cubicBezTo>
                  <a:cubicBezTo>
                    <a:pt x="236817" y="266367"/>
                    <a:pt x="266767" y="236465"/>
                    <a:pt x="303831" y="236465"/>
                  </a:cubicBezTo>
                  <a:close/>
                  <a:moveTo>
                    <a:pt x="303796" y="0"/>
                  </a:moveTo>
                  <a:cubicBezTo>
                    <a:pt x="311077" y="0"/>
                    <a:pt x="317034" y="5948"/>
                    <a:pt x="317034" y="13217"/>
                  </a:cubicBezTo>
                  <a:lnTo>
                    <a:pt x="317034" y="65591"/>
                  </a:lnTo>
                  <a:cubicBezTo>
                    <a:pt x="437824" y="72200"/>
                    <a:pt x="535118" y="169347"/>
                    <a:pt x="541737" y="290120"/>
                  </a:cubicBezTo>
                  <a:lnTo>
                    <a:pt x="594190" y="290120"/>
                  </a:lnTo>
                  <a:cubicBezTo>
                    <a:pt x="601470" y="290120"/>
                    <a:pt x="607427" y="295903"/>
                    <a:pt x="607427" y="303338"/>
                  </a:cubicBezTo>
                  <a:cubicBezTo>
                    <a:pt x="607427" y="310607"/>
                    <a:pt x="601470" y="316555"/>
                    <a:pt x="594190" y="316555"/>
                  </a:cubicBezTo>
                  <a:lnTo>
                    <a:pt x="541737" y="316555"/>
                  </a:lnTo>
                  <a:cubicBezTo>
                    <a:pt x="535118" y="437163"/>
                    <a:pt x="437824" y="534310"/>
                    <a:pt x="317034" y="540919"/>
                  </a:cubicBezTo>
                  <a:lnTo>
                    <a:pt x="317034" y="593293"/>
                  </a:lnTo>
                  <a:cubicBezTo>
                    <a:pt x="317034" y="600562"/>
                    <a:pt x="311077" y="606510"/>
                    <a:pt x="303796" y="606510"/>
                  </a:cubicBezTo>
                  <a:cubicBezTo>
                    <a:pt x="296350" y="606510"/>
                    <a:pt x="290559" y="600562"/>
                    <a:pt x="290559" y="593293"/>
                  </a:cubicBezTo>
                  <a:lnTo>
                    <a:pt x="290559" y="540919"/>
                  </a:lnTo>
                  <a:cubicBezTo>
                    <a:pt x="169603" y="534310"/>
                    <a:pt x="72309" y="437163"/>
                    <a:pt x="65690" y="316555"/>
                  </a:cubicBezTo>
                  <a:lnTo>
                    <a:pt x="13237" y="316555"/>
                  </a:lnTo>
                  <a:cubicBezTo>
                    <a:pt x="5957" y="316555"/>
                    <a:pt x="0" y="310607"/>
                    <a:pt x="0" y="303338"/>
                  </a:cubicBezTo>
                  <a:cubicBezTo>
                    <a:pt x="0" y="295903"/>
                    <a:pt x="5957" y="290120"/>
                    <a:pt x="13237" y="290120"/>
                  </a:cubicBezTo>
                  <a:lnTo>
                    <a:pt x="65690" y="290120"/>
                  </a:lnTo>
                  <a:cubicBezTo>
                    <a:pt x="68007" y="248981"/>
                    <a:pt x="80748" y="209329"/>
                    <a:pt x="103086" y="174634"/>
                  </a:cubicBezTo>
                  <a:cubicBezTo>
                    <a:pt x="127078" y="137295"/>
                    <a:pt x="160999" y="107556"/>
                    <a:pt x="200876" y="88391"/>
                  </a:cubicBezTo>
                  <a:cubicBezTo>
                    <a:pt x="207495" y="85252"/>
                    <a:pt x="215437" y="88060"/>
                    <a:pt x="218581" y="94669"/>
                  </a:cubicBezTo>
                  <a:cubicBezTo>
                    <a:pt x="221725" y="101278"/>
                    <a:pt x="218912" y="109043"/>
                    <a:pt x="212293" y="112347"/>
                  </a:cubicBezTo>
                  <a:cubicBezTo>
                    <a:pt x="139157" y="147208"/>
                    <a:pt x="91834" y="222216"/>
                    <a:pt x="91834" y="303338"/>
                  </a:cubicBezTo>
                  <a:cubicBezTo>
                    <a:pt x="91834" y="419980"/>
                    <a:pt x="186812" y="514815"/>
                    <a:pt x="303796" y="514815"/>
                  </a:cubicBezTo>
                  <a:cubicBezTo>
                    <a:pt x="420615" y="514815"/>
                    <a:pt x="515593" y="419980"/>
                    <a:pt x="515593" y="303338"/>
                  </a:cubicBezTo>
                  <a:cubicBezTo>
                    <a:pt x="515593" y="186530"/>
                    <a:pt x="420615" y="91695"/>
                    <a:pt x="303796" y="91695"/>
                  </a:cubicBezTo>
                  <a:cubicBezTo>
                    <a:pt x="296350" y="91695"/>
                    <a:pt x="290559" y="85747"/>
                    <a:pt x="290559" y="78478"/>
                  </a:cubicBezTo>
                  <a:lnTo>
                    <a:pt x="290559" y="13217"/>
                  </a:lnTo>
                  <a:cubicBezTo>
                    <a:pt x="290559" y="5948"/>
                    <a:pt x="296350" y="0"/>
                    <a:pt x="303796" y="0"/>
                  </a:cubicBezTo>
                  <a:close/>
                </a:path>
              </a:pathLst>
            </a:custGeom>
            <a:solidFill>
              <a:schemeClr val="bg1"/>
            </a:solidFill>
            <a:ln>
              <a:noFill/>
            </a:ln>
          </p:spPr>
          <p:txBody>
            <a:bodyPr/>
            <a:lstStyle/>
            <a:p>
              <a:endParaRPr lang="zh-CN" altLang="en-US" sz="100"/>
            </a:p>
          </p:txBody>
        </p:sp>
      </p:grpSp>
      <p:cxnSp>
        <p:nvCxnSpPr>
          <p:cNvPr id="20" name="直接连接符 19"/>
          <p:cNvCxnSpPr/>
          <p:nvPr>
            <p:custDataLst>
              <p:tags r:id="rId13"/>
            </p:custDataLst>
          </p:nvPr>
        </p:nvCxnSpPr>
        <p:spPr>
          <a:xfrm>
            <a:off x="3881624" y="3560473"/>
            <a:ext cx="689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4"/>
            </p:custDataLst>
          </p:nvPr>
        </p:nvCxnSpPr>
        <p:spPr>
          <a:xfrm>
            <a:off x="1757549" y="3560473"/>
            <a:ext cx="689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3492" name="图片 63491" descr="20060830201009910"/>
          <p:cNvPicPr>
            <a:picLocks noChangeAspect="1"/>
          </p:cNvPicPr>
          <p:nvPr>
            <p:custDataLst>
              <p:tags r:id="rId15"/>
            </p:custDataLst>
          </p:nvPr>
        </p:nvPicPr>
        <p:blipFill>
          <a:blip r:embed="rId16"/>
          <a:stretch>
            <a:fillRect/>
          </a:stretch>
        </p:blipFill>
        <p:spPr>
          <a:xfrm>
            <a:off x="0" y="2884646"/>
            <a:ext cx="1716405" cy="1584484"/>
          </a:xfrm>
          <a:prstGeom prst="rect">
            <a:avLst/>
          </a:prstGeom>
          <a:noFill/>
          <a:ln w="9525">
            <a:noFill/>
          </a:ln>
        </p:spPr>
      </p:pic>
      <p:pic>
        <p:nvPicPr>
          <p:cNvPr id="5124" name="Picture 4" descr="J:\下载用杂项\QQ截图20140307100352.jpg"/>
          <p:cNvPicPr>
            <a:picLocks noChangeAspect="1" noChangeArrowheads="1"/>
          </p:cNvPicPr>
          <p:nvPr>
            <p:custDataLst>
              <p:tags r:id="rId17"/>
            </p:custDataLst>
          </p:nvPr>
        </p:nvPicPr>
        <p:blipFill>
          <a:blip r:embed="rId18"/>
          <a:stretch>
            <a:fillRect/>
          </a:stretch>
        </p:blipFill>
        <p:spPr bwMode="auto">
          <a:xfrm>
            <a:off x="2247424" y="2792730"/>
            <a:ext cx="1768316" cy="1768316"/>
          </a:xfrm>
          <a:prstGeom prst="roundRect">
            <a:avLst/>
          </a:prstGeom>
          <a:noFill/>
        </p:spPr>
      </p:pic>
      <p:sp>
        <p:nvSpPr>
          <p:cNvPr id="27" name="文本框 26"/>
          <p:cNvSpPr txBox="1"/>
          <p:nvPr>
            <p:custDataLst>
              <p:tags r:id="rId19"/>
            </p:custDataLst>
          </p:nvPr>
        </p:nvSpPr>
        <p:spPr>
          <a:xfrm>
            <a:off x="607219" y="154781"/>
            <a:ext cx="7237571" cy="506730"/>
          </a:xfrm>
          <a:prstGeom prst="rect">
            <a:avLst/>
          </a:prstGeom>
          <a:noFill/>
        </p:spPr>
        <p:txBody>
          <a:bodyPr wrap="square" rtlCol="0" anchor="t">
            <a:spAutoFit/>
          </a:bodyPr>
          <a:lstStyle/>
          <a:p>
            <a:pPr algn="l"/>
            <a:r>
              <a:rPr lang="en-US" altLang="zh-CN" sz="2700" b="1">
                <a:gradFill>
                  <a:gsLst>
                    <a:gs pos="0">
                      <a:srgbClr val="7B32B2"/>
                    </a:gs>
                    <a:gs pos="100000">
                      <a:srgbClr val="401A5D"/>
                    </a:gs>
                  </a:gsLst>
                  <a:lin scaled="0"/>
                </a:gradFill>
                <a:latin typeface="Times New Roman" panose="02020603050405020304" pitchFamily="18" charset="0"/>
                <a:ea typeface="汉仪润圆-35W" panose="00020600040101010101" pitchFamily="18" charset="-122"/>
                <a:cs typeface="Times New Roman" panose="02020603050405020304" pitchFamily="18" charset="0"/>
                <a:sym typeface="+mn-ea"/>
              </a:rPr>
              <a:t> Plants can communicate with each other ?</a:t>
            </a:r>
            <a:endParaRPr lang="en-US" altLang="zh-CN" sz="2700" b="1">
              <a:gradFill>
                <a:gsLst>
                  <a:gs pos="0">
                    <a:srgbClr val="7B32B2"/>
                  </a:gs>
                  <a:gs pos="100000">
                    <a:srgbClr val="401A5D"/>
                  </a:gs>
                </a:gsLst>
                <a:lin scaled="0"/>
              </a:gradFill>
              <a:latin typeface="Times New Roman" panose="02020603050405020304" pitchFamily="18" charset="0"/>
              <a:ea typeface="汉仪润圆-35W" panose="00020600040101010101" pitchFamily="18" charset="-122"/>
              <a:cs typeface="Times New Roman" panose="02020603050405020304" pitchFamily="18" charset="0"/>
              <a:sym typeface="+mn-ea"/>
            </a:endParaRPr>
          </a:p>
        </p:txBody>
      </p:sp>
      <p:pic>
        <p:nvPicPr>
          <p:cNvPr id="2" name="图片 1" descr="9e4dfba391dcb7f4c62aa4ba7506c11"/>
          <p:cNvPicPr>
            <a:picLocks noChangeAspect="1"/>
          </p:cNvPicPr>
          <p:nvPr>
            <p:custDataLst>
              <p:tags r:id="rId20"/>
            </p:custDataLst>
          </p:nvPr>
        </p:nvPicPr>
        <p:blipFill>
          <a:blip r:embed="rId21"/>
          <a:stretch>
            <a:fillRect/>
          </a:stretch>
        </p:blipFill>
        <p:spPr>
          <a:xfrm>
            <a:off x="6135529" y="790099"/>
            <a:ext cx="2909411" cy="4233863"/>
          </a:xfrm>
          <a:prstGeom prst="rect">
            <a:avLst/>
          </a:prstGeom>
        </p:spPr>
      </p:pic>
      <p:sp>
        <p:nvSpPr>
          <p:cNvPr id="8" name="任意多边形 7"/>
          <p:cNvSpPr/>
          <p:nvPr>
            <p:custDataLst>
              <p:tags r:id="rId22"/>
            </p:custDataLst>
          </p:nvPr>
        </p:nvSpPr>
        <p:spPr>
          <a:xfrm>
            <a:off x="4362761" y="2658732"/>
            <a:ext cx="2035833" cy="2035834"/>
          </a:xfrm>
          <a:custGeom>
            <a:avLst/>
            <a:gdLst>
              <a:gd name="connsiteX0" fmla="*/ 1357222 w 2714444"/>
              <a:gd name="connsiteY0" fmla="*/ 0 h 2714445"/>
              <a:gd name="connsiteX1" fmla="*/ 1425130 w 2714444"/>
              <a:gd name="connsiteY1" fmla="*/ 28129 h 2714445"/>
              <a:gd name="connsiteX2" fmla="*/ 2686316 w 2714444"/>
              <a:gd name="connsiteY2" fmla="*/ 1289315 h 2714445"/>
              <a:gd name="connsiteX3" fmla="*/ 2686316 w 2714444"/>
              <a:gd name="connsiteY3" fmla="*/ 1425132 h 2714445"/>
              <a:gd name="connsiteX4" fmla="*/ 1425130 w 2714444"/>
              <a:gd name="connsiteY4" fmla="*/ 2686317 h 2714445"/>
              <a:gd name="connsiteX5" fmla="*/ 1289314 w 2714444"/>
              <a:gd name="connsiteY5" fmla="*/ 2686317 h 2714445"/>
              <a:gd name="connsiteX6" fmla="*/ 28128 w 2714444"/>
              <a:gd name="connsiteY6" fmla="*/ 1425132 h 2714445"/>
              <a:gd name="connsiteX7" fmla="*/ 28128 w 2714444"/>
              <a:gd name="connsiteY7" fmla="*/ 1289315 h 2714445"/>
              <a:gd name="connsiteX8" fmla="*/ 1289314 w 2714444"/>
              <a:gd name="connsiteY8" fmla="*/ 28129 h 2714445"/>
              <a:gd name="connsiteX9" fmla="*/ 1357222 w 2714444"/>
              <a:gd name="connsiteY9" fmla="*/ 0 h 271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444" h="2714445">
                <a:moveTo>
                  <a:pt x="1357222" y="0"/>
                </a:moveTo>
                <a:cubicBezTo>
                  <a:pt x="1381800" y="0"/>
                  <a:pt x="1406378" y="9377"/>
                  <a:pt x="1425130" y="28129"/>
                </a:cubicBezTo>
                <a:lnTo>
                  <a:pt x="2686316" y="1289315"/>
                </a:lnTo>
                <a:cubicBezTo>
                  <a:pt x="2723821" y="1326820"/>
                  <a:pt x="2723821" y="1387627"/>
                  <a:pt x="2686316" y="1425132"/>
                </a:cubicBezTo>
                <a:lnTo>
                  <a:pt x="1425130" y="2686317"/>
                </a:lnTo>
                <a:cubicBezTo>
                  <a:pt x="1387626" y="2723822"/>
                  <a:pt x="1326819" y="2723822"/>
                  <a:pt x="1289314" y="2686317"/>
                </a:cubicBezTo>
                <a:lnTo>
                  <a:pt x="28128" y="1425132"/>
                </a:lnTo>
                <a:cubicBezTo>
                  <a:pt x="-9377" y="1387627"/>
                  <a:pt x="-9377" y="1326820"/>
                  <a:pt x="28128" y="1289315"/>
                </a:cubicBezTo>
                <a:lnTo>
                  <a:pt x="1289314" y="28129"/>
                </a:lnTo>
                <a:cubicBezTo>
                  <a:pt x="1308066" y="9377"/>
                  <a:pt x="1332644" y="0"/>
                  <a:pt x="1357222" y="0"/>
                </a:cubicBezTo>
                <a:close/>
              </a:path>
            </a:pathLst>
          </a:custGeom>
          <a:blipFill dpi="0" rotWithShape="1">
            <a:blip r:embed="rId23">
              <a:extLst>
                <a:ext uri="{28A0092B-C50C-407E-A947-70E740481C1C}">
                  <a14:useLocalDpi xmlns:a14="http://schemas.microsoft.com/office/drawing/2010/main" val="0"/>
                </a:ext>
              </a:extLst>
            </a:blip>
            <a:stretch>
              <a:fillRect l="-27372" r="-63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Tree>
    <p:custDataLst>
      <p:tags r:id="rId24"/>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植物间的对话 _ What Plants Talk About》_哔哩哔哩 (゜-゜)つロ 干杯~-bilibili">
            <a:hlinkClick r:id="" action="ppaction://media"/>
          </p:cNvPr>
          <p:cNvPicPr>
            <a:picLocks noGrp="1"/>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9065" y="534670"/>
            <a:ext cx="8866505" cy="4553585"/>
          </a:xfrm>
          <a:prstGeom prst="rect">
            <a:avLst/>
          </a:prstGeom>
        </p:spPr>
      </p:pic>
      <p:sp>
        <p:nvSpPr>
          <p:cNvPr id="6" name="PA-文本框 3"/>
          <p:cNvSpPr/>
          <p:nvPr>
            <p:custDataLst>
              <p:tags r:id="rId5"/>
            </p:custDataLst>
          </p:nvPr>
        </p:nvSpPr>
        <p:spPr>
          <a:xfrm>
            <a:off x="918845" y="38100"/>
            <a:ext cx="7306310" cy="768350"/>
          </a:xfrm>
          <a:prstGeom prst="rect">
            <a:avLst/>
          </a:prstGeom>
        </p:spPr>
        <p:txBody>
          <a:bodyPr vert="horz" wrap="square" rtlCol="0" anchor="t">
            <a:noAutofit/>
          </a:bodyPr>
          <a:lstStyle/>
          <a:p>
            <a:pPr lvl="0" algn="ctr">
              <a:buClrTx/>
              <a:buSzTx/>
              <a:buFontTx/>
            </a:pPr>
            <a:r>
              <a:rPr lang="en-US" sz="2400" b="1">
                <a:solidFill>
                  <a:srgbClr val="7030A0"/>
                </a:solidFill>
                <a:effectLst/>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The Secret Language of Plants</a:t>
            </a:r>
            <a:endParaRPr lang="en-US" sz="2400" b="1">
              <a:solidFill>
                <a:srgbClr val="7030A0"/>
              </a:solidFill>
              <a:effectLst/>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custDataLst>
      <p:tags r:id="rId6"/>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p:cMediaNode vol="2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841" r="53614" b="3603"/>
          <a:stretch>
            <a:fillRect/>
          </a:stretch>
        </p:blipFill>
        <p:spPr>
          <a:xfrm rot="5400000">
            <a:off x="3355472" y="-3355592"/>
            <a:ext cx="2429093" cy="9140342"/>
          </a:xfrm>
          <a:prstGeom prst="rect">
            <a:avLst/>
          </a:prstGeom>
        </p:spPr>
      </p:pic>
      <p:sp>
        <p:nvSpPr>
          <p:cNvPr id="11" name="弧形 10"/>
          <p:cNvSpPr/>
          <p:nvPr>
            <p:custDataLst>
              <p:tags r:id="rId3"/>
            </p:custDataLst>
          </p:nvPr>
        </p:nvSpPr>
        <p:spPr>
          <a:xfrm rot="6733807">
            <a:off x="1877659" y="3142325"/>
            <a:ext cx="1000461" cy="1000461"/>
          </a:xfrm>
          <a:prstGeom prst="arc">
            <a:avLst/>
          </a:prstGeom>
          <a:ln w="38100">
            <a:solidFill>
              <a:srgbClr val="63A06E"/>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12" name="弧形 11"/>
          <p:cNvSpPr/>
          <p:nvPr>
            <p:custDataLst>
              <p:tags r:id="rId4"/>
            </p:custDataLst>
          </p:nvPr>
        </p:nvSpPr>
        <p:spPr>
          <a:xfrm rot="9875560">
            <a:off x="4082891" y="3114675"/>
            <a:ext cx="996315" cy="1067276"/>
          </a:xfrm>
          <a:prstGeom prst="arc">
            <a:avLst/>
          </a:prstGeom>
          <a:ln w="38100">
            <a:solidFill>
              <a:srgbClr val="63A06E"/>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13" name="弧形 12"/>
          <p:cNvSpPr/>
          <p:nvPr>
            <p:custDataLst>
              <p:tags r:id="rId5"/>
            </p:custDataLst>
          </p:nvPr>
        </p:nvSpPr>
        <p:spPr>
          <a:xfrm rot="6380739">
            <a:off x="6577992" y="3111029"/>
            <a:ext cx="1000461" cy="1000461"/>
          </a:xfrm>
          <a:prstGeom prst="arc">
            <a:avLst/>
          </a:prstGeom>
          <a:ln w="38100">
            <a:solidFill>
              <a:srgbClr val="63A06E"/>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2" name="文本框 1"/>
          <p:cNvSpPr txBox="1"/>
          <p:nvPr>
            <p:custDataLst>
              <p:tags r:id="rId6"/>
            </p:custDataLst>
          </p:nvPr>
        </p:nvSpPr>
        <p:spPr>
          <a:xfrm>
            <a:off x="454010" y="45482"/>
            <a:ext cx="2466704" cy="521970"/>
          </a:xfrm>
          <a:prstGeom prst="rect">
            <a:avLst/>
          </a:prstGeom>
          <a:noFill/>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r>
              <a:rPr lang="en-US" altLang="zh-CN" b="1">
                <a:gradFill>
                  <a:gsLst>
                    <a:gs pos="0">
                      <a:srgbClr val="7B32B2"/>
                    </a:gs>
                    <a:gs pos="100000">
                      <a:srgbClr val="401A5D"/>
                    </a:gs>
                  </a:gsLst>
                  <a:lin scaled="0"/>
                </a:gradFill>
                <a:latin typeface="Times New Roman" panose="02020603050405020304" pitchFamily="18" charset="0"/>
                <a:ea typeface="汉仪润圆-35W" panose="00020600040101010101" pitchFamily="18" charset="-122"/>
                <a:cs typeface="Times New Roman" panose="02020603050405020304" pitchFamily="18" charset="0"/>
              </a:rPr>
              <a:t>Discussion</a:t>
            </a:r>
            <a:endParaRPr lang="en-US" altLang="zh-CN" b="1">
              <a:gradFill>
                <a:gsLst>
                  <a:gs pos="0">
                    <a:srgbClr val="7B32B2"/>
                  </a:gs>
                  <a:gs pos="100000">
                    <a:srgbClr val="401A5D"/>
                  </a:gs>
                </a:gsLst>
                <a:lin scaled="0"/>
              </a:gradFill>
              <a:latin typeface="Times New Roman" panose="02020603050405020304" pitchFamily="18" charset="0"/>
              <a:ea typeface="汉仪润圆-35W" panose="00020600040101010101" pitchFamily="18" charset="-122"/>
              <a:cs typeface="Times New Roman" panose="02020603050405020304" pitchFamily="18" charset="0"/>
            </a:endParaRPr>
          </a:p>
        </p:txBody>
      </p:sp>
      <p:sp>
        <p:nvSpPr>
          <p:cNvPr id="3" name="圆角矩形 2"/>
          <p:cNvSpPr/>
          <p:nvPr>
            <p:custDataLst>
              <p:tags r:id="rId7"/>
            </p:custDataLst>
          </p:nvPr>
        </p:nvSpPr>
        <p:spPr>
          <a:xfrm>
            <a:off x="1175861" y="523240"/>
            <a:ext cx="6470333" cy="932974"/>
          </a:xfrm>
          <a:prstGeom prst="roundRect">
            <a:avLst/>
          </a:prstGeom>
          <a:solidFill>
            <a:schemeClr val="tx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r>
              <a:rPr lang="en-US" altLang="zh-CN" sz="2100" b="1">
                <a:latin typeface="Times New Roman" panose="02020603050405020304" pitchFamily="18" charset="0"/>
                <a:cs typeface="Times New Roman" panose="02020603050405020304" pitchFamily="18" charset="0"/>
              </a:rPr>
              <a:t>Now talk about what else you think the plants can do </a:t>
            </a:r>
            <a:endParaRPr lang="en-US" altLang="zh-CN" sz="2100" b="1">
              <a:latin typeface="Times New Roman" panose="02020603050405020304" pitchFamily="18" charset="0"/>
              <a:cs typeface="Times New Roman" panose="02020603050405020304" pitchFamily="18" charset="0"/>
            </a:endParaRPr>
          </a:p>
          <a:p>
            <a:r>
              <a:rPr lang="en-US" altLang="zh-CN" sz="2100" b="1">
                <a:latin typeface="Times New Roman" panose="02020603050405020304" pitchFamily="18" charset="0"/>
                <a:cs typeface="Times New Roman" panose="02020603050405020304" pitchFamily="18" charset="0"/>
              </a:rPr>
              <a:t>and give examples.</a:t>
            </a:r>
            <a:endParaRPr lang="en-US" altLang="zh-CN" sz="2100" b="1">
              <a:latin typeface="Times New Roman" panose="02020603050405020304" pitchFamily="18" charset="0"/>
              <a:cs typeface="Times New Roman" panose="02020603050405020304" pitchFamily="18" charset="0"/>
            </a:endParaRPr>
          </a:p>
        </p:txBody>
      </p:sp>
      <p:pic>
        <p:nvPicPr>
          <p:cNvPr id="4" name="图片 3" descr="5d088bfb183d6e9066c1313a5b9c420"/>
          <p:cNvPicPr>
            <a:picLocks noChangeAspect="1"/>
          </p:cNvPicPr>
          <p:nvPr>
            <p:custDataLst>
              <p:tags r:id="rId8"/>
            </p:custDataLst>
          </p:nvPr>
        </p:nvPicPr>
        <p:blipFill>
          <a:blip r:embed="rId9"/>
          <a:stretch>
            <a:fillRect/>
          </a:stretch>
        </p:blipFill>
        <p:spPr>
          <a:xfrm>
            <a:off x="305753" y="2773204"/>
            <a:ext cx="1823561" cy="1955006"/>
          </a:xfrm>
          <a:prstGeom prst="rect">
            <a:avLst/>
          </a:prstGeom>
        </p:spPr>
      </p:pic>
      <p:pic>
        <p:nvPicPr>
          <p:cNvPr id="5" name="图片 4" descr="9bff4d817054134d32f7017bd63a999"/>
          <p:cNvPicPr>
            <a:picLocks noChangeAspect="1"/>
          </p:cNvPicPr>
          <p:nvPr>
            <p:custDataLst>
              <p:tags r:id="rId10"/>
            </p:custDataLst>
          </p:nvPr>
        </p:nvPicPr>
        <p:blipFill>
          <a:blip r:embed="rId11"/>
          <a:stretch>
            <a:fillRect/>
          </a:stretch>
        </p:blipFill>
        <p:spPr>
          <a:xfrm>
            <a:off x="2438400" y="1587818"/>
            <a:ext cx="2034064" cy="2158365"/>
          </a:xfrm>
          <a:prstGeom prst="rect">
            <a:avLst/>
          </a:prstGeom>
        </p:spPr>
      </p:pic>
      <p:pic>
        <p:nvPicPr>
          <p:cNvPr id="6" name="图片 5" descr="e67354392740b4c376a5a6cd9a01c76"/>
          <p:cNvPicPr>
            <a:picLocks noChangeAspect="1"/>
          </p:cNvPicPr>
          <p:nvPr>
            <p:custDataLst>
              <p:tags r:id="rId12"/>
            </p:custDataLst>
          </p:nvPr>
        </p:nvPicPr>
        <p:blipFill>
          <a:blip r:embed="rId13"/>
          <a:stretch>
            <a:fillRect/>
          </a:stretch>
        </p:blipFill>
        <p:spPr>
          <a:xfrm>
            <a:off x="6979444" y="1587818"/>
            <a:ext cx="1945481" cy="2155031"/>
          </a:xfrm>
          <a:prstGeom prst="rect">
            <a:avLst/>
          </a:prstGeom>
        </p:spPr>
      </p:pic>
      <p:pic>
        <p:nvPicPr>
          <p:cNvPr id="31" name="图片 30" descr="timg"/>
          <p:cNvPicPr>
            <a:picLocks noChangeAspect="1"/>
          </p:cNvPicPr>
          <p:nvPr>
            <p:custDataLst>
              <p:tags r:id="rId14"/>
            </p:custDataLst>
          </p:nvPr>
        </p:nvPicPr>
        <p:blipFill>
          <a:blip r:embed="rId15"/>
          <a:stretch>
            <a:fillRect/>
          </a:stretch>
        </p:blipFill>
        <p:spPr>
          <a:xfrm>
            <a:off x="4781550" y="2736056"/>
            <a:ext cx="2059781" cy="2028825"/>
          </a:xfrm>
          <a:prstGeom prst="rect">
            <a:avLst/>
          </a:prstGeom>
        </p:spPr>
      </p:pic>
      <p:sp>
        <p:nvSpPr>
          <p:cNvPr id="7" name="文本框 6"/>
          <p:cNvSpPr txBox="1"/>
          <p:nvPr>
            <p:custDataLst>
              <p:tags r:id="rId16"/>
            </p:custDataLst>
          </p:nvPr>
        </p:nvSpPr>
        <p:spPr>
          <a:xfrm>
            <a:off x="306070" y="2372360"/>
            <a:ext cx="1870075" cy="398780"/>
          </a:xfrm>
          <a:prstGeom prst="rect">
            <a:avLst/>
          </a:prstGeom>
          <a:noFill/>
        </p:spPr>
        <p:txBody>
          <a:bodyPr wrap="square" rtlCol="0">
            <a:spAutoFit/>
          </a:bodyPr>
          <a:lstStyle/>
          <a:p>
            <a:r>
              <a:rPr lang="en-US" altLang="zh-CN" sz="2000" b="1">
                <a:latin typeface="Times New Roman" panose="02020603050405020304" pitchFamily="18" charset="0"/>
                <a:cs typeface="Times New Roman" panose="02020603050405020304" pitchFamily="18" charset="0"/>
              </a:rPr>
              <a:t>make medicine</a:t>
            </a:r>
            <a:r>
              <a:rPr lang="en-US" altLang="zh-CN" sz="1800" b="1">
                <a:latin typeface="Times New Roman" panose="02020603050405020304" pitchFamily="18" charset="0"/>
                <a:cs typeface="Times New Roman" panose="02020603050405020304" pitchFamily="18" charset="0"/>
              </a:rPr>
              <a:t> </a:t>
            </a:r>
            <a:endParaRPr lang="en-US" altLang="zh-CN" sz="1800" b="1">
              <a:latin typeface="Times New Roman" panose="02020603050405020304" pitchFamily="18" charset="0"/>
              <a:cs typeface="Times New Roman" panose="02020603050405020304" pitchFamily="18" charset="0"/>
            </a:endParaRPr>
          </a:p>
        </p:txBody>
      </p:sp>
      <p:sp>
        <p:nvSpPr>
          <p:cNvPr id="8" name="文本框 7"/>
          <p:cNvSpPr txBox="1"/>
          <p:nvPr>
            <p:custDataLst>
              <p:tags r:id="rId17"/>
            </p:custDataLst>
          </p:nvPr>
        </p:nvSpPr>
        <p:spPr>
          <a:xfrm>
            <a:off x="2740025" y="3983355"/>
            <a:ext cx="1567815" cy="706755"/>
          </a:xfrm>
          <a:prstGeom prst="rect">
            <a:avLst/>
          </a:prstGeom>
          <a:noFill/>
        </p:spPr>
        <p:txBody>
          <a:bodyPr wrap="square" rtlCol="0">
            <a:spAutoFit/>
          </a:bodyPr>
          <a:lstStyle/>
          <a:p>
            <a:r>
              <a:rPr lang="en-US" altLang="zh-CN" sz="2000" b="1">
                <a:latin typeface="Times New Roman" panose="02020603050405020304" pitchFamily="18" charset="0"/>
                <a:cs typeface="Times New Roman" panose="02020603050405020304" pitchFamily="18" charset="0"/>
                <a:sym typeface="+mn-ea"/>
              </a:rPr>
              <a:t>protect</a:t>
            </a:r>
            <a:endParaRPr lang="en-US" altLang="zh-CN" sz="2000" b="1">
              <a:latin typeface="Times New Roman" panose="02020603050405020304" pitchFamily="18" charset="0"/>
              <a:cs typeface="Times New Roman" panose="02020603050405020304" pitchFamily="18" charset="0"/>
            </a:endParaRPr>
          </a:p>
          <a:p>
            <a:r>
              <a:rPr lang="en-US" altLang="zh-CN" sz="2000" b="1">
                <a:latin typeface="Times New Roman" panose="02020603050405020304" pitchFamily="18" charset="0"/>
                <a:cs typeface="Times New Roman" panose="02020603050405020304" pitchFamily="18" charset="0"/>
              </a:rPr>
              <a:t>environment </a:t>
            </a:r>
            <a:endParaRPr lang="en-US" altLang="zh-CN" sz="2000" b="1">
              <a:latin typeface="Times New Roman" panose="02020603050405020304" pitchFamily="18" charset="0"/>
              <a:cs typeface="Times New Roman" panose="02020603050405020304" pitchFamily="18" charset="0"/>
            </a:endParaRPr>
          </a:p>
        </p:txBody>
      </p:sp>
      <p:sp>
        <p:nvSpPr>
          <p:cNvPr id="9" name="文本框 8"/>
          <p:cNvSpPr txBox="1"/>
          <p:nvPr>
            <p:custDataLst>
              <p:tags r:id="rId18"/>
            </p:custDataLst>
          </p:nvPr>
        </p:nvSpPr>
        <p:spPr>
          <a:xfrm>
            <a:off x="5059680" y="2372360"/>
            <a:ext cx="1590040" cy="398780"/>
          </a:xfrm>
          <a:prstGeom prst="rect">
            <a:avLst/>
          </a:prstGeom>
          <a:noFill/>
        </p:spPr>
        <p:txBody>
          <a:bodyPr wrap="square" rtlCol="0">
            <a:spAutoFit/>
          </a:bodyPr>
          <a:lstStyle/>
          <a:p>
            <a:r>
              <a:rPr lang="en-US" altLang="zh-CN" sz="2000" b="1">
                <a:latin typeface="Times New Roman" panose="02020603050405020304" pitchFamily="18" charset="0"/>
                <a:cs typeface="Times New Roman" panose="02020603050405020304" pitchFamily="18" charset="0"/>
                <a:sym typeface="+mn-ea"/>
              </a:rPr>
              <a:t>reduce </a:t>
            </a:r>
            <a:r>
              <a:rPr lang="en-US" altLang="zh-CN" sz="2000" b="1">
                <a:latin typeface="Times New Roman" panose="02020603050405020304" pitchFamily="18" charset="0"/>
                <a:cs typeface="Times New Roman" panose="02020603050405020304" pitchFamily="18" charset="0"/>
              </a:rPr>
              <a:t>noise </a:t>
            </a:r>
            <a:r>
              <a:rPr lang="en-US" altLang="zh-CN" sz="1800" b="1">
                <a:latin typeface="Times New Roman" panose="02020603050405020304" pitchFamily="18" charset="0"/>
                <a:cs typeface="Times New Roman" panose="02020603050405020304" pitchFamily="18" charset="0"/>
              </a:rPr>
              <a:t> </a:t>
            </a:r>
            <a:endParaRPr lang="en-US" altLang="zh-CN" sz="1800" b="1">
              <a:latin typeface="Times New Roman" panose="02020603050405020304" pitchFamily="18" charset="0"/>
              <a:cs typeface="Times New Roman" panose="02020603050405020304" pitchFamily="18" charset="0"/>
            </a:endParaRPr>
          </a:p>
        </p:txBody>
      </p:sp>
      <p:sp>
        <p:nvSpPr>
          <p:cNvPr id="10" name="文本框 9"/>
          <p:cNvSpPr txBox="1"/>
          <p:nvPr>
            <p:custDataLst>
              <p:tags r:id="rId19"/>
            </p:custDataLst>
          </p:nvPr>
        </p:nvSpPr>
        <p:spPr>
          <a:xfrm>
            <a:off x="7493794" y="3983355"/>
            <a:ext cx="1431131" cy="706755"/>
          </a:xfrm>
          <a:prstGeom prst="rect">
            <a:avLst/>
          </a:prstGeom>
          <a:noFill/>
        </p:spPr>
        <p:txBody>
          <a:bodyPr wrap="square" rtlCol="0">
            <a:spAutoFit/>
          </a:bodyPr>
          <a:lstStyle/>
          <a:p>
            <a:r>
              <a:rPr lang="en-US" altLang="zh-CN" sz="2000" b="1">
                <a:latin typeface="Times New Roman" panose="02020603050405020304" pitchFamily="18" charset="0"/>
                <a:cs typeface="Times New Roman" panose="02020603050405020304" pitchFamily="18" charset="0"/>
              </a:rPr>
              <a:t>predict the solar terms </a:t>
            </a:r>
            <a:endParaRPr lang="en-US" altLang="zh-CN" sz="2000" b="1">
              <a:latin typeface="Times New Roman" panose="02020603050405020304" pitchFamily="18" charset="0"/>
              <a:cs typeface="Times New Roman" panose="02020603050405020304" pitchFamily="18" charset="0"/>
            </a:endParaRPr>
          </a:p>
        </p:txBody>
      </p:sp>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 grpId="0"/>
      <p:bldP spid="3"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4047388" y="501978"/>
            <a:ext cx="1048871" cy="460375"/>
          </a:xfrm>
          <a:prstGeom prst="rect">
            <a:avLst/>
          </a:prstGeom>
          <a:noFill/>
        </p:spPr>
        <p:txBody>
          <a:bodyPr wrap="square" rtlCol="0">
            <a:spAutoFit/>
          </a:bodyPr>
          <a:lstStyle/>
          <a:p>
            <a:r>
              <a:rPr lang="en-US" altLang="zh-CN" sz="2400" b="1">
                <a:solidFill>
                  <a:srgbClr val="7030A0"/>
                </a:solidFill>
                <a:latin typeface="Times New Roman" panose="02020603050405020304" pitchFamily="18" charset="0"/>
                <a:cs typeface="Times New Roman" panose="02020603050405020304" pitchFamily="18" charset="0"/>
              </a:rPr>
              <a:t>1.</a:t>
            </a:r>
            <a:endParaRPr lang="en-US" altLang="zh-CN" sz="2400" b="1">
              <a:solidFill>
                <a:srgbClr val="7030A0"/>
              </a:solidFill>
              <a:latin typeface="Times New Roman" panose="02020603050405020304" pitchFamily="18" charset="0"/>
              <a:cs typeface="Times New Roman" panose="02020603050405020304" pitchFamily="18" charset="0"/>
            </a:endParaRPr>
          </a:p>
        </p:txBody>
      </p:sp>
      <p:sp>
        <p:nvSpPr>
          <p:cNvPr id="14" name="文本框 13"/>
          <p:cNvSpPr txBox="1"/>
          <p:nvPr>
            <p:custDataLst>
              <p:tags r:id="rId2"/>
            </p:custDataLst>
          </p:nvPr>
        </p:nvSpPr>
        <p:spPr>
          <a:xfrm>
            <a:off x="4274979" y="1559401"/>
            <a:ext cx="4869180" cy="1087755"/>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pitchFamily="34" charset="-122"/>
                <a:ea typeface="微软雅黑" panose="020B0503020204020204" pitchFamily="34" charset="-122"/>
              </a:defRPr>
            </a:lvl1pPr>
          </a:lstStyle>
          <a:p>
            <a:r>
              <a:rPr lang="en-US" altLang="zh-CN" sz="1800">
                <a:solidFill>
                  <a:schemeClr val="tx1"/>
                </a:solidFill>
                <a:latin typeface="Times New Roman" panose="02020603050405020304" pitchFamily="18" charset="0"/>
                <a:cs typeface="Times New Roman" panose="02020603050405020304" pitchFamily="18" charset="0"/>
                <a:sym typeface="+mn-ea"/>
              </a:rPr>
              <a:t>They may communicate with each other by using chemicals, sound and “wood wide web”.</a:t>
            </a:r>
            <a:endParaRPr lang="en-US" altLang="zh-CN" sz="1800" b="0" spc="-150">
              <a:solidFill>
                <a:schemeClr val="tx1"/>
              </a:solidFill>
              <a:latin typeface="Times New Roman" panose="02020603050405020304" pitchFamily="18" charset="0"/>
              <a:ea typeface="汉仪润圆-35W" panose="00020600040101010101" pitchFamily="18" charset="-122"/>
              <a:cs typeface="Times New Roman" panose="02020603050405020304" pitchFamily="18" charset="0"/>
              <a:sym typeface="+mn-ea"/>
            </a:endParaRPr>
          </a:p>
        </p:txBody>
      </p:sp>
      <p:sp>
        <p:nvSpPr>
          <p:cNvPr id="17" name="矩形 16"/>
          <p:cNvSpPr/>
          <p:nvPr>
            <p:custDataLst>
              <p:tags r:id="rId3"/>
            </p:custDataLst>
          </p:nvPr>
        </p:nvSpPr>
        <p:spPr>
          <a:xfrm>
            <a:off x="4274820" y="2955925"/>
            <a:ext cx="4664710" cy="1517015"/>
          </a:xfrm>
          <a:prstGeom prst="rect">
            <a:avLst/>
          </a:prstGeom>
          <a:solidFill>
            <a:srgbClr val="63A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8" name="文本框 17"/>
          <p:cNvSpPr txBox="1"/>
          <p:nvPr>
            <p:custDataLst>
              <p:tags r:id="rId4"/>
            </p:custDataLst>
          </p:nvPr>
        </p:nvSpPr>
        <p:spPr>
          <a:xfrm>
            <a:off x="4274513" y="2955750"/>
            <a:ext cx="3791003" cy="460375"/>
          </a:xfrm>
          <a:prstGeom prst="rect">
            <a:avLst/>
          </a:prstGeom>
          <a:noFill/>
        </p:spPr>
        <p:txBody>
          <a:bodyPr wrap="square" rtlCol="0">
            <a:spAutoFit/>
          </a:bodyPr>
          <a:lstStyle>
            <a:defPPr>
              <a:defRPr lang="zh-CN"/>
            </a:defPPr>
            <a:lvl1pPr>
              <a:lnSpc>
                <a:spcPct val="120000"/>
              </a:lnSpc>
              <a:defRPr sz="2800" b="1" spc="200">
                <a:solidFill>
                  <a:srgbClr val="000000"/>
                </a:solidFill>
                <a:latin typeface="微软雅黑" panose="020B0503020204020204" pitchFamily="34" charset="-122"/>
                <a:ea typeface="微软雅黑" panose="020B0503020204020204" pitchFamily="34" charset="-122"/>
              </a:defRPr>
            </a:lvl1pPr>
          </a:lstStyle>
          <a:p>
            <a:r>
              <a:rPr lang="en-US" altLang="zh-CN" sz="2000">
                <a:solidFill>
                  <a:srgbClr val="7030A0"/>
                </a:solidFill>
                <a:latin typeface="Arial" panose="020B0604020202020204" pitchFamily="34" charset="0"/>
                <a:cs typeface="Arial" panose="020B0604020202020204" pitchFamily="34" charset="0"/>
                <a:sym typeface="+mn-ea"/>
              </a:rPr>
              <a:t>what's “wood wide web”</a:t>
            </a:r>
            <a:endParaRPr lang="en-US" altLang="zh-CN" sz="2000">
              <a:solidFill>
                <a:srgbClr val="7030A0"/>
              </a:solidFill>
              <a:latin typeface="Arial" panose="020B0604020202020204" pitchFamily="34" charset="0"/>
              <a:ea typeface="汉仪润圆-35W" panose="00020600040101010101" pitchFamily="18" charset="-122"/>
              <a:cs typeface="Arial" panose="020B0604020202020204" pitchFamily="34" charset="0"/>
              <a:sym typeface="+mn-ea"/>
            </a:endParaRPr>
          </a:p>
        </p:txBody>
      </p:sp>
      <p:sp>
        <p:nvSpPr>
          <p:cNvPr id="19" name="矩形 18"/>
          <p:cNvSpPr/>
          <p:nvPr>
            <p:custDataLst>
              <p:tags r:id="rId5"/>
            </p:custDataLst>
          </p:nvPr>
        </p:nvSpPr>
        <p:spPr>
          <a:xfrm>
            <a:off x="4261168" y="3302794"/>
            <a:ext cx="4677728" cy="1170305"/>
          </a:xfrm>
          <a:prstGeom prst="rect">
            <a:avLst/>
          </a:prstGeom>
        </p:spPr>
        <p:txBody>
          <a:bodyPr wrap="square">
            <a:spAutoFit/>
          </a:bodyPr>
          <a:lstStyle/>
          <a:p>
            <a:pPr>
              <a:lnSpc>
                <a:spcPct val="130000"/>
              </a:lnSpc>
            </a:pPr>
            <a:r>
              <a:rPr lang="en-US" sz="1800" b="1">
                <a:latin typeface="Times New Roman" panose="02020603050405020304" pitchFamily="18" charset="0"/>
                <a:cs typeface="Times New Roman" panose="02020603050405020304" pitchFamily="18" charset="0"/>
                <a:sym typeface="+mn-ea"/>
              </a:rPr>
              <a:t>“wood wide web” refers to an amazing system of communication that can link nearly every plant in a forest. </a:t>
            </a:r>
            <a:endParaRPr kumimoji="1" lang="zh-CN" altLang="en-US" sz="1800" b="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3" name="标题 1"/>
          <p:cNvSpPr>
            <a:spLocks noGrp="1"/>
          </p:cNvSpPr>
          <p:nvPr>
            <p:custDataLst>
              <p:tags r:id="rId6"/>
            </p:custDataLst>
          </p:nvPr>
        </p:nvSpPr>
        <p:spPr>
          <a:xfrm>
            <a:off x="1345069" y="120161"/>
            <a:ext cx="1742378" cy="745629"/>
          </a:xfrm>
          <a:prstGeom prst="rect">
            <a:avLst/>
          </a:prstGeom>
        </p:spPr>
        <p:txBody>
          <a:bodyPr vert="horz" lIns="51435" tIns="25717" rIns="51435" bIns="25717"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2400" b="1">
                <a:solidFill>
                  <a:srgbClr val="7030A0"/>
                </a:solidFill>
                <a:latin typeface="Verdana" panose="020B0604030504040204" pitchFamily="34" charset="0"/>
                <a:ea typeface="Verdana" panose="020B0604030504040204" pitchFamily="34" charset="0"/>
                <a:cs typeface="Verdana" panose="020B0604030504040204" pitchFamily="34" charset="0"/>
              </a:rPr>
              <a:t>Activity 2 </a:t>
            </a:r>
            <a:r>
              <a:rPr lang="en-US" altLang="zh-CN" sz="1800" b="1">
                <a:latin typeface="Verdana" panose="020B0604030504040204" pitchFamily="34" charset="0"/>
                <a:ea typeface="Verdana" panose="020B0604030504040204" pitchFamily="34" charset="0"/>
                <a:cs typeface="Verdana" panose="020B0604030504040204" pitchFamily="34" charset="0"/>
              </a:rPr>
              <a:t> </a:t>
            </a:r>
            <a:endParaRPr lang="zh-CN" altLang="en-US" sz="1800"/>
          </a:p>
        </p:txBody>
      </p:sp>
      <p:sp>
        <p:nvSpPr>
          <p:cNvPr id="5" name="TextBox 6"/>
          <p:cNvSpPr txBox="1"/>
          <p:nvPr>
            <p:custDataLst>
              <p:tags r:id="rId7"/>
            </p:custDataLst>
          </p:nvPr>
        </p:nvSpPr>
        <p:spPr>
          <a:xfrm>
            <a:off x="4355465" y="501968"/>
            <a:ext cx="4354354" cy="706755"/>
          </a:xfrm>
          <a:prstGeom prst="rect">
            <a:avLst/>
          </a:prstGeom>
          <a:noFill/>
        </p:spPr>
        <p:txBody>
          <a:bodyPr wrap="square" rtlCol="0">
            <a:spAutoFit/>
          </a:bodyPr>
          <a:lstStyle/>
          <a:p>
            <a:r>
              <a:rPr lang="en-US" sz="2000" b="1">
                <a:solidFill>
                  <a:srgbClr val="7030A0"/>
                </a:solidFill>
                <a:latin typeface="Times New Roman" panose="02020603050405020304" pitchFamily="18" charset="0"/>
                <a:cs typeface="Times New Roman" panose="02020603050405020304" pitchFamily="18" charset="0"/>
              </a:rPr>
              <a:t>Read the passage and find out the</a:t>
            </a:r>
            <a:endParaRPr lang="en-US" sz="2000" b="1">
              <a:solidFill>
                <a:srgbClr val="7030A0"/>
              </a:solidFill>
              <a:latin typeface="Times New Roman" panose="02020603050405020304" pitchFamily="18" charset="0"/>
              <a:cs typeface="Times New Roman" panose="02020603050405020304" pitchFamily="18" charset="0"/>
            </a:endParaRPr>
          </a:p>
          <a:p>
            <a:r>
              <a:rPr lang="en-US" sz="2000" b="1">
                <a:solidFill>
                  <a:srgbClr val="7030A0"/>
                </a:solidFill>
                <a:latin typeface="Times New Roman" panose="02020603050405020304" pitchFamily="18" charset="0"/>
                <a:cs typeface="Times New Roman" panose="02020603050405020304" pitchFamily="18" charset="0"/>
              </a:rPr>
              <a:t>ways in which plants communicate.</a:t>
            </a:r>
            <a:endParaRPr lang="en-US" sz="2000" b="1">
              <a:solidFill>
                <a:srgbClr val="7030A0"/>
              </a:solidFill>
              <a:latin typeface="Times New Roman" panose="02020603050405020304" pitchFamily="18" charset="0"/>
              <a:cs typeface="Times New Roman" panose="02020603050405020304" pitchFamily="18" charset="0"/>
            </a:endParaRPr>
          </a:p>
        </p:txBody>
      </p:sp>
      <p:pic>
        <p:nvPicPr>
          <p:cNvPr id="2051" name="Picture 3" descr="/Users/apple/Desktop/屏幕快照 2020-03-27 下午9.30.15.png屏幕快照 2020-03-27 下午9.30.15"/>
          <p:cNvPicPr>
            <a:picLocks noChangeAspect="1" noChangeArrowheads="1"/>
          </p:cNvPicPr>
          <p:nvPr>
            <p:custDataLst>
              <p:tags r:id="rId8"/>
            </p:custDataLst>
          </p:nvPr>
        </p:nvPicPr>
        <p:blipFill>
          <a:blip r:embed="rId9"/>
          <a:stretch>
            <a:fillRect/>
          </a:stretch>
        </p:blipFill>
        <p:spPr bwMode="auto">
          <a:xfrm>
            <a:off x="163354" y="638651"/>
            <a:ext cx="3835718" cy="440912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par>
                                <p:cTn id="8" presetID="3" presetClass="entr" presetSubtype="5"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ppt_x</p:attrName>
                                        </p:attrNameLst>
                                      </p:cBhvr>
                                      <p:tavLst>
                                        <p:tav tm="0">
                                          <p:val>
                                            <p:strVal val="#ppt_x-.2"/>
                                          </p:val>
                                        </p:tav>
                                        <p:tav tm="100000">
                                          <p:val>
                                            <p:strVal val="#ppt_x"/>
                                          </p:val>
                                        </p:tav>
                                      </p:tavLst>
                                    </p:anim>
                                    <p:anim calcmode="lin" valueType="num">
                                      <p:cBhvr>
                                        <p:cTn id="2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7"/>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ppt_x</p:attrName>
                                        </p:attrNameLst>
                                      </p:cBhvr>
                                      <p:tavLst>
                                        <p:tav tm="0">
                                          <p:val>
                                            <p:strVal val="#ppt_x-.2"/>
                                          </p:val>
                                        </p:tav>
                                        <p:tav tm="100000">
                                          <p:val>
                                            <p:strVal val="#ppt_x"/>
                                          </p:val>
                                        </p:tav>
                                      </p:tavLst>
                                    </p:anim>
                                    <p:anim calcmode="lin" valueType="num">
                                      <p:cBhvr>
                                        <p:cTn id="2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8"/>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ppt_x</p:attrName>
                                        </p:attrNameLst>
                                      </p:cBhvr>
                                      <p:tavLst>
                                        <p:tav tm="0">
                                          <p:val>
                                            <p:strVal val="#ppt_x-.2"/>
                                          </p:val>
                                        </p:tav>
                                        <p:tav tm="100000">
                                          <p:val>
                                            <p:strVal val="#ppt_x"/>
                                          </p:val>
                                        </p:tav>
                                      </p:tavLst>
                                    </p:anim>
                                    <p:anim calcmode="lin" valueType="num">
                                      <p:cBhvr>
                                        <p:cTn id="30"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spect="1"/>
          </p:cNvSpPr>
          <p:nvPr>
            <p:custDataLst>
              <p:tags r:id="rId1"/>
            </p:custDataLst>
          </p:nvPr>
        </p:nvSpPr>
        <p:spPr>
          <a:xfrm>
            <a:off x="1171575" y="691917"/>
            <a:ext cx="6096000" cy="3080385"/>
          </a:xfrm>
          <a:prstGeom prst="rect">
            <a:avLst/>
          </a:prstGeom>
        </p:spPr>
        <p:txBody>
          <a:bodyPr wrap="square">
            <a:spAutoFit/>
          </a:bodyPr>
          <a:lstStyle/>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1.What do trees often do in stories in many cultures?</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A.Giving warnings.</a:t>
            </a:r>
            <a:r>
              <a:rPr lang="zh-CN" altLang="zh-CN" sz="1800" b="1">
                <a:solidFill>
                  <a:srgbClr val="000000"/>
                </a:solidFill>
                <a:latin typeface="Times New Roman" panose="02020603050405020304" pitchFamily="18" charset="0"/>
                <a:cs typeface="Times New Roman" panose="02020603050405020304" pitchFamily="18" charset="0"/>
              </a:rPr>
              <a:t>　　　</a:t>
            </a:r>
            <a:r>
              <a:rPr lang="en-US" altLang="zh-CN" sz="1800" b="1" smtClean="0">
                <a:solidFill>
                  <a:srgbClr val="000000"/>
                </a:solidFill>
                <a:latin typeface="Times New Roman" panose="02020603050405020304" pitchFamily="18" charset="0"/>
                <a:cs typeface="Times New Roman" panose="02020603050405020304" pitchFamily="18" charset="0"/>
              </a:rPr>
              <a:t>	B.Telling </a:t>
            </a:r>
            <a:r>
              <a:rPr lang="en-US" altLang="zh-CN" sz="1800" b="1">
                <a:solidFill>
                  <a:srgbClr val="000000"/>
                </a:solidFill>
                <a:latin typeface="Times New Roman" panose="02020603050405020304" pitchFamily="18" charset="0"/>
                <a:cs typeface="Times New Roman" panose="02020603050405020304" pitchFamily="18" charset="0"/>
              </a:rPr>
              <a:t>jokes.</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C.Dancing.	</a:t>
            </a:r>
            <a:r>
              <a:rPr lang="en-US" altLang="zh-CN" sz="1800" b="1" smtClean="0">
                <a:solidFill>
                  <a:srgbClr val="000000"/>
                </a:solidFill>
                <a:latin typeface="Times New Roman" panose="02020603050405020304" pitchFamily="18" charset="0"/>
                <a:cs typeface="Times New Roman" panose="02020603050405020304" pitchFamily="18" charset="0"/>
              </a:rPr>
              <a:t>		D.Singing</a:t>
            </a:r>
            <a:r>
              <a:rPr lang="en-US" altLang="zh-CN" sz="1800" b="1">
                <a:solidFill>
                  <a:srgbClr val="000000"/>
                </a:solidFill>
                <a:latin typeface="Times New Roman" panose="02020603050405020304" pitchFamily="18" charset="0"/>
                <a:cs typeface="Times New Roman" panose="02020603050405020304" pitchFamily="18" charset="0"/>
              </a:rPr>
              <a:t>.</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endParaRPr lang="en-US" altLang="zh-CN" sz="1800" b="1" smtClean="0">
              <a:solidFill>
                <a:srgbClr val="000000"/>
              </a:solidFill>
              <a:latin typeface="Times New Roman" panose="02020603050405020304" pitchFamily="18" charset="0"/>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smtClean="0">
                <a:solidFill>
                  <a:srgbClr val="000000"/>
                </a:solidFill>
                <a:latin typeface="Times New Roman" panose="02020603050405020304" pitchFamily="18" charset="0"/>
                <a:cs typeface="Times New Roman" panose="02020603050405020304" pitchFamily="18" charset="0"/>
              </a:rPr>
              <a:t>2.How </a:t>
            </a:r>
            <a:r>
              <a:rPr lang="en-US" altLang="zh-CN" sz="1800" b="1">
                <a:solidFill>
                  <a:srgbClr val="000000"/>
                </a:solidFill>
                <a:latin typeface="Times New Roman" panose="02020603050405020304" pitchFamily="18" charset="0"/>
                <a:cs typeface="Times New Roman" panose="02020603050405020304" pitchFamily="18" charset="0"/>
              </a:rPr>
              <a:t>does a bean plant act first when attacked by insects?</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A.To run away.</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B.To release chemicals.</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C.To call for help.</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D.To drive insects away.</a:t>
            </a:r>
            <a:endParaRPr lang="zh-CN" altLang="zh-CN" sz="1800" b="1">
              <a:solidFill>
                <a:srgbClr val="000000"/>
              </a:solidFill>
              <a:effectLst/>
              <a:latin typeface="Times New Roman" panose="02020603050405020304" pitchFamily="18" charset="0"/>
              <a:ea typeface="方正书宋_GBK" panose="02000000000000000000" pitchFamily="65" charset="-122"/>
              <a:cs typeface="Times New Roman" panose="02020603050405020304" pitchFamily="18" charset="0"/>
            </a:endParaRPr>
          </a:p>
        </p:txBody>
      </p:sp>
      <p:sp>
        <p:nvSpPr>
          <p:cNvPr id="16" name="文本框 15"/>
          <p:cNvSpPr txBox="1"/>
          <p:nvPr>
            <p:custDataLst>
              <p:tags r:id="rId2"/>
            </p:custDataLst>
          </p:nvPr>
        </p:nvSpPr>
        <p:spPr>
          <a:xfrm>
            <a:off x="682466" y="164783"/>
            <a:ext cx="5788819" cy="460375"/>
          </a:xfrm>
          <a:prstGeom prst="rect">
            <a:avLst/>
          </a:prstGeom>
          <a:noFill/>
        </p:spPr>
        <p:txBody>
          <a:bodyPr wrap="square" rtlCol="0">
            <a:spAutoFit/>
          </a:bodyPr>
          <a:lstStyle/>
          <a:p>
            <a:r>
              <a:rPr lang="en-US" altLang="zh-CN" sz="2400" b="1">
                <a:solidFill>
                  <a:srgbClr val="7030A0"/>
                </a:solidFill>
                <a:latin typeface="Times New Roman" panose="02020603050405020304" pitchFamily="18" charset="0"/>
                <a:cs typeface="Times New Roman" panose="02020603050405020304" pitchFamily="18" charset="0"/>
              </a:rPr>
              <a:t>2.</a:t>
            </a:r>
            <a:r>
              <a:rPr lang="en-US" sz="2400" b="1">
                <a:solidFill>
                  <a:srgbClr val="7030A0"/>
                </a:solidFill>
                <a:latin typeface="Times New Roman" panose="02020603050405020304" pitchFamily="18" charset="0"/>
                <a:cs typeface="Times New Roman" panose="02020603050405020304" pitchFamily="18" charset="0"/>
              </a:rPr>
              <a:t>Choose the right answer</a:t>
            </a:r>
            <a:endParaRPr lang="en-US" sz="2400" b="1">
              <a:solidFill>
                <a:srgbClr val="7030A0"/>
              </a:solidFill>
              <a:latin typeface="Times New Roman" panose="02020603050405020304" pitchFamily="18" charset="0"/>
              <a:cs typeface="Times New Roman" panose="02020603050405020304" pitchFamily="18" charset="0"/>
            </a:endParaRPr>
          </a:p>
        </p:txBody>
      </p:sp>
      <p:sp>
        <p:nvSpPr>
          <p:cNvPr id="6" name="文本框 5"/>
          <p:cNvSpPr txBox="1"/>
          <p:nvPr>
            <p:custDataLst>
              <p:tags r:id="rId3"/>
            </p:custDataLst>
          </p:nvPr>
        </p:nvSpPr>
        <p:spPr>
          <a:xfrm>
            <a:off x="4015264" y="2666524"/>
            <a:ext cx="4195763" cy="2084070"/>
          </a:xfrm>
          <a:prstGeom prst="rect">
            <a:avLst/>
          </a:prstGeom>
          <a:noFill/>
        </p:spPr>
        <p:txBody>
          <a:bodyPr wrap="square" rtlCol="0" anchor="t">
            <a:spAutoFit/>
          </a:bodyPr>
          <a:lstStyle/>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sym typeface="+mn-ea"/>
              </a:rPr>
              <a:t>3.What</a:t>
            </a:r>
            <a:r>
              <a:rPr lang="en-US"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sym typeface="+mn-ea"/>
              </a:rPr>
              <a:t>’</a:t>
            </a:r>
            <a:r>
              <a:rPr lang="en-US" altLang="zh-CN" sz="1800" b="1">
                <a:solidFill>
                  <a:srgbClr val="000000"/>
                </a:solidFill>
                <a:latin typeface="Times New Roman" panose="02020603050405020304" pitchFamily="18" charset="0"/>
                <a:cs typeface="Times New Roman" panose="02020603050405020304" pitchFamily="18" charset="0"/>
                <a:sym typeface="+mn-ea"/>
              </a:rPr>
              <a:t>s the function of the roots of corn plants?</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sym typeface="+mn-ea"/>
              </a:rPr>
              <a:t>A.To communicate.</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sym typeface="+mn-ea"/>
              </a:rPr>
              <a:t>B.To listen to other plants.</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sym typeface="+mn-ea"/>
              </a:rPr>
              <a:t>C.To indicate drought.</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sym typeface="+mn-ea"/>
              </a:rPr>
              <a:t>D.All of the above</a:t>
            </a:r>
            <a:r>
              <a:rPr lang="en-US" altLang="zh-CN" sz="1800" b="1" smtClean="0">
                <a:solidFill>
                  <a:srgbClr val="000000"/>
                </a:solidFill>
                <a:latin typeface="Times New Roman" panose="02020603050405020304" pitchFamily="18" charset="0"/>
                <a:cs typeface="Times New Roman" panose="02020603050405020304" pitchFamily="18" charset="0"/>
                <a:sym typeface="+mn-ea"/>
              </a:rPr>
              <a:t>.</a:t>
            </a:r>
            <a:endParaRPr lang="zh-CN" altLang="en-US" sz="1800" b="1">
              <a:latin typeface="Times New Roman" panose="02020603050405020304" pitchFamily="18" charset="0"/>
              <a:cs typeface="Times New Roman" panose="02020603050405020304" pitchFamily="18" charset="0"/>
            </a:endParaRPr>
          </a:p>
        </p:txBody>
      </p:sp>
      <p:pic>
        <p:nvPicPr>
          <p:cNvPr id="12" name="图片 11" descr="fdcaa0681a88de8d5fb1faa03257b2f"/>
          <p:cNvPicPr>
            <a:picLocks noChangeAspect="1"/>
          </p:cNvPicPr>
          <p:nvPr>
            <p:custDataLst>
              <p:tags r:id="rId4"/>
            </p:custDataLst>
          </p:nvPr>
        </p:nvPicPr>
        <p:blipFill>
          <a:blip r:embed="rId5"/>
          <a:stretch>
            <a:fillRect/>
          </a:stretch>
        </p:blipFill>
        <p:spPr>
          <a:xfrm>
            <a:off x="1069658" y="1010603"/>
            <a:ext cx="462439" cy="364331"/>
          </a:xfrm>
          <a:prstGeom prst="rect">
            <a:avLst/>
          </a:prstGeom>
        </p:spPr>
      </p:pic>
      <p:pic>
        <p:nvPicPr>
          <p:cNvPr id="13" name="图片 12" descr="fdcaa0681a88de8d5fb1faa03257b2f"/>
          <p:cNvPicPr>
            <a:picLocks noChangeAspect="1"/>
          </p:cNvPicPr>
          <p:nvPr>
            <p:custDataLst>
              <p:tags r:id="rId6"/>
            </p:custDataLst>
          </p:nvPr>
        </p:nvPicPr>
        <p:blipFill>
          <a:blip r:embed="rId5"/>
          <a:stretch>
            <a:fillRect/>
          </a:stretch>
        </p:blipFill>
        <p:spPr>
          <a:xfrm>
            <a:off x="1069658" y="2616518"/>
            <a:ext cx="462439" cy="364331"/>
          </a:xfrm>
          <a:prstGeom prst="rect">
            <a:avLst/>
          </a:prstGeom>
        </p:spPr>
      </p:pic>
      <p:pic>
        <p:nvPicPr>
          <p:cNvPr id="7" name="图片 6" descr="fdcaa0681a88de8d5fb1faa03257b2f"/>
          <p:cNvPicPr>
            <a:picLocks noChangeAspect="1"/>
          </p:cNvPicPr>
          <p:nvPr>
            <p:custDataLst>
              <p:tags r:id="rId7"/>
            </p:custDataLst>
          </p:nvPr>
        </p:nvPicPr>
        <p:blipFill>
          <a:blip r:embed="rId5"/>
          <a:stretch>
            <a:fillRect/>
          </a:stretch>
        </p:blipFill>
        <p:spPr>
          <a:xfrm>
            <a:off x="3887153" y="4364355"/>
            <a:ext cx="462439" cy="364331"/>
          </a:xfrm>
          <a:prstGeom prst="rect">
            <a:avLst/>
          </a:prstGeom>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spect="1"/>
          </p:cNvSpPr>
          <p:nvPr>
            <p:custDataLst>
              <p:tags r:id="rId1"/>
            </p:custDataLst>
          </p:nvPr>
        </p:nvSpPr>
        <p:spPr>
          <a:xfrm>
            <a:off x="1663383" y="438234"/>
            <a:ext cx="6096000" cy="2056765"/>
          </a:xfrm>
          <a:prstGeom prst="rect">
            <a:avLst/>
          </a:prstGeom>
        </p:spPr>
        <p:txBody>
          <a:bodyPr>
            <a:spAutoFit/>
          </a:bodyPr>
          <a:lstStyle/>
          <a:p>
            <a:pPr>
              <a:lnSpc>
                <a:spcPct val="120000"/>
              </a:lnSpc>
              <a:spcAft>
                <a:spcPct val="0"/>
              </a:spcAft>
              <a:tabLst>
                <a:tab pos="1029335" algn="l"/>
                <a:tab pos="1850390" algn="l"/>
                <a:tab pos="2538095" algn="l"/>
                <a:tab pos="3221990" algn="l"/>
              </a:tabLst>
            </a:pPr>
            <a:endParaRPr lang="zh-CN" altLang="zh-CN" sz="1650">
              <a:solidFill>
                <a:srgbClr val="000000"/>
              </a:solidFill>
              <a:latin typeface="NEU-BZ-S92"/>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4.What</a:t>
            </a:r>
            <a:r>
              <a:rPr lang="en-US"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rPr>
              <a:t>’</a:t>
            </a:r>
            <a:r>
              <a:rPr lang="en-US" altLang="zh-CN" sz="1800" b="1">
                <a:solidFill>
                  <a:srgbClr val="000000"/>
                </a:solidFill>
                <a:latin typeface="Times New Roman" panose="02020603050405020304" pitchFamily="18" charset="0"/>
                <a:cs typeface="Times New Roman" panose="02020603050405020304" pitchFamily="18" charset="0"/>
              </a:rPr>
              <a:t>s the most surprising thing for plants?</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A.They can use the Internet.</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B.They have their own satellite.</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C.They can walk near to their friends.</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rPr>
              <a:t>D.They can link nearly every plant in a forest.</a:t>
            </a:r>
            <a:endParaRPr lang="zh-CN" altLang="zh-CN" sz="1800" b="1">
              <a:solidFill>
                <a:srgbClr val="000000"/>
              </a:solidFill>
              <a:effectLst/>
              <a:latin typeface="Times New Roman" panose="02020603050405020304" pitchFamily="18" charset="0"/>
              <a:ea typeface="方正书宋_GBK" panose="02000000000000000000" pitchFamily="65" charset="-122"/>
              <a:cs typeface="Times New Roman" panose="02020603050405020304" pitchFamily="18" charset="0"/>
            </a:endParaRPr>
          </a:p>
        </p:txBody>
      </p:sp>
      <p:sp>
        <p:nvSpPr>
          <p:cNvPr id="5" name="文本框 4"/>
          <p:cNvSpPr txBox="1"/>
          <p:nvPr>
            <p:custDataLst>
              <p:tags r:id="rId2"/>
            </p:custDataLst>
          </p:nvPr>
        </p:nvSpPr>
        <p:spPr>
          <a:xfrm>
            <a:off x="1728629" y="2573338"/>
            <a:ext cx="5979319" cy="2084070"/>
          </a:xfrm>
          <a:prstGeom prst="rect">
            <a:avLst/>
          </a:prstGeom>
          <a:noFill/>
        </p:spPr>
        <p:txBody>
          <a:bodyPr wrap="square" rtlCol="0" anchor="t">
            <a:spAutoFit/>
          </a:bodyPr>
          <a:lstStyle/>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sym typeface="+mn-ea"/>
              </a:rPr>
              <a:t>5.What does the last paragraph mean?</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sym typeface="+mn-ea"/>
              </a:rPr>
              <a:t>A.The plants can own their world in the future.</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sym typeface="+mn-ea"/>
              </a:rPr>
              <a:t>B.The plants will do harm to human.</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sym typeface="+mn-ea"/>
              </a:rPr>
              <a:t>C.The plants might be talked with one day.</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r>
              <a:rPr lang="en-US" altLang="zh-CN" sz="1800" b="1">
                <a:solidFill>
                  <a:srgbClr val="000000"/>
                </a:solidFill>
                <a:latin typeface="Times New Roman" panose="02020603050405020304" pitchFamily="18" charset="0"/>
                <a:cs typeface="Times New Roman" panose="02020603050405020304" pitchFamily="18" charset="0"/>
                <a:sym typeface="+mn-ea"/>
              </a:rPr>
              <a:t>D.The plants may show us the secret of talking.</a:t>
            </a:r>
            <a:endParaRPr lang="zh-CN" altLang="zh-CN" sz="1800" b="1">
              <a:solidFill>
                <a:srgbClr val="000000"/>
              </a:solidFill>
              <a:latin typeface="Times New Roman" panose="02020603050405020304" pitchFamily="18" charset="0"/>
              <a:ea typeface="方正书宋_GBK" panose="02000000000000000000" pitchFamily="65" charset="-122"/>
              <a:cs typeface="Times New Roman" panose="02020603050405020304" pitchFamily="18" charset="0"/>
            </a:endParaRPr>
          </a:p>
          <a:p>
            <a:pPr>
              <a:lnSpc>
                <a:spcPct val="120000"/>
              </a:lnSpc>
              <a:spcAft>
                <a:spcPct val="0"/>
              </a:spcAft>
              <a:tabLst>
                <a:tab pos="1029335" algn="l"/>
                <a:tab pos="1850390" algn="l"/>
                <a:tab pos="2538095" algn="l"/>
                <a:tab pos="3221990" algn="l"/>
              </a:tabLst>
            </a:pPr>
            <a:endParaRPr lang="zh-CN" altLang="en-US" sz="1800" b="1">
              <a:latin typeface="Times New Roman" panose="02020603050405020304" pitchFamily="18" charset="0"/>
              <a:cs typeface="Times New Roman" panose="02020603050405020304" pitchFamily="18" charset="0"/>
            </a:endParaRPr>
          </a:p>
        </p:txBody>
      </p:sp>
      <p:pic>
        <p:nvPicPr>
          <p:cNvPr id="12" name="图片 11" descr="fdcaa0681a88de8d5fb1faa03257b2f"/>
          <p:cNvPicPr>
            <a:picLocks noChangeAspect="1"/>
          </p:cNvPicPr>
          <p:nvPr>
            <p:custDataLst>
              <p:tags r:id="rId3"/>
            </p:custDataLst>
          </p:nvPr>
        </p:nvPicPr>
        <p:blipFill>
          <a:blip r:embed="rId4"/>
          <a:stretch>
            <a:fillRect/>
          </a:stretch>
        </p:blipFill>
        <p:spPr>
          <a:xfrm>
            <a:off x="1582896" y="2063750"/>
            <a:ext cx="462439" cy="364331"/>
          </a:xfrm>
          <a:prstGeom prst="rect">
            <a:avLst/>
          </a:prstGeom>
        </p:spPr>
      </p:pic>
      <p:pic>
        <p:nvPicPr>
          <p:cNvPr id="13" name="图片 12" descr="fdcaa0681a88de8d5fb1faa03257b2f"/>
          <p:cNvPicPr>
            <a:picLocks noChangeAspect="1"/>
          </p:cNvPicPr>
          <p:nvPr>
            <p:custDataLst>
              <p:tags r:id="rId5"/>
            </p:custDataLst>
          </p:nvPr>
        </p:nvPicPr>
        <p:blipFill>
          <a:blip r:embed="rId4"/>
          <a:stretch>
            <a:fillRect/>
          </a:stretch>
        </p:blipFill>
        <p:spPr>
          <a:xfrm>
            <a:off x="1582896" y="3606800"/>
            <a:ext cx="462439" cy="364331"/>
          </a:xfrm>
          <a:prstGeom prst="rect">
            <a:avLst/>
          </a:prstGeom>
        </p:spPr>
      </p:pic>
      <p:pic>
        <p:nvPicPr>
          <p:cNvPr id="6" name="图片 5" descr="a092312bc9bfed3e3860164750d786e"/>
          <p:cNvPicPr>
            <a:picLocks noChangeAspect="1"/>
          </p:cNvPicPr>
          <p:nvPr>
            <p:custDataLst>
              <p:tags r:id="rId6"/>
            </p:custDataLst>
          </p:nvPr>
        </p:nvPicPr>
        <p:blipFill>
          <a:blip r:embed="rId7"/>
          <a:stretch>
            <a:fillRect/>
          </a:stretch>
        </p:blipFill>
        <p:spPr>
          <a:xfrm>
            <a:off x="7501255" y="3453130"/>
            <a:ext cx="1574800" cy="1574800"/>
          </a:xfrm>
          <a:prstGeom prst="rect">
            <a:avLst/>
          </a:prstGeom>
        </p:spPr>
      </p:pic>
      <p:sp>
        <p:nvSpPr>
          <p:cNvPr id="16" name="文本框 15"/>
          <p:cNvSpPr txBox="1"/>
          <p:nvPr>
            <p:custDataLst>
              <p:tags r:id="rId8"/>
            </p:custDataLst>
          </p:nvPr>
        </p:nvSpPr>
        <p:spPr>
          <a:xfrm>
            <a:off x="682466" y="164783"/>
            <a:ext cx="5788819" cy="460375"/>
          </a:xfrm>
          <a:prstGeom prst="rect">
            <a:avLst/>
          </a:prstGeom>
          <a:noFill/>
        </p:spPr>
        <p:txBody>
          <a:bodyPr wrap="square" rtlCol="0">
            <a:spAutoFit/>
          </a:bodyPr>
          <a:lstStyle/>
          <a:p>
            <a:r>
              <a:rPr lang="en-US" altLang="zh-CN" sz="2400" b="1">
                <a:solidFill>
                  <a:srgbClr val="7030A0"/>
                </a:solidFill>
                <a:latin typeface="Times New Roman" panose="02020603050405020304" pitchFamily="18" charset="0"/>
                <a:cs typeface="Times New Roman" panose="02020603050405020304" pitchFamily="18" charset="0"/>
              </a:rPr>
              <a:t>2.</a:t>
            </a:r>
            <a:r>
              <a:rPr lang="en-US" sz="2400" b="1">
                <a:solidFill>
                  <a:srgbClr val="7030A0"/>
                </a:solidFill>
                <a:latin typeface="Times New Roman" panose="02020603050405020304" pitchFamily="18" charset="0"/>
                <a:cs typeface="Times New Roman" panose="02020603050405020304" pitchFamily="18" charset="0"/>
              </a:rPr>
              <a:t>Choose the right answer</a:t>
            </a:r>
            <a:endParaRPr lang="en-US" sz="2400" b="1">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178"/>
</p:tagLst>
</file>

<file path=ppt/tags/tag10.xml><?xml version="1.0" encoding="utf-8"?>
<p:tagLst xmlns:p="http://schemas.openxmlformats.org/presentationml/2006/main">
  <p:tag name="AS_UNIQUEID" val="187"/>
</p:tagLst>
</file>

<file path=ppt/tags/tag100.xml><?xml version="1.0" encoding="utf-8"?>
<p:tagLst xmlns:p="http://schemas.openxmlformats.org/presentationml/2006/main">
  <p:tag name="AS_UNIQUEID" val="297"/>
</p:tagLst>
</file>

<file path=ppt/tags/tag101.xml><?xml version="1.0" encoding="utf-8"?>
<p:tagLst xmlns:p="http://schemas.openxmlformats.org/presentationml/2006/main">
  <p:tag name="AS_UNIQUEID" val="298"/>
</p:tagLst>
</file>

<file path=ppt/tags/tag102.xml><?xml version="1.0" encoding="utf-8"?>
<p:tagLst xmlns:p="http://schemas.openxmlformats.org/presentationml/2006/main">
  <p:tag name="AS_UNIQUEID" val="299"/>
</p:tagLst>
</file>

<file path=ppt/tags/tag103.xml><?xml version="1.0" encoding="utf-8"?>
<p:tagLst xmlns:p="http://schemas.openxmlformats.org/presentationml/2006/main">
  <p:tag name="AS_UNIQUEID" val="300"/>
</p:tagLst>
</file>

<file path=ppt/tags/tag104.xml><?xml version="1.0" encoding="utf-8"?>
<p:tagLst xmlns:p="http://schemas.openxmlformats.org/presentationml/2006/main">
  <p:tag name="AS_UNIQUEID" val="301"/>
</p:tagLst>
</file>

<file path=ppt/tags/tag105.xml><?xml version="1.0" encoding="utf-8"?>
<p:tagLst xmlns:p="http://schemas.openxmlformats.org/presentationml/2006/main">
  <p:tag name="AS_UNIQUEID" val="302"/>
</p:tagLst>
</file>

<file path=ppt/tags/tag106.xml><?xml version="1.0" encoding="utf-8"?>
<p:tagLst xmlns:p="http://schemas.openxmlformats.org/presentationml/2006/main">
  <p:tag name="AS_UNIQUEID" val="253"/>
</p:tagLst>
</file>

<file path=ppt/tags/tag107.xml><?xml version="1.0" encoding="utf-8"?>
<p:tagLst xmlns:p="http://schemas.openxmlformats.org/presentationml/2006/main">
  <p:tag name="AS_UNIQUEID" val="254"/>
</p:tagLst>
</file>

<file path=ppt/tags/tag108.xml><?xml version="1.0" encoding="utf-8"?>
<p:tagLst xmlns:p="http://schemas.openxmlformats.org/presentationml/2006/main">
  <p:tag name="AS_UNIQUEID" val="255"/>
</p:tagLst>
</file>

<file path=ppt/tags/tag109.xml><?xml version="1.0" encoding="utf-8"?>
<p:tagLst xmlns:p="http://schemas.openxmlformats.org/presentationml/2006/main">
  <p:tag name="AS_UNIQUEID" val="304"/>
</p:tagLst>
</file>

<file path=ppt/tags/tag11.xml><?xml version="1.0" encoding="utf-8"?>
<p:tagLst xmlns:p="http://schemas.openxmlformats.org/presentationml/2006/main">
  <p:tag name="AS_UNIQUEID" val="188"/>
</p:tagLst>
</file>

<file path=ppt/tags/tag110.xml><?xml version="1.0" encoding="utf-8"?>
<p:tagLst xmlns:p="http://schemas.openxmlformats.org/presentationml/2006/main">
  <p:tag name="AS_UNIQUEID" val="305"/>
</p:tagLst>
</file>

<file path=ppt/tags/tag111.xml><?xml version="1.0" encoding="utf-8"?>
<p:tagLst xmlns:p="http://schemas.openxmlformats.org/presentationml/2006/main">
  <p:tag name="AS_UNIQUEID" val="306"/>
  <p:tag name="KSO_WM_UNIT_PLACING_PICTURE_USER_VIEWPORT" val="{&quot;height&quot;:5334,&quot;width&quot;:3913}"/>
</p:tagLst>
</file>

<file path=ppt/tags/tag112.xml><?xml version="1.0" encoding="utf-8"?>
<p:tagLst xmlns:p="http://schemas.openxmlformats.org/presentationml/2006/main">
  <p:tag name="AS_UNIQUEID" val="307"/>
</p:tagLst>
</file>

<file path=ppt/tags/tag113.xml><?xml version="1.0" encoding="utf-8"?>
<p:tagLst xmlns:p="http://schemas.openxmlformats.org/presentationml/2006/main">
  <p:tag name="AS_UNIQUEID" val="308"/>
</p:tagLst>
</file>

<file path=ppt/tags/tag114.xml><?xml version="1.0" encoding="utf-8"?>
<p:tagLst xmlns:p="http://schemas.openxmlformats.org/presentationml/2006/main">
  <p:tag name="AS_UNIQUEID" val="309"/>
</p:tagLst>
</file>

<file path=ppt/tags/tag115.xml><?xml version="1.0" encoding="utf-8"?>
<p:tagLst xmlns:p="http://schemas.openxmlformats.org/presentationml/2006/main">
  <p:tag name="AS_UNIQUEID" val="310"/>
</p:tagLst>
</file>

<file path=ppt/tags/tag116.xml><?xml version="1.0" encoding="utf-8"?>
<p:tagLst xmlns:p="http://schemas.openxmlformats.org/presentationml/2006/main">
  <p:tag name="AS_UNIQUEID" val="311"/>
</p:tagLst>
</file>

<file path=ppt/tags/tag117.xml><?xml version="1.0" encoding="utf-8"?>
<p:tagLst xmlns:p="http://schemas.openxmlformats.org/presentationml/2006/main">
  <p:tag name="AS_UNIQUEID" val="312"/>
</p:tagLst>
</file>

<file path=ppt/tags/tag118.xml><?xml version="1.0" encoding="utf-8"?>
<p:tagLst xmlns:p="http://schemas.openxmlformats.org/presentationml/2006/main">
  <p:tag name="AS_UNIQUEID" val="314"/>
</p:tagLst>
</file>

<file path=ppt/tags/tag119.xml><?xml version="1.0" encoding="utf-8"?>
<p:tagLst xmlns:p="http://schemas.openxmlformats.org/presentationml/2006/main">
  <p:tag name="AS_UNIQUEID" val="315"/>
</p:tagLst>
</file>

<file path=ppt/tags/tag12.xml><?xml version="1.0" encoding="utf-8"?>
<p:tagLst xmlns:p="http://schemas.openxmlformats.org/presentationml/2006/main">
  <p:tag name="AS_UNIQUEID" val="189"/>
</p:tagLst>
</file>

<file path=ppt/tags/tag120.xml><?xml version="1.0" encoding="utf-8"?>
<p:tagLst xmlns:p="http://schemas.openxmlformats.org/presentationml/2006/main">
  <p:tag name="AS_UNIQUEID" val="316"/>
</p:tagLst>
</file>

<file path=ppt/tags/tag121.xml><?xml version="1.0" encoding="utf-8"?>
<p:tagLst xmlns:p="http://schemas.openxmlformats.org/presentationml/2006/main">
  <p:tag name="AS_UNIQUEID" val="317"/>
</p:tagLst>
</file>

<file path=ppt/tags/tag122.xml><?xml version="1.0" encoding="utf-8"?>
<p:tagLst xmlns:p="http://schemas.openxmlformats.org/presentationml/2006/main">
  <p:tag name="AS_UNIQUEID" val="318"/>
</p:tagLst>
</file>

<file path=ppt/tags/tag123.xml><?xml version="1.0" encoding="utf-8"?>
<p:tagLst xmlns:p="http://schemas.openxmlformats.org/presentationml/2006/main">
  <p:tag name="AS_UNIQUEID" val="319"/>
</p:tagLst>
</file>

<file path=ppt/tags/tag124.xml><?xml version="1.0" encoding="utf-8"?>
<p:tagLst xmlns:p="http://schemas.openxmlformats.org/presentationml/2006/main">
  <p:tag name="AS_UNIQUEID" val="320"/>
</p:tagLst>
</file>

<file path=ppt/tags/tag125.xml><?xml version="1.0" encoding="utf-8"?>
<p:tagLst xmlns:p="http://schemas.openxmlformats.org/presentationml/2006/main">
  <p:tag name="AS_UNIQUEID" val="321"/>
</p:tagLst>
</file>

<file path=ppt/tags/tag126.xml><?xml version="1.0" encoding="utf-8"?>
<p:tagLst xmlns:p="http://schemas.openxmlformats.org/presentationml/2006/main">
  <p:tag name="AS_UNIQUEID" val="322"/>
</p:tagLst>
</file>

<file path=ppt/tags/tag127.xml><?xml version="1.0" encoding="utf-8"?>
<p:tagLst xmlns:p="http://schemas.openxmlformats.org/presentationml/2006/main">
  <p:tag name="AS_UNIQUEID" val="323"/>
</p:tagLst>
</file>

<file path=ppt/tags/tag128.xml><?xml version="1.0" encoding="utf-8"?>
<p:tagLst xmlns:p="http://schemas.openxmlformats.org/presentationml/2006/main">
  <p:tag name="AS_UNIQUEID" val="324"/>
</p:tagLst>
</file>

<file path=ppt/tags/tag129.xml><?xml version="1.0" encoding="utf-8"?>
<p:tagLst xmlns:p="http://schemas.openxmlformats.org/presentationml/2006/main">
  <p:tag name="AS_UNIQUEID" val="325"/>
</p:tagLst>
</file>

<file path=ppt/tags/tag13.xml><?xml version="1.0" encoding="utf-8"?>
<p:tagLst xmlns:p="http://schemas.openxmlformats.org/presentationml/2006/main">
  <p:tag name="AS_UNIQUEID" val="190"/>
</p:tagLst>
</file>

<file path=ppt/tags/tag130.xml><?xml version="1.0" encoding="utf-8"?>
<p:tagLst xmlns:p="http://schemas.openxmlformats.org/presentationml/2006/main">
  <p:tag name="AS_UNIQUEID" val="326"/>
</p:tagLst>
</file>

<file path=ppt/tags/tag131.xml><?xml version="1.0" encoding="utf-8"?>
<p:tagLst xmlns:p="http://schemas.openxmlformats.org/presentationml/2006/main">
  <p:tag name="AS_UNIQUEID" val="327"/>
</p:tagLst>
</file>

<file path=ppt/tags/tag132.xml><?xml version="1.0" encoding="utf-8"?>
<p:tagLst xmlns:p="http://schemas.openxmlformats.org/presentationml/2006/main">
  <p:tag name="AS_UNIQUEID" val="328"/>
</p:tagLst>
</file>

<file path=ppt/tags/tag133.xml><?xml version="1.0" encoding="utf-8"?>
<p:tagLst xmlns:p="http://schemas.openxmlformats.org/presentationml/2006/main">
  <p:tag name="AS_UNIQUEID" val="329"/>
</p:tagLst>
</file>

<file path=ppt/tags/tag134.xml><?xml version="1.0" encoding="utf-8"?>
<p:tagLst xmlns:p="http://schemas.openxmlformats.org/presentationml/2006/main">
  <p:tag name="AS_UNIQUEID" val="330"/>
</p:tagLst>
</file>

<file path=ppt/tags/tag135.xml><?xml version="1.0" encoding="utf-8"?>
<p:tagLst xmlns:p="http://schemas.openxmlformats.org/presentationml/2006/main">
  <p:tag name="AS_UNIQUEID" val="331"/>
</p:tagLst>
</file>

<file path=ppt/tags/tag136.xml><?xml version="1.0" encoding="utf-8"?>
<p:tagLst xmlns:p="http://schemas.openxmlformats.org/presentationml/2006/main">
  <p:tag name="AS_UNIQUEID" val="332"/>
  <p:tag name="KSO_WM_BEAUTIFY_FLAG" val="#wm#"/>
  <p:tag name="KSO_WM_TAG_VERSION" val="1.0"/>
  <p:tag name="KSO_WM_TEMPLATE_CATEGORY" val="diagram"/>
  <p:tag name="KSO_WM_TEMPLATE_INDEX" val="169259"/>
  <p:tag name="KSO_WM_UNIT_CLEAR" val="0"/>
  <p:tag name="KSO_WM_UNIT_COMPATIBLE" val="0"/>
  <p:tag name="KSO_WM_UNIT_HIGHLIGHT" val="0"/>
  <p:tag name="KSO_WM_UNIT_ID" val="257*d*6"/>
  <p:tag name="KSO_WM_UNIT_INDEX" val="6"/>
  <p:tag name="KSO_WM_UNIT_LAYERLEVEL" val="1"/>
  <p:tag name="KSO_WM_UNIT_TYPE" val="d"/>
  <p:tag name="KSO_WM_UNIT_VALUE" val="753*753"/>
</p:tagLst>
</file>

<file path=ppt/tags/tag137.xml><?xml version="1.0" encoding="utf-8"?>
<p:tagLst xmlns:p="http://schemas.openxmlformats.org/presentationml/2006/main">
  <p:tag name="KSO_WM_TEMPLATE_CATEGORY" val="custom"/>
  <p:tag name="KSO_WM_TEMPLATE_INDEX" val="20202603"/>
</p:tagLst>
</file>

<file path=ppt/tags/tag138.xml><?xml version="1.0" encoding="utf-8"?>
<p:tagLst xmlns:p="http://schemas.openxmlformats.org/presentationml/2006/main">
  <p:tag name="AS_UNIQUEID" val="0"/>
</p:tagLst>
</file>

<file path=ppt/tags/tag139.xml><?xml version="1.0" encoding="utf-8"?>
<p:tagLst xmlns:p="http://schemas.openxmlformats.org/presentationml/2006/main">
  <p:tag name="AS_UNIQUEID" val="337"/>
</p:tagLst>
</file>

<file path=ppt/tags/tag14.xml><?xml version="1.0" encoding="utf-8"?>
<p:tagLst xmlns:p="http://schemas.openxmlformats.org/presentationml/2006/main">
  <p:tag name="AS_UNIQUEID" val="191"/>
</p:tagLst>
</file>

<file path=ppt/tags/tag140.xml><?xml version="1.0" encoding="utf-8"?>
<p:tagLst xmlns:p="http://schemas.openxmlformats.org/presentationml/2006/main">
  <p:tag name="KSO_WM_TEMPLATE_CATEGORY" val="custom"/>
  <p:tag name="KSO_WM_TEMPLATE_INDEX" val="20202603"/>
</p:tagLst>
</file>

<file path=ppt/tags/tag141.xml><?xml version="1.0" encoding="utf-8"?>
<p:tagLst xmlns:p="http://schemas.openxmlformats.org/presentationml/2006/main">
  <p:tag name="AS_UNIQUEID" val="334"/>
</p:tagLst>
</file>

<file path=ppt/tags/tag142.xml><?xml version="1.0" encoding="utf-8"?>
<p:tagLst xmlns:p="http://schemas.openxmlformats.org/presentationml/2006/main">
  <p:tag name="AS_UNIQUEID" val="335"/>
</p:tagLst>
</file>

<file path=ppt/tags/tag143.xml><?xml version="1.0" encoding="utf-8"?>
<p:tagLst xmlns:p="http://schemas.openxmlformats.org/presentationml/2006/main">
  <p:tag name="AS_UNIQUEID" val="5"/>
</p:tagLst>
</file>

<file path=ppt/tags/tag144.xml><?xml version="1.0" encoding="utf-8"?>
<p:tagLst xmlns:p="http://schemas.openxmlformats.org/presentationml/2006/main">
  <p:tag name="AS_UNIQUEID" val="6"/>
</p:tagLst>
</file>

<file path=ppt/tags/tag145.xml><?xml version="1.0" encoding="utf-8"?>
<p:tagLst xmlns:p="http://schemas.openxmlformats.org/presentationml/2006/main">
  <p:tag name="AS_UNIQUEID" val="7"/>
</p:tagLst>
</file>

<file path=ppt/tags/tag146.xml><?xml version="1.0" encoding="utf-8"?>
<p:tagLst xmlns:p="http://schemas.openxmlformats.org/presentationml/2006/main">
  <p:tag name="AS_UNIQUEID" val="8"/>
</p:tagLst>
</file>

<file path=ppt/tags/tag147.xml><?xml version="1.0" encoding="utf-8"?>
<p:tagLst xmlns:p="http://schemas.openxmlformats.org/presentationml/2006/main">
  <p:tag name="AS_UNIQUEID" val="9"/>
</p:tagLst>
</file>

<file path=ppt/tags/tag148.xml><?xml version="1.0" encoding="utf-8"?>
<p:tagLst xmlns:p="http://schemas.openxmlformats.org/presentationml/2006/main">
  <p:tag name="AS_UNIQUEID" val="10"/>
</p:tagLst>
</file>

<file path=ppt/tags/tag149.xml><?xml version="1.0" encoding="utf-8"?>
<p:tagLst xmlns:p="http://schemas.openxmlformats.org/presentationml/2006/main">
  <p:tag name="AS_UNIQUEID" val="11"/>
</p:tagLst>
</file>

<file path=ppt/tags/tag15.xml><?xml version="1.0" encoding="utf-8"?>
<p:tagLst xmlns:p="http://schemas.openxmlformats.org/presentationml/2006/main">
  <p:tag name="AS_UNIQUEID" val="193"/>
</p:tagLst>
</file>

<file path=ppt/tags/tag150.xml><?xml version="1.0" encoding="utf-8"?>
<p:tagLst xmlns:p="http://schemas.openxmlformats.org/presentationml/2006/main">
  <p:tag name="AS_UNIQUEID" val="12"/>
</p:tagLst>
</file>

<file path=ppt/tags/tag151.xml><?xml version="1.0" encoding="utf-8"?>
<p:tagLst xmlns:p="http://schemas.openxmlformats.org/presentationml/2006/main">
  <p:tag name="AS_UNIQUEID" val="13"/>
</p:tagLst>
</file>

<file path=ppt/tags/tag152.xml><?xml version="1.0" encoding="utf-8"?>
<p:tagLst xmlns:p="http://schemas.openxmlformats.org/presentationml/2006/main">
  <p:tag name="AS_UNIQUEID" val="14"/>
</p:tagLst>
</file>

<file path=ppt/tags/tag153.xml><?xml version="1.0" encoding="utf-8"?>
<p:tagLst xmlns:p="http://schemas.openxmlformats.org/presentationml/2006/main">
  <p:tag name="AS_UNIQUEID" val="15"/>
</p:tagLst>
</file>

<file path=ppt/tags/tag154.xml><?xml version="1.0" encoding="utf-8"?>
<p:tagLst xmlns:p="http://schemas.openxmlformats.org/presentationml/2006/main">
  <p:tag name="AS_UNIQUEID" val="16"/>
</p:tagLst>
</file>

<file path=ppt/tags/tag155.xml><?xml version="1.0" encoding="utf-8"?>
<p:tagLst xmlns:p="http://schemas.openxmlformats.org/presentationml/2006/main">
  <p:tag name="AS_UNIQUEID" val="17"/>
</p:tagLst>
</file>

<file path=ppt/tags/tag156.xml><?xml version="1.0" encoding="utf-8"?>
<p:tagLst xmlns:p="http://schemas.openxmlformats.org/presentationml/2006/main">
  <p:tag name="AS_UNIQUEID" val="18"/>
</p:tagLst>
</file>

<file path=ppt/tags/tag157.xml><?xml version="1.0" encoding="utf-8"?>
<p:tagLst xmlns:p="http://schemas.openxmlformats.org/presentationml/2006/main">
  <p:tag name="KSO_WM_TEMPLATE_CATEGORY" val="custom"/>
  <p:tag name="KSO_WM_TEMPLATE_INDEX" val="20202603"/>
</p:tagLst>
</file>

<file path=ppt/tags/tag158.xml><?xml version="1.0" encoding="utf-8"?>
<p:tagLst xmlns:p="http://schemas.openxmlformats.org/presentationml/2006/main">
  <p:tag name="AS_UNIQUEID" val="2"/>
</p:tagLst>
</file>

<file path=ppt/tags/tag159.xml><?xml version="1.0" encoding="utf-8"?>
<p:tagLst xmlns:p="http://schemas.openxmlformats.org/presentationml/2006/main">
  <p:tag name="AS_UNIQUEID" val="3"/>
</p:tagLst>
</file>

<file path=ppt/tags/tag16.xml><?xml version="1.0" encoding="utf-8"?>
<p:tagLst xmlns:p="http://schemas.openxmlformats.org/presentationml/2006/main">
  <p:tag name="AS_UNIQUEID" val="194"/>
</p:tagLst>
</file>

<file path=ppt/tags/tag160.xml><?xml version="1.0" encoding="utf-8"?>
<p:tagLst xmlns:p="http://schemas.openxmlformats.org/presentationml/2006/main">
  <p:tag name="AS_UNIQUEID" val="20"/>
</p:tagLst>
</file>

<file path=ppt/tags/tag161.xml><?xml version="1.0" encoding="utf-8"?>
<p:tagLst xmlns:p="http://schemas.openxmlformats.org/presentationml/2006/main">
  <p:tag name="AS_UNIQUEID" val="21"/>
</p:tagLst>
</file>

<file path=ppt/tags/tag162.xml><?xml version="1.0" encoding="utf-8"?>
<p:tagLst xmlns:p="http://schemas.openxmlformats.org/presentationml/2006/main">
  <p:tag name="AS_UNIQUEID" val="22"/>
</p:tagLst>
</file>

<file path=ppt/tags/tag163.xml><?xml version="1.0" encoding="utf-8"?>
<p:tagLst xmlns:p="http://schemas.openxmlformats.org/presentationml/2006/main">
  <p:tag name="AS_UNIQUEID" val="23"/>
</p:tagLst>
</file>

<file path=ppt/tags/tag164.xml><?xml version="1.0" encoding="utf-8"?>
<p:tagLst xmlns:p="http://schemas.openxmlformats.org/presentationml/2006/main">
  <p:tag name="AS_UNIQUEID" val="24"/>
</p:tagLst>
</file>

<file path=ppt/tags/tag165.xml><?xml version="1.0" encoding="utf-8"?>
<p:tagLst xmlns:p="http://schemas.openxmlformats.org/presentationml/2006/main">
  <p:tag name="AS_UNIQUEID" val="25"/>
</p:tagLst>
</file>

<file path=ppt/tags/tag166.xml><?xml version="1.0" encoding="utf-8"?>
<p:tagLst xmlns:p="http://schemas.openxmlformats.org/presentationml/2006/main">
  <p:tag name="AS_UNIQUEID" val="26"/>
</p:tagLst>
</file>

<file path=ppt/tags/tag167.xml><?xml version="1.0" encoding="utf-8"?>
<p:tagLst xmlns:p="http://schemas.openxmlformats.org/presentationml/2006/main">
  <p:tag name="AS_UNIQUEID" val="27"/>
</p:tagLst>
</file>

<file path=ppt/tags/tag168.xml><?xml version="1.0" encoding="utf-8"?>
<p:tagLst xmlns:p="http://schemas.openxmlformats.org/presentationml/2006/main">
  <p:tag name="AS_UNIQUEID" val="29"/>
</p:tagLst>
</file>

<file path=ppt/tags/tag169.xml><?xml version="1.0" encoding="utf-8"?>
<p:tagLst xmlns:p="http://schemas.openxmlformats.org/presentationml/2006/main">
  <p:tag name="AS_UNIQUEID" val="30"/>
</p:tagLst>
</file>

<file path=ppt/tags/tag17.xml><?xml version="1.0" encoding="utf-8"?>
<p:tagLst xmlns:p="http://schemas.openxmlformats.org/presentationml/2006/main">
  <p:tag name="AS_UNIQUEID" val="195"/>
</p:tagLst>
</file>

<file path=ppt/tags/tag170.xml><?xml version="1.0" encoding="utf-8"?>
<p:tagLst xmlns:p="http://schemas.openxmlformats.org/presentationml/2006/main">
  <p:tag name="AS_UNIQUEID" val="31"/>
</p:tagLst>
</file>

<file path=ppt/tags/tag171.xml><?xml version="1.0" encoding="utf-8"?>
<p:tagLst xmlns:p="http://schemas.openxmlformats.org/presentationml/2006/main">
  <p:tag name="AS_UNIQUEID" val="32"/>
</p:tagLst>
</file>

<file path=ppt/tags/tag172.xml><?xml version="1.0" encoding="utf-8"?>
<p:tagLst xmlns:p="http://schemas.openxmlformats.org/presentationml/2006/main">
  <p:tag name="AS_UNIQUEID" val="33"/>
</p:tagLst>
</file>

<file path=ppt/tags/tag173.xml><?xml version="1.0" encoding="utf-8"?>
<p:tagLst xmlns:p="http://schemas.openxmlformats.org/presentationml/2006/main">
  <p:tag name="AS_UNIQUEID" val="34"/>
</p:tagLst>
</file>

<file path=ppt/tags/tag174.xml><?xml version="1.0" encoding="utf-8"?>
<p:tagLst xmlns:p="http://schemas.openxmlformats.org/presentationml/2006/main">
  <p:tag name="KSO_WM_TEMPLATE_CATEGORY" val="custom"/>
  <p:tag name="KSO_WM_TEMPLATE_INDEX" val="20202603"/>
</p:tagLst>
</file>

<file path=ppt/tags/tag175.xml><?xml version="1.0" encoding="utf-8"?>
<p:tagLst xmlns:p="http://schemas.openxmlformats.org/presentationml/2006/main">
  <p:tag name="AS_UNIQUEID" val="36"/>
</p:tagLst>
</file>

<file path=ppt/tags/tag176.xml><?xml version="1.0" encoding="utf-8"?>
<p:tagLst xmlns:p="http://schemas.openxmlformats.org/presentationml/2006/main">
  <p:tag name="AS_UNIQUEID" val="37"/>
</p:tagLst>
</file>

<file path=ppt/tags/tag177.xml><?xml version="1.0" encoding="utf-8"?>
<p:tagLst xmlns:p="http://schemas.openxmlformats.org/presentationml/2006/main">
  <p:tag name="AS_UNIQUEID" val="38"/>
</p:tagLst>
</file>

<file path=ppt/tags/tag178.xml><?xml version="1.0" encoding="utf-8"?>
<p:tagLst xmlns:p="http://schemas.openxmlformats.org/presentationml/2006/main">
  <p:tag name="AS_UNIQUEID" val="39"/>
</p:tagLst>
</file>

<file path=ppt/tags/tag179.xml><?xml version="1.0" encoding="utf-8"?>
<p:tagLst xmlns:p="http://schemas.openxmlformats.org/presentationml/2006/main">
  <p:tag name="AS_UNIQUEID" val="40"/>
</p:tagLst>
</file>

<file path=ppt/tags/tag18.xml><?xml version="1.0" encoding="utf-8"?>
<p:tagLst xmlns:p="http://schemas.openxmlformats.org/presentationml/2006/main">
  <p:tag name="AS_UNIQUEID" val="196"/>
</p:tagLst>
</file>

<file path=ppt/tags/tag180.xml><?xml version="1.0" encoding="utf-8"?>
<p:tagLst xmlns:p="http://schemas.openxmlformats.org/presentationml/2006/main">
  <p:tag name="AS_UNIQUEID" val="41"/>
</p:tagLst>
</file>

<file path=ppt/tags/tag181.xml><?xml version="1.0" encoding="utf-8"?>
<p:tagLst xmlns:p="http://schemas.openxmlformats.org/presentationml/2006/main">
  <p:tag name="AS_UNIQUEID" val="43"/>
</p:tagLst>
</file>

<file path=ppt/tags/tag182.xml><?xml version="1.0" encoding="utf-8"?>
<p:tagLst xmlns:p="http://schemas.openxmlformats.org/presentationml/2006/main">
  <p:tag name="AS_UNIQUEID" val="44"/>
</p:tagLst>
</file>

<file path=ppt/tags/tag183.xml><?xml version="1.0" encoding="utf-8"?>
<p:tagLst xmlns:p="http://schemas.openxmlformats.org/presentationml/2006/main">
  <p:tag name="AS_UNIQUEID" val="45"/>
</p:tagLst>
</file>

<file path=ppt/tags/tag184.xml><?xml version="1.0" encoding="utf-8"?>
<p:tagLst xmlns:p="http://schemas.openxmlformats.org/presentationml/2006/main">
  <p:tag name="AS_UNIQUEID" val="46"/>
</p:tagLst>
</file>

<file path=ppt/tags/tag185.xml><?xml version="1.0" encoding="utf-8"?>
<p:tagLst xmlns:p="http://schemas.openxmlformats.org/presentationml/2006/main">
  <p:tag name="AS_UNIQUEID" val="47"/>
</p:tagLst>
</file>

<file path=ppt/tags/tag186.xml><?xml version="1.0" encoding="utf-8"?>
<p:tagLst xmlns:p="http://schemas.openxmlformats.org/presentationml/2006/main">
  <p:tag name="AS_UNIQUEID" val="48"/>
</p:tagLst>
</file>

<file path=ppt/tags/tag187.xml><?xml version="1.0" encoding="utf-8"?>
<p:tagLst xmlns:p="http://schemas.openxmlformats.org/presentationml/2006/main">
  <p:tag name="AS_UNIQUEID" val="49"/>
</p:tagLst>
</file>

<file path=ppt/tags/tag188.xml><?xml version="1.0" encoding="utf-8"?>
<p:tagLst xmlns:p="http://schemas.openxmlformats.org/presentationml/2006/main">
  <p:tag name="AS_UNIQUEID" val="50"/>
</p:tagLst>
</file>

<file path=ppt/tags/tag189.xml><?xml version="1.0" encoding="utf-8"?>
<p:tagLst xmlns:p="http://schemas.openxmlformats.org/presentationml/2006/main">
  <p:tag name="AS_UNIQUEID" val="51"/>
</p:tagLst>
</file>

<file path=ppt/tags/tag19.xml><?xml version="1.0" encoding="utf-8"?>
<p:tagLst xmlns:p="http://schemas.openxmlformats.org/presentationml/2006/main">
  <p:tag name="AS_UNIQUEID" val="197"/>
</p:tagLst>
</file>

<file path=ppt/tags/tag190.xml><?xml version="1.0" encoding="utf-8"?>
<p:tagLst xmlns:p="http://schemas.openxmlformats.org/presentationml/2006/main">
  <p:tag name="AS_UNIQUEID" val="52"/>
</p:tagLst>
</file>

<file path=ppt/tags/tag191.xml><?xml version="1.0" encoding="utf-8"?>
<p:tagLst xmlns:p="http://schemas.openxmlformats.org/presentationml/2006/main">
  <p:tag name="AS_UNIQUEID" val="53"/>
</p:tagLst>
</file>

<file path=ppt/tags/tag192.xml><?xml version="1.0" encoding="utf-8"?>
<p:tagLst xmlns:p="http://schemas.openxmlformats.org/presentationml/2006/main">
  <p:tag name="AS_UNIQUEID" val="54"/>
</p:tagLst>
</file>

<file path=ppt/tags/tag193.xml><?xml version="1.0" encoding="utf-8"?>
<p:tagLst xmlns:p="http://schemas.openxmlformats.org/presentationml/2006/main">
  <p:tag name="AS_UNIQUEID" val="56"/>
</p:tagLst>
</file>

<file path=ppt/tags/tag194.xml><?xml version="1.0" encoding="utf-8"?>
<p:tagLst xmlns:p="http://schemas.openxmlformats.org/presentationml/2006/main">
  <p:tag name="AS_UNIQUEID" val="57"/>
</p:tagLst>
</file>

<file path=ppt/tags/tag195.xml><?xml version="1.0" encoding="utf-8"?>
<p:tagLst xmlns:p="http://schemas.openxmlformats.org/presentationml/2006/main">
  <p:tag name="AS_UNIQUEID" val="59"/>
</p:tagLst>
</file>

<file path=ppt/tags/tag196.xml><?xml version="1.0" encoding="utf-8"?>
<p:tagLst xmlns:p="http://schemas.openxmlformats.org/presentationml/2006/main">
  <p:tag name="AS_UNIQUEID" val="60"/>
</p:tagLst>
</file>

<file path=ppt/tags/tag197.xml><?xml version="1.0" encoding="utf-8"?>
<p:tagLst xmlns:p="http://schemas.openxmlformats.org/presentationml/2006/main">
  <p:tag name="AS_UNIQUEID" val="61"/>
</p:tagLst>
</file>

<file path=ppt/tags/tag198.xml><?xml version="1.0" encoding="utf-8"?>
<p:tagLst xmlns:p="http://schemas.openxmlformats.org/presentationml/2006/main">
  <p:tag name="AS_UNIQUEID" val="62"/>
</p:tagLst>
</file>

<file path=ppt/tags/tag199.xml><?xml version="1.0" encoding="utf-8"?>
<p:tagLst xmlns:p="http://schemas.openxmlformats.org/presentationml/2006/main">
  <p:tag name="AS_UNIQUEID" val="63"/>
</p:tagLst>
</file>

<file path=ppt/tags/tag2.xml><?xml version="1.0" encoding="utf-8"?>
<p:tagLst xmlns:p="http://schemas.openxmlformats.org/presentationml/2006/main">
  <p:tag name="AS_UNIQUEID" val="179"/>
</p:tagLst>
</file>

<file path=ppt/tags/tag20.xml><?xml version="1.0" encoding="utf-8"?>
<p:tagLst xmlns:p="http://schemas.openxmlformats.org/presentationml/2006/main">
  <p:tag name="AS_UNIQUEID" val="199"/>
</p:tagLst>
</file>

<file path=ppt/tags/tag200.xml><?xml version="1.0" encoding="utf-8"?>
<p:tagLst xmlns:p="http://schemas.openxmlformats.org/presentationml/2006/main">
  <p:tag name="AS_UNIQUEID" val="64"/>
</p:tagLst>
</file>

<file path=ppt/tags/tag201.xml><?xml version="1.0" encoding="utf-8"?>
<p:tagLst xmlns:p="http://schemas.openxmlformats.org/presentationml/2006/main">
  <p:tag name="AS_UNIQUEID" val="65"/>
</p:tagLst>
</file>

<file path=ppt/tags/tag202.xml><?xml version="1.0" encoding="utf-8"?>
<p:tagLst xmlns:p="http://schemas.openxmlformats.org/presentationml/2006/main">
  <p:tag name="AS_UNIQUEID" val="66"/>
</p:tagLst>
</file>

<file path=ppt/tags/tag203.xml><?xml version="1.0" encoding="utf-8"?>
<p:tagLst xmlns:p="http://schemas.openxmlformats.org/presentationml/2006/main">
  <p:tag name="AS_UNIQUEID" val="67"/>
</p:tagLst>
</file>

<file path=ppt/tags/tag204.xml><?xml version="1.0" encoding="utf-8"?>
<p:tagLst xmlns:p="http://schemas.openxmlformats.org/presentationml/2006/main">
  <p:tag name="AS_UNIQUEID" val="69"/>
</p:tagLst>
</file>

<file path=ppt/tags/tag205.xml><?xml version="1.0" encoding="utf-8"?>
<p:tagLst xmlns:p="http://schemas.openxmlformats.org/presentationml/2006/main">
  <p:tag name="AS_UNIQUEID" val="70"/>
</p:tagLst>
</file>

<file path=ppt/tags/tag206.xml><?xml version="1.0" encoding="utf-8"?>
<p:tagLst xmlns:p="http://schemas.openxmlformats.org/presentationml/2006/main">
  <p:tag name="AS_UNIQUEID" val="71"/>
</p:tagLst>
</file>

<file path=ppt/tags/tag207.xml><?xml version="1.0" encoding="utf-8"?>
<p:tagLst xmlns:p="http://schemas.openxmlformats.org/presentationml/2006/main">
  <p:tag name="AS_UNIQUEID" val="72"/>
</p:tagLst>
</file>

<file path=ppt/tags/tag208.xml><?xml version="1.0" encoding="utf-8"?>
<p:tagLst xmlns:p="http://schemas.openxmlformats.org/presentationml/2006/main">
  <p:tag name="AS_UNIQUEID" val="73"/>
</p:tagLst>
</file>

<file path=ppt/tags/tag209.xml><?xml version="1.0" encoding="utf-8"?>
<p:tagLst xmlns:p="http://schemas.openxmlformats.org/presentationml/2006/main">
  <p:tag name="AS_UNIQUEID" val="74"/>
</p:tagLst>
</file>

<file path=ppt/tags/tag21.xml><?xml version="1.0" encoding="utf-8"?>
<p:tagLst xmlns:p="http://schemas.openxmlformats.org/presentationml/2006/main">
  <p:tag name="AS_UNIQUEID" val="200"/>
</p:tagLst>
</file>

<file path=ppt/tags/tag210.xml><?xml version="1.0" encoding="utf-8"?>
<p:tagLst xmlns:p="http://schemas.openxmlformats.org/presentationml/2006/main">
  <p:tag name="AS_UNIQUEID" val="75"/>
</p:tagLst>
</file>

<file path=ppt/tags/tag211.xml><?xml version="1.0" encoding="utf-8"?>
<p:tagLst xmlns:p="http://schemas.openxmlformats.org/presentationml/2006/main">
  <p:tag name="AS_UNIQUEID" val="76"/>
</p:tagLst>
</file>

<file path=ppt/tags/tag212.xml><?xml version="1.0" encoding="utf-8"?>
<p:tagLst xmlns:p="http://schemas.openxmlformats.org/presentationml/2006/main">
  <p:tag name="AS_UNIQUEID" val="77"/>
</p:tagLst>
</file>

<file path=ppt/tags/tag213.xml><?xml version="1.0" encoding="utf-8"?>
<p:tagLst xmlns:p="http://schemas.openxmlformats.org/presentationml/2006/main">
  <p:tag name="AS_UNIQUEID" val="79"/>
</p:tagLst>
</file>

<file path=ppt/tags/tag214.xml><?xml version="1.0" encoding="utf-8"?>
<p:tagLst xmlns:p="http://schemas.openxmlformats.org/presentationml/2006/main">
  <p:tag name="AS_UNIQUEID" val="80"/>
</p:tagLst>
</file>

<file path=ppt/tags/tag215.xml><?xml version="1.0" encoding="utf-8"?>
<p:tagLst xmlns:p="http://schemas.openxmlformats.org/presentationml/2006/main">
  <p:tag name="AS_UNIQUEID" val="81"/>
</p:tagLst>
</file>

<file path=ppt/tags/tag216.xml><?xml version="1.0" encoding="utf-8"?>
<p:tagLst xmlns:p="http://schemas.openxmlformats.org/presentationml/2006/main">
  <p:tag name="AS_UNIQUEID" val="82"/>
  <p:tag name="KSO_WM_BEAUTIFY_FLAG" val="#wm#"/>
  <p:tag name="KSO_WM_DYNAMICNUM_SPEED" val="3"/>
  <p:tag name="KSO_WM_UNIT_DIAGRAM_MODELTYPE" val="dynamicNum"/>
  <p:tag name="KSO_WM_UNIT_DYNMNUM_DGM_ANIMTYPE" val="5"/>
  <p:tag name="KSO_WM_UNIT_DYNMNUM_TYPE" val="1"/>
  <p:tag name="KSO_WM_UNIT_INDEX" val="1597735489047_1_1"/>
  <p:tag name="KSO_WM_UNIT_TYPE" val="ζ_h_f"/>
</p:tagLst>
</file>

<file path=ppt/tags/tag217.xml><?xml version="1.0" encoding="utf-8"?>
<p:tagLst xmlns:p="http://schemas.openxmlformats.org/presentationml/2006/main">
  <p:tag name="AS_UNIQUEID" val="84"/>
</p:tagLst>
</file>

<file path=ppt/tags/tag218.xml><?xml version="1.0" encoding="utf-8"?>
<p:tagLst xmlns:p="http://schemas.openxmlformats.org/presentationml/2006/main">
  <p:tag name="AS_UNIQUEID" val="85"/>
</p:tagLst>
</file>

<file path=ppt/tags/tag219.xml><?xml version="1.0" encoding="utf-8"?>
<p:tagLst xmlns:p="http://schemas.openxmlformats.org/presentationml/2006/main">
  <p:tag name="AS_UNIQUEID" val="86"/>
</p:tagLst>
</file>

<file path=ppt/tags/tag22.xml><?xml version="1.0" encoding="utf-8"?>
<p:tagLst xmlns:p="http://schemas.openxmlformats.org/presentationml/2006/main">
  <p:tag name="AS_UNIQUEID" val="201"/>
</p:tagLst>
</file>

<file path=ppt/tags/tag220.xml><?xml version="1.0" encoding="utf-8"?>
<p:tagLst xmlns:p="http://schemas.openxmlformats.org/presentationml/2006/main">
  <p:tag name="AS_UNIQUEID" val="87"/>
</p:tagLst>
</file>

<file path=ppt/tags/tag221.xml><?xml version="1.0" encoding="utf-8"?>
<p:tagLst xmlns:p="http://schemas.openxmlformats.org/presentationml/2006/main">
  <p:tag name="AS_UNIQUEID" val="88"/>
</p:tagLst>
</file>

<file path=ppt/tags/tag222.xml><?xml version="1.0" encoding="utf-8"?>
<p:tagLst xmlns:p="http://schemas.openxmlformats.org/presentationml/2006/main">
  <p:tag name="AS_UNIQUEID" val="89"/>
</p:tagLst>
</file>

<file path=ppt/tags/tag223.xml><?xml version="1.0" encoding="utf-8"?>
<p:tagLst xmlns:p="http://schemas.openxmlformats.org/presentationml/2006/main">
  <p:tag name="KSO_WM_BEAUTIFY_FLAG" val="#wm#"/>
  <p:tag name="KSO_WM_TEMPLATE_CATEGORY" val="custom"/>
  <p:tag name="KSO_WM_TEMPLATE_INDEX" val="20202603"/>
</p:tagLst>
</file>

<file path=ppt/tags/tag224.xml><?xml version="1.0" encoding="utf-8"?>
<p:tagLst xmlns:p="http://schemas.openxmlformats.org/presentationml/2006/main">
  <p:tag name="AS_UNIQUEID" val="94"/>
</p:tagLst>
</file>

<file path=ppt/tags/tag225.xml><?xml version="1.0" encoding="utf-8"?>
<p:tagLst xmlns:p="http://schemas.openxmlformats.org/presentationml/2006/main">
  <p:tag name="AS_UNIQUEID" val="95"/>
</p:tagLst>
</file>

<file path=ppt/tags/tag226.xml><?xml version="1.0" encoding="utf-8"?>
<p:tagLst xmlns:p="http://schemas.openxmlformats.org/presentationml/2006/main">
  <p:tag name="AS_UNIQUEID" val="96"/>
  <p:tag name="KSO_WM_UNIT_PLACING_PICTURE_USER_VIEWPORT" val="{&quot;height&quot;:3442,&quot;width&quot;:5282}"/>
</p:tagLst>
</file>

<file path=ppt/tags/tag227.xml><?xml version="1.0" encoding="utf-8"?>
<p:tagLst xmlns:p="http://schemas.openxmlformats.org/presentationml/2006/main">
  <p:tag name="AS_UNIQUEID" val="97"/>
  <p:tag name="KSO_WM_UNIT_PLACING_PICTURE_USER_VIEWPORT" val="{&quot;height&quot;:3697,&quot;width&quot;:6185}"/>
</p:tagLst>
</file>

<file path=ppt/tags/tag228.xml><?xml version="1.0" encoding="utf-8"?>
<p:tagLst xmlns:p="http://schemas.openxmlformats.org/presentationml/2006/main">
  <p:tag name="AS_UNIQUEID" val="98"/>
  <p:tag name="KSO_WM_UNIT_PLACING_PICTURE_USER_VIEWPORT" val="{&quot;height&quot;:3975,&quot;width&quot;:5299}"/>
</p:tagLst>
</file>

<file path=ppt/tags/tag229.xml><?xml version="1.0" encoding="utf-8"?>
<p:tagLst xmlns:p="http://schemas.openxmlformats.org/presentationml/2006/main">
  <p:tag name="AS_UNIQUEID" val="99"/>
  <p:tag name="KSO_WM_UNIT_PLACING_PICTURE_USER_VIEWPORT" val="{&quot;height&quot;:3954,&quot;width&quot;:5713}"/>
</p:tagLst>
</file>

<file path=ppt/tags/tag23.xml><?xml version="1.0" encoding="utf-8"?>
<p:tagLst xmlns:p="http://schemas.openxmlformats.org/presentationml/2006/main">
  <p:tag name="AS_UNIQUEID" val="20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30.xml><?xml version="1.0" encoding="utf-8"?>
<p:tagLst xmlns:p="http://schemas.openxmlformats.org/presentationml/2006/main">
  <p:tag name="AS_UNIQUEID" val="100"/>
</p:tagLst>
</file>

<file path=ppt/tags/tag231.xml><?xml version="1.0" encoding="utf-8"?>
<p:tagLst xmlns:p="http://schemas.openxmlformats.org/presentationml/2006/main">
  <p:tag name="AS_UNIQUEID" val="101"/>
  <p:tag name="KSO_WM_UNIT_PLACING_PICTURE_USER_VIEWPORT" val="{&quot;height&quot;:3845,&quot;width&quot;:5816}"/>
</p:tagLst>
</file>

<file path=ppt/tags/tag232.xml><?xml version="1.0" encoding="utf-8"?>
<p:tagLst xmlns:p="http://schemas.openxmlformats.org/presentationml/2006/main">
  <p:tag name="AS_UNIQUEID" val="102"/>
</p:tagLst>
</file>

<file path=ppt/tags/tag233.xml><?xml version="1.0" encoding="utf-8"?>
<p:tagLst xmlns:p="http://schemas.openxmlformats.org/presentationml/2006/main">
  <p:tag name="AS_UNIQUEID" val="103"/>
  <p:tag name="KSO_WM_UNIT_PLACING_PICTURE_USER_VIEWPORT" val="{&quot;height&quot;:4181,&quot;width&quot;:6057}"/>
</p:tagLst>
</file>

<file path=ppt/tags/tag234.xml><?xml version="1.0" encoding="utf-8"?>
<p:tagLst xmlns:p="http://schemas.openxmlformats.org/presentationml/2006/main">
  <p:tag name="AS_UNIQUEID" val="104"/>
</p:tagLst>
</file>

<file path=ppt/tags/tag235.xml><?xml version="1.0" encoding="utf-8"?>
<p:tagLst xmlns:p="http://schemas.openxmlformats.org/presentationml/2006/main">
  <p:tag name="AS_UNIQUEID" val="105"/>
</p:tagLst>
</file>

<file path=ppt/tags/tag236.xml><?xml version="1.0" encoding="utf-8"?>
<p:tagLst xmlns:p="http://schemas.openxmlformats.org/presentationml/2006/main">
  <p:tag name="AS_UNIQUEID" val="106"/>
</p:tagLst>
</file>

<file path=ppt/tags/tag237.xml><?xml version="1.0" encoding="utf-8"?>
<p:tagLst xmlns:p="http://schemas.openxmlformats.org/presentationml/2006/main">
  <p:tag name="AS_UNIQUEID" val="107"/>
</p:tagLst>
</file>

<file path=ppt/tags/tag238.xml><?xml version="1.0" encoding="utf-8"?>
<p:tagLst xmlns:p="http://schemas.openxmlformats.org/presentationml/2006/main">
  <p:tag name="KSO_WM_TEMPLATE_CATEGORY" val="custom"/>
  <p:tag name="KSO_WM_TEMPLATE_INDEX" val="20202603"/>
</p:tagLst>
</file>

<file path=ppt/tags/tag239.xml><?xml version="1.0" encoding="utf-8"?>
<p:tagLst xmlns:p="http://schemas.openxmlformats.org/presentationml/2006/main">
  <p:tag name="AS_UNIQUEID" val="91"/>
</p:tagLst>
</file>

<file path=ppt/tags/tag24.xml><?xml version="1.0" encoding="utf-8"?>
<p:tagLst xmlns:p="http://schemas.openxmlformats.org/presentationml/2006/main">
  <p:tag name="AS_UNIQUEID" val="20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40.xml><?xml version="1.0" encoding="utf-8"?>
<p:tagLst xmlns:p="http://schemas.openxmlformats.org/presentationml/2006/main">
  <p:tag name="AS_UNIQUEID" val="92"/>
</p:tagLst>
</file>

<file path=ppt/tags/tag241.xml><?xml version="1.0" encoding="utf-8"?>
<p:tagLst xmlns:p="http://schemas.openxmlformats.org/presentationml/2006/main">
  <p:tag name="AS_UNIQUEID" val="109"/>
</p:tagLst>
</file>

<file path=ppt/tags/tag242.xml><?xml version="1.0" encoding="utf-8"?>
<p:tagLst xmlns:p="http://schemas.openxmlformats.org/presentationml/2006/main">
  <p:tag name="AS_UNIQUEID" val="110"/>
</p:tagLst>
</file>

<file path=ppt/tags/tag243.xml><?xml version="1.0" encoding="utf-8"?>
<p:tagLst xmlns:p="http://schemas.openxmlformats.org/presentationml/2006/main">
  <p:tag name="AS_UNIQUEID" val="111"/>
</p:tagLst>
</file>

<file path=ppt/tags/tag244.xml><?xml version="1.0" encoding="utf-8"?>
<p:tagLst xmlns:p="http://schemas.openxmlformats.org/presentationml/2006/main">
  <p:tag name="AS_UNIQUEID" val="112"/>
</p:tagLst>
</file>

<file path=ppt/tags/tag245.xml><?xml version="1.0" encoding="utf-8"?>
<p:tagLst xmlns:p="http://schemas.openxmlformats.org/presentationml/2006/main">
  <p:tag name="AS_UNIQUEID" val="113"/>
</p:tagLst>
</file>

<file path=ppt/tags/tag246.xml><?xml version="1.0" encoding="utf-8"?>
<p:tagLst xmlns:p="http://schemas.openxmlformats.org/presentationml/2006/main">
  <p:tag name="AS_UNIQUEID" val="114"/>
</p:tagLst>
</file>

<file path=ppt/tags/tag247.xml><?xml version="1.0" encoding="utf-8"?>
<p:tagLst xmlns:p="http://schemas.openxmlformats.org/presentationml/2006/main">
  <p:tag name="AS_UNIQUEID" val="115"/>
</p:tagLst>
</file>

<file path=ppt/tags/tag248.xml><?xml version="1.0" encoding="utf-8"?>
<p:tagLst xmlns:p="http://schemas.openxmlformats.org/presentationml/2006/main">
  <p:tag name="AS_UNIQUEID" val="116"/>
</p:tagLst>
</file>

<file path=ppt/tags/tag249.xml><?xml version="1.0" encoding="utf-8"?>
<p:tagLst xmlns:p="http://schemas.openxmlformats.org/presentationml/2006/main">
  <p:tag name="AS_UNIQUEID" val="117"/>
</p:tagLst>
</file>

<file path=ppt/tags/tag25.xml><?xml version="1.0" encoding="utf-8"?>
<p:tagLst xmlns:p="http://schemas.openxmlformats.org/presentationml/2006/main">
  <p:tag name="AS_UNIQUEID" val="20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0.xml><?xml version="1.0" encoding="utf-8"?>
<p:tagLst xmlns:p="http://schemas.openxmlformats.org/presentationml/2006/main">
  <p:tag name="AS_UNIQUEID" val="118"/>
</p:tagLst>
</file>

<file path=ppt/tags/tag251.xml><?xml version="1.0" encoding="utf-8"?>
<p:tagLst xmlns:p="http://schemas.openxmlformats.org/presentationml/2006/main">
  <p:tag name="AS_UNIQUEID" val="119"/>
</p:tagLst>
</file>

<file path=ppt/tags/tag252.xml><?xml version="1.0" encoding="utf-8"?>
<p:tagLst xmlns:p="http://schemas.openxmlformats.org/presentationml/2006/main">
  <p:tag name="AS_UNIQUEID" val="120"/>
</p:tagLst>
</file>

<file path=ppt/tags/tag253.xml><?xml version="1.0" encoding="utf-8"?>
<p:tagLst xmlns:p="http://schemas.openxmlformats.org/presentationml/2006/main">
  <p:tag name="AS_UNIQUEID" val="121"/>
</p:tagLst>
</file>

<file path=ppt/tags/tag254.xml><?xml version="1.0" encoding="utf-8"?>
<p:tagLst xmlns:p="http://schemas.openxmlformats.org/presentationml/2006/main">
  <p:tag name="AS_UNIQUEID" val="122"/>
</p:tagLst>
</file>

<file path=ppt/tags/tag255.xml><?xml version="1.0" encoding="utf-8"?>
<p:tagLst xmlns:p="http://schemas.openxmlformats.org/presentationml/2006/main">
  <p:tag name="AS_UNIQUEID" val="123"/>
</p:tagLst>
</file>

<file path=ppt/tags/tag256.xml><?xml version="1.0" encoding="utf-8"?>
<p:tagLst xmlns:p="http://schemas.openxmlformats.org/presentationml/2006/main">
  <p:tag name="AS_UNIQUEID" val="124"/>
</p:tagLst>
</file>

<file path=ppt/tags/tag257.xml><?xml version="1.0" encoding="utf-8"?>
<p:tagLst xmlns:p="http://schemas.openxmlformats.org/presentationml/2006/main">
  <p:tag name="AS_UNIQUEID" val="125"/>
</p:tagLst>
</file>

<file path=ppt/tags/tag258.xml><?xml version="1.0" encoding="utf-8"?>
<p:tagLst xmlns:p="http://schemas.openxmlformats.org/presentationml/2006/main">
  <p:tag name="AS_UNIQUEID" val="126"/>
</p:tagLst>
</file>

<file path=ppt/tags/tag259.xml><?xml version="1.0" encoding="utf-8"?>
<p:tagLst xmlns:p="http://schemas.openxmlformats.org/presentationml/2006/main">
  <p:tag name="AS_UNIQUEID" val="127"/>
</p:tagLst>
</file>

<file path=ppt/tags/tag26.xml><?xml version="1.0" encoding="utf-8"?>
<p:tagLst xmlns:p="http://schemas.openxmlformats.org/presentationml/2006/main">
  <p:tag name="AS_UNIQUEID" val="20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0.xml><?xml version="1.0" encoding="utf-8"?>
<p:tagLst xmlns:p="http://schemas.openxmlformats.org/presentationml/2006/main">
  <p:tag name="AS_UNIQUEID" val="129"/>
</p:tagLst>
</file>

<file path=ppt/tags/tag261.xml><?xml version="1.0" encoding="utf-8"?>
<p:tagLst xmlns:p="http://schemas.openxmlformats.org/presentationml/2006/main">
  <p:tag name="AS_UNIQUEID" val="130"/>
</p:tagLst>
</file>

<file path=ppt/tags/tag262.xml><?xml version="1.0" encoding="utf-8"?>
<p:tagLst xmlns:p="http://schemas.openxmlformats.org/presentationml/2006/main">
  <p:tag name="AS_UNIQUEID" val="131"/>
</p:tagLst>
</file>

<file path=ppt/tags/tag263.xml><?xml version="1.0" encoding="utf-8"?>
<p:tagLst xmlns:p="http://schemas.openxmlformats.org/presentationml/2006/main">
  <p:tag name="AS_UNIQUEID" val="137"/>
</p:tagLst>
</file>

<file path=ppt/tags/tag264.xml><?xml version="1.0" encoding="utf-8"?>
<p:tagLst xmlns:p="http://schemas.openxmlformats.org/presentationml/2006/main">
  <p:tag name="AS_UNIQUEID" val="138"/>
</p:tagLst>
</file>

<file path=ppt/tags/tag265.xml><?xml version="1.0" encoding="utf-8"?>
<p:tagLst xmlns:p="http://schemas.openxmlformats.org/presentationml/2006/main">
  <p:tag name="AS_UNIQUEID" val="139"/>
</p:tagLst>
</file>

<file path=ppt/tags/tag266.xml><?xml version="1.0" encoding="utf-8"?>
<p:tagLst xmlns:p="http://schemas.openxmlformats.org/presentationml/2006/main">
  <p:tag name="AS_UNIQUEID" val="140"/>
</p:tagLst>
</file>

<file path=ppt/tags/tag267.xml><?xml version="1.0" encoding="utf-8"?>
<p:tagLst xmlns:p="http://schemas.openxmlformats.org/presentationml/2006/main">
  <p:tag name="AS_UNIQUEID" val="141"/>
</p:tagLst>
</file>

<file path=ppt/tags/tag268.xml><?xml version="1.0" encoding="utf-8"?>
<p:tagLst xmlns:p="http://schemas.openxmlformats.org/presentationml/2006/main">
  <p:tag name="AS_UNIQUEID" val="142"/>
</p:tagLst>
</file>

<file path=ppt/tags/tag269.xml><?xml version="1.0" encoding="utf-8"?>
<p:tagLst xmlns:p="http://schemas.openxmlformats.org/presentationml/2006/main">
  <p:tag name="AS_UNIQUEID" val="143"/>
</p:tagLst>
</file>

<file path=ppt/tags/tag27.xml><?xml version="1.0" encoding="utf-8"?>
<p:tagLst xmlns:p="http://schemas.openxmlformats.org/presentationml/2006/main">
  <p:tag name="AS_UNIQUEID" val="20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70.xml><?xml version="1.0" encoding="utf-8"?>
<p:tagLst xmlns:p="http://schemas.openxmlformats.org/presentationml/2006/main">
  <p:tag name="AS_UNIQUEID" val="144"/>
</p:tagLst>
</file>

<file path=ppt/tags/tag271.xml><?xml version="1.0" encoding="utf-8"?>
<p:tagLst xmlns:p="http://schemas.openxmlformats.org/presentationml/2006/main">
  <p:tag name="AS_UNIQUEID" val="145"/>
</p:tagLst>
</file>

<file path=ppt/tags/tag272.xml><?xml version="1.0" encoding="utf-8"?>
<p:tagLst xmlns:p="http://schemas.openxmlformats.org/presentationml/2006/main">
  <p:tag name="AS_UNIQUEID" val="146"/>
</p:tagLst>
</file>

<file path=ppt/tags/tag273.xml><?xml version="1.0" encoding="utf-8"?>
<p:tagLst xmlns:p="http://schemas.openxmlformats.org/presentationml/2006/main">
  <p:tag name="AS_UNIQUEID" val="147"/>
</p:tagLst>
</file>

<file path=ppt/tags/tag274.xml><?xml version="1.0" encoding="utf-8"?>
<p:tagLst xmlns:p="http://schemas.openxmlformats.org/presentationml/2006/main">
  <p:tag name="AS_UNIQUEID" val="148"/>
</p:tagLst>
</file>

<file path=ppt/tags/tag275.xml><?xml version="1.0" encoding="utf-8"?>
<p:tagLst xmlns:p="http://schemas.openxmlformats.org/presentationml/2006/main">
  <p:tag name="AS_UNIQUEID" val="149"/>
</p:tagLst>
</file>

<file path=ppt/tags/tag276.xml><?xml version="1.0" encoding="utf-8"?>
<p:tagLst xmlns:p="http://schemas.openxmlformats.org/presentationml/2006/main">
  <p:tag name="AS_UNIQUEID" val="150"/>
</p:tagLst>
</file>

<file path=ppt/tags/tag277.xml><?xml version="1.0" encoding="utf-8"?>
<p:tagLst xmlns:p="http://schemas.openxmlformats.org/presentationml/2006/main">
  <p:tag name="AS_UNIQUEID" val="151"/>
</p:tagLst>
</file>

<file path=ppt/tags/tag278.xml><?xml version="1.0" encoding="utf-8"?>
<p:tagLst xmlns:p="http://schemas.openxmlformats.org/presentationml/2006/main">
  <p:tag name="AS_UNIQUEID" val="152"/>
</p:tagLst>
</file>

<file path=ppt/tags/tag279.xml><?xml version="1.0" encoding="utf-8"?>
<p:tagLst xmlns:p="http://schemas.openxmlformats.org/presentationml/2006/main">
  <p:tag name="AS_UNIQUEID" val="153"/>
</p:tagLst>
</file>

<file path=ppt/tags/tag28.xml><?xml version="1.0" encoding="utf-8"?>
<p:tagLst xmlns:p="http://schemas.openxmlformats.org/presentationml/2006/main">
  <p:tag name="AS_UNIQUEID" val="20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80.xml><?xml version="1.0" encoding="utf-8"?>
<p:tagLst xmlns:p="http://schemas.openxmlformats.org/presentationml/2006/main">
  <p:tag name="AS_UNIQUEID" val="154"/>
</p:tagLst>
</file>

<file path=ppt/tags/tag281.xml><?xml version="1.0" encoding="utf-8"?>
<p:tagLst xmlns:p="http://schemas.openxmlformats.org/presentationml/2006/main">
  <p:tag name="AS_UNIQUEID" val="155"/>
</p:tagLst>
</file>

<file path=ppt/tags/tag282.xml><?xml version="1.0" encoding="utf-8"?>
<p:tagLst xmlns:p="http://schemas.openxmlformats.org/presentationml/2006/main">
  <p:tag name="AS_UNIQUEID" val="156"/>
</p:tagLst>
</file>

<file path=ppt/tags/tag283.xml><?xml version="1.0" encoding="utf-8"?>
<p:tagLst xmlns:p="http://schemas.openxmlformats.org/presentationml/2006/main">
  <p:tag name="AS_UNIQUEID" val="157"/>
</p:tagLst>
</file>

<file path=ppt/tags/tag284.xml><?xml version="1.0" encoding="utf-8"?>
<p:tagLst xmlns:p="http://schemas.openxmlformats.org/presentationml/2006/main">
  <p:tag name="AS_UNIQUEID" val="158"/>
</p:tagLst>
</file>

<file path=ppt/tags/tag285.xml><?xml version="1.0" encoding="utf-8"?>
<p:tagLst xmlns:p="http://schemas.openxmlformats.org/presentationml/2006/main">
  <p:tag name="AS_UNIQUEID" val="159"/>
</p:tagLst>
</file>

<file path=ppt/tags/tag286.xml><?xml version="1.0" encoding="utf-8"?>
<p:tagLst xmlns:p="http://schemas.openxmlformats.org/presentationml/2006/main">
  <p:tag name="AS_UNIQUEID" val="160"/>
</p:tagLst>
</file>

<file path=ppt/tags/tag287.xml><?xml version="1.0" encoding="utf-8"?>
<p:tagLst xmlns:p="http://schemas.openxmlformats.org/presentationml/2006/main">
  <p:tag name="AS_UNIQUEID" val="161"/>
</p:tagLst>
</file>

<file path=ppt/tags/tag288.xml><?xml version="1.0" encoding="utf-8"?>
<p:tagLst xmlns:p="http://schemas.openxmlformats.org/presentationml/2006/main">
  <p:tag name="AS_UNIQUEID" val="162"/>
</p:tagLst>
</file>

<file path=ppt/tags/tag289.xml><?xml version="1.0" encoding="utf-8"?>
<p:tagLst xmlns:p="http://schemas.openxmlformats.org/presentationml/2006/main">
  <p:tag name="AS_UNIQUEID" val="163"/>
</p:tagLst>
</file>

<file path=ppt/tags/tag29.xml><?xml version="1.0" encoding="utf-8"?>
<p:tagLst xmlns:p="http://schemas.openxmlformats.org/presentationml/2006/main">
  <p:tag name="AS_UNIQUEID" val="21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0.xml><?xml version="1.0" encoding="utf-8"?>
<p:tagLst xmlns:p="http://schemas.openxmlformats.org/presentationml/2006/main">
  <p:tag name="AS_UNIQUEID" val="164"/>
</p:tagLst>
</file>

<file path=ppt/tags/tag291.xml><?xml version="1.0" encoding="utf-8"?>
<p:tagLst xmlns:p="http://schemas.openxmlformats.org/presentationml/2006/main">
  <p:tag name="AS_UNIQUEID" val="165"/>
</p:tagLst>
</file>

<file path=ppt/tags/tag292.xml><?xml version="1.0" encoding="utf-8"?>
<p:tagLst xmlns:p="http://schemas.openxmlformats.org/presentationml/2006/main">
  <p:tag name="AS_UNIQUEID" val="166"/>
</p:tagLst>
</file>

<file path=ppt/tags/tag293.xml><?xml version="1.0" encoding="utf-8"?>
<p:tagLst xmlns:p="http://schemas.openxmlformats.org/presentationml/2006/main">
  <p:tag name="AS_UNIQUEID" val="167"/>
</p:tagLst>
</file>

<file path=ppt/tags/tag294.xml><?xml version="1.0" encoding="utf-8"?>
<p:tagLst xmlns:p="http://schemas.openxmlformats.org/presentationml/2006/main">
  <p:tag name="AS_UNIQUEID" val="168"/>
</p:tagLst>
</file>

<file path=ppt/tags/tag295.xml><?xml version="1.0" encoding="utf-8"?>
<p:tagLst xmlns:p="http://schemas.openxmlformats.org/presentationml/2006/main">
  <p:tag name="AS_UNIQUEID" val="169"/>
</p:tagLst>
</file>

<file path=ppt/tags/tag296.xml><?xml version="1.0" encoding="utf-8"?>
<p:tagLst xmlns:p="http://schemas.openxmlformats.org/presentationml/2006/main">
  <p:tag name="AS_UNIQUEID" val="170"/>
</p:tagLst>
</file>

<file path=ppt/tags/tag297.xml><?xml version="1.0" encoding="utf-8"?>
<p:tagLst xmlns:p="http://schemas.openxmlformats.org/presentationml/2006/main">
  <p:tag name="AS_UNIQUEID" val="171"/>
</p:tagLst>
</file>

<file path=ppt/tags/tag298.xml><?xml version="1.0" encoding="utf-8"?>
<p:tagLst xmlns:p="http://schemas.openxmlformats.org/presentationml/2006/main">
  <p:tag name="AS_UNIQUEID" val="172"/>
</p:tagLst>
</file>

<file path=ppt/tags/tag299.xml><?xml version="1.0" encoding="utf-8"?>
<p:tagLst xmlns:p="http://schemas.openxmlformats.org/presentationml/2006/main">
  <p:tag name="AS_UNIQUEID" val="173"/>
</p:tagLst>
</file>

<file path=ppt/tags/tag3.xml><?xml version="1.0" encoding="utf-8"?>
<p:tagLst xmlns:p="http://schemas.openxmlformats.org/presentationml/2006/main">
  <p:tag name="AS_UNIQUEID" val="180"/>
</p:tagLst>
</file>

<file path=ppt/tags/tag30.xml><?xml version="1.0" encoding="utf-8"?>
<p:tagLst xmlns:p="http://schemas.openxmlformats.org/presentationml/2006/main">
  <p:tag name="AS_UNIQUEID" val="21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00.xml><?xml version="1.0" encoding="utf-8"?>
<p:tagLst xmlns:p="http://schemas.openxmlformats.org/presentationml/2006/main">
  <p:tag name="AS_UNIQUEID" val="174"/>
</p:tagLst>
</file>

<file path=ppt/tags/tag301.xml><?xml version="1.0" encoding="utf-8"?>
<p:tagLst xmlns:p="http://schemas.openxmlformats.org/presentationml/2006/main">
  <p:tag name="AS_UNIQUEID" val="175"/>
</p:tagLst>
</file>

<file path=ppt/tags/tag302.xml><?xml version="1.0" encoding="utf-8"?>
<p:tagLst xmlns:p="http://schemas.openxmlformats.org/presentationml/2006/main">
  <p:tag name="AS_UNIQUEID" val="133"/>
</p:tagLst>
</file>

<file path=ppt/tags/tag303.xml><?xml version="1.0" encoding="utf-8"?>
<p:tagLst xmlns:p="http://schemas.openxmlformats.org/presentationml/2006/main">
  <p:tag name="AS_UNIQUEID" val="134"/>
</p:tagLst>
</file>

<file path=ppt/tags/tag304.xml><?xml version="1.0" encoding="utf-8"?>
<p:tagLst xmlns:p="http://schemas.openxmlformats.org/presentationml/2006/main">
  <p:tag name="AS_UNIQUEID" val="135"/>
</p:tagLst>
</file>

<file path=ppt/tags/tag305.xml><?xml version="1.0" encoding="utf-8"?>
<p:tagLst xmlns:p="http://schemas.openxmlformats.org/presentationml/2006/main">
  <p:tag name="AS_UNIQUEID" val="219"/>
</p:tagLst>
</file>

<file path=ppt/tags/tag306.xml><?xml version="1.0" encoding="utf-8"?>
<p:tagLst xmlns:p="http://schemas.openxmlformats.org/presentationml/2006/main">
  <p:tag name="AS_UNIQUEID" val="220"/>
</p:tagLst>
</file>

<file path=ppt/tags/tag307.xml><?xml version="1.0" encoding="utf-8"?>
<p:tagLst xmlns:p="http://schemas.openxmlformats.org/presentationml/2006/main">
  <p:tag name="AS_UNIQUEID" val="221"/>
</p:tagLst>
</file>

<file path=ppt/tags/tag308.xml><?xml version="1.0" encoding="utf-8"?>
<p:tagLst xmlns:p="http://schemas.openxmlformats.org/presentationml/2006/main">
  <p:tag name="AS_UNIQUEID" val="222"/>
</p:tagLst>
</file>

<file path=ppt/tags/tag309.xml><?xml version="1.0" encoding="utf-8"?>
<p:tagLst xmlns:p="http://schemas.openxmlformats.org/presentationml/2006/main">
  <p:tag name="AS_UNIQUEID" val="223"/>
</p:tagLst>
</file>

<file path=ppt/tags/tag31.xml><?xml version="1.0" encoding="utf-8"?>
<p:tagLst xmlns:p="http://schemas.openxmlformats.org/presentationml/2006/main">
  <p:tag name="AS_UNIQUEID" val="21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10.xml><?xml version="1.0" encoding="utf-8"?>
<p:tagLst xmlns:p="http://schemas.openxmlformats.org/presentationml/2006/main">
  <p:tag name="AS_UNIQUEID" val="224"/>
</p:tagLst>
</file>

<file path=ppt/tags/tag311.xml><?xml version="1.0" encoding="utf-8"?>
<p:tagLst xmlns:p="http://schemas.openxmlformats.org/presentationml/2006/main">
  <p:tag name="AS_OS" val="Unix 3.10 unknown"/>
  <p:tag name="AS_RELEASE_DATE" val="2020.11.30"/>
  <p:tag name="AS_TITLE" val="Aspose.Slides for Java"/>
  <p:tag name="AS_VERSION" val="20.11"/>
  <p:tag name="commondata" val="eyJoZGlkIjoiZGYwY2UyNmI5NjU2NzBhNmFmYjdjMzcwNTdlODBjYWMifQ=="/>
</p:tagLst>
</file>

<file path=ppt/tags/tag32.xml><?xml version="1.0" encoding="utf-8"?>
<p:tagLst xmlns:p="http://schemas.openxmlformats.org/presentationml/2006/main">
  <p:tag name="AS_UNIQUEID" val="21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3.xml><?xml version="1.0" encoding="utf-8"?>
<p:tagLst xmlns:p="http://schemas.openxmlformats.org/presentationml/2006/main">
  <p:tag name="AS_UNIQUEID" val="21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4.xml><?xml version="1.0" encoding="utf-8"?>
<p:tagLst xmlns:p="http://schemas.openxmlformats.org/presentationml/2006/main">
  <p:tag name="AS_UNIQUEID" val="216"/>
</p:tagLst>
</file>

<file path=ppt/tags/tag35.xml><?xml version="1.0" encoding="utf-8"?>
<p:tagLst xmlns:p="http://schemas.openxmlformats.org/presentationml/2006/main">
  <p:tag name="AS_UNIQUEID" val="217"/>
</p:tagLst>
</file>

<file path=ppt/tags/tag36.xml><?xml version="1.0" encoding="utf-8"?>
<p:tagLst xmlns:p="http://schemas.openxmlformats.org/presentationml/2006/main">
  <p:tag name="AS_UNIQUEID" val="230"/>
</p:tagLst>
</file>

<file path=ppt/tags/tag37.xml><?xml version="1.0" encoding="utf-8"?>
<p:tagLst xmlns:p="http://schemas.openxmlformats.org/presentationml/2006/main">
  <p:tag name="AS_UNIQUEID" val="231"/>
</p:tagLst>
</file>

<file path=ppt/tags/tag38.xml><?xml version="1.0" encoding="utf-8"?>
<p:tagLst xmlns:p="http://schemas.openxmlformats.org/presentationml/2006/main">
  <p:tag name="AS_UNIQUEID" val="232"/>
</p:tagLst>
</file>

<file path=ppt/tags/tag39.xml><?xml version="1.0" encoding="utf-8"?>
<p:tagLst xmlns:p="http://schemas.openxmlformats.org/presentationml/2006/main">
  <p:tag name="AS_UNIQUEID" val="233"/>
</p:tagLst>
</file>

<file path=ppt/tags/tag4.xml><?xml version="1.0" encoding="utf-8"?>
<p:tagLst xmlns:p="http://schemas.openxmlformats.org/presentationml/2006/main">
  <p:tag name="AS_UNIQUEID" val="181"/>
</p:tagLst>
</file>

<file path=ppt/tags/tag40.xml><?xml version="1.0" encoding="utf-8"?>
<p:tagLst xmlns:p="http://schemas.openxmlformats.org/presentationml/2006/main">
  <p:tag name="AS_UNIQUEID" val="234"/>
  <p:tag name="KSO_WM_FULL_TEXT_BEAUTIFY_COPY_ID" val="48"/>
</p:tagLst>
</file>

<file path=ppt/tags/tag41.xml><?xml version="1.0" encoding="utf-8"?>
<p:tagLst xmlns:p="http://schemas.openxmlformats.org/presentationml/2006/main">
  <p:tag name="AS_UNIQUEID" val="235"/>
</p:tagLst>
</file>

<file path=ppt/tags/tag42.xml><?xml version="1.0" encoding="utf-8"?>
<p:tagLst xmlns:p="http://schemas.openxmlformats.org/presentationml/2006/main">
  <p:tag name="AS_UNIQUEID" val="236"/>
</p:tagLst>
</file>

<file path=ppt/tags/tag43.xml><?xml version="1.0" encoding="utf-8"?>
<p:tagLst xmlns:p="http://schemas.openxmlformats.org/presentationml/2006/main">
  <p:tag name="AS_UNIQUEID" val="237"/>
</p:tagLst>
</file>

<file path=ppt/tags/tag44.xml><?xml version="1.0" encoding="utf-8"?>
<p:tagLst xmlns:p="http://schemas.openxmlformats.org/presentationml/2006/main">
  <p:tag name="AS_UNIQUEID" val="238"/>
  <p:tag name="KSO_WM_FULL_TEXT_BEAUTIFY_COPY_ID" val="52"/>
</p:tagLst>
</file>

<file path=ppt/tags/tag45.xml><?xml version="1.0" encoding="utf-8"?>
<p:tagLst xmlns:p="http://schemas.openxmlformats.org/presentationml/2006/main">
  <p:tag name="AS_UNIQUEID" val="239"/>
</p:tagLst>
</file>

<file path=ppt/tags/tag46.xml><?xml version="1.0" encoding="utf-8"?>
<p:tagLst xmlns:p="http://schemas.openxmlformats.org/presentationml/2006/main">
  <p:tag name="AS_UNIQUEID" val="240"/>
</p:tagLst>
</file>

<file path=ppt/tags/tag47.xml><?xml version="1.0" encoding="utf-8"?>
<p:tagLst xmlns:p="http://schemas.openxmlformats.org/presentationml/2006/main">
  <p:tag name="AS_UNIQUEID" val="241"/>
</p:tagLst>
</file>

<file path=ppt/tags/tag48.xml><?xml version="1.0" encoding="utf-8"?>
<p:tagLst xmlns:p="http://schemas.openxmlformats.org/presentationml/2006/main">
  <p:tag name="AS_UNIQUEID" val="242"/>
</p:tagLst>
</file>

<file path=ppt/tags/tag49.xml><?xml version="1.0" encoding="utf-8"?>
<p:tagLst xmlns:p="http://schemas.openxmlformats.org/presentationml/2006/main">
  <p:tag name="AS_UNIQUEID" val="243"/>
</p:tagLst>
</file>

<file path=ppt/tags/tag5.xml><?xml version="1.0" encoding="utf-8"?>
<p:tagLst xmlns:p="http://schemas.openxmlformats.org/presentationml/2006/main">
  <p:tag name="AS_UNIQUEID" val="182"/>
</p:tagLst>
</file>

<file path=ppt/tags/tag50.xml><?xml version="1.0" encoding="utf-8"?>
<p:tagLst xmlns:p="http://schemas.openxmlformats.org/presentationml/2006/main">
  <p:tag name="AS_UNIQUEID" val="244"/>
</p:tagLst>
</file>

<file path=ppt/tags/tag51.xml><?xml version="1.0" encoding="utf-8"?>
<p:tagLst xmlns:p="http://schemas.openxmlformats.org/presentationml/2006/main">
  <p:tag name="AS_UNIQUEID" val="245"/>
</p:tagLst>
</file>

<file path=ppt/tags/tag52.xml><?xml version="1.0" encoding="utf-8"?>
<p:tagLst xmlns:p="http://schemas.openxmlformats.org/presentationml/2006/main">
  <p:tag name="AS_UNIQUEID" val="246"/>
</p:tagLst>
</file>

<file path=ppt/tags/tag53.xml><?xml version="1.0" encoding="utf-8"?>
<p:tagLst xmlns:p="http://schemas.openxmlformats.org/presentationml/2006/main">
  <p:tag name="AS_UNIQUEID" val="247"/>
</p:tagLst>
</file>

<file path=ppt/tags/tag54.xml><?xml version="1.0" encoding="utf-8"?>
<p:tagLst xmlns:p="http://schemas.openxmlformats.org/presentationml/2006/main">
  <p:tag name="AS_UNIQUEID" val="249"/>
</p:tagLst>
</file>

<file path=ppt/tags/tag55.xml><?xml version="1.0" encoding="utf-8"?>
<p:tagLst xmlns:p="http://schemas.openxmlformats.org/presentationml/2006/main">
  <p:tag name="AS_UNIQUEID" val="250"/>
</p:tagLst>
</file>

<file path=ppt/tags/tag56.xml><?xml version="1.0" encoding="utf-8"?>
<p:tagLst xmlns:p="http://schemas.openxmlformats.org/presentationml/2006/main">
  <p:tag name="AS_UNIQUEID" val="251"/>
</p:tagLst>
</file>

<file path=ppt/tags/tag57.xml><?xml version="1.0" encoding="utf-8"?>
<p:tagLst xmlns:p="http://schemas.openxmlformats.org/presentationml/2006/main">
  <p:tag name="AS_UNIQUEID" val="226"/>
</p:tagLst>
</file>

<file path=ppt/tags/tag58.xml><?xml version="1.0" encoding="utf-8"?>
<p:tagLst xmlns:p="http://schemas.openxmlformats.org/presentationml/2006/main">
  <p:tag name="AS_UNIQUEID" val="227"/>
</p:tagLst>
</file>

<file path=ppt/tags/tag59.xml><?xml version="1.0" encoding="utf-8"?>
<p:tagLst xmlns:p="http://schemas.openxmlformats.org/presentationml/2006/main">
  <p:tag name="AS_UNIQUEID" val="228"/>
</p:tagLst>
</file>

<file path=ppt/tags/tag6.xml><?xml version="1.0" encoding="utf-8"?>
<p:tagLst xmlns:p="http://schemas.openxmlformats.org/presentationml/2006/main">
  <p:tag name="AS_UNIQUEID" val="183"/>
</p:tagLst>
</file>

<file path=ppt/tags/tag60.xml><?xml version="1.0" encoding="utf-8"?>
<p:tagLst xmlns:p="http://schemas.openxmlformats.org/presentationml/2006/main">
  <p:tag name="AS_UNIQUEID" val="257"/>
</p:tagLst>
</file>

<file path=ppt/tags/tag61.xml><?xml version="1.0" encoding="utf-8"?>
<p:tagLst xmlns:p="http://schemas.openxmlformats.org/presentationml/2006/main">
  <p:tag name="AS_UNIQUEID" val="258"/>
</p:tagLst>
</file>

<file path=ppt/tags/tag62.xml><?xml version="1.0" encoding="utf-8"?>
<p:tagLst xmlns:p="http://schemas.openxmlformats.org/presentationml/2006/main">
  <p:tag name="AS_UNIQUEID" val="259"/>
</p:tagLst>
</file>

<file path=ppt/tags/tag63.xml><?xml version="1.0" encoding="utf-8"?>
<p:tagLst xmlns:p="http://schemas.openxmlformats.org/presentationml/2006/main">
  <p:tag name="AS_UNIQUEID" val="260"/>
</p:tagLst>
</file>

<file path=ppt/tags/tag64.xml><?xml version="1.0" encoding="utf-8"?>
<p:tagLst xmlns:p="http://schemas.openxmlformats.org/presentationml/2006/main">
  <p:tag name="AS_UNIQUEID" val="261"/>
</p:tagLst>
</file>

<file path=ppt/tags/tag65.xml><?xml version="1.0" encoding="utf-8"?>
<p:tagLst xmlns:p="http://schemas.openxmlformats.org/presentationml/2006/main">
  <p:tag name="AS_UNIQUEID" val="262"/>
</p:tagLst>
</file>

<file path=ppt/tags/tag66.xml><?xml version="1.0" encoding="utf-8"?>
<p:tagLst xmlns:p="http://schemas.openxmlformats.org/presentationml/2006/main">
  <p:tag name="AS_UNIQUEID" val="263"/>
</p:tagLst>
</file>

<file path=ppt/tags/tag67.xml><?xml version="1.0" encoding="utf-8"?>
<p:tagLst xmlns:p="http://schemas.openxmlformats.org/presentationml/2006/main">
  <p:tag name="AS_UNIQUEID" val="264"/>
</p:tagLst>
</file>

<file path=ppt/tags/tag68.xml><?xml version="1.0" encoding="utf-8"?>
<p:tagLst xmlns:p="http://schemas.openxmlformats.org/presentationml/2006/main">
  <p:tag name="AS_UNIQUEID" val="265"/>
</p:tagLst>
</file>

<file path=ppt/tags/tag69.xml><?xml version="1.0" encoding="utf-8"?>
<p:tagLst xmlns:p="http://schemas.openxmlformats.org/presentationml/2006/main">
  <p:tag name="AS_UNIQUEID" val="266"/>
</p:tagLst>
</file>

<file path=ppt/tags/tag7.xml><?xml version="1.0" encoding="utf-8"?>
<p:tagLst xmlns:p="http://schemas.openxmlformats.org/presentationml/2006/main">
  <p:tag name="AS_UNIQUEID" val="184"/>
</p:tagLst>
</file>

<file path=ppt/tags/tag70.xml><?xml version="1.0" encoding="utf-8"?>
<p:tagLst xmlns:p="http://schemas.openxmlformats.org/presentationml/2006/main">
  <p:tag name="AS_UNIQUEID" val="267"/>
</p:tagLst>
</file>

<file path=ppt/tags/tag71.xml><?xml version="1.0" encoding="utf-8"?>
<p:tagLst xmlns:p="http://schemas.openxmlformats.org/presentationml/2006/main">
  <p:tag name="AS_UNIQUEID" val="268"/>
</p:tagLst>
</file>

<file path=ppt/tags/tag72.xml><?xml version="1.0" encoding="utf-8"?>
<p:tagLst xmlns:p="http://schemas.openxmlformats.org/presentationml/2006/main">
  <p:tag name="AS_UNIQUEID" val="269"/>
</p:tagLst>
</file>

<file path=ppt/tags/tag73.xml><?xml version="1.0" encoding="utf-8"?>
<p:tagLst xmlns:p="http://schemas.openxmlformats.org/presentationml/2006/main">
  <p:tag name="AS_UNIQUEID" val="270"/>
</p:tagLst>
</file>

<file path=ppt/tags/tag74.xml><?xml version="1.0" encoding="utf-8"?>
<p:tagLst xmlns:p="http://schemas.openxmlformats.org/presentationml/2006/main">
  <p:tag name="AS_UNIQUEID" val="271"/>
</p:tagLst>
</file>

<file path=ppt/tags/tag75.xml><?xml version="1.0" encoding="utf-8"?>
<p:tagLst xmlns:p="http://schemas.openxmlformats.org/presentationml/2006/main">
  <p:tag name="AS_UNIQUEID" val="272"/>
</p:tagLst>
</file>

<file path=ppt/tags/tag76.xml><?xml version="1.0" encoding="utf-8"?>
<p:tagLst xmlns:p="http://schemas.openxmlformats.org/presentationml/2006/main">
  <p:tag name="AS_UNIQUEID" val="273"/>
</p:tagLst>
</file>

<file path=ppt/tags/tag77.xml><?xml version="1.0" encoding="utf-8"?>
<p:tagLst xmlns:p="http://schemas.openxmlformats.org/presentationml/2006/main">
  <p:tag name="AS_UNIQUEID" val="274"/>
</p:tagLst>
</file>

<file path=ppt/tags/tag78.xml><?xml version="1.0" encoding="utf-8"?>
<p:tagLst xmlns:p="http://schemas.openxmlformats.org/presentationml/2006/main">
  <p:tag name="AS_UNIQUEID" val="275"/>
</p:tagLst>
</file>

<file path=ppt/tags/tag79.xml><?xml version="1.0" encoding="utf-8"?>
<p:tagLst xmlns:p="http://schemas.openxmlformats.org/presentationml/2006/main">
  <p:tag name="AS_UNIQUEID" val="276"/>
</p:tagLst>
</file>

<file path=ppt/tags/tag8.xml><?xml version="1.0" encoding="utf-8"?>
<p:tagLst xmlns:p="http://schemas.openxmlformats.org/presentationml/2006/main">
  <p:tag name="AS_UNIQUEID" val="185"/>
</p:tagLst>
</file>

<file path=ppt/tags/tag80.xml><?xml version="1.0" encoding="utf-8"?>
<p:tagLst xmlns:p="http://schemas.openxmlformats.org/presentationml/2006/main">
  <p:tag name="AS_UNIQUEID" val="277"/>
</p:tagLst>
</file>

<file path=ppt/tags/tag81.xml><?xml version="1.0" encoding="utf-8"?>
<p:tagLst xmlns:p="http://schemas.openxmlformats.org/presentationml/2006/main">
  <p:tag name="AS_UNIQUEID" val="278"/>
</p:tagLst>
</file>

<file path=ppt/tags/tag82.xml><?xml version="1.0" encoding="utf-8"?>
<p:tagLst xmlns:p="http://schemas.openxmlformats.org/presentationml/2006/main">
  <p:tag name="AS_UNIQUEID" val="279"/>
</p:tagLst>
</file>

<file path=ppt/tags/tag83.xml><?xml version="1.0" encoding="utf-8"?>
<p:tagLst xmlns:p="http://schemas.openxmlformats.org/presentationml/2006/main">
  <p:tag name="AS_UNIQUEID" val="280"/>
</p:tagLst>
</file>

<file path=ppt/tags/tag84.xml><?xml version="1.0" encoding="utf-8"?>
<p:tagLst xmlns:p="http://schemas.openxmlformats.org/presentationml/2006/main">
  <p:tag name="AS_UNIQUEID" val="281"/>
</p:tagLst>
</file>

<file path=ppt/tags/tag85.xml><?xml version="1.0" encoding="utf-8"?>
<p:tagLst xmlns:p="http://schemas.openxmlformats.org/presentationml/2006/main">
  <p:tag name="AS_UNIQUEID" val="282"/>
</p:tagLst>
</file>

<file path=ppt/tags/tag86.xml><?xml version="1.0" encoding="utf-8"?>
<p:tagLst xmlns:p="http://schemas.openxmlformats.org/presentationml/2006/main">
  <p:tag name="AS_UNIQUEID" val="283"/>
</p:tagLst>
</file>

<file path=ppt/tags/tag87.xml><?xml version="1.0" encoding="utf-8"?>
<p:tagLst xmlns:p="http://schemas.openxmlformats.org/presentationml/2006/main">
  <p:tag name="AS_UNIQUEID" val="284"/>
</p:tagLst>
</file>

<file path=ppt/tags/tag88.xml><?xml version="1.0" encoding="utf-8"?>
<p:tagLst xmlns:p="http://schemas.openxmlformats.org/presentationml/2006/main">
  <p:tag name="AS_UNIQUEID" val="285"/>
</p:tagLst>
</file>

<file path=ppt/tags/tag89.xml><?xml version="1.0" encoding="utf-8"?>
<p:tagLst xmlns:p="http://schemas.openxmlformats.org/presentationml/2006/main">
  <p:tag name="AS_UNIQUEID" val="286"/>
</p:tagLst>
</file>

<file path=ppt/tags/tag9.xml><?xml version="1.0" encoding="utf-8"?>
<p:tagLst xmlns:p="http://schemas.openxmlformats.org/presentationml/2006/main">
  <p:tag name="AS_UNIQUEID" val="186"/>
</p:tagLst>
</file>

<file path=ppt/tags/tag90.xml><?xml version="1.0" encoding="utf-8"?>
<p:tagLst xmlns:p="http://schemas.openxmlformats.org/presentationml/2006/main">
  <p:tag name="AS_UNIQUEID" val="287"/>
</p:tagLst>
</file>

<file path=ppt/tags/tag91.xml><?xml version="1.0" encoding="utf-8"?>
<p:tagLst xmlns:p="http://schemas.openxmlformats.org/presentationml/2006/main">
  <p:tag name="AS_UNIQUEID" val="288"/>
</p:tagLst>
</file>

<file path=ppt/tags/tag92.xml><?xml version="1.0" encoding="utf-8"?>
<p:tagLst xmlns:p="http://schemas.openxmlformats.org/presentationml/2006/main">
  <p:tag name="AS_UNIQUEID" val="289"/>
</p:tagLst>
</file>

<file path=ppt/tags/tag93.xml><?xml version="1.0" encoding="utf-8"?>
<p:tagLst xmlns:p="http://schemas.openxmlformats.org/presentationml/2006/main">
  <p:tag name="AS_UNIQUEID" val="290"/>
</p:tagLst>
</file>

<file path=ppt/tags/tag94.xml><?xml version="1.0" encoding="utf-8"?>
<p:tagLst xmlns:p="http://schemas.openxmlformats.org/presentationml/2006/main">
  <p:tag name="AS_UNIQUEID" val="291"/>
</p:tagLst>
</file>

<file path=ppt/tags/tag95.xml><?xml version="1.0" encoding="utf-8"?>
<p:tagLst xmlns:p="http://schemas.openxmlformats.org/presentationml/2006/main">
  <p:tag name="AS_UNIQUEID" val="292"/>
</p:tagLst>
</file>

<file path=ppt/tags/tag96.xml><?xml version="1.0" encoding="utf-8"?>
<p:tagLst xmlns:p="http://schemas.openxmlformats.org/presentationml/2006/main">
  <p:tag name="AS_UNIQUEID" val="293"/>
</p:tagLst>
</file>

<file path=ppt/tags/tag97.xml><?xml version="1.0" encoding="utf-8"?>
<p:tagLst xmlns:p="http://schemas.openxmlformats.org/presentationml/2006/main">
  <p:tag name="AS_UNIQUEID" val="294"/>
</p:tagLst>
</file>

<file path=ppt/tags/tag98.xml><?xml version="1.0" encoding="utf-8"?>
<p:tagLst xmlns:p="http://schemas.openxmlformats.org/presentationml/2006/main">
  <p:tag name="AS_UNIQUEID" val="295"/>
</p:tagLst>
</file>

<file path=ppt/tags/tag99.xml><?xml version="1.0" encoding="utf-8"?>
<p:tagLst xmlns:p="http://schemas.openxmlformats.org/presentationml/2006/main">
  <p:tag name="AS_UNIQUEID" val="296"/>
</p:tagLst>
</file>

<file path=ppt/theme/theme1.xml><?xml version="1.0" encoding="utf-8"?>
<a:theme xmlns:a="http://schemas.openxmlformats.org/drawingml/2006/main" name="Office 主题​​">
  <a:themeElements>
    <a:clrScheme name="自定义 22">
      <a:dk1>
        <a:sysClr val="windowText" lastClr="000000"/>
      </a:dk1>
      <a:lt1>
        <a:sysClr val="window" lastClr="FFFFFF"/>
      </a:lt1>
      <a:dk2>
        <a:srgbClr val="7F7F7F"/>
      </a:dk2>
      <a:lt2>
        <a:srgbClr val="7F7F7F"/>
      </a:lt2>
      <a:accent1>
        <a:srgbClr val="0070C0"/>
      </a:accent1>
      <a:accent2>
        <a:srgbClr val="00B0F0"/>
      </a:accent2>
      <a:accent3>
        <a:srgbClr val="0070C0"/>
      </a:accent3>
      <a:accent4>
        <a:srgbClr val="00B0F0"/>
      </a:accent4>
      <a:accent5>
        <a:srgbClr val="0070C0"/>
      </a:accent5>
      <a:accent6>
        <a:srgbClr val="00B0F0"/>
      </a:accent6>
      <a:hlink>
        <a:srgbClr val="FFFFFF"/>
      </a:hlink>
      <a:folHlink>
        <a:srgbClr val="FFFFFF"/>
      </a:folHlink>
    </a:clrScheme>
    <a:fontScheme name="自定义 1">
      <a:majorFont>
        <a:latin typeface="Calibri"/>
        <a:ea typeface="微软雅黑"/>
        <a:cs typeface="Arial"/>
      </a:majorFont>
      <a:minorFont>
        <a:latin typeface="Calibri"/>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5134</Words>
  <Application>WPS 演示</Application>
  <PresentationFormat>On-screen Show (16:9)</PresentationFormat>
  <Paragraphs>260</Paragraphs>
  <Slides>19</Slides>
  <Notes>6</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19</vt:i4>
      </vt:variant>
    </vt:vector>
  </HeadingPairs>
  <TitlesOfParts>
    <vt:vector size="43" baseType="lpstr">
      <vt:lpstr>Arial</vt:lpstr>
      <vt:lpstr>宋体</vt:lpstr>
      <vt:lpstr>Wingdings</vt:lpstr>
      <vt:lpstr>Calibri</vt:lpstr>
      <vt:lpstr>微软雅黑</vt:lpstr>
      <vt:lpstr>汉仪旗黑-85S</vt:lpstr>
      <vt:lpstr>黑体</vt:lpstr>
      <vt:lpstr>Times New Roman</vt:lpstr>
      <vt:lpstr>Verdana</vt:lpstr>
      <vt:lpstr>Impact</vt:lpstr>
      <vt:lpstr>DFGothic-EB</vt:lpstr>
      <vt:lpstr>MS UI Gothic</vt:lpstr>
      <vt:lpstr>苏新诗古印宋简</vt:lpstr>
      <vt:lpstr>汉仪润圆-35W</vt:lpstr>
      <vt:lpstr>微软雅黑 Light</vt:lpstr>
      <vt:lpstr>方正书宋_GBK</vt:lpstr>
      <vt:lpstr>NEU-BZ-S92</vt:lpstr>
      <vt:lpstr>Mongolian Baiti</vt:lpstr>
      <vt:lpstr>HY견고딕</vt:lpstr>
      <vt:lpstr>Malgun Gothic</vt:lpstr>
      <vt:lpstr>Calibri</vt:lpstr>
      <vt:lpstr>Arial Unicode MS</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Think &amp; Share </vt:lpstr>
      <vt:lpstr>PowerPoint 演示文稿</vt:lpstr>
      <vt:lpstr>Activity 4  </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Little Miss Sunshine </cp:lastModifiedBy>
  <cp:revision>3</cp:revision>
  <cp:lastPrinted>2021-08-20T11:50:00Z</cp:lastPrinted>
  <dcterms:created xsi:type="dcterms:W3CDTF">2021-08-20T11:50:00Z</dcterms:created>
  <dcterms:modified xsi:type="dcterms:W3CDTF">2024-08-23T01:53:32Z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B467CAE33F4B44929B249A782171A894_12</vt:lpwstr>
  </property>
  <property fmtid="{D5CDD505-2E9C-101B-9397-08002B2CF9AE}" pid="7" name="KSOProductBuildVer">
    <vt:lpwstr>2052-12.1.0.17827</vt:lpwstr>
  </property>
</Properties>
</file>