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3"/>
  </p:sldMasterIdLst>
  <p:notesMasterIdLst>
    <p:notesMasterId r:id="rId5"/>
  </p:notesMasterIdLst>
  <p:sldIdLst>
    <p:sldId id="455" r:id="rId4"/>
    <p:sldId id="456" r:id="rId6"/>
    <p:sldId id="431" r:id="rId7"/>
    <p:sldId id="429" r:id="rId8"/>
    <p:sldId id="432" r:id="rId9"/>
    <p:sldId id="434" r:id="rId10"/>
    <p:sldId id="435" r:id="rId11"/>
    <p:sldId id="436" r:id="rId12"/>
    <p:sldId id="437" r:id="rId13"/>
    <p:sldId id="438" r:id="rId14"/>
    <p:sldId id="452" r:id="rId15"/>
    <p:sldId id="457" r:id="rId16"/>
    <p:sldId id="441" r:id="rId17"/>
    <p:sldId id="475" r:id="rId18"/>
    <p:sldId id="444" r:id="rId19"/>
    <p:sldId id="445" r:id="rId20"/>
    <p:sldId id="446" r:id="rId21"/>
    <p:sldId id="476" r:id="rId22"/>
    <p:sldId id="450" r:id="rId23"/>
    <p:sldId id="428" r:id="rId24"/>
  </p:sldIdLst>
  <p:sldSz cx="9144000" cy="5143500" type="screen16x9"/>
  <p:notesSz cx="6858000" cy="9144000"/>
  <p:custDataLst>
    <p:tags r:id="rId29"/>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758" userDrawn="1">
          <p15:clr>
            <a:srgbClr val="A4A3A4"/>
          </p15:clr>
        </p15:guide>
        <p15:guide id="2" pos="295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0"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06" autoAdjust="0"/>
    <p:restoredTop sz="94660"/>
  </p:normalViewPr>
  <p:slideViewPr>
    <p:cSldViewPr showGuides="1">
      <p:cViewPr varScale="1">
        <p:scale>
          <a:sx n="94" d="100"/>
          <a:sy n="94" d="100"/>
        </p:scale>
        <p:origin x="114" y="84"/>
      </p:cViewPr>
      <p:guideLst>
        <p:guide orient="horz" pos="1758"/>
        <p:guide pos="2954"/>
      </p:guideLst>
    </p:cSldViewPr>
  </p:slideViewPr>
  <p:notesTextViewPr>
    <p:cViewPr>
      <p:scale>
        <a:sx n="125" d="100"/>
        <a:sy n="125" d="100"/>
      </p:scale>
      <p:origin x="0" y="0"/>
    </p:cViewPr>
  </p:notesTextViewPr>
  <p:sorterViewPr>
    <p:cViewPr>
      <p:scale>
        <a:sx n="66" d="100"/>
        <a:sy n="66" d="100"/>
      </p:scale>
      <p:origin x="0" y="0"/>
    </p:cViewPr>
  </p:sorter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9" Type="http://schemas.openxmlformats.org/officeDocument/2006/relationships/tags" Target="tags/tag407.xml"/><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406.xml"/><Relationship Id="rId5" Type="http://schemas.openxmlformats.org/officeDocument/2006/relationships/tags" Target="../tags/tag405.xml"/><Relationship Id="rId4" Type="http://schemas.openxmlformats.org/officeDocument/2006/relationships/tags" Target="../tags/tag404.xml"/><Relationship Id="rId3" Type="http://schemas.openxmlformats.org/officeDocument/2006/relationships/tags" Target="../tags/tag403.xml"/><Relationship Id="rId2" Type="http://schemas.openxmlformats.org/officeDocument/2006/relationships/tags" Target="../tags/tag402.xml"/><Relationship Id="rId1" Type="http://schemas.openxmlformats.org/officeDocument/2006/relationships/tags" Target="../tags/tag40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7200"/>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custDataLst>
              <p:tags r:id="rId2"/>
            </p:custDataLst>
          </p:nvPr>
        </p:nvSpPr>
        <p:spPr>
          <a:xfrm>
            <a:off x="3884613" y="0"/>
            <a:ext cx="2971800" cy="457200"/>
          </a:xfrm>
          <a:prstGeom prst="rect">
            <a:avLst/>
          </a:prstGeom>
        </p:spPr>
        <p:txBody>
          <a:bodyPr vert="horz" lIns="91440" tIns="45720" rIns="91440" bIns="45720" rtlCol="0"/>
          <a:lstStyle>
            <a:lvl1pPr algn="r">
              <a:defRPr sz="1200">
                <a:ea typeface="微软雅黑" panose="020B0503020204020204" pitchFamily="34" charset="-122"/>
              </a:defRPr>
            </a:lvl1pPr>
          </a:lstStyle>
          <a:p>
            <a:fld id="{673B58EF-4ABD-40F4-ACA4-FE81D742E6DD}"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381000" y="685800"/>
            <a:ext cx="6096000" cy="34290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7200"/>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7200"/>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A11FC198-2D83-4DFC-8CDD-7D23AF44D41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134.xml"/><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278.xml"/><Relationship Id="rId4" Type="http://schemas.openxmlformats.org/officeDocument/2006/relationships/tags" Target="../tags/tag277.xml"/><Relationship Id="rId3" Type="http://schemas.openxmlformats.org/officeDocument/2006/relationships/tags" Target="../tags/tag276.xml"/><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5" Type="http://schemas.openxmlformats.org/officeDocument/2006/relationships/tags" Target="../tags/tag330.xml"/><Relationship Id="rId4" Type="http://schemas.openxmlformats.org/officeDocument/2006/relationships/tags" Target="../tags/tag329.xml"/><Relationship Id="rId3" Type="http://schemas.openxmlformats.org/officeDocument/2006/relationships/tags" Target="../tags/tag328.xml"/><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4" Type="http://schemas.openxmlformats.org/officeDocument/2006/relationships/tags" Target="../tags/tag347.xml"/><Relationship Id="rId3" Type="http://schemas.openxmlformats.org/officeDocument/2006/relationships/tags" Target="../tags/tag346.xml"/><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5" Type="http://schemas.openxmlformats.org/officeDocument/2006/relationships/tags" Target="../tags/tag400.xml"/><Relationship Id="rId4" Type="http://schemas.openxmlformats.org/officeDocument/2006/relationships/tags" Target="../tags/tag399.xml"/><Relationship Id="rId3" Type="http://schemas.openxmlformats.org/officeDocument/2006/relationships/tags" Target="../tags/tag398.xml"/><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81000" y="685800"/>
            <a:ext cx="6096000" cy="34290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A11FC198-2D83-4DFC-8CDD-7D23AF44D41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슬라이드 이미지 개체 틀 1"/>
          <p:cNvSpPr>
            <a:spLocks noGrp="1" noRot="1" noChangeAspect="1" noTextEdit="1"/>
          </p:cNvSpPr>
          <p:nvPr>
            <p:ph type="sldImg"/>
            <p:custDataLst>
              <p:tags r:id="rId3"/>
            </p:custDataLst>
          </p:nvPr>
        </p:nvSpPr>
        <p:spPr>
          <a:ln>
            <a:solidFill>
              <a:srgbClr val="000000"/>
            </a:solidFill>
            <a:miter/>
          </a:ln>
        </p:spPr>
      </p:sp>
      <p:sp>
        <p:nvSpPr>
          <p:cNvPr id="45059" name="슬라이드 노트 개체 틀 2"/>
          <p:cNvSpPr>
            <a:spLocks noGrp="1"/>
          </p:cNvSpPr>
          <p:nvPr>
            <p:ph type="body" idx="1"/>
            <p:custDataLst>
              <p:tags r:id="rId4"/>
            </p:custDataLst>
          </p:nvPr>
        </p:nvSpPr>
        <p:spPr>
          <a:noFill/>
          <a:ln>
            <a:noFill/>
          </a:ln>
        </p:spPr>
        <p:txBody>
          <a:bodyPr wrap="square" lIns="91440" tIns="45720" rIns="91440" bIns="45720" anchor="t"/>
          <a:lstStyle/>
          <a:p>
            <a:pPr marL="228600" lvl="0" indent="-228600">
              <a:spcBef>
                <a:spcPct val="0"/>
              </a:spcBef>
            </a:pPr>
            <a:endParaRPr lang="en-US" altLang="ko-KR"/>
          </a:p>
        </p:txBody>
      </p:sp>
      <p:sp>
        <p:nvSpPr>
          <p:cNvPr id="45060" name="슬라이드 번호 개체 틀 3"/>
          <p:cNvSpPr txBox="1">
            <a:spLocks noGrp="1"/>
          </p:cNvSpPr>
          <p:nvPr>
            <p:ph type="sldNum" sz="quarter" idx="10"/>
            <p:custDataLst>
              <p:tags r:id="rId5"/>
            </p:custDataLst>
          </p:nvPr>
        </p:nvSpPr>
        <p:spPr>
          <a:xfrm>
            <a:off x="3884613" y="8685213"/>
            <a:ext cx="2971800" cy="457200"/>
          </a:xfrm>
          <a:prstGeom prst="rect">
            <a:avLst/>
          </a:prstGeom>
          <a:noFill/>
          <a:ln w="9525">
            <a:noFill/>
          </a:ln>
        </p:spPr>
        <p:txBody>
          <a:bodyPr anchor="b"/>
          <a:lstStyle/>
          <a:p>
            <a:pPr lvl="0" algn="r">
              <a:buNone/>
            </a:pPr>
            <a:fld id="{9A0DB2DC-4C9A-4742-B13C-FB6460FD3503}" type="slidenum">
              <a:rPr lang="ko-KR" altLang="en-US" sz="1200"/>
            </a:fld>
            <a:endParaRPr lang="ko-KR"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슬라이드 이미지 개체 틀 1"/>
          <p:cNvSpPr>
            <a:spLocks noGrp="1" noRot="1" noChangeAspect="1" noTextEdit="1"/>
          </p:cNvSpPr>
          <p:nvPr>
            <p:ph type="sldImg"/>
            <p:custDataLst>
              <p:tags r:id="rId3"/>
            </p:custDataLst>
          </p:nvPr>
        </p:nvSpPr>
        <p:spPr>
          <a:ln>
            <a:solidFill>
              <a:srgbClr val="000000"/>
            </a:solidFill>
            <a:miter/>
          </a:ln>
        </p:spPr>
      </p:sp>
      <p:sp>
        <p:nvSpPr>
          <p:cNvPr id="62467" name="슬라이드 노트 개체 틀 2"/>
          <p:cNvSpPr>
            <a:spLocks noGrp="1"/>
          </p:cNvSpPr>
          <p:nvPr>
            <p:ph type="body" idx="1"/>
            <p:custDataLst>
              <p:tags r:id="rId4"/>
            </p:custDataLst>
          </p:nvPr>
        </p:nvSpPr>
        <p:spPr>
          <a:noFill/>
          <a:ln>
            <a:noFill/>
          </a:ln>
        </p:spPr>
        <p:txBody>
          <a:bodyPr wrap="square" lIns="91440" tIns="45720" rIns="91440" bIns="45720" anchor="t"/>
          <a:lstStyle/>
          <a:p>
            <a:pPr marL="228600" lvl="0" indent="-228600">
              <a:spcBef>
                <a:spcPct val="0"/>
              </a:spcBef>
            </a:pPr>
            <a:endParaRPr lang="en-US" altLang="ko-KR"/>
          </a:p>
        </p:txBody>
      </p:sp>
      <p:sp>
        <p:nvSpPr>
          <p:cNvPr id="62468" name="슬라이드 번호 개체 틀 3"/>
          <p:cNvSpPr txBox="1">
            <a:spLocks noGrp="1"/>
          </p:cNvSpPr>
          <p:nvPr>
            <p:ph type="sldNum" sz="quarter" idx="10"/>
            <p:custDataLst>
              <p:tags r:id="rId5"/>
            </p:custDataLst>
          </p:nvPr>
        </p:nvSpPr>
        <p:spPr>
          <a:xfrm>
            <a:off x="3884613" y="8685213"/>
            <a:ext cx="2971800" cy="457200"/>
          </a:xfrm>
          <a:prstGeom prst="rect">
            <a:avLst/>
          </a:prstGeom>
          <a:noFill/>
          <a:ln w="9525">
            <a:noFill/>
          </a:ln>
        </p:spPr>
        <p:txBody>
          <a:bodyPr anchor="b"/>
          <a:lstStyle/>
          <a:p>
            <a:pPr lvl="0" algn="r">
              <a:buNone/>
            </a:pPr>
            <a:fld id="{9A0DB2DC-4C9A-4742-B13C-FB6460FD3503}" type="slidenum">
              <a:rPr lang="ko-KR" altLang="en-US" sz="1200"/>
            </a:fld>
            <a:endParaRPr lang="ko-KR"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A11FC198-2D83-4DFC-8CDD-7D23AF44D41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7" Type="http://schemas.openxmlformats.org/officeDocument/2006/relationships/tags" Target="../tags/tag14.xml"/><Relationship Id="rId16" Type="http://schemas.openxmlformats.org/officeDocument/2006/relationships/tags" Target="../tags/tag13.xml"/><Relationship Id="rId15" Type="http://schemas.openxmlformats.org/officeDocument/2006/relationships/image" Target="../media/image3.png"/><Relationship Id="rId14" Type="http://schemas.openxmlformats.org/officeDocument/2006/relationships/tags" Target="../tags/tag12.xml"/><Relationship Id="rId13" Type="http://schemas.openxmlformats.org/officeDocument/2006/relationships/image" Target="../media/image2.png"/><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7" Type="http://schemas.openxmlformats.org/officeDocument/2006/relationships/tags" Target="../tags/tag52.xml"/><Relationship Id="rId16" Type="http://schemas.openxmlformats.org/officeDocument/2006/relationships/tags" Target="../tags/tag51.xml"/><Relationship Id="rId15" Type="http://schemas.openxmlformats.org/officeDocument/2006/relationships/image" Target="../media/image3.png"/><Relationship Id="rId14" Type="http://schemas.openxmlformats.org/officeDocument/2006/relationships/tags" Target="../tags/tag50.xml"/><Relationship Id="rId13" Type="http://schemas.openxmlformats.org/officeDocument/2006/relationships/image" Target="../media/image2.png"/><Relationship Id="rId12" Type="http://schemas.openxmlformats.org/officeDocument/2006/relationships/tags" Target="../tags/tag49.xml"/><Relationship Id="rId11" Type="http://schemas.openxmlformats.org/officeDocument/2006/relationships/tags" Target="../tags/tag48.xml"/><Relationship Id="rId10" Type="http://schemas.openxmlformats.org/officeDocument/2006/relationships/tags" Target="../tags/tag47.xm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bg>
      <p:bgPr>
        <a:gradFill flip="none" rotWithShape="1">
          <a:gsLst>
            <a:gs pos="26000">
              <a:srgbClr val="EBECF0"/>
            </a:gs>
            <a:gs pos="0">
              <a:srgbClr val="D7D9E1"/>
            </a:gs>
            <a:gs pos="100000">
              <a:schemeClr val="bg1"/>
            </a:gs>
          </a:gsLst>
          <a:lin ang="5400000" scaled="1"/>
        </a:gradFill>
        <a:effectLst/>
      </p:bgPr>
    </p:bg>
    <p:spTree>
      <p:nvGrpSpPr>
        <p:cNvPr id="1" name=""/>
        <p:cNvGrpSpPr/>
        <p:nvPr/>
      </p:nvGrpSpPr>
      <p:grpSpPr>
        <a:xfrm>
          <a:off x="0" y="0"/>
          <a:ext cx="0" cy="0"/>
          <a:chOff x="0" y="0"/>
          <a:chExt cx="0" cy="0"/>
        </a:xfrm>
      </p:grpSpPr>
      <p:sp>
        <p:nvSpPr>
          <p:cNvPr id="4" name="Rectangle 9"/>
          <p:cNvSpPr/>
          <p:nvPr userDrawn="1">
            <p:custDataLst>
              <p:tags r:id="rId2"/>
            </p:custDataLst>
          </p:nvPr>
        </p:nvSpPr>
        <p:spPr>
          <a:xfrm>
            <a:off x="8500361" y="241918"/>
            <a:ext cx="365983" cy="215300"/>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a:p>
        </p:txBody>
      </p:sp>
      <p:sp>
        <p:nvSpPr>
          <p:cNvPr id="6" name="Isosceles Triangle 10"/>
          <p:cNvSpPr/>
          <p:nvPr userDrawn="1">
            <p:custDataLst>
              <p:tags r:id="rId3"/>
            </p:custDataLst>
          </p:nvPr>
        </p:nvSpPr>
        <p:spPr>
          <a:xfrm rot="10610802">
            <a:off x="8504736" y="316259"/>
            <a:ext cx="366581" cy="196391"/>
          </a:xfrm>
          <a:prstGeom prst="triangl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a:p>
        </p:txBody>
      </p:sp>
      <p:sp>
        <p:nvSpPr>
          <p:cNvPr id="7" name="Slide Number Placeholder 5"/>
          <p:cNvSpPr txBox="1"/>
          <p:nvPr userDrawn="1">
            <p:custDataLst>
              <p:tags r:id="rId4"/>
            </p:custDataLst>
          </p:nvPr>
        </p:nvSpPr>
        <p:spPr>
          <a:xfrm>
            <a:off x="8519485" y="204940"/>
            <a:ext cx="337081" cy="350586"/>
          </a:xfrm>
          <a:prstGeom prst="rect">
            <a:avLst/>
          </a:prstGeom>
        </p:spPr>
        <p:txBody>
          <a:bodyPr vert="horz" lIns="0" tIns="0" rIns="0" bIns="45709"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1000" smtClean="0"/>
            </a:fld>
            <a:endParaRPr lang="en-US" sz="1000"/>
          </a:p>
        </p:txBody>
      </p:sp>
      <p:grpSp>
        <p:nvGrpSpPr>
          <p:cNvPr id="8" name="Group 5"/>
          <p:cNvGrpSpPr/>
          <p:nvPr userDrawn="1">
            <p:custDataLst>
              <p:tags r:id="rId5"/>
            </p:custDataLst>
          </p:nvPr>
        </p:nvGrpSpPr>
        <p:grpSpPr>
          <a:xfrm>
            <a:off x="347419" y="4731991"/>
            <a:ext cx="224082" cy="221156"/>
            <a:chOff x="4328868" y="5502988"/>
            <a:chExt cx="500307" cy="493774"/>
          </a:xfrm>
        </p:grpSpPr>
        <p:sp>
          <p:nvSpPr>
            <p:cNvPr id="9" name="Freeform 7">
              <a:hlinkClick r:id="" action="ppaction://hlinkshowjump?jump=previousslide"/>
            </p:cNvPr>
            <p:cNvSpPr/>
            <p:nvPr userDrawn="1">
              <p:custDataLst>
                <p:tags r:id="rId6"/>
              </p:custDataLst>
            </p:nvPr>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sp>
          <p:nvSpPr>
            <p:cNvPr id="10" name="Freeform 8">
              <a:hlinkClick r:id="" action="ppaction://hlinkshowjump?jump=previousslide"/>
            </p:cNvPr>
            <p:cNvSpPr>
              <a:spLocks noEditPoints="1"/>
            </p:cNvSpPr>
            <p:nvPr userDrawn="1">
              <p:custDataLst>
                <p:tags r:id="rId7"/>
              </p:custDataLst>
            </p:nvPr>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grpSp>
      <p:grpSp>
        <p:nvGrpSpPr>
          <p:cNvPr id="11" name="Group 9"/>
          <p:cNvGrpSpPr/>
          <p:nvPr userDrawn="1">
            <p:custDataLst>
              <p:tags r:id="rId8"/>
            </p:custDataLst>
          </p:nvPr>
        </p:nvGrpSpPr>
        <p:grpSpPr>
          <a:xfrm flipH="1">
            <a:off x="933709" y="4731991"/>
            <a:ext cx="224082" cy="221156"/>
            <a:chOff x="4328868" y="5502988"/>
            <a:chExt cx="500307" cy="493774"/>
          </a:xfrm>
        </p:grpSpPr>
        <p:sp>
          <p:nvSpPr>
            <p:cNvPr id="12" name="Freeform 10">
              <a:hlinkClick r:id="" action="ppaction://hlinkshowjump?jump=nextslide"/>
            </p:cNvPr>
            <p:cNvSpPr/>
            <p:nvPr userDrawn="1">
              <p:custDataLst>
                <p:tags r:id="rId9"/>
              </p:custDataLst>
            </p:nvPr>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sp>
          <p:nvSpPr>
            <p:cNvPr id="13" name="Freeform 11">
              <a:hlinkClick r:id="" action="ppaction://hlinkshowjump?jump=nextslide"/>
            </p:cNvPr>
            <p:cNvSpPr>
              <a:spLocks noEditPoints="1"/>
            </p:cNvSpPr>
            <p:nvPr userDrawn="1">
              <p:custDataLst>
                <p:tags r:id="rId10"/>
              </p:custDataLst>
            </p:nvPr>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a:p>
          </p:txBody>
        </p:sp>
      </p:grpSp>
      <p:cxnSp>
        <p:nvCxnSpPr>
          <p:cNvPr id="14" name="Straight Connector 3"/>
          <p:cNvCxnSpPr/>
          <p:nvPr userDrawn="1">
            <p:custDataLst>
              <p:tags r:id="rId11"/>
            </p:custDataLst>
          </p:nvPr>
        </p:nvCxnSpPr>
        <p:spPr>
          <a:xfrm>
            <a:off x="552709" y="4845350"/>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5" name="Picture 3"/>
          <p:cNvPicPr>
            <a:picLocks noChangeAspect="1" noChangeArrowheads="1"/>
          </p:cNvPicPr>
          <p:nvPr userDrawn="1">
            <p:custDataLst>
              <p:tags r:id="rId12"/>
            </p:custDataLst>
          </p:nvPr>
        </p:nvPicPr>
        <p:blipFill>
          <a:blip r:embed="rId13">
            <a:extLst>
              <a:ext uri="{28A0092B-C50C-407E-A947-70E740481C1C}">
                <a14:useLocalDpi xmlns:a14="http://schemas.microsoft.com/office/drawing/2010/main" val="0"/>
              </a:ext>
            </a:extLst>
          </a:blip>
          <a:stretch>
            <a:fillRect/>
          </a:stretch>
        </p:blipFill>
        <p:spPr bwMode="auto">
          <a:xfrm>
            <a:off x="299916" y="210344"/>
            <a:ext cx="705222" cy="705222"/>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16" name="Picture 4" descr="C:\Users\Administrator\Desktop\微立体创业计划\004.png"/>
          <p:cNvPicPr>
            <a:picLocks noChangeAspect="1" noChangeArrowheads="1"/>
          </p:cNvPicPr>
          <p:nvPr userDrawn="1">
            <p:custDataLst>
              <p:tags r:id="rId14"/>
            </p:custDataLst>
          </p:nvPr>
        </p:nvPicPr>
        <p:blipFill>
          <a:blip r:embed="rId15">
            <a:extLst>
              <a:ext uri="{28A0092B-C50C-407E-A947-70E740481C1C}">
                <a14:useLocalDpi xmlns:a14="http://schemas.microsoft.com/office/drawing/2010/main" val="0"/>
              </a:ext>
            </a:extLst>
          </a:blip>
          <a:stretch>
            <a:fillRect/>
          </a:stretch>
        </p:blipFill>
        <p:spPr bwMode="auto">
          <a:xfrm>
            <a:off x="547935" y="219716"/>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17" name="矩形 3"/>
          <p:cNvSpPr>
            <a:spLocks noChangeArrowheads="1"/>
          </p:cNvSpPr>
          <p:nvPr userDrawn="1">
            <p:custDataLst>
              <p:tags r:id="rId16"/>
            </p:custDataLst>
          </p:nvPr>
        </p:nvSpPr>
        <p:spPr bwMode="auto">
          <a:xfrm>
            <a:off x="1187624" y="612722"/>
            <a:ext cx="2587892" cy="23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en-US" altLang="zh-CN" sz="1050" b="0">
                <a:solidFill>
                  <a:schemeClr val="tx1">
                    <a:lumMod val="85000"/>
                    <a:lumOff val="15000"/>
                  </a:schemeClr>
                </a:solidFill>
                <a:latin typeface="微软雅黑" panose="020B0503020204020204" pitchFamily="34" charset="-122"/>
                <a:ea typeface="微软雅黑" panose="020B0503020204020204" pitchFamily="34" charset="-122"/>
                <a:sym typeface="Arial" panose="020B0604020202020204" pitchFamily="34" charset="0"/>
              </a:rPr>
              <a:t>Click here to add the title text content</a:t>
            </a:r>
            <a:endParaRPr lang="zh-CN" altLang="en-US" sz="1050" b="0">
              <a:solidFill>
                <a:schemeClr val="tx1">
                  <a:lumMod val="85000"/>
                  <a:lumOff val="1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8" name="标题 1"/>
          <p:cNvSpPr>
            <a:spLocks noGrp="1"/>
          </p:cNvSpPr>
          <p:nvPr>
            <p:ph type="title"/>
            <p:custDataLst>
              <p:tags r:id="rId17"/>
            </p:custDataLst>
          </p:nvPr>
        </p:nvSpPr>
        <p:spPr>
          <a:xfrm>
            <a:off x="1184649" y="250504"/>
            <a:ext cx="3216269"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lvl1pPr>
              <a:defRPr lang="zh-CN" altLang="en-US" sz="2000" b="0">
                <a:solidFill>
                  <a:schemeClr val="tx1">
                    <a:lumMod val="85000"/>
                    <a:lumOff val="15000"/>
                  </a:schemeClr>
                </a:solidFill>
                <a:latin typeface="微软雅黑" panose="020B0503020204020204" pitchFamily="34" charset="-122"/>
                <a:cs typeface="+mn-cs"/>
              </a:defRPr>
            </a:lvl1pPr>
          </a:lstStyle>
          <a:p>
            <a:pPr lvl="0" algn="l"/>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200" fill="hold"/>
                                        <p:tgtEl>
                                          <p:spTgt spid="15"/>
                                        </p:tgtEl>
                                        <p:attrNameLst>
                                          <p:attrName>ppt_x</p:attrName>
                                        </p:attrNameLst>
                                      </p:cBhvr>
                                      <p:tavLst>
                                        <p:tav tm="0">
                                          <p:val>
                                            <p:strVal val="0-#ppt_w/2"/>
                                          </p:val>
                                        </p:tav>
                                        <p:tav tm="100000">
                                          <p:val>
                                            <p:strVal val="#ppt_x"/>
                                          </p:val>
                                        </p:tav>
                                      </p:tavLst>
                                    </p:anim>
                                    <p:anim calcmode="lin" valueType="num">
                                      <p:cBhvr additive="base">
                                        <p:cTn id="8" dur="12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200" fill="hold"/>
                                        <p:tgtEl>
                                          <p:spTgt spid="16"/>
                                        </p:tgtEl>
                                        <p:attrNameLst>
                                          <p:attrName>ppt_x</p:attrName>
                                        </p:attrNameLst>
                                      </p:cBhvr>
                                      <p:tavLst>
                                        <p:tav tm="0">
                                          <p:val>
                                            <p:strVal val="#ppt_x"/>
                                          </p:val>
                                        </p:tav>
                                        <p:tav tm="100000">
                                          <p:val>
                                            <p:strVal val="#ppt_x"/>
                                          </p:val>
                                        </p:tav>
                                      </p:tavLst>
                                    </p:anim>
                                    <p:anim calcmode="lin" valueType="num">
                                      <p:cBhvr additive="base">
                                        <p:cTn id="12" dur="1200" fill="hold"/>
                                        <p:tgtEl>
                                          <p:spTgt spid="16"/>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685800" y="1597819"/>
            <a:ext cx="7772400" cy="1102519"/>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custDataLst>
              <p:tags r:id="rId6"/>
            </p:custDataLst>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3124200" y="4767263"/>
            <a:ext cx="2895600" cy="273844"/>
          </a:xfrm>
          <a:prstGeom prst="rect">
            <a:avLst/>
          </a:prstGeom>
        </p:spPr>
        <p:txBody>
          <a:bodyPr/>
          <a:lstStyle/>
          <a:p>
            <a:endParaRPr lang="zh-CN" altLang="en-US"/>
          </a:p>
        </p:txBody>
      </p:sp>
      <p:sp>
        <p:nvSpPr>
          <p:cNvPr id="4" name="灯片编号占位符 3"/>
          <p:cNvSpPr>
            <a:spLocks noGrp="1"/>
          </p:cNvSpPr>
          <p:nvPr>
            <p:ph type="sldNum" sz="quarter" idx="12"/>
            <p:custDataLst>
              <p:tags r:id="rId4"/>
            </p:custDataLst>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hasCustomPrompt="1"/>
            <p:custDataLst>
              <p:tags r:id="rId2"/>
            </p:custDataLst>
          </p:nvPr>
        </p:nvSpPr>
        <p:spPr>
          <a:xfrm>
            <a:off x="457200" y="205979"/>
            <a:ext cx="8229600" cy="857250"/>
          </a:xfrm>
        </p:spPr>
        <p:txBody>
          <a:bodyPr/>
          <a:lstStyle/>
          <a:p>
            <a:r>
              <a:rPr lang="ko-KR" altLang="en-US" smtClean="0"/>
              <a:t>마스터 제목 스타일 편집</a:t>
            </a:r>
            <a:endParaRPr lang="ko-KR" altLang="en-US"/>
          </a:p>
        </p:txBody>
      </p:sp>
      <p:sp>
        <p:nvSpPr>
          <p:cNvPr id="3" name="내용 개체 틀 2"/>
          <p:cNvSpPr>
            <a:spLocks noGrp="1"/>
          </p:cNvSpPr>
          <p:nvPr>
            <p:ph idx="1" hasCustomPrompt="1"/>
            <p:custDataLst>
              <p:tags r:id="rId3"/>
            </p:custDataLst>
          </p:nvPr>
        </p:nvSpPr>
        <p:spPr>
          <a:xfrm>
            <a:off x="457200" y="1200150"/>
            <a:ext cx="8229600" cy="3394472"/>
          </a:xfrm>
        </p:spPr>
        <p:txBody>
          <a:bodyPr/>
          <a:lstStyle/>
          <a:p>
            <a:pPr lvl="0"/>
            <a:r>
              <a:rPr lang="ko-KR" altLang="en-US" smtClean="0"/>
              <a:t>마스터 텍스트 스타일을 편집합니다</a:t>
            </a:r>
            <a:endParaRPr lang="ko-KR" altLang="en-US" smtClean="0"/>
          </a:p>
          <a:p>
            <a:pPr lvl="1"/>
            <a:r>
              <a:rPr lang="ko-KR" altLang="en-US" smtClean="0"/>
              <a:t>둘째 수준</a:t>
            </a:r>
            <a:endParaRPr lang="ko-KR" altLang="en-US" smtClean="0"/>
          </a:p>
          <a:p>
            <a:pPr lvl="2"/>
            <a:r>
              <a:rPr lang="ko-KR" altLang="en-US" smtClean="0"/>
              <a:t>셋째 수준</a:t>
            </a:r>
            <a:endParaRPr lang="ko-KR" altLang="en-US" smtClean="0"/>
          </a:p>
          <a:p>
            <a:pPr lvl="3"/>
            <a:r>
              <a:rPr lang="ko-KR" altLang="en-US" smtClean="0"/>
              <a:t>넷째 수준</a:t>
            </a:r>
            <a:endParaRPr lang="ko-KR" altLang="en-US" smtClean="0"/>
          </a:p>
          <a:p>
            <a:pPr lvl="4"/>
            <a:r>
              <a:rPr lang="ko-KR" altLang="en-US" smtClean="0"/>
              <a:t>다섯째 수준</a:t>
            </a:r>
            <a:endParaRPr lang="ko-KR" altLang="en-US"/>
          </a:p>
        </p:txBody>
      </p:sp>
      <p:sp>
        <p:nvSpPr>
          <p:cNvPr id="4" name="日期占位符 3"/>
          <p:cNvSpPr>
            <a:spLocks noGrp="1"/>
          </p:cNvSpPr>
          <p:nvPr>
            <p:ph type="dt" sz="half" idx="10"/>
            <p:custDataLst>
              <p:tags r:id="rId4"/>
            </p:custDataLst>
          </p:nvPr>
        </p:nvSpPr>
        <p:spPr>
          <a:xfrm>
            <a:off x="457200" y="4767263"/>
            <a:ext cx="2133600" cy="273844"/>
          </a:xfrm>
        </p:spPr>
        <p:txBody>
          <a:bodyPr/>
          <a:lstStyle/>
          <a:p>
            <a:pPr marL="0" marR="0" lvl="0" indent="0" algn="l" defTabSz="914400" rtl="0" eaLnBrk="1" fontAlgn="auto" latinLnBrk="1" hangingPunct="1">
              <a:lnSpc>
                <a:spcPct val="100000"/>
              </a:lnSpc>
              <a:spcBef>
                <a:spcPct val="0"/>
              </a:spcBef>
              <a:spcAft>
                <a:spcPct val="0"/>
              </a:spcAft>
              <a:buClrTx/>
              <a:buSzTx/>
              <a:buFontTx/>
              <a:buNone/>
              <a:defRPr/>
            </a:pPr>
            <a:fld id="{F806DF77-F710-4F8F-A157-65466C833D09}" type="datetimeFigureOut">
              <a:rPr kumimoji="0" lang="ko-KR"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ko-KR" alt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custDataLst>
              <p:tags r:id="rId5"/>
            </p:custDataLst>
          </p:nvPr>
        </p:nvSpPr>
        <p:spPr>
          <a:xfrm>
            <a:off x="3124200" y="4767263"/>
            <a:ext cx="2895600" cy="273844"/>
          </a:xfrm>
        </p:spPr>
        <p:txBody>
          <a:bodyP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custDataLst>
              <p:tags r:id="rId6"/>
            </p:custDataLst>
          </p:nvPr>
        </p:nvSpPr>
        <p:spPr>
          <a:xfrm>
            <a:off x="6553200" y="4767263"/>
            <a:ext cx="2133600" cy="273844"/>
          </a:xfrm>
        </p:spPr>
        <p:txBody>
          <a:bodyPr/>
          <a:lstStyle/>
          <a:p>
            <a:pPr lvl="0">
              <a:buNone/>
            </a:pPr>
            <a:fld id="{9A0DB2DC-4C9A-4742-B13C-FB6460FD3503}" type="slidenum">
              <a:rPr lang="ko-KR" altLang="en-US">
                <a:latin typeface="Malgun Gothic" panose="020B0503020000020004" pitchFamily="50" charset="-127"/>
                <a:ea typeface="Malgun Gothic" panose="020B0503020000020004" pitchFamily="50" charset="-127"/>
              </a:rPr>
            </a:fld>
            <a:endParaRPr lang="ko-KR" altLang="en-US">
              <a:latin typeface="Malgun Gothic" panose="020B0503020000020004" pitchFamily="50" charset="-127"/>
              <a:ea typeface="Malgun Gothic" panose="020B0503020000020004" pitchFamily="50" charset="-127"/>
            </a:endParaRPr>
          </a:p>
        </p:txBody>
      </p:sp>
    </p:spTree>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hasCustomPrompt="1"/>
            <p:custDataLst>
              <p:tags r:id="rId2"/>
            </p:custDataLst>
          </p:nvPr>
        </p:nvSpPr>
        <p:spPr>
          <a:xfrm>
            <a:off x="457200" y="10868"/>
            <a:ext cx="8229600" cy="758417"/>
          </a:xfrm>
        </p:spPr>
        <p:txBody>
          <a:bodyPr>
            <a:normAutofit/>
          </a:bodyPr>
          <a:lstStyle>
            <a:lvl1pPr algn="l">
              <a:defRPr sz="2625">
                <a:latin typeface="HY견고딕" pitchFamily="18" charset="-127"/>
                <a:ea typeface="HY견고딕" pitchFamily="18" charset="-127"/>
              </a:defRPr>
            </a:lvl1pPr>
          </a:lstStyle>
          <a:p>
            <a:r>
              <a:rPr lang="ko-KR" altLang="en-US" smtClean="0"/>
              <a:t>마스터 제목 스타일 편집</a:t>
            </a:r>
            <a:endParaRPr lang="ko-KR" altLang="en-US"/>
          </a:p>
        </p:txBody>
      </p:sp>
      <p:sp>
        <p:nvSpPr>
          <p:cNvPr id="3" name="日期占位符 2"/>
          <p:cNvSpPr>
            <a:spLocks noGrp="1"/>
          </p:cNvSpPr>
          <p:nvPr>
            <p:ph type="dt" sz="half" idx="10"/>
            <p:custDataLst>
              <p:tags r:id="rId3"/>
            </p:custDataLst>
          </p:nvPr>
        </p:nvSpPr>
        <p:spPr>
          <a:xfrm>
            <a:off x="457200" y="4767263"/>
            <a:ext cx="2133600" cy="273844"/>
          </a:xfrm>
        </p:spPr>
        <p:txBody>
          <a:bodyPr/>
          <a:lstStyle/>
          <a:p>
            <a:pPr marL="0" marR="0" lvl="0" indent="0" algn="l" defTabSz="914400" rtl="0" eaLnBrk="1" fontAlgn="auto" latinLnBrk="1" hangingPunct="1">
              <a:lnSpc>
                <a:spcPct val="100000"/>
              </a:lnSpc>
              <a:spcBef>
                <a:spcPct val="0"/>
              </a:spcBef>
              <a:spcAft>
                <a:spcPct val="0"/>
              </a:spcAft>
              <a:buClrTx/>
              <a:buSzTx/>
              <a:buFontTx/>
              <a:buNone/>
              <a:defRPr/>
            </a:pPr>
            <a:fld id="{F806DF77-F710-4F8F-A157-65466C833D09}" type="datetimeFigureOut">
              <a:rPr kumimoji="0" lang="ko-KR"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ko-KR" altLang="en-US" sz="1200" b="0" i="0" u="none" strike="noStrike" kern="1200" cap="none" spc="0" normalizeH="0" baseline="0" noProof="0" smtClean="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custDataLst>
              <p:tags r:id="rId4"/>
            </p:custDataLst>
          </p:nvPr>
        </p:nvSpPr>
        <p:spPr>
          <a:xfrm>
            <a:off x="3124200" y="4767263"/>
            <a:ext cx="2895600" cy="273844"/>
          </a:xfrm>
        </p:spPr>
        <p:txBody>
          <a:bodyP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custDataLst>
              <p:tags r:id="rId5"/>
            </p:custDataLst>
          </p:nvPr>
        </p:nvSpPr>
        <p:spPr>
          <a:xfrm>
            <a:off x="6553200" y="4767263"/>
            <a:ext cx="2133600" cy="273844"/>
          </a:xfrm>
        </p:spPr>
        <p:txBody>
          <a:bodyPr/>
          <a:lstStyle/>
          <a:p>
            <a:pPr lvl="0">
              <a:buNone/>
            </a:pPr>
            <a:fld id="{9A0DB2DC-4C9A-4742-B13C-FB6460FD3503}" type="slidenum">
              <a:rPr lang="ko-KR" altLang="en-US">
                <a:latin typeface="Malgun Gothic" panose="020B0503020000020004" pitchFamily="50" charset="-127"/>
                <a:ea typeface="Malgun Gothic" panose="020B0503020000020004" pitchFamily="50" charset="-127"/>
              </a:rPr>
            </a:fld>
            <a:endParaRPr lang="ko-KR" altLang="en-US">
              <a:latin typeface="Malgun Gothic" panose="020B0503020000020004" pitchFamily="50" charset="-127"/>
              <a:ea typeface="Malgun Gothic" panose="020B0503020000020004" pitchFamily="50" charset="-127"/>
            </a:endParaRPr>
          </a:p>
        </p:txBody>
      </p:sp>
    </p:spTree>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8" name="矩形 7"/>
          <p:cNvSpPr/>
          <p:nvPr>
            <p:custDataLst>
              <p:tags r:id="rId2"/>
            </p:custDataLst>
          </p:nvPr>
        </p:nvSpPr>
        <p:spPr>
          <a:xfrm>
            <a:off x="0" y="642938"/>
            <a:ext cx="9144000" cy="3857625"/>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 name="日期占位符 2"/>
          <p:cNvSpPr>
            <a:spLocks noGrp="1"/>
          </p:cNvSpPr>
          <p:nvPr>
            <p:ph type="dt" sz="half" idx="10"/>
            <p:custDataLst>
              <p:tags r:id="rId3"/>
            </p:custDataLst>
          </p:nvPr>
        </p:nvSpPr>
        <p:spPr>
          <a:xfrm>
            <a:off x="628650" y="4218385"/>
            <a:ext cx="2057400" cy="205383"/>
          </a:xfrm>
        </p:spPr>
        <p:txBody>
          <a:bodyPr/>
          <a:lstStyle/>
          <a:p>
            <a:fld id="{9C701D97-85D8-4D49-AFDD-78196376FE03}"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3028950" y="4218385"/>
            <a:ext cx="3086100" cy="205383"/>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6457950" y="4218385"/>
            <a:ext cx="2057400" cy="205383"/>
          </a:xfrm>
        </p:spPr>
        <p:txBody>
          <a:bodyPr/>
          <a:lstStyle/>
          <a:p>
            <a:fld id="{505CD8AD-8F7C-42DF-B24E-A6748CF919CF}" type="slidenum">
              <a:rPr lang="zh-CN" altLang="en-US" smtClean="0"/>
            </a:fld>
            <a:endParaRPr lang="zh-CN" altLang="en-US"/>
          </a:p>
        </p:txBody>
      </p:sp>
      <p:sp>
        <p:nvSpPr>
          <p:cNvPr id="7" name="内容占位符 6"/>
          <p:cNvSpPr>
            <a:spLocks noGrp="1"/>
          </p:cNvSpPr>
          <p:nvPr>
            <p:ph sz="quarter" idx="13"/>
            <p:custDataLst>
              <p:tags r:id="rId6"/>
            </p:custDataLst>
          </p:nvPr>
        </p:nvSpPr>
        <p:spPr>
          <a:xfrm>
            <a:off x="628650" y="862608"/>
            <a:ext cx="7886700" cy="3274517"/>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bg>
      <p:bgPr>
        <a:gradFill flip="none" rotWithShape="1">
          <a:gsLst>
            <a:gs pos="26000">
              <a:srgbClr val="EBECF0"/>
            </a:gs>
            <a:gs pos="0">
              <a:srgbClr val="D7D9E1"/>
            </a:gs>
            <a:gs pos="100000">
              <a:schemeClr val="bg1"/>
            </a:gs>
          </a:gsLst>
          <a:lin ang="5400000" scaled="1"/>
        </a:gradFill>
        <a:effectLst/>
      </p:bgPr>
    </p:bg>
    <p:spTree>
      <p:nvGrpSpPr>
        <p:cNvPr id="1" name=""/>
        <p:cNvGrpSpPr/>
        <p:nvPr/>
      </p:nvGrpSpPr>
      <p:grpSpPr>
        <a:xfrm>
          <a:off x="0" y="0"/>
          <a:ext cx="0" cy="0"/>
          <a:chOff x="0" y="0"/>
          <a:chExt cx="0" cy="0"/>
        </a:xfrm>
      </p:grpSpPr>
      <p:sp>
        <p:nvSpPr>
          <p:cNvPr id="4" name="Rectangle 9"/>
          <p:cNvSpPr/>
          <p:nvPr userDrawn="1">
            <p:custDataLst>
              <p:tags r:id="rId2"/>
            </p:custDataLst>
          </p:nvPr>
        </p:nvSpPr>
        <p:spPr>
          <a:xfrm>
            <a:off x="8500361" y="241918"/>
            <a:ext cx="365983" cy="215300"/>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sz="1800">
              <a:solidFill>
                <a:schemeClr val="lt1"/>
              </a:solidFill>
            </a:endParaRPr>
          </a:p>
        </p:txBody>
      </p:sp>
      <p:sp>
        <p:nvSpPr>
          <p:cNvPr id="6" name="Isosceles Triangle 10"/>
          <p:cNvSpPr/>
          <p:nvPr userDrawn="1">
            <p:custDataLst>
              <p:tags r:id="rId3"/>
            </p:custDataLst>
          </p:nvPr>
        </p:nvSpPr>
        <p:spPr>
          <a:xfrm rot="10610802">
            <a:off x="8504736" y="316259"/>
            <a:ext cx="366581" cy="196391"/>
          </a:xfrm>
          <a:prstGeom prst="triangl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sz="1800">
              <a:solidFill>
                <a:schemeClr val="lt1"/>
              </a:solidFill>
            </a:endParaRPr>
          </a:p>
        </p:txBody>
      </p:sp>
      <p:sp>
        <p:nvSpPr>
          <p:cNvPr id="7" name="Slide Number Placeholder 5"/>
          <p:cNvSpPr txBox="1"/>
          <p:nvPr userDrawn="1">
            <p:custDataLst>
              <p:tags r:id="rId4"/>
            </p:custDataLst>
          </p:nvPr>
        </p:nvSpPr>
        <p:spPr>
          <a:xfrm>
            <a:off x="8519485" y="204940"/>
            <a:ext cx="337081" cy="350586"/>
          </a:xfrm>
          <a:prstGeom prst="rect">
            <a:avLst/>
          </a:prstGeom>
        </p:spPr>
        <p:txBody>
          <a:bodyPr vert="horz" lIns="0" tIns="0" rIns="0" bIns="45709"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4FFB07-917D-5348-AE2D-F9A4E0AD1751}" type="slidenum">
              <a:rPr lang="en-US" sz="1000" smtClean="0">
                <a:solidFill>
                  <a:schemeClr val="bg1"/>
                </a:solidFill>
              </a:rPr>
            </a:fld>
            <a:endParaRPr lang="en-US" sz="1000" smtClean="0">
              <a:solidFill>
                <a:schemeClr val="bg1"/>
              </a:solidFill>
            </a:endParaRPr>
          </a:p>
        </p:txBody>
      </p:sp>
      <p:grpSp>
        <p:nvGrpSpPr>
          <p:cNvPr id="8" name="Group 5"/>
          <p:cNvGrpSpPr/>
          <p:nvPr userDrawn="1">
            <p:custDataLst>
              <p:tags r:id="rId5"/>
            </p:custDataLst>
          </p:nvPr>
        </p:nvGrpSpPr>
        <p:grpSpPr>
          <a:xfrm>
            <a:off x="347419" y="4731991"/>
            <a:ext cx="224082" cy="221156"/>
            <a:chOff x="4328868" y="5502988"/>
            <a:chExt cx="500307" cy="493774"/>
          </a:xfrm>
        </p:grpSpPr>
        <p:sp>
          <p:nvSpPr>
            <p:cNvPr id="9" name="Freeform 7">
              <a:hlinkClick r:id="" action="ppaction://hlinkshowjump?jump=previousslide"/>
            </p:cNvPr>
            <p:cNvSpPr/>
            <p:nvPr userDrawn="1">
              <p:custDataLst>
                <p:tags r:id="rId6"/>
              </p:custDataLst>
            </p:nvPr>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sz="1800">
                <a:solidFill>
                  <a:schemeClr val="tx1"/>
                </a:solidFill>
              </a:endParaRPr>
            </a:p>
          </p:txBody>
        </p:sp>
        <p:sp>
          <p:nvSpPr>
            <p:cNvPr id="10" name="Freeform 8">
              <a:hlinkClick r:id="" action="ppaction://hlinkshowjump?jump=previousslide"/>
            </p:cNvPr>
            <p:cNvSpPr>
              <a:spLocks noEditPoints="1"/>
            </p:cNvSpPr>
            <p:nvPr userDrawn="1">
              <p:custDataLst>
                <p:tags r:id="rId7"/>
              </p:custDataLst>
            </p:nvPr>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sz="1800">
                <a:solidFill>
                  <a:schemeClr val="tx1"/>
                </a:solidFill>
              </a:endParaRPr>
            </a:p>
          </p:txBody>
        </p:sp>
      </p:grpSp>
      <p:grpSp>
        <p:nvGrpSpPr>
          <p:cNvPr id="11" name="Group 9"/>
          <p:cNvGrpSpPr/>
          <p:nvPr userDrawn="1">
            <p:custDataLst>
              <p:tags r:id="rId8"/>
            </p:custDataLst>
          </p:nvPr>
        </p:nvGrpSpPr>
        <p:grpSpPr>
          <a:xfrm flipH="1">
            <a:off x="933709" y="4731991"/>
            <a:ext cx="224082" cy="221156"/>
            <a:chOff x="4328868" y="5502988"/>
            <a:chExt cx="500307" cy="493774"/>
          </a:xfrm>
        </p:grpSpPr>
        <p:sp>
          <p:nvSpPr>
            <p:cNvPr id="12" name="Freeform 10">
              <a:hlinkClick r:id="" action="ppaction://hlinkshowjump?jump=nextslide"/>
            </p:cNvPr>
            <p:cNvSpPr/>
            <p:nvPr userDrawn="1">
              <p:custDataLst>
                <p:tags r:id="rId9"/>
              </p:custDataLst>
            </p:nvPr>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sz="1800">
                <a:solidFill>
                  <a:schemeClr val="tx1"/>
                </a:solidFill>
              </a:endParaRPr>
            </a:p>
          </p:txBody>
        </p:sp>
        <p:sp>
          <p:nvSpPr>
            <p:cNvPr id="13" name="Freeform 11">
              <a:hlinkClick r:id="" action="ppaction://hlinkshowjump?jump=nextslide"/>
            </p:cNvPr>
            <p:cNvSpPr>
              <a:spLocks noEditPoints="1"/>
            </p:cNvSpPr>
            <p:nvPr userDrawn="1">
              <p:custDataLst>
                <p:tags r:id="rId10"/>
              </p:custDataLst>
            </p:nvPr>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lstStyle/>
            <a:p>
              <a:endParaRPr lang="id-ID" sz="1800">
                <a:solidFill>
                  <a:schemeClr val="tx1"/>
                </a:solidFill>
              </a:endParaRPr>
            </a:p>
          </p:txBody>
        </p:sp>
      </p:grpSp>
      <p:cxnSp>
        <p:nvCxnSpPr>
          <p:cNvPr id="14" name="Straight Connector 3"/>
          <p:cNvCxnSpPr/>
          <p:nvPr userDrawn="1">
            <p:custDataLst>
              <p:tags r:id="rId11"/>
            </p:custDataLst>
          </p:nvPr>
        </p:nvCxnSpPr>
        <p:spPr>
          <a:xfrm>
            <a:off x="552709" y="4845350"/>
            <a:ext cx="38100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5" name="Picture 3"/>
          <p:cNvPicPr>
            <a:picLocks noChangeAspect="1" noChangeArrowheads="1"/>
          </p:cNvPicPr>
          <p:nvPr userDrawn="1">
            <p:custDataLst>
              <p:tags r:id="rId12"/>
            </p:custDataLst>
          </p:nvPr>
        </p:nvPicPr>
        <p:blipFill>
          <a:blip r:embed="rId13">
            <a:extLst>
              <a:ext uri="{28A0092B-C50C-407E-A947-70E740481C1C}">
                <a14:useLocalDpi xmlns:a14="http://schemas.microsoft.com/office/drawing/2010/main" val="0"/>
              </a:ext>
            </a:extLst>
          </a:blip>
          <a:stretch>
            <a:fillRect/>
          </a:stretch>
        </p:blipFill>
        <p:spPr bwMode="auto">
          <a:xfrm>
            <a:off x="299916" y="210344"/>
            <a:ext cx="705222" cy="705222"/>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pic>
        <p:nvPicPr>
          <p:cNvPr id="16" name="Picture 4" descr="C:\Users\Administrator\Desktop\微立体创业计划\004.png"/>
          <p:cNvPicPr>
            <a:picLocks noChangeAspect="1" noChangeArrowheads="1"/>
          </p:cNvPicPr>
          <p:nvPr userDrawn="1">
            <p:custDataLst>
              <p:tags r:id="rId14"/>
            </p:custDataLst>
          </p:nvPr>
        </p:nvPicPr>
        <p:blipFill>
          <a:blip r:embed="rId15">
            <a:extLst>
              <a:ext uri="{28A0092B-C50C-407E-A947-70E740481C1C}">
                <a14:useLocalDpi xmlns:a14="http://schemas.microsoft.com/office/drawing/2010/main" val="0"/>
              </a:ext>
            </a:extLst>
          </a:blip>
          <a:stretch>
            <a:fillRect/>
          </a:stretch>
        </p:blipFill>
        <p:spPr bwMode="auto">
          <a:xfrm>
            <a:off x="547935" y="219716"/>
            <a:ext cx="609601" cy="609601"/>
          </a:xfrm>
          <a:prstGeom prst="rect">
            <a:avLst/>
          </a:prstGeom>
          <a:noFill/>
          <a:effectLst>
            <a:outerShdw blurRad="127000" dist="63500" dir="3000000" sx="104000" sy="104000" algn="tl" rotWithShape="0">
              <a:prstClr val="black">
                <a:alpha val="34000"/>
              </a:prstClr>
            </a:outerShdw>
          </a:effectLst>
          <a:extLst>
            <a:ext uri="{909E8E84-426E-40DD-AFC4-6F175D3DCCD1}">
              <a14:hiddenFill xmlns:a14="http://schemas.microsoft.com/office/drawing/2010/main">
                <a:solidFill>
                  <a:srgbClr val="FFFFFF"/>
                </a:solidFill>
              </a14:hiddenFill>
            </a:ext>
          </a:extLst>
        </p:spPr>
      </p:pic>
      <p:sp>
        <p:nvSpPr>
          <p:cNvPr id="17" name="矩形 3"/>
          <p:cNvSpPr>
            <a:spLocks noChangeArrowheads="1"/>
          </p:cNvSpPr>
          <p:nvPr userDrawn="1">
            <p:custDataLst>
              <p:tags r:id="rId16"/>
            </p:custDataLst>
          </p:nvPr>
        </p:nvSpPr>
        <p:spPr bwMode="auto">
          <a:xfrm>
            <a:off x="1187624" y="612722"/>
            <a:ext cx="2587892" cy="23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r>
              <a:rPr lang="en-US" altLang="zh-CN" sz="1050" b="0">
                <a:solidFill>
                  <a:schemeClr val="tx1">
                    <a:lumMod val="85000"/>
                    <a:lumOff val="15000"/>
                  </a:schemeClr>
                </a:solidFill>
                <a:latin typeface="微软雅黑" panose="020B0503020204020204" pitchFamily="34" charset="-122"/>
                <a:ea typeface="微软雅黑" panose="020B0503020204020204" pitchFamily="34" charset="-122"/>
                <a:sym typeface="Arial" panose="020B0604020202020204" pitchFamily="34" charset="0"/>
              </a:rPr>
              <a:t>Click here to add the title text content</a:t>
            </a:r>
            <a:endParaRPr lang="en-US" altLang="zh-CN" sz="1050" b="0">
              <a:solidFill>
                <a:schemeClr val="tx1">
                  <a:lumMod val="85000"/>
                  <a:lumOff val="1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8" name="标题 1"/>
          <p:cNvSpPr>
            <a:spLocks noGrp="1"/>
          </p:cNvSpPr>
          <p:nvPr>
            <p:ph type="title"/>
            <p:custDataLst>
              <p:tags r:id="rId17"/>
            </p:custDataLst>
          </p:nvPr>
        </p:nvSpPr>
        <p:spPr>
          <a:xfrm>
            <a:off x="1184649" y="250504"/>
            <a:ext cx="3216269" cy="37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lvl1pPr>
              <a:defRPr lang="zh-CN" altLang="en-US" sz="2000" b="0">
                <a:solidFill>
                  <a:schemeClr val="tx1">
                    <a:lumMod val="85000"/>
                    <a:lumOff val="15000"/>
                  </a:schemeClr>
                </a:solidFill>
                <a:latin typeface="微软雅黑" panose="020B0503020204020204" pitchFamily="34" charset="-122"/>
                <a:cs typeface="+mn-cs"/>
              </a:defRPr>
            </a:lvl1pPr>
          </a:lstStyle>
          <a:p>
            <a:pPr lvl="0" algn="l"/>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200" fill="hold"/>
                                        <p:tgtEl>
                                          <p:spTgt spid="15"/>
                                        </p:tgtEl>
                                        <p:attrNameLst>
                                          <p:attrName>ppt_x</p:attrName>
                                        </p:attrNameLst>
                                      </p:cBhvr>
                                      <p:tavLst>
                                        <p:tav tm="0">
                                          <p:val>
                                            <p:strVal val="0-#ppt_w/2"/>
                                          </p:val>
                                        </p:tav>
                                        <p:tav tm="100000">
                                          <p:val>
                                            <p:strVal val="#ppt_x"/>
                                          </p:val>
                                        </p:tav>
                                      </p:tavLst>
                                    </p:anim>
                                    <p:anim calcmode="lin" valueType="num">
                                      <p:cBhvr additive="base">
                                        <p:cTn id="8" dur="12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200" fill="hold"/>
                                        <p:tgtEl>
                                          <p:spTgt spid="16"/>
                                        </p:tgtEl>
                                        <p:attrNameLst>
                                          <p:attrName>ppt_x</p:attrName>
                                        </p:attrNameLst>
                                      </p:cBhvr>
                                      <p:tavLst>
                                        <p:tav tm="0">
                                          <p:val>
                                            <p:strVal val="#ppt_x"/>
                                          </p:val>
                                        </p:tav>
                                        <p:tav tm="100000">
                                          <p:val>
                                            <p:strVal val="#ppt_x"/>
                                          </p:val>
                                        </p:tav>
                                      </p:tavLst>
                                    </p:anim>
                                    <p:anim calcmode="lin" valueType="num">
                                      <p:cBhvr additive="base">
                                        <p:cTn id="12" dur="1200" fill="hold"/>
                                        <p:tgtEl>
                                          <p:spTgt spid="16"/>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59807" y="4762375"/>
            <a:ext cx="2025000" cy="237600"/>
          </a:xfrm>
        </p:spPr>
        <p:txBody>
          <a:bodyPr/>
          <a:lstStyle>
            <a:lvl1pPr>
              <a:defRPr>
                <a:latin typeface="微软雅黑" panose="020B0503020204020204" pitchFamily="34" charset="-122"/>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3087000" y="4762375"/>
            <a:ext cx="2970000" cy="237600"/>
          </a:xfrm>
        </p:spPr>
        <p:txBody>
          <a:bodyPr/>
          <a:lstStyle>
            <a:lvl1pPr>
              <a:defRPr>
                <a:latin typeface="微软雅黑" panose="020B0503020204020204" pitchFamily="34" charset="-122"/>
                <a:ea typeface="微软雅黑" panose="020B0503020204020204" pitchFamily="34" charset="-122"/>
              </a:defRPr>
            </a:lvl1pPr>
          </a:lstStyle>
          <a:p>
            <a:endParaRPr lang="zh-CN" altLang="en-US"/>
          </a:p>
        </p:txBody>
      </p:sp>
      <p:sp>
        <p:nvSpPr>
          <p:cNvPr id="4" name="灯片编号占位符 3"/>
          <p:cNvSpPr>
            <a:spLocks noGrp="1"/>
          </p:cNvSpPr>
          <p:nvPr>
            <p:ph type="sldNum" sz="quarter" idx="12"/>
            <p:custDataLst>
              <p:tags r:id="rId4"/>
            </p:custDataLst>
          </p:nvPr>
        </p:nvSpPr>
        <p:spPr>
          <a:xfrm>
            <a:off x="6457950" y="4762375"/>
            <a:ext cx="2025000" cy="237600"/>
          </a:xfrm>
        </p:spPr>
        <p:txBody>
          <a:bodyPr/>
          <a:lstStyle>
            <a:lvl1pPr>
              <a:defRPr>
                <a:latin typeface="微软雅黑" panose="020B0503020204020204" pitchFamily="34" charset="-122"/>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4.jpeg"/><Relationship Id="rId8" Type="http://schemas.openxmlformats.org/officeDocument/2006/relationships/tags" Target="../tags/tag37.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tags" Target="../tags/tag38.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6" Type="http://schemas.openxmlformats.org/officeDocument/2006/relationships/theme" Target="../theme/theme2.xml"/><Relationship Id="rId5" Type="http://schemas.openxmlformats.org/officeDocument/2006/relationships/tags" Target="../tags/tag57.xml"/><Relationship Id="rId4" Type="http://schemas.openxmlformats.org/officeDocument/2006/relationships/image" Target="../media/image4.jpeg"/><Relationship Id="rId3" Type="http://schemas.openxmlformats.org/officeDocument/2006/relationships/tags" Target="../tags/tag56.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4"/>
          <p:cNvPicPr>
            <a:picLocks noChangeAspect="1" noChangeArrowheads="1"/>
          </p:cNvPicPr>
          <p:nvPr userDrawn="1">
            <p:custDataLst>
              <p:tags r:id="rId8"/>
            </p:custDataLst>
          </p:nvPr>
        </p:nvPicPr>
        <p:blipFill>
          <a:blip r:embed="rId9">
            <a:extLst>
              <a:ext uri="{28A0092B-C50C-407E-A947-70E740481C1C}">
                <a14:useLocalDpi xmlns:a14="http://schemas.microsoft.com/office/drawing/2010/main" val="0"/>
              </a:ext>
            </a:extLst>
          </a:blip>
          <a:stretch>
            <a:fillRect/>
          </a:stretch>
        </p:blipFill>
        <p:spPr bwMode="auto">
          <a:xfrm>
            <a:off x="10339" y="11933"/>
            <a:ext cx="9123322" cy="5131265"/>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userDrawn="1">
            <p:custDataLst>
              <p:tags r:id="rId10"/>
            </p:custDataLst>
          </p:nvPr>
        </p:nvSpPr>
        <p:spPr>
          <a:xfrm>
            <a:off x="0" y="0"/>
            <a:ext cx="9144000" cy="5143198"/>
          </a:xfrm>
          <a:prstGeom prst="rect">
            <a:avLst/>
          </a:prstGeom>
          <a:solidFill>
            <a:srgbClr val="FFFFFF">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xmlns:mc="http://schemas.openxmlformats.org/markup-compatibility/2006">
    <mc:Choice xmlns:p14="http://schemas.microsoft.com/office/powerpoint/2010/main" Requires="p14">
      <p:transition spd="slow" p14:dur="5000"/>
    </mc:Choice>
    <mc:Fallback>
      <p:transition spd="slow"/>
    </mc:Fallback>
  </mc:AlternateContent>
  <p:txStyles>
    <p:titleStyle>
      <a:lvl1pPr algn="ctr" rtl="0" fontAlgn="base">
        <a:spcBef>
          <a:spcPct val="0"/>
        </a:spcBef>
        <a:spcAft>
          <a:spcPct val="0"/>
        </a:spcAft>
        <a:defRPr sz="4400" kern="1200">
          <a:solidFill>
            <a:schemeClr val="tx1"/>
          </a:solidFill>
          <a:latin typeface="+mj-lt"/>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4"/>
          <p:cNvPicPr>
            <a:picLocks noChangeAspect="1" noChangeArrowheads="1"/>
          </p:cNvPicPr>
          <p:nvPr userDrawn="1">
            <p:custDataLst>
              <p:tags r:id="rId3"/>
            </p:custDataLst>
          </p:nvPr>
        </p:nvPicPr>
        <p:blipFill>
          <a:blip r:embed="rId4"/>
          <a:stretch>
            <a:fillRect/>
          </a:stretch>
        </p:blipFill>
        <p:spPr bwMode="auto">
          <a:xfrm>
            <a:off x="10339" y="11933"/>
            <a:ext cx="9123322" cy="5131265"/>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userDrawn="1">
            <p:custDataLst>
              <p:tags r:id="rId5"/>
            </p:custDataLst>
          </p:nvPr>
        </p:nvSpPr>
        <p:spPr>
          <a:xfrm>
            <a:off x="0" y="0"/>
            <a:ext cx="9144000" cy="5143198"/>
          </a:xfrm>
          <a:prstGeom prst="rect">
            <a:avLst/>
          </a:prstGeom>
          <a:solidFill>
            <a:srgbClr val="FFFFFF">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endParaRPr>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Lst>
  <mc:AlternateContent xmlns:mc="http://schemas.openxmlformats.org/markup-compatibility/2006">
    <mc:Choice xmlns:p14="http://schemas.microsoft.com/office/powerpoint/2010/main" Requires="p14">
      <p:transition spd="slow" p14:dur="5000"/>
    </mc:Choice>
    <mc:Fallback>
      <p:transition spd="slow"/>
    </mc:Fallback>
  </mc:AlternateContent>
  <p:txStyles>
    <p:titleStyle>
      <a:lvl1pPr algn="ctr" rtl="0" fontAlgn="base">
        <a:spcBef>
          <a:spcPct val="0"/>
        </a:spcBef>
        <a:spcAft>
          <a:spcPct val="0"/>
        </a:spcAft>
        <a:defRPr sz="4400" kern="1200">
          <a:solidFill>
            <a:schemeClr val="tx1"/>
          </a:solidFill>
          <a:latin typeface="+mj-lt"/>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2" Type="http://schemas.openxmlformats.org/officeDocument/2006/relationships/notesSlide" Target="../notesSlides/notesSlide1.xml"/><Relationship Id="rId21" Type="http://schemas.openxmlformats.org/officeDocument/2006/relationships/slideLayout" Target="../slideLayouts/slideLayout1.xml"/><Relationship Id="rId20" Type="http://schemas.openxmlformats.org/officeDocument/2006/relationships/tags" Target="../tags/tag77.xml"/><Relationship Id="rId2" Type="http://schemas.openxmlformats.org/officeDocument/2006/relationships/tags" Target="../tags/tag59.xml"/><Relationship Id="rId19" Type="http://schemas.openxmlformats.org/officeDocument/2006/relationships/tags" Target="../tags/tag76.xml"/><Relationship Id="rId18" Type="http://schemas.openxmlformats.org/officeDocument/2006/relationships/tags" Target="../tags/tag75.xml"/><Relationship Id="rId17" Type="http://schemas.openxmlformats.org/officeDocument/2006/relationships/tags" Target="../tags/tag74.xml"/><Relationship Id="rId16" Type="http://schemas.openxmlformats.org/officeDocument/2006/relationships/tags" Target="../tags/tag73.xml"/><Relationship Id="rId15" Type="http://schemas.openxmlformats.org/officeDocument/2006/relationships/tags" Target="../tags/tag72.xml"/><Relationship Id="rId14" Type="http://schemas.openxmlformats.org/officeDocument/2006/relationships/tags" Target="../tags/tag71.xml"/><Relationship Id="rId13" Type="http://schemas.openxmlformats.org/officeDocument/2006/relationships/tags" Target="../tags/tag70.xml"/><Relationship Id="rId12" Type="http://schemas.openxmlformats.org/officeDocument/2006/relationships/tags" Target="../tags/tag69.xml"/><Relationship Id="rId11" Type="http://schemas.openxmlformats.org/officeDocument/2006/relationships/tags" Target="../tags/tag68.xml"/><Relationship Id="rId10" Type="http://schemas.openxmlformats.org/officeDocument/2006/relationships/tags" Target="../tags/tag67.xml"/><Relationship Id="rId1" Type="http://schemas.openxmlformats.org/officeDocument/2006/relationships/tags" Target="../tags/tag58.xml"/></Relationships>
</file>

<file path=ppt/slides/_rels/slide10.xml.rels><?xml version="1.0" encoding="UTF-8" standalone="yes"?>
<Relationships xmlns="http://schemas.openxmlformats.org/package/2006/relationships"><Relationship Id="rId9" Type="http://schemas.openxmlformats.org/officeDocument/2006/relationships/image" Target="../media/image19.jpeg"/><Relationship Id="rId8" Type="http://schemas.openxmlformats.org/officeDocument/2006/relationships/tags" Target="../tags/tag181.xml"/><Relationship Id="rId7" Type="http://schemas.openxmlformats.org/officeDocument/2006/relationships/image" Target="../media/image18.jpeg"/><Relationship Id="rId6" Type="http://schemas.openxmlformats.org/officeDocument/2006/relationships/tags" Target="../tags/tag180.xml"/><Relationship Id="rId5" Type="http://schemas.openxmlformats.org/officeDocument/2006/relationships/image" Target="../media/image17.jpeg"/><Relationship Id="rId4" Type="http://schemas.openxmlformats.org/officeDocument/2006/relationships/tags" Target="../tags/tag179.xml"/><Relationship Id="rId3" Type="http://schemas.openxmlformats.org/officeDocument/2006/relationships/image" Target="../media/image16.jpeg"/><Relationship Id="rId27" Type="http://schemas.openxmlformats.org/officeDocument/2006/relationships/slideLayout" Target="../slideLayouts/slideLayout5.xml"/><Relationship Id="rId26" Type="http://schemas.openxmlformats.org/officeDocument/2006/relationships/tags" Target="../tags/tag190.xml"/><Relationship Id="rId25" Type="http://schemas.openxmlformats.org/officeDocument/2006/relationships/image" Target="../media/image27.jpeg"/><Relationship Id="rId24" Type="http://schemas.openxmlformats.org/officeDocument/2006/relationships/tags" Target="../tags/tag189.xml"/><Relationship Id="rId23" Type="http://schemas.openxmlformats.org/officeDocument/2006/relationships/image" Target="../media/image26.jpeg"/><Relationship Id="rId22" Type="http://schemas.openxmlformats.org/officeDocument/2006/relationships/tags" Target="../tags/tag188.xml"/><Relationship Id="rId21" Type="http://schemas.openxmlformats.org/officeDocument/2006/relationships/image" Target="../media/image25.jpeg"/><Relationship Id="rId20" Type="http://schemas.openxmlformats.org/officeDocument/2006/relationships/tags" Target="../tags/tag187.xml"/><Relationship Id="rId2" Type="http://schemas.openxmlformats.org/officeDocument/2006/relationships/tags" Target="../tags/tag178.xml"/><Relationship Id="rId19" Type="http://schemas.openxmlformats.org/officeDocument/2006/relationships/image" Target="../media/image24.jpeg"/><Relationship Id="rId18" Type="http://schemas.openxmlformats.org/officeDocument/2006/relationships/tags" Target="../tags/tag186.xml"/><Relationship Id="rId17" Type="http://schemas.openxmlformats.org/officeDocument/2006/relationships/image" Target="../media/image23.jpeg"/><Relationship Id="rId16" Type="http://schemas.openxmlformats.org/officeDocument/2006/relationships/tags" Target="../tags/tag185.xml"/><Relationship Id="rId15" Type="http://schemas.openxmlformats.org/officeDocument/2006/relationships/image" Target="../media/image22.jpeg"/><Relationship Id="rId14" Type="http://schemas.openxmlformats.org/officeDocument/2006/relationships/tags" Target="../tags/tag184.xml"/><Relationship Id="rId13" Type="http://schemas.openxmlformats.org/officeDocument/2006/relationships/image" Target="../media/image21.jpeg"/><Relationship Id="rId12" Type="http://schemas.openxmlformats.org/officeDocument/2006/relationships/tags" Target="../tags/tag183.xml"/><Relationship Id="rId11" Type="http://schemas.openxmlformats.org/officeDocument/2006/relationships/image" Target="../media/image20.jpeg"/><Relationship Id="rId10" Type="http://schemas.openxmlformats.org/officeDocument/2006/relationships/tags" Target="../tags/tag182.xml"/><Relationship Id="rId1" Type="http://schemas.openxmlformats.org/officeDocument/2006/relationships/tags" Target="../tags/tag177.xml"/></Relationships>
</file>

<file path=ppt/slides/_rels/slide11.xml.rels><?xml version="1.0" encoding="UTF-8" standalone="yes"?>
<Relationships xmlns="http://schemas.openxmlformats.org/package/2006/relationships"><Relationship Id="rId9" Type="http://schemas.openxmlformats.org/officeDocument/2006/relationships/tags" Target="../tags/tag198.xml"/><Relationship Id="rId8" Type="http://schemas.openxmlformats.org/officeDocument/2006/relationships/tags" Target="../tags/tag197.xml"/><Relationship Id="rId7" Type="http://schemas.openxmlformats.org/officeDocument/2006/relationships/tags" Target="../tags/tag196.xml"/><Relationship Id="rId6" Type="http://schemas.openxmlformats.org/officeDocument/2006/relationships/image" Target="../media/image28.png"/><Relationship Id="rId5" Type="http://schemas.openxmlformats.org/officeDocument/2006/relationships/tags" Target="../tags/tag195.xml"/><Relationship Id="rId4" Type="http://schemas.openxmlformats.org/officeDocument/2006/relationships/tags" Target="../tags/tag194.xml"/><Relationship Id="rId3" Type="http://schemas.openxmlformats.org/officeDocument/2006/relationships/tags" Target="../tags/tag193.xml"/><Relationship Id="rId2" Type="http://schemas.openxmlformats.org/officeDocument/2006/relationships/tags" Target="../tags/tag192.xml"/><Relationship Id="rId10" Type="http://schemas.openxmlformats.org/officeDocument/2006/relationships/slideLayout" Target="../slideLayouts/slideLayout2.xml"/><Relationship Id="rId1" Type="http://schemas.openxmlformats.org/officeDocument/2006/relationships/tags" Target="../tags/tag19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0.xml"/><Relationship Id="rId1" Type="http://schemas.openxmlformats.org/officeDocument/2006/relationships/tags" Target="../tags/tag199.xml"/></Relationships>
</file>

<file path=ppt/slides/_rels/slide13.xml.rels><?xml version="1.0" encoding="UTF-8" standalone="yes"?>
<Relationships xmlns="http://schemas.openxmlformats.org/package/2006/relationships"><Relationship Id="rId9" Type="http://schemas.openxmlformats.org/officeDocument/2006/relationships/tags" Target="../tags/tag205.xml"/><Relationship Id="rId8" Type="http://schemas.openxmlformats.org/officeDocument/2006/relationships/tags" Target="../tags/tag204.xml"/><Relationship Id="rId7" Type="http://schemas.openxmlformats.org/officeDocument/2006/relationships/image" Target="../media/image32.png"/><Relationship Id="rId6" Type="http://schemas.openxmlformats.org/officeDocument/2006/relationships/image" Target="../media/image31.jpeg"/><Relationship Id="rId5" Type="http://schemas.openxmlformats.org/officeDocument/2006/relationships/tags" Target="../tags/tag203.xml"/><Relationship Id="rId4" Type="http://schemas.openxmlformats.org/officeDocument/2006/relationships/image" Target="../media/image30.png"/><Relationship Id="rId3" Type="http://schemas.openxmlformats.org/officeDocument/2006/relationships/image" Target="../media/image29.jpeg"/><Relationship Id="rId2" Type="http://schemas.openxmlformats.org/officeDocument/2006/relationships/tags" Target="../tags/tag202.xml"/><Relationship Id="rId11" Type="http://schemas.openxmlformats.org/officeDocument/2006/relationships/slideLayout" Target="../slideLayouts/slideLayout5.xml"/><Relationship Id="rId10" Type="http://schemas.openxmlformats.org/officeDocument/2006/relationships/tags" Target="../tags/tag206.xml"/><Relationship Id="rId1" Type="http://schemas.openxmlformats.org/officeDocument/2006/relationships/tags" Target="../tags/tag201.xml"/></Relationships>
</file>

<file path=ppt/slides/_rels/slide14.xml.rels><?xml version="1.0" encoding="UTF-8" standalone="yes"?>
<Relationships xmlns="http://schemas.openxmlformats.org/package/2006/relationships"><Relationship Id="rId9" Type="http://schemas.openxmlformats.org/officeDocument/2006/relationships/tags" Target="../tags/tag211.xml"/><Relationship Id="rId8" Type="http://schemas.openxmlformats.org/officeDocument/2006/relationships/image" Target="../media/image36.jpeg"/><Relationship Id="rId7" Type="http://schemas.openxmlformats.org/officeDocument/2006/relationships/tags" Target="../tags/tag210.xml"/><Relationship Id="rId6" Type="http://schemas.openxmlformats.org/officeDocument/2006/relationships/image" Target="../media/image35.jpeg"/><Relationship Id="rId5" Type="http://schemas.openxmlformats.org/officeDocument/2006/relationships/tags" Target="../tags/tag209.xml"/><Relationship Id="rId4" Type="http://schemas.openxmlformats.org/officeDocument/2006/relationships/image" Target="../media/image34.jpeg"/><Relationship Id="rId3" Type="http://schemas.openxmlformats.org/officeDocument/2006/relationships/tags" Target="../tags/tag208.xml"/><Relationship Id="rId22" Type="http://schemas.openxmlformats.org/officeDocument/2006/relationships/slideLayout" Target="../slideLayouts/slideLayout5.xml"/><Relationship Id="rId21" Type="http://schemas.openxmlformats.org/officeDocument/2006/relationships/tags" Target="../tags/tag218.xml"/><Relationship Id="rId20" Type="http://schemas.openxmlformats.org/officeDocument/2006/relationships/tags" Target="../tags/tag217.xml"/><Relationship Id="rId2" Type="http://schemas.openxmlformats.org/officeDocument/2006/relationships/image" Target="../media/image33.jpeg"/><Relationship Id="rId19" Type="http://schemas.openxmlformats.org/officeDocument/2006/relationships/tags" Target="../tags/tag216.xml"/><Relationship Id="rId18" Type="http://schemas.openxmlformats.org/officeDocument/2006/relationships/image" Target="../media/image41.jpeg"/><Relationship Id="rId17" Type="http://schemas.openxmlformats.org/officeDocument/2006/relationships/tags" Target="../tags/tag215.xml"/><Relationship Id="rId16" Type="http://schemas.openxmlformats.org/officeDocument/2006/relationships/image" Target="../media/image40.jpeg"/><Relationship Id="rId15" Type="http://schemas.openxmlformats.org/officeDocument/2006/relationships/tags" Target="../tags/tag214.xml"/><Relationship Id="rId14" Type="http://schemas.openxmlformats.org/officeDocument/2006/relationships/image" Target="../media/image39.jpeg"/><Relationship Id="rId13" Type="http://schemas.openxmlformats.org/officeDocument/2006/relationships/tags" Target="../tags/tag213.xml"/><Relationship Id="rId12" Type="http://schemas.openxmlformats.org/officeDocument/2006/relationships/image" Target="../media/image38.jpeg"/><Relationship Id="rId11" Type="http://schemas.openxmlformats.org/officeDocument/2006/relationships/tags" Target="../tags/tag212.xml"/><Relationship Id="rId10" Type="http://schemas.openxmlformats.org/officeDocument/2006/relationships/image" Target="../media/image37.jpeg"/><Relationship Id="rId1" Type="http://schemas.openxmlformats.org/officeDocument/2006/relationships/tags" Target="../tags/tag207.xml"/></Relationships>
</file>

<file path=ppt/slides/_rels/slide15.xml.rels><?xml version="1.0" encoding="UTF-8" standalone="yes"?>
<Relationships xmlns="http://schemas.openxmlformats.org/package/2006/relationships"><Relationship Id="rId9" Type="http://schemas.openxmlformats.org/officeDocument/2006/relationships/tags" Target="../tags/tag227.xml"/><Relationship Id="rId8" Type="http://schemas.openxmlformats.org/officeDocument/2006/relationships/tags" Target="../tags/tag226.xml"/><Relationship Id="rId7" Type="http://schemas.openxmlformats.org/officeDocument/2006/relationships/tags" Target="../tags/tag225.xml"/><Relationship Id="rId60" Type="http://schemas.openxmlformats.org/officeDocument/2006/relationships/notesSlide" Target="../notesSlides/notesSlide3.xml"/><Relationship Id="rId6" Type="http://schemas.openxmlformats.org/officeDocument/2006/relationships/tags" Target="../tags/tag224.xml"/><Relationship Id="rId59" Type="http://schemas.openxmlformats.org/officeDocument/2006/relationships/slideLayout" Target="../slideLayouts/slideLayout6.xml"/><Relationship Id="rId58" Type="http://schemas.openxmlformats.org/officeDocument/2006/relationships/tags" Target="../tags/tag275.xml"/><Relationship Id="rId57" Type="http://schemas.openxmlformats.org/officeDocument/2006/relationships/tags" Target="../tags/tag274.xml"/><Relationship Id="rId56" Type="http://schemas.openxmlformats.org/officeDocument/2006/relationships/tags" Target="../tags/tag273.xml"/><Relationship Id="rId55" Type="http://schemas.openxmlformats.org/officeDocument/2006/relationships/tags" Target="../tags/tag272.xml"/><Relationship Id="rId54" Type="http://schemas.openxmlformats.org/officeDocument/2006/relationships/tags" Target="../tags/tag271.xml"/><Relationship Id="rId53" Type="http://schemas.openxmlformats.org/officeDocument/2006/relationships/tags" Target="../tags/tag270.xml"/><Relationship Id="rId52" Type="http://schemas.openxmlformats.org/officeDocument/2006/relationships/tags" Target="../tags/tag269.xml"/><Relationship Id="rId51" Type="http://schemas.openxmlformats.org/officeDocument/2006/relationships/tags" Target="../tags/tag268.xml"/><Relationship Id="rId50" Type="http://schemas.openxmlformats.org/officeDocument/2006/relationships/tags" Target="../tags/tag267.xml"/><Relationship Id="rId5" Type="http://schemas.openxmlformats.org/officeDocument/2006/relationships/tags" Target="../tags/tag223.xml"/><Relationship Id="rId49" Type="http://schemas.openxmlformats.org/officeDocument/2006/relationships/tags" Target="../tags/tag266.xml"/><Relationship Id="rId48" Type="http://schemas.openxmlformats.org/officeDocument/2006/relationships/tags" Target="../tags/tag265.xml"/><Relationship Id="rId47" Type="http://schemas.openxmlformats.org/officeDocument/2006/relationships/tags" Target="../tags/tag264.xml"/><Relationship Id="rId46" Type="http://schemas.openxmlformats.org/officeDocument/2006/relationships/tags" Target="../tags/tag263.xml"/><Relationship Id="rId45" Type="http://schemas.openxmlformats.org/officeDocument/2006/relationships/tags" Target="../tags/tag262.xml"/><Relationship Id="rId44" Type="http://schemas.openxmlformats.org/officeDocument/2006/relationships/tags" Target="../tags/tag261.xml"/><Relationship Id="rId43" Type="http://schemas.openxmlformats.org/officeDocument/2006/relationships/tags" Target="../tags/tag260.xml"/><Relationship Id="rId42" Type="http://schemas.openxmlformats.org/officeDocument/2006/relationships/tags" Target="../tags/tag259.xml"/><Relationship Id="rId41" Type="http://schemas.openxmlformats.org/officeDocument/2006/relationships/tags" Target="../tags/tag258.xml"/><Relationship Id="rId40" Type="http://schemas.openxmlformats.org/officeDocument/2006/relationships/tags" Target="../tags/tag257.xml"/><Relationship Id="rId4" Type="http://schemas.openxmlformats.org/officeDocument/2006/relationships/tags" Target="../tags/tag222.xml"/><Relationship Id="rId39" Type="http://schemas.openxmlformats.org/officeDocument/2006/relationships/tags" Target="../tags/tag256.xml"/><Relationship Id="rId38" Type="http://schemas.openxmlformats.org/officeDocument/2006/relationships/tags" Target="../tags/tag255.xml"/><Relationship Id="rId37" Type="http://schemas.openxmlformats.org/officeDocument/2006/relationships/tags" Target="../tags/tag254.xml"/><Relationship Id="rId36" Type="http://schemas.openxmlformats.org/officeDocument/2006/relationships/tags" Target="../tags/tag253.xml"/><Relationship Id="rId35" Type="http://schemas.openxmlformats.org/officeDocument/2006/relationships/tags" Target="../tags/tag252.xml"/><Relationship Id="rId34" Type="http://schemas.openxmlformats.org/officeDocument/2006/relationships/tags" Target="../tags/tag251.xml"/><Relationship Id="rId33" Type="http://schemas.openxmlformats.org/officeDocument/2006/relationships/tags" Target="../tags/tag250.xml"/><Relationship Id="rId32" Type="http://schemas.openxmlformats.org/officeDocument/2006/relationships/tags" Target="../tags/tag249.xml"/><Relationship Id="rId31" Type="http://schemas.openxmlformats.org/officeDocument/2006/relationships/tags" Target="../tags/tag248.xml"/><Relationship Id="rId30" Type="http://schemas.openxmlformats.org/officeDocument/2006/relationships/tags" Target="../tags/tag247.xml"/><Relationship Id="rId3" Type="http://schemas.openxmlformats.org/officeDocument/2006/relationships/tags" Target="../tags/tag221.xml"/><Relationship Id="rId29" Type="http://schemas.openxmlformats.org/officeDocument/2006/relationships/tags" Target="../tags/tag246.xml"/><Relationship Id="rId28" Type="http://schemas.openxmlformats.org/officeDocument/2006/relationships/tags" Target="../tags/tag245.xml"/><Relationship Id="rId27" Type="http://schemas.openxmlformats.org/officeDocument/2006/relationships/tags" Target="../tags/tag244.xml"/><Relationship Id="rId26" Type="http://schemas.openxmlformats.org/officeDocument/2006/relationships/tags" Target="../tags/tag243.xml"/><Relationship Id="rId25" Type="http://schemas.openxmlformats.org/officeDocument/2006/relationships/tags" Target="../tags/tag242.xml"/><Relationship Id="rId24" Type="http://schemas.openxmlformats.org/officeDocument/2006/relationships/tags" Target="../tags/tag241.xml"/><Relationship Id="rId23" Type="http://schemas.openxmlformats.org/officeDocument/2006/relationships/tags" Target="../tags/tag240.xml"/><Relationship Id="rId22" Type="http://schemas.openxmlformats.org/officeDocument/2006/relationships/tags" Target="../tags/tag239.xml"/><Relationship Id="rId21" Type="http://schemas.openxmlformats.org/officeDocument/2006/relationships/tags" Target="../tags/tag238.xml"/><Relationship Id="rId20" Type="http://schemas.openxmlformats.org/officeDocument/2006/relationships/tags" Target="../tags/tag237.xml"/><Relationship Id="rId2" Type="http://schemas.openxmlformats.org/officeDocument/2006/relationships/tags" Target="../tags/tag220.xml"/><Relationship Id="rId19" Type="http://schemas.openxmlformats.org/officeDocument/2006/relationships/tags" Target="../tags/tag236.xml"/><Relationship Id="rId18" Type="http://schemas.openxmlformats.org/officeDocument/2006/relationships/image" Target="../media/image42.png"/><Relationship Id="rId17" Type="http://schemas.openxmlformats.org/officeDocument/2006/relationships/tags" Target="../tags/tag235.xml"/><Relationship Id="rId16" Type="http://schemas.openxmlformats.org/officeDocument/2006/relationships/tags" Target="../tags/tag234.xml"/><Relationship Id="rId15" Type="http://schemas.openxmlformats.org/officeDocument/2006/relationships/tags" Target="../tags/tag233.xml"/><Relationship Id="rId14" Type="http://schemas.openxmlformats.org/officeDocument/2006/relationships/tags" Target="../tags/tag232.xml"/><Relationship Id="rId13" Type="http://schemas.openxmlformats.org/officeDocument/2006/relationships/tags" Target="../tags/tag231.xml"/><Relationship Id="rId12" Type="http://schemas.openxmlformats.org/officeDocument/2006/relationships/tags" Target="../tags/tag230.xml"/><Relationship Id="rId11" Type="http://schemas.openxmlformats.org/officeDocument/2006/relationships/tags" Target="../tags/tag229.xml"/><Relationship Id="rId10" Type="http://schemas.openxmlformats.org/officeDocument/2006/relationships/tags" Target="../tags/tag228.xml"/><Relationship Id="rId1" Type="http://schemas.openxmlformats.org/officeDocument/2006/relationships/tags" Target="../tags/tag219.xml"/></Relationships>
</file>

<file path=ppt/slides/_rels/slide16.xml.rels><?xml version="1.0" encoding="UTF-8" standalone="yes"?>
<Relationships xmlns="http://schemas.openxmlformats.org/package/2006/relationships"><Relationship Id="rId9" Type="http://schemas.openxmlformats.org/officeDocument/2006/relationships/tags" Target="../tags/tag287.xml"/><Relationship Id="rId8" Type="http://schemas.openxmlformats.org/officeDocument/2006/relationships/tags" Target="../tags/tag286.xml"/><Relationship Id="rId7" Type="http://schemas.openxmlformats.org/officeDocument/2006/relationships/tags" Target="../tags/tag285.xml"/><Relationship Id="rId6" Type="http://schemas.openxmlformats.org/officeDocument/2006/relationships/tags" Target="../tags/tag284.xml"/><Relationship Id="rId51" Type="http://schemas.openxmlformats.org/officeDocument/2006/relationships/notesSlide" Target="../notesSlides/notesSlide4.xml"/><Relationship Id="rId50" Type="http://schemas.openxmlformats.org/officeDocument/2006/relationships/slideLayout" Target="../slideLayouts/slideLayout6.xml"/><Relationship Id="rId5" Type="http://schemas.openxmlformats.org/officeDocument/2006/relationships/tags" Target="../tags/tag283.xml"/><Relationship Id="rId49" Type="http://schemas.openxmlformats.org/officeDocument/2006/relationships/tags" Target="../tags/tag327.xml"/><Relationship Id="rId48" Type="http://schemas.openxmlformats.org/officeDocument/2006/relationships/tags" Target="../tags/tag326.xml"/><Relationship Id="rId47" Type="http://schemas.openxmlformats.org/officeDocument/2006/relationships/tags" Target="../tags/tag325.xml"/><Relationship Id="rId46" Type="http://schemas.openxmlformats.org/officeDocument/2006/relationships/tags" Target="../tags/tag324.xml"/><Relationship Id="rId45" Type="http://schemas.openxmlformats.org/officeDocument/2006/relationships/tags" Target="../tags/tag323.xml"/><Relationship Id="rId44" Type="http://schemas.openxmlformats.org/officeDocument/2006/relationships/tags" Target="../tags/tag322.xml"/><Relationship Id="rId43" Type="http://schemas.openxmlformats.org/officeDocument/2006/relationships/tags" Target="../tags/tag321.xml"/><Relationship Id="rId42" Type="http://schemas.openxmlformats.org/officeDocument/2006/relationships/tags" Target="../tags/tag320.xml"/><Relationship Id="rId41" Type="http://schemas.openxmlformats.org/officeDocument/2006/relationships/tags" Target="../tags/tag319.xml"/><Relationship Id="rId40" Type="http://schemas.openxmlformats.org/officeDocument/2006/relationships/tags" Target="../tags/tag318.xml"/><Relationship Id="rId4" Type="http://schemas.openxmlformats.org/officeDocument/2006/relationships/tags" Target="../tags/tag282.xml"/><Relationship Id="rId39" Type="http://schemas.openxmlformats.org/officeDocument/2006/relationships/tags" Target="../tags/tag317.xml"/><Relationship Id="rId38" Type="http://schemas.openxmlformats.org/officeDocument/2006/relationships/tags" Target="../tags/tag316.xml"/><Relationship Id="rId37" Type="http://schemas.openxmlformats.org/officeDocument/2006/relationships/tags" Target="../tags/tag315.xml"/><Relationship Id="rId36" Type="http://schemas.openxmlformats.org/officeDocument/2006/relationships/tags" Target="../tags/tag314.xml"/><Relationship Id="rId35" Type="http://schemas.openxmlformats.org/officeDocument/2006/relationships/tags" Target="../tags/tag313.xml"/><Relationship Id="rId34" Type="http://schemas.openxmlformats.org/officeDocument/2006/relationships/tags" Target="../tags/tag312.xml"/><Relationship Id="rId33" Type="http://schemas.openxmlformats.org/officeDocument/2006/relationships/tags" Target="../tags/tag311.xml"/><Relationship Id="rId32" Type="http://schemas.openxmlformats.org/officeDocument/2006/relationships/tags" Target="../tags/tag310.xml"/><Relationship Id="rId31" Type="http://schemas.openxmlformats.org/officeDocument/2006/relationships/tags" Target="../tags/tag309.xml"/><Relationship Id="rId30" Type="http://schemas.openxmlformats.org/officeDocument/2006/relationships/tags" Target="../tags/tag308.xml"/><Relationship Id="rId3" Type="http://schemas.openxmlformats.org/officeDocument/2006/relationships/tags" Target="../tags/tag281.xml"/><Relationship Id="rId29" Type="http://schemas.openxmlformats.org/officeDocument/2006/relationships/tags" Target="../tags/tag307.xml"/><Relationship Id="rId28" Type="http://schemas.openxmlformats.org/officeDocument/2006/relationships/tags" Target="../tags/tag306.xml"/><Relationship Id="rId27" Type="http://schemas.openxmlformats.org/officeDocument/2006/relationships/tags" Target="../tags/tag305.xml"/><Relationship Id="rId26" Type="http://schemas.openxmlformats.org/officeDocument/2006/relationships/tags" Target="../tags/tag304.xml"/><Relationship Id="rId25" Type="http://schemas.openxmlformats.org/officeDocument/2006/relationships/tags" Target="../tags/tag303.xml"/><Relationship Id="rId24" Type="http://schemas.openxmlformats.org/officeDocument/2006/relationships/tags" Target="../tags/tag302.xml"/><Relationship Id="rId23" Type="http://schemas.openxmlformats.org/officeDocument/2006/relationships/tags" Target="../tags/tag301.xml"/><Relationship Id="rId22" Type="http://schemas.openxmlformats.org/officeDocument/2006/relationships/tags" Target="../tags/tag300.xml"/><Relationship Id="rId21" Type="http://schemas.openxmlformats.org/officeDocument/2006/relationships/tags" Target="../tags/tag299.xml"/><Relationship Id="rId20" Type="http://schemas.openxmlformats.org/officeDocument/2006/relationships/tags" Target="../tags/tag298.xml"/><Relationship Id="rId2" Type="http://schemas.openxmlformats.org/officeDocument/2006/relationships/tags" Target="../tags/tag280.xml"/><Relationship Id="rId19" Type="http://schemas.openxmlformats.org/officeDocument/2006/relationships/tags" Target="../tags/tag297.xml"/><Relationship Id="rId18" Type="http://schemas.openxmlformats.org/officeDocument/2006/relationships/tags" Target="../tags/tag296.xml"/><Relationship Id="rId17" Type="http://schemas.openxmlformats.org/officeDocument/2006/relationships/tags" Target="../tags/tag295.xml"/><Relationship Id="rId16" Type="http://schemas.openxmlformats.org/officeDocument/2006/relationships/tags" Target="../tags/tag294.xml"/><Relationship Id="rId15" Type="http://schemas.openxmlformats.org/officeDocument/2006/relationships/tags" Target="../tags/tag293.xml"/><Relationship Id="rId14" Type="http://schemas.openxmlformats.org/officeDocument/2006/relationships/tags" Target="../tags/tag292.xml"/><Relationship Id="rId13" Type="http://schemas.openxmlformats.org/officeDocument/2006/relationships/tags" Target="../tags/tag291.xml"/><Relationship Id="rId12" Type="http://schemas.openxmlformats.org/officeDocument/2006/relationships/tags" Target="../tags/tag290.xml"/><Relationship Id="rId11" Type="http://schemas.openxmlformats.org/officeDocument/2006/relationships/tags" Target="../tags/tag289.xml"/><Relationship Id="rId10" Type="http://schemas.openxmlformats.org/officeDocument/2006/relationships/tags" Target="../tags/tag288.xml"/><Relationship Id="rId1" Type="http://schemas.openxmlformats.org/officeDocument/2006/relationships/tags" Target="../tags/tag279.xml"/></Relationships>
</file>

<file path=ppt/slides/_rels/slide17.xml.rels><?xml version="1.0" encoding="UTF-8" standalone="yes"?>
<Relationships xmlns="http://schemas.openxmlformats.org/package/2006/relationships"><Relationship Id="rId9" Type="http://schemas.openxmlformats.org/officeDocument/2006/relationships/tags" Target="../tags/tag339.xml"/><Relationship Id="rId8" Type="http://schemas.openxmlformats.org/officeDocument/2006/relationships/tags" Target="../tags/tag338.xml"/><Relationship Id="rId7" Type="http://schemas.openxmlformats.org/officeDocument/2006/relationships/tags" Target="../tags/tag337.xml"/><Relationship Id="rId6" Type="http://schemas.openxmlformats.org/officeDocument/2006/relationships/tags" Target="../tags/tag336.xml"/><Relationship Id="rId5" Type="http://schemas.openxmlformats.org/officeDocument/2006/relationships/tags" Target="../tags/tag335.xml"/><Relationship Id="rId4" Type="http://schemas.openxmlformats.org/officeDocument/2006/relationships/tags" Target="../tags/tag334.xml"/><Relationship Id="rId3" Type="http://schemas.openxmlformats.org/officeDocument/2006/relationships/tags" Target="../tags/tag333.xml"/><Relationship Id="rId2" Type="http://schemas.openxmlformats.org/officeDocument/2006/relationships/tags" Target="../tags/tag332.xml"/><Relationship Id="rId17" Type="http://schemas.openxmlformats.org/officeDocument/2006/relationships/notesSlide" Target="../notesSlides/notesSlide5.xml"/><Relationship Id="rId16" Type="http://schemas.openxmlformats.org/officeDocument/2006/relationships/slideLayout" Target="../slideLayouts/slideLayout5.xml"/><Relationship Id="rId15" Type="http://schemas.openxmlformats.org/officeDocument/2006/relationships/tags" Target="../tags/tag345.xml"/><Relationship Id="rId14" Type="http://schemas.openxmlformats.org/officeDocument/2006/relationships/tags" Target="../tags/tag344.xml"/><Relationship Id="rId13" Type="http://schemas.openxmlformats.org/officeDocument/2006/relationships/tags" Target="../tags/tag343.xml"/><Relationship Id="rId12" Type="http://schemas.openxmlformats.org/officeDocument/2006/relationships/tags" Target="../tags/tag342.xml"/><Relationship Id="rId11" Type="http://schemas.openxmlformats.org/officeDocument/2006/relationships/tags" Target="../tags/tag341.xml"/><Relationship Id="rId10" Type="http://schemas.openxmlformats.org/officeDocument/2006/relationships/tags" Target="../tags/tag340.xml"/><Relationship Id="rId1" Type="http://schemas.openxmlformats.org/officeDocument/2006/relationships/tags" Target="../tags/tag331.xml"/></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8.xml"/><Relationship Id="rId8" Type="http://schemas.openxmlformats.org/officeDocument/2006/relationships/tags" Target="../tags/tag355.xml"/><Relationship Id="rId7" Type="http://schemas.openxmlformats.org/officeDocument/2006/relationships/tags" Target="../tags/tag354.xml"/><Relationship Id="rId6" Type="http://schemas.openxmlformats.org/officeDocument/2006/relationships/tags" Target="../tags/tag353.xml"/><Relationship Id="rId5" Type="http://schemas.openxmlformats.org/officeDocument/2006/relationships/tags" Target="../tags/tag352.xml"/><Relationship Id="rId4" Type="http://schemas.openxmlformats.org/officeDocument/2006/relationships/tags" Target="../tags/tag351.xml"/><Relationship Id="rId3" Type="http://schemas.openxmlformats.org/officeDocument/2006/relationships/tags" Target="../tags/tag350.xml"/><Relationship Id="rId2" Type="http://schemas.openxmlformats.org/officeDocument/2006/relationships/tags" Target="../tags/tag349.xml"/><Relationship Id="rId1" Type="http://schemas.openxmlformats.org/officeDocument/2006/relationships/tags" Target="../tags/tag348.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8.jpeg"/><Relationship Id="rId3" Type="http://schemas.openxmlformats.org/officeDocument/2006/relationships/tags" Target="../tags/tag358.xml"/><Relationship Id="rId2" Type="http://schemas.openxmlformats.org/officeDocument/2006/relationships/tags" Target="../tags/tag357.xml"/><Relationship Id="rId1" Type="http://schemas.openxmlformats.org/officeDocument/2006/relationships/tags" Target="../tags/tag356.xml"/></Relationships>
</file>

<file path=ppt/slides/_rels/slide2.xml.rels><?xml version="1.0" encoding="UTF-8" standalone="yes"?>
<Relationships xmlns="http://schemas.openxmlformats.org/package/2006/relationships"><Relationship Id="rId9" Type="http://schemas.openxmlformats.org/officeDocument/2006/relationships/tags" Target="../tags/tag89.xml"/><Relationship Id="rId8" Type="http://schemas.openxmlformats.org/officeDocument/2006/relationships/tags" Target="../tags/tag88.xml"/><Relationship Id="rId7" Type="http://schemas.openxmlformats.org/officeDocument/2006/relationships/tags" Target="../tags/tag87.xml"/><Relationship Id="rId6" Type="http://schemas.openxmlformats.org/officeDocument/2006/relationships/tags" Target="../tags/tag86.xml"/><Relationship Id="rId53" Type="http://schemas.openxmlformats.org/officeDocument/2006/relationships/notesSlide" Target="../notesSlides/notesSlide2.xml"/><Relationship Id="rId52" Type="http://schemas.openxmlformats.org/officeDocument/2006/relationships/slideLayout" Target="../slideLayouts/slideLayout1.xml"/><Relationship Id="rId51" Type="http://schemas.openxmlformats.org/officeDocument/2006/relationships/tags" Target="../tags/tag131.xml"/><Relationship Id="rId50" Type="http://schemas.openxmlformats.org/officeDocument/2006/relationships/tags" Target="../tags/tag130.xml"/><Relationship Id="rId5" Type="http://schemas.openxmlformats.org/officeDocument/2006/relationships/tags" Target="../tags/tag85.xml"/><Relationship Id="rId49" Type="http://schemas.openxmlformats.org/officeDocument/2006/relationships/tags" Target="../tags/tag129.xml"/><Relationship Id="rId48" Type="http://schemas.openxmlformats.org/officeDocument/2006/relationships/tags" Target="../tags/tag128.xml"/><Relationship Id="rId47" Type="http://schemas.openxmlformats.org/officeDocument/2006/relationships/tags" Target="../tags/tag127.xml"/><Relationship Id="rId46" Type="http://schemas.openxmlformats.org/officeDocument/2006/relationships/tags" Target="../tags/tag126.xml"/><Relationship Id="rId45" Type="http://schemas.openxmlformats.org/officeDocument/2006/relationships/tags" Target="../tags/tag125.xml"/><Relationship Id="rId44" Type="http://schemas.openxmlformats.org/officeDocument/2006/relationships/tags" Target="../tags/tag124.xml"/><Relationship Id="rId43" Type="http://schemas.openxmlformats.org/officeDocument/2006/relationships/tags" Target="../tags/tag123.xml"/><Relationship Id="rId42" Type="http://schemas.openxmlformats.org/officeDocument/2006/relationships/tags" Target="../tags/tag122.xml"/><Relationship Id="rId41" Type="http://schemas.openxmlformats.org/officeDocument/2006/relationships/tags" Target="../tags/tag121.xml"/><Relationship Id="rId40" Type="http://schemas.openxmlformats.org/officeDocument/2006/relationships/tags" Target="../tags/tag120.xml"/><Relationship Id="rId4" Type="http://schemas.openxmlformats.org/officeDocument/2006/relationships/tags" Target="../tags/tag84.xml"/><Relationship Id="rId39" Type="http://schemas.openxmlformats.org/officeDocument/2006/relationships/tags" Target="../tags/tag119.xml"/><Relationship Id="rId38" Type="http://schemas.openxmlformats.org/officeDocument/2006/relationships/tags" Target="../tags/tag118.xml"/><Relationship Id="rId37" Type="http://schemas.openxmlformats.org/officeDocument/2006/relationships/tags" Target="../tags/tag117.xml"/><Relationship Id="rId36" Type="http://schemas.openxmlformats.org/officeDocument/2006/relationships/tags" Target="../tags/tag116.xml"/><Relationship Id="rId35" Type="http://schemas.openxmlformats.org/officeDocument/2006/relationships/tags" Target="../tags/tag115.xml"/><Relationship Id="rId34" Type="http://schemas.openxmlformats.org/officeDocument/2006/relationships/tags" Target="../tags/tag114.xml"/><Relationship Id="rId33" Type="http://schemas.openxmlformats.org/officeDocument/2006/relationships/tags" Target="../tags/tag113.xml"/><Relationship Id="rId32" Type="http://schemas.openxmlformats.org/officeDocument/2006/relationships/tags" Target="../tags/tag112.xml"/><Relationship Id="rId31" Type="http://schemas.openxmlformats.org/officeDocument/2006/relationships/tags" Target="../tags/tag111.xml"/><Relationship Id="rId30" Type="http://schemas.openxmlformats.org/officeDocument/2006/relationships/tags" Target="../tags/tag110.xml"/><Relationship Id="rId3" Type="http://schemas.openxmlformats.org/officeDocument/2006/relationships/tags" Target="../tags/tag83.xml"/><Relationship Id="rId29" Type="http://schemas.openxmlformats.org/officeDocument/2006/relationships/tags" Target="../tags/tag109.xml"/><Relationship Id="rId28" Type="http://schemas.openxmlformats.org/officeDocument/2006/relationships/tags" Target="../tags/tag108.xml"/><Relationship Id="rId27" Type="http://schemas.openxmlformats.org/officeDocument/2006/relationships/tags" Target="../tags/tag107.xml"/><Relationship Id="rId26" Type="http://schemas.openxmlformats.org/officeDocument/2006/relationships/tags" Target="../tags/tag106.xml"/><Relationship Id="rId25" Type="http://schemas.openxmlformats.org/officeDocument/2006/relationships/tags" Target="../tags/tag105.xml"/><Relationship Id="rId24" Type="http://schemas.openxmlformats.org/officeDocument/2006/relationships/tags" Target="../tags/tag104.xml"/><Relationship Id="rId23" Type="http://schemas.openxmlformats.org/officeDocument/2006/relationships/tags" Target="../tags/tag103.xml"/><Relationship Id="rId22" Type="http://schemas.openxmlformats.org/officeDocument/2006/relationships/tags" Target="../tags/tag102.xml"/><Relationship Id="rId21" Type="http://schemas.openxmlformats.org/officeDocument/2006/relationships/tags" Target="../tags/tag101.xml"/><Relationship Id="rId20" Type="http://schemas.openxmlformats.org/officeDocument/2006/relationships/tags" Target="../tags/tag100.xml"/><Relationship Id="rId2" Type="http://schemas.openxmlformats.org/officeDocument/2006/relationships/tags" Target="../tags/tag82.xml"/><Relationship Id="rId19" Type="http://schemas.openxmlformats.org/officeDocument/2006/relationships/tags" Target="../tags/tag99.xml"/><Relationship Id="rId18" Type="http://schemas.openxmlformats.org/officeDocument/2006/relationships/tags" Target="../tags/tag98.xml"/><Relationship Id="rId17" Type="http://schemas.openxmlformats.org/officeDocument/2006/relationships/tags" Target="../tags/tag97.xml"/><Relationship Id="rId16" Type="http://schemas.openxmlformats.org/officeDocument/2006/relationships/tags" Target="../tags/tag96.xml"/><Relationship Id="rId15" Type="http://schemas.openxmlformats.org/officeDocument/2006/relationships/tags" Target="../tags/tag95.xml"/><Relationship Id="rId14" Type="http://schemas.openxmlformats.org/officeDocument/2006/relationships/tags" Target="../tags/tag94.xml"/><Relationship Id="rId13" Type="http://schemas.openxmlformats.org/officeDocument/2006/relationships/tags" Target="../tags/tag93.xml"/><Relationship Id="rId12" Type="http://schemas.openxmlformats.org/officeDocument/2006/relationships/tags" Target="../tags/tag92.xml"/><Relationship Id="rId11" Type="http://schemas.openxmlformats.org/officeDocument/2006/relationships/tags" Target="../tags/tag91.xml"/><Relationship Id="rId10" Type="http://schemas.openxmlformats.org/officeDocument/2006/relationships/tags" Target="../tags/tag90.xml"/><Relationship Id="rId1" Type="http://schemas.openxmlformats.org/officeDocument/2006/relationships/tags" Target="../tags/tag81.xml"/></Relationships>
</file>

<file path=ppt/slides/_rels/slide20.xml.rels><?xml version="1.0" encoding="UTF-8" standalone="yes"?>
<Relationships xmlns="http://schemas.openxmlformats.org/package/2006/relationships"><Relationship Id="rId9" Type="http://schemas.openxmlformats.org/officeDocument/2006/relationships/tags" Target="../tags/tag367.xml"/><Relationship Id="rId8" Type="http://schemas.openxmlformats.org/officeDocument/2006/relationships/tags" Target="../tags/tag366.xml"/><Relationship Id="rId7" Type="http://schemas.openxmlformats.org/officeDocument/2006/relationships/tags" Target="../tags/tag365.xml"/><Relationship Id="rId6" Type="http://schemas.openxmlformats.org/officeDocument/2006/relationships/tags" Target="../tags/tag364.xml"/><Relationship Id="rId5" Type="http://schemas.openxmlformats.org/officeDocument/2006/relationships/tags" Target="../tags/tag363.xml"/><Relationship Id="rId42" Type="http://schemas.openxmlformats.org/officeDocument/2006/relationships/notesSlide" Target="../notesSlides/notesSlide6.xml"/><Relationship Id="rId41" Type="http://schemas.openxmlformats.org/officeDocument/2006/relationships/slideLayout" Target="../slideLayouts/slideLayout1.xml"/><Relationship Id="rId40" Type="http://schemas.openxmlformats.org/officeDocument/2006/relationships/image" Target="../media/image43.png"/><Relationship Id="rId4" Type="http://schemas.openxmlformats.org/officeDocument/2006/relationships/tags" Target="../tags/tag362.xml"/><Relationship Id="rId39" Type="http://schemas.openxmlformats.org/officeDocument/2006/relationships/tags" Target="../tags/tag397.xml"/><Relationship Id="rId38" Type="http://schemas.openxmlformats.org/officeDocument/2006/relationships/tags" Target="../tags/tag396.xml"/><Relationship Id="rId37" Type="http://schemas.openxmlformats.org/officeDocument/2006/relationships/tags" Target="../tags/tag395.xml"/><Relationship Id="rId36" Type="http://schemas.openxmlformats.org/officeDocument/2006/relationships/tags" Target="../tags/tag394.xml"/><Relationship Id="rId35" Type="http://schemas.openxmlformats.org/officeDocument/2006/relationships/tags" Target="../tags/tag393.xml"/><Relationship Id="rId34" Type="http://schemas.openxmlformats.org/officeDocument/2006/relationships/tags" Target="../tags/tag392.xml"/><Relationship Id="rId33" Type="http://schemas.openxmlformats.org/officeDocument/2006/relationships/tags" Target="../tags/tag391.xml"/><Relationship Id="rId32" Type="http://schemas.openxmlformats.org/officeDocument/2006/relationships/tags" Target="../tags/tag390.xml"/><Relationship Id="rId31" Type="http://schemas.openxmlformats.org/officeDocument/2006/relationships/tags" Target="../tags/tag389.xml"/><Relationship Id="rId30" Type="http://schemas.openxmlformats.org/officeDocument/2006/relationships/tags" Target="../tags/tag388.xml"/><Relationship Id="rId3" Type="http://schemas.openxmlformats.org/officeDocument/2006/relationships/tags" Target="../tags/tag361.xml"/><Relationship Id="rId29" Type="http://schemas.openxmlformats.org/officeDocument/2006/relationships/tags" Target="../tags/tag387.xml"/><Relationship Id="rId28" Type="http://schemas.openxmlformats.org/officeDocument/2006/relationships/tags" Target="../tags/tag386.xml"/><Relationship Id="rId27" Type="http://schemas.openxmlformats.org/officeDocument/2006/relationships/tags" Target="../tags/tag385.xml"/><Relationship Id="rId26" Type="http://schemas.openxmlformats.org/officeDocument/2006/relationships/tags" Target="../tags/tag384.xml"/><Relationship Id="rId25" Type="http://schemas.openxmlformats.org/officeDocument/2006/relationships/tags" Target="../tags/tag383.xml"/><Relationship Id="rId24" Type="http://schemas.openxmlformats.org/officeDocument/2006/relationships/tags" Target="../tags/tag382.xml"/><Relationship Id="rId23" Type="http://schemas.openxmlformats.org/officeDocument/2006/relationships/tags" Target="../tags/tag381.xml"/><Relationship Id="rId22" Type="http://schemas.openxmlformats.org/officeDocument/2006/relationships/tags" Target="../tags/tag380.xml"/><Relationship Id="rId21" Type="http://schemas.openxmlformats.org/officeDocument/2006/relationships/tags" Target="../tags/tag379.xml"/><Relationship Id="rId20" Type="http://schemas.openxmlformats.org/officeDocument/2006/relationships/tags" Target="../tags/tag378.xml"/><Relationship Id="rId2" Type="http://schemas.openxmlformats.org/officeDocument/2006/relationships/tags" Target="../tags/tag360.xml"/><Relationship Id="rId19" Type="http://schemas.openxmlformats.org/officeDocument/2006/relationships/tags" Target="../tags/tag377.xml"/><Relationship Id="rId18" Type="http://schemas.openxmlformats.org/officeDocument/2006/relationships/tags" Target="../tags/tag376.xml"/><Relationship Id="rId17" Type="http://schemas.openxmlformats.org/officeDocument/2006/relationships/tags" Target="../tags/tag375.xml"/><Relationship Id="rId16" Type="http://schemas.openxmlformats.org/officeDocument/2006/relationships/tags" Target="../tags/tag374.xml"/><Relationship Id="rId15" Type="http://schemas.openxmlformats.org/officeDocument/2006/relationships/tags" Target="../tags/tag373.xml"/><Relationship Id="rId14" Type="http://schemas.openxmlformats.org/officeDocument/2006/relationships/tags" Target="../tags/tag372.xml"/><Relationship Id="rId13" Type="http://schemas.openxmlformats.org/officeDocument/2006/relationships/tags" Target="../tags/tag371.xml"/><Relationship Id="rId12" Type="http://schemas.openxmlformats.org/officeDocument/2006/relationships/tags" Target="../tags/tag370.xml"/><Relationship Id="rId11" Type="http://schemas.openxmlformats.org/officeDocument/2006/relationships/tags" Target="../tags/tag369.xml"/><Relationship Id="rId10" Type="http://schemas.openxmlformats.org/officeDocument/2006/relationships/tags" Target="../tags/tag368.xml"/><Relationship Id="rId1" Type="http://schemas.openxmlformats.org/officeDocument/2006/relationships/tags" Target="../tags/tag359.xml"/></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tags" Target="../tags/tag137.xml"/><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tags" Target="../tags/tag136.xml"/><Relationship Id="rId1" Type="http://schemas.openxmlformats.org/officeDocument/2006/relationships/tags" Target="../tags/tag135.xml"/></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image" Target="../media/image6.png"/><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tags" Target="../tags/tag138.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tags" Target="../tags/tag148.xml"/><Relationship Id="rId6" Type="http://schemas.openxmlformats.org/officeDocument/2006/relationships/tags" Target="../tags/tag147.xml"/><Relationship Id="rId5" Type="http://schemas.openxmlformats.org/officeDocument/2006/relationships/tags" Target="../tags/tag146.xml"/><Relationship Id="rId4" Type="http://schemas.openxmlformats.org/officeDocument/2006/relationships/image" Target="../media/image7.jpeg"/><Relationship Id="rId3" Type="http://schemas.openxmlformats.org/officeDocument/2006/relationships/tags" Target="../tags/tag145.xml"/><Relationship Id="rId2" Type="http://schemas.openxmlformats.org/officeDocument/2006/relationships/tags" Target="../tags/tag144.xml"/><Relationship Id="rId1" Type="http://schemas.openxmlformats.org/officeDocument/2006/relationships/tags" Target="../tags/tag143.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tags" Target="../tags/tag153.xml"/><Relationship Id="rId5" Type="http://schemas.openxmlformats.org/officeDocument/2006/relationships/tags" Target="../tags/tag152.xml"/><Relationship Id="rId4" Type="http://schemas.openxmlformats.org/officeDocument/2006/relationships/tags" Target="../tags/tag151.xml"/><Relationship Id="rId3" Type="http://schemas.openxmlformats.org/officeDocument/2006/relationships/image" Target="../media/image8.jpeg"/><Relationship Id="rId2" Type="http://schemas.openxmlformats.org/officeDocument/2006/relationships/tags" Target="../tags/tag150.xml"/><Relationship Id="rId1" Type="http://schemas.openxmlformats.org/officeDocument/2006/relationships/tags" Target="../tags/tag149.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tags" Target="../tags/tag158.xml"/><Relationship Id="rId6" Type="http://schemas.openxmlformats.org/officeDocument/2006/relationships/tags" Target="../tags/tag157.xml"/><Relationship Id="rId5" Type="http://schemas.openxmlformats.org/officeDocument/2006/relationships/tags" Target="../tags/tag156.xml"/><Relationship Id="rId4" Type="http://schemas.openxmlformats.org/officeDocument/2006/relationships/image" Target="../media/image10.png"/><Relationship Id="rId3" Type="http://schemas.openxmlformats.org/officeDocument/2006/relationships/tags" Target="../tags/tag155.xml"/><Relationship Id="rId2" Type="http://schemas.openxmlformats.org/officeDocument/2006/relationships/image" Target="../media/image9.jpeg"/><Relationship Id="rId1" Type="http://schemas.openxmlformats.org/officeDocument/2006/relationships/tags" Target="../tags/tag154.xml"/></Relationships>
</file>

<file path=ppt/slides/_rels/slide8.xml.rels><?xml version="1.0" encoding="UTF-8" standalone="yes"?>
<Relationships xmlns="http://schemas.openxmlformats.org/package/2006/relationships"><Relationship Id="rId9" Type="http://schemas.openxmlformats.org/officeDocument/2006/relationships/tags" Target="../tags/tag164.xml"/><Relationship Id="rId8" Type="http://schemas.openxmlformats.org/officeDocument/2006/relationships/image" Target="../media/image13.jpeg"/><Relationship Id="rId7" Type="http://schemas.openxmlformats.org/officeDocument/2006/relationships/tags" Target="../tags/tag163.xml"/><Relationship Id="rId6" Type="http://schemas.openxmlformats.org/officeDocument/2006/relationships/image" Target="../media/image12.jpeg"/><Relationship Id="rId5" Type="http://schemas.openxmlformats.org/officeDocument/2006/relationships/tags" Target="../tags/tag162.xml"/><Relationship Id="rId4" Type="http://schemas.openxmlformats.org/officeDocument/2006/relationships/image" Target="../media/image11.jpeg"/><Relationship Id="rId3" Type="http://schemas.openxmlformats.org/officeDocument/2006/relationships/tags" Target="../tags/tag161.xml"/><Relationship Id="rId2" Type="http://schemas.openxmlformats.org/officeDocument/2006/relationships/tags" Target="../tags/tag160.xml"/><Relationship Id="rId11" Type="http://schemas.openxmlformats.org/officeDocument/2006/relationships/slideLayout" Target="../slideLayouts/slideLayout5.xml"/><Relationship Id="rId10" Type="http://schemas.openxmlformats.org/officeDocument/2006/relationships/tags" Target="../tags/tag165.xml"/><Relationship Id="rId1" Type="http://schemas.openxmlformats.org/officeDocument/2006/relationships/tags" Target="../tags/tag159.xml"/></Relationships>
</file>

<file path=ppt/slides/_rels/slide9.xml.rels><?xml version="1.0" encoding="UTF-8" standalone="yes"?>
<Relationships xmlns="http://schemas.openxmlformats.org/package/2006/relationships"><Relationship Id="rId9" Type="http://schemas.openxmlformats.org/officeDocument/2006/relationships/tags" Target="../tags/tag172.xml"/><Relationship Id="rId8" Type="http://schemas.openxmlformats.org/officeDocument/2006/relationships/tags" Target="../tags/tag171.xml"/><Relationship Id="rId7" Type="http://schemas.openxmlformats.org/officeDocument/2006/relationships/tags" Target="../tags/tag170.xml"/><Relationship Id="rId6" Type="http://schemas.openxmlformats.org/officeDocument/2006/relationships/tags" Target="../tags/tag169.xml"/><Relationship Id="rId5" Type="http://schemas.openxmlformats.org/officeDocument/2006/relationships/tags" Target="../tags/tag168.xml"/><Relationship Id="rId4" Type="http://schemas.openxmlformats.org/officeDocument/2006/relationships/image" Target="../media/image15.jpeg"/><Relationship Id="rId3" Type="http://schemas.openxmlformats.org/officeDocument/2006/relationships/tags" Target="../tags/tag167.xml"/><Relationship Id="rId2" Type="http://schemas.openxmlformats.org/officeDocument/2006/relationships/image" Target="../media/image14.jpeg"/><Relationship Id="rId14" Type="http://schemas.openxmlformats.org/officeDocument/2006/relationships/slideLayout" Target="../slideLayouts/slideLayout4.xml"/><Relationship Id="rId13" Type="http://schemas.openxmlformats.org/officeDocument/2006/relationships/tags" Target="../tags/tag176.xml"/><Relationship Id="rId12" Type="http://schemas.openxmlformats.org/officeDocument/2006/relationships/tags" Target="../tags/tag175.xml"/><Relationship Id="rId11" Type="http://schemas.openxmlformats.org/officeDocument/2006/relationships/tags" Target="../tags/tag174.xml"/><Relationship Id="rId10" Type="http://schemas.openxmlformats.org/officeDocument/2006/relationships/tags" Target="../tags/tag173.xml"/><Relationship Id="rId1" Type="http://schemas.openxmlformats.org/officeDocument/2006/relationships/tags" Target="../tags/tag1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custDataLst>
              <p:tags r:id="rId1"/>
            </p:custDataLst>
          </p:nvPr>
        </p:nvGrpSpPr>
        <p:grpSpPr>
          <a:xfrm>
            <a:off x="381333" y="1054249"/>
            <a:ext cx="1153284" cy="1153284"/>
            <a:chOff x="304800" y="673100"/>
            <a:chExt cx="4000500" cy="4000500"/>
          </a:xfrm>
          <a:effectLst>
            <a:outerShdw blurRad="444500" dist="254000" dir="6840000" algn="tr" rotWithShape="0">
              <a:prstClr val="black">
                <a:alpha val="24000"/>
              </a:prstClr>
            </a:outerShdw>
          </a:effectLst>
        </p:grpSpPr>
        <p:sp>
          <p:nvSpPr>
            <p:cNvPr id="55" name="同心圆 54"/>
            <p:cNvSpPr/>
            <p:nvPr>
              <p:custDataLst>
                <p:tags r:id="rId2"/>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anose="020B0503020204020204" pitchFamily="34" charset="-122"/>
              </a:endParaRPr>
            </a:p>
          </p:txBody>
        </p:sp>
        <p:sp>
          <p:nvSpPr>
            <p:cNvPr id="56" name="椭圆 55"/>
            <p:cNvSpPr/>
            <p:nvPr>
              <p:custDataLst>
                <p:tags r:id="rId3"/>
              </p:custDataLst>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anose="020B0503020204020204" pitchFamily="34" charset="-122"/>
              </a:endParaRPr>
            </a:p>
          </p:txBody>
        </p:sp>
      </p:grpSp>
      <p:grpSp>
        <p:nvGrpSpPr>
          <p:cNvPr id="47" name="组合 46"/>
          <p:cNvGrpSpPr/>
          <p:nvPr>
            <p:custDataLst>
              <p:tags r:id="rId4"/>
            </p:custDataLst>
          </p:nvPr>
        </p:nvGrpSpPr>
        <p:grpSpPr>
          <a:xfrm>
            <a:off x="2685589" y="2341523"/>
            <a:ext cx="1153284" cy="1153284"/>
            <a:chOff x="304800" y="673100"/>
            <a:chExt cx="4000500" cy="4000500"/>
          </a:xfrm>
          <a:effectLst>
            <a:outerShdw blurRad="444500" dist="254000" dir="6840000" algn="tr" rotWithShape="0">
              <a:prstClr val="black">
                <a:alpha val="24000"/>
              </a:prstClr>
            </a:outerShdw>
          </a:effectLst>
        </p:grpSpPr>
        <p:sp>
          <p:nvSpPr>
            <p:cNvPr id="48" name="同心圆 47"/>
            <p:cNvSpPr/>
            <p:nvPr>
              <p:custDataLst>
                <p:tags r:id="rId5"/>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anose="020B0503020204020204" pitchFamily="34" charset="-122"/>
              </a:endParaRPr>
            </a:p>
          </p:txBody>
        </p:sp>
        <p:sp>
          <p:nvSpPr>
            <p:cNvPr id="49" name="椭圆 48"/>
            <p:cNvSpPr/>
            <p:nvPr>
              <p:custDataLst>
                <p:tags r:id="rId6"/>
              </p:custDataLst>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anose="020B0503020204020204" pitchFamily="34" charset="-122"/>
              </a:endParaRPr>
            </a:p>
          </p:txBody>
        </p:sp>
      </p:grpSp>
      <p:grpSp>
        <p:nvGrpSpPr>
          <p:cNvPr id="50" name="组合 49"/>
          <p:cNvGrpSpPr/>
          <p:nvPr>
            <p:custDataLst>
              <p:tags r:id="rId7"/>
            </p:custDataLst>
          </p:nvPr>
        </p:nvGrpSpPr>
        <p:grpSpPr>
          <a:xfrm>
            <a:off x="1644696" y="2791713"/>
            <a:ext cx="1436242" cy="1436242"/>
            <a:chOff x="304800" y="673100"/>
            <a:chExt cx="4000500" cy="4000500"/>
          </a:xfrm>
          <a:effectLst>
            <a:outerShdw blurRad="444500" dist="254000" dir="6840000" algn="tr" rotWithShape="0">
              <a:prstClr val="black">
                <a:alpha val="24000"/>
              </a:prstClr>
            </a:outerShdw>
          </a:effectLst>
        </p:grpSpPr>
        <p:sp>
          <p:nvSpPr>
            <p:cNvPr id="51" name="同心圆 50"/>
            <p:cNvSpPr/>
            <p:nvPr>
              <p:custDataLst>
                <p:tags r:id="rId8"/>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anose="020B0503020204020204" pitchFamily="34" charset="-122"/>
              </a:endParaRPr>
            </a:p>
          </p:txBody>
        </p:sp>
        <p:sp>
          <p:nvSpPr>
            <p:cNvPr id="52" name="椭圆 51"/>
            <p:cNvSpPr/>
            <p:nvPr>
              <p:custDataLst>
                <p:tags r:id="rId9"/>
              </p:custDataLst>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anose="020B0503020204020204" pitchFamily="34" charset="-122"/>
              </a:endParaRPr>
            </a:p>
          </p:txBody>
        </p:sp>
      </p:grpSp>
      <p:grpSp>
        <p:nvGrpSpPr>
          <p:cNvPr id="41" name="组合 40"/>
          <p:cNvGrpSpPr/>
          <p:nvPr>
            <p:custDataLst>
              <p:tags r:id="rId10"/>
            </p:custDataLst>
          </p:nvPr>
        </p:nvGrpSpPr>
        <p:grpSpPr>
          <a:xfrm>
            <a:off x="682308" y="699542"/>
            <a:ext cx="3010846" cy="3010846"/>
            <a:chOff x="304800" y="673100"/>
            <a:chExt cx="4000500" cy="4000500"/>
          </a:xfrm>
          <a:effectLst>
            <a:outerShdw blurRad="444500" dist="254000" dir="6840000" algn="tr" rotWithShape="0">
              <a:prstClr val="black">
                <a:alpha val="45000"/>
              </a:prstClr>
            </a:outerShdw>
          </a:effectLst>
        </p:grpSpPr>
        <p:sp>
          <p:nvSpPr>
            <p:cNvPr id="42" name="同心圆 41"/>
            <p:cNvSpPr/>
            <p:nvPr>
              <p:custDataLst>
                <p:tags r:id="rId11"/>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anose="020B0503020204020204" pitchFamily="34" charset="-122"/>
              </a:endParaRPr>
            </a:p>
          </p:txBody>
        </p:sp>
        <p:sp>
          <p:nvSpPr>
            <p:cNvPr id="44" name="椭圆 43"/>
            <p:cNvSpPr/>
            <p:nvPr>
              <p:custDataLst>
                <p:tags r:id="rId12"/>
              </p:custDataLst>
            </p:nvPr>
          </p:nvSpPr>
          <p:spPr>
            <a:xfrm>
              <a:off x="392113" y="760413"/>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anose="020B0503020204020204" pitchFamily="34" charset="-122"/>
              </a:endParaRPr>
            </a:p>
          </p:txBody>
        </p:sp>
      </p:grpSp>
      <p:grpSp>
        <p:nvGrpSpPr>
          <p:cNvPr id="57" name="组合 56"/>
          <p:cNvGrpSpPr/>
          <p:nvPr>
            <p:custDataLst>
              <p:tags r:id="rId13"/>
            </p:custDataLst>
          </p:nvPr>
        </p:nvGrpSpPr>
        <p:grpSpPr>
          <a:xfrm>
            <a:off x="3673633" y="825784"/>
            <a:ext cx="501312" cy="501312"/>
            <a:chOff x="304800" y="673100"/>
            <a:chExt cx="4000500" cy="4000500"/>
          </a:xfrm>
          <a:effectLst>
            <a:outerShdw blurRad="444500" dist="254000" dir="6840000" algn="tr" rotWithShape="0">
              <a:prstClr val="black">
                <a:alpha val="24000"/>
              </a:prstClr>
            </a:outerShdw>
          </a:effectLst>
        </p:grpSpPr>
        <p:sp>
          <p:nvSpPr>
            <p:cNvPr id="58" name="同心圆 57"/>
            <p:cNvSpPr/>
            <p:nvPr>
              <p:custDataLst>
                <p:tags r:id="rId14"/>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anose="020B0503020204020204" pitchFamily="34" charset="-122"/>
              </a:endParaRPr>
            </a:p>
          </p:txBody>
        </p:sp>
        <p:sp>
          <p:nvSpPr>
            <p:cNvPr id="59" name="椭圆 58"/>
            <p:cNvSpPr/>
            <p:nvPr>
              <p:custDataLst>
                <p:tags r:id="rId15"/>
              </p:custDataLst>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anose="020B0503020204020204" pitchFamily="34" charset="-122"/>
              </a:endParaRPr>
            </a:p>
          </p:txBody>
        </p:sp>
      </p:grpSp>
      <p:sp>
        <p:nvSpPr>
          <p:cNvPr id="61" name="TextBox 60"/>
          <p:cNvSpPr txBox="1"/>
          <p:nvPr>
            <p:custDataLst>
              <p:tags r:id="rId16"/>
            </p:custDataLst>
          </p:nvPr>
        </p:nvSpPr>
        <p:spPr>
          <a:xfrm>
            <a:off x="827421" y="1203757"/>
            <a:ext cx="2586328" cy="2122805"/>
          </a:xfrm>
          <a:prstGeom prst="rect">
            <a:avLst/>
          </a:prstGeom>
          <a:noFill/>
        </p:spPr>
        <p:txBody>
          <a:bodyPr wrap="square" rtlCol="0">
            <a:spAutoFit/>
          </a:bodyPr>
          <a:lstStyle/>
          <a:p>
            <a:pPr algn="ctr"/>
            <a:r>
              <a:rPr lang="en-US" altLang="zh-CN" sz="4400" b="1">
                <a:solidFill>
                  <a:srgbClr val="7030A0"/>
                </a:solidFill>
                <a:latin typeface="Times New Roman" panose="02020603050405020304" charset="0"/>
                <a:ea typeface="Verdana" panose="020B0604030504040204" pitchFamily="34" charset="0"/>
                <a:cs typeface="Times New Roman" panose="02020603050405020304" charset="0"/>
                <a:sym typeface="+mn-ea"/>
              </a:rPr>
              <a:t>Unit 5  Revealing  nature</a:t>
            </a:r>
            <a:endParaRPr lang="en-US" sz="4400" b="1" spc="-300">
              <a:solidFill>
                <a:srgbClr val="7030A0"/>
              </a:solidFill>
              <a:latin typeface="+mj-ea"/>
              <a:ea typeface="+mj-ea"/>
            </a:endParaRPr>
          </a:p>
        </p:txBody>
      </p:sp>
      <p:cxnSp>
        <p:nvCxnSpPr>
          <p:cNvPr id="84" name="直接连接符 83"/>
          <p:cNvCxnSpPr/>
          <p:nvPr>
            <p:custDataLst>
              <p:tags r:id="rId17"/>
            </p:custDataLst>
          </p:nvPr>
        </p:nvCxnSpPr>
        <p:spPr>
          <a:xfrm>
            <a:off x="4364783" y="2212552"/>
            <a:ext cx="3880999" cy="0"/>
          </a:xfrm>
          <a:prstGeom prst="line">
            <a:avLst/>
          </a:prstGeom>
          <a:ln>
            <a:solidFill>
              <a:schemeClr val="bg1">
                <a:lumMod val="65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4" name="标题 1"/>
          <p:cNvSpPr>
            <a:spLocks noGrp="1"/>
          </p:cNvSpPr>
          <p:nvPr>
            <p:custDataLst>
              <p:tags r:id="rId18"/>
            </p:custDataLst>
          </p:nvPr>
        </p:nvSpPr>
        <p:spPr>
          <a:xfrm>
            <a:off x="3890937" y="1391908"/>
            <a:ext cx="6927424" cy="2592288"/>
          </a:xfrm>
          <a:prstGeom prst="rect">
            <a:avLst/>
          </a:prstGeom>
        </p:spPr>
        <p:txBody>
          <a:bodyPr vert="horz" lIns="68580" tIns="34290" rIns="68580" bIns="3429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endParaRPr lang="zh-CN" altLang="en-US" sz="3600"/>
          </a:p>
        </p:txBody>
      </p:sp>
      <p:sp>
        <p:nvSpPr>
          <p:cNvPr id="11" name="TextBox 3"/>
          <p:cNvSpPr txBox="1"/>
          <p:nvPr>
            <p:custDataLst>
              <p:tags r:id="rId19"/>
            </p:custDataLst>
          </p:nvPr>
        </p:nvSpPr>
        <p:spPr>
          <a:xfrm>
            <a:off x="3174069" y="97123"/>
            <a:ext cx="4104456" cy="345440"/>
          </a:xfrm>
          <a:prstGeom prst="rect">
            <a:avLst/>
          </a:prstGeom>
          <a:noFill/>
        </p:spPr>
        <p:txBody>
          <a:bodyPr wrap="square" lIns="68580" tIns="34290" rIns="68580" bIns="34290" rtlCol="0">
            <a:spAutoFit/>
          </a:bodyPr>
          <a:lstStyle/>
          <a:p>
            <a:r>
              <a:rPr lang="zh-CN" altLang="en-US" sz="1800" b="1">
                <a:solidFill>
                  <a:srgbClr val="7030A0"/>
                </a:solidFill>
              </a:rPr>
              <a:t>新标准</a:t>
            </a:r>
            <a:r>
              <a:rPr lang="en-US" altLang="zh-CN" sz="1800" b="1">
                <a:solidFill>
                  <a:srgbClr val="7030A0"/>
                </a:solidFill>
              </a:rPr>
              <a:t>《</a:t>
            </a:r>
            <a:r>
              <a:rPr lang="zh-CN" altLang="en-US" sz="1800" b="1">
                <a:solidFill>
                  <a:srgbClr val="7030A0"/>
                </a:solidFill>
              </a:rPr>
              <a:t>英语</a:t>
            </a:r>
            <a:r>
              <a:rPr lang="en-US" altLang="zh-CN" sz="1800" b="1">
                <a:solidFill>
                  <a:srgbClr val="7030A0"/>
                </a:solidFill>
              </a:rPr>
              <a:t>》</a:t>
            </a:r>
            <a:r>
              <a:rPr lang="zh-CN" altLang="en-US" sz="1800" b="1">
                <a:solidFill>
                  <a:srgbClr val="7030A0"/>
                </a:solidFill>
              </a:rPr>
              <a:t>高中选择性必修第一册</a:t>
            </a:r>
            <a:endParaRPr lang="zh-CN" altLang="en-US" sz="1800" b="1">
              <a:solidFill>
                <a:srgbClr val="7030A0"/>
              </a:solidFill>
            </a:endParaRPr>
          </a:p>
        </p:txBody>
      </p:sp>
      <p:sp>
        <p:nvSpPr>
          <p:cNvPr id="2" name="文本框 1"/>
          <p:cNvSpPr txBox="1"/>
          <p:nvPr/>
        </p:nvSpPr>
        <p:spPr>
          <a:xfrm>
            <a:off x="4427855" y="1635760"/>
            <a:ext cx="4433570" cy="619760"/>
          </a:xfrm>
          <a:prstGeom prst="rect">
            <a:avLst/>
          </a:prstGeom>
          <a:noFill/>
        </p:spPr>
        <p:txBody>
          <a:bodyPr wrap="square" lIns="0" tIns="0" rIns="0" bIns="0" rtlCol="0">
            <a:noAutofit/>
          </a:bodyPr>
          <a:p>
            <a:pPr algn="l"/>
            <a:r>
              <a:rPr lang="en-US" altLang="zh-CN" sz="4000" b="1">
                <a:solidFill>
                  <a:srgbClr val="7030A0"/>
                </a:solidFill>
                <a:effectLst/>
                <a:latin typeface="Times New Roman" panose="02020603050405020304" charset="0"/>
                <a:ea typeface="Verdana" panose="020B0604030504040204" pitchFamily="34" charset="0"/>
                <a:cs typeface="Times New Roman" panose="02020603050405020304" charset="0"/>
                <a:sym typeface="+mn-ea"/>
              </a:rPr>
              <a:t>Presenting  ideas</a:t>
            </a:r>
            <a:endParaRPr lang="en-US" altLang="zh-CN" sz="4000" b="1" dirty="0" smtClean="0">
              <a:solidFill>
                <a:srgbClr val="7030A0"/>
              </a:solidFill>
              <a:effectLst/>
              <a:latin typeface="Times New Roman" panose="02020603050405020304" charset="0"/>
              <a:ea typeface="Verdana" panose="020B0604030504040204" pitchFamily="34" charset="0"/>
              <a:cs typeface="Times New Roman" panose="02020603050405020304" charset="0"/>
              <a:sym typeface="+mn-ea"/>
            </a:endParaRPr>
          </a:p>
        </p:txBody>
      </p:sp>
    </p:spTree>
    <p:custDataLst>
      <p:tags r:id="rId20"/>
    </p:custDataLst>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3500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3000" fill="hold"/>
                                        <p:tgtEl>
                                          <p:spTgt spid="53"/>
                                        </p:tgtEl>
                                        <p:attrNameLst>
                                          <p:attrName>ppt_x</p:attrName>
                                        </p:attrNameLst>
                                      </p:cBhvr>
                                      <p:tavLst>
                                        <p:tav tm="0">
                                          <p:val>
                                            <p:strVal val="0-#ppt_w/2"/>
                                          </p:val>
                                        </p:tav>
                                        <p:tav tm="100000">
                                          <p:val>
                                            <p:strVal val="#ppt_x"/>
                                          </p:val>
                                        </p:tav>
                                      </p:tavLst>
                                    </p:anim>
                                    <p:anim calcmode="lin" valueType="num">
                                      <p:cBhvr additive="base">
                                        <p:cTn id="8" dur="3000" fill="hold"/>
                                        <p:tgtEl>
                                          <p:spTgt spid="53"/>
                                        </p:tgtEl>
                                        <p:attrNameLst>
                                          <p:attrName>ppt_y</p:attrName>
                                        </p:attrNameLst>
                                      </p:cBhvr>
                                      <p:tavLst>
                                        <p:tav tm="0">
                                          <p:val>
                                            <p:strVal val="0-#ppt_h/2"/>
                                          </p:val>
                                        </p:tav>
                                        <p:tav tm="100000">
                                          <p:val>
                                            <p:strVal val="#ppt_y"/>
                                          </p:val>
                                        </p:tav>
                                      </p:tavLst>
                                    </p:anim>
                                  </p:childTnLst>
                                </p:cTn>
                              </p:par>
                              <p:par>
                                <p:cTn id="9" presetID="2" presetClass="entr" presetSubtype="6" accel="3500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3000" fill="hold"/>
                                        <p:tgtEl>
                                          <p:spTgt spid="47"/>
                                        </p:tgtEl>
                                        <p:attrNameLst>
                                          <p:attrName>ppt_x</p:attrName>
                                        </p:attrNameLst>
                                      </p:cBhvr>
                                      <p:tavLst>
                                        <p:tav tm="0">
                                          <p:val>
                                            <p:strVal val="1+#ppt_w/2"/>
                                          </p:val>
                                        </p:tav>
                                        <p:tav tm="100000">
                                          <p:val>
                                            <p:strVal val="#ppt_x"/>
                                          </p:val>
                                        </p:tav>
                                      </p:tavLst>
                                    </p:anim>
                                    <p:anim calcmode="lin" valueType="num">
                                      <p:cBhvr additive="base">
                                        <p:cTn id="12" dur="3000" fill="hold"/>
                                        <p:tgtEl>
                                          <p:spTgt spid="47"/>
                                        </p:tgtEl>
                                        <p:attrNameLst>
                                          <p:attrName>ppt_y</p:attrName>
                                        </p:attrNameLst>
                                      </p:cBhvr>
                                      <p:tavLst>
                                        <p:tav tm="0">
                                          <p:val>
                                            <p:strVal val="1+#ppt_h/2"/>
                                          </p:val>
                                        </p:tav>
                                        <p:tav tm="100000">
                                          <p:val>
                                            <p:strVal val="#ppt_y"/>
                                          </p:val>
                                        </p:tav>
                                      </p:tavLst>
                                    </p:anim>
                                  </p:childTnLst>
                                </p:cTn>
                              </p:par>
                              <p:par>
                                <p:cTn id="13" presetID="2" presetClass="entr" presetSubtype="12" accel="3500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3000" fill="hold"/>
                                        <p:tgtEl>
                                          <p:spTgt spid="50"/>
                                        </p:tgtEl>
                                        <p:attrNameLst>
                                          <p:attrName>ppt_x</p:attrName>
                                        </p:attrNameLst>
                                      </p:cBhvr>
                                      <p:tavLst>
                                        <p:tav tm="0">
                                          <p:val>
                                            <p:strVal val="0-#ppt_w/2"/>
                                          </p:val>
                                        </p:tav>
                                        <p:tav tm="100000">
                                          <p:val>
                                            <p:strVal val="#ppt_x"/>
                                          </p:val>
                                        </p:tav>
                                      </p:tavLst>
                                    </p:anim>
                                    <p:anim calcmode="lin" valueType="num">
                                      <p:cBhvr additive="base">
                                        <p:cTn id="16" dur="3000" fill="hold"/>
                                        <p:tgtEl>
                                          <p:spTgt spid="50"/>
                                        </p:tgtEl>
                                        <p:attrNameLst>
                                          <p:attrName>ppt_y</p:attrName>
                                        </p:attrNameLst>
                                      </p:cBhvr>
                                      <p:tavLst>
                                        <p:tav tm="0">
                                          <p:val>
                                            <p:strVal val="1+#ppt_h/2"/>
                                          </p:val>
                                        </p:tav>
                                        <p:tav tm="100000">
                                          <p:val>
                                            <p:strVal val="#ppt_y"/>
                                          </p:val>
                                        </p:tav>
                                      </p:tavLst>
                                    </p:anim>
                                  </p:childTnLst>
                                </p:cTn>
                              </p:par>
                              <p:par>
                                <p:cTn id="17" presetID="2" presetClass="entr" presetSubtype="8" accel="3500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3000" fill="hold"/>
                                        <p:tgtEl>
                                          <p:spTgt spid="41"/>
                                        </p:tgtEl>
                                        <p:attrNameLst>
                                          <p:attrName>ppt_x</p:attrName>
                                        </p:attrNameLst>
                                      </p:cBhvr>
                                      <p:tavLst>
                                        <p:tav tm="0">
                                          <p:val>
                                            <p:strVal val="0-#ppt_w/2"/>
                                          </p:val>
                                        </p:tav>
                                        <p:tav tm="100000">
                                          <p:val>
                                            <p:strVal val="#ppt_x"/>
                                          </p:val>
                                        </p:tav>
                                      </p:tavLst>
                                    </p:anim>
                                    <p:anim calcmode="lin" valueType="num">
                                      <p:cBhvr additive="base">
                                        <p:cTn id="20" dur="3000" fill="hold"/>
                                        <p:tgtEl>
                                          <p:spTgt spid="41"/>
                                        </p:tgtEl>
                                        <p:attrNameLst>
                                          <p:attrName>ppt_y</p:attrName>
                                        </p:attrNameLst>
                                      </p:cBhvr>
                                      <p:tavLst>
                                        <p:tav tm="0">
                                          <p:val>
                                            <p:strVal val="#ppt_y"/>
                                          </p:val>
                                        </p:tav>
                                        <p:tav tm="100000">
                                          <p:val>
                                            <p:strVal val="#ppt_y"/>
                                          </p:val>
                                        </p:tav>
                                      </p:tavLst>
                                    </p:anim>
                                  </p:childTnLst>
                                </p:cTn>
                              </p:par>
                              <p:par>
                                <p:cTn id="21" presetID="2" presetClass="entr" presetSubtype="3" accel="35000"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 calcmode="lin" valueType="num">
                                      <p:cBhvr additive="base">
                                        <p:cTn id="23" dur="3000" fill="hold"/>
                                        <p:tgtEl>
                                          <p:spTgt spid="57"/>
                                        </p:tgtEl>
                                        <p:attrNameLst>
                                          <p:attrName>ppt_x</p:attrName>
                                        </p:attrNameLst>
                                      </p:cBhvr>
                                      <p:tavLst>
                                        <p:tav tm="0">
                                          <p:val>
                                            <p:strVal val="1+#ppt_w/2"/>
                                          </p:val>
                                        </p:tav>
                                        <p:tav tm="100000">
                                          <p:val>
                                            <p:strVal val="#ppt_x"/>
                                          </p:val>
                                        </p:tav>
                                      </p:tavLst>
                                    </p:anim>
                                    <p:anim calcmode="lin" valueType="num">
                                      <p:cBhvr additive="base">
                                        <p:cTn id="24" dur="3000" fill="hold"/>
                                        <p:tgtEl>
                                          <p:spTgt spid="57"/>
                                        </p:tgtEl>
                                        <p:attrNameLst>
                                          <p:attrName>ppt_y</p:attrName>
                                        </p:attrNameLst>
                                      </p:cBhvr>
                                      <p:tavLst>
                                        <p:tav tm="0">
                                          <p:val>
                                            <p:strVal val="0-#ppt_h/2"/>
                                          </p:val>
                                        </p:tav>
                                        <p:tav tm="100000">
                                          <p:val>
                                            <p:strVal val="#ppt_y"/>
                                          </p:val>
                                        </p:tav>
                                      </p:tavLst>
                                    </p:anim>
                                  </p:childTnLst>
                                </p:cTn>
                              </p:par>
                            </p:childTnLst>
                          </p:cTn>
                        </p:par>
                        <p:par>
                          <p:cTn id="25" fill="hold">
                            <p:stCondLst>
                              <p:cond delay="3000"/>
                            </p:stCondLst>
                            <p:childTnLst>
                              <p:par>
                                <p:cTn id="26" presetID="31" presetClass="entr" presetSubtype="0" fill="hold" grpId="0" nodeType="afterEffect">
                                  <p:stCondLst>
                                    <p:cond delay="0"/>
                                  </p:stCondLst>
                                  <p:iterate type="lt">
                                    <p:tmPct val="5000"/>
                                  </p:iterate>
                                  <p:childTnLst>
                                    <p:set>
                                      <p:cBhvr>
                                        <p:cTn id="27" dur="1" fill="hold">
                                          <p:stCondLst>
                                            <p:cond delay="0"/>
                                          </p:stCondLst>
                                        </p:cTn>
                                        <p:tgtEl>
                                          <p:spTgt spid="61"/>
                                        </p:tgtEl>
                                        <p:attrNameLst>
                                          <p:attrName>style.visibility</p:attrName>
                                        </p:attrNameLst>
                                      </p:cBhvr>
                                      <p:to>
                                        <p:strVal val="visible"/>
                                      </p:to>
                                    </p:set>
                                    <p:anim calcmode="lin" valueType="num">
                                      <p:cBhvr>
                                        <p:cTn id="28" dur="1000" fill="hold"/>
                                        <p:tgtEl>
                                          <p:spTgt spid="61"/>
                                        </p:tgtEl>
                                        <p:attrNameLst>
                                          <p:attrName>ppt_w</p:attrName>
                                        </p:attrNameLst>
                                      </p:cBhvr>
                                      <p:tavLst>
                                        <p:tav tm="0">
                                          <p:val>
                                            <p:fltVal val="0"/>
                                          </p:val>
                                        </p:tav>
                                        <p:tav tm="100000">
                                          <p:val>
                                            <p:strVal val="#ppt_w"/>
                                          </p:val>
                                        </p:tav>
                                      </p:tavLst>
                                    </p:anim>
                                    <p:anim calcmode="lin" valueType="num">
                                      <p:cBhvr>
                                        <p:cTn id="29" dur="1000" fill="hold"/>
                                        <p:tgtEl>
                                          <p:spTgt spid="61"/>
                                        </p:tgtEl>
                                        <p:attrNameLst>
                                          <p:attrName>ppt_h</p:attrName>
                                        </p:attrNameLst>
                                      </p:cBhvr>
                                      <p:tavLst>
                                        <p:tav tm="0">
                                          <p:val>
                                            <p:fltVal val="0"/>
                                          </p:val>
                                        </p:tav>
                                        <p:tav tm="100000">
                                          <p:val>
                                            <p:strVal val="#ppt_h"/>
                                          </p:val>
                                        </p:tav>
                                      </p:tavLst>
                                    </p:anim>
                                    <p:anim calcmode="lin" valueType="num">
                                      <p:cBhvr>
                                        <p:cTn id="30" dur="1000" fill="hold"/>
                                        <p:tgtEl>
                                          <p:spTgt spid="61"/>
                                        </p:tgtEl>
                                        <p:attrNameLst>
                                          <p:attrName>style.rotation</p:attrName>
                                        </p:attrNameLst>
                                      </p:cBhvr>
                                      <p:tavLst>
                                        <p:tav tm="0">
                                          <p:val>
                                            <p:fltVal val="90"/>
                                          </p:val>
                                        </p:tav>
                                        <p:tav tm="100000">
                                          <p:val>
                                            <p:fltVal val="0"/>
                                          </p:val>
                                        </p:tav>
                                      </p:tavLst>
                                    </p:anim>
                                    <p:animEffect transition="in" filter="fade">
                                      <p:cBhvr>
                                        <p:cTn id="31"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341438" y="674211"/>
            <a:ext cx="6739890" cy="457200"/>
          </a:xfrm>
          <a:prstGeom prst="rect">
            <a:avLst/>
          </a:prstGeom>
          <a:noFill/>
        </p:spPr>
        <p:txBody>
          <a:bodyPr wrap="square" rtlCol="0" anchor="ctr">
            <a:noAutofit/>
          </a:bodyPr>
          <a:lstStyle/>
          <a:p>
            <a:pPr marL="0" indent="0" algn="l">
              <a:lnSpc>
                <a:spcPct val="100000"/>
              </a:lnSpc>
              <a:spcBef>
                <a:spcPct val="0"/>
              </a:spcBef>
              <a:spcAft>
                <a:spcPct val="0"/>
              </a:spcAft>
              <a:buSzTx/>
              <a:buNone/>
            </a:pPr>
            <a:r>
              <a:rPr lang="en-US" altLang="zh-CN" sz="2400" b="1">
                <a:solidFill>
                  <a:srgbClr val="7030A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2.  </a:t>
            </a:r>
            <a:r>
              <a:rPr lang="en-US" altLang="zh-CN" sz="2400" b="1">
                <a:solidFill>
                  <a:srgbClr val="7030A0"/>
                </a:solidFill>
                <a:effectLst/>
                <a:latin typeface="Times New Roman" panose="02020603050405020304" charset="0"/>
                <a:cs typeface="Times New Roman" panose="02020603050405020304" charset="0"/>
                <a:sym typeface="+mn-ea"/>
              </a:rPr>
              <a:t>What other nature documentaries have you     </a:t>
            </a:r>
            <a:endParaRPr lang="en-US" altLang="zh-CN" sz="2400" b="1">
              <a:solidFill>
                <a:srgbClr val="7030A0"/>
              </a:solidFill>
              <a:effectLst/>
              <a:latin typeface="Times New Roman" panose="02020603050405020304" charset="0"/>
              <a:cs typeface="Times New Roman" panose="02020603050405020304" charset="0"/>
              <a:sym typeface="+mn-ea"/>
            </a:endParaRPr>
          </a:p>
          <a:p>
            <a:pPr marL="0" indent="0" algn="l">
              <a:lnSpc>
                <a:spcPct val="100000"/>
              </a:lnSpc>
              <a:spcBef>
                <a:spcPct val="0"/>
              </a:spcBef>
              <a:spcAft>
                <a:spcPct val="0"/>
              </a:spcAft>
              <a:buSzTx/>
              <a:buNone/>
            </a:pPr>
            <a:r>
              <a:rPr lang="en-US" altLang="zh-CN" sz="2400" b="1">
                <a:solidFill>
                  <a:srgbClr val="7030A0"/>
                </a:solidFill>
                <a:effectLst/>
                <a:latin typeface="Times New Roman" panose="02020603050405020304" charset="0"/>
                <a:cs typeface="Times New Roman" panose="02020603050405020304" charset="0"/>
                <a:sym typeface="+mn-ea"/>
              </a:rPr>
              <a:t>     watched? Which one do you like most? Give    </a:t>
            </a:r>
            <a:endParaRPr lang="en-US" altLang="zh-CN" sz="2400" b="1">
              <a:solidFill>
                <a:srgbClr val="7030A0"/>
              </a:solidFill>
              <a:effectLst/>
              <a:latin typeface="Times New Roman" panose="02020603050405020304" charset="0"/>
              <a:cs typeface="Times New Roman" panose="02020603050405020304" charset="0"/>
              <a:sym typeface="+mn-ea"/>
            </a:endParaRPr>
          </a:p>
          <a:p>
            <a:pPr marL="0" indent="0" algn="l">
              <a:lnSpc>
                <a:spcPct val="100000"/>
              </a:lnSpc>
              <a:spcBef>
                <a:spcPct val="0"/>
              </a:spcBef>
              <a:spcAft>
                <a:spcPct val="0"/>
              </a:spcAft>
              <a:buSzTx/>
              <a:buNone/>
            </a:pPr>
            <a:r>
              <a:rPr lang="en-US" altLang="zh-CN" sz="2400" b="1">
                <a:solidFill>
                  <a:srgbClr val="7030A0"/>
                </a:solidFill>
                <a:effectLst/>
                <a:latin typeface="Times New Roman" panose="02020603050405020304" charset="0"/>
                <a:cs typeface="Times New Roman" panose="02020603050405020304" charset="0"/>
                <a:sym typeface="+mn-ea"/>
              </a:rPr>
              <a:t>     your reasons. </a:t>
            </a:r>
            <a:endParaRPr lang="en-US" altLang="zh-CN" sz="2400" b="1">
              <a:solidFill>
                <a:srgbClr val="7030A0"/>
              </a:solidFill>
              <a:effectLst/>
              <a:latin typeface="Times New Roman" panose="02020603050405020304" charset="0"/>
              <a:cs typeface="Times New Roman" panose="02020603050405020304" charset="0"/>
              <a:sym typeface="+mn-ea"/>
            </a:endParaRPr>
          </a:p>
          <a:p>
            <a:pPr marL="0" indent="0" algn="l">
              <a:lnSpc>
                <a:spcPct val="100000"/>
              </a:lnSpc>
              <a:spcBef>
                <a:spcPct val="0"/>
              </a:spcBef>
              <a:spcAft>
                <a:spcPct val="0"/>
              </a:spcAft>
              <a:buSzTx/>
              <a:buNone/>
            </a:pPr>
            <a:endParaRPr lang="en-US" altLang="zh-CN" sz="2400" b="1" spc="300">
              <a:solidFill>
                <a:srgbClr val="7030A0"/>
              </a:solidFill>
              <a:effectLst/>
              <a:latin typeface="Times New Roman" panose="02020603050405020304" charset="0"/>
              <a:ea typeface="微软雅黑" panose="020B0503020204020204" pitchFamily="34" charset="-122"/>
              <a:cs typeface="Times New Roman" panose="02020603050405020304" charset="0"/>
              <a:sym typeface="+mn-ea"/>
            </a:endParaRPr>
          </a:p>
        </p:txBody>
      </p:sp>
      <p:pic>
        <p:nvPicPr>
          <p:cNvPr id="11" name="PA-图片 2" descr="C:\Users\2GGTFQ2\Desktop\tuwen(1)\图片\34\scooter-01-1442.jpgscooter-01-1442"/>
          <p:cNvPicPr>
            <a:picLocks noChangeAspect="1"/>
          </p:cNvPicPr>
          <p:nvPr>
            <p:custDataLst>
              <p:tags r:id="rId2"/>
            </p:custDataLst>
          </p:nvPr>
        </p:nvPicPr>
        <p:blipFill>
          <a:blip r:embed="rId3"/>
          <a:srcRect t="20381" b="20381"/>
          <a:stretch>
            <a:fillRect/>
          </a:stretch>
        </p:blipFill>
        <p:spPr>
          <a:xfrm>
            <a:off x="-6035885" y="2329527"/>
            <a:ext cx="2193845" cy="1645270"/>
          </a:xfrm>
          <a:prstGeom prst="rect">
            <a:avLst/>
          </a:prstGeom>
        </p:spPr>
      </p:pic>
      <p:pic>
        <p:nvPicPr>
          <p:cNvPr id="18" name="PA-图片 4" descr="C:\Users\2GGTFQ2\Desktop\tuwen(1)\图片\34\scooter-11-1442.jpgscooter-11-1442"/>
          <p:cNvPicPr>
            <a:picLocks noChangeAspect="1"/>
          </p:cNvPicPr>
          <p:nvPr>
            <p:custDataLst>
              <p:tags r:id="rId4"/>
            </p:custDataLst>
          </p:nvPr>
        </p:nvPicPr>
        <p:blipFill>
          <a:blip r:embed="rId5"/>
          <a:srcRect t="28915" b="28915"/>
          <a:stretch>
            <a:fillRect/>
          </a:stretch>
        </p:blipFill>
        <p:spPr>
          <a:xfrm>
            <a:off x="-8326177" y="2329527"/>
            <a:ext cx="2193542" cy="1645270"/>
          </a:xfrm>
          <a:prstGeom prst="rect">
            <a:avLst/>
          </a:prstGeom>
        </p:spPr>
      </p:pic>
      <p:pic>
        <p:nvPicPr>
          <p:cNvPr id="21" name="PA-图片 3"/>
          <p:cNvPicPr>
            <a:picLocks noChangeAspect="1"/>
          </p:cNvPicPr>
          <p:nvPr>
            <p:custDataLst>
              <p:tags r:id="rId6"/>
            </p:custDataLst>
          </p:nvPr>
        </p:nvPicPr>
        <p:blipFill>
          <a:blip r:embed="rId7"/>
          <a:srcRect t="23530" b="23530"/>
          <a:stretch>
            <a:fillRect/>
          </a:stretch>
        </p:blipFill>
        <p:spPr>
          <a:xfrm>
            <a:off x="-10616470" y="2329527"/>
            <a:ext cx="2192684" cy="1645270"/>
          </a:xfrm>
          <a:prstGeom prst="rect">
            <a:avLst/>
          </a:prstGeom>
        </p:spPr>
      </p:pic>
      <p:pic>
        <p:nvPicPr>
          <p:cNvPr id="22" name="PA-图片 2" descr="C:\Users\2GGTFQ2\Desktop\tuwen(1)\图片\34\scooter-01-1442.jpgscooter-01-1442"/>
          <p:cNvPicPr>
            <a:picLocks noChangeAspect="1"/>
          </p:cNvPicPr>
          <p:nvPr>
            <p:custDataLst>
              <p:tags r:id="rId8"/>
            </p:custDataLst>
          </p:nvPr>
        </p:nvPicPr>
        <p:blipFill>
          <a:blip r:embed="rId9"/>
          <a:srcRect t="32876" b="32876"/>
          <a:stretch>
            <a:fillRect/>
          </a:stretch>
        </p:blipFill>
        <p:spPr>
          <a:xfrm>
            <a:off x="-3745592" y="2329527"/>
            <a:ext cx="2193845" cy="1645270"/>
          </a:xfrm>
          <a:prstGeom prst="rect">
            <a:avLst/>
          </a:prstGeom>
        </p:spPr>
      </p:pic>
      <p:pic>
        <p:nvPicPr>
          <p:cNvPr id="23" name="PA-图片 2" descr="C:\Users\2GGTFQ2\Desktop\tuwen(1)\图片\34\scooter-01-1442.jpgscooter-01-1442"/>
          <p:cNvPicPr>
            <a:picLocks noChangeAspect="1"/>
          </p:cNvPicPr>
          <p:nvPr>
            <p:custDataLst>
              <p:tags r:id="rId10"/>
            </p:custDataLst>
          </p:nvPr>
        </p:nvPicPr>
        <p:blipFill>
          <a:blip r:embed="rId11"/>
          <a:srcRect t="23460" b="23460"/>
          <a:stretch>
            <a:fillRect/>
          </a:stretch>
        </p:blipFill>
        <p:spPr>
          <a:xfrm>
            <a:off x="-1455299" y="2329527"/>
            <a:ext cx="2193845" cy="1645270"/>
          </a:xfrm>
          <a:prstGeom prst="rect">
            <a:avLst/>
          </a:prstGeom>
        </p:spPr>
      </p:pic>
      <p:pic>
        <p:nvPicPr>
          <p:cNvPr id="24" name="PA-图片 2" descr="C:\Users\2GGTFQ2\Desktop\tuwen(1)\图片\34\scooter-01-1442.jpgscooter-01-1442"/>
          <p:cNvPicPr>
            <a:picLocks noChangeAspect="1"/>
          </p:cNvPicPr>
          <p:nvPr>
            <p:custDataLst>
              <p:tags r:id="rId12"/>
            </p:custDataLst>
          </p:nvPr>
        </p:nvPicPr>
        <p:blipFill>
          <a:blip r:embed="rId13"/>
          <a:srcRect l="20705" r="20705"/>
          <a:stretch>
            <a:fillRect/>
          </a:stretch>
        </p:blipFill>
        <p:spPr>
          <a:xfrm>
            <a:off x="834994" y="2329527"/>
            <a:ext cx="2193845" cy="1645270"/>
          </a:xfrm>
          <a:prstGeom prst="rect">
            <a:avLst/>
          </a:prstGeom>
        </p:spPr>
      </p:pic>
      <p:pic>
        <p:nvPicPr>
          <p:cNvPr id="25" name="PA-图片 2" descr="C:\Users\2GGTFQ2\Desktop\tuwen(1)\图片\34\scooter-01-1442.jpgscooter-01-1442"/>
          <p:cNvPicPr>
            <a:picLocks noChangeAspect="1"/>
          </p:cNvPicPr>
          <p:nvPr>
            <p:custDataLst>
              <p:tags r:id="rId14"/>
            </p:custDataLst>
          </p:nvPr>
        </p:nvPicPr>
        <p:blipFill>
          <a:blip r:embed="rId15"/>
          <a:srcRect t="21707" b="21707"/>
          <a:stretch>
            <a:fillRect/>
          </a:stretch>
        </p:blipFill>
        <p:spPr>
          <a:xfrm>
            <a:off x="3126557" y="2241693"/>
            <a:ext cx="2964908" cy="2223527"/>
          </a:xfrm>
          <a:prstGeom prst="rect">
            <a:avLst/>
          </a:prstGeom>
        </p:spPr>
      </p:pic>
      <p:pic>
        <p:nvPicPr>
          <p:cNvPr id="26" name="PA-图片 2" descr="C:\Users\2GGTFQ2\Desktop\tuwen(1)\图片\34\scooter-01-1442.jpgscooter-01-1442"/>
          <p:cNvPicPr>
            <a:picLocks noChangeAspect="1"/>
          </p:cNvPicPr>
          <p:nvPr>
            <p:custDataLst>
              <p:tags r:id="rId16"/>
            </p:custDataLst>
          </p:nvPr>
        </p:nvPicPr>
        <p:blipFill>
          <a:blip r:embed="rId17"/>
          <a:srcRect t="25021" b="25021"/>
          <a:stretch>
            <a:fillRect/>
          </a:stretch>
        </p:blipFill>
        <p:spPr>
          <a:xfrm>
            <a:off x="6189243" y="2330956"/>
            <a:ext cx="2192029" cy="1643908"/>
          </a:xfrm>
          <a:prstGeom prst="rect">
            <a:avLst/>
          </a:prstGeom>
        </p:spPr>
      </p:pic>
      <p:pic>
        <p:nvPicPr>
          <p:cNvPr id="27" name="PA-图片 2" descr="C:\Users\2GGTFQ2\Desktop\tuwen(1)\图片\34\scooter-01-1442.jpgscooter-01-1442"/>
          <p:cNvPicPr>
            <a:picLocks noChangeAspect="1"/>
          </p:cNvPicPr>
          <p:nvPr>
            <p:custDataLst>
              <p:tags r:id="rId18"/>
            </p:custDataLst>
          </p:nvPr>
        </p:nvPicPr>
        <p:blipFill>
          <a:blip r:embed="rId19"/>
          <a:srcRect l="22220" r="22220"/>
          <a:stretch>
            <a:fillRect/>
          </a:stretch>
        </p:blipFill>
        <p:spPr>
          <a:xfrm>
            <a:off x="8479774" y="2329527"/>
            <a:ext cx="2193845" cy="1645270"/>
          </a:xfrm>
          <a:prstGeom prst="rect">
            <a:avLst/>
          </a:prstGeom>
        </p:spPr>
      </p:pic>
      <p:pic>
        <p:nvPicPr>
          <p:cNvPr id="28" name="PA-图片 2" descr="C:\Users\2GGTFQ2\Desktop\tuwen(1)\图片\34\scooter-01-1442.jpgscooter-01-1442"/>
          <p:cNvPicPr>
            <a:picLocks noChangeAspect="1"/>
          </p:cNvPicPr>
          <p:nvPr>
            <p:custDataLst>
              <p:tags r:id="rId20"/>
            </p:custDataLst>
          </p:nvPr>
        </p:nvPicPr>
        <p:blipFill>
          <a:blip r:embed="rId21"/>
          <a:srcRect l="12497" r="12497"/>
          <a:stretch>
            <a:fillRect/>
          </a:stretch>
        </p:blipFill>
        <p:spPr>
          <a:xfrm>
            <a:off x="10771438" y="2329527"/>
            <a:ext cx="2193845" cy="1645270"/>
          </a:xfrm>
          <a:prstGeom prst="rect">
            <a:avLst/>
          </a:prstGeom>
        </p:spPr>
      </p:pic>
      <p:pic>
        <p:nvPicPr>
          <p:cNvPr id="29" name="PA-图片 2" descr="C:\Users\2GGTFQ2\Desktop\tuwen(1)\图片\34\scooter-01-1442.jpgscooter-01-1442"/>
          <p:cNvPicPr>
            <a:picLocks noChangeAspect="1"/>
          </p:cNvPicPr>
          <p:nvPr>
            <p:custDataLst>
              <p:tags r:id="rId22"/>
            </p:custDataLst>
          </p:nvPr>
        </p:nvPicPr>
        <p:blipFill>
          <a:blip r:embed="rId23"/>
          <a:srcRect t="19965" b="19965"/>
          <a:stretch>
            <a:fillRect/>
          </a:stretch>
        </p:blipFill>
        <p:spPr>
          <a:xfrm>
            <a:off x="13063100" y="2329527"/>
            <a:ext cx="2193845" cy="1645270"/>
          </a:xfrm>
          <a:prstGeom prst="rect">
            <a:avLst/>
          </a:prstGeom>
        </p:spPr>
      </p:pic>
      <p:pic>
        <p:nvPicPr>
          <p:cNvPr id="30" name="PA-图片 2" descr="C:\Users\2GGTFQ2\Desktop\tuwen(1)\图片\34\scooter-01-1442.jpgscooter-01-1442"/>
          <p:cNvPicPr>
            <a:picLocks noChangeAspect="1"/>
          </p:cNvPicPr>
          <p:nvPr>
            <p:custDataLst>
              <p:tags r:id="rId24"/>
            </p:custDataLst>
          </p:nvPr>
        </p:nvPicPr>
        <p:blipFill>
          <a:blip r:embed="rId25"/>
          <a:srcRect l="15831" r="15831"/>
          <a:stretch>
            <a:fillRect/>
          </a:stretch>
        </p:blipFill>
        <p:spPr>
          <a:xfrm>
            <a:off x="15354765" y="2329527"/>
            <a:ext cx="2193845" cy="1645270"/>
          </a:xfrm>
          <a:prstGeom prst="rect">
            <a:avLst/>
          </a:prstGeom>
        </p:spPr>
      </p:pic>
    </p:spTree>
    <p:custDataLst>
      <p:tags r:id="rId26"/>
    </p:custDataLst>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nodeType="clickEffect">
                                  <p:stCondLst>
                                    <p:cond delay="0"/>
                                  </p:stCondLst>
                                  <p:childTnLst>
                                    <p:anim calcmode="lin" valueType="num">
                                      <p:cBhvr additive="base">
                                        <p:cTn id="18" dur="500" fill="hold">
                                          <p:stCondLst>
                                            <p:cond delay="0"/>
                                          </p:stCondLst>
                                        </p:cTn>
                                        <p:tgtEl>
                                          <p:spTgt spid="21"/>
                                        </p:tgtEl>
                                        <p:attrNameLst>
                                          <p:attrName>ppt_x</p:attrName>
                                        </p:attrNameLst>
                                      </p:cBhvr>
                                      <p:tavLst>
                                        <p:tav tm="0">
                                          <p:val>
                                            <p:strVal val="ppt_x"/>
                                          </p:val>
                                        </p:tav>
                                        <p:tav tm="100000">
                                          <p:val>
                                            <p:strVal val="#ppt_x+0.334022"/>
                                          </p:val>
                                        </p:tav>
                                      </p:tavLst>
                                    </p:anim>
                                    <p:anim calcmode="lin" valueType="num">
                                      <p:cBhvr additive="base">
                                        <p:cTn id="19" dur="500" fill="hold">
                                          <p:stCondLst>
                                            <p:cond delay="0"/>
                                          </p:stCondLst>
                                        </p:cTn>
                                        <p:tgtEl>
                                          <p:spTgt spid="21"/>
                                        </p:tgtEl>
                                        <p:attrNameLst>
                                          <p:attrName>ppt_y</p:attrName>
                                        </p:attrNameLst>
                                      </p:cBhvr>
                                      <p:tavLst>
                                        <p:tav tm="0">
                                          <p:val>
                                            <p:strVal val="ppt_y"/>
                                          </p:val>
                                        </p:tav>
                                        <p:tav tm="100000">
                                          <p:val>
                                            <p:strVal val="#ppt_y+0"/>
                                          </p:val>
                                        </p:tav>
                                      </p:tavLst>
                                    </p:anim>
                                    <p:anim calcmode="lin" valueType="num">
                                      <p:cBhvr additive="base">
                                        <p:cTn id="20" dur="500" fill="hold">
                                          <p:stCondLst>
                                            <p:cond delay="0"/>
                                          </p:stCondLst>
                                        </p:cTn>
                                        <p:tgtEl>
                                          <p:spTgt spid="21"/>
                                        </p:tgtEl>
                                        <p:attrNameLst>
                                          <p:attrName>ppt_w</p:attrName>
                                        </p:attrNameLst>
                                      </p:cBhvr>
                                      <p:tavLst>
                                        <p:tav tm="0">
                                          <p:val>
                                            <p:strVal val="ppt_w"/>
                                          </p:val>
                                        </p:tav>
                                        <p:tav tm="100000">
                                          <p:val>
                                            <p:strVal val="#ppt_w+0.000125164"/>
                                          </p:val>
                                        </p:tav>
                                      </p:tavLst>
                                    </p:anim>
                                    <p:anim calcmode="lin" valueType="num">
                                      <p:cBhvr additive="base">
                                        <p:cTn id="21" dur="500" fill="hold">
                                          <p:stCondLst>
                                            <p:cond delay="0"/>
                                          </p:stCondLst>
                                        </p:cTn>
                                        <p:tgtEl>
                                          <p:spTgt spid="21"/>
                                        </p:tgtEl>
                                        <p:attrNameLst>
                                          <p:attrName>ppt_h</p:attrName>
                                        </p:attrNameLst>
                                      </p:cBhvr>
                                      <p:tavLst>
                                        <p:tav tm="0">
                                          <p:val>
                                            <p:strVal val="ppt_h"/>
                                          </p:val>
                                        </p:tav>
                                        <p:tav tm="100000">
                                          <p:val>
                                            <p:strVal val="#ppt_h+0"/>
                                          </p:val>
                                        </p:tav>
                                      </p:tavLst>
                                    </p:anim>
                                  </p:childTnLst>
                                </p:cTn>
                              </p:par>
                              <p:par>
                                <p:cTn id="22" presetID="35" presetClass="path" presetSubtype="0" accel="50000" decel="50000" fill="hold" nodeType="withEffect">
                                  <p:stCondLst>
                                    <p:cond delay="0"/>
                                  </p:stCondLst>
                                  <p:childTnLst>
                                    <p:anim calcmode="lin" valueType="num">
                                      <p:cBhvr additive="base">
                                        <p:cTn id="23" dur="500" fill="hold">
                                          <p:stCondLst>
                                            <p:cond delay="0"/>
                                          </p:stCondLst>
                                        </p:cTn>
                                        <p:tgtEl>
                                          <p:spTgt spid="18"/>
                                        </p:tgtEl>
                                        <p:attrNameLst>
                                          <p:attrName>ppt_x</p:attrName>
                                        </p:attrNameLst>
                                      </p:cBhvr>
                                      <p:tavLst>
                                        <p:tav tm="0">
                                          <p:val>
                                            <p:strVal val="ppt_x"/>
                                          </p:val>
                                        </p:tav>
                                        <p:tav tm="100000">
                                          <p:val>
                                            <p:strVal val="#ppt_x+0.333981"/>
                                          </p:val>
                                        </p:tav>
                                      </p:tavLst>
                                    </p:anim>
                                    <p:anim calcmode="lin" valueType="num">
                                      <p:cBhvr additive="base">
                                        <p:cTn id="24" dur="500" fill="hold">
                                          <p:stCondLst>
                                            <p:cond delay="0"/>
                                          </p:stCondLst>
                                        </p:cTn>
                                        <p:tgtEl>
                                          <p:spTgt spid="18"/>
                                        </p:tgtEl>
                                        <p:attrNameLst>
                                          <p:attrName>ppt_y</p:attrName>
                                        </p:attrNameLst>
                                      </p:cBhvr>
                                      <p:tavLst>
                                        <p:tav tm="0">
                                          <p:val>
                                            <p:strVal val="ppt_y"/>
                                          </p:val>
                                        </p:tav>
                                        <p:tav tm="100000">
                                          <p:val>
                                            <p:strVal val="#ppt_y+0"/>
                                          </p:val>
                                        </p:tav>
                                      </p:tavLst>
                                    </p:anim>
                                    <p:anim calcmode="lin" valueType="num">
                                      <p:cBhvr additive="base">
                                        <p:cTn id="25" dur="500" fill="hold">
                                          <p:stCondLst>
                                            <p:cond delay="0"/>
                                          </p:stCondLst>
                                        </p:cTn>
                                        <p:tgtEl>
                                          <p:spTgt spid="18"/>
                                        </p:tgtEl>
                                        <p:attrNameLst>
                                          <p:attrName>ppt_w</p:attrName>
                                        </p:attrNameLst>
                                      </p:cBhvr>
                                      <p:tavLst>
                                        <p:tav tm="0">
                                          <p:val>
                                            <p:strVal val="ppt_w"/>
                                          </p:val>
                                        </p:tav>
                                        <p:tav tm="100000">
                                          <p:val>
                                            <p:strVal val="#ppt_w+4.40809e-05"/>
                                          </p:val>
                                        </p:tav>
                                      </p:tavLst>
                                    </p:anim>
                                    <p:anim calcmode="lin" valueType="num">
                                      <p:cBhvr additive="base">
                                        <p:cTn id="26" dur="500" fill="hold">
                                          <p:stCondLst>
                                            <p:cond delay="0"/>
                                          </p:stCondLst>
                                        </p:cTn>
                                        <p:tgtEl>
                                          <p:spTgt spid="18"/>
                                        </p:tgtEl>
                                        <p:attrNameLst>
                                          <p:attrName>ppt_h</p:attrName>
                                        </p:attrNameLst>
                                      </p:cBhvr>
                                      <p:tavLst>
                                        <p:tav tm="0">
                                          <p:val>
                                            <p:strVal val="ppt_h"/>
                                          </p:val>
                                        </p:tav>
                                        <p:tav tm="100000">
                                          <p:val>
                                            <p:strVal val="#ppt_h+0"/>
                                          </p:val>
                                        </p:tav>
                                      </p:tavLst>
                                    </p:anim>
                                  </p:childTnLst>
                                </p:cTn>
                              </p:par>
                              <p:par>
                                <p:cTn id="27" presetID="35" presetClass="path" presetSubtype="0" accel="50000" decel="50000" fill="hold" nodeType="withEffect">
                                  <p:stCondLst>
                                    <p:cond delay="0"/>
                                  </p:stCondLst>
                                  <p:childTnLst>
                                    <p:anim calcmode="lin" valueType="num">
                                      <p:cBhvr additive="base">
                                        <p:cTn id="28" dur="500" fill="hold">
                                          <p:stCondLst>
                                            <p:cond delay="0"/>
                                          </p:stCondLst>
                                        </p:cTn>
                                        <p:tgtEl>
                                          <p:spTgt spid="11"/>
                                        </p:tgtEl>
                                        <p:attrNameLst>
                                          <p:attrName>ppt_x</p:attrName>
                                        </p:attrNameLst>
                                      </p:cBhvr>
                                      <p:tavLst>
                                        <p:tav tm="0">
                                          <p:val>
                                            <p:strVal val="ppt_x"/>
                                          </p:val>
                                        </p:tav>
                                        <p:tav tm="100000">
                                          <p:val>
                                            <p:strVal val="#ppt_x+0.333959"/>
                                          </p:val>
                                        </p:tav>
                                      </p:tavLst>
                                    </p:anim>
                                    <p:anim calcmode="lin" valueType="num">
                                      <p:cBhvr additive="base">
                                        <p:cTn id="29" dur="500" fill="hold">
                                          <p:stCondLst>
                                            <p:cond delay="0"/>
                                          </p:stCondLst>
                                        </p:cTn>
                                        <p:tgtEl>
                                          <p:spTgt spid="11"/>
                                        </p:tgtEl>
                                        <p:attrNameLst>
                                          <p:attrName>ppt_y</p:attrName>
                                        </p:attrNameLst>
                                      </p:cBhvr>
                                      <p:tavLst>
                                        <p:tav tm="0">
                                          <p:val>
                                            <p:strVal val="ppt_y"/>
                                          </p:val>
                                        </p:tav>
                                        <p:tav tm="100000">
                                          <p:val>
                                            <p:strVal val="#ppt_y+0"/>
                                          </p:val>
                                        </p:tav>
                                      </p:tavLst>
                                    </p:anim>
                                    <p:anim calcmode="lin" valueType="num">
                                      <p:cBhvr additive="base">
                                        <p:cTn id="30" dur="500" fill="hold">
                                          <p:stCondLst>
                                            <p:cond delay="0"/>
                                          </p:stCondLst>
                                        </p:cTn>
                                        <p:tgtEl>
                                          <p:spTgt spid="11"/>
                                        </p:tgtEl>
                                        <p:attrNameLst>
                                          <p:attrName>ppt_w</p:attrName>
                                        </p:attrNameLst>
                                      </p:cBhvr>
                                      <p:tavLst>
                                        <p:tav tm="0">
                                          <p:val>
                                            <p:strVal val="ppt_w"/>
                                          </p:val>
                                        </p:tav>
                                        <p:tav tm="100000">
                                          <p:val>
                                            <p:strVal val="#ppt_w+0"/>
                                          </p:val>
                                        </p:tav>
                                      </p:tavLst>
                                    </p:anim>
                                    <p:anim calcmode="lin" valueType="num">
                                      <p:cBhvr additive="base">
                                        <p:cTn id="31" dur="500" fill="hold">
                                          <p:stCondLst>
                                            <p:cond delay="0"/>
                                          </p:stCondLst>
                                        </p:cTn>
                                        <p:tgtEl>
                                          <p:spTgt spid="11"/>
                                        </p:tgtEl>
                                        <p:attrNameLst>
                                          <p:attrName>ppt_h</p:attrName>
                                        </p:attrNameLst>
                                      </p:cBhvr>
                                      <p:tavLst>
                                        <p:tav tm="0">
                                          <p:val>
                                            <p:strVal val="ppt_h"/>
                                          </p:val>
                                        </p:tav>
                                        <p:tav tm="100000">
                                          <p:val>
                                            <p:strVal val="#ppt_h+0"/>
                                          </p:val>
                                        </p:tav>
                                      </p:tavLst>
                                    </p:anim>
                                  </p:childTnLst>
                                </p:cTn>
                              </p:par>
                              <p:par>
                                <p:cTn id="32" presetID="35" presetClass="path" presetSubtype="0" accel="50000" decel="50000" fill="hold" nodeType="withEffect">
                                  <p:stCondLst>
                                    <p:cond delay="0"/>
                                  </p:stCondLst>
                                  <p:childTnLst>
                                    <p:anim calcmode="lin" valueType="num">
                                      <p:cBhvr additive="base">
                                        <p:cTn id="33" dur="500" fill="hold">
                                          <p:stCondLst>
                                            <p:cond delay="0"/>
                                          </p:stCondLst>
                                        </p:cTn>
                                        <p:tgtEl>
                                          <p:spTgt spid="22"/>
                                        </p:tgtEl>
                                        <p:attrNameLst>
                                          <p:attrName>ppt_x</p:attrName>
                                        </p:attrNameLst>
                                      </p:cBhvr>
                                      <p:tavLst>
                                        <p:tav tm="0">
                                          <p:val>
                                            <p:strVal val="ppt_x"/>
                                          </p:val>
                                        </p:tav>
                                        <p:tav tm="100000">
                                          <p:val>
                                            <p:strVal val="#ppt_x+0.333959"/>
                                          </p:val>
                                        </p:tav>
                                      </p:tavLst>
                                    </p:anim>
                                    <p:anim calcmode="lin" valueType="num">
                                      <p:cBhvr additive="base">
                                        <p:cTn id="34" dur="500" fill="hold">
                                          <p:stCondLst>
                                            <p:cond delay="0"/>
                                          </p:stCondLst>
                                        </p:cTn>
                                        <p:tgtEl>
                                          <p:spTgt spid="22"/>
                                        </p:tgtEl>
                                        <p:attrNameLst>
                                          <p:attrName>ppt_y</p:attrName>
                                        </p:attrNameLst>
                                      </p:cBhvr>
                                      <p:tavLst>
                                        <p:tav tm="0">
                                          <p:val>
                                            <p:strVal val="ppt_y"/>
                                          </p:val>
                                        </p:tav>
                                        <p:tav tm="100000">
                                          <p:val>
                                            <p:strVal val="#ppt_y+0"/>
                                          </p:val>
                                        </p:tav>
                                      </p:tavLst>
                                    </p:anim>
                                    <p:anim calcmode="lin" valueType="num">
                                      <p:cBhvr additive="base">
                                        <p:cTn id="35" dur="500" fill="hold">
                                          <p:stCondLst>
                                            <p:cond delay="0"/>
                                          </p:stCondLst>
                                        </p:cTn>
                                        <p:tgtEl>
                                          <p:spTgt spid="22"/>
                                        </p:tgtEl>
                                        <p:attrNameLst>
                                          <p:attrName>ppt_w</p:attrName>
                                        </p:attrNameLst>
                                      </p:cBhvr>
                                      <p:tavLst>
                                        <p:tav tm="0">
                                          <p:val>
                                            <p:strVal val="ppt_w"/>
                                          </p:val>
                                        </p:tav>
                                        <p:tav tm="100000">
                                          <p:val>
                                            <p:strVal val="#ppt_w+0"/>
                                          </p:val>
                                        </p:tav>
                                      </p:tavLst>
                                    </p:anim>
                                    <p:anim calcmode="lin" valueType="num">
                                      <p:cBhvr additive="base">
                                        <p:cTn id="36" dur="500" fill="hold">
                                          <p:stCondLst>
                                            <p:cond delay="0"/>
                                          </p:stCondLst>
                                        </p:cTn>
                                        <p:tgtEl>
                                          <p:spTgt spid="22"/>
                                        </p:tgtEl>
                                        <p:attrNameLst>
                                          <p:attrName>ppt_h</p:attrName>
                                        </p:attrNameLst>
                                      </p:cBhvr>
                                      <p:tavLst>
                                        <p:tav tm="0">
                                          <p:val>
                                            <p:strVal val="ppt_h"/>
                                          </p:val>
                                        </p:tav>
                                        <p:tav tm="100000">
                                          <p:val>
                                            <p:strVal val="#ppt_h+0"/>
                                          </p:val>
                                        </p:tav>
                                      </p:tavLst>
                                    </p:anim>
                                  </p:childTnLst>
                                </p:cTn>
                              </p:par>
                              <p:par>
                                <p:cTn id="37" presetID="35" presetClass="path" presetSubtype="0" accel="50000" decel="50000" fill="hold" nodeType="withEffect">
                                  <p:stCondLst>
                                    <p:cond delay="0"/>
                                  </p:stCondLst>
                                  <p:childTnLst>
                                    <p:anim calcmode="lin" valueType="num">
                                      <p:cBhvr additive="base">
                                        <p:cTn id="38" dur="500" fill="hold">
                                          <p:stCondLst>
                                            <p:cond delay="0"/>
                                          </p:stCondLst>
                                        </p:cTn>
                                        <p:tgtEl>
                                          <p:spTgt spid="23"/>
                                        </p:tgtEl>
                                        <p:attrNameLst>
                                          <p:attrName>ppt_x</p:attrName>
                                        </p:attrNameLst>
                                      </p:cBhvr>
                                      <p:tavLst>
                                        <p:tav tm="0">
                                          <p:val>
                                            <p:strVal val="ppt_x"/>
                                          </p:val>
                                        </p:tav>
                                        <p:tav tm="100000">
                                          <p:val>
                                            <p:strVal val="#ppt_x+0.333959"/>
                                          </p:val>
                                        </p:tav>
                                      </p:tavLst>
                                    </p:anim>
                                    <p:anim calcmode="lin" valueType="num">
                                      <p:cBhvr additive="base">
                                        <p:cTn id="39" dur="500" fill="hold">
                                          <p:stCondLst>
                                            <p:cond delay="0"/>
                                          </p:stCondLst>
                                        </p:cTn>
                                        <p:tgtEl>
                                          <p:spTgt spid="23"/>
                                        </p:tgtEl>
                                        <p:attrNameLst>
                                          <p:attrName>ppt_y</p:attrName>
                                        </p:attrNameLst>
                                      </p:cBhvr>
                                      <p:tavLst>
                                        <p:tav tm="0">
                                          <p:val>
                                            <p:strVal val="ppt_y"/>
                                          </p:val>
                                        </p:tav>
                                        <p:tav tm="100000">
                                          <p:val>
                                            <p:strVal val="#ppt_y+0"/>
                                          </p:val>
                                        </p:tav>
                                      </p:tavLst>
                                    </p:anim>
                                    <p:anim calcmode="lin" valueType="num">
                                      <p:cBhvr additive="base">
                                        <p:cTn id="40" dur="500" fill="hold">
                                          <p:stCondLst>
                                            <p:cond delay="0"/>
                                          </p:stCondLst>
                                        </p:cTn>
                                        <p:tgtEl>
                                          <p:spTgt spid="23"/>
                                        </p:tgtEl>
                                        <p:attrNameLst>
                                          <p:attrName>ppt_w</p:attrName>
                                        </p:attrNameLst>
                                      </p:cBhvr>
                                      <p:tavLst>
                                        <p:tav tm="0">
                                          <p:val>
                                            <p:strVal val="ppt_w"/>
                                          </p:val>
                                        </p:tav>
                                        <p:tav tm="100000">
                                          <p:val>
                                            <p:strVal val="#ppt_w+0"/>
                                          </p:val>
                                        </p:tav>
                                      </p:tavLst>
                                    </p:anim>
                                    <p:anim calcmode="lin" valueType="num">
                                      <p:cBhvr additive="base">
                                        <p:cTn id="41" dur="500" fill="hold">
                                          <p:stCondLst>
                                            <p:cond delay="0"/>
                                          </p:stCondLst>
                                        </p:cTn>
                                        <p:tgtEl>
                                          <p:spTgt spid="23"/>
                                        </p:tgtEl>
                                        <p:attrNameLst>
                                          <p:attrName>ppt_h</p:attrName>
                                        </p:attrNameLst>
                                      </p:cBhvr>
                                      <p:tavLst>
                                        <p:tav tm="0">
                                          <p:val>
                                            <p:strVal val="ppt_h"/>
                                          </p:val>
                                        </p:tav>
                                        <p:tav tm="100000">
                                          <p:val>
                                            <p:strVal val="#ppt_h+0"/>
                                          </p:val>
                                        </p:tav>
                                      </p:tavLst>
                                    </p:anim>
                                  </p:childTnLst>
                                </p:cTn>
                              </p:par>
                              <p:par>
                                <p:cTn id="42" presetID="35" presetClass="path" presetSubtype="0" accel="50000" decel="50000" fill="hold" nodeType="withEffect">
                                  <p:stCondLst>
                                    <p:cond delay="0"/>
                                  </p:stCondLst>
                                  <p:childTnLst>
                                    <p:anim calcmode="lin" valueType="num">
                                      <p:cBhvr additive="base">
                                        <p:cTn id="43" dur="500" fill="hold">
                                          <p:stCondLst>
                                            <p:cond delay="0"/>
                                          </p:stCondLst>
                                        </p:cTn>
                                        <p:tgtEl>
                                          <p:spTgt spid="24"/>
                                        </p:tgtEl>
                                        <p:attrNameLst>
                                          <p:attrName>ppt_x</p:attrName>
                                        </p:attrNameLst>
                                      </p:cBhvr>
                                      <p:tavLst>
                                        <p:tav tm="0">
                                          <p:val>
                                            <p:strVal val="ppt_x"/>
                                          </p:val>
                                        </p:tav>
                                        <p:tav tm="100000">
                                          <p:val>
                                            <p:strVal val="#ppt_x+0.390176"/>
                                          </p:val>
                                        </p:tav>
                                      </p:tavLst>
                                    </p:anim>
                                    <p:anim calcmode="lin" valueType="num">
                                      <p:cBhvr additive="base">
                                        <p:cTn id="44" dur="500" fill="hold">
                                          <p:stCondLst>
                                            <p:cond delay="0"/>
                                          </p:stCondLst>
                                        </p:cTn>
                                        <p:tgtEl>
                                          <p:spTgt spid="24"/>
                                        </p:tgtEl>
                                        <p:attrNameLst>
                                          <p:attrName>ppt_y</p:attrName>
                                        </p:attrNameLst>
                                      </p:cBhvr>
                                      <p:tavLst>
                                        <p:tav tm="0">
                                          <p:val>
                                            <p:strVal val="ppt_y"/>
                                          </p:val>
                                        </p:tav>
                                        <p:tav tm="100000">
                                          <p:val>
                                            <p:strVal val="#ppt_y+-1.69542e-07"/>
                                          </p:val>
                                        </p:tav>
                                      </p:tavLst>
                                    </p:anim>
                                    <p:anim calcmode="lin" valueType="num">
                                      <p:cBhvr additive="base">
                                        <p:cTn id="45" dur="500" fill="hold">
                                          <p:stCondLst>
                                            <p:cond delay="0"/>
                                          </p:stCondLst>
                                        </p:cTn>
                                        <p:tgtEl>
                                          <p:spTgt spid="24"/>
                                        </p:tgtEl>
                                        <p:attrNameLst>
                                          <p:attrName>ppt_w</p:attrName>
                                        </p:attrNameLst>
                                      </p:cBhvr>
                                      <p:tavLst>
                                        <p:tav tm="0">
                                          <p:val>
                                            <p:strVal val="ppt_w"/>
                                          </p:val>
                                        </p:tav>
                                        <p:tav tm="100000">
                                          <p:val>
                                            <p:strVal val="#ppt_w+0.112433"/>
                                          </p:val>
                                        </p:tav>
                                      </p:tavLst>
                                    </p:anim>
                                    <p:anim calcmode="lin" valueType="num">
                                      <p:cBhvr additive="base">
                                        <p:cTn id="46" dur="500" fill="hold">
                                          <p:stCondLst>
                                            <p:cond delay="0"/>
                                          </p:stCondLst>
                                        </p:cTn>
                                        <p:tgtEl>
                                          <p:spTgt spid="24"/>
                                        </p:tgtEl>
                                        <p:attrNameLst>
                                          <p:attrName>ppt_h</p:attrName>
                                        </p:attrNameLst>
                                      </p:cBhvr>
                                      <p:tavLst>
                                        <p:tav tm="0">
                                          <p:val>
                                            <p:strVal val="ppt_h"/>
                                          </p:val>
                                        </p:tav>
                                        <p:tav tm="100000">
                                          <p:val>
                                            <p:strVal val="#ppt_h+0.112425"/>
                                          </p:val>
                                        </p:tav>
                                      </p:tavLst>
                                    </p:anim>
                                  </p:childTnLst>
                                </p:cTn>
                              </p:par>
                              <p:par>
                                <p:cTn id="47" presetID="35" presetClass="path" presetSubtype="0" accel="50000" decel="50000" fill="hold" nodeType="withEffect">
                                  <p:stCondLst>
                                    <p:cond delay="0"/>
                                  </p:stCondLst>
                                  <p:childTnLst>
                                    <p:anim calcmode="lin" valueType="num">
                                      <p:cBhvr additive="base">
                                        <p:cTn id="48" dur="500" fill="hold">
                                          <p:stCondLst>
                                            <p:cond delay="0"/>
                                          </p:stCondLst>
                                        </p:cTn>
                                        <p:tgtEl>
                                          <p:spTgt spid="25"/>
                                        </p:tgtEl>
                                        <p:attrNameLst>
                                          <p:attrName>ppt_x</p:attrName>
                                        </p:attrNameLst>
                                      </p:cBhvr>
                                      <p:tavLst>
                                        <p:tav tm="0">
                                          <p:val>
                                            <p:strVal val="ppt_x"/>
                                          </p:val>
                                        </p:tav>
                                        <p:tav tm="100000">
                                          <p:val>
                                            <p:strVal val="#ppt_x+0.390353"/>
                                          </p:val>
                                        </p:tav>
                                      </p:tavLst>
                                    </p:anim>
                                    <p:anim calcmode="lin" valueType="num">
                                      <p:cBhvr additive="base">
                                        <p:cTn id="49" dur="500" fill="hold">
                                          <p:stCondLst>
                                            <p:cond delay="0"/>
                                          </p:stCondLst>
                                        </p:cTn>
                                        <p:tgtEl>
                                          <p:spTgt spid="25"/>
                                        </p:tgtEl>
                                        <p:attrNameLst>
                                          <p:attrName>ppt_y</p:attrName>
                                        </p:attrNameLst>
                                      </p:cBhvr>
                                      <p:tavLst>
                                        <p:tav tm="0">
                                          <p:val>
                                            <p:strVal val="ppt_y"/>
                                          </p:val>
                                        </p:tav>
                                        <p:tav tm="100000">
                                          <p:val>
                                            <p:strVal val="#ppt_y+-0.000132229"/>
                                          </p:val>
                                        </p:tav>
                                      </p:tavLst>
                                    </p:anim>
                                    <p:anim calcmode="lin" valueType="num">
                                      <p:cBhvr additive="base">
                                        <p:cTn id="50" dur="500" fill="hold">
                                          <p:stCondLst>
                                            <p:cond delay="0"/>
                                          </p:stCondLst>
                                        </p:cTn>
                                        <p:tgtEl>
                                          <p:spTgt spid="25"/>
                                        </p:tgtEl>
                                        <p:attrNameLst>
                                          <p:attrName>ppt_w</p:attrName>
                                        </p:attrNameLst>
                                      </p:cBhvr>
                                      <p:tavLst>
                                        <p:tav tm="0">
                                          <p:val>
                                            <p:strVal val="ppt_w"/>
                                          </p:val>
                                        </p:tav>
                                        <p:tav tm="100000">
                                          <p:val>
                                            <p:strVal val="#ppt_w+-0.112697"/>
                                          </p:val>
                                        </p:tav>
                                      </p:tavLst>
                                    </p:anim>
                                    <p:anim calcmode="lin" valueType="num">
                                      <p:cBhvr additive="base">
                                        <p:cTn id="51" dur="500" fill="hold">
                                          <p:stCondLst>
                                            <p:cond delay="0"/>
                                          </p:stCondLst>
                                        </p:cTn>
                                        <p:tgtEl>
                                          <p:spTgt spid="25"/>
                                        </p:tgtEl>
                                        <p:attrNameLst>
                                          <p:attrName>ppt_h</p:attrName>
                                        </p:attrNameLst>
                                      </p:cBhvr>
                                      <p:tavLst>
                                        <p:tav tm="0">
                                          <p:val>
                                            <p:strVal val="ppt_h"/>
                                          </p:val>
                                        </p:tav>
                                        <p:tav tm="100000">
                                          <p:val>
                                            <p:strVal val="#ppt_h+-0.11269"/>
                                          </p:val>
                                        </p:tav>
                                      </p:tavLst>
                                    </p:anim>
                                  </p:childTnLst>
                                </p:cTn>
                              </p:par>
                              <p:par>
                                <p:cTn id="52" presetID="35" presetClass="path" presetSubtype="0" accel="50000" decel="50000" fill="hold" nodeType="withEffect">
                                  <p:stCondLst>
                                    <p:cond delay="0"/>
                                  </p:stCondLst>
                                  <p:childTnLst>
                                    <p:anim calcmode="lin" valueType="num">
                                      <p:cBhvr additive="base">
                                        <p:cTn id="53" dur="500" fill="hold">
                                          <p:stCondLst>
                                            <p:cond delay="0"/>
                                          </p:stCondLst>
                                        </p:cTn>
                                        <p:tgtEl>
                                          <p:spTgt spid="26"/>
                                        </p:tgtEl>
                                        <p:attrNameLst>
                                          <p:attrName>ppt_x</p:attrName>
                                        </p:attrNameLst>
                                      </p:cBhvr>
                                      <p:tavLst>
                                        <p:tav tm="0">
                                          <p:val>
                                            <p:strVal val="ppt_x"/>
                                          </p:val>
                                        </p:tav>
                                        <p:tav tm="100000">
                                          <p:val>
                                            <p:strVal val="#ppt_x+0.334196"/>
                                          </p:val>
                                        </p:tav>
                                      </p:tavLst>
                                    </p:anim>
                                    <p:anim calcmode="lin" valueType="num">
                                      <p:cBhvr additive="base">
                                        <p:cTn id="54" dur="500" fill="hold">
                                          <p:stCondLst>
                                            <p:cond delay="0"/>
                                          </p:stCondLst>
                                        </p:cTn>
                                        <p:tgtEl>
                                          <p:spTgt spid="26"/>
                                        </p:tgtEl>
                                        <p:attrNameLst>
                                          <p:attrName>ppt_y</p:attrName>
                                        </p:attrNameLst>
                                      </p:cBhvr>
                                      <p:tavLst>
                                        <p:tav tm="0">
                                          <p:val>
                                            <p:strVal val="ppt_y"/>
                                          </p:val>
                                        </p:tav>
                                        <p:tav tm="100000">
                                          <p:val>
                                            <p:strVal val="#ppt_y+0.000132398"/>
                                          </p:val>
                                        </p:tav>
                                      </p:tavLst>
                                    </p:anim>
                                    <p:anim calcmode="lin" valueType="num">
                                      <p:cBhvr additive="base">
                                        <p:cTn id="55" dur="500" fill="hold">
                                          <p:stCondLst>
                                            <p:cond delay="0"/>
                                          </p:stCondLst>
                                        </p:cTn>
                                        <p:tgtEl>
                                          <p:spTgt spid="26"/>
                                        </p:tgtEl>
                                        <p:attrNameLst>
                                          <p:attrName>ppt_w</p:attrName>
                                        </p:attrNameLst>
                                      </p:cBhvr>
                                      <p:tavLst>
                                        <p:tav tm="0">
                                          <p:val>
                                            <p:strVal val="ppt_w"/>
                                          </p:val>
                                        </p:tav>
                                        <p:tav tm="100000">
                                          <p:val>
                                            <p:strVal val="#ppt_w+0.000264825"/>
                                          </p:val>
                                        </p:tav>
                                      </p:tavLst>
                                    </p:anim>
                                    <p:anim calcmode="lin" valueType="num">
                                      <p:cBhvr additive="base">
                                        <p:cTn id="56" dur="500" fill="hold">
                                          <p:stCondLst>
                                            <p:cond delay="0"/>
                                          </p:stCondLst>
                                        </p:cTn>
                                        <p:tgtEl>
                                          <p:spTgt spid="26"/>
                                        </p:tgtEl>
                                        <p:attrNameLst>
                                          <p:attrName>ppt_h</p:attrName>
                                        </p:attrNameLst>
                                      </p:cBhvr>
                                      <p:tavLst>
                                        <p:tav tm="0">
                                          <p:val>
                                            <p:strVal val="ppt_h"/>
                                          </p:val>
                                        </p:tav>
                                        <p:tav tm="100000">
                                          <p:val>
                                            <p:strVal val="#ppt_h+0.000264797"/>
                                          </p:val>
                                        </p:tav>
                                      </p:tavLst>
                                    </p:anim>
                                  </p:childTnLst>
                                </p:cTn>
                              </p:par>
                              <p:par>
                                <p:cTn id="57" presetID="35" presetClass="path" presetSubtype="0" accel="50000" decel="50000" fill="hold" nodeType="withEffect">
                                  <p:stCondLst>
                                    <p:cond delay="0"/>
                                  </p:stCondLst>
                                  <p:childTnLst>
                                    <p:anim calcmode="lin" valueType="num">
                                      <p:cBhvr additive="base">
                                        <p:cTn id="58" dur="500" fill="hold">
                                          <p:stCondLst>
                                            <p:cond delay="0"/>
                                          </p:stCondLst>
                                        </p:cTn>
                                        <p:tgtEl>
                                          <p:spTgt spid="27"/>
                                        </p:tgtEl>
                                        <p:attrNameLst>
                                          <p:attrName>ppt_x</p:attrName>
                                        </p:attrNameLst>
                                      </p:cBhvr>
                                      <p:tavLst>
                                        <p:tav tm="0">
                                          <p:val>
                                            <p:strVal val="ppt_x"/>
                                          </p:val>
                                        </p:tav>
                                        <p:tav tm="100000">
                                          <p:val>
                                            <p:strVal val="#ppt_x+0.334159"/>
                                          </p:val>
                                        </p:tav>
                                      </p:tavLst>
                                    </p:anim>
                                    <p:anim calcmode="lin" valueType="num">
                                      <p:cBhvr additive="base">
                                        <p:cTn id="59" dur="500" fill="hold">
                                          <p:stCondLst>
                                            <p:cond delay="0"/>
                                          </p:stCondLst>
                                        </p:cTn>
                                        <p:tgtEl>
                                          <p:spTgt spid="27"/>
                                        </p:tgtEl>
                                        <p:attrNameLst>
                                          <p:attrName>ppt_y</p:attrName>
                                        </p:attrNameLst>
                                      </p:cBhvr>
                                      <p:tavLst>
                                        <p:tav tm="0">
                                          <p:val>
                                            <p:strVal val="ppt_y"/>
                                          </p:val>
                                        </p:tav>
                                        <p:tav tm="100000">
                                          <p:val>
                                            <p:strVal val="#ppt_y+0"/>
                                          </p:val>
                                        </p:tav>
                                      </p:tavLst>
                                    </p:anim>
                                    <p:anim calcmode="lin" valueType="num">
                                      <p:cBhvr additive="base">
                                        <p:cTn id="60" dur="500" fill="hold">
                                          <p:stCondLst>
                                            <p:cond delay="0"/>
                                          </p:stCondLst>
                                        </p:cTn>
                                        <p:tgtEl>
                                          <p:spTgt spid="27"/>
                                        </p:tgtEl>
                                        <p:attrNameLst>
                                          <p:attrName>ppt_w</p:attrName>
                                        </p:attrNameLst>
                                      </p:cBhvr>
                                      <p:tavLst>
                                        <p:tav tm="0">
                                          <p:val>
                                            <p:strVal val="ppt_w"/>
                                          </p:val>
                                        </p:tav>
                                        <p:tav tm="100000">
                                          <p:val>
                                            <p:strVal val="#ppt_w+0"/>
                                          </p:val>
                                        </p:tav>
                                      </p:tavLst>
                                    </p:anim>
                                    <p:anim calcmode="lin" valueType="num">
                                      <p:cBhvr additive="base">
                                        <p:cTn id="61" dur="500" fill="hold">
                                          <p:stCondLst>
                                            <p:cond delay="0"/>
                                          </p:stCondLst>
                                        </p:cTn>
                                        <p:tgtEl>
                                          <p:spTgt spid="27"/>
                                        </p:tgtEl>
                                        <p:attrNameLst>
                                          <p:attrName>ppt_h</p:attrName>
                                        </p:attrNameLst>
                                      </p:cBhvr>
                                      <p:tavLst>
                                        <p:tav tm="0">
                                          <p:val>
                                            <p:strVal val="ppt_h"/>
                                          </p:val>
                                        </p:tav>
                                        <p:tav tm="100000">
                                          <p:val>
                                            <p:strVal val="#ppt_h+0"/>
                                          </p:val>
                                        </p:tav>
                                      </p:tavLst>
                                    </p:anim>
                                  </p:childTnLst>
                                </p:cTn>
                              </p:par>
                              <p:par>
                                <p:cTn id="62" presetID="35" presetClass="path" presetSubtype="0" accel="50000" decel="50000" fill="hold" nodeType="withEffect">
                                  <p:stCondLst>
                                    <p:cond delay="0"/>
                                  </p:stCondLst>
                                  <p:childTnLst>
                                    <p:anim calcmode="lin" valueType="num">
                                      <p:cBhvr additive="base">
                                        <p:cTn id="63" dur="500" fill="hold">
                                          <p:stCondLst>
                                            <p:cond delay="0"/>
                                          </p:stCondLst>
                                        </p:cTn>
                                        <p:tgtEl>
                                          <p:spTgt spid="28"/>
                                        </p:tgtEl>
                                        <p:attrNameLst>
                                          <p:attrName>ppt_x</p:attrName>
                                        </p:attrNameLst>
                                      </p:cBhvr>
                                      <p:tavLst>
                                        <p:tav tm="0">
                                          <p:val>
                                            <p:strVal val="ppt_x"/>
                                          </p:val>
                                        </p:tav>
                                        <p:tav tm="100000">
                                          <p:val>
                                            <p:strVal val="#ppt_x+0.334159"/>
                                          </p:val>
                                        </p:tav>
                                      </p:tavLst>
                                    </p:anim>
                                    <p:anim calcmode="lin" valueType="num">
                                      <p:cBhvr additive="base">
                                        <p:cTn id="64" dur="500" fill="hold">
                                          <p:stCondLst>
                                            <p:cond delay="0"/>
                                          </p:stCondLst>
                                        </p:cTn>
                                        <p:tgtEl>
                                          <p:spTgt spid="28"/>
                                        </p:tgtEl>
                                        <p:attrNameLst>
                                          <p:attrName>ppt_y</p:attrName>
                                        </p:attrNameLst>
                                      </p:cBhvr>
                                      <p:tavLst>
                                        <p:tav tm="0">
                                          <p:val>
                                            <p:strVal val="ppt_y"/>
                                          </p:val>
                                        </p:tav>
                                        <p:tav tm="100000">
                                          <p:val>
                                            <p:strVal val="#ppt_y+0"/>
                                          </p:val>
                                        </p:tav>
                                      </p:tavLst>
                                    </p:anim>
                                    <p:anim calcmode="lin" valueType="num">
                                      <p:cBhvr additive="base">
                                        <p:cTn id="65" dur="500" fill="hold">
                                          <p:stCondLst>
                                            <p:cond delay="0"/>
                                          </p:stCondLst>
                                        </p:cTn>
                                        <p:tgtEl>
                                          <p:spTgt spid="28"/>
                                        </p:tgtEl>
                                        <p:attrNameLst>
                                          <p:attrName>ppt_w</p:attrName>
                                        </p:attrNameLst>
                                      </p:cBhvr>
                                      <p:tavLst>
                                        <p:tav tm="0">
                                          <p:val>
                                            <p:strVal val="ppt_w"/>
                                          </p:val>
                                        </p:tav>
                                        <p:tav tm="100000">
                                          <p:val>
                                            <p:strVal val="#ppt_w+0"/>
                                          </p:val>
                                        </p:tav>
                                      </p:tavLst>
                                    </p:anim>
                                    <p:anim calcmode="lin" valueType="num">
                                      <p:cBhvr additive="base">
                                        <p:cTn id="66" dur="500" fill="hold">
                                          <p:stCondLst>
                                            <p:cond delay="0"/>
                                          </p:stCondLst>
                                        </p:cTn>
                                        <p:tgtEl>
                                          <p:spTgt spid="28"/>
                                        </p:tgtEl>
                                        <p:attrNameLst>
                                          <p:attrName>ppt_h</p:attrName>
                                        </p:attrNameLst>
                                      </p:cBhvr>
                                      <p:tavLst>
                                        <p:tav tm="0">
                                          <p:val>
                                            <p:strVal val="ppt_h"/>
                                          </p:val>
                                        </p:tav>
                                        <p:tav tm="100000">
                                          <p:val>
                                            <p:strVal val="#ppt_h+0"/>
                                          </p:val>
                                        </p:tav>
                                      </p:tavLst>
                                    </p:anim>
                                  </p:childTnLst>
                                </p:cTn>
                              </p:par>
                              <p:par>
                                <p:cTn id="67" presetID="35" presetClass="path" presetSubtype="0" accel="50000" decel="50000" fill="hold" nodeType="withEffect">
                                  <p:stCondLst>
                                    <p:cond delay="0"/>
                                  </p:stCondLst>
                                  <p:childTnLst>
                                    <p:anim calcmode="lin" valueType="num">
                                      <p:cBhvr additive="base">
                                        <p:cTn id="68" dur="500" fill="hold">
                                          <p:stCondLst>
                                            <p:cond delay="0"/>
                                          </p:stCondLst>
                                        </p:cTn>
                                        <p:tgtEl>
                                          <p:spTgt spid="29"/>
                                        </p:tgtEl>
                                        <p:attrNameLst>
                                          <p:attrName>ppt_x</p:attrName>
                                        </p:attrNameLst>
                                      </p:cBhvr>
                                      <p:tavLst>
                                        <p:tav tm="0">
                                          <p:val>
                                            <p:strVal val="ppt_x"/>
                                          </p:val>
                                        </p:tav>
                                        <p:tav tm="100000">
                                          <p:val>
                                            <p:strVal val="#ppt_x+0.334159"/>
                                          </p:val>
                                        </p:tav>
                                      </p:tavLst>
                                    </p:anim>
                                    <p:anim calcmode="lin" valueType="num">
                                      <p:cBhvr additive="base">
                                        <p:cTn id="69" dur="500" fill="hold">
                                          <p:stCondLst>
                                            <p:cond delay="0"/>
                                          </p:stCondLst>
                                        </p:cTn>
                                        <p:tgtEl>
                                          <p:spTgt spid="29"/>
                                        </p:tgtEl>
                                        <p:attrNameLst>
                                          <p:attrName>ppt_y</p:attrName>
                                        </p:attrNameLst>
                                      </p:cBhvr>
                                      <p:tavLst>
                                        <p:tav tm="0">
                                          <p:val>
                                            <p:strVal val="ppt_y"/>
                                          </p:val>
                                        </p:tav>
                                        <p:tav tm="100000">
                                          <p:val>
                                            <p:strVal val="#ppt_y+0"/>
                                          </p:val>
                                        </p:tav>
                                      </p:tavLst>
                                    </p:anim>
                                    <p:anim calcmode="lin" valueType="num">
                                      <p:cBhvr additive="base">
                                        <p:cTn id="70" dur="500" fill="hold">
                                          <p:stCondLst>
                                            <p:cond delay="0"/>
                                          </p:stCondLst>
                                        </p:cTn>
                                        <p:tgtEl>
                                          <p:spTgt spid="29"/>
                                        </p:tgtEl>
                                        <p:attrNameLst>
                                          <p:attrName>ppt_w</p:attrName>
                                        </p:attrNameLst>
                                      </p:cBhvr>
                                      <p:tavLst>
                                        <p:tav tm="0">
                                          <p:val>
                                            <p:strVal val="ppt_w"/>
                                          </p:val>
                                        </p:tav>
                                        <p:tav tm="100000">
                                          <p:val>
                                            <p:strVal val="#ppt_w+0"/>
                                          </p:val>
                                        </p:tav>
                                      </p:tavLst>
                                    </p:anim>
                                    <p:anim calcmode="lin" valueType="num">
                                      <p:cBhvr additive="base">
                                        <p:cTn id="71" dur="500" fill="hold">
                                          <p:stCondLst>
                                            <p:cond delay="0"/>
                                          </p:stCondLst>
                                        </p:cTn>
                                        <p:tgtEl>
                                          <p:spTgt spid="29"/>
                                        </p:tgtEl>
                                        <p:attrNameLst>
                                          <p:attrName>ppt_h</p:attrName>
                                        </p:attrNameLst>
                                      </p:cBhvr>
                                      <p:tavLst>
                                        <p:tav tm="0">
                                          <p:val>
                                            <p:strVal val="ppt_h"/>
                                          </p:val>
                                        </p:tav>
                                        <p:tav tm="100000">
                                          <p:val>
                                            <p:strVal val="#ppt_h+0"/>
                                          </p:val>
                                        </p:tav>
                                      </p:tavLst>
                                    </p:anim>
                                  </p:childTnLst>
                                </p:cTn>
                              </p:par>
                              <p:par>
                                <p:cTn id="72" presetID="35" presetClass="path" presetSubtype="0" accel="50000" decel="50000" fill="hold" nodeType="withEffect">
                                  <p:stCondLst>
                                    <p:cond delay="0"/>
                                  </p:stCondLst>
                                  <p:childTnLst>
                                    <p:anim calcmode="lin" valueType="num">
                                      <p:cBhvr additive="base">
                                        <p:cTn id="73" dur="500" fill="hold">
                                          <p:stCondLst>
                                            <p:cond delay="0"/>
                                          </p:stCondLst>
                                        </p:cTn>
                                        <p:tgtEl>
                                          <p:spTgt spid="30"/>
                                        </p:tgtEl>
                                        <p:attrNameLst>
                                          <p:attrName>ppt_x</p:attrName>
                                        </p:attrNameLst>
                                      </p:cBhvr>
                                      <p:tavLst>
                                        <p:tav tm="0">
                                          <p:val>
                                            <p:strVal val="ppt_x"/>
                                          </p:val>
                                        </p:tav>
                                        <p:tav tm="40000">
                                          <p:val>
                                            <p:fltVal val="1.3199"/>
                                          </p:val>
                                        </p:tav>
                                        <p:tav tm="50000">
                                          <p:val>
                                            <p:fltVal val="1.3199"/>
                                          </p:val>
                                        </p:tav>
                                        <p:tav tm="55000">
                                          <p:val>
                                            <p:fltVal val="-0.31973"/>
                                          </p:val>
                                        </p:tav>
                                        <p:tav tm="60000">
                                          <p:val>
                                            <p:fltVal val="-0.31973"/>
                                          </p:val>
                                        </p:tav>
                                        <p:tav tm="100000">
                                          <p:val>
                                            <p:fltVal val="-1.55383"/>
                                          </p:val>
                                        </p:tav>
                                      </p:tavLst>
                                    </p:anim>
                                    <p:anim calcmode="lin" valueType="num">
                                      <p:cBhvr additive="base">
                                        <p:cTn id="74" dur="500" fill="hold">
                                          <p:stCondLst>
                                            <p:cond delay="0"/>
                                          </p:stCondLst>
                                        </p:cTn>
                                        <p:tgtEl>
                                          <p:spTgt spid="30"/>
                                        </p:tgtEl>
                                        <p:attrNameLst>
                                          <p:attrName>ppt_y</p:attrName>
                                        </p:attrNameLst>
                                      </p:cBhvr>
                                      <p:tavLst>
                                        <p:tav tm="0">
                                          <p:val>
                                            <p:strVal val="ppt_y"/>
                                          </p:val>
                                        </p:tav>
                                        <p:tav tm="40000">
                                          <p:val>
                                            <p:strVal val="ppt_y"/>
                                          </p:val>
                                        </p:tav>
                                        <p:tav tm="50000">
                                          <p:val>
                                            <p:fltVal val="1.63975"/>
                                          </p:val>
                                        </p:tav>
                                        <p:tav tm="55000">
                                          <p:val>
                                            <p:fltVal val="1.63975"/>
                                          </p:val>
                                        </p:tav>
                                        <p:tav tm="60000">
                                          <p:val>
                                            <p:fltVal val="0.54445"/>
                                          </p:val>
                                        </p:tav>
                                        <p:tav tm="100000">
                                          <p:val>
                                            <p:fltVal val="0.54445"/>
                                          </p:val>
                                        </p:tav>
                                      </p:tavLst>
                                    </p:anim>
                                    <p:anim calcmode="lin" valueType="num">
                                      <p:cBhvr additive="base">
                                        <p:cTn id="75" dur="500" fill="hold">
                                          <p:stCondLst>
                                            <p:cond delay="0"/>
                                          </p:stCondLst>
                                        </p:cTn>
                                        <p:tgtEl>
                                          <p:spTgt spid="30"/>
                                        </p:tgtEl>
                                        <p:attrNameLst>
                                          <p:attrName>ppt_w</p:attrName>
                                        </p:attrNameLst>
                                      </p:cBhvr>
                                      <p:tavLst>
                                        <p:tav tm="0">
                                          <p:val>
                                            <p:strVal val="ppt_w"/>
                                          </p:val>
                                        </p:tav>
                                        <p:tav tm="100000">
                                          <p:val>
                                            <p:strVal val="#ppt_w+-0.000169245"/>
                                          </p:val>
                                        </p:tav>
                                      </p:tavLst>
                                    </p:anim>
                                    <p:anim calcmode="lin" valueType="num">
                                      <p:cBhvr additive="base">
                                        <p:cTn id="76" dur="500" fill="hold">
                                          <p:stCondLst>
                                            <p:cond delay="0"/>
                                          </p:stCondLst>
                                        </p:cTn>
                                        <p:tgtEl>
                                          <p:spTgt spid="30"/>
                                        </p:tgtEl>
                                        <p:attrNameLst>
                                          <p:attrName>ppt_h</p:attrName>
                                        </p:attrNameLst>
                                      </p:cBhvr>
                                      <p:tavLst>
                                        <p:tav tm="0">
                                          <p:val>
                                            <p:strVal val="ppt_h"/>
                                          </p:val>
                                        </p:tav>
                                        <p:tav tm="100000">
                                          <p:val>
                                            <p:strVal val="#ppt_h+0"/>
                                          </p:val>
                                        </p:tav>
                                      </p:tavLst>
                                    </p:anim>
                                  </p:childTnLst>
                                </p:cTn>
                              </p:par>
                            </p:childTnLst>
                          </p:cTn>
                        </p:par>
                      </p:childTnLst>
                    </p:cTn>
                  </p:par>
                  <p:par>
                    <p:cTn id="77" fill="hold">
                      <p:stCondLst>
                        <p:cond delay="indefinite"/>
                      </p:stCondLst>
                      <p:childTnLst>
                        <p:par>
                          <p:cTn id="78" fill="hold">
                            <p:stCondLst>
                              <p:cond delay="0"/>
                            </p:stCondLst>
                            <p:childTnLst>
                              <p:par>
                                <p:cTn id="79" presetID="35" presetClass="path" presetSubtype="0" accel="50000" decel="50000" fill="hold" nodeType="clickEffect">
                                  <p:stCondLst>
                                    <p:cond delay="0"/>
                                  </p:stCondLst>
                                  <p:childTnLst>
                                    <p:anim calcmode="lin" valueType="num">
                                      <p:cBhvr additive="base">
                                        <p:cTn id="80" dur="500" fill="hold">
                                          <p:stCondLst>
                                            <p:cond delay="0"/>
                                          </p:stCondLst>
                                        </p:cTn>
                                        <p:tgtEl>
                                          <p:spTgt spid="21"/>
                                        </p:tgtEl>
                                        <p:attrNameLst>
                                          <p:attrName>ppt_x</p:attrName>
                                        </p:attrNameLst>
                                      </p:cBhvr>
                                      <p:tavLst>
                                        <p:tav tm="0">
                                          <p:val>
                                            <p:strVal val="ppt_x"/>
                                          </p:val>
                                        </p:tav>
                                        <p:tav tm="100000">
                                          <p:val>
                                            <p:strVal val="#ppt_x+0.668003"/>
                                          </p:val>
                                        </p:tav>
                                      </p:tavLst>
                                    </p:anim>
                                    <p:anim calcmode="lin" valueType="num">
                                      <p:cBhvr additive="base">
                                        <p:cTn id="81" dur="500" fill="hold">
                                          <p:stCondLst>
                                            <p:cond delay="0"/>
                                          </p:stCondLst>
                                        </p:cTn>
                                        <p:tgtEl>
                                          <p:spTgt spid="21"/>
                                        </p:tgtEl>
                                        <p:attrNameLst>
                                          <p:attrName>ppt_y</p:attrName>
                                        </p:attrNameLst>
                                      </p:cBhvr>
                                      <p:tavLst>
                                        <p:tav tm="0">
                                          <p:val>
                                            <p:strVal val="ppt_y"/>
                                          </p:val>
                                        </p:tav>
                                        <p:tav tm="100000">
                                          <p:val>
                                            <p:strVal val="#ppt_y+0"/>
                                          </p:val>
                                        </p:tav>
                                      </p:tavLst>
                                    </p:anim>
                                    <p:anim calcmode="lin" valueType="num">
                                      <p:cBhvr additive="base">
                                        <p:cTn id="82" dur="500" fill="hold">
                                          <p:stCondLst>
                                            <p:cond delay="0"/>
                                          </p:stCondLst>
                                        </p:cTn>
                                        <p:tgtEl>
                                          <p:spTgt spid="21"/>
                                        </p:tgtEl>
                                        <p:attrNameLst>
                                          <p:attrName>ppt_w</p:attrName>
                                        </p:attrNameLst>
                                      </p:cBhvr>
                                      <p:tavLst>
                                        <p:tav tm="0">
                                          <p:val>
                                            <p:strVal val="ppt_w"/>
                                          </p:val>
                                        </p:tav>
                                        <p:tav tm="100000">
                                          <p:val>
                                            <p:strVal val="#ppt_w+0.000169245"/>
                                          </p:val>
                                        </p:tav>
                                      </p:tavLst>
                                    </p:anim>
                                    <p:anim calcmode="lin" valueType="num">
                                      <p:cBhvr additive="base">
                                        <p:cTn id="83" dur="500" fill="hold">
                                          <p:stCondLst>
                                            <p:cond delay="0"/>
                                          </p:stCondLst>
                                        </p:cTn>
                                        <p:tgtEl>
                                          <p:spTgt spid="21"/>
                                        </p:tgtEl>
                                        <p:attrNameLst>
                                          <p:attrName>ppt_h</p:attrName>
                                        </p:attrNameLst>
                                      </p:cBhvr>
                                      <p:tavLst>
                                        <p:tav tm="0">
                                          <p:val>
                                            <p:strVal val="ppt_h"/>
                                          </p:val>
                                        </p:tav>
                                        <p:tav tm="100000">
                                          <p:val>
                                            <p:strVal val="#ppt_h+0"/>
                                          </p:val>
                                        </p:tav>
                                      </p:tavLst>
                                    </p:anim>
                                  </p:childTnLst>
                                </p:cTn>
                              </p:par>
                              <p:par>
                                <p:cTn id="84" presetID="35" presetClass="path" presetSubtype="0" accel="50000" decel="50000" fill="hold" nodeType="withEffect">
                                  <p:stCondLst>
                                    <p:cond delay="0"/>
                                  </p:stCondLst>
                                  <p:childTnLst>
                                    <p:anim calcmode="lin" valueType="num">
                                      <p:cBhvr additive="base">
                                        <p:cTn id="85" dur="500" fill="hold">
                                          <p:stCondLst>
                                            <p:cond delay="0"/>
                                          </p:stCondLst>
                                        </p:cTn>
                                        <p:tgtEl>
                                          <p:spTgt spid="18"/>
                                        </p:tgtEl>
                                        <p:attrNameLst>
                                          <p:attrName>ppt_x</p:attrName>
                                        </p:attrNameLst>
                                      </p:cBhvr>
                                      <p:tavLst>
                                        <p:tav tm="0">
                                          <p:val>
                                            <p:strVal val="ppt_x"/>
                                          </p:val>
                                        </p:tav>
                                        <p:tav tm="100000">
                                          <p:val>
                                            <p:strVal val="#ppt_x+0.667941"/>
                                          </p:val>
                                        </p:tav>
                                      </p:tavLst>
                                    </p:anim>
                                    <p:anim calcmode="lin" valueType="num">
                                      <p:cBhvr additive="base">
                                        <p:cTn id="86" dur="500" fill="hold">
                                          <p:stCondLst>
                                            <p:cond delay="0"/>
                                          </p:stCondLst>
                                        </p:cTn>
                                        <p:tgtEl>
                                          <p:spTgt spid="18"/>
                                        </p:tgtEl>
                                        <p:attrNameLst>
                                          <p:attrName>ppt_y</p:attrName>
                                        </p:attrNameLst>
                                      </p:cBhvr>
                                      <p:tavLst>
                                        <p:tav tm="0">
                                          <p:val>
                                            <p:strVal val="ppt_y"/>
                                          </p:val>
                                        </p:tav>
                                        <p:tav tm="100000">
                                          <p:val>
                                            <p:strVal val="#ppt_y+0"/>
                                          </p:val>
                                        </p:tav>
                                      </p:tavLst>
                                    </p:anim>
                                    <p:anim calcmode="lin" valueType="num">
                                      <p:cBhvr additive="base">
                                        <p:cTn id="87" dur="500" fill="hold">
                                          <p:stCondLst>
                                            <p:cond delay="0"/>
                                          </p:stCondLst>
                                        </p:cTn>
                                        <p:tgtEl>
                                          <p:spTgt spid="18"/>
                                        </p:tgtEl>
                                        <p:attrNameLst>
                                          <p:attrName>ppt_w</p:attrName>
                                        </p:attrNameLst>
                                      </p:cBhvr>
                                      <p:tavLst>
                                        <p:tav tm="0">
                                          <p:val>
                                            <p:strVal val="ppt_w"/>
                                          </p:val>
                                        </p:tav>
                                        <p:tav tm="100000">
                                          <p:val>
                                            <p:strVal val="#ppt_w+4.40809e-05"/>
                                          </p:val>
                                        </p:tav>
                                      </p:tavLst>
                                    </p:anim>
                                    <p:anim calcmode="lin" valueType="num">
                                      <p:cBhvr additive="base">
                                        <p:cTn id="88" dur="500" fill="hold">
                                          <p:stCondLst>
                                            <p:cond delay="0"/>
                                          </p:stCondLst>
                                        </p:cTn>
                                        <p:tgtEl>
                                          <p:spTgt spid="18"/>
                                        </p:tgtEl>
                                        <p:attrNameLst>
                                          <p:attrName>ppt_h</p:attrName>
                                        </p:attrNameLst>
                                      </p:cBhvr>
                                      <p:tavLst>
                                        <p:tav tm="0">
                                          <p:val>
                                            <p:strVal val="ppt_h"/>
                                          </p:val>
                                        </p:tav>
                                        <p:tav tm="100000">
                                          <p:val>
                                            <p:strVal val="#ppt_h+0"/>
                                          </p:val>
                                        </p:tav>
                                      </p:tavLst>
                                    </p:anim>
                                  </p:childTnLst>
                                </p:cTn>
                              </p:par>
                              <p:par>
                                <p:cTn id="89" presetID="35" presetClass="path" presetSubtype="0" accel="50000" decel="50000" fill="hold" nodeType="withEffect">
                                  <p:stCondLst>
                                    <p:cond delay="0"/>
                                  </p:stCondLst>
                                  <p:childTnLst>
                                    <p:anim calcmode="lin" valueType="num">
                                      <p:cBhvr additive="base">
                                        <p:cTn id="90" dur="500" fill="hold">
                                          <p:stCondLst>
                                            <p:cond delay="0"/>
                                          </p:stCondLst>
                                        </p:cTn>
                                        <p:tgtEl>
                                          <p:spTgt spid="11"/>
                                        </p:tgtEl>
                                        <p:attrNameLst>
                                          <p:attrName>ppt_x</p:attrName>
                                        </p:attrNameLst>
                                      </p:cBhvr>
                                      <p:tavLst>
                                        <p:tav tm="0">
                                          <p:val>
                                            <p:strVal val="ppt_x"/>
                                          </p:val>
                                        </p:tav>
                                        <p:tav tm="100000">
                                          <p:val>
                                            <p:strVal val="#ppt_x+0.667919"/>
                                          </p:val>
                                        </p:tav>
                                      </p:tavLst>
                                    </p:anim>
                                    <p:anim calcmode="lin" valueType="num">
                                      <p:cBhvr additive="base">
                                        <p:cTn id="91" dur="500" fill="hold">
                                          <p:stCondLst>
                                            <p:cond delay="0"/>
                                          </p:stCondLst>
                                        </p:cTn>
                                        <p:tgtEl>
                                          <p:spTgt spid="11"/>
                                        </p:tgtEl>
                                        <p:attrNameLst>
                                          <p:attrName>ppt_y</p:attrName>
                                        </p:attrNameLst>
                                      </p:cBhvr>
                                      <p:tavLst>
                                        <p:tav tm="0">
                                          <p:val>
                                            <p:strVal val="ppt_y"/>
                                          </p:val>
                                        </p:tav>
                                        <p:tav tm="100000">
                                          <p:val>
                                            <p:strVal val="#ppt_y+0"/>
                                          </p:val>
                                        </p:tav>
                                      </p:tavLst>
                                    </p:anim>
                                    <p:anim calcmode="lin" valueType="num">
                                      <p:cBhvr additive="base">
                                        <p:cTn id="92" dur="500" fill="hold">
                                          <p:stCondLst>
                                            <p:cond delay="0"/>
                                          </p:stCondLst>
                                        </p:cTn>
                                        <p:tgtEl>
                                          <p:spTgt spid="11"/>
                                        </p:tgtEl>
                                        <p:attrNameLst>
                                          <p:attrName>ppt_w</p:attrName>
                                        </p:attrNameLst>
                                      </p:cBhvr>
                                      <p:tavLst>
                                        <p:tav tm="0">
                                          <p:val>
                                            <p:strVal val="ppt_w"/>
                                          </p:val>
                                        </p:tav>
                                        <p:tav tm="100000">
                                          <p:val>
                                            <p:strVal val="#ppt_w+0"/>
                                          </p:val>
                                        </p:tav>
                                      </p:tavLst>
                                    </p:anim>
                                    <p:anim calcmode="lin" valueType="num">
                                      <p:cBhvr additive="base">
                                        <p:cTn id="93" dur="500" fill="hold">
                                          <p:stCondLst>
                                            <p:cond delay="0"/>
                                          </p:stCondLst>
                                        </p:cTn>
                                        <p:tgtEl>
                                          <p:spTgt spid="11"/>
                                        </p:tgtEl>
                                        <p:attrNameLst>
                                          <p:attrName>ppt_h</p:attrName>
                                        </p:attrNameLst>
                                      </p:cBhvr>
                                      <p:tavLst>
                                        <p:tav tm="0">
                                          <p:val>
                                            <p:strVal val="ppt_h"/>
                                          </p:val>
                                        </p:tav>
                                        <p:tav tm="100000">
                                          <p:val>
                                            <p:strVal val="#ppt_h+0"/>
                                          </p:val>
                                        </p:tav>
                                      </p:tavLst>
                                    </p:anim>
                                  </p:childTnLst>
                                </p:cTn>
                              </p:par>
                              <p:par>
                                <p:cTn id="94" presetID="35" presetClass="path" presetSubtype="0" accel="50000" decel="50000" fill="hold" nodeType="withEffect">
                                  <p:stCondLst>
                                    <p:cond delay="0"/>
                                  </p:stCondLst>
                                  <p:childTnLst>
                                    <p:anim calcmode="lin" valueType="num">
                                      <p:cBhvr additive="base">
                                        <p:cTn id="95" dur="500" fill="hold">
                                          <p:stCondLst>
                                            <p:cond delay="0"/>
                                          </p:stCondLst>
                                        </p:cTn>
                                        <p:tgtEl>
                                          <p:spTgt spid="22"/>
                                        </p:tgtEl>
                                        <p:attrNameLst>
                                          <p:attrName>ppt_x</p:attrName>
                                        </p:attrNameLst>
                                      </p:cBhvr>
                                      <p:tavLst>
                                        <p:tav tm="0">
                                          <p:val>
                                            <p:strVal val="ppt_x"/>
                                          </p:val>
                                        </p:tav>
                                        <p:tav tm="100000">
                                          <p:val>
                                            <p:strVal val="#ppt_x+0.667919"/>
                                          </p:val>
                                        </p:tav>
                                      </p:tavLst>
                                    </p:anim>
                                    <p:anim calcmode="lin" valueType="num">
                                      <p:cBhvr additive="base">
                                        <p:cTn id="96" dur="500" fill="hold">
                                          <p:stCondLst>
                                            <p:cond delay="0"/>
                                          </p:stCondLst>
                                        </p:cTn>
                                        <p:tgtEl>
                                          <p:spTgt spid="22"/>
                                        </p:tgtEl>
                                        <p:attrNameLst>
                                          <p:attrName>ppt_y</p:attrName>
                                        </p:attrNameLst>
                                      </p:cBhvr>
                                      <p:tavLst>
                                        <p:tav tm="0">
                                          <p:val>
                                            <p:strVal val="ppt_y"/>
                                          </p:val>
                                        </p:tav>
                                        <p:tav tm="100000">
                                          <p:val>
                                            <p:strVal val="#ppt_y+0"/>
                                          </p:val>
                                        </p:tav>
                                      </p:tavLst>
                                    </p:anim>
                                    <p:anim calcmode="lin" valueType="num">
                                      <p:cBhvr additive="base">
                                        <p:cTn id="97" dur="500" fill="hold">
                                          <p:stCondLst>
                                            <p:cond delay="0"/>
                                          </p:stCondLst>
                                        </p:cTn>
                                        <p:tgtEl>
                                          <p:spTgt spid="22"/>
                                        </p:tgtEl>
                                        <p:attrNameLst>
                                          <p:attrName>ppt_w</p:attrName>
                                        </p:attrNameLst>
                                      </p:cBhvr>
                                      <p:tavLst>
                                        <p:tav tm="0">
                                          <p:val>
                                            <p:strVal val="ppt_w"/>
                                          </p:val>
                                        </p:tav>
                                        <p:tav tm="100000">
                                          <p:val>
                                            <p:strVal val="#ppt_w+0"/>
                                          </p:val>
                                        </p:tav>
                                      </p:tavLst>
                                    </p:anim>
                                    <p:anim calcmode="lin" valueType="num">
                                      <p:cBhvr additive="base">
                                        <p:cTn id="98" dur="500" fill="hold">
                                          <p:stCondLst>
                                            <p:cond delay="0"/>
                                          </p:stCondLst>
                                        </p:cTn>
                                        <p:tgtEl>
                                          <p:spTgt spid="22"/>
                                        </p:tgtEl>
                                        <p:attrNameLst>
                                          <p:attrName>ppt_h</p:attrName>
                                        </p:attrNameLst>
                                      </p:cBhvr>
                                      <p:tavLst>
                                        <p:tav tm="0">
                                          <p:val>
                                            <p:strVal val="ppt_h"/>
                                          </p:val>
                                        </p:tav>
                                        <p:tav tm="100000">
                                          <p:val>
                                            <p:strVal val="#ppt_h+0"/>
                                          </p:val>
                                        </p:tav>
                                      </p:tavLst>
                                    </p:anim>
                                  </p:childTnLst>
                                </p:cTn>
                              </p:par>
                              <p:par>
                                <p:cTn id="99" presetID="35" presetClass="path" presetSubtype="0" accel="50000" decel="50000" fill="hold" nodeType="withEffect">
                                  <p:stCondLst>
                                    <p:cond delay="0"/>
                                  </p:stCondLst>
                                  <p:childTnLst>
                                    <p:anim calcmode="lin" valueType="num">
                                      <p:cBhvr additive="base">
                                        <p:cTn id="100" dur="500" fill="hold">
                                          <p:stCondLst>
                                            <p:cond delay="0"/>
                                          </p:stCondLst>
                                        </p:cTn>
                                        <p:tgtEl>
                                          <p:spTgt spid="23"/>
                                        </p:tgtEl>
                                        <p:attrNameLst>
                                          <p:attrName>ppt_x</p:attrName>
                                        </p:attrNameLst>
                                      </p:cBhvr>
                                      <p:tavLst>
                                        <p:tav tm="0">
                                          <p:val>
                                            <p:strVal val="ppt_x"/>
                                          </p:val>
                                        </p:tav>
                                        <p:tav tm="100000">
                                          <p:val>
                                            <p:strVal val="#ppt_x+0.724135"/>
                                          </p:val>
                                        </p:tav>
                                      </p:tavLst>
                                    </p:anim>
                                    <p:anim calcmode="lin" valueType="num">
                                      <p:cBhvr additive="base">
                                        <p:cTn id="101" dur="500" fill="hold">
                                          <p:stCondLst>
                                            <p:cond delay="0"/>
                                          </p:stCondLst>
                                        </p:cTn>
                                        <p:tgtEl>
                                          <p:spTgt spid="23"/>
                                        </p:tgtEl>
                                        <p:attrNameLst>
                                          <p:attrName>ppt_y</p:attrName>
                                        </p:attrNameLst>
                                      </p:cBhvr>
                                      <p:tavLst>
                                        <p:tav tm="0">
                                          <p:val>
                                            <p:strVal val="ppt_y"/>
                                          </p:val>
                                        </p:tav>
                                        <p:tav tm="100000">
                                          <p:val>
                                            <p:strVal val="#ppt_y+-1.69542e-07"/>
                                          </p:val>
                                        </p:tav>
                                      </p:tavLst>
                                    </p:anim>
                                    <p:anim calcmode="lin" valueType="num">
                                      <p:cBhvr additive="base">
                                        <p:cTn id="102" dur="500" fill="hold">
                                          <p:stCondLst>
                                            <p:cond delay="0"/>
                                          </p:stCondLst>
                                        </p:cTn>
                                        <p:tgtEl>
                                          <p:spTgt spid="23"/>
                                        </p:tgtEl>
                                        <p:attrNameLst>
                                          <p:attrName>ppt_w</p:attrName>
                                        </p:attrNameLst>
                                      </p:cBhvr>
                                      <p:tavLst>
                                        <p:tav tm="0">
                                          <p:val>
                                            <p:strVal val="ppt_w"/>
                                          </p:val>
                                        </p:tav>
                                        <p:tav tm="100000">
                                          <p:val>
                                            <p:strVal val="#ppt_w+0.112433"/>
                                          </p:val>
                                        </p:tav>
                                      </p:tavLst>
                                    </p:anim>
                                    <p:anim calcmode="lin" valueType="num">
                                      <p:cBhvr additive="base">
                                        <p:cTn id="103" dur="500" fill="hold">
                                          <p:stCondLst>
                                            <p:cond delay="0"/>
                                          </p:stCondLst>
                                        </p:cTn>
                                        <p:tgtEl>
                                          <p:spTgt spid="23"/>
                                        </p:tgtEl>
                                        <p:attrNameLst>
                                          <p:attrName>ppt_h</p:attrName>
                                        </p:attrNameLst>
                                      </p:cBhvr>
                                      <p:tavLst>
                                        <p:tav tm="0">
                                          <p:val>
                                            <p:strVal val="ppt_h"/>
                                          </p:val>
                                        </p:tav>
                                        <p:tav tm="100000">
                                          <p:val>
                                            <p:strVal val="#ppt_h+0.112425"/>
                                          </p:val>
                                        </p:tav>
                                      </p:tavLst>
                                    </p:anim>
                                  </p:childTnLst>
                                </p:cTn>
                              </p:par>
                              <p:par>
                                <p:cTn id="104" presetID="35" presetClass="path" presetSubtype="0" accel="50000" decel="50000" fill="hold" nodeType="withEffect">
                                  <p:stCondLst>
                                    <p:cond delay="0"/>
                                  </p:stCondLst>
                                  <p:childTnLst>
                                    <p:anim calcmode="lin" valueType="num">
                                      <p:cBhvr additive="base">
                                        <p:cTn id="105" dur="500" fill="hold">
                                          <p:stCondLst>
                                            <p:cond delay="0"/>
                                          </p:stCondLst>
                                        </p:cTn>
                                        <p:tgtEl>
                                          <p:spTgt spid="24"/>
                                        </p:tgtEl>
                                        <p:attrNameLst>
                                          <p:attrName>ppt_x</p:attrName>
                                        </p:attrNameLst>
                                      </p:cBhvr>
                                      <p:tavLst>
                                        <p:tav tm="0">
                                          <p:val>
                                            <p:strVal val="ppt_x"/>
                                          </p:val>
                                        </p:tav>
                                        <p:tav tm="100000">
                                          <p:val>
                                            <p:strVal val="#ppt_x+0.780528"/>
                                          </p:val>
                                        </p:tav>
                                      </p:tavLst>
                                    </p:anim>
                                    <p:anim calcmode="lin" valueType="num">
                                      <p:cBhvr additive="base">
                                        <p:cTn id="106" dur="500" fill="hold">
                                          <p:stCondLst>
                                            <p:cond delay="0"/>
                                          </p:stCondLst>
                                        </p:cTn>
                                        <p:tgtEl>
                                          <p:spTgt spid="24"/>
                                        </p:tgtEl>
                                        <p:attrNameLst>
                                          <p:attrName>ppt_y</p:attrName>
                                        </p:attrNameLst>
                                      </p:cBhvr>
                                      <p:tavLst>
                                        <p:tav tm="0">
                                          <p:val>
                                            <p:strVal val="ppt_y"/>
                                          </p:val>
                                        </p:tav>
                                        <p:tav tm="100000">
                                          <p:val>
                                            <p:strVal val="#ppt_y+-0.000132398"/>
                                          </p:val>
                                        </p:tav>
                                      </p:tavLst>
                                    </p:anim>
                                    <p:anim calcmode="lin" valueType="num">
                                      <p:cBhvr additive="base">
                                        <p:cTn id="107" dur="500" fill="hold">
                                          <p:stCondLst>
                                            <p:cond delay="0"/>
                                          </p:stCondLst>
                                        </p:cTn>
                                        <p:tgtEl>
                                          <p:spTgt spid="24"/>
                                        </p:tgtEl>
                                        <p:attrNameLst>
                                          <p:attrName>ppt_w</p:attrName>
                                        </p:attrNameLst>
                                      </p:cBhvr>
                                      <p:tavLst>
                                        <p:tav tm="0">
                                          <p:val>
                                            <p:strVal val="ppt_w"/>
                                          </p:val>
                                        </p:tav>
                                        <p:tav tm="100000">
                                          <p:val>
                                            <p:strVal val="#ppt_w+-0.000264825"/>
                                          </p:val>
                                        </p:tav>
                                      </p:tavLst>
                                    </p:anim>
                                    <p:anim calcmode="lin" valueType="num">
                                      <p:cBhvr additive="base">
                                        <p:cTn id="108" dur="500" fill="hold">
                                          <p:stCondLst>
                                            <p:cond delay="0"/>
                                          </p:stCondLst>
                                        </p:cTn>
                                        <p:tgtEl>
                                          <p:spTgt spid="24"/>
                                        </p:tgtEl>
                                        <p:attrNameLst>
                                          <p:attrName>ppt_h</p:attrName>
                                        </p:attrNameLst>
                                      </p:cBhvr>
                                      <p:tavLst>
                                        <p:tav tm="0">
                                          <p:val>
                                            <p:strVal val="ppt_h"/>
                                          </p:val>
                                        </p:tav>
                                        <p:tav tm="100000">
                                          <p:val>
                                            <p:strVal val="#ppt_h+-0.000264797"/>
                                          </p:val>
                                        </p:tav>
                                      </p:tavLst>
                                    </p:anim>
                                  </p:childTnLst>
                                </p:cTn>
                              </p:par>
                              <p:par>
                                <p:cTn id="109" presetID="35" presetClass="path" presetSubtype="0" accel="50000" decel="50000" fill="hold" nodeType="withEffect">
                                  <p:stCondLst>
                                    <p:cond delay="0"/>
                                  </p:stCondLst>
                                  <p:childTnLst>
                                    <p:anim calcmode="lin" valueType="num">
                                      <p:cBhvr additive="base">
                                        <p:cTn id="110" dur="500" fill="hold">
                                          <p:stCondLst>
                                            <p:cond delay="0"/>
                                          </p:stCondLst>
                                        </p:cTn>
                                        <p:tgtEl>
                                          <p:spTgt spid="25"/>
                                        </p:tgtEl>
                                        <p:attrNameLst>
                                          <p:attrName>ppt_x</p:attrName>
                                        </p:attrNameLst>
                                      </p:cBhvr>
                                      <p:tavLst>
                                        <p:tav tm="0">
                                          <p:val>
                                            <p:strVal val="ppt_x"/>
                                          </p:val>
                                        </p:tav>
                                        <p:tav tm="100000">
                                          <p:val>
                                            <p:strVal val="#ppt_x+0.724549"/>
                                          </p:val>
                                        </p:tav>
                                      </p:tavLst>
                                    </p:anim>
                                    <p:anim calcmode="lin" valueType="num">
                                      <p:cBhvr additive="base">
                                        <p:cTn id="111" dur="500" fill="hold">
                                          <p:stCondLst>
                                            <p:cond delay="0"/>
                                          </p:stCondLst>
                                        </p:cTn>
                                        <p:tgtEl>
                                          <p:spTgt spid="25"/>
                                        </p:tgtEl>
                                        <p:attrNameLst>
                                          <p:attrName>ppt_y</p:attrName>
                                        </p:attrNameLst>
                                      </p:cBhvr>
                                      <p:tavLst>
                                        <p:tav tm="0">
                                          <p:val>
                                            <p:strVal val="ppt_y"/>
                                          </p:val>
                                        </p:tav>
                                        <p:tav tm="100000">
                                          <p:val>
                                            <p:strVal val="#ppt_y+1.69542e-07"/>
                                          </p:val>
                                        </p:tav>
                                      </p:tavLst>
                                    </p:anim>
                                    <p:anim calcmode="lin" valueType="num">
                                      <p:cBhvr additive="base">
                                        <p:cTn id="112" dur="500" fill="hold">
                                          <p:stCondLst>
                                            <p:cond delay="0"/>
                                          </p:stCondLst>
                                        </p:cTn>
                                        <p:tgtEl>
                                          <p:spTgt spid="25"/>
                                        </p:tgtEl>
                                        <p:attrNameLst>
                                          <p:attrName>ppt_w</p:attrName>
                                        </p:attrNameLst>
                                      </p:cBhvr>
                                      <p:tavLst>
                                        <p:tav tm="0">
                                          <p:val>
                                            <p:strVal val="ppt_w"/>
                                          </p:val>
                                        </p:tav>
                                        <p:tav tm="100000">
                                          <p:val>
                                            <p:strVal val="#ppt_w+-0.112433"/>
                                          </p:val>
                                        </p:tav>
                                      </p:tavLst>
                                    </p:anim>
                                    <p:anim calcmode="lin" valueType="num">
                                      <p:cBhvr additive="base">
                                        <p:cTn id="113" dur="500" fill="hold">
                                          <p:stCondLst>
                                            <p:cond delay="0"/>
                                          </p:stCondLst>
                                        </p:cTn>
                                        <p:tgtEl>
                                          <p:spTgt spid="25"/>
                                        </p:tgtEl>
                                        <p:attrNameLst>
                                          <p:attrName>ppt_h</p:attrName>
                                        </p:attrNameLst>
                                      </p:cBhvr>
                                      <p:tavLst>
                                        <p:tav tm="0">
                                          <p:val>
                                            <p:strVal val="ppt_h"/>
                                          </p:val>
                                        </p:tav>
                                        <p:tav tm="100000">
                                          <p:val>
                                            <p:strVal val="#ppt_h+-0.112425"/>
                                          </p:val>
                                        </p:tav>
                                      </p:tavLst>
                                    </p:anim>
                                  </p:childTnLst>
                                </p:cTn>
                              </p:par>
                              <p:par>
                                <p:cTn id="114" presetID="35" presetClass="path" presetSubtype="0" accel="50000" decel="50000" fill="hold" nodeType="withEffect">
                                  <p:stCondLst>
                                    <p:cond delay="0"/>
                                  </p:stCondLst>
                                  <p:childTnLst>
                                    <p:anim calcmode="lin" valueType="num">
                                      <p:cBhvr additive="base">
                                        <p:cTn id="115" dur="500" fill="hold">
                                          <p:stCondLst>
                                            <p:cond delay="0"/>
                                          </p:stCondLst>
                                        </p:cTn>
                                        <p:tgtEl>
                                          <p:spTgt spid="26"/>
                                        </p:tgtEl>
                                        <p:attrNameLst>
                                          <p:attrName>ppt_x</p:attrName>
                                        </p:attrNameLst>
                                      </p:cBhvr>
                                      <p:tavLst>
                                        <p:tav tm="0">
                                          <p:val>
                                            <p:strVal val="ppt_x"/>
                                          </p:val>
                                        </p:tav>
                                        <p:tav tm="100000">
                                          <p:val>
                                            <p:strVal val="#ppt_x+0.668355"/>
                                          </p:val>
                                        </p:tav>
                                      </p:tavLst>
                                    </p:anim>
                                    <p:anim calcmode="lin" valueType="num">
                                      <p:cBhvr additive="base">
                                        <p:cTn id="116" dur="500" fill="hold">
                                          <p:stCondLst>
                                            <p:cond delay="0"/>
                                          </p:stCondLst>
                                        </p:cTn>
                                        <p:tgtEl>
                                          <p:spTgt spid="26"/>
                                        </p:tgtEl>
                                        <p:attrNameLst>
                                          <p:attrName>ppt_y</p:attrName>
                                        </p:attrNameLst>
                                      </p:cBhvr>
                                      <p:tavLst>
                                        <p:tav tm="0">
                                          <p:val>
                                            <p:strVal val="ppt_y"/>
                                          </p:val>
                                        </p:tav>
                                        <p:tav tm="100000">
                                          <p:val>
                                            <p:strVal val="#ppt_y+0.000132398"/>
                                          </p:val>
                                        </p:tav>
                                      </p:tavLst>
                                    </p:anim>
                                    <p:anim calcmode="lin" valueType="num">
                                      <p:cBhvr additive="base">
                                        <p:cTn id="117" dur="500" fill="hold">
                                          <p:stCondLst>
                                            <p:cond delay="0"/>
                                          </p:stCondLst>
                                        </p:cTn>
                                        <p:tgtEl>
                                          <p:spTgt spid="26"/>
                                        </p:tgtEl>
                                        <p:attrNameLst>
                                          <p:attrName>ppt_w</p:attrName>
                                        </p:attrNameLst>
                                      </p:cBhvr>
                                      <p:tavLst>
                                        <p:tav tm="0">
                                          <p:val>
                                            <p:strVal val="ppt_w"/>
                                          </p:val>
                                        </p:tav>
                                        <p:tav tm="100000">
                                          <p:val>
                                            <p:strVal val="#ppt_w+0.000264825"/>
                                          </p:val>
                                        </p:tav>
                                      </p:tavLst>
                                    </p:anim>
                                    <p:anim calcmode="lin" valueType="num">
                                      <p:cBhvr additive="base">
                                        <p:cTn id="118" dur="500" fill="hold">
                                          <p:stCondLst>
                                            <p:cond delay="0"/>
                                          </p:stCondLst>
                                        </p:cTn>
                                        <p:tgtEl>
                                          <p:spTgt spid="26"/>
                                        </p:tgtEl>
                                        <p:attrNameLst>
                                          <p:attrName>ppt_h</p:attrName>
                                        </p:attrNameLst>
                                      </p:cBhvr>
                                      <p:tavLst>
                                        <p:tav tm="0">
                                          <p:val>
                                            <p:strVal val="ppt_h"/>
                                          </p:val>
                                        </p:tav>
                                        <p:tav tm="100000">
                                          <p:val>
                                            <p:strVal val="#ppt_h+0.000264797"/>
                                          </p:val>
                                        </p:tav>
                                      </p:tavLst>
                                    </p:anim>
                                  </p:childTnLst>
                                </p:cTn>
                              </p:par>
                              <p:par>
                                <p:cTn id="119" presetID="35" presetClass="path" presetSubtype="0" accel="50000" decel="50000" fill="hold" nodeType="withEffect">
                                  <p:stCondLst>
                                    <p:cond delay="0"/>
                                  </p:stCondLst>
                                  <p:childTnLst>
                                    <p:anim calcmode="lin" valueType="num">
                                      <p:cBhvr additive="base">
                                        <p:cTn id="120" dur="500" fill="hold">
                                          <p:stCondLst>
                                            <p:cond delay="0"/>
                                          </p:stCondLst>
                                        </p:cTn>
                                        <p:tgtEl>
                                          <p:spTgt spid="27"/>
                                        </p:tgtEl>
                                        <p:attrNameLst>
                                          <p:attrName>ppt_x</p:attrName>
                                        </p:attrNameLst>
                                      </p:cBhvr>
                                      <p:tavLst>
                                        <p:tav tm="0">
                                          <p:val>
                                            <p:strVal val="ppt_x"/>
                                          </p:val>
                                        </p:tav>
                                        <p:tav tm="100000">
                                          <p:val>
                                            <p:strVal val="#ppt_x+0.668318"/>
                                          </p:val>
                                        </p:tav>
                                      </p:tavLst>
                                    </p:anim>
                                    <p:anim calcmode="lin" valueType="num">
                                      <p:cBhvr additive="base">
                                        <p:cTn id="121" dur="500" fill="hold">
                                          <p:stCondLst>
                                            <p:cond delay="0"/>
                                          </p:stCondLst>
                                        </p:cTn>
                                        <p:tgtEl>
                                          <p:spTgt spid="27"/>
                                        </p:tgtEl>
                                        <p:attrNameLst>
                                          <p:attrName>ppt_y</p:attrName>
                                        </p:attrNameLst>
                                      </p:cBhvr>
                                      <p:tavLst>
                                        <p:tav tm="0">
                                          <p:val>
                                            <p:strVal val="ppt_y"/>
                                          </p:val>
                                        </p:tav>
                                        <p:tav tm="100000">
                                          <p:val>
                                            <p:strVal val="#ppt_y+0"/>
                                          </p:val>
                                        </p:tav>
                                      </p:tavLst>
                                    </p:anim>
                                    <p:anim calcmode="lin" valueType="num">
                                      <p:cBhvr additive="base">
                                        <p:cTn id="122" dur="500" fill="hold">
                                          <p:stCondLst>
                                            <p:cond delay="0"/>
                                          </p:stCondLst>
                                        </p:cTn>
                                        <p:tgtEl>
                                          <p:spTgt spid="27"/>
                                        </p:tgtEl>
                                        <p:attrNameLst>
                                          <p:attrName>ppt_w</p:attrName>
                                        </p:attrNameLst>
                                      </p:cBhvr>
                                      <p:tavLst>
                                        <p:tav tm="0">
                                          <p:val>
                                            <p:strVal val="ppt_w"/>
                                          </p:val>
                                        </p:tav>
                                        <p:tav tm="100000">
                                          <p:val>
                                            <p:strVal val="#ppt_w+0"/>
                                          </p:val>
                                        </p:tav>
                                      </p:tavLst>
                                    </p:anim>
                                    <p:anim calcmode="lin" valueType="num">
                                      <p:cBhvr additive="base">
                                        <p:cTn id="123" dur="500" fill="hold">
                                          <p:stCondLst>
                                            <p:cond delay="0"/>
                                          </p:stCondLst>
                                        </p:cTn>
                                        <p:tgtEl>
                                          <p:spTgt spid="27"/>
                                        </p:tgtEl>
                                        <p:attrNameLst>
                                          <p:attrName>ppt_h</p:attrName>
                                        </p:attrNameLst>
                                      </p:cBhvr>
                                      <p:tavLst>
                                        <p:tav tm="0">
                                          <p:val>
                                            <p:strVal val="ppt_h"/>
                                          </p:val>
                                        </p:tav>
                                        <p:tav tm="100000">
                                          <p:val>
                                            <p:strVal val="#ppt_h+0"/>
                                          </p:val>
                                        </p:tav>
                                      </p:tavLst>
                                    </p:anim>
                                  </p:childTnLst>
                                </p:cTn>
                              </p:par>
                              <p:par>
                                <p:cTn id="124" presetID="35" presetClass="path" presetSubtype="0" accel="50000" decel="50000" fill="hold" nodeType="withEffect">
                                  <p:stCondLst>
                                    <p:cond delay="0"/>
                                  </p:stCondLst>
                                  <p:childTnLst>
                                    <p:anim calcmode="lin" valueType="num">
                                      <p:cBhvr additive="base">
                                        <p:cTn id="125" dur="500" fill="hold">
                                          <p:stCondLst>
                                            <p:cond delay="0"/>
                                          </p:stCondLst>
                                        </p:cTn>
                                        <p:tgtEl>
                                          <p:spTgt spid="28"/>
                                        </p:tgtEl>
                                        <p:attrNameLst>
                                          <p:attrName>ppt_x</p:attrName>
                                        </p:attrNameLst>
                                      </p:cBhvr>
                                      <p:tavLst>
                                        <p:tav tm="0">
                                          <p:val>
                                            <p:strVal val="ppt_x"/>
                                          </p:val>
                                        </p:tav>
                                        <p:tav tm="100000">
                                          <p:val>
                                            <p:strVal val="#ppt_x+0.668318"/>
                                          </p:val>
                                        </p:tav>
                                      </p:tavLst>
                                    </p:anim>
                                    <p:anim calcmode="lin" valueType="num">
                                      <p:cBhvr additive="base">
                                        <p:cTn id="126" dur="500" fill="hold">
                                          <p:stCondLst>
                                            <p:cond delay="0"/>
                                          </p:stCondLst>
                                        </p:cTn>
                                        <p:tgtEl>
                                          <p:spTgt spid="28"/>
                                        </p:tgtEl>
                                        <p:attrNameLst>
                                          <p:attrName>ppt_y</p:attrName>
                                        </p:attrNameLst>
                                      </p:cBhvr>
                                      <p:tavLst>
                                        <p:tav tm="0">
                                          <p:val>
                                            <p:strVal val="ppt_y"/>
                                          </p:val>
                                        </p:tav>
                                        <p:tav tm="100000">
                                          <p:val>
                                            <p:strVal val="#ppt_y+0"/>
                                          </p:val>
                                        </p:tav>
                                      </p:tavLst>
                                    </p:anim>
                                    <p:anim calcmode="lin" valueType="num">
                                      <p:cBhvr additive="base">
                                        <p:cTn id="127" dur="500" fill="hold">
                                          <p:stCondLst>
                                            <p:cond delay="0"/>
                                          </p:stCondLst>
                                        </p:cTn>
                                        <p:tgtEl>
                                          <p:spTgt spid="28"/>
                                        </p:tgtEl>
                                        <p:attrNameLst>
                                          <p:attrName>ppt_w</p:attrName>
                                        </p:attrNameLst>
                                      </p:cBhvr>
                                      <p:tavLst>
                                        <p:tav tm="0">
                                          <p:val>
                                            <p:strVal val="ppt_w"/>
                                          </p:val>
                                        </p:tav>
                                        <p:tav tm="100000">
                                          <p:val>
                                            <p:strVal val="#ppt_w+0"/>
                                          </p:val>
                                        </p:tav>
                                      </p:tavLst>
                                    </p:anim>
                                    <p:anim calcmode="lin" valueType="num">
                                      <p:cBhvr additive="base">
                                        <p:cTn id="128" dur="500" fill="hold">
                                          <p:stCondLst>
                                            <p:cond delay="0"/>
                                          </p:stCondLst>
                                        </p:cTn>
                                        <p:tgtEl>
                                          <p:spTgt spid="28"/>
                                        </p:tgtEl>
                                        <p:attrNameLst>
                                          <p:attrName>ppt_h</p:attrName>
                                        </p:attrNameLst>
                                      </p:cBhvr>
                                      <p:tavLst>
                                        <p:tav tm="0">
                                          <p:val>
                                            <p:strVal val="ppt_h"/>
                                          </p:val>
                                        </p:tav>
                                        <p:tav tm="100000">
                                          <p:val>
                                            <p:strVal val="#ppt_h+0"/>
                                          </p:val>
                                        </p:tav>
                                      </p:tavLst>
                                    </p:anim>
                                  </p:childTnLst>
                                </p:cTn>
                              </p:par>
                              <p:par>
                                <p:cTn id="129" presetID="35" presetClass="path" presetSubtype="0" accel="50000" decel="50000" fill="hold" nodeType="withEffect">
                                  <p:stCondLst>
                                    <p:cond delay="0"/>
                                  </p:stCondLst>
                                  <p:childTnLst>
                                    <p:anim calcmode="lin" valueType="num">
                                      <p:cBhvr additive="base">
                                        <p:cTn id="130" dur="500" fill="hold">
                                          <p:stCondLst>
                                            <p:cond delay="0"/>
                                          </p:stCondLst>
                                        </p:cTn>
                                        <p:tgtEl>
                                          <p:spTgt spid="29"/>
                                        </p:tgtEl>
                                        <p:attrNameLst>
                                          <p:attrName>ppt_x</p:attrName>
                                        </p:attrNameLst>
                                      </p:cBhvr>
                                      <p:tavLst>
                                        <p:tav tm="0">
                                          <p:val>
                                            <p:strVal val="ppt_x"/>
                                          </p:val>
                                        </p:tav>
                                        <p:tav tm="40000">
                                          <p:val>
                                            <p:fltVal val="1.3199"/>
                                          </p:val>
                                        </p:tav>
                                        <p:tav tm="50000">
                                          <p:val>
                                            <p:fltVal val="1.3199"/>
                                          </p:val>
                                        </p:tav>
                                        <p:tav tm="55000">
                                          <p:val>
                                            <p:fltVal val="-0.31973"/>
                                          </p:val>
                                        </p:tav>
                                        <p:tav tm="60000">
                                          <p:val>
                                            <p:fltVal val="-0.31973"/>
                                          </p:val>
                                        </p:tav>
                                        <p:tav tm="100000">
                                          <p:val>
                                            <p:fltVal val="-1.55383"/>
                                          </p:val>
                                        </p:tav>
                                      </p:tavLst>
                                    </p:anim>
                                    <p:anim calcmode="lin" valueType="num">
                                      <p:cBhvr additive="base">
                                        <p:cTn id="131" dur="500" fill="hold">
                                          <p:stCondLst>
                                            <p:cond delay="0"/>
                                          </p:stCondLst>
                                        </p:cTn>
                                        <p:tgtEl>
                                          <p:spTgt spid="29"/>
                                        </p:tgtEl>
                                        <p:attrNameLst>
                                          <p:attrName>ppt_y</p:attrName>
                                        </p:attrNameLst>
                                      </p:cBhvr>
                                      <p:tavLst>
                                        <p:tav tm="0">
                                          <p:val>
                                            <p:strVal val="ppt_y"/>
                                          </p:val>
                                        </p:tav>
                                        <p:tav tm="40000">
                                          <p:val>
                                            <p:strVal val="ppt_y"/>
                                          </p:val>
                                        </p:tav>
                                        <p:tav tm="50000">
                                          <p:val>
                                            <p:fltVal val="1.63975"/>
                                          </p:val>
                                        </p:tav>
                                        <p:tav tm="55000">
                                          <p:val>
                                            <p:fltVal val="1.63975"/>
                                          </p:val>
                                        </p:tav>
                                        <p:tav tm="60000">
                                          <p:val>
                                            <p:fltVal val="0.54445"/>
                                          </p:val>
                                        </p:tav>
                                        <p:tav tm="100000">
                                          <p:val>
                                            <p:fltVal val="0.54445"/>
                                          </p:val>
                                        </p:tav>
                                      </p:tavLst>
                                    </p:anim>
                                    <p:anim calcmode="lin" valueType="num">
                                      <p:cBhvr additive="base">
                                        <p:cTn id="132" dur="500" fill="hold">
                                          <p:stCondLst>
                                            <p:cond delay="0"/>
                                          </p:stCondLst>
                                        </p:cTn>
                                        <p:tgtEl>
                                          <p:spTgt spid="29"/>
                                        </p:tgtEl>
                                        <p:attrNameLst>
                                          <p:attrName>ppt_w</p:attrName>
                                        </p:attrNameLst>
                                      </p:cBhvr>
                                      <p:tavLst>
                                        <p:tav tm="0">
                                          <p:val>
                                            <p:strVal val="ppt_w"/>
                                          </p:val>
                                        </p:tav>
                                        <p:tav tm="100000">
                                          <p:val>
                                            <p:strVal val="#ppt_w+-0.000169245"/>
                                          </p:val>
                                        </p:tav>
                                      </p:tavLst>
                                    </p:anim>
                                    <p:anim calcmode="lin" valueType="num">
                                      <p:cBhvr additive="base">
                                        <p:cTn id="133" dur="500" fill="hold">
                                          <p:stCondLst>
                                            <p:cond delay="0"/>
                                          </p:stCondLst>
                                        </p:cTn>
                                        <p:tgtEl>
                                          <p:spTgt spid="29"/>
                                        </p:tgtEl>
                                        <p:attrNameLst>
                                          <p:attrName>ppt_h</p:attrName>
                                        </p:attrNameLst>
                                      </p:cBhvr>
                                      <p:tavLst>
                                        <p:tav tm="0">
                                          <p:val>
                                            <p:strVal val="ppt_h"/>
                                          </p:val>
                                        </p:tav>
                                        <p:tav tm="100000">
                                          <p:val>
                                            <p:strVal val="#ppt_h+0"/>
                                          </p:val>
                                        </p:tav>
                                      </p:tavLst>
                                    </p:anim>
                                  </p:childTnLst>
                                </p:cTn>
                              </p:par>
                              <p:par>
                                <p:cTn id="134" presetID="35" presetClass="path" presetSubtype="0" accel="50000" decel="50000" fill="hold" nodeType="withEffect">
                                  <p:stCondLst>
                                    <p:cond delay="0"/>
                                  </p:stCondLst>
                                  <p:childTnLst>
                                    <p:anim calcmode="lin" valueType="num">
                                      <p:cBhvr additive="base">
                                        <p:cTn id="135" dur="500" fill="hold">
                                          <p:stCondLst>
                                            <p:cond delay="0"/>
                                          </p:stCondLst>
                                        </p:cTn>
                                        <p:tgtEl>
                                          <p:spTgt spid="30"/>
                                        </p:tgtEl>
                                        <p:attrNameLst>
                                          <p:attrName>ppt_x</p:attrName>
                                        </p:attrNameLst>
                                      </p:cBhvr>
                                      <p:tavLst>
                                        <p:tav tm="0">
                                          <p:val>
                                            <p:strVal val="ppt_x"/>
                                          </p:val>
                                        </p:tav>
                                        <p:tav tm="100000">
                                          <p:val>
                                            <p:strVal val="#ppt_x+-3.45306"/>
                                          </p:val>
                                        </p:tav>
                                      </p:tavLst>
                                    </p:anim>
                                    <p:anim calcmode="lin" valueType="num">
                                      <p:cBhvr additive="base">
                                        <p:cTn id="136" dur="500" fill="hold">
                                          <p:stCondLst>
                                            <p:cond delay="0"/>
                                          </p:stCondLst>
                                        </p:cTn>
                                        <p:tgtEl>
                                          <p:spTgt spid="30"/>
                                        </p:tgtEl>
                                        <p:attrNameLst>
                                          <p:attrName>ppt_y</p:attrName>
                                        </p:attrNameLst>
                                      </p:cBhvr>
                                      <p:tavLst>
                                        <p:tav tm="0">
                                          <p:val>
                                            <p:strVal val="ppt_y"/>
                                          </p:val>
                                        </p:tav>
                                        <p:tav tm="100000">
                                          <p:val>
                                            <p:strVal val="#ppt_y+0"/>
                                          </p:val>
                                        </p:tav>
                                      </p:tavLst>
                                    </p:anim>
                                    <p:anim calcmode="lin" valueType="num">
                                      <p:cBhvr additive="base">
                                        <p:cTn id="137" dur="500" fill="hold">
                                          <p:stCondLst>
                                            <p:cond delay="0"/>
                                          </p:stCondLst>
                                        </p:cTn>
                                        <p:tgtEl>
                                          <p:spTgt spid="30"/>
                                        </p:tgtEl>
                                        <p:attrNameLst>
                                          <p:attrName>ppt_w</p:attrName>
                                        </p:attrNameLst>
                                      </p:cBhvr>
                                      <p:tavLst>
                                        <p:tav tm="0">
                                          <p:val>
                                            <p:strVal val="ppt_w"/>
                                          </p:val>
                                        </p:tav>
                                        <p:tav tm="100000">
                                          <p:val>
                                            <p:strVal val="#ppt_w+-4.40809e-05"/>
                                          </p:val>
                                        </p:tav>
                                      </p:tavLst>
                                    </p:anim>
                                    <p:anim calcmode="lin" valueType="num">
                                      <p:cBhvr additive="base">
                                        <p:cTn id="138" dur="500" fill="hold">
                                          <p:stCondLst>
                                            <p:cond delay="0"/>
                                          </p:stCondLst>
                                        </p:cTn>
                                        <p:tgtEl>
                                          <p:spTgt spid="30"/>
                                        </p:tgtEl>
                                        <p:attrNameLst>
                                          <p:attrName>ppt_h</p:attrName>
                                        </p:attrNameLst>
                                      </p:cBhvr>
                                      <p:tavLst>
                                        <p:tav tm="0">
                                          <p:val>
                                            <p:strVal val="ppt_h"/>
                                          </p:val>
                                        </p:tav>
                                        <p:tav tm="100000">
                                          <p:val>
                                            <p:strVal val="#ppt_h+0"/>
                                          </p:val>
                                        </p:tav>
                                      </p:tavLst>
                                    </p:anim>
                                  </p:childTnLst>
                                </p:cTn>
                              </p:par>
                            </p:childTnLst>
                          </p:cTn>
                        </p:par>
                      </p:childTnLst>
                    </p:cTn>
                  </p:par>
                  <p:par>
                    <p:cTn id="139" fill="hold">
                      <p:stCondLst>
                        <p:cond delay="indefinite"/>
                      </p:stCondLst>
                      <p:childTnLst>
                        <p:par>
                          <p:cTn id="140" fill="hold">
                            <p:stCondLst>
                              <p:cond delay="0"/>
                            </p:stCondLst>
                            <p:childTnLst>
                              <p:par>
                                <p:cTn id="141" presetID="35" presetClass="path" presetSubtype="0" accel="50000" decel="50000" fill="hold" nodeType="clickEffect">
                                  <p:stCondLst>
                                    <p:cond delay="0"/>
                                  </p:stCondLst>
                                  <p:childTnLst>
                                    <p:anim calcmode="lin" valueType="num">
                                      <p:cBhvr additive="base">
                                        <p:cTn id="142" dur="500" fill="hold">
                                          <p:stCondLst>
                                            <p:cond delay="0"/>
                                          </p:stCondLst>
                                        </p:cTn>
                                        <p:tgtEl>
                                          <p:spTgt spid="21"/>
                                        </p:tgtEl>
                                        <p:attrNameLst>
                                          <p:attrName>ppt_x</p:attrName>
                                        </p:attrNameLst>
                                      </p:cBhvr>
                                      <p:tavLst>
                                        <p:tav tm="0">
                                          <p:val>
                                            <p:strVal val="ppt_x"/>
                                          </p:val>
                                        </p:tav>
                                        <p:tav tm="100000">
                                          <p:val>
                                            <p:strVal val="#ppt_x+1.00196"/>
                                          </p:val>
                                        </p:tav>
                                      </p:tavLst>
                                    </p:anim>
                                    <p:anim calcmode="lin" valueType="num">
                                      <p:cBhvr additive="base">
                                        <p:cTn id="143" dur="500" fill="hold">
                                          <p:stCondLst>
                                            <p:cond delay="0"/>
                                          </p:stCondLst>
                                        </p:cTn>
                                        <p:tgtEl>
                                          <p:spTgt spid="21"/>
                                        </p:tgtEl>
                                        <p:attrNameLst>
                                          <p:attrName>ppt_y</p:attrName>
                                        </p:attrNameLst>
                                      </p:cBhvr>
                                      <p:tavLst>
                                        <p:tav tm="0">
                                          <p:val>
                                            <p:strVal val="ppt_y"/>
                                          </p:val>
                                        </p:tav>
                                        <p:tav tm="100000">
                                          <p:val>
                                            <p:strVal val="#ppt_y+0"/>
                                          </p:val>
                                        </p:tav>
                                      </p:tavLst>
                                    </p:anim>
                                    <p:anim calcmode="lin" valueType="num">
                                      <p:cBhvr additive="base">
                                        <p:cTn id="144" dur="500" fill="hold">
                                          <p:stCondLst>
                                            <p:cond delay="0"/>
                                          </p:stCondLst>
                                        </p:cTn>
                                        <p:tgtEl>
                                          <p:spTgt spid="21"/>
                                        </p:tgtEl>
                                        <p:attrNameLst>
                                          <p:attrName>ppt_w</p:attrName>
                                        </p:attrNameLst>
                                      </p:cBhvr>
                                      <p:tavLst>
                                        <p:tav tm="0">
                                          <p:val>
                                            <p:strVal val="ppt_w"/>
                                          </p:val>
                                        </p:tav>
                                        <p:tav tm="100000">
                                          <p:val>
                                            <p:strVal val="#ppt_w+0.000169245"/>
                                          </p:val>
                                        </p:tav>
                                      </p:tavLst>
                                    </p:anim>
                                    <p:anim calcmode="lin" valueType="num">
                                      <p:cBhvr additive="base">
                                        <p:cTn id="145" dur="500" fill="hold">
                                          <p:stCondLst>
                                            <p:cond delay="0"/>
                                          </p:stCondLst>
                                        </p:cTn>
                                        <p:tgtEl>
                                          <p:spTgt spid="21"/>
                                        </p:tgtEl>
                                        <p:attrNameLst>
                                          <p:attrName>ppt_h</p:attrName>
                                        </p:attrNameLst>
                                      </p:cBhvr>
                                      <p:tavLst>
                                        <p:tav tm="0">
                                          <p:val>
                                            <p:strVal val="ppt_h"/>
                                          </p:val>
                                        </p:tav>
                                        <p:tav tm="100000">
                                          <p:val>
                                            <p:strVal val="#ppt_h+0"/>
                                          </p:val>
                                        </p:tav>
                                      </p:tavLst>
                                    </p:anim>
                                  </p:childTnLst>
                                </p:cTn>
                              </p:par>
                              <p:par>
                                <p:cTn id="146" presetID="35" presetClass="path" presetSubtype="0" accel="50000" decel="50000" fill="hold" nodeType="withEffect">
                                  <p:stCondLst>
                                    <p:cond delay="0"/>
                                  </p:stCondLst>
                                  <p:childTnLst>
                                    <p:anim calcmode="lin" valueType="num">
                                      <p:cBhvr additive="base">
                                        <p:cTn id="147" dur="500" fill="hold">
                                          <p:stCondLst>
                                            <p:cond delay="0"/>
                                          </p:stCondLst>
                                        </p:cTn>
                                        <p:tgtEl>
                                          <p:spTgt spid="18"/>
                                        </p:tgtEl>
                                        <p:attrNameLst>
                                          <p:attrName>ppt_x</p:attrName>
                                        </p:attrNameLst>
                                      </p:cBhvr>
                                      <p:tavLst>
                                        <p:tav tm="0">
                                          <p:val>
                                            <p:strVal val="ppt_x"/>
                                          </p:val>
                                        </p:tav>
                                        <p:tav tm="100000">
                                          <p:val>
                                            <p:strVal val="#ppt_x+1.0019"/>
                                          </p:val>
                                        </p:tav>
                                      </p:tavLst>
                                    </p:anim>
                                    <p:anim calcmode="lin" valueType="num">
                                      <p:cBhvr additive="base">
                                        <p:cTn id="148" dur="500" fill="hold">
                                          <p:stCondLst>
                                            <p:cond delay="0"/>
                                          </p:stCondLst>
                                        </p:cTn>
                                        <p:tgtEl>
                                          <p:spTgt spid="18"/>
                                        </p:tgtEl>
                                        <p:attrNameLst>
                                          <p:attrName>ppt_y</p:attrName>
                                        </p:attrNameLst>
                                      </p:cBhvr>
                                      <p:tavLst>
                                        <p:tav tm="0">
                                          <p:val>
                                            <p:strVal val="ppt_y"/>
                                          </p:val>
                                        </p:tav>
                                        <p:tav tm="100000">
                                          <p:val>
                                            <p:strVal val="#ppt_y+0"/>
                                          </p:val>
                                        </p:tav>
                                      </p:tavLst>
                                    </p:anim>
                                    <p:anim calcmode="lin" valueType="num">
                                      <p:cBhvr additive="base">
                                        <p:cTn id="149" dur="500" fill="hold">
                                          <p:stCondLst>
                                            <p:cond delay="0"/>
                                          </p:stCondLst>
                                        </p:cTn>
                                        <p:tgtEl>
                                          <p:spTgt spid="18"/>
                                        </p:tgtEl>
                                        <p:attrNameLst>
                                          <p:attrName>ppt_w</p:attrName>
                                        </p:attrNameLst>
                                      </p:cBhvr>
                                      <p:tavLst>
                                        <p:tav tm="0">
                                          <p:val>
                                            <p:strVal val="ppt_w"/>
                                          </p:val>
                                        </p:tav>
                                        <p:tav tm="100000">
                                          <p:val>
                                            <p:strVal val="#ppt_w+4.40809e-05"/>
                                          </p:val>
                                        </p:tav>
                                      </p:tavLst>
                                    </p:anim>
                                    <p:anim calcmode="lin" valueType="num">
                                      <p:cBhvr additive="base">
                                        <p:cTn id="150" dur="500" fill="hold">
                                          <p:stCondLst>
                                            <p:cond delay="0"/>
                                          </p:stCondLst>
                                        </p:cTn>
                                        <p:tgtEl>
                                          <p:spTgt spid="18"/>
                                        </p:tgtEl>
                                        <p:attrNameLst>
                                          <p:attrName>ppt_h</p:attrName>
                                        </p:attrNameLst>
                                      </p:cBhvr>
                                      <p:tavLst>
                                        <p:tav tm="0">
                                          <p:val>
                                            <p:strVal val="ppt_h"/>
                                          </p:val>
                                        </p:tav>
                                        <p:tav tm="100000">
                                          <p:val>
                                            <p:strVal val="#ppt_h+0"/>
                                          </p:val>
                                        </p:tav>
                                      </p:tavLst>
                                    </p:anim>
                                  </p:childTnLst>
                                </p:cTn>
                              </p:par>
                              <p:par>
                                <p:cTn id="151" presetID="35" presetClass="path" presetSubtype="0" accel="50000" decel="50000" fill="hold" nodeType="withEffect">
                                  <p:stCondLst>
                                    <p:cond delay="0"/>
                                  </p:stCondLst>
                                  <p:childTnLst>
                                    <p:anim calcmode="lin" valueType="num">
                                      <p:cBhvr additive="base">
                                        <p:cTn id="152" dur="500" fill="hold">
                                          <p:stCondLst>
                                            <p:cond delay="0"/>
                                          </p:stCondLst>
                                        </p:cTn>
                                        <p:tgtEl>
                                          <p:spTgt spid="11"/>
                                        </p:tgtEl>
                                        <p:attrNameLst>
                                          <p:attrName>ppt_x</p:attrName>
                                        </p:attrNameLst>
                                      </p:cBhvr>
                                      <p:tavLst>
                                        <p:tav tm="0">
                                          <p:val>
                                            <p:strVal val="ppt_x"/>
                                          </p:val>
                                        </p:tav>
                                        <p:tav tm="100000">
                                          <p:val>
                                            <p:strVal val="#ppt_x+1.00188"/>
                                          </p:val>
                                        </p:tav>
                                      </p:tavLst>
                                    </p:anim>
                                    <p:anim calcmode="lin" valueType="num">
                                      <p:cBhvr additive="base">
                                        <p:cTn id="153" dur="500" fill="hold">
                                          <p:stCondLst>
                                            <p:cond delay="0"/>
                                          </p:stCondLst>
                                        </p:cTn>
                                        <p:tgtEl>
                                          <p:spTgt spid="11"/>
                                        </p:tgtEl>
                                        <p:attrNameLst>
                                          <p:attrName>ppt_y</p:attrName>
                                        </p:attrNameLst>
                                      </p:cBhvr>
                                      <p:tavLst>
                                        <p:tav tm="0">
                                          <p:val>
                                            <p:strVal val="ppt_y"/>
                                          </p:val>
                                        </p:tav>
                                        <p:tav tm="100000">
                                          <p:val>
                                            <p:strVal val="#ppt_y+0"/>
                                          </p:val>
                                        </p:tav>
                                      </p:tavLst>
                                    </p:anim>
                                    <p:anim calcmode="lin" valueType="num">
                                      <p:cBhvr additive="base">
                                        <p:cTn id="154" dur="500" fill="hold">
                                          <p:stCondLst>
                                            <p:cond delay="0"/>
                                          </p:stCondLst>
                                        </p:cTn>
                                        <p:tgtEl>
                                          <p:spTgt spid="11"/>
                                        </p:tgtEl>
                                        <p:attrNameLst>
                                          <p:attrName>ppt_w</p:attrName>
                                        </p:attrNameLst>
                                      </p:cBhvr>
                                      <p:tavLst>
                                        <p:tav tm="0">
                                          <p:val>
                                            <p:strVal val="ppt_w"/>
                                          </p:val>
                                        </p:tav>
                                        <p:tav tm="100000">
                                          <p:val>
                                            <p:strVal val="#ppt_w+0"/>
                                          </p:val>
                                        </p:tav>
                                      </p:tavLst>
                                    </p:anim>
                                    <p:anim calcmode="lin" valueType="num">
                                      <p:cBhvr additive="base">
                                        <p:cTn id="155" dur="500" fill="hold">
                                          <p:stCondLst>
                                            <p:cond delay="0"/>
                                          </p:stCondLst>
                                        </p:cTn>
                                        <p:tgtEl>
                                          <p:spTgt spid="11"/>
                                        </p:tgtEl>
                                        <p:attrNameLst>
                                          <p:attrName>ppt_h</p:attrName>
                                        </p:attrNameLst>
                                      </p:cBhvr>
                                      <p:tavLst>
                                        <p:tav tm="0">
                                          <p:val>
                                            <p:strVal val="ppt_h"/>
                                          </p:val>
                                        </p:tav>
                                        <p:tav tm="100000">
                                          <p:val>
                                            <p:strVal val="#ppt_h+0"/>
                                          </p:val>
                                        </p:tav>
                                      </p:tavLst>
                                    </p:anim>
                                  </p:childTnLst>
                                </p:cTn>
                              </p:par>
                              <p:par>
                                <p:cTn id="156" presetID="35" presetClass="path" presetSubtype="0" accel="50000" decel="50000" fill="hold" nodeType="withEffect">
                                  <p:stCondLst>
                                    <p:cond delay="0"/>
                                  </p:stCondLst>
                                  <p:childTnLst>
                                    <p:anim calcmode="lin" valueType="num">
                                      <p:cBhvr additive="base">
                                        <p:cTn id="157" dur="500" fill="hold">
                                          <p:stCondLst>
                                            <p:cond delay="0"/>
                                          </p:stCondLst>
                                        </p:cTn>
                                        <p:tgtEl>
                                          <p:spTgt spid="22"/>
                                        </p:tgtEl>
                                        <p:attrNameLst>
                                          <p:attrName>ppt_x</p:attrName>
                                        </p:attrNameLst>
                                      </p:cBhvr>
                                      <p:tavLst>
                                        <p:tav tm="0">
                                          <p:val>
                                            <p:strVal val="ppt_x"/>
                                          </p:val>
                                        </p:tav>
                                        <p:tav tm="100000">
                                          <p:val>
                                            <p:strVal val="#ppt_x+1.05809"/>
                                          </p:val>
                                        </p:tav>
                                      </p:tavLst>
                                    </p:anim>
                                    <p:anim calcmode="lin" valueType="num">
                                      <p:cBhvr additive="base">
                                        <p:cTn id="158" dur="500" fill="hold">
                                          <p:stCondLst>
                                            <p:cond delay="0"/>
                                          </p:stCondLst>
                                        </p:cTn>
                                        <p:tgtEl>
                                          <p:spTgt spid="22"/>
                                        </p:tgtEl>
                                        <p:attrNameLst>
                                          <p:attrName>ppt_y</p:attrName>
                                        </p:attrNameLst>
                                      </p:cBhvr>
                                      <p:tavLst>
                                        <p:tav tm="0">
                                          <p:val>
                                            <p:strVal val="ppt_y"/>
                                          </p:val>
                                        </p:tav>
                                        <p:tav tm="100000">
                                          <p:val>
                                            <p:strVal val="#ppt_y+-1.69542e-07"/>
                                          </p:val>
                                        </p:tav>
                                      </p:tavLst>
                                    </p:anim>
                                    <p:anim calcmode="lin" valueType="num">
                                      <p:cBhvr additive="base">
                                        <p:cTn id="159" dur="500" fill="hold">
                                          <p:stCondLst>
                                            <p:cond delay="0"/>
                                          </p:stCondLst>
                                        </p:cTn>
                                        <p:tgtEl>
                                          <p:spTgt spid="22"/>
                                        </p:tgtEl>
                                        <p:attrNameLst>
                                          <p:attrName>ppt_w</p:attrName>
                                        </p:attrNameLst>
                                      </p:cBhvr>
                                      <p:tavLst>
                                        <p:tav tm="0">
                                          <p:val>
                                            <p:strVal val="ppt_w"/>
                                          </p:val>
                                        </p:tav>
                                        <p:tav tm="100000">
                                          <p:val>
                                            <p:strVal val="#ppt_w+0.112433"/>
                                          </p:val>
                                        </p:tav>
                                      </p:tavLst>
                                    </p:anim>
                                    <p:anim calcmode="lin" valueType="num">
                                      <p:cBhvr additive="base">
                                        <p:cTn id="160" dur="500" fill="hold">
                                          <p:stCondLst>
                                            <p:cond delay="0"/>
                                          </p:stCondLst>
                                        </p:cTn>
                                        <p:tgtEl>
                                          <p:spTgt spid="22"/>
                                        </p:tgtEl>
                                        <p:attrNameLst>
                                          <p:attrName>ppt_h</p:attrName>
                                        </p:attrNameLst>
                                      </p:cBhvr>
                                      <p:tavLst>
                                        <p:tav tm="0">
                                          <p:val>
                                            <p:strVal val="ppt_h"/>
                                          </p:val>
                                        </p:tav>
                                        <p:tav tm="100000">
                                          <p:val>
                                            <p:strVal val="#ppt_h+0.112425"/>
                                          </p:val>
                                        </p:tav>
                                      </p:tavLst>
                                    </p:anim>
                                  </p:childTnLst>
                                </p:cTn>
                              </p:par>
                              <p:par>
                                <p:cTn id="161" presetID="35" presetClass="path" presetSubtype="0" accel="50000" decel="50000" fill="hold" nodeType="withEffect">
                                  <p:stCondLst>
                                    <p:cond delay="0"/>
                                  </p:stCondLst>
                                  <p:childTnLst>
                                    <p:anim calcmode="lin" valueType="num">
                                      <p:cBhvr additive="base">
                                        <p:cTn id="162" dur="500" fill="hold">
                                          <p:stCondLst>
                                            <p:cond delay="0"/>
                                          </p:stCondLst>
                                        </p:cTn>
                                        <p:tgtEl>
                                          <p:spTgt spid="23"/>
                                        </p:tgtEl>
                                        <p:attrNameLst>
                                          <p:attrName>ppt_x</p:attrName>
                                        </p:attrNameLst>
                                      </p:cBhvr>
                                      <p:tavLst>
                                        <p:tav tm="0">
                                          <p:val>
                                            <p:strVal val="ppt_x"/>
                                          </p:val>
                                        </p:tav>
                                        <p:tav tm="100000">
                                          <p:val>
                                            <p:strVal val="#ppt_x+1.11449"/>
                                          </p:val>
                                        </p:tav>
                                      </p:tavLst>
                                    </p:anim>
                                    <p:anim calcmode="lin" valueType="num">
                                      <p:cBhvr additive="base">
                                        <p:cTn id="163" dur="500" fill="hold">
                                          <p:stCondLst>
                                            <p:cond delay="0"/>
                                          </p:stCondLst>
                                        </p:cTn>
                                        <p:tgtEl>
                                          <p:spTgt spid="23"/>
                                        </p:tgtEl>
                                        <p:attrNameLst>
                                          <p:attrName>ppt_y</p:attrName>
                                        </p:attrNameLst>
                                      </p:cBhvr>
                                      <p:tavLst>
                                        <p:tav tm="0">
                                          <p:val>
                                            <p:strVal val="ppt_y"/>
                                          </p:val>
                                        </p:tav>
                                        <p:tav tm="100000">
                                          <p:val>
                                            <p:strVal val="#ppt_y+-0.000132398"/>
                                          </p:val>
                                        </p:tav>
                                      </p:tavLst>
                                    </p:anim>
                                    <p:anim calcmode="lin" valueType="num">
                                      <p:cBhvr additive="base">
                                        <p:cTn id="164" dur="500" fill="hold">
                                          <p:stCondLst>
                                            <p:cond delay="0"/>
                                          </p:stCondLst>
                                        </p:cTn>
                                        <p:tgtEl>
                                          <p:spTgt spid="23"/>
                                        </p:tgtEl>
                                        <p:attrNameLst>
                                          <p:attrName>ppt_w</p:attrName>
                                        </p:attrNameLst>
                                      </p:cBhvr>
                                      <p:tavLst>
                                        <p:tav tm="0">
                                          <p:val>
                                            <p:strVal val="ppt_w"/>
                                          </p:val>
                                        </p:tav>
                                        <p:tav tm="100000">
                                          <p:val>
                                            <p:strVal val="#ppt_w+-0.000264825"/>
                                          </p:val>
                                        </p:tav>
                                      </p:tavLst>
                                    </p:anim>
                                    <p:anim calcmode="lin" valueType="num">
                                      <p:cBhvr additive="base">
                                        <p:cTn id="165" dur="500" fill="hold">
                                          <p:stCondLst>
                                            <p:cond delay="0"/>
                                          </p:stCondLst>
                                        </p:cTn>
                                        <p:tgtEl>
                                          <p:spTgt spid="23"/>
                                        </p:tgtEl>
                                        <p:attrNameLst>
                                          <p:attrName>ppt_h</p:attrName>
                                        </p:attrNameLst>
                                      </p:cBhvr>
                                      <p:tavLst>
                                        <p:tav tm="0">
                                          <p:val>
                                            <p:strVal val="ppt_h"/>
                                          </p:val>
                                        </p:tav>
                                        <p:tav tm="100000">
                                          <p:val>
                                            <p:strVal val="#ppt_h+-0.000264797"/>
                                          </p:val>
                                        </p:tav>
                                      </p:tavLst>
                                    </p:anim>
                                  </p:childTnLst>
                                </p:cTn>
                              </p:par>
                              <p:par>
                                <p:cTn id="166" presetID="35" presetClass="path" presetSubtype="0" accel="50000" decel="50000" fill="hold" nodeType="withEffect">
                                  <p:stCondLst>
                                    <p:cond delay="0"/>
                                  </p:stCondLst>
                                  <p:childTnLst>
                                    <p:anim calcmode="lin" valueType="num">
                                      <p:cBhvr additive="base">
                                        <p:cTn id="167" dur="500" fill="hold">
                                          <p:stCondLst>
                                            <p:cond delay="0"/>
                                          </p:stCondLst>
                                        </p:cTn>
                                        <p:tgtEl>
                                          <p:spTgt spid="24"/>
                                        </p:tgtEl>
                                        <p:attrNameLst>
                                          <p:attrName>ppt_x</p:attrName>
                                        </p:attrNameLst>
                                      </p:cBhvr>
                                      <p:tavLst>
                                        <p:tav tm="0">
                                          <p:val>
                                            <p:strVal val="ppt_x"/>
                                          </p:val>
                                        </p:tav>
                                        <p:tav tm="100000">
                                          <p:val>
                                            <p:strVal val="#ppt_x+1.11472"/>
                                          </p:val>
                                        </p:tav>
                                      </p:tavLst>
                                    </p:anim>
                                    <p:anim calcmode="lin" valueType="num">
                                      <p:cBhvr additive="base">
                                        <p:cTn id="168" dur="500" fill="hold">
                                          <p:stCondLst>
                                            <p:cond delay="0"/>
                                          </p:stCondLst>
                                        </p:cTn>
                                        <p:tgtEl>
                                          <p:spTgt spid="24"/>
                                        </p:tgtEl>
                                        <p:attrNameLst>
                                          <p:attrName>ppt_y</p:attrName>
                                        </p:attrNameLst>
                                      </p:cBhvr>
                                      <p:tavLst>
                                        <p:tav tm="0">
                                          <p:val>
                                            <p:strVal val="ppt_y"/>
                                          </p:val>
                                        </p:tav>
                                        <p:tav tm="100000">
                                          <p:val>
                                            <p:strVal val="#ppt_y+0"/>
                                          </p:val>
                                        </p:tav>
                                      </p:tavLst>
                                    </p:anim>
                                    <p:anim calcmode="lin" valueType="num">
                                      <p:cBhvr additive="base">
                                        <p:cTn id="169" dur="500" fill="hold">
                                          <p:stCondLst>
                                            <p:cond delay="0"/>
                                          </p:stCondLst>
                                        </p:cTn>
                                        <p:tgtEl>
                                          <p:spTgt spid="24"/>
                                        </p:tgtEl>
                                        <p:attrNameLst>
                                          <p:attrName>ppt_w</p:attrName>
                                        </p:attrNameLst>
                                      </p:cBhvr>
                                      <p:tavLst>
                                        <p:tav tm="0">
                                          <p:val>
                                            <p:strVal val="ppt_w"/>
                                          </p:val>
                                        </p:tav>
                                        <p:tav tm="100000">
                                          <p:val>
                                            <p:strVal val="#ppt_w+0"/>
                                          </p:val>
                                        </p:tav>
                                      </p:tavLst>
                                    </p:anim>
                                    <p:anim calcmode="lin" valueType="num">
                                      <p:cBhvr additive="base">
                                        <p:cTn id="170" dur="500" fill="hold">
                                          <p:stCondLst>
                                            <p:cond delay="0"/>
                                          </p:stCondLst>
                                        </p:cTn>
                                        <p:tgtEl>
                                          <p:spTgt spid="24"/>
                                        </p:tgtEl>
                                        <p:attrNameLst>
                                          <p:attrName>ppt_h</p:attrName>
                                        </p:attrNameLst>
                                      </p:cBhvr>
                                      <p:tavLst>
                                        <p:tav tm="0">
                                          <p:val>
                                            <p:strVal val="ppt_h"/>
                                          </p:val>
                                        </p:tav>
                                        <p:tav tm="100000">
                                          <p:val>
                                            <p:strVal val="#ppt_h+0"/>
                                          </p:val>
                                        </p:tav>
                                      </p:tavLst>
                                    </p:anim>
                                  </p:childTnLst>
                                </p:cTn>
                              </p:par>
                              <p:par>
                                <p:cTn id="171" presetID="35" presetClass="path" presetSubtype="0" accel="50000" decel="50000" fill="hold" nodeType="withEffect">
                                  <p:stCondLst>
                                    <p:cond delay="0"/>
                                  </p:stCondLst>
                                  <p:childTnLst>
                                    <p:anim calcmode="lin" valueType="num">
                                      <p:cBhvr additive="base">
                                        <p:cTn id="172" dur="500" fill="hold">
                                          <p:stCondLst>
                                            <p:cond delay="0"/>
                                          </p:stCondLst>
                                        </p:cTn>
                                        <p:tgtEl>
                                          <p:spTgt spid="25"/>
                                        </p:tgtEl>
                                        <p:attrNameLst>
                                          <p:attrName>ppt_x</p:attrName>
                                        </p:attrNameLst>
                                      </p:cBhvr>
                                      <p:tavLst>
                                        <p:tav tm="0">
                                          <p:val>
                                            <p:strVal val="ppt_x"/>
                                          </p:val>
                                        </p:tav>
                                        <p:tav tm="100000">
                                          <p:val>
                                            <p:strVal val="#ppt_x+1.05871"/>
                                          </p:val>
                                        </p:tav>
                                      </p:tavLst>
                                    </p:anim>
                                    <p:anim calcmode="lin" valueType="num">
                                      <p:cBhvr additive="base">
                                        <p:cTn id="173" dur="500" fill="hold">
                                          <p:stCondLst>
                                            <p:cond delay="0"/>
                                          </p:stCondLst>
                                        </p:cTn>
                                        <p:tgtEl>
                                          <p:spTgt spid="25"/>
                                        </p:tgtEl>
                                        <p:attrNameLst>
                                          <p:attrName>ppt_y</p:attrName>
                                        </p:attrNameLst>
                                      </p:cBhvr>
                                      <p:tavLst>
                                        <p:tav tm="0">
                                          <p:val>
                                            <p:strVal val="ppt_y"/>
                                          </p:val>
                                        </p:tav>
                                        <p:tav tm="100000">
                                          <p:val>
                                            <p:strVal val="#ppt_y+1.69542e-07"/>
                                          </p:val>
                                        </p:tav>
                                      </p:tavLst>
                                    </p:anim>
                                    <p:anim calcmode="lin" valueType="num">
                                      <p:cBhvr additive="base">
                                        <p:cTn id="174" dur="500" fill="hold">
                                          <p:stCondLst>
                                            <p:cond delay="0"/>
                                          </p:stCondLst>
                                        </p:cTn>
                                        <p:tgtEl>
                                          <p:spTgt spid="25"/>
                                        </p:tgtEl>
                                        <p:attrNameLst>
                                          <p:attrName>ppt_w</p:attrName>
                                        </p:attrNameLst>
                                      </p:cBhvr>
                                      <p:tavLst>
                                        <p:tav tm="0">
                                          <p:val>
                                            <p:strVal val="ppt_w"/>
                                          </p:val>
                                        </p:tav>
                                        <p:tav tm="100000">
                                          <p:val>
                                            <p:strVal val="#ppt_w+-0.112433"/>
                                          </p:val>
                                        </p:tav>
                                      </p:tavLst>
                                    </p:anim>
                                    <p:anim calcmode="lin" valueType="num">
                                      <p:cBhvr additive="base">
                                        <p:cTn id="175" dur="500" fill="hold">
                                          <p:stCondLst>
                                            <p:cond delay="0"/>
                                          </p:stCondLst>
                                        </p:cTn>
                                        <p:tgtEl>
                                          <p:spTgt spid="25"/>
                                        </p:tgtEl>
                                        <p:attrNameLst>
                                          <p:attrName>ppt_h</p:attrName>
                                        </p:attrNameLst>
                                      </p:cBhvr>
                                      <p:tavLst>
                                        <p:tav tm="0">
                                          <p:val>
                                            <p:strVal val="ppt_h"/>
                                          </p:val>
                                        </p:tav>
                                        <p:tav tm="100000">
                                          <p:val>
                                            <p:strVal val="#ppt_h+-0.112425"/>
                                          </p:val>
                                        </p:tav>
                                      </p:tavLst>
                                    </p:anim>
                                  </p:childTnLst>
                                </p:cTn>
                              </p:par>
                              <p:par>
                                <p:cTn id="176" presetID="35" presetClass="path" presetSubtype="0" accel="50000" decel="50000" fill="hold" nodeType="withEffect">
                                  <p:stCondLst>
                                    <p:cond delay="0"/>
                                  </p:stCondLst>
                                  <p:childTnLst>
                                    <p:anim calcmode="lin" valueType="num">
                                      <p:cBhvr additive="base">
                                        <p:cTn id="177" dur="500" fill="hold">
                                          <p:stCondLst>
                                            <p:cond delay="0"/>
                                          </p:stCondLst>
                                        </p:cTn>
                                        <p:tgtEl>
                                          <p:spTgt spid="26"/>
                                        </p:tgtEl>
                                        <p:attrNameLst>
                                          <p:attrName>ppt_x</p:attrName>
                                        </p:attrNameLst>
                                      </p:cBhvr>
                                      <p:tavLst>
                                        <p:tav tm="0">
                                          <p:val>
                                            <p:strVal val="ppt_x"/>
                                          </p:val>
                                        </p:tav>
                                        <p:tav tm="100000">
                                          <p:val>
                                            <p:strVal val="#ppt_x+1.00251"/>
                                          </p:val>
                                        </p:tav>
                                      </p:tavLst>
                                    </p:anim>
                                    <p:anim calcmode="lin" valueType="num">
                                      <p:cBhvr additive="base">
                                        <p:cTn id="178" dur="500" fill="hold">
                                          <p:stCondLst>
                                            <p:cond delay="0"/>
                                          </p:stCondLst>
                                        </p:cTn>
                                        <p:tgtEl>
                                          <p:spTgt spid="26"/>
                                        </p:tgtEl>
                                        <p:attrNameLst>
                                          <p:attrName>ppt_y</p:attrName>
                                        </p:attrNameLst>
                                      </p:cBhvr>
                                      <p:tavLst>
                                        <p:tav tm="0">
                                          <p:val>
                                            <p:strVal val="ppt_y"/>
                                          </p:val>
                                        </p:tav>
                                        <p:tav tm="100000">
                                          <p:val>
                                            <p:strVal val="#ppt_y+0.000132398"/>
                                          </p:val>
                                        </p:tav>
                                      </p:tavLst>
                                    </p:anim>
                                    <p:anim calcmode="lin" valueType="num">
                                      <p:cBhvr additive="base">
                                        <p:cTn id="179" dur="500" fill="hold">
                                          <p:stCondLst>
                                            <p:cond delay="0"/>
                                          </p:stCondLst>
                                        </p:cTn>
                                        <p:tgtEl>
                                          <p:spTgt spid="26"/>
                                        </p:tgtEl>
                                        <p:attrNameLst>
                                          <p:attrName>ppt_w</p:attrName>
                                        </p:attrNameLst>
                                      </p:cBhvr>
                                      <p:tavLst>
                                        <p:tav tm="0">
                                          <p:val>
                                            <p:strVal val="ppt_w"/>
                                          </p:val>
                                        </p:tav>
                                        <p:tav tm="100000">
                                          <p:val>
                                            <p:strVal val="#ppt_w+0.000264825"/>
                                          </p:val>
                                        </p:tav>
                                      </p:tavLst>
                                    </p:anim>
                                    <p:anim calcmode="lin" valueType="num">
                                      <p:cBhvr additive="base">
                                        <p:cTn id="180" dur="500" fill="hold">
                                          <p:stCondLst>
                                            <p:cond delay="0"/>
                                          </p:stCondLst>
                                        </p:cTn>
                                        <p:tgtEl>
                                          <p:spTgt spid="26"/>
                                        </p:tgtEl>
                                        <p:attrNameLst>
                                          <p:attrName>ppt_h</p:attrName>
                                        </p:attrNameLst>
                                      </p:cBhvr>
                                      <p:tavLst>
                                        <p:tav tm="0">
                                          <p:val>
                                            <p:strVal val="ppt_h"/>
                                          </p:val>
                                        </p:tav>
                                        <p:tav tm="100000">
                                          <p:val>
                                            <p:strVal val="#ppt_h+0.000264797"/>
                                          </p:val>
                                        </p:tav>
                                      </p:tavLst>
                                    </p:anim>
                                  </p:childTnLst>
                                </p:cTn>
                              </p:par>
                              <p:par>
                                <p:cTn id="181" presetID="35" presetClass="path" presetSubtype="0" accel="50000" decel="50000" fill="hold" nodeType="withEffect">
                                  <p:stCondLst>
                                    <p:cond delay="0"/>
                                  </p:stCondLst>
                                  <p:childTnLst>
                                    <p:anim calcmode="lin" valueType="num">
                                      <p:cBhvr additive="base">
                                        <p:cTn id="182" dur="500" fill="hold">
                                          <p:stCondLst>
                                            <p:cond delay="0"/>
                                          </p:stCondLst>
                                        </p:cTn>
                                        <p:tgtEl>
                                          <p:spTgt spid="27"/>
                                        </p:tgtEl>
                                        <p:attrNameLst>
                                          <p:attrName>ppt_x</p:attrName>
                                        </p:attrNameLst>
                                      </p:cBhvr>
                                      <p:tavLst>
                                        <p:tav tm="0">
                                          <p:val>
                                            <p:strVal val="ppt_x"/>
                                          </p:val>
                                        </p:tav>
                                        <p:tav tm="100000">
                                          <p:val>
                                            <p:strVal val="#ppt_x+1.00248"/>
                                          </p:val>
                                        </p:tav>
                                      </p:tavLst>
                                    </p:anim>
                                    <p:anim calcmode="lin" valueType="num">
                                      <p:cBhvr additive="base">
                                        <p:cTn id="183" dur="500" fill="hold">
                                          <p:stCondLst>
                                            <p:cond delay="0"/>
                                          </p:stCondLst>
                                        </p:cTn>
                                        <p:tgtEl>
                                          <p:spTgt spid="27"/>
                                        </p:tgtEl>
                                        <p:attrNameLst>
                                          <p:attrName>ppt_y</p:attrName>
                                        </p:attrNameLst>
                                      </p:cBhvr>
                                      <p:tavLst>
                                        <p:tav tm="0">
                                          <p:val>
                                            <p:strVal val="ppt_y"/>
                                          </p:val>
                                        </p:tav>
                                        <p:tav tm="100000">
                                          <p:val>
                                            <p:strVal val="#ppt_y+0"/>
                                          </p:val>
                                        </p:tav>
                                      </p:tavLst>
                                    </p:anim>
                                    <p:anim calcmode="lin" valueType="num">
                                      <p:cBhvr additive="base">
                                        <p:cTn id="184" dur="500" fill="hold">
                                          <p:stCondLst>
                                            <p:cond delay="0"/>
                                          </p:stCondLst>
                                        </p:cTn>
                                        <p:tgtEl>
                                          <p:spTgt spid="27"/>
                                        </p:tgtEl>
                                        <p:attrNameLst>
                                          <p:attrName>ppt_w</p:attrName>
                                        </p:attrNameLst>
                                      </p:cBhvr>
                                      <p:tavLst>
                                        <p:tav tm="0">
                                          <p:val>
                                            <p:strVal val="ppt_w"/>
                                          </p:val>
                                        </p:tav>
                                        <p:tav tm="100000">
                                          <p:val>
                                            <p:strVal val="#ppt_w+0"/>
                                          </p:val>
                                        </p:tav>
                                      </p:tavLst>
                                    </p:anim>
                                    <p:anim calcmode="lin" valueType="num">
                                      <p:cBhvr additive="base">
                                        <p:cTn id="185" dur="500" fill="hold">
                                          <p:stCondLst>
                                            <p:cond delay="0"/>
                                          </p:stCondLst>
                                        </p:cTn>
                                        <p:tgtEl>
                                          <p:spTgt spid="27"/>
                                        </p:tgtEl>
                                        <p:attrNameLst>
                                          <p:attrName>ppt_h</p:attrName>
                                        </p:attrNameLst>
                                      </p:cBhvr>
                                      <p:tavLst>
                                        <p:tav tm="0">
                                          <p:val>
                                            <p:strVal val="ppt_h"/>
                                          </p:val>
                                        </p:tav>
                                        <p:tav tm="100000">
                                          <p:val>
                                            <p:strVal val="#ppt_h+0"/>
                                          </p:val>
                                        </p:tav>
                                      </p:tavLst>
                                    </p:anim>
                                  </p:childTnLst>
                                </p:cTn>
                              </p:par>
                              <p:par>
                                <p:cTn id="186" presetID="35" presetClass="path" presetSubtype="0" accel="50000" decel="50000" fill="hold" nodeType="withEffect">
                                  <p:stCondLst>
                                    <p:cond delay="0"/>
                                  </p:stCondLst>
                                  <p:childTnLst>
                                    <p:anim calcmode="lin" valueType="num">
                                      <p:cBhvr additive="base">
                                        <p:cTn id="187" dur="500" fill="hold">
                                          <p:stCondLst>
                                            <p:cond delay="0"/>
                                          </p:stCondLst>
                                        </p:cTn>
                                        <p:tgtEl>
                                          <p:spTgt spid="28"/>
                                        </p:tgtEl>
                                        <p:attrNameLst>
                                          <p:attrName>ppt_x</p:attrName>
                                        </p:attrNameLst>
                                      </p:cBhvr>
                                      <p:tavLst>
                                        <p:tav tm="0">
                                          <p:val>
                                            <p:strVal val="ppt_x"/>
                                          </p:val>
                                        </p:tav>
                                        <p:tav tm="40000">
                                          <p:val>
                                            <p:fltVal val="1.3199"/>
                                          </p:val>
                                        </p:tav>
                                        <p:tav tm="50000">
                                          <p:val>
                                            <p:fltVal val="1.3199"/>
                                          </p:val>
                                        </p:tav>
                                        <p:tav tm="55000">
                                          <p:val>
                                            <p:fltVal val="-0.31973"/>
                                          </p:val>
                                        </p:tav>
                                        <p:tav tm="60000">
                                          <p:val>
                                            <p:fltVal val="-0.31973"/>
                                          </p:val>
                                        </p:tav>
                                        <p:tav tm="100000">
                                          <p:val>
                                            <p:fltVal val="-1.55383"/>
                                          </p:val>
                                        </p:tav>
                                      </p:tavLst>
                                    </p:anim>
                                    <p:anim calcmode="lin" valueType="num">
                                      <p:cBhvr additive="base">
                                        <p:cTn id="188" dur="500" fill="hold">
                                          <p:stCondLst>
                                            <p:cond delay="0"/>
                                          </p:stCondLst>
                                        </p:cTn>
                                        <p:tgtEl>
                                          <p:spTgt spid="28"/>
                                        </p:tgtEl>
                                        <p:attrNameLst>
                                          <p:attrName>ppt_y</p:attrName>
                                        </p:attrNameLst>
                                      </p:cBhvr>
                                      <p:tavLst>
                                        <p:tav tm="0">
                                          <p:val>
                                            <p:strVal val="ppt_y"/>
                                          </p:val>
                                        </p:tav>
                                        <p:tav tm="40000">
                                          <p:val>
                                            <p:strVal val="ppt_y"/>
                                          </p:val>
                                        </p:tav>
                                        <p:tav tm="50000">
                                          <p:val>
                                            <p:fltVal val="1.63975"/>
                                          </p:val>
                                        </p:tav>
                                        <p:tav tm="55000">
                                          <p:val>
                                            <p:fltVal val="1.63975"/>
                                          </p:val>
                                        </p:tav>
                                        <p:tav tm="60000">
                                          <p:val>
                                            <p:fltVal val="0.54445"/>
                                          </p:val>
                                        </p:tav>
                                        <p:tav tm="100000">
                                          <p:val>
                                            <p:fltVal val="0.54445"/>
                                          </p:val>
                                        </p:tav>
                                      </p:tavLst>
                                    </p:anim>
                                    <p:anim calcmode="lin" valueType="num">
                                      <p:cBhvr additive="base">
                                        <p:cTn id="189" dur="500" fill="hold">
                                          <p:stCondLst>
                                            <p:cond delay="0"/>
                                          </p:stCondLst>
                                        </p:cTn>
                                        <p:tgtEl>
                                          <p:spTgt spid="28"/>
                                        </p:tgtEl>
                                        <p:attrNameLst>
                                          <p:attrName>ppt_w</p:attrName>
                                        </p:attrNameLst>
                                      </p:cBhvr>
                                      <p:tavLst>
                                        <p:tav tm="0">
                                          <p:val>
                                            <p:strVal val="ppt_w"/>
                                          </p:val>
                                        </p:tav>
                                        <p:tav tm="100000">
                                          <p:val>
                                            <p:strVal val="#ppt_w+-0.000169245"/>
                                          </p:val>
                                        </p:tav>
                                      </p:tavLst>
                                    </p:anim>
                                    <p:anim calcmode="lin" valueType="num">
                                      <p:cBhvr additive="base">
                                        <p:cTn id="190" dur="500" fill="hold">
                                          <p:stCondLst>
                                            <p:cond delay="0"/>
                                          </p:stCondLst>
                                        </p:cTn>
                                        <p:tgtEl>
                                          <p:spTgt spid="28"/>
                                        </p:tgtEl>
                                        <p:attrNameLst>
                                          <p:attrName>ppt_h</p:attrName>
                                        </p:attrNameLst>
                                      </p:cBhvr>
                                      <p:tavLst>
                                        <p:tav tm="0">
                                          <p:val>
                                            <p:strVal val="ppt_h"/>
                                          </p:val>
                                        </p:tav>
                                        <p:tav tm="100000">
                                          <p:val>
                                            <p:strVal val="#ppt_h+0"/>
                                          </p:val>
                                        </p:tav>
                                      </p:tavLst>
                                    </p:anim>
                                  </p:childTnLst>
                                </p:cTn>
                              </p:par>
                              <p:par>
                                <p:cTn id="191" presetID="35" presetClass="path" presetSubtype="0" accel="50000" decel="50000" fill="hold" nodeType="withEffect">
                                  <p:stCondLst>
                                    <p:cond delay="0"/>
                                  </p:stCondLst>
                                  <p:childTnLst>
                                    <p:anim calcmode="lin" valueType="num">
                                      <p:cBhvr additive="base">
                                        <p:cTn id="192" dur="500" fill="hold">
                                          <p:stCondLst>
                                            <p:cond delay="0"/>
                                          </p:stCondLst>
                                        </p:cTn>
                                        <p:tgtEl>
                                          <p:spTgt spid="29"/>
                                        </p:tgtEl>
                                        <p:attrNameLst>
                                          <p:attrName>ppt_x</p:attrName>
                                        </p:attrNameLst>
                                      </p:cBhvr>
                                      <p:tavLst>
                                        <p:tav tm="0">
                                          <p:val>
                                            <p:strVal val="ppt_x"/>
                                          </p:val>
                                        </p:tav>
                                        <p:tav tm="100000">
                                          <p:val>
                                            <p:strVal val="#ppt_x+-3.1189"/>
                                          </p:val>
                                        </p:tav>
                                      </p:tavLst>
                                    </p:anim>
                                    <p:anim calcmode="lin" valueType="num">
                                      <p:cBhvr additive="base">
                                        <p:cTn id="193" dur="500" fill="hold">
                                          <p:stCondLst>
                                            <p:cond delay="0"/>
                                          </p:stCondLst>
                                        </p:cTn>
                                        <p:tgtEl>
                                          <p:spTgt spid="29"/>
                                        </p:tgtEl>
                                        <p:attrNameLst>
                                          <p:attrName>ppt_y</p:attrName>
                                        </p:attrNameLst>
                                      </p:cBhvr>
                                      <p:tavLst>
                                        <p:tav tm="0">
                                          <p:val>
                                            <p:strVal val="ppt_y"/>
                                          </p:val>
                                        </p:tav>
                                        <p:tav tm="100000">
                                          <p:val>
                                            <p:strVal val="#ppt_y+0"/>
                                          </p:val>
                                        </p:tav>
                                      </p:tavLst>
                                    </p:anim>
                                    <p:anim calcmode="lin" valueType="num">
                                      <p:cBhvr additive="base">
                                        <p:cTn id="194" dur="500" fill="hold">
                                          <p:stCondLst>
                                            <p:cond delay="0"/>
                                          </p:stCondLst>
                                        </p:cTn>
                                        <p:tgtEl>
                                          <p:spTgt spid="29"/>
                                        </p:tgtEl>
                                        <p:attrNameLst>
                                          <p:attrName>ppt_w</p:attrName>
                                        </p:attrNameLst>
                                      </p:cBhvr>
                                      <p:tavLst>
                                        <p:tav tm="0">
                                          <p:val>
                                            <p:strVal val="ppt_w"/>
                                          </p:val>
                                        </p:tav>
                                        <p:tav tm="100000">
                                          <p:val>
                                            <p:strVal val="#ppt_w+-4.40809e-05"/>
                                          </p:val>
                                        </p:tav>
                                      </p:tavLst>
                                    </p:anim>
                                    <p:anim calcmode="lin" valueType="num">
                                      <p:cBhvr additive="base">
                                        <p:cTn id="195" dur="500" fill="hold">
                                          <p:stCondLst>
                                            <p:cond delay="0"/>
                                          </p:stCondLst>
                                        </p:cTn>
                                        <p:tgtEl>
                                          <p:spTgt spid="29"/>
                                        </p:tgtEl>
                                        <p:attrNameLst>
                                          <p:attrName>ppt_h</p:attrName>
                                        </p:attrNameLst>
                                      </p:cBhvr>
                                      <p:tavLst>
                                        <p:tav tm="0">
                                          <p:val>
                                            <p:strVal val="ppt_h"/>
                                          </p:val>
                                        </p:tav>
                                        <p:tav tm="100000">
                                          <p:val>
                                            <p:strVal val="#ppt_h+0"/>
                                          </p:val>
                                        </p:tav>
                                      </p:tavLst>
                                    </p:anim>
                                  </p:childTnLst>
                                </p:cTn>
                              </p:par>
                              <p:par>
                                <p:cTn id="196" presetID="35" presetClass="path" presetSubtype="0" accel="50000" decel="50000" fill="hold" nodeType="withEffect">
                                  <p:stCondLst>
                                    <p:cond delay="0"/>
                                  </p:stCondLst>
                                  <p:childTnLst>
                                    <p:anim calcmode="lin" valueType="num">
                                      <p:cBhvr additive="base">
                                        <p:cTn id="197" dur="500" fill="hold">
                                          <p:stCondLst>
                                            <p:cond delay="0"/>
                                          </p:stCondLst>
                                        </p:cTn>
                                        <p:tgtEl>
                                          <p:spTgt spid="30"/>
                                        </p:tgtEl>
                                        <p:attrNameLst>
                                          <p:attrName>ppt_x</p:attrName>
                                        </p:attrNameLst>
                                      </p:cBhvr>
                                      <p:tavLst>
                                        <p:tav tm="0">
                                          <p:val>
                                            <p:strVal val="ppt_x"/>
                                          </p:val>
                                        </p:tav>
                                        <p:tav tm="100000">
                                          <p:val>
                                            <p:strVal val="#ppt_x+-3.11908"/>
                                          </p:val>
                                        </p:tav>
                                      </p:tavLst>
                                    </p:anim>
                                    <p:anim calcmode="lin" valueType="num">
                                      <p:cBhvr additive="base">
                                        <p:cTn id="198" dur="500" fill="hold">
                                          <p:stCondLst>
                                            <p:cond delay="0"/>
                                          </p:stCondLst>
                                        </p:cTn>
                                        <p:tgtEl>
                                          <p:spTgt spid="30"/>
                                        </p:tgtEl>
                                        <p:attrNameLst>
                                          <p:attrName>ppt_y</p:attrName>
                                        </p:attrNameLst>
                                      </p:cBhvr>
                                      <p:tavLst>
                                        <p:tav tm="0">
                                          <p:val>
                                            <p:strVal val="ppt_y"/>
                                          </p:val>
                                        </p:tav>
                                        <p:tav tm="100000">
                                          <p:val>
                                            <p:strVal val="#ppt_y+0"/>
                                          </p:val>
                                        </p:tav>
                                      </p:tavLst>
                                    </p:anim>
                                    <p:anim calcmode="lin" valueType="num">
                                      <p:cBhvr additive="base">
                                        <p:cTn id="199" dur="500" fill="hold">
                                          <p:stCondLst>
                                            <p:cond delay="0"/>
                                          </p:stCondLst>
                                        </p:cTn>
                                        <p:tgtEl>
                                          <p:spTgt spid="30"/>
                                        </p:tgtEl>
                                        <p:attrNameLst>
                                          <p:attrName>ppt_w</p:attrName>
                                        </p:attrNameLst>
                                      </p:cBhvr>
                                      <p:tavLst>
                                        <p:tav tm="0">
                                          <p:val>
                                            <p:strVal val="ppt_w"/>
                                          </p:val>
                                        </p:tav>
                                        <p:tav tm="100000">
                                          <p:val>
                                            <p:strVal val="#ppt_w+0"/>
                                          </p:val>
                                        </p:tav>
                                      </p:tavLst>
                                    </p:anim>
                                    <p:anim calcmode="lin" valueType="num">
                                      <p:cBhvr additive="base">
                                        <p:cTn id="200" dur="500" fill="hold">
                                          <p:stCondLst>
                                            <p:cond delay="0"/>
                                          </p:stCondLst>
                                        </p:cTn>
                                        <p:tgtEl>
                                          <p:spTgt spid="30"/>
                                        </p:tgtEl>
                                        <p:attrNameLst>
                                          <p:attrName>ppt_h</p:attrName>
                                        </p:attrNameLst>
                                      </p:cBhvr>
                                      <p:tavLst>
                                        <p:tav tm="0">
                                          <p:val>
                                            <p:strVal val="ppt_h"/>
                                          </p:val>
                                        </p:tav>
                                        <p:tav tm="100000">
                                          <p:val>
                                            <p:strVal val="#ppt_h+0"/>
                                          </p:val>
                                        </p:tav>
                                      </p:tavLst>
                                    </p:anim>
                                  </p:childTnLst>
                                </p:cTn>
                              </p:par>
                            </p:childTnLst>
                          </p:cTn>
                        </p:par>
                      </p:childTnLst>
                    </p:cTn>
                  </p:par>
                  <p:par>
                    <p:cTn id="201" fill="hold">
                      <p:stCondLst>
                        <p:cond delay="indefinite"/>
                      </p:stCondLst>
                      <p:childTnLst>
                        <p:par>
                          <p:cTn id="202" fill="hold">
                            <p:stCondLst>
                              <p:cond delay="0"/>
                            </p:stCondLst>
                            <p:childTnLst>
                              <p:par>
                                <p:cTn id="203" presetID="35" presetClass="path" presetSubtype="0" accel="50000" decel="50000" fill="hold" nodeType="clickEffect">
                                  <p:stCondLst>
                                    <p:cond delay="0"/>
                                  </p:stCondLst>
                                  <p:childTnLst>
                                    <p:anim calcmode="lin" valueType="num">
                                      <p:cBhvr additive="base">
                                        <p:cTn id="204" dur="500" fill="hold">
                                          <p:stCondLst>
                                            <p:cond delay="0"/>
                                          </p:stCondLst>
                                        </p:cTn>
                                        <p:tgtEl>
                                          <p:spTgt spid="21"/>
                                        </p:tgtEl>
                                        <p:attrNameLst>
                                          <p:attrName>ppt_x</p:attrName>
                                        </p:attrNameLst>
                                      </p:cBhvr>
                                      <p:tavLst>
                                        <p:tav tm="0">
                                          <p:val>
                                            <p:strVal val="ppt_x"/>
                                          </p:val>
                                        </p:tav>
                                        <p:tav tm="100000">
                                          <p:val>
                                            <p:strVal val="#ppt_x+1.33592"/>
                                          </p:val>
                                        </p:tav>
                                      </p:tavLst>
                                    </p:anim>
                                    <p:anim calcmode="lin" valueType="num">
                                      <p:cBhvr additive="base">
                                        <p:cTn id="205" dur="500" fill="hold">
                                          <p:stCondLst>
                                            <p:cond delay="0"/>
                                          </p:stCondLst>
                                        </p:cTn>
                                        <p:tgtEl>
                                          <p:spTgt spid="21"/>
                                        </p:tgtEl>
                                        <p:attrNameLst>
                                          <p:attrName>ppt_y</p:attrName>
                                        </p:attrNameLst>
                                      </p:cBhvr>
                                      <p:tavLst>
                                        <p:tav tm="0">
                                          <p:val>
                                            <p:strVal val="ppt_y"/>
                                          </p:val>
                                        </p:tav>
                                        <p:tav tm="100000">
                                          <p:val>
                                            <p:strVal val="#ppt_y+0"/>
                                          </p:val>
                                        </p:tav>
                                      </p:tavLst>
                                    </p:anim>
                                    <p:anim calcmode="lin" valueType="num">
                                      <p:cBhvr additive="base">
                                        <p:cTn id="206" dur="500" fill="hold">
                                          <p:stCondLst>
                                            <p:cond delay="0"/>
                                          </p:stCondLst>
                                        </p:cTn>
                                        <p:tgtEl>
                                          <p:spTgt spid="21"/>
                                        </p:tgtEl>
                                        <p:attrNameLst>
                                          <p:attrName>ppt_w</p:attrName>
                                        </p:attrNameLst>
                                      </p:cBhvr>
                                      <p:tavLst>
                                        <p:tav tm="0">
                                          <p:val>
                                            <p:strVal val="ppt_w"/>
                                          </p:val>
                                        </p:tav>
                                        <p:tav tm="100000">
                                          <p:val>
                                            <p:strVal val="#ppt_w+0.000169245"/>
                                          </p:val>
                                        </p:tav>
                                      </p:tavLst>
                                    </p:anim>
                                    <p:anim calcmode="lin" valueType="num">
                                      <p:cBhvr additive="base">
                                        <p:cTn id="207" dur="500" fill="hold">
                                          <p:stCondLst>
                                            <p:cond delay="0"/>
                                          </p:stCondLst>
                                        </p:cTn>
                                        <p:tgtEl>
                                          <p:spTgt spid="21"/>
                                        </p:tgtEl>
                                        <p:attrNameLst>
                                          <p:attrName>ppt_h</p:attrName>
                                        </p:attrNameLst>
                                      </p:cBhvr>
                                      <p:tavLst>
                                        <p:tav tm="0">
                                          <p:val>
                                            <p:strVal val="ppt_h"/>
                                          </p:val>
                                        </p:tav>
                                        <p:tav tm="100000">
                                          <p:val>
                                            <p:strVal val="#ppt_h+0"/>
                                          </p:val>
                                        </p:tav>
                                      </p:tavLst>
                                    </p:anim>
                                  </p:childTnLst>
                                </p:cTn>
                              </p:par>
                              <p:par>
                                <p:cTn id="208" presetID="35" presetClass="path" presetSubtype="0" accel="50000" decel="50000" fill="hold" nodeType="withEffect">
                                  <p:stCondLst>
                                    <p:cond delay="0"/>
                                  </p:stCondLst>
                                  <p:childTnLst>
                                    <p:anim calcmode="lin" valueType="num">
                                      <p:cBhvr additive="base">
                                        <p:cTn id="209" dur="500" fill="hold">
                                          <p:stCondLst>
                                            <p:cond delay="0"/>
                                          </p:stCondLst>
                                        </p:cTn>
                                        <p:tgtEl>
                                          <p:spTgt spid="18"/>
                                        </p:tgtEl>
                                        <p:attrNameLst>
                                          <p:attrName>ppt_x</p:attrName>
                                        </p:attrNameLst>
                                      </p:cBhvr>
                                      <p:tavLst>
                                        <p:tav tm="0">
                                          <p:val>
                                            <p:strVal val="ppt_x"/>
                                          </p:val>
                                        </p:tav>
                                        <p:tav tm="100000">
                                          <p:val>
                                            <p:strVal val="#ppt_x+1.33586"/>
                                          </p:val>
                                        </p:tav>
                                      </p:tavLst>
                                    </p:anim>
                                    <p:anim calcmode="lin" valueType="num">
                                      <p:cBhvr additive="base">
                                        <p:cTn id="210" dur="500" fill="hold">
                                          <p:stCondLst>
                                            <p:cond delay="0"/>
                                          </p:stCondLst>
                                        </p:cTn>
                                        <p:tgtEl>
                                          <p:spTgt spid="18"/>
                                        </p:tgtEl>
                                        <p:attrNameLst>
                                          <p:attrName>ppt_y</p:attrName>
                                        </p:attrNameLst>
                                      </p:cBhvr>
                                      <p:tavLst>
                                        <p:tav tm="0">
                                          <p:val>
                                            <p:strVal val="ppt_y"/>
                                          </p:val>
                                        </p:tav>
                                        <p:tav tm="100000">
                                          <p:val>
                                            <p:strVal val="#ppt_y+0"/>
                                          </p:val>
                                        </p:tav>
                                      </p:tavLst>
                                    </p:anim>
                                    <p:anim calcmode="lin" valueType="num">
                                      <p:cBhvr additive="base">
                                        <p:cTn id="211" dur="500" fill="hold">
                                          <p:stCondLst>
                                            <p:cond delay="0"/>
                                          </p:stCondLst>
                                        </p:cTn>
                                        <p:tgtEl>
                                          <p:spTgt spid="18"/>
                                        </p:tgtEl>
                                        <p:attrNameLst>
                                          <p:attrName>ppt_w</p:attrName>
                                        </p:attrNameLst>
                                      </p:cBhvr>
                                      <p:tavLst>
                                        <p:tav tm="0">
                                          <p:val>
                                            <p:strVal val="ppt_w"/>
                                          </p:val>
                                        </p:tav>
                                        <p:tav tm="100000">
                                          <p:val>
                                            <p:strVal val="#ppt_w+4.40809e-05"/>
                                          </p:val>
                                        </p:tav>
                                      </p:tavLst>
                                    </p:anim>
                                    <p:anim calcmode="lin" valueType="num">
                                      <p:cBhvr additive="base">
                                        <p:cTn id="212" dur="500" fill="hold">
                                          <p:stCondLst>
                                            <p:cond delay="0"/>
                                          </p:stCondLst>
                                        </p:cTn>
                                        <p:tgtEl>
                                          <p:spTgt spid="18"/>
                                        </p:tgtEl>
                                        <p:attrNameLst>
                                          <p:attrName>ppt_h</p:attrName>
                                        </p:attrNameLst>
                                      </p:cBhvr>
                                      <p:tavLst>
                                        <p:tav tm="0">
                                          <p:val>
                                            <p:strVal val="ppt_h"/>
                                          </p:val>
                                        </p:tav>
                                        <p:tav tm="100000">
                                          <p:val>
                                            <p:strVal val="#ppt_h+0"/>
                                          </p:val>
                                        </p:tav>
                                      </p:tavLst>
                                    </p:anim>
                                  </p:childTnLst>
                                </p:cTn>
                              </p:par>
                              <p:par>
                                <p:cTn id="213" presetID="35" presetClass="path" presetSubtype="0" accel="50000" decel="50000" fill="hold" nodeType="withEffect">
                                  <p:stCondLst>
                                    <p:cond delay="0"/>
                                  </p:stCondLst>
                                  <p:childTnLst>
                                    <p:anim calcmode="lin" valueType="num">
                                      <p:cBhvr additive="base">
                                        <p:cTn id="214" dur="500" fill="hold">
                                          <p:stCondLst>
                                            <p:cond delay="0"/>
                                          </p:stCondLst>
                                        </p:cTn>
                                        <p:tgtEl>
                                          <p:spTgt spid="11"/>
                                        </p:tgtEl>
                                        <p:attrNameLst>
                                          <p:attrName>ppt_x</p:attrName>
                                        </p:attrNameLst>
                                      </p:cBhvr>
                                      <p:tavLst>
                                        <p:tav tm="0">
                                          <p:val>
                                            <p:strVal val="ppt_x"/>
                                          </p:val>
                                        </p:tav>
                                        <p:tav tm="100000">
                                          <p:val>
                                            <p:strVal val="#ppt_x+1.39205"/>
                                          </p:val>
                                        </p:tav>
                                      </p:tavLst>
                                    </p:anim>
                                    <p:anim calcmode="lin" valueType="num">
                                      <p:cBhvr additive="base">
                                        <p:cTn id="215" dur="500" fill="hold">
                                          <p:stCondLst>
                                            <p:cond delay="0"/>
                                          </p:stCondLst>
                                        </p:cTn>
                                        <p:tgtEl>
                                          <p:spTgt spid="11"/>
                                        </p:tgtEl>
                                        <p:attrNameLst>
                                          <p:attrName>ppt_y</p:attrName>
                                        </p:attrNameLst>
                                      </p:cBhvr>
                                      <p:tavLst>
                                        <p:tav tm="0">
                                          <p:val>
                                            <p:strVal val="ppt_y"/>
                                          </p:val>
                                        </p:tav>
                                        <p:tav tm="100000">
                                          <p:val>
                                            <p:strVal val="#ppt_y+-1.69542e-07"/>
                                          </p:val>
                                        </p:tav>
                                      </p:tavLst>
                                    </p:anim>
                                    <p:anim calcmode="lin" valueType="num">
                                      <p:cBhvr additive="base">
                                        <p:cTn id="216" dur="500" fill="hold">
                                          <p:stCondLst>
                                            <p:cond delay="0"/>
                                          </p:stCondLst>
                                        </p:cTn>
                                        <p:tgtEl>
                                          <p:spTgt spid="11"/>
                                        </p:tgtEl>
                                        <p:attrNameLst>
                                          <p:attrName>ppt_w</p:attrName>
                                        </p:attrNameLst>
                                      </p:cBhvr>
                                      <p:tavLst>
                                        <p:tav tm="0">
                                          <p:val>
                                            <p:strVal val="ppt_w"/>
                                          </p:val>
                                        </p:tav>
                                        <p:tav tm="100000">
                                          <p:val>
                                            <p:strVal val="#ppt_w+0.112433"/>
                                          </p:val>
                                        </p:tav>
                                      </p:tavLst>
                                    </p:anim>
                                    <p:anim calcmode="lin" valueType="num">
                                      <p:cBhvr additive="base">
                                        <p:cTn id="217" dur="500" fill="hold">
                                          <p:stCondLst>
                                            <p:cond delay="0"/>
                                          </p:stCondLst>
                                        </p:cTn>
                                        <p:tgtEl>
                                          <p:spTgt spid="11"/>
                                        </p:tgtEl>
                                        <p:attrNameLst>
                                          <p:attrName>ppt_h</p:attrName>
                                        </p:attrNameLst>
                                      </p:cBhvr>
                                      <p:tavLst>
                                        <p:tav tm="0">
                                          <p:val>
                                            <p:strVal val="ppt_h"/>
                                          </p:val>
                                        </p:tav>
                                        <p:tav tm="100000">
                                          <p:val>
                                            <p:strVal val="#ppt_h+0.112425"/>
                                          </p:val>
                                        </p:tav>
                                      </p:tavLst>
                                    </p:anim>
                                  </p:childTnLst>
                                </p:cTn>
                              </p:par>
                              <p:par>
                                <p:cTn id="218" presetID="35" presetClass="path" presetSubtype="0" accel="50000" decel="50000" fill="hold" nodeType="withEffect">
                                  <p:stCondLst>
                                    <p:cond delay="0"/>
                                  </p:stCondLst>
                                  <p:childTnLst>
                                    <p:anim calcmode="lin" valueType="num">
                                      <p:cBhvr additive="base">
                                        <p:cTn id="219" dur="500" fill="hold">
                                          <p:stCondLst>
                                            <p:cond delay="0"/>
                                          </p:stCondLst>
                                        </p:cTn>
                                        <p:tgtEl>
                                          <p:spTgt spid="22"/>
                                        </p:tgtEl>
                                        <p:attrNameLst>
                                          <p:attrName>ppt_x</p:attrName>
                                        </p:attrNameLst>
                                      </p:cBhvr>
                                      <p:tavLst>
                                        <p:tav tm="0">
                                          <p:val>
                                            <p:strVal val="ppt_x"/>
                                          </p:val>
                                        </p:tav>
                                        <p:tav tm="100000">
                                          <p:val>
                                            <p:strVal val="#ppt_x+1.44845"/>
                                          </p:val>
                                        </p:tav>
                                      </p:tavLst>
                                    </p:anim>
                                    <p:anim calcmode="lin" valueType="num">
                                      <p:cBhvr additive="base">
                                        <p:cTn id="220" dur="500" fill="hold">
                                          <p:stCondLst>
                                            <p:cond delay="0"/>
                                          </p:stCondLst>
                                        </p:cTn>
                                        <p:tgtEl>
                                          <p:spTgt spid="22"/>
                                        </p:tgtEl>
                                        <p:attrNameLst>
                                          <p:attrName>ppt_y</p:attrName>
                                        </p:attrNameLst>
                                      </p:cBhvr>
                                      <p:tavLst>
                                        <p:tav tm="0">
                                          <p:val>
                                            <p:strVal val="ppt_y"/>
                                          </p:val>
                                        </p:tav>
                                        <p:tav tm="100000">
                                          <p:val>
                                            <p:strVal val="#ppt_y+-0.000132398"/>
                                          </p:val>
                                        </p:tav>
                                      </p:tavLst>
                                    </p:anim>
                                    <p:anim calcmode="lin" valueType="num">
                                      <p:cBhvr additive="base">
                                        <p:cTn id="221" dur="500" fill="hold">
                                          <p:stCondLst>
                                            <p:cond delay="0"/>
                                          </p:stCondLst>
                                        </p:cTn>
                                        <p:tgtEl>
                                          <p:spTgt spid="22"/>
                                        </p:tgtEl>
                                        <p:attrNameLst>
                                          <p:attrName>ppt_w</p:attrName>
                                        </p:attrNameLst>
                                      </p:cBhvr>
                                      <p:tavLst>
                                        <p:tav tm="0">
                                          <p:val>
                                            <p:strVal val="ppt_w"/>
                                          </p:val>
                                        </p:tav>
                                        <p:tav tm="100000">
                                          <p:val>
                                            <p:strVal val="#ppt_w+-0.000264825"/>
                                          </p:val>
                                        </p:tav>
                                      </p:tavLst>
                                    </p:anim>
                                    <p:anim calcmode="lin" valueType="num">
                                      <p:cBhvr additive="base">
                                        <p:cTn id="222" dur="500" fill="hold">
                                          <p:stCondLst>
                                            <p:cond delay="0"/>
                                          </p:stCondLst>
                                        </p:cTn>
                                        <p:tgtEl>
                                          <p:spTgt spid="22"/>
                                        </p:tgtEl>
                                        <p:attrNameLst>
                                          <p:attrName>ppt_h</p:attrName>
                                        </p:attrNameLst>
                                      </p:cBhvr>
                                      <p:tavLst>
                                        <p:tav tm="0">
                                          <p:val>
                                            <p:strVal val="ppt_h"/>
                                          </p:val>
                                        </p:tav>
                                        <p:tav tm="100000">
                                          <p:val>
                                            <p:strVal val="#ppt_h+-0.000264797"/>
                                          </p:val>
                                        </p:tav>
                                      </p:tavLst>
                                    </p:anim>
                                  </p:childTnLst>
                                </p:cTn>
                              </p:par>
                              <p:par>
                                <p:cTn id="223" presetID="35" presetClass="path" presetSubtype="0" accel="50000" decel="50000" fill="hold" nodeType="withEffect">
                                  <p:stCondLst>
                                    <p:cond delay="0"/>
                                  </p:stCondLst>
                                  <p:childTnLst>
                                    <p:anim calcmode="lin" valueType="num">
                                      <p:cBhvr additive="base">
                                        <p:cTn id="224" dur="500" fill="hold">
                                          <p:stCondLst>
                                            <p:cond delay="0"/>
                                          </p:stCondLst>
                                        </p:cTn>
                                        <p:tgtEl>
                                          <p:spTgt spid="23"/>
                                        </p:tgtEl>
                                        <p:attrNameLst>
                                          <p:attrName>ppt_x</p:attrName>
                                        </p:attrNameLst>
                                      </p:cBhvr>
                                      <p:tavLst>
                                        <p:tav tm="0">
                                          <p:val>
                                            <p:strVal val="ppt_x"/>
                                          </p:val>
                                        </p:tav>
                                        <p:tav tm="100000">
                                          <p:val>
                                            <p:strVal val="#ppt_x+1.44868"/>
                                          </p:val>
                                        </p:tav>
                                      </p:tavLst>
                                    </p:anim>
                                    <p:anim calcmode="lin" valueType="num">
                                      <p:cBhvr additive="base">
                                        <p:cTn id="225" dur="500" fill="hold">
                                          <p:stCondLst>
                                            <p:cond delay="0"/>
                                          </p:stCondLst>
                                        </p:cTn>
                                        <p:tgtEl>
                                          <p:spTgt spid="23"/>
                                        </p:tgtEl>
                                        <p:attrNameLst>
                                          <p:attrName>ppt_y</p:attrName>
                                        </p:attrNameLst>
                                      </p:cBhvr>
                                      <p:tavLst>
                                        <p:tav tm="0">
                                          <p:val>
                                            <p:strVal val="ppt_y"/>
                                          </p:val>
                                        </p:tav>
                                        <p:tav tm="100000">
                                          <p:val>
                                            <p:strVal val="#ppt_y+0"/>
                                          </p:val>
                                        </p:tav>
                                      </p:tavLst>
                                    </p:anim>
                                    <p:anim calcmode="lin" valueType="num">
                                      <p:cBhvr additive="base">
                                        <p:cTn id="226" dur="500" fill="hold">
                                          <p:stCondLst>
                                            <p:cond delay="0"/>
                                          </p:stCondLst>
                                        </p:cTn>
                                        <p:tgtEl>
                                          <p:spTgt spid="23"/>
                                        </p:tgtEl>
                                        <p:attrNameLst>
                                          <p:attrName>ppt_w</p:attrName>
                                        </p:attrNameLst>
                                      </p:cBhvr>
                                      <p:tavLst>
                                        <p:tav tm="0">
                                          <p:val>
                                            <p:strVal val="ppt_w"/>
                                          </p:val>
                                        </p:tav>
                                        <p:tav tm="100000">
                                          <p:val>
                                            <p:strVal val="#ppt_w+0"/>
                                          </p:val>
                                        </p:tav>
                                      </p:tavLst>
                                    </p:anim>
                                    <p:anim calcmode="lin" valueType="num">
                                      <p:cBhvr additive="base">
                                        <p:cTn id="227" dur="500" fill="hold">
                                          <p:stCondLst>
                                            <p:cond delay="0"/>
                                          </p:stCondLst>
                                        </p:cTn>
                                        <p:tgtEl>
                                          <p:spTgt spid="23"/>
                                        </p:tgtEl>
                                        <p:attrNameLst>
                                          <p:attrName>ppt_h</p:attrName>
                                        </p:attrNameLst>
                                      </p:cBhvr>
                                      <p:tavLst>
                                        <p:tav tm="0">
                                          <p:val>
                                            <p:strVal val="ppt_h"/>
                                          </p:val>
                                        </p:tav>
                                        <p:tav tm="100000">
                                          <p:val>
                                            <p:strVal val="#ppt_h+0"/>
                                          </p:val>
                                        </p:tav>
                                      </p:tavLst>
                                    </p:anim>
                                  </p:childTnLst>
                                </p:cTn>
                              </p:par>
                              <p:par>
                                <p:cTn id="228" presetID="35" presetClass="path" presetSubtype="0" accel="50000" decel="50000" fill="hold" nodeType="withEffect">
                                  <p:stCondLst>
                                    <p:cond delay="0"/>
                                  </p:stCondLst>
                                  <p:childTnLst>
                                    <p:anim calcmode="lin" valueType="num">
                                      <p:cBhvr additive="base">
                                        <p:cTn id="229" dur="500" fill="hold">
                                          <p:stCondLst>
                                            <p:cond delay="0"/>
                                          </p:stCondLst>
                                        </p:cTn>
                                        <p:tgtEl>
                                          <p:spTgt spid="24"/>
                                        </p:tgtEl>
                                        <p:attrNameLst>
                                          <p:attrName>ppt_x</p:attrName>
                                        </p:attrNameLst>
                                      </p:cBhvr>
                                      <p:tavLst>
                                        <p:tav tm="0">
                                          <p:val>
                                            <p:strVal val="ppt_x"/>
                                          </p:val>
                                        </p:tav>
                                        <p:tav tm="100000">
                                          <p:val>
                                            <p:strVal val="#ppt_x+1.44888"/>
                                          </p:val>
                                        </p:tav>
                                      </p:tavLst>
                                    </p:anim>
                                    <p:anim calcmode="lin" valueType="num">
                                      <p:cBhvr additive="base">
                                        <p:cTn id="230" dur="500" fill="hold">
                                          <p:stCondLst>
                                            <p:cond delay="0"/>
                                          </p:stCondLst>
                                        </p:cTn>
                                        <p:tgtEl>
                                          <p:spTgt spid="24"/>
                                        </p:tgtEl>
                                        <p:attrNameLst>
                                          <p:attrName>ppt_y</p:attrName>
                                        </p:attrNameLst>
                                      </p:cBhvr>
                                      <p:tavLst>
                                        <p:tav tm="0">
                                          <p:val>
                                            <p:strVal val="ppt_y"/>
                                          </p:val>
                                        </p:tav>
                                        <p:tav tm="100000">
                                          <p:val>
                                            <p:strVal val="#ppt_y+0"/>
                                          </p:val>
                                        </p:tav>
                                      </p:tavLst>
                                    </p:anim>
                                    <p:anim calcmode="lin" valueType="num">
                                      <p:cBhvr additive="base">
                                        <p:cTn id="231" dur="500" fill="hold">
                                          <p:stCondLst>
                                            <p:cond delay="0"/>
                                          </p:stCondLst>
                                        </p:cTn>
                                        <p:tgtEl>
                                          <p:spTgt spid="24"/>
                                        </p:tgtEl>
                                        <p:attrNameLst>
                                          <p:attrName>ppt_w</p:attrName>
                                        </p:attrNameLst>
                                      </p:cBhvr>
                                      <p:tavLst>
                                        <p:tav tm="0">
                                          <p:val>
                                            <p:strVal val="ppt_w"/>
                                          </p:val>
                                        </p:tav>
                                        <p:tav tm="100000">
                                          <p:val>
                                            <p:strVal val="#ppt_w+0"/>
                                          </p:val>
                                        </p:tav>
                                      </p:tavLst>
                                    </p:anim>
                                    <p:anim calcmode="lin" valueType="num">
                                      <p:cBhvr additive="base">
                                        <p:cTn id="232" dur="500" fill="hold">
                                          <p:stCondLst>
                                            <p:cond delay="0"/>
                                          </p:stCondLst>
                                        </p:cTn>
                                        <p:tgtEl>
                                          <p:spTgt spid="24"/>
                                        </p:tgtEl>
                                        <p:attrNameLst>
                                          <p:attrName>ppt_h</p:attrName>
                                        </p:attrNameLst>
                                      </p:cBhvr>
                                      <p:tavLst>
                                        <p:tav tm="0">
                                          <p:val>
                                            <p:strVal val="ppt_h"/>
                                          </p:val>
                                        </p:tav>
                                        <p:tav tm="100000">
                                          <p:val>
                                            <p:strVal val="#ppt_h+0"/>
                                          </p:val>
                                        </p:tav>
                                      </p:tavLst>
                                    </p:anim>
                                  </p:childTnLst>
                                </p:cTn>
                              </p:par>
                              <p:par>
                                <p:cTn id="233" presetID="35" presetClass="path" presetSubtype="0" accel="50000" decel="50000" fill="hold" nodeType="withEffect">
                                  <p:stCondLst>
                                    <p:cond delay="0"/>
                                  </p:stCondLst>
                                  <p:childTnLst>
                                    <p:anim calcmode="lin" valueType="num">
                                      <p:cBhvr additive="base">
                                        <p:cTn id="234" dur="500" fill="hold">
                                          <p:stCondLst>
                                            <p:cond delay="0"/>
                                          </p:stCondLst>
                                        </p:cTn>
                                        <p:tgtEl>
                                          <p:spTgt spid="25"/>
                                        </p:tgtEl>
                                        <p:attrNameLst>
                                          <p:attrName>ppt_x</p:attrName>
                                        </p:attrNameLst>
                                      </p:cBhvr>
                                      <p:tavLst>
                                        <p:tav tm="0">
                                          <p:val>
                                            <p:strVal val="ppt_x"/>
                                          </p:val>
                                        </p:tav>
                                        <p:tav tm="100000">
                                          <p:val>
                                            <p:strVal val="#ppt_x+1.39287"/>
                                          </p:val>
                                        </p:tav>
                                      </p:tavLst>
                                    </p:anim>
                                    <p:anim calcmode="lin" valueType="num">
                                      <p:cBhvr additive="base">
                                        <p:cTn id="235" dur="500" fill="hold">
                                          <p:stCondLst>
                                            <p:cond delay="0"/>
                                          </p:stCondLst>
                                        </p:cTn>
                                        <p:tgtEl>
                                          <p:spTgt spid="25"/>
                                        </p:tgtEl>
                                        <p:attrNameLst>
                                          <p:attrName>ppt_y</p:attrName>
                                        </p:attrNameLst>
                                      </p:cBhvr>
                                      <p:tavLst>
                                        <p:tav tm="0">
                                          <p:val>
                                            <p:strVal val="ppt_y"/>
                                          </p:val>
                                        </p:tav>
                                        <p:tav tm="100000">
                                          <p:val>
                                            <p:strVal val="#ppt_y+1.69542e-07"/>
                                          </p:val>
                                        </p:tav>
                                      </p:tavLst>
                                    </p:anim>
                                    <p:anim calcmode="lin" valueType="num">
                                      <p:cBhvr additive="base">
                                        <p:cTn id="236" dur="500" fill="hold">
                                          <p:stCondLst>
                                            <p:cond delay="0"/>
                                          </p:stCondLst>
                                        </p:cTn>
                                        <p:tgtEl>
                                          <p:spTgt spid="25"/>
                                        </p:tgtEl>
                                        <p:attrNameLst>
                                          <p:attrName>ppt_w</p:attrName>
                                        </p:attrNameLst>
                                      </p:cBhvr>
                                      <p:tavLst>
                                        <p:tav tm="0">
                                          <p:val>
                                            <p:strVal val="ppt_w"/>
                                          </p:val>
                                        </p:tav>
                                        <p:tav tm="100000">
                                          <p:val>
                                            <p:strVal val="#ppt_w+-0.112433"/>
                                          </p:val>
                                        </p:tav>
                                      </p:tavLst>
                                    </p:anim>
                                    <p:anim calcmode="lin" valueType="num">
                                      <p:cBhvr additive="base">
                                        <p:cTn id="237" dur="500" fill="hold">
                                          <p:stCondLst>
                                            <p:cond delay="0"/>
                                          </p:stCondLst>
                                        </p:cTn>
                                        <p:tgtEl>
                                          <p:spTgt spid="25"/>
                                        </p:tgtEl>
                                        <p:attrNameLst>
                                          <p:attrName>ppt_h</p:attrName>
                                        </p:attrNameLst>
                                      </p:cBhvr>
                                      <p:tavLst>
                                        <p:tav tm="0">
                                          <p:val>
                                            <p:strVal val="ppt_h"/>
                                          </p:val>
                                        </p:tav>
                                        <p:tav tm="100000">
                                          <p:val>
                                            <p:strVal val="#ppt_h+-0.112425"/>
                                          </p:val>
                                        </p:tav>
                                      </p:tavLst>
                                    </p:anim>
                                  </p:childTnLst>
                                </p:cTn>
                              </p:par>
                              <p:par>
                                <p:cTn id="238" presetID="35" presetClass="path" presetSubtype="0" accel="50000" decel="50000" fill="hold" nodeType="withEffect">
                                  <p:stCondLst>
                                    <p:cond delay="0"/>
                                  </p:stCondLst>
                                  <p:childTnLst>
                                    <p:anim calcmode="lin" valueType="num">
                                      <p:cBhvr additive="base">
                                        <p:cTn id="239" dur="500" fill="hold">
                                          <p:stCondLst>
                                            <p:cond delay="0"/>
                                          </p:stCondLst>
                                        </p:cTn>
                                        <p:tgtEl>
                                          <p:spTgt spid="26"/>
                                        </p:tgtEl>
                                        <p:attrNameLst>
                                          <p:attrName>ppt_x</p:attrName>
                                        </p:attrNameLst>
                                      </p:cBhvr>
                                      <p:tavLst>
                                        <p:tav tm="0">
                                          <p:val>
                                            <p:strVal val="ppt_x"/>
                                          </p:val>
                                        </p:tav>
                                        <p:tav tm="100000">
                                          <p:val>
                                            <p:strVal val="#ppt_x+1.33667"/>
                                          </p:val>
                                        </p:tav>
                                      </p:tavLst>
                                    </p:anim>
                                    <p:anim calcmode="lin" valueType="num">
                                      <p:cBhvr additive="base">
                                        <p:cTn id="240" dur="500" fill="hold">
                                          <p:stCondLst>
                                            <p:cond delay="0"/>
                                          </p:stCondLst>
                                        </p:cTn>
                                        <p:tgtEl>
                                          <p:spTgt spid="26"/>
                                        </p:tgtEl>
                                        <p:attrNameLst>
                                          <p:attrName>ppt_y</p:attrName>
                                        </p:attrNameLst>
                                      </p:cBhvr>
                                      <p:tavLst>
                                        <p:tav tm="0">
                                          <p:val>
                                            <p:strVal val="ppt_y"/>
                                          </p:val>
                                        </p:tav>
                                        <p:tav tm="100000">
                                          <p:val>
                                            <p:strVal val="#ppt_y+0.000132398"/>
                                          </p:val>
                                        </p:tav>
                                      </p:tavLst>
                                    </p:anim>
                                    <p:anim calcmode="lin" valueType="num">
                                      <p:cBhvr additive="base">
                                        <p:cTn id="241" dur="500" fill="hold">
                                          <p:stCondLst>
                                            <p:cond delay="0"/>
                                          </p:stCondLst>
                                        </p:cTn>
                                        <p:tgtEl>
                                          <p:spTgt spid="26"/>
                                        </p:tgtEl>
                                        <p:attrNameLst>
                                          <p:attrName>ppt_w</p:attrName>
                                        </p:attrNameLst>
                                      </p:cBhvr>
                                      <p:tavLst>
                                        <p:tav tm="0">
                                          <p:val>
                                            <p:strVal val="ppt_w"/>
                                          </p:val>
                                        </p:tav>
                                        <p:tav tm="100000">
                                          <p:val>
                                            <p:strVal val="#ppt_w+0.000264825"/>
                                          </p:val>
                                        </p:tav>
                                      </p:tavLst>
                                    </p:anim>
                                    <p:anim calcmode="lin" valueType="num">
                                      <p:cBhvr additive="base">
                                        <p:cTn id="242" dur="500" fill="hold">
                                          <p:stCondLst>
                                            <p:cond delay="0"/>
                                          </p:stCondLst>
                                        </p:cTn>
                                        <p:tgtEl>
                                          <p:spTgt spid="26"/>
                                        </p:tgtEl>
                                        <p:attrNameLst>
                                          <p:attrName>ppt_h</p:attrName>
                                        </p:attrNameLst>
                                      </p:cBhvr>
                                      <p:tavLst>
                                        <p:tav tm="0">
                                          <p:val>
                                            <p:strVal val="ppt_h"/>
                                          </p:val>
                                        </p:tav>
                                        <p:tav tm="100000">
                                          <p:val>
                                            <p:strVal val="#ppt_h+0.000264797"/>
                                          </p:val>
                                        </p:tav>
                                      </p:tavLst>
                                    </p:anim>
                                  </p:childTnLst>
                                </p:cTn>
                              </p:par>
                              <p:par>
                                <p:cTn id="243" presetID="35" presetClass="path" presetSubtype="0" accel="50000" decel="50000" fill="hold" nodeType="withEffect">
                                  <p:stCondLst>
                                    <p:cond delay="0"/>
                                  </p:stCondLst>
                                  <p:childTnLst>
                                    <p:anim calcmode="lin" valueType="num">
                                      <p:cBhvr additive="base">
                                        <p:cTn id="244" dur="500" fill="hold">
                                          <p:stCondLst>
                                            <p:cond delay="0"/>
                                          </p:stCondLst>
                                        </p:cTn>
                                        <p:tgtEl>
                                          <p:spTgt spid="27"/>
                                        </p:tgtEl>
                                        <p:attrNameLst>
                                          <p:attrName>ppt_x</p:attrName>
                                        </p:attrNameLst>
                                      </p:cBhvr>
                                      <p:tavLst>
                                        <p:tav tm="0">
                                          <p:val>
                                            <p:strVal val="ppt_x"/>
                                          </p:val>
                                        </p:tav>
                                        <p:tav tm="40000">
                                          <p:val>
                                            <p:fltVal val="1.3199"/>
                                          </p:val>
                                        </p:tav>
                                        <p:tav tm="50000">
                                          <p:val>
                                            <p:fltVal val="1.3199"/>
                                          </p:val>
                                        </p:tav>
                                        <p:tav tm="55000">
                                          <p:val>
                                            <p:fltVal val="-0.31973"/>
                                          </p:val>
                                        </p:tav>
                                        <p:tav tm="60000">
                                          <p:val>
                                            <p:fltVal val="-0.31973"/>
                                          </p:val>
                                        </p:tav>
                                        <p:tav tm="100000">
                                          <p:val>
                                            <p:fltVal val="-1.55383"/>
                                          </p:val>
                                        </p:tav>
                                      </p:tavLst>
                                    </p:anim>
                                    <p:anim calcmode="lin" valueType="num">
                                      <p:cBhvr additive="base">
                                        <p:cTn id="245" dur="500" fill="hold">
                                          <p:stCondLst>
                                            <p:cond delay="0"/>
                                          </p:stCondLst>
                                        </p:cTn>
                                        <p:tgtEl>
                                          <p:spTgt spid="27"/>
                                        </p:tgtEl>
                                        <p:attrNameLst>
                                          <p:attrName>ppt_y</p:attrName>
                                        </p:attrNameLst>
                                      </p:cBhvr>
                                      <p:tavLst>
                                        <p:tav tm="0">
                                          <p:val>
                                            <p:strVal val="ppt_y"/>
                                          </p:val>
                                        </p:tav>
                                        <p:tav tm="40000">
                                          <p:val>
                                            <p:strVal val="ppt_y"/>
                                          </p:val>
                                        </p:tav>
                                        <p:tav tm="50000">
                                          <p:val>
                                            <p:fltVal val="1.63975"/>
                                          </p:val>
                                        </p:tav>
                                        <p:tav tm="55000">
                                          <p:val>
                                            <p:fltVal val="1.63975"/>
                                          </p:val>
                                        </p:tav>
                                        <p:tav tm="60000">
                                          <p:val>
                                            <p:fltVal val="0.54445"/>
                                          </p:val>
                                        </p:tav>
                                        <p:tav tm="100000">
                                          <p:val>
                                            <p:fltVal val="0.54445"/>
                                          </p:val>
                                        </p:tav>
                                      </p:tavLst>
                                    </p:anim>
                                    <p:anim calcmode="lin" valueType="num">
                                      <p:cBhvr additive="base">
                                        <p:cTn id="246" dur="500" fill="hold">
                                          <p:stCondLst>
                                            <p:cond delay="0"/>
                                          </p:stCondLst>
                                        </p:cTn>
                                        <p:tgtEl>
                                          <p:spTgt spid="27"/>
                                        </p:tgtEl>
                                        <p:attrNameLst>
                                          <p:attrName>ppt_w</p:attrName>
                                        </p:attrNameLst>
                                      </p:cBhvr>
                                      <p:tavLst>
                                        <p:tav tm="0">
                                          <p:val>
                                            <p:strVal val="ppt_w"/>
                                          </p:val>
                                        </p:tav>
                                        <p:tav tm="100000">
                                          <p:val>
                                            <p:strVal val="#ppt_w+-0.000169245"/>
                                          </p:val>
                                        </p:tav>
                                      </p:tavLst>
                                    </p:anim>
                                    <p:anim calcmode="lin" valueType="num">
                                      <p:cBhvr additive="base">
                                        <p:cTn id="247" dur="500" fill="hold">
                                          <p:stCondLst>
                                            <p:cond delay="0"/>
                                          </p:stCondLst>
                                        </p:cTn>
                                        <p:tgtEl>
                                          <p:spTgt spid="27"/>
                                        </p:tgtEl>
                                        <p:attrNameLst>
                                          <p:attrName>ppt_h</p:attrName>
                                        </p:attrNameLst>
                                      </p:cBhvr>
                                      <p:tavLst>
                                        <p:tav tm="0">
                                          <p:val>
                                            <p:strVal val="ppt_h"/>
                                          </p:val>
                                        </p:tav>
                                        <p:tav tm="100000">
                                          <p:val>
                                            <p:strVal val="#ppt_h+0"/>
                                          </p:val>
                                        </p:tav>
                                      </p:tavLst>
                                    </p:anim>
                                  </p:childTnLst>
                                </p:cTn>
                              </p:par>
                              <p:par>
                                <p:cTn id="248" presetID="35" presetClass="path" presetSubtype="0" accel="50000" decel="50000" fill="hold" nodeType="withEffect">
                                  <p:stCondLst>
                                    <p:cond delay="0"/>
                                  </p:stCondLst>
                                  <p:childTnLst>
                                    <p:anim calcmode="lin" valueType="num">
                                      <p:cBhvr additive="base">
                                        <p:cTn id="249" dur="500" fill="hold">
                                          <p:stCondLst>
                                            <p:cond delay="0"/>
                                          </p:stCondLst>
                                        </p:cTn>
                                        <p:tgtEl>
                                          <p:spTgt spid="28"/>
                                        </p:tgtEl>
                                        <p:attrNameLst>
                                          <p:attrName>ppt_x</p:attrName>
                                        </p:attrNameLst>
                                      </p:cBhvr>
                                      <p:tavLst>
                                        <p:tav tm="0">
                                          <p:val>
                                            <p:strVal val="ppt_x"/>
                                          </p:val>
                                        </p:tav>
                                        <p:tav tm="100000">
                                          <p:val>
                                            <p:strVal val="#ppt_x+-2.78474"/>
                                          </p:val>
                                        </p:tav>
                                      </p:tavLst>
                                    </p:anim>
                                    <p:anim calcmode="lin" valueType="num">
                                      <p:cBhvr additive="base">
                                        <p:cTn id="250" dur="500" fill="hold">
                                          <p:stCondLst>
                                            <p:cond delay="0"/>
                                          </p:stCondLst>
                                        </p:cTn>
                                        <p:tgtEl>
                                          <p:spTgt spid="28"/>
                                        </p:tgtEl>
                                        <p:attrNameLst>
                                          <p:attrName>ppt_y</p:attrName>
                                        </p:attrNameLst>
                                      </p:cBhvr>
                                      <p:tavLst>
                                        <p:tav tm="0">
                                          <p:val>
                                            <p:strVal val="ppt_y"/>
                                          </p:val>
                                        </p:tav>
                                        <p:tav tm="100000">
                                          <p:val>
                                            <p:strVal val="#ppt_y+0"/>
                                          </p:val>
                                        </p:tav>
                                      </p:tavLst>
                                    </p:anim>
                                    <p:anim calcmode="lin" valueType="num">
                                      <p:cBhvr additive="base">
                                        <p:cTn id="251" dur="500" fill="hold">
                                          <p:stCondLst>
                                            <p:cond delay="0"/>
                                          </p:stCondLst>
                                        </p:cTn>
                                        <p:tgtEl>
                                          <p:spTgt spid="28"/>
                                        </p:tgtEl>
                                        <p:attrNameLst>
                                          <p:attrName>ppt_w</p:attrName>
                                        </p:attrNameLst>
                                      </p:cBhvr>
                                      <p:tavLst>
                                        <p:tav tm="0">
                                          <p:val>
                                            <p:strVal val="ppt_w"/>
                                          </p:val>
                                        </p:tav>
                                        <p:tav tm="100000">
                                          <p:val>
                                            <p:strVal val="#ppt_w+-4.40809e-05"/>
                                          </p:val>
                                        </p:tav>
                                      </p:tavLst>
                                    </p:anim>
                                    <p:anim calcmode="lin" valueType="num">
                                      <p:cBhvr additive="base">
                                        <p:cTn id="252" dur="500" fill="hold">
                                          <p:stCondLst>
                                            <p:cond delay="0"/>
                                          </p:stCondLst>
                                        </p:cTn>
                                        <p:tgtEl>
                                          <p:spTgt spid="28"/>
                                        </p:tgtEl>
                                        <p:attrNameLst>
                                          <p:attrName>ppt_h</p:attrName>
                                        </p:attrNameLst>
                                      </p:cBhvr>
                                      <p:tavLst>
                                        <p:tav tm="0">
                                          <p:val>
                                            <p:strVal val="ppt_h"/>
                                          </p:val>
                                        </p:tav>
                                        <p:tav tm="100000">
                                          <p:val>
                                            <p:strVal val="#ppt_h+0"/>
                                          </p:val>
                                        </p:tav>
                                      </p:tavLst>
                                    </p:anim>
                                  </p:childTnLst>
                                </p:cTn>
                              </p:par>
                              <p:par>
                                <p:cTn id="253" presetID="35" presetClass="path" presetSubtype="0" accel="50000" decel="50000" fill="hold" nodeType="withEffect">
                                  <p:stCondLst>
                                    <p:cond delay="0"/>
                                  </p:stCondLst>
                                  <p:childTnLst>
                                    <p:anim calcmode="lin" valueType="num">
                                      <p:cBhvr additive="base">
                                        <p:cTn id="254" dur="500" fill="hold">
                                          <p:stCondLst>
                                            <p:cond delay="0"/>
                                          </p:stCondLst>
                                        </p:cTn>
                                        <p:tgtEl>
                                          <p:spTgt spid="29"/>
                                        </p:tgtEl>
                                        <p:attrNameLst>
                                          <p:attrName>ppt_x</p:attrName>
                                        </p:attrNameLst>
                                      </p:cBhvr>
                                      <p:tavLst>
                                        <p:tav tm="0">
                                          <p:val>
                                            <p:strVal val="ppt_x"/>
                                          </p:val>
                                        </p:tav>
                                        <p:tav tm="100000">
                                          <p:val>
                                            <p:strVal val="#ppt_x+-2.78492"/>
                                          </p:val>
                                        </p:tav>
                                      </p:tavLst>
                                    </p:anim>
                                    <p:anim calcmode="lin" valueType="num">
                                      <p:cBhvr additive="base">
                                        <p:cTn id="255" dur="500" fill="hold">
                                          <p:stCondLst>
                                            <p:cond delay="0"/>
                                          </p:stCondLst>
                                        </p:cTn>
                                        <p:tgtEl>
                                          <p:spTgt spid="29"/>
                                        </p:tgtEl>
                                        <p:attrNameLst>
                                          <p:attrName>ppt_y</p:attrName>
                                        </p:attrNameLst>
                                      </p:cBhvr>
                                      <p:tavLst>
                                        <p:tav tm="0">
                                          <p:val>
                                            <p:strVal val="ppt_y"/>
                                          </p:val>
                                        </p:tav>
                                        <p:tav tm="100000">
                                          <p:val>
                                            <p:strVal val="#ppt_y+0"/>
                                          </p:val>
                                        </p:tav>
                                      </p:tavLst>
                                    </p:anim>
                                    <p:anim calcmode="lin" valueType="num">
                                      <p:cBhvr additive="base">
                                        <p:cTn id="256" dur="500" fill="hold">
                                          <p:stCondLst>
                                            <p:cond delay="0"/>
                                          </p:stCondLst>
                                        </p:cTn>
                                        <p:tgtEl>
                                          <p:spTgt spid="29"/>
                                        </p:tgtEl>
                                        <p:attrNameLst>
                                          <p:attrName>ppt_w</p:attrName>
                                        </p:attrNameLst>
                                      </p:cBhvr>
                                      <p:tavLst>
                                        <p:tav tm="0">
                                          <p:val>
                                            <p:strVal val="ppt_w"/>
                                          </p:val>
                                        </p:tav>
                                        <p:tav tm="100000">
                                          <p:val>
                                            <p:strVal val="#ppt_w+0"/>
                                          </p:val>
                                        </p:tav>
                                      </p:tavLst>
                                    </p:anim>
                                    <p:anim calcmode="lin" valueType="num">
                                      <p:cBhvr additive="base">
                                        <p:cTn id="257" dur="500" fill="hold">
                                          <p:stCondLst>
                                            <p:cond delay="0"/>
                                          </p:stCondLst>
                                        </p:cTn>
                                        <p:tgtEl>
                                          <p:spTgt spid="29"/>
                                        </p:tgtEl>
                                        <p:attrNameLst>
                                          <p:attrName>ppt_h</p:attrName>
                                        </p:attrNameLst>
                                      </p:cBhvr>
                                      <p:tavLst>
                                        <p:tav tm="0">
                                          <p:val>
                                            <p:strVal val="ppt_h"/>
                                          </p:val>
                                        </p:tav>
                                        <p:tav tm="100000">
                                          <p:val>
                                            <p:strVal val="#ppt_h+0"/>
                                          </p:val>
                                        </p:tav>
                                      </p:tavLst>
                                    </p:anim>
                                  </p:childTnLst>
                                </p:cTn>
                              </p:par>
                              <p:par>
                                <p:cTn id="258" presetID="35" presetClass="path" presetSubtype="0" accel="50000" decel="50000" fill="hold" nodeType="withEffect">
                                  <p:stCondLst>
                                    <p:cond delay="0"/>
                                  </p:stCondLst>
                                  <p:childTnLst>
                                    <p:anim calcmode="lin" valueType="num">
                                      <p:cBhvr additive="base">
                                        <p:cTn id="259" dur="500" fill="hold">
                                          <p:stCondLst>
                                            <p:cond delay="0"/>
                                          </p:stCondLst>
                                        </p:cTn>
                                        <p:tgtEl>
                                          <p:spTgt spid="30"/>
                                        </p:tgtEl>
                                        <p:attrNameLst>
                                          <p:attrName>ppt_x</p:attrName>
                                        </p:attrNameLst>
                                      </p:cBhvr>
                                      <p:tavLst>
                                        <p:tav tm="0">
                                          <p:val>
                                            <p:strVal val="ppt_x"/>
                                          </p:val>
                                        </p:tav>
                                        <p:tav tm="100000">
                                          <p:val>
                                            <p:strVal val="#ppt_x+-2.78512"/>
                                          </p:val>
                                        </p:tav>
                                      </p:tavLst>
                                    </p:anim>
                                    <p:anim calcmode="lin" valueType="num">
                                      <p:cBhvr additive="base">
                                        <p:cTn id="260" dur="500" fill="hold">
                                          <p:stCondLst>
                                            <p:cond delay="0"/>
                                          </p:stCondLst>
                                        </p:cTn>
                                        <p:tgtEl>
                                          <p:spTgt spid="30"/>
                                        </p:tgtEl>
                                        <p:attrNameLst>
                                          <p:attrName>ppt_y</p:attrName>
                                        </p:attrNameLst>
                                      </p:cBhvr>
                                      <p:tavLst>
                                        <p:tav tm="0">
                                          <p:val>
                                            <p:strVal val="ppt_y"/>
                                          </p:val>
                                        </p:tav>
                                        <p:tav tm="100000">
                                          <p:val>
                                            <p:strVal val="#ppt_y+0"/>
                                          </p:val>
                                        </p:tav>
                                      </p:tavLst>
                                    </p:anim>
                                    <p:anim calcmode="lin" valueType="num">
                                      <p:cBhvr additive="base">
                                        <p:cTn id="261" dur="500" fill="hold">
                                          <p:stCondLst>
                                            <p:cond delay="0"/>
                                          </p:stCondLst>
                                        </p:cTn>
                                        <p:tgtEl>
                                          <p:spTgt spid="30"/>
                                        </p:tgtEl>
                                        <p:attrNameLst>
                                          <p:attrName>ppt_w</p:attrName>
                                        </p:attrNameLst>
                                      </p:cBhvr>
                                      <p:tavLst>
                                        <p:tav tm="0">
                                          <p:val>
                                            <p:strVal val="ppt_w"/>
                                          </p:val>
                                        </p:tav>
                                        <p:tav tm="100000">
                                          <p:val>
                                            <p:strVal val="#ppt_w+0"/>
                                          </p:val>
                                        </p:tav>
                                      </p:tavLst>
                                    </p:anim>
                                    <p:anim calcmode="lin" valueType="num">
                                      <p:cBhvr additive="base">
                                        <p:cTn id="262" dur="500" fill="hold">
                                          <p:stCondLst>
                                            <p:cond delay="0"/>
                                          </p:stCondLst>
                                        </p:cTn>
                                        <p:tgtEl>
                                          <p:spTgt spid="30"/>
                                        </p:tgtEl>
                                        <p:attrNameLst>
                                          <p:attrName>ppt_h</p:attrName>
                                        </p:attrNameLst>
                                      </p:cBhvr>
                                      <p:tavLst>
                                        <p:tav tm="0">
                                          <p:val>
                                            <p:strVal val="ppt_h"/>
                                          </p:val>
                                        </p:tav>
                                        <p:tav tm="100000">
                                          <p:val>
                                            <p:strVal val="#ppt_h+0"/>
                                          </p:val>
                                        </p:tav>
                                      </p:tavLst>
                                    </p:anim>
                                  </p:childTnLst>
                                </p:cTn>
                              </p:par>
                            </p:childTnLst>
                          </p:cTn>
                        </p:par>
                      </p:childTnLst>
                    </p:cTn>
                  </p:par>
                  <p:par>
                    <p:cTn id="263" fill="hold">
                      <p:stCondLst>
                        <p:cond delay="indefinite"/>
                      </p:stCondLst>
                      <p:childTnLst>
                        <p:par>
                          <p:cTn id="264" fill="hold">
                            <p:stCondLst>
                              <p:cond delay="0"/>
                            </p:stCondLst>
                            <p:childTnLst>
                              <p:par>
                                <p:cTn id="265" presetID="35" presetClass="path" presetSubtype="0" accel="50000" decel="50000" fill="hold" nodeType="clickEffect">
                                  <p:stCondLst>
                                    <p:cond delay="0"/>
                                  </p:stCondLst>
                                  <p:childTnLst>
                                    <p:anim calcmode="lin" valueType="num">
                                      <p:cBhvr additive="base">
                                        <p:cTn id="266" dur="500" fill="hold">
                                          <p:stCondLst>
                                            <p:cond delay="0"/>
                                          </p:stCondLst>
                                        </p:cTn>
                                        <p:tgtEl>
                                          <p:spTgt spid="21"/>
                                        </p:tgtEl>
                                        <p:attrNameLst>
                                          <p:attrName>ppt_x</p:attrName>
                                        </p:attrNameLst>
                                      </p:cBhvr>
                                      <p:tavLst>
                                        <p:tav tm="0">
                                          <p:val>
                                            <p:strVal val="ppt_x"/>
                                          </p:val>
                                        </p:tav>
                                        <p:tav tm="100000">
                                          <p:val>
                                            <p:strVal val="#ppt_x+1.66988"/>
                                          </p:val>
                                        </p:tav>
                                      </p:tavLst>
                                    </p:anim>
                                    <p:anim calcmode="lin" valueType="num">
                                      <p:cBhvr additive="base">
                                        <p:cTn id="267" dur="500" fill="hold">
                                          <p:stCondLst>
                                            <p:cond delay="0"/>
                                          </p:stCondLst>
                                        </p:cTn>
                                        <p:tgtEl>
                                          <p:spTgt spid="21"/>
                                        </p:tgtEl>
                                        <p:attrNameLst>
                                          <p:attrName>ppt_y</p:attrName>
                                        </p:attrNameLst>
                                      </p:cBhvr>
                                      <p:tavLst>
                                        <p:tav tm="0">
                                          <p:val>
                                            <p:strVal val="ppt_y"/>
                                          </p:val>
                                        </p:tav>
                                        <p:tav tm="100000">
                                          <p:val>
                                            <p:strVal val="#ppt_y+0"/>
                                          </p:val>
                                        </p:tav>
                                      </p:tavLst>
                                    </p:anim>
                                    <p:anim calcmode="lin" valueType="num">
                                      <p:cBhvr additive="base">
                                        <p:cTn id="268" dur="500" fill="hold">
                                          <p:stCondLst>
                                            <p:cond delay="0"/>
                                          </p:stCondLst>
                                        </p:cTn>
                                        <p:tgtEl>
                                          <p:spTgt spid="21"/>
                                        </p:tgtEl>
                                        <p:attrNameLst>
                                          <p:attrName>ppt_w</p:attrName>
                                        </p:attrNameLst>
                                      </p:cBhvr>
                                      <p:tavLst>
                                        <p:tav tm="0">
                                          <p:val>
                                            <p:strVal val="ppt_w"/>
                                          </p:val>
                                        </p:tav>
                                        <p:tav tm="100000">
                                          <p:val>
                                            <p:strVal val="#ppt_w+0.000169245"/>
                                          </p:val>
                                        </p:tav>
                                      </p:tavLst>
                                    </p:anim>
                                    <p:anim calcmode="lin" valueType="num">
                                      <p:cBhvr additive="base">
                                        <p:cTn id="269" dur="500" fill="hold">
                                          <p:stCondLst>
                                            <p:cond delay="0"/>
                                          </p:stCondLst>
                                        </p:cTn>
                                        <p:tgtEl>
                                          <p:spTgt spid="21"/>
                                        </p:tgtEl>
                                        <p:attrNameLst>
                                          <p:attrName>ppt_h</p:attrName>
                                        </p:attrNameLst>
                                      </p:cBhvr>
                                      <p:tavLst>
                                        <p:tav tm="0">
                                          <p:val>
                                            <p:strVal val="ppt_h"/>
                                          </p:val>
                                        </p:tav>
                                        <p:tav tm="100000">
                                          <p:val>
                                            <p:strVal val="#ppt_h+0"/>
                                          </p:val>
                                        </p:tav>
                                      </p:tavLst>
                                    </p:anim>
                                  </p:childTnLst>
                                </p:cTn>
                              </p:par>
                              <p:par>
                                <p:cTn id="270" presetID="35" presetClass="path" presetSubtype="0" accel="50000" decel="50000" fill="hold" nodeType="withEffect">
                                  <p:stCondLst>
                                    <p:cond delay="0"/>
                                  </p:stCondLst>
                                  <p:childTnLst>
                                    <p:anim calcmode="lin" valueType="num">
                                      <p:cBhvr additive="base">
                                        <p:cTn id="271" dur="500" fill="hold">
                                          <p:stCondLst>
                                            <p:cond delay="0"/>
                                          </p:stCondLst>
                                        </p:cTn>
                                        <p:tgtEl>
                                          <p:spTgt spid="18"/>
                                        </p:tgtEl>
                                        <p:attrNameLst>
                                          <p:attrName>ppt_x</p:attrName>
                                        </p:attrNameLst>
                                      </p:cBhvr>
                                      <p:tavLst>
                                        <p:tav tm="0">
                                          <p:val>
                                            <p:strVal val="ppt_x"/>
                                          </p:val>
                                        </p:tav>
                                        <p:tav tm="100000">
                                          <p:val>
                                            <p:strVal val="#ppt_x+1.72603"/>
                                          </p:val>
                                        </p:tav>
                                      </p:tavLst>
                                    </p:anim>
                                    <p:anim calcmode="lin" valueType="num">
                                      <p:cBhvr additive="base">
                                        <p:cTn id="272" dur="500" fill="hold">
                                          <p:stCondLst>
                                            <p:cond delay="0"/>
                                          </p:stCondLst>
                                        </p:cTn>
                                        <p:tgtEl>
                                          <p:spTgt spid="18"/>
                                        </p:tgtEl>
                                        <p:attrNameLst>
                                          <p:attrName>ppt_y</p:attrName>
                                        </p:attrNameLst>
                                      </p:cBhvr>
                                      <p:tavLst>
                                        <p:tav tm="0">
                                          <p:val>
                                            <p:strVal val="ppt_y"/>
                                          </p:val>
                                        </p:tav>
                                        <p:tav tm="100000">
                                          <p:val>
                                            <p:strVal val="#ppt_y+-1.69542e-07"/>
                                          </p:val>
                                        </p:tav>
                                      </p:tavLst>
                                    </p:anim>
                                    <p:anim calcmode="lin" valueType="num">
                                      <p:cBhvr additive="base">
                                        <p:cTn id="273" dur="500" fill="hold">
                                          <p:stCondLst>
                                            <p:cond delay="0"/>
                                          </p:stCondLst>
                                        </p:cTn>
                                        <p:tgtEl>
                                          <p:spTgt spid="18"/>
                                        </p:tgtEl>
                                        <p:attrNameLst>
                                          <p:attrName>ppt_w</p:attrName>
                                        </p:attrNameLst>
                                      </p:cBhvr>
                                      <p:tavLst>
                                        <p:tav tm="0">
                                          <p:val>
                                            <p:strVal val="ppt_w"/>
                                          </p:val>
                                        </p:tav>
                                        <p:tav tm="100000">
                                          <p:val>
                                            <p:strVal val="#ppt_w+0.112477"/>
                                          </p:val>
                                        </p:tav>
                                      </p:tavLst>
                                    </p:anim>
                                    <p:anim calcmode="lin" valueType="num">
                                      <p:cBhvr additive="base">
                                        <p:cTn id="274" dur="500" fill="hold">
                                          <p:stCondLst>
                                            <p:cond delay="0"/>
                                          </p:stCondLst>
                                        </p:cTn>
                                        <p:tgtEl>
                                          <p:spTgt spid="18"/>
                                        </p:tgtEl>
                                        <p:attrNameLst>
                                          <p:attrName>ppt_h</p:attrName>
                                        </p:attrNameLst>
                                      </p:cBhvr>
                                      <p:tavLst>
                                        <p:tav tm="0">
                                          <p:val>
                                            <p:strVal val="ppt_h"/>
                                          </p:val>
                                        </p:tav>
                                        <p:tav tm="100000">
                                          <p:val>
                                            <p:strVal val="#ppt_h+0.112425"/>
                                          </p:val>
                                        </p:tav>
                                      </p:tavLst>
                                    </p:anim>
                                  </p:childTnLst>
                                </p:cTn>
                              </p:par>
                              <p:par>
                                <p:cTn id="275" presetID="35" presetClass="path" presetSubtype="0" accel="50000" decel="50000" fill="hold" nodeType="withEffect">
                                  <p:stCondLst>
                                    <p:cond delay="0"/>
                                  </p:stCondLst>
                                  <p:childTnLst>
                                    <p:anim calcmode="lin" valueType="num">
                                      <p:cBhvr additive="base">
                                        <p:cTn id="276" dur="500" fill="hold">
                                          <p:stCondLst>
                                            <p:cond delay="0"/>
                                          </p:stCondLst>
                                        </p:cTn>
                                        <p:tgtEl>
                                          <p:spTgt spid="11"/>
                                        </p:tgtEl>
                                        <p:attrNameLst>
                                          <p:attrName>ppt_x</p:attrName>
                                        </p:attrNameLst>
                                      </p:cBhvr>
                                      <p:tavLst>
                                        <p:tav tm="0">
                                          <p:val>
                                            <p:strVal val="ppt_x"/>
                                          </p:val>
                                        </p:tav>
                                        <p:tav tm="100000">
                                          <p:val>
                                            <p:strVal val="#ppt_x+1.78241"/>
                                          </p:val>
                                        </p:tav>
                                      </p:tavLst>
                                    </p:anim>
                                    <p:anim calcmode="lin" valueType="num">
                                      <p:cBhvr additive="base">
                                        <p:cTn id="277" dur="500" fill="hold">
                                          <p:stCondLst>
                                            <p:cond delay="0"/>
                                          </p:stCondLst>
                                        </p:cTn>
                                        <p:tgtEl>
                                          <p:spTgt spid="11"/>
                                        </p:tgtEl>
                                        <p:attrNameLst>
                                          <p:attrName>ppt_y</p:attrName>
                                        </p:attrNameLst>
                                      </p:cBhvr>
                                      <p:tavLst>
                                        <p:tav tm="0">
                                          <p:val>
                                            <p:strVal val="ppt_y"/>
                                          </p:val>
                                        </p:tav>
                                        <p:tav tm="100000">
                                          <p:val>
                                            <p:strVal val="#ppt_y+-0.000132398"/>
                                          </p:val>
                                        </p:tav>
                                      </p:tavLst>
                                    </p:anim>
                                    <p:anim calcmode="lin" valueType="num">
                                      <p:cBhvr additive="base">
                                        <p:cTn id="278" dur="500" fill="hold">
                                          <p:stCondLst>
                                            <p:cond delay="0"/>
                                          </p:stCondLst>
                                        </p:cTn>
                                        <p:tgtEl>
                                          <p:spTgt spid="11"/>
                                        </p:tgtEl>
                                        <p:attrNameLst>
                                          <p:attrName>ppt_w</p:attrName>
                                        </p:attrNameLst>
                                      </p:cBhvr>
                                      <p:tavLst>
                                        <p:tav tm="0">
                                          <p:val>
                                            <p:strVal val="ppt_w"/>
                                          </p:val>
                                        </p:tav>
                                        <p:tav tm="100000">
                                          <p:val>
                                            <p:strVal val="#ppt_w+-0.000264825"/>
                                          </p:val>
                                        </p:tav>
                                      </p:tavLst>
                                    </p:anim>
                                    <p:anim calcmode="lin" valueType="num">
                                      <p:cBhvr additive="base">
                                        <p:cTn id="279" dur="500" fill="hold">
                                          <p:stCondLst>
                                            <p:cond delay="0"/>
                                          </p:stCondLst>
                                        </p:cTn>
                                        <p:tgtEl>
                                          <p:spTgt spid="11"/>
                                        </p:tgtEl>
                                        <p:attrNameLst>
                                          <p:attrName>ppt_h</p:attrName>
                                        </p:attrNameLst>
                                      </p:cBhvr>
                                      <p:tavLst>
                                        <p:tav tm="0">
                                          <p:val>
                                            <p:strVal val="ppt_h"/>
                                          </p:val>
                                        </p:tav>
                                        <p:tav tm="100000">
                                          <p:val>
                                            <p:strVal val="#ppt_h+-0.000264797"/>
                                          </p:val>
                                        </p:tav>
                                      </p:tavLst>
                                    </p:anim>
                                  </p:childTnLst>
                                </p:cTn>
                              </p:par>
                              <p:par>
                                <p:cTn id="280" presetID="35" presetClass="path" presetSubtype="0" accel="50000" decel="50000" fill="hold" nodeType="withEffect">
                                  <p:stCondLst>
                                    <p:cond delay="0"/>
                                  </p:stCondLst>
                                  <p:childTnLst>
                                    <p:anim calcmode="lin" valueType="num">
                                      <p:cBhvr additive="base">
                                        <p:cTn id="281" dur="500" fill="hold">
                                          <p:stCondLst>
                                            <p:cond delay="0"/>
                                          </p:stCondLst>
                                        </p:cTn>
                                        <p:tgtEl>
                                          <p:spTgt spid="22"/>
                                        </p:tgtEl>
                                        <p:attrNameLst>
                                          <p:attrName>ppt_x</p:attrName>
                                        </p:attrNameLst>
                                      </p:cBhvr>
                                      <p:tavLst>
                                        <p:tav tm="0">
                                          <p:val>
                                            <p:strVal val="ppt_x"/>
                                          </p:val>
                                        </p:tav>
                                        <p:tav tm="100000">
                                          <p:val>
                                            <p:strVal val="#ppt_x+1.78264"/>
                                          </p:val>
                                        </p:tav>
                                      </p:tavLst>
                                    </p:anim>
                                    <p:anim calcmode="lin" valueType="num">
                                      <p:cBhvr additive="base">
                                        <p:cTn id="282" dur="500" fill="hold">
                                          <p:stCondLst>
                                            <p:cond delay="0"/>
                                          </p:stCondLst>
                                        </p:cTn>
                                        <p:tgtEl>
                                          <p:spTgt spid="22"/>
                                        </p:tgtEl>
                                        <p:attrNameLst>
                                          <p:attrName>ppt_y</p:attrName>
                                        </p:attrNameLst>
                                      </p:cBhvr>
                                      <p:tavLst>
                                        <p:tav tm="0">
                                          <p:val>
                                            <p:strVal val="ppt_y"/>
                                          </p:val>
                                        </p:tav>
                                        <p:tav tm="100000">
                                          <p:val>
                                            <p:strVal val="#ppt_y+0"/>
                                          </p:val>
                                        </p:tav>
                                      </p:tavLst>
                                    </p:anim>
                                    <p:anim calcmode="lin" valueType="num">
                                      <p:cBhvr additive="base">
                                        <p:cTn id="283" dur="500" fill="hold">
                                          <p:stCondLst>
                                            <p:cond delay="0"/>
                                          </p:stCondLst>
                                        </p:cTn>
                                        <p:tgtEl>
                                          <p:spTgt spid="22"/>
                                        </p:tgtEl>
                                        <p:attrNameLst>
                                          <p:attrName>ppt_w</p:attrName>
                                        </p:attrNameLst>
                                      </p:cBhvr>
                                      <p:tavLst>
                                        <p:tav tm="0">
                                          <p:val>
                                            <p:strVal val="ppt_w"/>
                                          </p:val>
                                        </p:tav>
                                        <p:tav tm="100000">
                                          <p:val>
                                            <p:strVal val="#ppt_w+0"/>
                                          </p:val>
                                        </p:tav>
                                      </p:tavLst>
                                    </p:anim>
                                    <p:anim calcmode="lin" valueType="num">
                                      <p:cBhvr additive="base">
                                        <p:cTn id="284" dur="500" fill="hold">
                                          <p:stCondLst>
                                            <p:cond delay="0"/>
                                          </p:stCondLst>
                                        </p:cTn>
                                        <p:tgtEl>
                                          <p:spTgt spid="22"/>
                                        </p:tgtEl>
                                        <p:attrNameLst>
                                          <p:attrName>ppt_h</p:attrName>
                                        </p:attrNameLst>
                                      </p:cBhvr>
                                      <p:tavLst>
                                        <p:tav tm="0">
                                          <p:val>
                                            <p:strVal val="ppt_h"/>
                                          </p:val>
                                        </p:tav>
                                        <p:tav tm="100000">
                                          <p:val>
                                            <p:strVal val="#ppt_h+0"/>
                                          </p:val>
                                        </p:tav>
                                      </p:tavLst>
                                    </p:anim>
                                  </p:childTnLst>
                                </p:cTn>
                              </p:par>
                              <p:par>
                                <p:cTn id="285" presetID="35" presetClass="path" presetSubtype="0" accel="50000" decel="50000" fill="hold" nodeType="withEffect">
                                  <p:stCondLst>
                                    <p:cond delay="0"/>
                                  </p:stCondLst>
                                  <p:childTnLst>
                                    <p:anim calcmode="lin" valueType="num">
                                      <p:cBhvr additive="base">
                                        <p:cTn id="286" dur="500" fill="hold">
                                          <p:stCondLst>
                                            <p:cond delay="0"/>
                                          </p:stCondLst>
                                        </p:cTn>
                                        <p:tgtEl>
                                          <p:spTgt spid="23"/>
                                        </p:tgtEl>
                                        <p:attrNameLst>
                                          <p:attrName>ppt_x</p:attrName>
                                        </p:attrNameLst>
                                      </p:cBhvr>
                                      <p:tavLst>
                                        <p:tav tm="0">
                                          <p:val>
                                            <p:strVal val="ppt_x"/>
                                          </p:val>
                                        </p:tav>
                                        <p:tav tm="100000">
                                          <p:val>
                                            <p:strVal val="#ppt_x+1.78284"/>
                                          </p:val>
                                        </p:tav>
                                      </p:tavLst>
                                    </p:anim>
                                    <p:anim calcmode="lin" valueType="num">
                                      <p:cBhvr additive="base">
                                        <p:cTn id="287" dur="500" fill="hold">
                                          <p:stCondLst>
                                            <p:cond delay="0"/>
                                          </p:stCondLst>
                                        </p:cTn>
                                        <p:tgtEl>
                                          <p:spTgt spid="23"/>
                                        </p:tgtEl>
                                        <p:attrNameLst>
                                          <p:attrName>ppt_y</p:attrName>
                                        </p:attrNameLst>
                                      </p:cBhvr>
                                      <p:tavLst>
                                        <p:tav tm="0">
                                          <p:val>
                                            <p:strVal val="ppt_y"/>
                                          </p:val>
                                        </p:tav>
                                        <p:tav tm="100000">
                                          <p:val>
                                            <p:strVal val="#ppt_y+0"/>
                                          </p:val>
                                        </p:tav>
                                      </p:tavLst>
                                    </p:anim>
                                    <p:anim calcmode="lin" valueType="num">
                                      <p:cBhvr additive="base">
                                        <p:cTn id="288" dur="500" fill="hold">
                                          <p:stCondLst>
                                            <p:cond delay="0"/>
                                          </p:stCondLst>
                                        </p:cTn>
                                        <p:tgtEl>
                                          <p:spTgt spid="23"/>
                                        </p:tgtEl>
                                        <p:attrNameLst>
                                          <p:attrName>ppt_w</p:attrName>
                                        </p:attrNameLst>
                                      </p:cBhvr>
                                      <p:tavLst>
                                        <p:tav tm="0">
                                          <p:val>
                                            <p:strVal val="ppt_w"/>
                                          </p:val>
                                        </p:tav>
                                        <p:tav tm="100000">
                                          <p:val>
                                            <p:strVal val="#ppt_w+0"/>
                                          </p:val>
                                        </p:tav>
                                      </p:tavLst>
                                    </p:anim>
                                    <p:anim calcmode="lin" valueType="num">
                                      <p:cBhvr additive="base">
                                        <p:cTn id="289" dur="500" fill="hold">
                                          <p:stCondLst>
                                            <p:cond delay="0"/>
                                          </p:stCondLst>
                                        </p:cTn>
                                        <p:tgtEl>
                                          <p:spTgt spid="23"/>
                                        </p:tgtEl>
                                        <p:attrNameLst>
                                          <p:attrName>ppt_h</p:attrName>
                                        </p:attrNameLst>
                                      </p:cBhvr>
                                      <p:tavLst>
                                        <p:tav tm="0">
                                          <p:val>
                                            <p:strVal val="ppt_h"/>
                                          </p:val>
                                        </p:tav>
                                        <p:tav tm="100000">
                                          <p:val>
                                            <p:strVal val="#ppt_h+0"/>
                                          </p:val>
                                        </p:tav>
                                      </p:tavLst>
                                    </p:anim>
                                  </p:childTnLst>
                                </p:cTn>
                              </p:par>
                              <p:par>
                                <p:cTn id="290" presetID="35" presetClass="path" presetSubtype="0" accel="50000" decel="50000" fill="hold" nodeType="withEffect">
                                  <p:stCondLst>
                                    <p:cond delay="0"/>
                                  </p:stCondLst>
                                  <p:childTnLst>
                                    <p:anim calcmode="lin" valueType="num">
                                      <p:cBhvr additive="base">
                                        <p:cTn id="291" dur="500" fill="hold">
                                          <p:stCondLst>
                                            <p:cond delay="0"/>
                                          </p:stCondLst>
                                        </p:cTn>
                                        <p:tgtEl>
                                          <p:spTgt spid="24"/>
                                        </p:tgtEl>
                                        <p:attrNameLst>
                                          <p:attrName>ppt_x</p:attrName>
                                        </p:attrNameLst>
                                      </p:cBhvr>
                                      <p:tavLst>
                                        <p:tav tm="0">
                                          <p:val>
                                            <p:strVal val="ppt_x"/>
                                          </p:val>
                                        </p:tav>
                                        <p:tav tm="100000">
                                          <p:val>
                                            <p:strVal val="#ppt_x+1.78304"/>
                                          </p:val>
                                        </p:tav>
                                      </p:tavLst>
                                    </p:anim>
                                    <p:anim calcmode="lin" valueType="num">
                                      <p:cBhvr additive="base">
                                        <p:cTn id="292" dur="500" fill="hold">
                                          <p:stCondLst>
                                            <p:cond delay="0"/>
                                          </p:stCondLst>
                                        </p:cTn>
                                        <p:tgtEl>
                                          <p:spTgt spid="24"/>
                                        </p:tgtEl>
                                        <p:attrNameLst>
                                          <p:attrName>ppt_y</p:attrName>
                                        </p:attrNameLst>
                                      </p:cBhvr>
                                      <p:tavLst>
                                        <p:tav tm="0">
                                          <p:val>
                                            <p:strVal val="ppt_y"/>
                                          </p:val>
                                        </p:tav>
                                        <p:tav tm="100000">
                                          <p:val>
                                            <p:strVal val="#ppt_y+0"/>
                                          </p:val>
                                        </p:tav>
                                      </p:tavLst>
                                    </p:anim>
                                    <p:anim calcmode="lin" valueType="num">
                                      <p:cBhvr additive="base">
                                        <p:cTn id="293" dur="500" fill="hold">
                                          <p:stCondLst>
                                            <p:cond delay="0"/>
                                          </p:stCondLst>
                                        </p:cTn>
                                        <p:tgtEl>
                                          <p:spTgt spid="24"/>
                                        </p:tgtEl>
                                        <p:attrNameLst>
                                          <p:attrName>ppt_w</p:attrName>
                                        </p:attrNameLst>
                                      </p:cBhvr>
                                      <p:tavLst>
                                        <p:tav tm="0">
                                          <p:val>
                                            <p:strVal val="ppt_w"/>
                                          </p:val>
                                        </p:tav>
                                        <p:tav tm="100000">
                                          <p:val>
                                            <p:strVal val="#ppt_w+0"/>
                                          </p:val>
                                        </p:tav>
                                      </p:tavLst>
                                    </p:anim>
                                    <p:anim calcmode="lin" valueType="num">
                                      <p:cBhvr additive="base">
                                        <p:cTn id="294" dur="500" fill="hold">
                                          <p:stCondLst>
                                            <p:cond delay="0"/>
                                          </p:stCondLst>
                                        </p:cTn>
                                        <p:tgtEl>
                                          <p:spTgt spid="24"/>
                                        </p:tgtEl>
                                        <p:attrNameLst>
                                          <p:attrName>ppt_h</p:attrName>
                                        </p:attrNameLst>
                                      </p:cBhvr>
                                      <p:tavLst>
                                        <p:tav tm="0">
                                          <p:val>
                                            <p:strVal val="ppt_h"/>
                                          </p:val>
                                        </p:tav>
                                        <p:tav tm="100000">
                                          <p:val>
                                            <p:strVal val="#ppt_h+0"/>
                                          </p:val>
                                        </p:tav>
                                      </p:tavLst>
                                    </p:anim>
                                  </p:childTnLst>
                                </p:cTn>
                              </p:par>
                              <p:par>
                                <p:cTn id="295" presetID="35" presetClass="path" presetSubtype="0" accel="50000" decel="50000" fill="hold" nodeType="withEffect">
                                  <p:stCondLst>
                                    <p:cond delay="0"/>
                                  </p:stCondLst>
                                  <p:childTnLst>
                                    <p:anim calcmode="lin" valueType="num">
                                      <p:cBhvr additive="base">
                                        <p:cTn id="296" dur="500" fill="hold">
                                          <p:stCondLst>
                                            <p:cond delay="0"/>
                                          </p:stCondLst>
                                        </p:cTn>
                                        <p:tgtEl>
                                          <p:spTgt spid="25"/>
                                        </p:tgtEl>
                                        <p:attrNameLst>
                                          <p:attrName>ppt_x</p:attrName>
                                        </p:attrNameLst>
                                      </p:cBhvr>
                                      <p:tavLst>
                                        <p:tav tm="0">
                                          <p:val>
                                            <p:strVal val="ppt_x"/>
                                          </p:val>
                                        </p:tav>
                                        <p:tav tm="100000">
                                          <p:val>
                                            <p:strVal val="#ppt_x+1.72703"/>
                                          </p:val>
                                        </p:tav>
                                      </p:tavLst>
                                    </p:anim>
                                    <p:anim calcmode="lin" valueType="num">
                                      <p:cBhvr additive="base">
                                        <p:cTn id="297" dur="500" fill="hold">
                                          <p:stCondLst>
                                            <p:cond delay="0"/>
                                          </p:stCondLst>
                                        </p:cTn>
                                        <p:tgtEl>
                                          <p:spTgt spid="25"/>
                                        </p:tgtEl>
                                        <p:attrNameLst>
                                          <p:attrName>ppt_y</p:attrName>
                                        </p:attrNameLst>
                                      </p:cBhvr>
                                      <p:tavLst>
                                        <p:tav tm="0">
                                          <p:val>
                                            <p:strVal val="ppt_y"/>
                                          </p:val>
                                        </p:tav>
                                        <p:tav tm="100000">
                                          <p:val>
                                            <p:strVal val="#ppt_y+1.69542e-07"/>
                                          </p:val>
                                        </p:tav>
                                      </p:tavLst>
                                    </p:anim>
                                    <p:anim calcmode="lin" valueType="num">
                                      <p:cBhvr additive="base">
                                        <p:cTn id="298" dur="500" fill="hold">
                                          <p:stCondLst>
                                            <p:cond delay="0"/>
                                          </p:stCondLst>
                                        </p:cTn>
                                        <p:tgtEl>
                                          <p:spTgt spid="25"/>
                                        </p:tgtEl>
                                        <p:attrNameLst>
                                          <p:attrName>ppt_w</p:attrName>
                                        </p:attrNameLst>
                                      </p:cBhvr>
                                      <p:tavLst>
                                        <p:tav tm="0">
                                          <p:val>
                                            <p:strVal val="ppt_w"/>
                                          </p:val>
                                        </p:tav>
                                        <p:tav tm="100000">
                                          <p:val>
                                            <p:strVal val="#ppt_w+-0.112433"/>
                                          </p:val>
                                        </p:tav>
                                      </p:tavLst>
                                    </p:anim>
                                    <p:anim calcmode="lin" valueType="num">
                                      <p:cBhvr additive="base">
                                        <p:cTn id="299" dur="500" fill="hold">
                                          <p:stCondLst>
                                            <p:cond delay="0"/>
                                          </p:stCondLst>
                                        </p:cTn>
                                        <p:tgtEl>
                                          <p:spTgt spid="25"/>
                                        </p:tgtEl>
                                        <p:attrNameLst>
                                          <p:attrName>ppt_h</p:attrName>
                                        </p:attrNameLst>
                                      </p:cBhvr>
                                      <p:tavLst>
                                        <p:tav tm="0">
                                          <p:val>
                                            <p:strVal val="ppt_h"/>
                                          </p:val>
                                        </p:tav>
                                        <p:tav tm="100000">
                                          <p:val>
                                            <p:strVal val="#ppt_h+-0.112425"/>
                                          </p:val>
                                        </p:tav>
                                      </p:tavLst>
                                    </p:anim>
                                  </p:childTnLst>
                                </p:cTn>
                              </p:par>
                              <p:par>
                                <p:cTn id="300" presetID="35" presetClass="path" presetSubtype="0" accel="50000" decel="50000" fill="hold" nodeType="withEffect">
                                  <p:stCondLst>
                                    <p:cond delay="0"/>
                                  </p:stCondLst>
                                  <p:childTnLst>
                                    <p:anim calcmode="lin" valueType="num">
                                      <p:cBhvr additive="base">
                                        <p:cTn id="301" dur="500" fill="hold">
                                          <p:stCondLst>
                                            <p:cond delay="0"/>
                                          </p:stCondLst>
                                        </p:cTn>
                                        <p:tgtEl>
                                          <p:spTgt spid="26"/>
                                        </p:tgtEl>
                                        <p:attrNameLst>
                                          <p:attrName>ppt_x</p:attrName>
                                        </p:attrNameLst>
                                      </p:cBhvr>
                                      <p:tavLst>
                                        <p:tav tm="0">
                                          <p:val>
                                            <p:strVal val="ppt_x"/>
                                          </p:val>
                                        </p:tav>
                                        <p:tav tm="40000">
                                          <p:val>
                                            <p:fltVal val="1.3199"/>
                                          </p:val>
                                        </p:tav>
                                        <p:tav tm="50000">
                                          <p:val>
                                            <p:fltVal val="1.3199"/>
                                          </p:val>
                                        </p:tav>
                                        <p:tav tm="55000">
                                          <p:val>
                                            <p:fltVal val="-0.31973"/>
                                          </p:val>
                                        </p:tav>
                                        <p:tav tm="60000">
                                          <p:val>
                                            <p:fltVal val="-0.31973"/>
                                          </p:val>
                                        </p:tav>
                                        <p:tav tm="100000">
                                          <p:val>
                                            <p:fltVal val="-1.55383"/>
                                          </p:val>
                                        </p:tav>
                                      </p:tavLst>
                                    </p:anim>
                                    <p:anim calcmode="lin" valueType="num">
                                      <p:cBhvr additive="base">
                                        <p:cTn id="302" dur="500" fill="hold">
                                          <p:stCondLst>
                                            <p:cond delay="0"/>
                                          </p:stCondLst>
                                        </p:cTn>
                                        <p:tgtEl>
                                          <p:spTgt spid="26"/>
                                        </p:tgtEl>
                                        <p:attrNameLst>
                                          <p:attrName>ppt_y</p:attrName>
                                        </p:attrNameLst>
                                      </p:cBhvr>
                                      <p:tavLst>
                                        <p:tav tm="0">
                                          <p:val>
                                            <p:strVal val="ppt_y"/>
                                          </p:val>
                                        </p:tav>
                                        <p:tav tm="40000">
                                          <p:val>
                                            <p:strVal val="ppt_y"/>
                                          </p:val>
                                        </p:tav>
                                        <p:tav tm="50000">
                                          <p:val>
                                            <p:fltVal val="1.63975"/>
                                          </p:val>
                                        </p:tav>
                                        <p:tav tm="55000">
                                          <p:val>
                                            <p:fltVal val="1.63975"/>
                                          </p:val>
                                        </p:tav>
                                        <p:tav tm="60000">
                                          <p:val>
                                            <p:fltVal val="0.54445"/>
                                          </p:val>
                                        </p:tav>
                                        <p:tav tm="100000">
                                          <p:val>
                                            <p:fltVal val="0.54445"/>
                                          </p:val>
                                        </p:tav>
                                      </p:tavLst>
                                    </p:anim>
                                    <p:anim calcmode="lin" valueType="num">
                                      <p:cBhvr additive="base">
                                        <p:cTn id="303" dur="500" fill="hold">
                                          <p:stCondLst>
                                            <p:cond delay="0"/>
                                          </p:stCondLst>
                                        </p:cTn>
                                        <p:tgtEl>
                                          <p:spTgt spid="26"/>
                                        </p:tgtEl>
                                        <p:attrNameLst>
                                          <p:attrName>ppt_w</p:attrName>
                                        </p:attrNameLst>
                                      </p:cBhvr>
                                      <p:tavLst>
                                        <p:tav tm="0">
                                          <p:val>
                                            <p:strVal val="ppt_w"/>
                                          </p:val>
                                        </p:tav>
                                        <p:tav tm="100000">
                                          <p:val>
                                            <p:strVal val="#ppt_w+9.55794e-05"/>
                                          </p:val>
                                        </p:tav>
                                      </p:tavLst>
                                    </p:anim>
                                    <p:anim calcmode="lin" valueType="num">
                                      <p:cBhvr additive="base">
                                        <p:cTn id="304" dur="500" fill="hold">
                                          <p:stCondLst>
                                            <p:cond delay="0"/>
                                          </p:stCondLst>
                                        </p:cTn>
                                        <p:tgtEl>
                                          <p:spTgt spid="26"/>
                                        </p:tgtEl>
                                        <p:attrNameLst>
                                          <p:attrName>ppt_h</p:attrName>
                                        </p:attrNameLst>
                                      </p:cBhvr>
                                      <p:tavLst>
                                        <p:tav tm="0">
                                          <p:val>
                                            <p:strVal val="ppt_h"/>
                                          </p:val>
                                        </p:tav>
                                        <p:tav tm="100000">
                                          <p:val>
                                            <p:strVal val="#ppt_h+0.000264797"/>
                                          </p:val>
                                        </p:tav>
                                      </p:tavLst>
                                    </p:anim>
                                  </p:childTnLst>
                                </p:cTn>
                              </p:par>
                              <p:par>
                                <p:cTn id="305" presetID="35" presetClass="path" presetSubtype="0" accel="50000" decel="50000" fill="hold" nodeType="withEffect">
                                  <p:stCondLst>
                                    <p:cond delay="0"/>
                                  </p:stCondLst>
                                  <p:childTnLst>
                                    <p:anim calcmode="lin" valueType="num">
                                      <p:cBhvr additive="base">
                                        <p:cTn id="306" dur="500" fill="hold">
                                          <p:stCondLst>
                                            <p:cond delay="0"/>
                                          </p:stCondLst>
                                        </p:cTn>
                                        <p:tgtEl>
                                          <p:spTgt spid="27"/>
                                        </p:tgtEl>
                                        <p:attrNameLst>
                                          <p:attrName>ppt_x</p:attrName>
                                        </p:attrNameLst>
                                      </p:cBhvr>
                                      <p:tavLst>
                                        <p:tav tm="0">
                                          <p:val>
                                            <p:strVal val="ppt_x"/>
                                          </p:val>
                                        </p:tav>
                                        <p:tav tm="100000">
                                          <p:val>
                                            <p:strVal val="#ppt_x+-2.45058"/>
                                          </p:val>
                                        </p:tav>
                                      </p:tavLst>
                                    </p:anim>
                                    <p:anim calcmode="lin" valueType="num">
                                      <p:cBhvr additive="base">
                                        <p:cTn id="307" dur="500" fill="hold">
                                          <p:stCondLst>
                                            <p:cond delay="0"/>
                                          </p:stCondLst>
                                        </p:cTn>
                                        <p:tgtEl>
                                          <p:spTgt spid="27"/>
                                        </p:tgtEl>
                                        <p:attrNameLst>
                                          <p:attrName>ppt_y</p:attrName>
                                        </p:attrNameLst>
                                      </p:cBhvr>
                                      <p:tavLst>
                                        <p:tav tm="0">
                                          <p:val>
                                            <p:strVal val="ppt_y"/>
                                          </p:val>
                                        </p:tav>
                                        <p:tav tm="100000">
                                          <p:val>
                                            <p:strVal val="#ppt_y+0"/>
                                          </p:val>
                                        </p:tav>
                                      </p:tavLst>
                                    </p:anim>
                                    <p:anim calcmode="lin" valueType="num">
                                      <p:cBhvr additive="base">
                                        <p:cTn id="308" dur="500" fill="hold">
                                          <p:stCondLst>
                                            <p:cond delay="0"/>
                                          </p:stCondLst>
                                        </p:cTn>
                                        <p:tgtEl>
                                          <p:spTgt spid="27"/>
                                        </p:tgtEl>
                                        <p:attrNameLst>
                                          <p:attrName>ppt_w</p:attrName>
                                        </p:attrNameLst>
                                      </p:cBhvr>
                                      <p:tavLst>
                                        <p:tav tm="0">
                                          <p:val>
                                            <p:strVal val="ppt_w"/>
                                          </p:val>
                                        </p:tav>
                                        <p:tav tm="100000">
                                          <p:val>
                                            <p:strVal val="#ppt_w+-4.40809e-05"/>
                                          </p:val>
                                        </p:tav>
                                      </p:tavLst>
                                    </p:anim>
                                    <p:anim calcmode="lin" valueType="num">
                                      <p:cBhvr additive="base">
                                        <p:cTn id="309" dur="500" fill="hold">
                                          <p:stCondLst>
                                            <p:cond delay="0"/>
                                          </p:stCondLst>
                                        </p:cTn>
                                        <p:tgtEl>
                                          <p:spTgt spid="27"/>
                                        </p:tgtEl>
                                        <p:attrNameLst>
                                          <p:attrName>ppt_h</p:attrName>
                                        </p:attrNameLst>
                                      </p:cBhvr>
                                      <p:tavLst>
                                        <p:tav tm="0">
                                          <p:val>
                                            <p:strVal val="ppt_h"/>
                                          </p:val>
                                        </p:tav>
                                        <p:tav tm="100000">
                                          <p:val>
                                            <p:strVal val="#ppt_h+0"/>
                                          </p:val>
                                        </p:tav>
                                      </p:tavLst>
                                    </p:anim>
                                  </p:childTnLst>
                                </p:cTn>
                              </p:par>
                              <p:par>
                                <p:cTn id="310" presetID="35" presetClass="path" presetSubtype="0" accel="50000" decel="50000" fill="hold" nodeType="withEffect">
                                  <p:stCondLst>
                                    <p:cond delay="0"/>
                                  </p:stCondLst>
                                  <p:childTnLst>
                                    <p:anim calcmode="lin" valueType="num">
                                      <p:cBhvr additive="base">
                                        <p:cTn id="311" dur="500" fill="hold">
                                          <p:stCondLst>
                                            <p:cond delay="0"/>
                                          </p:stCondLst>
                                        </p:cTn>
                                        <p:tgtEl>
                                          <p:spTgt spid="28"/>
                                        </p:tgtEl>
                                        <p:attrNameLst>
                                          <p:attrName>ppt_x</p:attrName>
                                        </p:attrNameLst>
                                      </p:cBhvr>
                                      <p:tavLst>
                                        <p:tav tm="0">
                                          <p:val>
                                            <p:strVal val="ppt_x"/>
                                          </p:val>
                                        </p:tav>
                                        <p:tav tm="100000">
                                          <p:val>
                                            <p:strVal val="#ppt_x+-2.45076"/>
                                          </p:val>
                                        </p:tav>
                                      </p:tavLst>
                                    </p:anim>
                                    <p:anim calcmode="lin" valueType="num">
                                      <p:cBhvr additive="base">
                                        <p:cTn id="312" dur="500" fill="hold">
                                          <p:stCondLst>
                                            <p:cond delay="0"/>
                                          </p:stCondLst>
                                        </p:cTn>
                                        <p:tgtEl>
                                          <p:spTgt spid="28"/>
                                        </p:tgtEl>
                                        <p:attrNameLst>
                                          <p:attrName>ppt_y</p:attrName>
                                        </p:attrNameLst>
                                      </p:cBhvr>
                                      <p:tavLst>
                                        <p:tav tm="0">
                                          <p:val>
                                            <p:strVal val="ppt_y"/>
                                          </p:val>
                                        </p:tav>
                                        <p:tav tm="100000">
                                          <p:val>
                                            <p:strVal val="#ppt_y+0"/>
                                          </p:val>
                                        </p:tav>
                                      </p:tavLst>
                                    </p:anim>
                                    <p:anim calcmode="lin" valueType="num">
                                      <p:cBhvr additive="base">
                                        <p:cTn id="313" dur="500" fill="hold">
                                          <p:stCondLst>
                                            <p:cond delay="0"/>
                                          </p:stCondLst>
                                        </p:cTn>
                                        <p:tgtEl>
                                          <p:spTgt spid="28"/>
                                        </p:tgtEl>
                                        <p:attrNameLst>
                                          <p:attrName>ppt_w</p:attrName>
                                        </p:attrNameLst>
                                      </p:cBhvr>
                                      <p:tavLst>
                                        <p:tav tm="0">
                                          <p:val>
                                            <p:strVal val="ppt_w"/>
                                          </p:val>
                                        </p:tav>
                                        <p:tav tm="100000">
                                          <p:val>
                                            <p:strVal val="#ppt_w+0"/>
                                          </p:val>
                                        </p:tav>
                                      </p:tavLst>
                                    </p:anim>
                                    <p:anim calcmode="lin" valueType="num">
                                      <p:cBhvr additive="base">
                                        <p:cTn id="314" dur="500" fill="hold">
                                          <p:stCondLst>
                                            <p:cond delay="0"/>
                                          </p:stCondLst>
                                        </p:cTn>
                                        <p:tgtEl>
                                          <p:spTgt spid="28"/>
                                        </p:tgtEl>
                                        <p:attrNameLst>
                                          <p:attrName>ppt_h</p:attrName>
                                        </p:attrNameLst>
                                      </p:cBhvr>
                                      <p:tavLst>
                                        <p:tav tm="0">
                                          <p:val>
                                            <p:strVal val="ppt_h"/>
                                          </p:val>
                                        </p:tav>
                                        <p:tav tm="100000">
                                          <p:val>
                                            <p:strVal val="#ppt_h+0"/>
                                          </p:val>
                                        </p:tav>
                                      </p:tavLst>
                                    </p:anim>
                                  </p:childTnLst>
                                </p:cTn>
                              </p:par>
                              <p:par>
                                <p:cTn id="315" presetID="35" presetClass="path" presetSubtype="0" accel="50000" decel="50000" fill="hold" nodeType="withEffect">
                                  <p:stCondLst>
                                    <p:cond delay="0"/>
                                  </p:stCondLst>
                                  <p:childTnLst>
                                    <p:anim calcmode="lin" valueType="num">
                                      <p:cBhvr additive="base">
                                        <p:cTn id="316" dur="500" fill="hold">
                                          <p:stCondLst>
                                            <p:cond delay="0"/>
                                          </p:stCondLst>
                                        </p:cTn>
                                        <p:tgtEl>
                                          <p:spTgt spid="29"/>
                                        </p:tgtEl>
                                        <p:attrNameLst>
                                          <p:attrName>ppt_x</p:attrName>
                                        </p:attrNameLst>
                                      </p:cBhvr>
                                      <p:tavLst>
                                        <p:tav tm="0">
                                          <p:val>
                                            <p:strVal val="ppt_x"/>
                                          </p:val>
                                        </p:tav>
                                        <p:tav tm="100000">
                                          <p:val>
                                            <p:strVal val="#ppt_x+-2.45096"/>
                                          </p:val>
                                        </p:tav>
                                      </p:tavLst>
                                    </p:anim>
                                    <p:anim calcmode="lin" valueType="num">
                                      <p:cBhvr additive="base">
                                        <p:cTn id="317" dur="500" fill="hold">
                                          <p:stCondLst>
                                            <p:cond delay="0"/>
                                          </p:stCondLst>
                                        </p:cTn>
                                        <p:tgtEl>
                                          <p:spTgt spid="29"/>
                                        </p:tgtEl>
                                        <p:attrNameLst>
                                          <p:attrName>ppt_y</p:attrName>
                                        </p:attrNameLst>
                                      </p:cBhvr>
                                      <p:tavLst>
                                        <p:tav tm="0">
                                          <p:val>
                                            <p:strVal val="ppt_y"/>
                                          </p:val>
                                        </p:tav>
                                        <p:tav tm="100000">
                                          <p:val>
                                            <p:strVal val="#ppt_y+0"/>
                                          </p:val>
                                        </p:tav>
                                      </p:tavLst>
                                    </p:anim>
                                    <p:anim calcmode="lin" valueType="num">
                                      <p:cBhvr additive="base">
                                        <p:cTn id="318" dur="500" fill="hold">
                                          <p:stCondLst>
                                            <p:cond delay="0"/>
                                          </p:stCondLst>
                                        </p:cTn>
                                        <p:tgtEl>
                                          <p:spTgt spid="29"/>
                                        </p:tgtEl>
                                        <p:attrNameLst>
                                          <p:attrName>ppt_w</p:attrName>
                                        </p:attrNameLst>
                                      </p:cBhvr>
                                      <p:tavLst>
                                        <p:tav tm="0">
                                          <p:val>
                                            <p:strVal val="ppt_w"/>
                                          </p:val>
                                        </p:tav>
                                        <p:tav tm="100000">
                                          <p:val>
                                            <p:strVal val="#ppt_w+0"/>
                                          </p:val>
                                        </p:tav>
                                      </p:tavLst>
                                    </p:anim>
                                    <p:anim calcmode="lin" valueType="num">
                                      <p:cBhvr additive="base">
                                        <p:cTn id="319" dur="500" fill="hold">
                                          <p:stCondLst>
                                            <p:cond delay="0"/>
                                          </p:stCondLst>
                                        </p:cTn>
                                        <p:tgtEl>
                                          <p:spTgt spid="29"/>
                                        </p:tgtEl>
                                        <p:attrNameLst>
                                          <p:attrName>ppt_h</p:attrName>
                                        </p:attrNameLst>
                                      </p:cBhvr>
                                      <p:tavLst>
                                        <p:tav tm="0">
                                          <p:val>
                                            <p:strVal val="ppt_h"/>
                                          </p:val>
                                        </p:tav>
                                        <p:tav tm="100000">
                                          <p:val>
                                            <p:strVal val="#ppt_h+0"/>
                                          </p:val>
                                        </p:tav>
                                      </p:tavLst>
                                    </p:anim>
                                  </p:childTnLst>
                                </p:cTn>
                              </p:par>
                              <p:par>
                                <p:cTn id="320" presetID="35" presetClass="path" presetSubtype="0" accel="50000" decel="50000" fill="hold" nodeType="withEffect">
                                  <p:stCondLst>
                                    <p:cond delay="0"/>
                                  </p:stCondLst>
                                  <p:childTnLst>
                                    <p:anim calcmode="lin" valueType="num">
                                      <p:cBhvr additive="base">
                                        <p:cTn id="321" dur="500" fill="hold">
                                          <p:stCondLst>
                                            <p:cond delay="0"/>
                                          </p:stCondLst>
                                        </p:cTn>
                                        <p:tgtEl>
                                          <p:spTgt spid="30"/>
                                        </p:tgtEl>
                                        <p:attrNameLst>
                                          <p:attrName>ppt_x</p:attrName>
                                        </p:attrNameLst>
                                      </p:cBhvr>
                                      <p:tavLst>
                                        <p:tav tm="0">
                                          <p:val>
                                            <p:strVal val="ppt_x"/>
                                          </p:val>
                                        </p:tav>
                                        <p:tav tm="100000">
                                          <p:val>
                                            <p:strVal val="#ppt_x+-2.45116"/>
                                          </p:val>
                                        </p:tav>
                                      </p:tavLst>
                                    </p:anim>
                                    <p:anim calcmode="lin" valueType="num">
                                      <p:cBhvr additive="base">
                                        <p:cTn id="322" dur="500" fill="hold">
                                          <p:stCondLst>
                                            <p:cond delay="0"/>
                                          </p:stCondLst>
                                        </p:cTn>
                                        <p:tgtEl>
                                          <p:spTgt spid="30"/>
                                        </p:tgtEl>
                                        <p:attrNameLst>
                                          <p:attrName>ppt_y</p:attrName>
                                        </p:attrNameLst>
                                      </p:cBhvr>
                                      <p:tavLst>
                                        <p:tav tm="0">
                                          <p:val>
                                            <p:strVal val="ppt_y"/>
                                          </p:val>
                                        </p:tav>
                                        <p:tav tm="100000">
                                          <p:val>
                                            <p:strVal val="#ppt_y+0"/>
                                          </p:val>
                                        </p:tav>
                                      </p:tavLst>
                                    </p:anim>
                                    <p:anim calcmode="lin" valueType="num">
                                      <p:cBhvr additive="base">
                                        <p:cTn id="323" dur="500" fill="hold">
                                          <p:stCondLst>
                                            <p:cond delay="0"/>
                                          </p:stCondLst>
                                        </p:cTn>
                                        <p:tgtEl>
                                          <p:spTgt spid="30"/>
                                        </p:tgtEl>
                                        <p:attrNameLst>
                                          <p:attrName>ppt_w</p:attrName>
                                        </p:attrNameLst>
                                      </p:cBhvr>
                                      <p:tavLst>
                                        <p:tav tm="0">
                                          <p:val>
                                            <p:strVal val="ppt_w"/>
                                          </p:val>
                                        </p:tav>
                                        <p:tav tm="100000">
                                          <p:val>
                                            <p:strVal val="#ppt_w+0"/>
                                          </p:val>
                                        </p:tav>
                                      </p:tavLst>
                                    </p:anim>
                                    <p:anim calcmode="lin" valueType="num">
                                      <p:cBhvr additive="base">
                                        <p:cTn id="324" dur="500" fill="hold">
                                          <p:stCondLst>
                                            <p:cond delay="0"/>
                                          </p:stCondLst>
                                        </p:cTn>
                                        <p:tgtEl>
                                          <p:spTgt spid="30"/>
                                        </p:tgtEl>
                                        <p:attrNameLst>
                                          <p:attrName>ppt_h</p:attrName>
                                        </p:attrNameLst>
                                      </p:cBhvr>
                                      <p:tavLst>
                                        <p:tav tm="0">
                                          <p:val>
                                            <p:strVal val="ppt_h"/>
                                          </p:val>
                                        </p:tav>
                                        <p:tav tm="100000">
                                          <p:val>
                                            <p:strVal val="#ppt_h+0"/>
                                          </p:val>
                                        </p:tav>
                                      </p:tavLst>
                                    </p:anim>
                                  </p:childTnLst>
                                </p:cTn>
                              </p:par>
                            </p:childTnLst>
                          </p:cTn>
                        </p:par>
                      </p:childTnLst>
                    </p:cTn>
                  </p:par>
                  <p:par>
                    <p:cTn id="325" fill="hold">
                      <p:stCondLst>
                        <p:cond delay="indefinite"/>
                      </p:stCondLst>
                      <p:childTnLst>
                        <p:par>
                          <p:cTn id="326" fill="hold">
                            <p:stCondLst>
                              <p:cond delay="0"/>
                            </p:stCondLst>
                            <p:childTnLst>
                              <p:par>
                                <p:cTn id="327" presetID="35" presetClass="path" presetSubtype="0" accel="50000" decel="50000" fill="hold" nodeType="clickEffect">
                                  <p:stCondLst>
                                    <p:cond delay="0"/>
                                  </p:stCondLst>
                                  <p:childTnLst>
                                    <p:anim calcmode="lin" valueType="num">
                                      <p:cBhvr additive="base">
                                        <p:cTn id="328" dur="500" fill="hold">
                                          <p:stCondLst>
                                            <p:cond delay="0"/>
                                          </p:stCondLst>
                                        </p:cTn>
                                        <p:tgtEl>
                                          <p:spTgt spid="21"/>
                                        </p:tgtEl>
                                        <p:attrNameLst>
                                          <p:attrName>ppt_x</p:attrName>
                                        </p:attrNameLst>
                                      </p:cBhvr>
                                      <p:tavLst>
                                        <p:tav tm="0">
                                          <p:val>
                                            <p:strVal val="ppt_x"/>
                                          </p:val>
                                        </p:tav>
                                        <p:tav tm="100000">
                                          <p:val>
                                            <p:strVal val="#ppt_x+2.06006"/>
                                          </p:val>
                                        </p:tav>
                                      </p:tavLst>
                                    </p:anim>
                                    <p:anim calcmode="lin" valueType="num">
                                      <p:cBhvr additive="base">
                                        <p:cTn id="329" dur="500" fill="hold">
                                          <p:stCondLst>
                                            <p:cond delay="0"/>
                                          </p:stCondLst>
                                        </p:cTn>
                                        <p:tgtEl>
                                          <p:spTgt spid="21"/>
                                        </p:tgtEl>
                                        <p:attrNameLst>
                                          <p:attrName>ppt_y</p:attrName>
                                        </p:attrNameLst>
                                      </p:cBhvr>
                                      <p:tavLst>
                                        <p:tav tm="0">
                                          <p:val>
                                            <p:strVal val="ppt_y"/>
                                          </p:val>
                                        </p:tav>
                                        <p:tav tm="100000">
                                          <p:val>
                                            <p:strVal val="#ppt_y+-1.69542e-07"/>
                                          </p:val>
                                        </p:tav>
                                      </p:tavLst>
                                    </p:anim>
                                    <p:anim calcmode="lin" valueType="num">
                                      <p:cBhvr additive="base">
                                        <p:cTn id="330" dur="500" fill="hold">
                                          <p:stCondLst>
                                            <p:cond delay="0"/>
                                          </p:stCondLst>
                                        </p:cTn>
                                        <p:tgtEl>
                                          <p:spTgt spid="21"/>
                                        </p:tgtEl>
                                        <p:attrNameLst>
                                          <p:attrName>ppt_w</p:attrName>
                                        </p:attrNameLst>
                                      </p:cBhvr>
                                      <p:tavLst>
                                        <p:tav tm="0">
                                          <p:val>
                                            <p:strVal val="ppt_w"/>
                                          </p:val>
                                        </p:tav>
                                        <p:tav tm="100000">
                                          <p:val>
                                            <p:strVal val="#ppt_w+0.112602"/>
                                          </p:val>
                                        </p:tav>
                                      </p:tavLst>
                                    </p:anim>
                                    <p:anim calcmode="lin" valueType="num">
                                      <p:cBhvr additive="base">
                                        <p:cTn id="331" dur="500" fill="hold">
                                          <p:stCondLst>
                                            <p:cond delay="0"/>
                                          </p:stCondLst>
                                        </p:cTn>
                                        <p:tgtEl>
                                          <p:spTgt spid="21"/>
                                        </p:tgtEl>
                                        <p:attrNameLst>
                                          <p:attrName>ppt_h</p:attrName>
                                        </p:attrNameLst>
                                      </p:cBhvr>
                                      <p:tavLst>
                                        <p:tav tm="0">
                                          <p:val>
                                            <p:strVal val="ppt_h"/>
                                          </p:val>
                                        </p:tav>
                                        <p:tav tm="100000">
                                          <p:val>
                                            <p:strVal val="#ppt_h+0.112425"/>
                                          </p:val>
                                        </p:tav>
                                      </p:tavLst>
                                    </p:anim>
                                  </p:childTnLst>
                                </p:cTn>
                              </p:par>
                              <p:par>
                                <p:cTn id="332" presetID="35" presetClass="path" presetSubtype="0" accel="50000" decel="50000" fill="hold" nodeType="withEffect">
                                  <p:stCondLst>
                                    <p:cond delay="0"/>
                                  </p:stCondLst>
                                  <p:childTnLst>
                                    <p:anim calcmode="lin" valueType="num">
                                      <p:cBhvr additive="base">
                                        <p:cTn id="333" dur="500" fill="hold">
                                          <p:stCondLst>
                                            <p:cond delay="0"/>
                                          </p:stCondLst>
                                        </p:cTn>
                                        <p:tgtEl>
                                          <p:spTgt spid="18"/>
                                        </p:tgtEl>
                                        <p:attrNameLst>
                                          <p:attrName>ppt_x</p:attrName>
                                        </p:attrNameLst>
                                      </p:cBhvr>
                                      <p:tavLst>
                                        <p:tav tm="0">
                                          <p:val>
                                            <p:strVal val="ppt_x"/>
                                          </p:val>
                                        </p:tav>
                                        <p:tav tm="100000">
                                          <p:val>
                                            <p:strVal val="#ppt_x+2.11639"/>
                                          </p:val>
                                        </p:tav>
                                      </p:tavLst>
                                    </p:anim>
                                    <p:anim calcmode="lin" valueType="num">
                                      <p:cBhvr additive="base">
                                        <p:cTn id="334" dur="500" fill="hold">
                                          <p:stCondLst>
                                            <p:cond delay="0"/>
                                          </p:stCondLst>
                                        </p:cTn>
                                        <p:tgtEl>
                                          <p:spTgt spid="18"/>
                                        </p:tgtEl>
                                        <p:attrNameLst>
                                          <p:attrName>ppt_y</p:attrName>
                                        </p:attrNameLst>
                                      </p:cBhvr>
                                      <p:tavLst>
                                        <p:tav tm="0">
                                          <p:val>
                                            <p:strVal val="ppt_y"/>
                                          </p:val>
                                        </p:tav>
                                        <p:tav tm="100000">
                                          <p:val>
                                            <p:strVal val="#ppt_y+-0.000132398"/>
                                          </p:val>
                                        </p:tav>
                                      </p:tavLst>
                                    </p:anim>
                                    <p:anim calcmode="lin" valueType="num">
                                      <p:cBhvr additive="base">
                                        <p:cTn id="335" dur="500" fill="hold">
                                          <p:stCondLst>
                                            <p:cond delay="0"/>
                                          </p:stCondLst>
                                        </p:cTn>
                                        <p:tgtEl>
                                          <p:spTgt spid="18"/>
                                        </p:tgtEl>
                                        <p:attrNameLst>
                                          <p:attrName>ppt_w</p:attrName>
                                        </p:attrNameLst>
                                      </p:cBhvr>
                                      <p:tavLst>
                                        <p:tav tm="0">
                                          <p:val>
                                            <p:strVal val="ppt_w"/>
                                          </p:val>
                                        </p:tav>
                                        <p:tav tm="100000">
                                          <p:val>
                                            <p:strVal val="#ppt_w+-0.000220744"/>
                                          </p:val>
                                        </p:tav>
                                      </p:tavLst>
                                    </p:anim>
                                    <p:anim calcmode="lin" valueType="num">
                                      <p:cBhvr additive="base">
                                        <p:cTn id="336" dur="500" fill="hold">
                                          <p:stCondLst>
                                            <p:cond delay="0"/>
                                          </p:stCondLst>
                                        </p:cTn>
                                        <p:tgtEl>
                                          <p:spTgt spid="18"/>
                                        </p:tgtEl>
                                        <p:attrNameLst>
                                          <p:attrName>ppt_h</p:attrName>
                                        </p:attrNameLst>
                                      </p:cBhvr>
                                      <p:tavLst>
                                        <p:tav tm="0">
                                          <p:val>
                                            <p:strVal val="ppt_h"/>
                                          </p:val>
                                        </p:tav>
                                        <p:tav tm="100000">
                                          <p:val>
                                            <p:strVal val="#ppt_h+-0.000264797"/>
                                          </p:val>
                                        </p:tav>
                                      </p:tavLst>
                                    </p:anim>
                                  </p:childTnLst>
                                </p:cTn>
                              </p:par>
                              <p:par>
                                <p:cTn id="337" presetID="35" presetClass="path" presetSubtype="0" accel="50000" decel="50000" fill="hold" nodeType="withEffect">
                                  <p:stCondLst>
                                    <p:cond delay="0"/>
                                  </p:stCondLst>
                                  <p:childTnLst>
                                    <p:anim calcmode="lin" valueType="num">
                                      <p:cBhvr additive="base">
                                        <p:cTn id="338" dur="500" fill="hold">
                                          <p:stCondLst>
                                            <p:cond delay="0"/>
                                          </p:stCondLst>
                                        </p:cTn>
                                        <p:tgtEl>
                                          <p:spTgt spid="11"/>
                                        </p:tgtEl>
                                        <p:attrNameLst>
                                          <p:attrName>ppt_x</p:attrName>
                                        </p:attrNameLst>
                                      </p:cBhvr>
                                      <p:tavLst>
                                        <p:tav tm="0">
                                          <p:val>
                                            <p:strVal val="ppt_x"/>
                                          </p:val>
                                        </p:tav>
                                        <p:tav tm="100000">
                                          <p:val>
                                            <p:strVal val="#ppt_x+2.1166"/>
                                          </p:val>
                                        </p:tav>
                                      </p:tavLst>
                                    </p:anim>
                                    <p:anim calcmode="lin" valueType="num">
                                      <p:cBhvr additive="base">
                                        <p:cTn id="339" dur="500" fill="hold">
                                          <p:stCondLst>
                                            <p:cond delay="0"/>
                                          </p:stCondLst>
                                        </p:cTn>
                                        <p:tgtEl>
                                          <p:spTgt spid="11"/>
                                        </p:tgtEl>
                                        <p:attrNameLst>
                                          <p:attrName>ppt_y</p:attrName>
                                        </p:attrNameLst>
                                      </p:cBhvr>
                                      <p:tavLst>
                                        <p:tav tm="0">
                                          <p:val>
                                            <p:strVal val="ppt_y"/>
                                          </p:val>
                                        </p:tav>
                                        <p:tav tm="100000">
                                          <p:val>
                                            <p:strVal val="#ppt_y+0"/>
                                          </p:val>
                                        </p:tav>
                                      </p:tavLst>
                                    </p:anim>
                                    <p:anim calcmode="lin" valueType="num">
                                      <p:cBhvr additive="base">
                                        <p:cTn id="340" dur="500" fill="hold">
                                          <p:stCondLst>
                                            <p:cond delay="0"/>
                                          </p:stCondLst>
                                        </p:cTn>
                                        <p:tgtEl>
                                          <p:spTgt spid="11"/>
                                        </p:tgtEl>
                                        <p:attrNameLst>
                                          <p:attrName>ppt_w</p:attrName>
                                        </p:attrNameLst>
                                      </p:cBhvr>
                                      <p:tavLst>
                                        <p:tav tm="0">
                                          <p:val>
                                            <p:strVal val="ppt_w"/>
                                          </p:val>
                                        </p:tav>
                                        <p:tav tm="100000">
                                          <p:val>
                                            <p:strVal val="#ppt_w+0"/>
                                          </p:val>
                                        </p:tav>
                                      </p:tavLst>
                                    </p:anim>
                                    <p:anim calcmode="lin" valueType="num">
                                      <p:cBhvr additive="base">
                                        <p:cTn id="341" dur="500" fill="hold">
                                          <p:stCondLst>
                                            <p:cond delay="0"/>
                                          </p:stCondLst>
                                        </p:cTn>
                                        <p:tgtEl>
                                          <p:spTgt spid="11"/>
                                        </p:tgtEl>
                                        <p:attrNameLst>
                                          <p:attrName>ppt_h</p:attrName>
                                        </p:attrNameLst>
                                      </p:cBhvr>
                                      <p:tavLst>
                                        <p:tav tm="0">
                                          <p:val>
                                            <p:strVal val="ppt_h"/>
                                          </p:val>
                                        </p:tav>
                                        <p:tav tm="100000">
                                          <p:val>
                                            <p:strVal val="#ppt_h+0"/>
                                          </p:val>
                                        </p:tav>
                                      </p:tavLst>
                                    </p:anim>
                                  </p:childTnLst>
                                </p:cTn>
                              </p:par>
                              <p:par>
                                <p:cTn id="342" presetID="35" presetClass="path" presetSubtype="0" accel="50000" decel="50000" fill="hold" nodeType="withEffect">
                                  <p:stCondLst>
                                    <p:cond delay="0"/>
                                  </p:stCondLst>
                                  <p:childTnLst>
                                    <p:anim calcmode="lin" valueType="num">
                                      <p:cBhvr additive="base">
                                        <p:cTn id="343" dur="500" fill="hold">
                                          <p:stCondLst>
                                            <p:cond delay="0"/>
                                          </p:stCondLst>
                                        </p:cTn>
                                        <p:tgtEl>
                                          <p:spTgt spid="22"/>
                                        </p:tgtEl>
                                        <p:attrNameLst>
                                          <p:attrName>ppt_x</p:attrName>
                                        </p:attrNameLst>
                                      </p:cBhvr>
                                      <p:tavLst>
                                        <p:tav tm="0">
                                          <p:val>
                                            <p:strVal val="ppt_x"/>
                                          </p:val>
                                        </p:tav>
                                        <p:tav tm="100000">
                                          <p:val>
                                            <p:strVal val="#ppt_x+2.1168"/>
                                          </p:val>
                                        </p:tav>
                                      </p:tavLst>
                                    </p:anim>
                                    <p:anim calcmode="lin" valueType="num">
                                      <p:cBhvr additive="base">
                                        <p:cTn id="344" dur="500" fill="hold">
                                          <p:stCondLst>
                                            <p:cond delay="0"/>
                                          </p:stCondLst>
                                        </p:cTn>
                                        <p:tgtEl>
                                          <p:spTgt spid="22"/>
                                        </p:tgtEl>
                                        <p:attrNameLst>
                                          <p:attrName>ppt_y</p:attrName>
                                        </p:attrNameLst>
                                      </p:cBhvr>
                                      <p:tavLst>
                                        <p:tav tm="0">
                                          <p:val>
                                            <p:strVal val="ppt_y"/>
                                          </p:val>
                                        </p:tav>
                                        <p:tav tm="100000">
                                          <p:val>
                                            <p:strVal val="#ppt_y+0"/>
                                          </p:val>
                                        </p:tav>
                                      </p:tavLst>
                                    </p:anim>
                                    <p:anim calcmode="lin" valueType="num">
                                      <p:cBhvr additive="base">
                                        <p:cTn id="345" dur="500" fill="hold">
                                          <p:stCondLst>
                                            <p:cond delay="0"/>
                                          </p:stCondLst>
                                        </p:cTn>
                                        <p:tgtEl>
                                          <p:spTgt spid="22"/>
                                        </p:tgtEl>
                                        <p:attrNameLst>
                                          <p:attrName>ppt_w</p:attrName>
                                        </p:attrNameLst>
                                      </p:cBhvr>
                                      <p:tavLst>
                                        <p:tav tm="0">
                                          <p:val>
                                            <p:strVal val="ppt_w"/>
                                          </p:val>
                                        </p:tav>
                                        <p:tav tm="100000">
                                          <p:val>
                                            <p:strVal val="#ppt_w+0"/>
                                          </p:val>
                                        </p:tav>
                                      </p:tavLst>
                                    </p:anim>
                                    <p:anim calcmode="lin" valueType="num">
                                      <p:cBhvr additive="base">
                                        <p:cTn id="346" dur="500" fill="hold">
                                          <p:stCondLst>
                                            <p:cond delay="0"/>
                                          </p:stCondLst>
                                        </p:cTn>
                                        <p:tgtEl>
                                          <p:spTgt spid="22"/>
                                        </p:tgtEl>
                                        <p:attrNameLst>
                                          <p:attrName>ppt_h</p:attrName>
                                        </p:attrNameLst>
                                      </p:cBhvr>
                                      <p:tavLst>
                                        <p:tav tm="0">
                                          <p:val>
                                            <p:strVal val="ppt_h"/>
                                          </p:val>
                                        </p:tav>
                                        <p:tav tm="100000">
                                          <p:val>
                                            <p:strVal val="#ppt_h+0"/>
                                          </p:val>
                                        </p:tav>
                                      </p:tavLst>
                                    </p:anim>
                                  </p:childTnLst>
                                </p:cTn>
                              </p:par>
                              <p:par>
                                <p:cTn id="347" presetID="35" presetClass="path" presetSubtype="0" accel="50000" decel="50000" fill="hold" nodeType="withEffect">
                                  <p:stCondLst>
                                    <p:cond delay="0"/>
                                  </p:stCondLst>
                                  <p:childTnLst>
                                    <p:anim calcmode="lin" valueType="num">
                                      <p:cBhvr additive="base">
                                        <p:cTn id="348" dur="500" fill="hold">
                                          <p:stCondLst>
                                            <p:cond delay="0"/>
                                          </p:stCondLst>
                                        </p:cTn>
                                        <p:tgtEl>
                                          <p:spTgt spid="23"/>
                                        </p:tgtEl>
                                        <p:attrNameLst>
                                          <p:attrName>ppt_x</p:attrName>
                                        </p:attrNameLst>
                                      </p:cBhvr>
                                      <p:tavLst>
                                        <p:tav tm="0">
                                          <p:val>
                                            <p:strVal val="ppt_x"/>
                                          </p:val>
                                        </p:tav>
                                        <p:tav tm="100000">
                                          <p:val>
                                            <p:strVal val="#ppt_x+2.117"/>
                                          </p:val>
                                        </p:tav>
                                      </p:tavLst>
                                    </p:anim>
                                    <p:anim calcmode="lin" valueType="num">
                                      <p:cBhvr additive="base">
                                        <p:cTn id="349" dur="500" fill="hold">
                                          <p:stCondLst>
                                            <p:cond delay="0"/>
                                          </p:stCondLst>
                                        </p:cTn>
                                        <p:tgtEl>
                                          <p:spTgt spid="23"/>
                                        </p:tgtEl>
                                        <p:attrNameLst>
                                          <p:attrName>ppt_y</p:attrName>
                                        </p:attrNameLst>
                                      </p:cBhvr>
                                      <p:tavLst>
                                        <p:tav tm="0">
                                          <p:val>
                                            <p:strVal val="ppt_y"/>
                                          </p:val>
                                        </p:tav>
                                        <p:tav tm="100000">
                                          <p:val>
                                            <p:strVal val="#ppt_y+0"/>
                                          </p:val>
                                        </p:tav>
                                      </p:tavLst>
                                    </p:anim>
                                    <p:anim calcmode="lin" valueType="num">
                                      <p:cBhvr additive="base">
                                        <p:cTn id="350" dur="500" fill="hold">
                                          <p:stCondLst>
                                            <p:cond delay="0"/>
                                          </p:stCondLst>
                                        </p:cTn>
                                        <p:tgtEl>
                                          <p:spTgt spid="23"/>
                                        </p:tgtEl>
                                        <p:attrNameLst>
                                          <p:attrName>ppt_w</p:attrName>
                                        </p:attrNameLst>
                                      </p:cBhvr>
                                      <p:tavLst>
                                        <p:tav tm="0">
                                          <p:val>
                                            <p:strVal val="ppt_w"/>
                                          </p:val>
                                        </p:tav>
                                        <p:tav tm="100000">
                                          <p:val>
                                            <p:strVal val="#ppt_w+0"/>
                                          </p:val>
                                        </p:tav>
                                      </p:tavLst>
                                    </p:anim>
                                    <p:anim calcmode="lin" valueType="num">
                                      <p:cBhvr additive="base">
                                        <p:cTn id="351" dur="500" fill="hold">
                                          <p:stCondLst>
                                            <p:cond delay="0"/>
                                          </p:stCondLst>
                                        </p:cTn>
                                        <p:tgtEl>
                                          <p:spTgt spid="23"/>
                                        </p:tgtEl>
                                        <p:attrNameLst>
                                          <p:attrName>ppt_h</p:attrName>
                                        </p:attrNameLst>
                                      </p:cBhvr>
                                      <p:tavLst>
                                        <p:tav tm="0">
                                          <p:val>
                                            <p:strVal val="ppt_h"/>
                                          </p:val>
                                        </p:tav>
                                        <p:tav tm="100000">
                                          <p:val>
                                            <p:strVal val="#ppt_h+0"/>
                                          </p:val>
                                        </p:tav>
                                      </p:tavLst>
                                    </p:anim>
                                  </p:childTnLst>
                                </p:cTn>
                              </p:par>
                              <p:par>
                                <p:cTn id="352" presetID="35" presetClass="path" presetSubtype="0" accel="50000" decel="50000" fill="hold" nodeType="withEffect">
                                  <p:stCondLst>
                                    <p:cond delay="0"/>
                                  </p:stCondLst>
                                  <p:childTnLst>
                                    <p:anim calcmode="lin" valueType="num">
                                      <p:cBhvr additive="base">
                                        <p:cTn id="353" dur="500" fill="hold">
                                          <p:stCondLst>
                                            <p:cond delay="0"/>
                                          </p:stCondLst>
                                        </p:cTn>
                                        <p:tgtEl>
                                          <p:spTgt spid="24"/>
                                        </p:tgtEl>
                                        <p:attrNameLst>
                                          <p:attrName>ppt_x</p:attrName>
                                        </p:attrNameLst>
                                      </p:cBhvr>
                                      <p:tavLst>
                                        <p:tav tm="0">
                                          <p:val>
                                            <p:strVal val="ppt_x"/>
                                          </p:val>
                                        </p:tav>
                                        <p:tav tm="100000">
                                          <p:val>
                                            <p:strVal val="#ppt_x+2.1172"/>
                                          </p:val>
                                        </p:tav>
                                      </p:tavLst>
                                    </p:anim>
                                    <p:anim calcmode="lin" valueType="num">
                                      <p:cBhvr additive="base">
                                        <p:cTn id="354" dur="500" fill="hold">
                                          <p:stCondLst>
                                            <p:cond delay="0"/>
                                          </p:stCondLst>
                                        </p:cTn>
                                        <p:tgtEl>
                                          <p:spTgt spid="24"/>
                                        </p:tgtEl>
                                        <p:attrNameLst>
                                          <p:attrName>ppt_y</p:attrName>
                                        </p:attrNameLst>
                                      </p:cBhvr>
                                      <p:tavLst>
                                        <p:tav tm="0">
                                          <p:val>
                                            <p:strVal val="ppt_y"/>
                                          </p:val>
                                        </p:tav>
                                        <p:tav tm="100000">
                                          <p:val>
                                            <p:strVal val="#ppt_y+0"/>
                                          </p:val>
                                        </p:tav>
                                      </p:tavLst>
                                    </p:anim>
                                    <p:anim calcmode="lin" valueType="num">
                                      <p:cBhvr additive="base">
                                        <p:cTn id="355" dur="500" fill="hold">
                                          <p:stCondLst>
                                            <p:cond delay="0"/>
                                          </p:stCondLst>
                                        </p:cTn>
                                        <p:tgtEl>
                                          <p:spTgt spid="24"/>
                                        </p:tgtEl>
                                        <p:attrNameLst>
                                          <p:attrName>ppt_w</p:attrName>
                                        </p:attrNameLst>
                                      </p:cBhvr>
                                      <p:tavLst>
                                        <p:tav tm="0">
                                          <p:val>
                                            <p:strVal val="ppt_w"/>
                                          </p:val>
                                        </p:tav>
                                        <p:tav tm="100000">
                                          <p:val>
                                            <p:strVal val="#ppt_w+0"/>
                                          </p:val>
                                        </p:tav>
                                      </p:tavLst>
                                    </p:anim>
                                    <p:anim calcmode="lin" valueType="num">
                                      <p:cBhvr additive="base">
                                        <p:cTn id="356" dur="500" fill="hold">
                                          <p:stCondLst>
                                            <p:cond delay="0"/>
                                          </p:stCondLst>
                                        </p:cTn>
                                        <p:tgtEl>
                                          <p:spTgt spid="24"/>
                                        </p:tgtEl>
                                        <p:attrNameLst>
                                          <p:attrName>ppt_h</p:attrName>
                                        </p:attrNameLst>
                                      </p:cBhvr>
                                      <p:tavLst>
                                        <p:tav tm="0">
                                          <p:val>
                                            <p:strVal val="ppt_h"/>
                                          </p:val>
                                        </p:tav>
                                        <p:tav tm="100000">
                                          <p:val>
                                            <p:strVal val="#ppt_h+0"/>
                                          </p:val>
                                        </p:tav>
                                      </p:tavLst>
                                    </p:anim>
                                  </p:childTnLst>
                                </p:cTn>
                              </p:par>
                              <p:par>
                                <p:cTn id="357" presetID="35" presetClass="path" presetSubtype="0" accel="50000" decel="50000" fill="hold" nodeType="withEffect">
                                  <p:stCondLst>
                                    <p:cond delay="0"/>
                                  </p:stCondLst>
                                  <p:childTnLst>
                                    <p:anim calcmode="lin" valueType="num">
                                      <p:cBhvr additive="base">
                                        <p:cTn id="358" dur="500" fill="hold">
                                          <p:stCondLst>
                                            <p:cond delay="0"/>
                                          </p:stCondLst>
                                        </p:cTn>
                                        <p:tgtEl>
                                          <p:spTgt spid="25"/>
                                        </p:tgtEl>
                                        <p:attrNameLst>
                                          <p:attrName>ppt_x</p:attrName>
                                        </p:attrNameLst>
                                      </p:cBhvr>
                                      <p:tavLst>
                                        <p:tav tm="0">
                                          <p:val>
                                            <p:strVal val="ppt_x"/>
                                          </p:val>
                                        </p:tav>
                                        <p:tav tm="40000">
                                          <p:val>
                                            <p:fltVal val="1.3199"/>
                                          </p:val>
                                        </p:tav>
                                        <p:tav tm="50000">
                                          <p:val>
                                            <p:fltVal val="1.3199"/>
                                          </p:val>
                                        </p:tav>
                                        <p:tav tm="55000">
                                          <p:val>
                                            <p:fltVal val="-0.31973"/>
                                          </p:val>
                                        </p:tav>
                                        <p:tav tm="60000">
                                          <p:val>
                                            <p:fltVal val="-0.31973"/>
                                          </p:val>
                                        </p:tav>
                                        <p:tav tm="100000">
                                          <p:val>
                                            <p:fltVal val="-1.55383"/>
                                          </p:val>
                                        </p:tav>
                                      </p:tavLst>
                                    </p:anim>
                                    <p:anim calcmode="lin" valueType="num">
                                      <p:cBhvr additive="base">
                                        <p:cTn id="359" dur="500" fill="hold">
                                          <p:stCondLst>
                                            <p:cond delay="0"/>
                                          </p:stCondLst>
                                        </p:cTn>
                                        <p:tgtEl>
                                          <p:spTgt spid="25"/>
                                        </p:tgtEl>
                                        <p:attrNameLst>
                                          <p:attrName>ppt_y</p:attrName>
                                        </p:attrNameLst>
                                      </p:cBhvr>
                                      <p:tavLst>
                                        <p:tav tm="0">
                                          <p:val>
                                            <p:strVal val="ppt_y"/>
                                          </p:val>
                                        </p:tav>
                                        <p:tav tm="40000">
                                          <p:val>
                                            <p:strVal val="ppt_y"/>
                                          </p:val>
                                        </p:tav>
                                        <p:tav tm="50000">
                                          <p:val>
                                            <p:fltVal val="1.63975"/>
                                          </p:val>
                                        </p:tav>
                                        <p:tav tm="55000">
                                          <p:val>
                                            <p:fltVal val="1.63975"/>
                                          </p:val>
                                        </p:tav>
                                        <p:tav tm="60000">
                                          <p:val>
                                            <p:fltVal val="0.54445"/>
                                          </p:val>
                                        </p:tav>
                                        <p:tav tm="100000">
                                          <p:val>
                                            <p:fltVal val="0.54445"/>
                                          </p:val>
                                        </p:tav>
                                      </p:tavLst>
                                    </p:anim>
                                    <p:anim calcmode="lin" valueType="num">
                                      <p:cBhvr additive="base">
                                        <p:cTn id="360" dur="500" fill="hold">
                                          <p:stCondLst>
                                            <p:cond delay="0"/>
                                          </p:stCondLst>
                                        </p:cTn>
                                        <p:tgtEl>
                                          <p:spTgt spid="25"/>
                                        </p:tgtEl>
                                        <p:attrNameLst>
                                          <p:attrName>ppt_w</p:attrName>
                                        </p:attrNameLst>
                                      </p:cBhvr>
                                      <p:tavLst>
                                        <p:tav tm="0">
                                          <p:val>
                                            <p:strVal val="ppt_w"/>
                                          </p:val>
                                        </p:tav>
                                        <p:tav tm="100000">
                                          <p:val>
                                            <p:strVal val="#ppt_w+-0.112602"/>
                                          </p:val>
                                        </p:tav>
                                      </p:tavLst>
                                    </p:anim>
                                    <p:anim calcmode="lin" valueType="num">
                                      <p:cBhvr additive="base">
                                        <p:cTn id="361" dur="500" fill="hold">
                                          <p:stCondLst>
                                            <p:cond delay="0"/>
                                          </p:stCondLst>
                                        </p:cTn>
                                        <p:tgtEl>
                                          <p:spTgt spid="25"/>
                                        </p:tgtEl>
                                        <p:attrNameLst>
                                          <p:attrName>ppt_h</p:attrName>
                                        </p:attrNameLst>
                                      </p:cBhvr>
                                      <p:tavLst>
                                        <p:tav tm="0">
                                          <p:val>
                                            <p:strVal val="ppt_h"/>
                                          </p:val>
                                        </p:tav>
                                        <p:tav tm="100000">
                                          <p:val>
                                            <p:strVal val="#ppt_h+-0.112425"/>
                                          </p:val>
                                        </p:tav>
                                      </p:tavLst>
                                    </p:anim>
                                  </p:childTnLst>
                                </p:cTn>
                              </p:par>
                              <p:par>
                                <p:cTn id="362" presetID="35" presetClass="path" presetSubtype="0" accel="50000" decel="50000" fill="hold" nodeType="withEffect">
                                  <p:stCondLst>
                                    <p:cond delay="0"/>
                                  </p:stCondLst>
                                  <p:childTnLst>
                                    <p:anim calcmode="lin" valueType="num">
                                      <p:cBhvr additive="base">
                                        <p:cTn id="363" dur="500" fill="hold">
                                          <p:stCondLst>
                                            <p:cond delay="0"/>
                                          </p:stCondLst>
                                        </p:cTn>
                                        <p:tgtEl>
                                          <p:spTgt spid="26"/>
                                        </p:tgtEl>
                                        <p:attrNameLst>
                                          <p:attrName>ppt_x</p:attrName>
                                        </p:attrNameLst>
                                      </p:cBhvr>
                                      <p:tavLst>
                                        <p:tav tm="0">
                                          <p:val>
                                            <p:strVal val="ppt_x"/>
                                          </p:val>
                                        </p:tav>
                                        <p:tav tm="100000">
                                          <p:val>
                                            <p:strVal val="#ppt_x+-2.11639"/>
                                          </p:val>
                                        </p:tav>
                                      </p:tavLst>
                                    </p:anim>
                                    <p:anim calcmode="lin" valueType="num">
                                      <p:cBhvr additive="base">
                                        <p:cTn id="364" dur="500" fill="hold">
                                          <p:stCondLst>
                                            <p:cond delay="0"/>
                                          </p:stCondLst>
                                        </p:cTn>
                                        <p:tgtEl>
                                          <p:spTgt spid="26"/>
                                        </p:tgtEl>
                                        <p:attrNameLst>
                                          <p:attrName>ppt_y</p:attrName>
                                        </p:attrNameLst>
                                      </p:cBhvr>
                                      <p:tavLst>
                                        <p:tav tm="0">
                                          <p:val>
                                            <p:strVal val="ppt_y"/>
                                          </p:val>
                                        </p:tav>
                                        <p:tav tm="100000">
                                          <p:val>
                                            <p:strVal val="#ppt_y+0.000132398"/>
                                          </p:val>
                                        </p:tav>
                                      </p:tavLst>
                                    </p:anim>
                                    <p:anim calcmode="lin" valueType="num">
                                      <p:cBhvr additive="base">
                                        <p:cTn id="365" dur="500" fill="hold">
                                          <p:stCondLst>
                                            <p:cond delay="0"/>
                                          </p:stCondLst>
                                        </p:cTn>
                                        <p:tgtEl>
                                          <p:spTgt spid="26"/>
                                        </p:tgtEl>
                                        <p:attrNameLst>
                                          <p:attrName>ppt_w</p:attrName>
                                        </p:attrNameLst>
                                      </p:cBhvr>
                                      <p:tavLst>
                                        <p:tav tm="0">
                                          <p:val>
                                            <p:strVal val="ppt_w"/>
                                          </p:val>
                                        </p:tav>
                                        <p:tav tm="100000">
                                          <p:val>
                                            <p:strVal val="#ppt_w+0.000220744"/>
                                          </p:val>
                                        </p:tav>
                                      </p:tavLst>
                                    </p:anim>
                                    <p:anim calcmode="lin" valueType="num">
                                      <p:cBhvr additive="base">
                                        <p:cTn id="366" dur="500" fill="hold">
                                          <p:stCondLst>
                                            <p:cond delay="0"/>
                                          </p:stCondLst>
                                        </p:cTn>
                                        <p:tgtEl>
                                          <p:spTgt spid="26"/>
                                        </p:tgtEl>
                                        <p:attrNameLst>
                                          <p:attrName>ppt_h</p:attrName>
                                        </p:attrNameLst>
                                      </p:cBhvr>
                                      <p:tavLst>
                                        <p:tav tm="0">
                                          <p:val>
                                            <p:strVal val="ppt_h"/>
                                          </p:val>
                                        </p:tav>
                                        <p:tav tm="100000">
                                          <p:val>
                                            <p:strVal val="#ppt_h+0.000264797"/>
                                          </p:val>
                                        </p:tav>
                                      </p:tavLst>
                                    </p:anim>
                                  </p:childTnLst>
                                </p:cTn>
                              </p:par>
                              <p:par>
                                <p:cTn id="367" presetID="35" presetClass="path" presetSubtype="0" accel="50000" decel="50000" fill="hold" nodeType="withEffect">
                                  <p:stCondLst>
                                    <p:cond delay="0"/>
                                  </p:stCondLst>
                                  <p:childTnLst>
                                    <p:anim calcmode="lin" valueType="num">
                                      <p:cBhvr additive="base">
                                        <p:cTn id="368" dur="500" fill="hold">
                                          <p:stCondLst>
                                            <p:cond delay="0"/>
                                          </p:stCondLst>
                                        </p:cTn>
                                        <p:tgtEl>
                                          <p:spTgt spid="27"/>
                                        </p:tgtEl>
                                        <p:attrNameLst>
                                          <p:attrName>ppt_x</p:attrName>
                                        </p:attrNameLst>
                                      </p:cBhvr>
                                      <p:tavLst>
                                        <p:tav tm="0">
                                          <p:val>
                                            <p:strVal val="ppt_x"/>
                                          </p:val>
                                        </p:tav>
                                        <p:tav tm="100000">
                                          <p:val>
                                            <p:strVal val="#ppt_x+-2.1166"/>
                                          </p:val>
                                        </p:tav>
                                      </p:tavLst>
                                    </p:anim>
                                    <p:anim calcmode="lin" valueType="num">
                                      <p:cBhvr additive="base">
                                        <p:cTn id="369" dur="500" fill="hold">
                                          <p:stCondLst>
                                            <p:cond delay="0"/>
                                          </p:stCondLst>
                                        </p:cTn>
                                        <p:tgtEl>
                                          <p:spTgt spid="27"/>
                                        </p:tgtEl>
                                        <p:attrNameLst>
                                          <p:attrName>ppt_y</p:attrName>
                                        </p:attrNameLst>
                                      </p:cBhvr>
                                      <p:tavLst>
                                        <p:tav tm="0">
                                          <p:val>
                                            <p:strVal val="ppt_y"/>
                                          </p:val>
                                        </p:tav>
                                        <p:tav tm="100000">
                                          <p:val>
                                            <p:strVal val="#ppt_y+0"/>
                                          </p:val>
                                        </p:tav>
                                      </p:tavLst>
                                    </p:anim>
                                    <p:anim calcmode="lin" valueType="num">
                                      <p:cBhvr additive="base">
                                        <p:cTn id="370" dur="500" fill="hold">
                                          <p:stCondLst>
                                            <p:cond delay="0"/>
                                          </p:stCondLst>
                                        </p:cTn>
                                        <p:tgtEl>
                                          <p:spTgt spid="27"/>
                                        </p:tgtEl>
                                        <p:attrNameLst>
                                          <p:attrName>ppt_w</p:attrName>
                                        </p:attrNameLst>
                                      </p:cBhvr>
                                      <p:tavLst>
                                        <p:tav tm="0">
                                          <p:val>
                                            <p:strVal val="ppt_w"/>
                                          </p:val>
                                        </p:tav>
                                        <p:tav tm="100000">
                                          <p:val>
                                            <p:strVal val="#ppt_w+0"/>
                                          </p:val>
                                        </p:tav>
                                      </p:tavLst>
                                    </p:anim>
                                    <p:anim calcmode="lin" valueType="num">
                                      <p:cBhvr additive="base">
                                        <p:cTn id="371" dur="500" fill="hold">
                                          <p:stCondLst>
                                            <p:cond delay="0"/>
                                          </p:stCondLst>
                                        </p:cTn>
                                        <p:tgtEl>
                                          <p:spTgt spid="27"/>
                                        </p:tgtEl>
                                        <p:attrNameLst>
                                          <p:attrName>ppt_h</p:attrName>
                                        </p:attrNameLst>
                                      </p:cBhvr>
                                      <p:tavLst>
                                        <p:tav tm="0">
                                          <p:val>
                                            <p:strVal val="ppt_h"/>
                                          </p:val>
                                        </p:tav>
                                        <p:tav tm="100000">
                                          <p:val>
                                            <p:strVal val="#ppt_h+0"/>
                                          </p:val>
                                        </p:tav>
                                      </p:tavLst>
                                    </p:anim>
                                  </p:childTnLst>
                                </p:cTn>
                              </p:par>
                              <p:par>
                                <p:cTn id="372" presetID="35" presetClass="path" presetSubtype="0" accel="50000" decel="50000" fill="hold" nodeType="withEffect">
                                  <p:stCondLst>
                                    <p:cond delay="0"/>
                                  </p:stCondLst>
                                  <p:childTnLst>
                                    <p:anim calcmode="lin" valueType="num">
                                      <p:cBhvr additive="base">
                                        <p:cTn id="373" dur="500" fill="hold">
                                          <p:stCondLst>
                                            <p:cond delay="0"/>
                                          </p:stCondLst>
                                        </p:cTn>
                                        <p:tgtEl>
                                          <p:spTgt spid="28"/>
                                        </p:tgtEl>
                                        <p:attrNameLst>
                                          <p:attrName>ppt_x</p:attrName>
                                        </p:attrNameLst>
                                      </p:cBhvr>
                                      <p:tavLst>
                                        <p:tav tm="0">
                                          <p:val>
                                            <p:strVal val="ppt_x"/>
                                          </p:val>
                                        </p:tav>
                                        <p:tav tm="100000">
                                          <p:val>
                                            <p:strVal val="#ppt_x+-2.1168"/>
                                          </p:val>
                                        </p:tav>
                                      </p:tavLst>
                                    </p:anim>
                                    <p:anim calcmode="lin" valueType="num">
                                      <p:cBhvr additive="base">
                                        <p:cTn id="374" dur="500" fill="hold">
                                          <p:stCondLst>
                                            <p:cond delay="0"/>
                                          </p:stCondLst>
                                        </p:cTn>
                                        <p:tgtEl>
                                          <p:spTgt spid="28"/>
                                        </p:tgtEl>
                                        <p:attrNameLst>
                                          <p:attrName>ppt_y</p:attrName>
                                        </p:attrNameLst>
                                      </p:cBhvr>
                                      <p:tavLst>
                                        <p:tav tm="0">
                                          <p:val>
                                            <p:strVal val="ppt_y"/>
                                          </p:val>
                                        </p:tav>
                                        <p:tav tm="100000">
                                          <p:val>
                                            <p:strVal val="#ppt_y+0"/>
                                          </p:val>
                                        </p:tav>
                                      </p:tavLst>
                                    </p:anim>
                                    <p:anim calcmode="lin" valueType="num">
                                      <p:cBhvr additive="base">
                                        <p:cTn id="375" dur="500" fill="hold">
                                          <p:stCondLst>
                                            <p:cond delay="0"/>
                                          </p:stCondLst>
                                        </p:cTn>
                                        <p:tgtEl>
                                          <p:spTgt spid="28"/>
                                        </p:tgtEl>
                                        <p:attrNameLst>
                                          <p:attrName>ppt_w</p:attrName>
                                        </p:attrNameLst>
                                      </p:cBhvr>
                                      <p:tavLst>
                                        <p:tav tm="0">
                                          <p:val>
                                            <p:strVal val="ppt_w"/>
                                          </p:val>
                                        </p:tav>
                                        <p:tav tm="100000">
                                          <p:val>
                                            <p:strVal val="#ppt_w+0"/>
                                          </p:val>
                                        </p:tav>
                                      </p:tavLst>
                                    </p:anim>
                                    <p:anim calcmode="lin" valueType="num">
                                      <p:cBhvr additive="base">
                                        <p:cTn id="376" dur="500" fill="hold">
                                          <p:stCondLst>
                                            <p:cond delay="0"/>
                                          </p:stCondLst>
                                        </p:cTn>
                                        <p:tgtEl>
                                          <p:spTgt spid="28"/>
                                        </p:tgtEl>
                                        <p:attrNameLst>
                                          <p:attrName>ppt_h</p:attrName>
                                        </p:attrNameLst>
                                      </p:cBhvr>
                                      <p:tavLst>
                                        <p:tav tm="0">
                                          <p:val>
                                            <p:strVal val="ppt_h"/>
                                          </p:val>
                                        </p:tav>
                                        <p:tav tm="100000">
                                          <p:val>
                                            <p:strVal val="#ppt_h+0"/>
                                          </p:val>
                                        </p:tav>
                                      </p:tavLst>
                                    </p:anim>
                                  </p:childTnLst>
                                </p:cTn>
                              </p:par>
                              <p:par>
                                <p:cTn id="377" presetID="35" presetClass="path" presetSubtype="0" accel="50000" decel="50000" fill="hold" nodeType="withEffect">
                                  <p:stCondLst>
                                    <p:cond delay="0"/>
                                  </p:stCondLst>
                                  <p:childTnLst>
                                    <p:anim calcmode="lin" valueType="num">
                                      <p:cBhvr additive="base">
                                        <p:cTn id="378" dur="500" fill="hold">
                                          <p:stCondLst>
                                            <p:cond delay="0"/>
                                          </p:stCondLst>
                                        </p:cTn>
                                        <p:tgtEl>
                                          <p:spTgt spid="29"/>
                                        </p:tgtEl>
                                        <p:attrNameLst>
                                          <p:attrName>ppt_x</p:attrName>
                                        </p:attrNameLst>
                                      </p:cBhvr>
                                      <p:tavLst>
                                        <p:tav tm="0">
                                          <p:val>
                                            <p:strVal val="ppt_x"/>
                                          </p:val>
                                        </p:tav>
                                        <p:tav tm="100000">
                                          <p:val>
                                            <p:strVal val="#ppt_x+-2.117"/>
                                          </p:val>
                                        </p:tav>
                                      </p:tavLst>
                                    </p:anim>
                                    <p:anim calcmode="lin" valueType="num">
                                      <p:cBhvr additive="base">
                                        <p:cTn id="379" dur="500" fill="hold">
                                          <p:stCondLst>
                                            <p:cond delay="0"/>
                                          </p:stCondLst>
                                        </p:cTn>
                                        <p:tgtEl>
                                          <p:spTgt spid="29"/>
                                        </p:tgtEl>
                                        <p:attrNameLst>
                                          <p:attrName>ppt_y</p:attrName>
                                        </p:attrNameLst>
                                      </p:cBhvr>
                                      <p:tavLst>
                                        <p:tav tm="0">
                                          <p:val>
                                            <p:strVal val="ppt_y"/>
                                          </p:val>
                                        </p:tav>
                                        <p:tav tm="100000">
                                          <p:val>
                                            <p:strVal val="#ppt_y+0"/>
                                          </p:val>
                                        </p:tav>
                                      </p:tavLst>
                                    </p:anim>
                                    <p:anim calcmode="lin" valueType="num">
                                      <p:cBhvr additive="base">
                                        <p:cTn id="380" dur="500" fill="hold">
                                          <p:stCondLst>
                                            <p:cond delay="0"/>
                                          </p:stCondLst>
                                        </p:cTn>
                                        <p:tgtEl>
                                          <p:spTgt spid="29"/>
                                        </p:tgtEl>
                                        <p:attrNameLst>
                                          <p:attrName>ppt_w</p:attrName>
                                        </p:attrNameLst>
                                      </p:cBhvr>
                                      <p:tavLst>
                                        <p:tav tm="0">
                                          <p:val>
                                            <p:strVal val="ppt_w"/>
                                          </p:val>
                                        </p:tav>
                                        <p:tav tm="100000">
                                          <p:val>
                                            <p:strVal val="#ppt_w+0"/>
                                          </p:val>
                                        </p:tav>
                                      </p:tavLst>
                                    </p:anim>
                                    <p:anim calcmode="lin" valueType="num">
                                      <p:cBhvr additive="base">
                                        <p:cTn id="381" dur="500" fill="hold">
                                          <p:stCondLst>
                                            <p:cond delay="0"/>
                                          </p:stCondLst>
                                        </p:cTn>
                                        <p:tgtEl>
                                          <p:spTgt spid="29"/>
                                        </p:tgtEl>
                                        <p:attrNameLst>
                                          <p:attrName>ppt_h</p:attrName>
                                        </p:attrNameLst>
                                      </p:cBhvr>
                                      <p:tavLst>
                                        <p:tav tm="0">
                                          <p:val>
                                            <p:strVal val="ppt_h"/>
                                          </p:val>
                                        </p:tav>
                                        <p:tav tm="100000">
                                          <p:val>
                                            <p:strVal val="#ppt_h+0"/>
                                          </p:val>
                                        </p:tav>
                                      </p:tavLst>
                                    </p:anim>
                                  </p:childTnLst>
                                </p:cTn>
                              </p:par>
                              <p:par>
                                <p:cTn id="382" presetID="35" presetClass="path" presetSubtype="0" accel="50000" decel="50000" fill="hold" nodeType="withEffect">
                                  <p:stCondLst>
                                    <p:cond delay="0"/>
                                  </p:stCondLst>
                                  <p:childTnLst>
                                    <p:anim calcmode="lin" valueType="num">
                                      <p:cBhvr additive="base">
                                        <p:cTn id="383" dur="500" fill="hold">
                                          <p:stCondLst>
                                            <p:cond delay="0"/>
                                          </p:stCondLst>
                                        </p:cTn>
                                        <p:tgtEl>
                                          <p:spTgt spid="30"/>
                                        </p:tgtEl>
                                        <p:attrNameLst>
                                          <p:attrName>ppt_x</p:attrName>
                                        </p:attrNameLst>
                                      </p:cBhvr>
                                      <p:tavLst>
                                        <p:tav tm="0">
                                          <p:val>
                                            <p:strVal val="ppt_x"/>
                                          </p:val>
                                        </p:tav>
                                        <p:tav tm="100000">
                                          <p:val>
                                            <p:strVal val="#ppt_x+-2.1172"/>
                                          </p:val>
                                        </p:tav>
                                      </p:tavLst>
                                    </p:anim>
                                    <p:anim calcmode="lin" valueType="num">
                                      <p:cBhvr additive="base">
                                        <p:cTn id="384" dur="500" fill="hold">
                                          <p:stCondLst>
                                            <p:cond delay="0"/>
                                          </p:stCondLst>
                                        </p:cTn>
                                        <p:tgtEl>
                                          <p:spTgt spid="30"/>
                                        </p:tgtEl>
                                        <p:attrNameLst>
                                          <p:attrName>ppt_y</p:attrName>
                                        </p:attrNameLst>
                                      </p:cBhvr>
                                      <p:tavLst>
                                        <p:tav tm="0">
                                          <p:val>
                                            <p:strVal val="ppt_y"/>
                                          </p:val>
                                        </p:tav>
                                        <p:tav tm="100000">
                                          <p:val>
                                            <p:strVal val="#ppt_y+0"/>
                                          </p:val>
                                        </p:tav>
                                      </p:tavLst>
                                    </p:anim>
                                    <p:anim calcmode="lin" valueType="num">
                                      <p:cBhvr additive="base">
                                        <p:cTn id="385" dur="500" fill="hold">
                                          <p:stCondLst>
                                            <p:cond delay="0"/>
                                          </p:stCondLst>
                                        </p:cTn>
                                        <p:tgtEl>
                                          <p:spTgt spid="30"/>
                                        </p:tgtEl>
                                        <p:attrNameLst>
                                          <p:attrName>ppt_w</p:attrName>
                                        </p:attrNameLst>
                                      </p:cBhvr>
                                      <p:tavLst>
                                        <p:tav tm="0">
                                          <p:val>
                                            <p:strVal val="ppt_w"/>
                                          </p:val>
                                        </p:tav>
                                        <p:tav tm="100000">
                                          <p:val>
                                            <p:strVal val="#ppt_w+0"/>
                                          </p:val>
                                        </p:tav>
                                      </p:tavLst>
                                    </p:anim>
                                    <p:anim calcmode="lin" valueType="num">
                                      <p:cBhvr additive="base">
                                        <p:cTn id="386" dur="500" fill="hold">
                                          <p:stCondLst>
                                            <p:cond delay="0"/>
                                          </p:stCondLst>
                                        </p:cTn>
                                        <p:tgtEl>
                                          <p:spTgt spid="30"/>
                                        </p:tgtEl>
                                        <p:attrNameLst>
                                          <p:attrName>ppt_h</p:attrName>
                                        </p:attrNameLst>
                                      </p:cBhvr>
                                      <p:tavLst>
                                        <p:tav tm="0">
                                          <p:val>
                                            <p:strVal val="ppt_h"/>
                                          </p:val>
                                        </p:tav>
                                        <p:tav tm="100000">
                                          <p:val>
                                            <p:strVal val="#ppt_h+0"/>
                                          </p:val>
                                        </p:tav>
                                      </p:tavLst>
                                    </p:anim>
                                  </p:childTnLst>
                                </p:cTn>
                              </p:par>
                            </p:childTnLst>
                          </p:cTn>
                        </p:par>
                      </p:childTnLst>
                    </p:cTn>
                  </p:par>
                  <p:par>
                    <p:cTn id="387" fill="hold">
                      <p:stCondLst>
                        <p:cond delay="indefinite"/>
                      </p:stCondLst>
                      <p:childTnLst>
                        <p:par>
                          <p:cTn id="388" fill="hold">
                            <p:stCondLst>
                              <p:cond delay="0"/>
                            </p:stCondLst>
                            <p:childTnLst>
                              <p:par>
                                <p:cTn id="389" presetID="35" presetClass="path" presetSubtype="0" accel="50000" decel="50000" fill="hold" nodeType="clickEffect">
                                  <p:stCondLst>
                                    <p:cond delay="0"/>
                                  </p:stCondLst>
                                  <p:childTnLst>
                                    <p:anim calcmode="lin" valueType="num">
                                      <p:cBhvr additive="base">
                                        <p:cTn id="390" dur="500" fill="hold">
                                          <p:stCondLst>
                                            <p:cond delay="0"/>
                                          </p:stCondLst>
                                        </p:cTn>
                                        <p:tgtEl>
                                          <p:spTgt spid="21"/>
                                        </p:tgtEl>
                                        <p:attrNameLst>
                                          <p:attrName>ppt_x</p:attrName>
                                        </p:attrNameLst>
                                      </p:cBhvr>
                                      <p:tavLst>
                                        <p:tav tm="0">
                                          <p:val>
                                            <p:strVal val="ppt_x"/>
                                          </p:val>
                                        </p:tav>
                                        <p:tav tm="100000">
                                          <p:val>
                                            <p:strVal val="#ppt_x+2.45041"/>
                                          </p:val>
                                        </p:tav>
                                      </p:tavLst>
                                    </p:anim>
                                    <p:anim calcmode="lin" valueType="num">
                                      <p:cBhvr additive="base">
                                        <p:cTn id="391" dur="500" fill="hold">
                                          <p:stCondLst>
                                            <p:cond delay="0"/>
                                          </p:stCondLst>
                                        </p:cTn>
                                        <p:tgtEl>
                                          <p:spTgt spid="21"/>
                                        </p:tgtEl>
                                        <p:attrNameLst>
                                          <p:attrName>ppt_y</p:attrName>
                                        </p:attrNameLst>
                                      </p:cBhvr>
                                      <p:tavLst>
                                        <p:tav tm="0">
                                          <p:val>
                                            <p:strVal val="ppt_y"/>
                                          </p:val>
                                        </p:tav>
                                        <p:tav tm="100000">
                                          <p:val>
                                            <p:strVal val="#ppt_y+-0.000132398"/>
                                          </p:val>
                                        </p:tav>
                                      </p:tavLst>
                                    </p:anim>
                                    <p:anim calcmode="lin" valueType="num">
                                      <p:cBhvr additive="base">
                                        <p:cTn id="392" dur="500" fill="hold">
                                          <p:stCondLst>
                                            <p:cond delay="0"/>
                                          </p:stCondLst>
                                        </p:cTn>
                                        <p:tgtEl>
                                          <p:spTgt spid="21"/>
                                        </p:tgtEl>
                                        <p:attrNameLst>
                                          <p:attrName>ppt_w</p:attrName>
                                        </p:attrNameLst>
                                      </p:cBhvr>
                                      <p:tavLst>
                                        <p:tav tm="0">
                                          <p:val>
                                            <p:strVal val="ppt_w"/>
                                          </p:val>
                                        </p:tav>
                                        <p:tav tm="100000">
                                          <p:val>
                                            <p:strVal val="#ppt_w+-9.55794e-05"/>
                                          </p:val>
                                        </p:tav>
                                      </p:tavLst>
                                    </p:anim>
                                    <p:anim calcmode="lin" valueType="num">
                                      <p:cBhvr additive="base">
                                        <p:cTn id="393" dur="500" fill="hold">
                                          <p:stCondLst>
                                            <p:cond delay="0"/>
                                          </p:stCondLst>
                                        </p:cTn>
                                        <p:tgtEl>
                                          <p:spTgt spid="21"/>
                                        </p:tgtEl>
                                        <p:attrNameLst>
                                          <p:attrName>ppt_h</p:attrName>
                                        </p:attrNameLst>
                                      </p:cBhvr>
                                      <p:tavLst>
                                        <p:tav tm="0">
                                          <p:val>
                                            <p:strVal val="ppt_h"/>
                                          </p:val>
                                        </p:tav>
                                        <p:tav tm="100000">
                                          <p:val>
                                            <p:strVal val="#ppt_h+-0.000264797"/>
                                          </p:val>
                                        </p:tav>
                                      </p:tavLst>
                                    </p:anim>
                                  </p:childTnLst>
                                </p:cTn>
                              </p:par>
                              <p:par>
                                <p:cTn id="394" presetID="35" presetClass="path" presetSubtype="0" accel="50000" decel="50000" fill="hold" nodeType="withEffect">
                                  <p:stCondLst>
                                    <p:cond delay="0"/>
                                  </p:stCondLst>
                                  <p:childTnLst>
                                    <p:anim calcmode="lin" valueType="num">
                                      <p:cBhvr additive="base">
                                        <p:cTn id="395" dur="500" fill="hold">
                                          <p:stCondLst>
                                            <p:cond delay="0"/>
                                          </p:stCondLst>
                                        </p:cTn>
                                        <p:tgtEl>
                                          <p:spTgt spid="18"/>
                                        </p:tgtEl>
                                        <p:attrNameLst>
                                          <p:attrName>ppt_x</p:attrName>
                                        </p:attrNameLst>
                                      </p:cBhvr>
                                      <p:tavLst>
                                        <p:tav tm="0">
                                          <p:val>
                                            <p:strVal val="ppt_x"/>
                                          </p:val>
                                        </p:tav>
                                        <p:tav tm="100000">
                                          <p:val>
                                            <p:strVal val="#ppt_x+2.45058"/>
                                          </p:val>
                                        </p:tav>
                                      </p:tavLst>
                                    </p:anim>
                                    <p:anim calcmode="lin" valueType="num">
                                      <p:cBhvr additive="base">
                                        <p:cTn id="396" dur="500" fill="hold">
                                          <p:stCondLst>
                                            <p:cond delay="0"/>
                                          </p:stCondLst>
                                        </p:cTn>
                                        <p:tgtEl>
                                          <p:spTgt spid="18"/>
                                        </p:tgtEl>
                                        <p:attrNameLst>
                                          <p:attrName>ppt_y</p:attrName>
                                        </p:attrNameLst>
                                      </p:cBhvr>
                                      <p:tavLst>
                                        <p:tav tm="0">
                                          <p:val>
                                            <p:strVal val="ppt_y"/>
                                          </p:val>
                                        </p:tav>
                                        <p:tav tm="100000">
                                          <p:val>
                                            <p:strVal val="#ppt_y+0"/>
                                          </p:val>
                                        </p:tav>
                                      </p:tavLst>
                                    </p:anim>
                                    <p:anim calcmode="lin" valueType="num">
                                      <p:cBhvr additive="base">
                                        <p:cTn id="397" dur="500" fill="hold">
                                          <p:stCondLst>
                                            <p:cond delay="0"/>
                                          </p:stCondLst>
                                        </p:cTn>
                                        <p:tgtEl>
                                          <p:spTgt spid="18"/>
                                        </p:tgtEl>
                                        <p:attrNameLst>
                                          <p:attrName>ppt_w</p:attrName>
                                        </p:attrNameLst>
                                      </p:cBhvr>
                                      <p:tavLst>
                                        <p:tav tm="0">
                                          <p:val>
                                            <p:strVal val="ppt_w"/>
                                          </p:val>
                                        </p:tav>
                                        <p:tav tm="100000">
                                          <p:val>
                                            <p:strVal val="#ppt_w+4.40809e-05"/>
                                          </p:val>
                                        </p:tav>
                                      </p:tavLst>
                                    </p:anim>
                                    <p:anim calcmode="lin" valueType="num">
                                      <p:cBhvr additive="base">
                                        <p:cTn id="398" dur="500" fill="hold">
                                          <p:stCondLst>
                                            <p:cond delay="0"/>
                                          </p:stCondLst>
                                        </p:cTn>
                                        <p:tgtEl>
                                          <p:spTgt spid="18"/>
                                        </p:tgtEl>
                                        <p:attrNameLst>
                                          <p:attrName>ppt_h</p:attrName>
                                        </p:attrNameLst>
                                      </p:cBhvr>
                                      <p:tavLst>
                                        <p:tav tm="0">
                                          <p:val>
                                            <p:strVal val="ppt_h"/>
                                          </p:val>
                                        </p:tav>
                                        <p:tav tm="100000">
                                          <p:val>
                                            <p:strVal val="#ppt_h+0"/>
                                          </p:val>
                                        </p:tav>
                                      </p:tavLst>
                                    </p:anim>
                                  </p:childTnLst>
                                </p:cTn>
                              </p:par>
                              <p:par>
                                <p:cTn id="399" presetID="35" presetClass="path" presetSubtype="0" accel="50000" decel="50000" fill="hold" nodeType="withEffect">
                                  <p:stCondLst>
                                    <p:cond delay="0"/>
                                  </p:stCondLst>
                                  <p:childTnLst>
                                    <p:anim calcmode="lin" valueType="num">
                                      <p:cBhvr additive="base">
                                        <p:cTn id="400" dur="500" fill="hold">
                                          <p:stCondLst>
                                            <p:cond delay="0"/>
                                          </p:stCondLst>
                                        </p:cTn>
                                        <p:tgtEl>
                                          <p:spTgt spid="11"/>
                                        </p:tgtEl>
                                        <p:attrNameLst>
                                          <p:attrName>ppt_x</p:attrName>
                                        </p:attrNameLst>
                                      </p:cBhvr>
                                      <p:tavLst>
                                        <p:tav tm="0">
                                          <p:val>
                                            <p:strVal val="ppt_x"/>
                                          </p:val>
                                        </p:tav>
                                        <p:tav tm="100000">
                                          <p:val>
                                            <p:strVal val="#ppt_x+2.45076"/>
                                          </p:val>
                                        </p:tav>
                                      </p:tavLst>
                                    </p:anim>
                                    <p:anim calcmode="lin" valueType="num">
                                      <p:cBhvr additive="base">
                                        <p:cTn id="401" dur="500" fill="hold">
                                          <p:stCondLst>
                                            <p:cond delay="0"/>
                                          </p:stCondLst>
                                        </p:cTn>
                                        <p:tgtEl>
                                          <p:spTgt spid="11"/>
                                        </p:tgtEl>
                                        <p:attrNameLst>
                                          <p:attrName>ppt_y</p:attrName>
                                        </p:attrNameLst>
                                      </p:cBhvr>
                                      <p:tavLst>
                                        <p:tav tm="0">
                                          <p:val>
                                            <p:strVal val="ppt_y"/>
                                          </p:val>
                                        </p:tav>
                                        <p:tav tm="100000">
                                          <p:val>
                                            <p:strVal val="#ppt_y+0"/>
                                          </p:val>
                                        </p:tav>
                                      </p:tavLst>
                                    </p:anim>
                                    <p:anim calcmode="lin" valueType="num">
                                      <p:cBhvr additive="base">
                                        <p:cTn id="402" dur="500" fill="hold">
                                          <p:stCondLst>
                                            <p:cond delay="0"/>
                                          </p:stCondLst>
                                        </p:cTn>
                                        <p:tgtEl>
                                          <p:spTgt spid="11"/>
                                        </p:tgtEl>
                                        <p:attrNameLst>
                                          <p:attrName>ppt_w</p:attrName>
                                        </p:attrNameLst>
                                      </p:cBhvr>
                                      <p:tavLst>
                                        <p:tav tm="0">
                                          <p:val>
                                            <p:strVal val="ppt_w"/>
                                          </p:val>
                                        </p:tav>
                                        <p:tav tm="100000">
                                          <p:val>
                                            <p:strVal val="#ppt_w+0"/>
                                          </p:val>
                                        </p:tav>
                                      </p:tavLst>
                                    </p:anim>
                                    <p:anim calcmode="lin" valueType="num">
                                      <p:cBhvr additive="base">
                                        <p:cTn id="403" dur="500" fill="hold">
                                          <p:stCondLst>
                                            <p:cond delay="0"/>
                                          </p:stCondLst>
                                        </p:cTn>
                                        <p:tgtEl>
                                          <p:spTgt spid="11"/>
                                        </p:tgtEl>
                                        <p:attrNameLst>
                                          <p:attrName>ppt_h</p:attrName>
                                        </p:attrNameLst>
                                      </p:cBhvr>
                                      <p:tavLst>
                                        <p:tav tm="0">
                                          <p:val>
                                            <p:strVal val="ppt_h"/>
                                          </p:val>
                                        </p:tav>
                                        <p:tav tm="100000">
                                          <p:val>
                                            <p:strVal val="#ppt_h+0"/>
                                          </p:val>
                                        </p:tav>
                                      </p:tavLst>
                                    </p:anim>
                                  </p:childTnLst>
                                </p:cTn>
                              </p:par>
                              <p:par>
                                <p:cTn id="404" presetID="35" presetClass="path" presetSubtype="0" accel="50000" decel="50000" fill="hold" nodeType="withEffect">
                                  <p:stCondLst>
                                    <p:cond delay="0"/>
                                  </p:stCondLst>
                                  <p:childTnLst>
                                    <p:anim calcmode="lin" valueType="num">
                                      <p:cBhvr additive="base">
                                        <p:cTn id="405" dur="500" fill="hold">
                                          <p:stCondLst>
                                            <p:cond delay="0"/>
                                          </p:stCondLst>
                                        </p:cTn>
                                        <p:tgtEl>
                                          <p:spTgt spid="22"/>
                                        </p:tgtEl>
                                        <p:attrNameLst>
                                          <p:attrName>ppt_x</p:attrName>
                                        </p:attrNameLst>
                                      </p:cBhvr>
                                      <p:tavLst>
                                        <p:tav tm="0">
                                          <p:val>
                                            <p:strVal val="ppt_x"/>
                                          </p:val>
                                        </p:tav>
                                        <p:tav tm="100000">
                                          <p:val>
                                            <p:strVal val="#ppt_x+2.45096"/>
                                          </p:val>
                                        </p:tav>
                                      </p:tavLst>
                                    </p:anim>
                                    <p:anim calcmode="lin" valueType="num">
                                      <p:cBhvr additive="base">
                                        <p:cTn id="406" dur="500" fill="hold">
                                          <p:stCondLst>
                                            <p:cond delay="0"/>
                                          </p:stCondLst>
                                        </p:cTn>
                                        <p:tgtEl>
                                          <p:spTgt spid="22"/>
                                        </p:tgtEl>
                                        <p:attrNameLst>
                                          <p:attrName>ppt_y</p:attrName>
                                        </p:attrNameLst>
                                      </p:cBhvr>
                                      <p:tavLst>
                                        <p:tav tm="0">
                                          <p:val>
                                            <p:strVal val="ppt_y"/>
                                          </p:val>
                                        </p:tav>
                                        <p:tav tm="100000">
                                          <p:val>
                                            <p:strVal val="#ppt_y+0"/>
                                          </p:val>
                                        </p:tav>
                                      </p:tavLst>
                                    </p:anim>
                                    <p:anim calcmode="lin" valueType="num">
                                      <p:cBhvr additive="base">
                                        <p:cTn id="407" dur="500" fill="hold">
                                          <p:stCondLst>
                                            <p:cond delay="0"/>
                                          </p:stCondLst>
                                        </p:cTn>
                                        <p:tgtEl>
                                          <p:spTgt spid="22"/>
                                        </p:tgtEl>
                                        <p:attrNameLst>
                                          <p:attrName>ppt_w</p:attrName>
                                        </p:attrNameLst>
                                      </p:cBhvr>
                                      <p:tavLst>
                                        <p:tav tm="0">
                                          <p:val>
                                            <p:strVal val="ppt_w"/>
                                          </p:val>
                                        </p:tav>
                                        <p:tav tm="100000">
                                          <p:val>
                                            <p:strVal val="#ppt_w+0"/>
                                          </p:val>
                                        </p:tav>
                                      </p:tavLst>
                                    </p:anim>
                                    <p:anim calcmode="lin" valueType="num">
                                      <p:cBhvr additive="base">
                                        <p:cTn id="408" dur="500" fill="hold">
                                          <p:stCondLst>
                                            <p:cond delay="0"/>
                                          </p:stCondLst>
                                        </p:cTn>
                                        <p:tgtEl>
                                          <p:spTgt spid="22"/>
                                        </p:tgtEl>
                                        <p:attrNameLst>
                                          <p:attrName>ppt_h</p:attrName>
                                        </p:attrNameLst>
                                      </p:cBhvr>
                                      <p:tavLst>
                                        <p:tav tm="0">
                                          <p:val>
                                            <p:strVal val="ppt_h"/>
                                          </p:val>
                                        </p:tav>
                                        <p:tav tm="100000">
                                          <p:val>
                                            <p:strVal val="#ppt_h+0"/>
                                          </p:val>
                                        </p:tav>
                                      </p:tavLst>
                                    </p:anim>
                                  </p:childTnLst>
                                </p:cTn>
                              </p:par>
                              <p:par>
                                <p:cTn id="409" presetID="35" presetClass="path" presetSubtype="0" accel="50000" decel="50000" fill="hold" nodeType="withEffect">
                                  <p:stCondLst>
                                    <p:cond delay="0"/>
                                  </p:stCondLst>
                                  <p:childTnLst>
                                    <p:anim calcmode="lin" valueType="num">
                                      <p:cBhvr additive="base">
                                        <p:cTn id="410" dur="500" fill="hold">
                                          <p:stCondLst>
                                            <p:cond delay="0"/>
                                          </p:stCondLst>
                                        </p:cTn>
                                        <p:tgtEl>
                                          <p:spTgt spid="23"/>
                                        </p:tgtEl>
                                        <p:attrNameLst>
                                          <p:attrName>ppt_x</p:attrName>
                                        </p:attrNameLst>
                                      </p:cBhvr>
                                      <p:tavLst>
                                        <p:tav tm="0">
                                          <p:val>
                                            <p:strVal val="ppt_x"/>
                                          </p:val>
                                        </p:tav>
                                        <p:tav tm="100000">
                                          <p:val>
                                            <p:strVal val="#ppt_x+2.45116"/>
                                          </p:val>
                                        </p:tav>
                                      </p:tavLst>
                                    </p:anim>
                                    <p:anim calcmode="lin" valueType="num">
                                      <p:cBhvr additive="base">
                                        <p:cTn id="411" dur="500" fill="hold">
                                          <p:stCondLst>
                                            <p:cond delay="0"/>
                                          </p:stCondLst>
                                        </p:cTn>
                                        <p:tgtEl>
                                          <p:spTgt spid="23"/>
                                        </p:tgtEl>
                                        <p:attrNameLst>
                                          <p:attrName>ppt_y</p:attrName>
                                        </p:attrNameLst>
                                      </p:cBhvr>
                                      <p:tavLst>
                                        <p:tav tm="0">
                                          <p:val>
                                            <p:strVal val="ppt_y"/>
                                          </p:val>
                                        </p:tav>
                                        <p:tav tm="100000">
                                          <p:val>
                                            <p:strVal val="#ppt_y+0"/>
                                          </p:val>
                                        </p:tav>
                                      </p:tavLst>
                                    </p:anim>
                                    <p:anim calcmode="lin" valueType="num">
                                      <p:cBhvr additive="base">
                                        <p:cTn id="412" dur="500" fill="hold">
                                          <p:stCondLst>
                                            <p:cond delay="0"/>
                                          </p:stCondLst>
                                        </p:cTn>
                                        <p:tgtEl>
                                          <p:spTgt spid="23"/>
                                        </p:tgtEl>
                                        <p:attrNameLst>
                                          <p:attrName>ppt_w</p:attrName>
                                        </p:attrNameLst>
                                      </p:cBhvr>
                                      <p:tavLst>
                                        <p:tav tm="0">
                                          <p:val>
                                            <p:strVal val="ppt_w"/>
                                          </p:val>
                                        </p:tav>
                                        <p:tav tm="100000">
                                          <p:val>
                                            <p:strVal val="#ppt_w+0"/>
                                          </p:val>
                                        </p:tav>
                                      </p:tavLst>
                                    </p:anim>
                                    <p:anim calcmode="lin" valueType="num">
                                      <p:cBhvr additive="base">
                                        <p:cTn id="413" dur="500" fill="hold">
                                          <p:stCondLst>
                                            <p:cond delay="0"/>
                                          </p:stCondLst>
                                        </p:cTn>
                                        <p:tgtEl>
                                          <p:spTgt spid="23"/>
                                        </p:tgtEl>
                                        <p:attrNameLst>
                                          <p:attrName>ppt_h</p:attrName>
                                        </p:attrNameLst>
                                      </p:cBhvr>
                                      <p:tavLst>
                                        <p:tav tm="0">
                                          <p:val>
                                            <p:strVal val="ppt_h"/>
                                          </p:val>
                                        </p:tav>
                                        <p:tav tm="100000">
                                          <p:val>
                                            <p:strVal val="#ppt_h+0"/>
                                          </p:val>
                                        </p:tav>
                                      </p:tavLst>
                                    </p:anim>
                                  </p:childTnLst>
                                </p:cTn>
                              </p:par>
                              <p:par>
                                <p:cTn id="414" presetID="35" presetClass="path" presetSubtype="0" accel="50000" decel="50000" fill="hold" nodeType="withEffect">
                                  <p:stCondLst>
                                    <p:cond delay="0"/>
                                  </p:stCondLst>
                                  <p:childTnLst>
                                    <p:anim calcmode="lin" valueType="num">
                                      <p:cBhvr additive="base">
                                        <p:cTn id="415" dur="500" fill="hold">
                                          <p:stCondLst>
                                            <p:cond delay="0"/>
                                          </p:stCondLst>
                                        </p:cTn>
                                        <p:tgtEl>
                                          <p:spTgt spid="24"/>
                                        </p:tgtEl>
                                        <p:attrNameLst>
                                          <p:attrName>ppt_x</p:attrName>
                                        </p:attrNameLst>
                                      </p:cBhvr>
                                      <p:tavLst>
                                        <p:tav tm="0">
                                          <p:val>
                                            <p:strVal val="ppt_x"/>
                                          </p:val>
                                        </p:tav>
                                        <p:tav tm="40000">
                                          <p:val>
                                            <p:fltVal val="1.3199"/>
                                          </p:val>
                                        </p:tav>
                                        <p:tav tm="50000">
                                          <p:val>
                                            <p:fltVal val="1.3199"/>
                                          </p:val>
                                        </p:tav>
                                        <p:tav tm="55000">
                                          <p:val>
                                            <p:fltVal val="-0.31973"/>
                                          </p:val>
                                        </p:tav>
                                        <p:tav tm="60000">
                                          <p:val>
                                            <p:fltVal val="-0.31973"/>
                                          </p:val>
                                        </p:tav>
                                        <p:tav tm="100000">
                                          <p:val>
                                            <p:fltVal val="-1.55383"/>
                                          </p:val>
                                        </p:tav>
                                      </p:tavLst>
                                    </p:anim>
                                    <p:anim calcmode="lin" valueType="num">
                                      <p:cBhvr additive="base">
                                        <p:cTn id="416" dur="500" fill="hold">
                                          <p:stCondLst>
                                            <p:cond delay="0"/>
                                          </p:stCondLst>
                                        </p:cTn>
                                        <p:tgtEl>
                                          <p:spTgt spid="24"/>
                                        </p:tgtEl>
                                        <p:attrNameLst>
                                          <p:attrName>ppt_y</p:attrName>
                                        </p:attrNameLst>
                                      </p:cBhvr>
                                      <p:tavLst>
                                        <p:tav tm="0">
                                          <p:val>
                                            <p:strVal val="ppt_y"/>
                                          </p:val>
                                        </p:tav>
                                        <p:tav tm="40000">
                                          <p:val>
                                            <p:strVal val="ppt_y"/>
                                          </p:val>
                                        </p:tav>
                                        <p:tav tm="50000">
                                          <p:val>
                                            <p:fltVal val="1.63975"/>
                                          </p:val>
                                        </p:tav>
                                        <p:tav tm="55000">
                                          <p:val>
                                            <p:fltVal val="1.63975"/>
                                          </p:val>
                                        </p:tav>
                                        <p:tav tm="60000">
                                          <p:val>
                                            <p:fltVal val="0.54445"/>
                                          </p:val>
                                        </p:tav>
                                        <p:tav tm="100000">
                                          <p:val>
                                            <p:fltVal val="0.54445"/>
                                          </p:val>
                                        </p:tav>
                                      </p:tavLst>
                                    </p:anim>
                                    <p:anim calcmode="lin" valueType="num">
                                      <p:cBhvr additive="base">
                                        <p:cTn id="417" dur="500" fill="hold">
                                          <p:stCondLst>
                                            <p:cond delay="0"/>
                                          </p:stCondLst>
                                        </p:cTn>
                                        <p:tgtEl>
                                          <p:spTgt spid="24"/>
                                        </p:tgtEl>
                                        <p:attrNameLst>
                                          <p:attrName>ppt_w</p:attrName>
                                        </p:attrNameLst>
                                      </p:cBhvr>
                                      <p:tavLst>
                                        <p:tav tm="0">
                                          <p:val>
                                            <p:strVal val="ppt_w"/>
                                          </p:val>
                                        </p:tav>
                                        <p:tav tm="100000">
                                          <p:val>
                                            <p:strVal val="#ppt_w+-0.000169245"/>
                                          </p:val>
                                        </p:tav>
                                      </p:tavLst>
                                    </p:anim>
                                    <p:anim calcmode="lin" valueType="num">
                                      <p:cBhvr additive="base">
                                        <p:cTn id="418" dur="500" fill="hold">
                                          <p:stCondLst>
                                            <p:cond delay="0"/>
                                          </p:stCondLst>
                                        </p:cTn>
                                        <p:tgtEl>
                                          <p:spTgt spid="24"/>
                                        </p:tgtEl>
                                        <p:attrNameLst>
                                          <p:attrName>ppt_h</p:attrName>
                                        </p:attrNameLst>
                                      </p:cBhvr>
                                      <p:tavLst>
                                        <p:tav tm="0">
                                          <p:val>
                                            <p:strVal val="ppt_h"/>
                                          </p:val>
                                        </p:tav>
                                        <p:tav tm="100000">
                                          <p:val>
                                            <p:strVal val="#ppt_h+0"/>
                                          </p:val>
                                        </p:tav>
                                      </p:tavLst>
                                    </p:anim>
                                  </p:childTnLst>
                                </p:cTn>
                              </p:par>
                              <p:par>
                                <p:cTn id="419" presetID="35" presetClass="path" presetSubtype="0" accel="50000" decel="50000" fill="hold" nodeType="withEffect">
                                  <p:stCondLst>
                                    <p:cond delay="0"/>
                                  </p:stCondLst>
                                  <p:childTnLst>
                                    <p:anim calcmode="lin" valueType="num">
                                      <p:cBhvr additive="base">
                                        <p:cTn id="420" dur="500" fill="hold">
                                          <p:stCondLst>
                                            <p:cond delay="0"/>
                                          </p:stCondLst>
                                        </p:cTn>
                                        <p:tgtEl>
                                          <p:spTgt spid="25"/>
                                        </p:tgtEl>
                                        <p:attrNameLst>
                                          <p:attrName>ppt_x</p:attrName>
                                        </p:attrNameLst>
                                      </p:cBhvr>
                                      <p:tavLst>
                                        <p:tav tm="0">
                                          <p:val>
                                            <p:strVal val="ppt_x"/>
                                          </p:val>
                                        </p:tav>
                                        <p:tav tm="100000">
                                          <p:val>
                                            <p:strVal val="#ppt_x+-1.72603"/>
                                          </p:val>
                                        </p:tav>
                                      </p:tavLst>
                                    </p:anim>
                                    <p:anim calcmode="lin" valueType="num">
                                      <p:cBhvr additive="base">
                                        <p:cTn id="421" dur="500" fill="hold">
                                          <p:stCondLst>
                                            <p:cond delay="0"/>
                                          </p:stCondLst>
                                        </p:cTn>
                                        <p:tgtEl>
                                          <p:spTgt spid="25"/>
                                        </p:tgtEl>
                                        <p:attrNameLst>
                                          <p:attrName>ppt_y</p:attrName>
                                        </p:attrNameLst>
                                      </p:cBhvr>
                                      <p:tavLst>
                                        <p:tav tm="0">
                                          <p:val>
                                            <p:strVal val="ppt_y"/>
                                          </p:val>
                                        </p:tav>
                                        <p:tav tm="100000">
                                          <p:val>
                                            <p:strVal val="#ppt_y+1.69542e-07"/>
                                          </p:val>
                                        </p:tav>
                                      </p:tavLst>
                                    </p:anim>
                                    <p:anim calcmode="lin" valueType="num">
                                      <p:cBhvr additive="base">
                                        <p:cTn id="422" dur="500" fill="hold">
                                          <p:stCondLst>
                                            <p:cond delay="0"/>
                                          </p:stCondLst>
                                        </p:cTn>
                                        <p:tgtEl>
                                          <p:spTgt spid="25"/>
                                        </p:tgtEl>
                                        <p:attrNameLst>
                                          <p:attrName>ppt_w</p:attrName>
                                        </p:attrNameLst>
                                      </p:cBhvr>
                                      <p:tavLst>
                                        <p:tav tm="0">
                                          <p:val>
                                            <p:strVal val="ppt_w"/>
                                          </p:val>
                                        </p:tav>
                                        <p:tav tm="100000">
                                          <p:val>
                                            <p:strVal val="#ppt_w+-0.112477"/>
                                          </p:val>
                                        </p:tav>
                                      </p:tavLst>
                                    </p:anim>
                                    <p:anim calcmode="lin" valueType="num">
                                      <p:cBhvr additive="base">
                                        <p:cTn id="423" dur="500" fill="hold">
                                          <p:stCondLst>
                                            <p:cond delay="0"/>
                                          </p:stCondLst>
                                        </p:cTn>
                                        <p:tgtEl>
                                          <p:spTgt spid="25"/>
                                        </p:tgtEl>
                                        <p:attrNameLst>
                                          <p:attrName>ppt_h</p:attrName>
                                        </p:attrNameLst>
                                      </p:cBhvr>
                                      <p:tavLst>
                                        <p:tav tm="0">
                                          <p:val>
                                            <p:strVal val="ppt_h"/>
                                          </p:val>
                                        </p:tav>
                                        <p:tav tm="100000">
                                          <p:val>
                                            <p:strVal val="#ppt_h+-0.112425"/>
                                          </p:val>
                                        </p:tav>
                                      </p:tavLst>
                                    </p:anim>
                                  </p:childTnLst>
                                </p:cTn>
                              </p:par>
                              <p:par>
                                <p:cTn id="424" presetID="35" presetClass="path" presetSubtype="0" accel="50000" decel="50000" fill="hold" nodeType="withEffect">
                                  <p:stCondLst>
                                    <p:cond delay="0"/>
                                  </p:stCondLst>
                                  <p:childTnLst>
                                    <p:anim calcmode="lin" valueType="num">
                                      <p:cBhvr additive="base">
                                        <p:cTn id="425" dur="500" fill="hold">
                                          <p:stCondLst>
                                            <p:cond delay="0"/>
                                          </p:stCondLst>
                                        </p:cTn>
                                        <p:tgtEl>
                                          <p:spTgt spid="26"/>
                                        </p:tgtEl>
                                        <p:attrNameLst>
                                          <p:attrName>ppt_x</p:attrName>
                                        </p:attrNameLst>
                                      </p:cBhvr>
                                      <p:tavLst>
                                        <p:tav tm="0">
                                          <p:val>
                                            <p:strVal val="ppt_x"/>
                                          </p:val>
                                        </p:tav>
                                        <p:tav tm="100000">
                                          <p:val>
                                            <p:strVal val="#ppt_x+-1.78241"/>
                                          </p:val>
                                        </p:tav>
                                      </p:tavLst>
                                    </p:anim>
                                    <p:anim calcmode="lin" valueType="num">
                                      <p:cBhvr additive="base">
                                        <p:cTn id="426" dur="500" fill="hold">
                                          <p:stCondLst>
                                            <p:cond delay="0"/>
                                          </p:stCondLst>
                                        </p:cTn>
                                        <p:tgtEl>
                                          <p:spTgt spid="26"/>
                                        </p:tgtEl>
                                        <p:attrNameLst>
                                          <p:attrName>ppt_y</p:attrName>
                                        </p:attrNameLst>
                                      </p:cBhvr>
                                      <p:tavLst>
                                        <p:tav tm="0">
                                          <p:val>
                                            <p:strVal val="ppt_y"/>
                                          </p:val>
                                        </p:tav>
                                        <p:tav tm="100000">
                                          <p:val>
                                            <p:strVal val="#ppt_y+0.000132398"/>
                                          </p:val>
                                        </p:tav>
                                      </p:tavLst>
                                    </p:anim>
                                    <p:anim calcmode="lin" valueType="num">
                                      <p:cBhvr additive="base">
                                        <p:cTn id="427" dur="500" fill="hold">
                                          <p:stCondLst>
                                            <p:cond delay="0"/>
                                          </p:stCondLst>
                                        </p:cTn>
                                        <p:tgtEl>
                                          <p:spTgt spid="26"/>
                                        </p:tgtEl>
                                        <p:attrNameLst>
                                          <p:attrName>ppt_w</p:attrName>
                                        </p:attrNameLst>
                                      </p:cBhvr>
                                      <p:tavLst>
                                        <p:tav tm="0">
                                          <p:val>
                                            <p:strVal val="ppt_w"/>
                                          </p:val>
                                        </p:tav>
                                        <p:tav tm="100000">
                                          <p:val>
                                            <p:strVal val="#ppt_w+0.000264825"/>
                                          </p:val>
                                        </p:tav>
                                      </p:tavLst>
                                    </p:anim>
                                    <p:anim calcmode="lin" valueType="num">
                                      <p:cBhvr additive="base">
                                        <p:cTn id="428" dur="500" fill="hold">
                                          <p:stCondLst>
                                            <p:cond delay="0"/>
                                          </p:stCondLst>
                                        </p:cTn>
                                        <p:tgtEl>
                                          <p:spTgt spid="26"/>
                                        </p:tgtEl>
                                        <p:attrNameLst>
                                          <p:attrName>ppt_h</p:attrName>
                                        </p:attrNameLst>
                                      </p:cBhvr>
                                      <p:tavLst>
                                        <p:tav tm="0">
                                          <p:val>
                                            <p:strVal val="ppt_h"/>
                                          </p:val>
                                        </p:tav>
                                        <p:tav tm="100000">
                                          <p:val>
                                            <p:strVal val="#ppt_h+0.000264797"/>
                                          </p:val>
                                        </p:tav>
                                      </p:tavLst>
                                    </p:anim>
                                  </p:childTnLst>
                                </p:cTn>
                              </p:par>
                              <p:par>
                                <p:cTn id="429" presetID="35" presetClass="path" presetSubtype="0" accel="50000" decel="50000" fill="hold" nodeType="withEffect">
                                  <p:stCondLst>
                                    <p:cond delay="0"/>
                                  </p:stCondLst>
                                  <p:childTnLst>
                                    <p:anim calcmode="lin" valueType="num">
                                      <p:cBhvr additive="base">
                                        <p:cTn id="430" dur="500" fill="hold">
                                          <p:stCondLst>
                                            <p:cond delay="0"/>
                                          </p:stCondLst>
                                        </p:cTn>
                                        <p:tgtEl>
                                          <p:spTgt spid="27"/>
                                        </p:tgtEl>
                                        <p:attrNameLst>
                                          <p:attrName>ppt_x</p:attrName>
                                        </p:attrNameLst>
                                      </p:cBhvr>
                                      <p:tavLst>
                                        <p:tav tm="0">
                                          <p:val>
                                            <p:strVal val="ppt_x"/>
                                          </p:val>
                                        </p:tav>
                                        <p:tav tm="100000">
                                          <p:val>
                                            <p:strVal val="#ppt_x+-1.78264"/>
                                          </p:val>
                                        </p:tav>
                                      </p:tavLst>
                                    </p:anim>
                                    <p:anim calcmode="lin" valueType="num">
                                      <p:cBhvr additive="base">
                                        <p:cTn id="431" dur="500" fill="hold">
                                          <p:stCondLst>
                                            <p:cond delay="0"/>
                                          </p:stCondLst>
                                        </p:cTn>
                                        <p:tgtEl>
                                          <p:spTgt spid="27"/>
                                        </p:tgtEl>
                                        <p:attrNameLst>
                                          <p:attrName>ppt_y</p:attrName>
                                        </p:attrNameLst>
                                      </p:cBhvr>
                                      <p:tavLst>
                                        <p:tav tm="0">
                                          <p:val>
                                            <p:strVal val="ppt_y"/>
                                          </p:val>
                                        </p:tav>
                                        <p:tav tm="100000">
                                          <p:val>
                                            <p:strVal val="#ppt_y+0"/>
                                          </p:val>
                                        </p:tav>
                                      </p:tavLst>
                                    </p:anim>
                                    <p:anim calcmode="lin" valueType="num">
                                      <p:cBhvr additive="base">
                                        <p:cTn id="432" dur="500" fill="hold">
                                          <p:stCondLst>
                                            <p:cond delay="0"/>
                                          </p:stCondLst>
                                        </p:cTn>
                                        <p:tgtEl>
                                          <p:spTgt spid="27"/>
                                        </p:tgtEl>
                                        <p:attrNameLst>
                                          <p:attrName>ppt_w</p:attrName>
                                        </p:attrNameLst>
                                      </p:cBhvr>
                                      <p:tavLst>
                                        <p:tav tm="0">
                                          <p:val>
                                            <p:strVal val="ppt_w"/>
                                          </p:val>
                                        </p:tav>
                                        <p:tav tm="100000">
                                          <p:val>
                                            <p:strVal val="#ppt_w+0"/>
                                          </p:val>
                                        </p:tav>
                                      </p:tavLst>
                                    </p:anim>
                                    <p:anim calcmode="lin" valueType="num">
                                      <p:cBhvr additive="base">
                                        <p:cTn id="433" dur="500" fill="hold">
                                          <p:stCondLst>
                                            <p:cond delay="0"/>
                                          </p:stCondLst>
                                        </p:cTn>
                                        <p:tgtEl>
                                          <p:spTgt spid="27"/>
                                        </p:tgtEl>
                                        <p:attrNameLst>
                                          <p:attrName>ppt_h</p:attrName>
                                        </p:attrNameLst>
                                      </p:cBhvr>
                                      <p:tavLst>
                                        <p:tav tm="0">
                                          <p:val>
                                            <p:strVal val="ppt_h"/>
                                          </p:val>
                                        </p:tav>
                                        <p:tav tm="100000">
                                          <p:val>
                                            <p:strVal val="#ppt_h+0"/>
                                          </p:val>
                                        </p:tav>
                                      </p:tavLst>
                                    </p:anim>
                                  </p:childTnLst>
                                </p:cTn>
                              </p:par>
                              <p:par>
                                <p:cTn id="434" presetID="35" presetClass="path" presetSubtype="0" accel="50000" decel="50000" fill="hold" nodeType="withEffect">
                                  <p:stCondLst>
                                    <p:cond delay="0"/>
                                  </p:stCondLst>
                                  <p:childTnLst>
                                    <p:anim calcmode="lin" valueType="num">
                                      <p:cBhvr additive="base">
                                        <p:cTn id="435" dur="500" fill="hold">
                                          <p:stCondLst>
                                            <p:cond delay="0"/>
                                          </p:stCondLst>
                                        </p:cTn>
                                        <p:tgtEl>
                                          <p:spTgt spid="28"/>
                                        </p:tgtEl>
                                        <p:attrNameLst>
                                          <p:attrName>ppt_x</p:attrName>
                                        </p:attrNameLst>
                                      </p:cBhvr>
                                      <p:tavLst>
                                        <p:tav tm="0">
                                          <p:val>
                                            <p:strVal val="ppt_x"/>
                                          </p:val>
                                        </p:tav>
                                        <p:tav tm="100000">
                                          <p:val>
                                            <p:strVal val="#ppt_x+-1.78284"/>
                                          </p:val>
                                        </p:tav>
                                      </p:tavLst>
                                    </p:anim>
                                    <p:anim calcmode="lin" valueType="num">
                                      <p:cBhvr additive="base">
                                        <p:cTn id="436" dur="500" fill="hold">
                                          <p:stCondLst>
                                            <p:cond delay="0"/>
                                          </p:stCondLst>
                                        </p:cTn>
                                        <p:tgtEl>
                                          <p:spTgt spid="28"/>
                                        </p:tgtEl>
                                        <p:attrNameLst>
                                          <p:attrName>ppt_y</p:attrName>
                                        </p:attrNameLst>
                                      </p:cBhvr>
                                      <p:tavLst>
                                        <p:tav tm="0">
                                          <p:val>
                                            <p:strVal val="ppt_y"/>
                                          </p:val>
                                        </p:tav>
                                        <p:tav tm="100000">
                                          <p:val>
                                            <p:strVal val="#ppt_y+0"/>
                                          </p:val>
                                        </p:tav>
                                      </p:tavLst>
                                    </p:anim>
                                    <p:anim calcmode="lin" valueType="num">
                                      <p:cBhvr additive="base">
                                        <p:cTn id="437" dur="500" fill="hold">
                                          <p:stCondLst>
                                            <p:cond delay="0"/>
                                          </p:stCondLst>
                                        </p:cTn>
                                        <p:tgtEl>
                                          <p:spTgt spid="28"/>
                                        </p:tgtEl>
                                        <p:attrNameLst>
                                          <p:attrName>ppt_w</p:attrName>
                                        </p:attrNameLst>
                                      </p:cBhvr>
                                      <p:tavLst>
                                        <p:tav tm="0">
                                          <p:val>
                                            <p:strVal val="ppt_w"/>
                                          </p:val>
                                        </p:tav>
                                        <p:tav tm="100000">
                                          <p:val>
                                            <p:strVal val="#ppt_w+0"/>
                                          </p:val>
                                        </p:tav>
                                      </p:tavLst>
                                    </p:anim>
                                    <p:anim calcmode="lin" valueType="num">
                                      <p:cBhvr additive="base">
                                        <p:cTn id="438" dur="500" fill="hold">
                                          <p:stCondLst>
                                            <p:cond delay="0"/>
                                          </p:stCondLst>
                                        </p:cTn>
                                        <p:tgtEl>
                                          <p:spTgt spid="28"/>
                                        </p:tgtEl>
                                        <p:attrNameLst>
                                          <p:attrName>ppt_h</p:attrName>
                                        </p:attrNameLst>
                                      </p:cBhvr>
                                      <p:tavLst>
                                        <p:tav tm="0">
                                          <p:val>
                                            <p:strVal val="ppt_h"/>
                                          </p:val>
                                        </p:tav>
                                        <p:tav tm="100000">
                                          <p:val>
                                            <p:strVal val="#ppt_h+0"/>
                                          </p:val>
                                        </p:tav>
                                      </p:tavLst>
                                    </p:anim>
                                  </p:childTnLst>
                                </p:cTn>
                              </p:par>
                              <p:par>
                                <p:cTn id="439" presetID="35" presetClass="path" presetSubtype="0" accel="50000" decel="50000" fill="hold" nodeType="withEffect">
                                  <p:stCondLst>
                                    <p:cond delay="0"/>
                                  </p:stCondLst>
                                  <p:childTnLst>
                                    <p:anim calcmode="lin" valueType="num">
                                      <p:cBhvr additive="base">
                                        <p:cTn id="440" dur="500" fill="hold">
                                          <p:stCondLst>
                                            <p:cond delay="0"/>
                                          </p:stCondLst>
                                        </p:cTn>
                                        <p:tgtEl>
                                          <p:spTgt spid="29"/>
                                        </p:tgtEl>
                                        <p:attrNameLst>
                                          <p:attrName>ppt_x</p:attrName>
                                        </p:attrNameLst>
                                      </p:cBhvr>
                                      <p:tavLst>
                                        <p:tav tm="0">
                                          <p:val>
                                            <p:strVal val="ppt_x"/>
                                          </p:val>
                                        </p:tav>
                                        <p:tav tm="100000">
                                          <p:val>
                                            <p:strVal val="#ppt_x+-1.78304"/>
                                          </p:val>
                                        </p:tav>
                                      </p:tavLst>
                                    </p:anim>
                                    <p:anim calcmode="lin" valueType="num">
                                      <p:cBhvr additive="base">
                                        <p:cTn id="441" dur="500" fill="hold">
                                          <p:stCondLst>
                                            <p:cond delay="0"/>
                                          </p:stCondLst>
                                        </p:cTn>
                                        <p:tgtEl>
                                          <p:spTgt spid="29"/>
                                        </p:tgtEl>
                                        <p:attrNameLst>
                                          <p:attrName>ppt_y</p:attrName>
                                        </p:attrNameLst>
                                      </p:cBhvr>
                                      <p:tavLst>
                                        <p:tav tm="0">
                                          <p:val>
                                            <p:strVal val="ppt_y"/>
                                          </p:val>
                                        </p:tav>
                                        <p:tav tm="100000">
                                          <p:val>
                                            <p:strVal val="#ppt_y+0"/>
                                          </p:val>
                                        </p:tav>
                                      </p:tavLst>
                                    </p:anim>
                                    <p:anim calcmode="lin" valueType="num">
                                      <p:cBhvr additive="base">
                                        <p:cTn id="442" dur="500" fill="hold">
                                          <p:stCondLst>
                                            <p:cond delay="0"/>
                                          </p:stCondLst>
                                        </p:cTn>
                                        <p:tgtEl>
                                          <p:spTgt spid="29"/>
                                        </p:tgtEl>
                                        <p:attrNameLst>
                                          <p:attrName>ppt_w</p:attrName>
                                        </p:attrNameLst>
                                      </p:cBhvr>
                                      <p:tavLst>
                                        <p:tav tm="0">
                                          <p:val>
                                            <p:strVal val="ppt_w"/>
                                          </p:val>
                                        </p:tav>
                                        <p:tav tm="100000">
                                          <p:val>
                                            <p:strVal val="#ppt_w+0"/>
                                          </p:val>
                                        </p:tav>
                                      </p:tavLst>
                                    </p:anim>
                                    <p:anim calcmode="lin" valueType="num">
                                      <p:cBhvr additive="base">
                                        <p:cTn id="443" dur="500" fill="hold">
                                          <p:stCondLst>
                                            <p:cond delay="0"/>
                                          </p:stCondLst>
                                        </p:cTn>
                                        <p:tgtEl>
                                          <p:spTgt spid="29"/>
                                        </p:tgtEl>
                                        <p:attrNameLst>
                                          <p:attrName>ppt_h</p:attrName>
                                        </p:attrNameLst>
                                      </p:cBhvr>
                                      <p:tavLst>
                                        <p:tav tm="0">
                                          <p:val>
                                            <p:strVal val="ppt_h"/>
                                          </p:val>
                                        </p:tav>
                                        <p:tav tm="100000">
                                          <p:val>
                                            <p:strVal val="#ppt_h+0"/>
                                          </p:val>
                                        </p:tav>
                                      </p:tavLst>
                                    </p:anim>
                                  </p:childTnLst>
                                </p:cTn>
                              </p:par>
                              <p:par>
                                <p:cTn id="444" presetID="35" presetClass="path" presetSubtype="0" accel="50000" decel="50000" fill="hold" nodeType="withEffect">
                                  <p:stCondLst>
                                    <p:cond delay="0"/>
                                  </p:stCondLst>
                                  <p:childTnLst>
                                    <p:anim calcmode="lin" valueType="num">
                                      <p:cBhvr additive="base">
                                        <p:cTn id="445" dur="500" fill="hold">
                                          <p:stCondLst>
                                            <p:cond delay="0"/>
                                          </p:stCondLst>
                                        </p:cTn>
                                        <p:tgtEl>
                                          <p:spTgt spid="30"/>
                                        </p:tgtEl>
                                        <p:attrNameLst>
                                          <p:attrName>ppt_x</p:attrName>
                                        </p:attrNameLst>
                                      </p:cBhvr>
                                      <p:tavLst>
                                        <p:tav tm="0">
                                          <p:val>
                                            <p:strVal val="ppt_x"/>
                                          </p:val>
                                        </p:tav>
                                        <p:tav tm="100000">
                                          <p:val>
                                            <p:strVal val="#ppt_x+-1.72703"/>
                                          </p:val>
                                        </p:tav>
                                      </p:tavLst>
                                    </p:anim>
                                    <p:anim calcmode="lin" valueType="num">
                                      <p:cBhvr additive="base">
                                        <p:cTn id="446" dur="500" fill="hold">
                                          <p:stCondLst>
                                            <p:cond delay="0"/>
                                          </p:stCondLst>
                                        </p:cTn>
                                        <p:tgtEl>
                                          <p:spTgt spid="30"/>
                                        </p:tgtEl>
                                        <p:attrNameLst>
                                          <p:attrName>ppt_y</p:attrName>
                                        </p:attrNameLst>
                                      </p:cBhvr>
                                      <p:tavLst>
                                        <p:tav tm="0">
                                          <p:val>
                                            <p:strVal val="ppt_y"/>
                                          </p:val>
                                        </p:tav>
                                        <p:tav tm="100000">
                                          <p:val>
                                            <p:strVal val="#ppt_y+-1.69542e-07"/>
                                          </p:val>
                                        </p:tav>
                                      </p:tavLst>
                                    </p:anim>
                                    <p:anim calcmode="lin" valueType="num">
                                      <p:cBhvr additive="base">
                                        <p:cTn id="447" dur="500" fill="hold">
                                          <p:stCondLst>
                                            <p:cond delay="0"/>
                                          </p:stCondLst>
                                        </p:cTn>
                                        <p:tgtEl>
                                          <p:spTgt spid="30"/>
                                        </p:tgtEl>
                                        <p:attrNameLst>
                                          <p:attrName>ppt_w</p:attrName>
                                        </p:attrNameLst>
                                      </p:cBhvr>
                                      <p:tavLst>
                                        <p:tav tm="0">
                                          <p:val>
                                            <p:strVal val="ppt_w"/>
                                          </p:val>
                                        </p:tav>
                                        <p:tav tm="100000">
                                          <p:val>
                                            <p:strVal val="#ppt_w+0.112433"/>
                                          </p:val>
                                        </p:tav>
                                      </p:tavLst>
                                    </p:anim>
                                    <p:anim calcmode="lin" valueType="num">
                                      <p:cBhvr additive="base">
                                        <p:cTn id="448" dur="500" fill="hold">
                                          <p:stCondLst>
                                            <p:cond delay="0"/>
                                          </p:stCondLst>
                                        </p:cTn>
                                        <p:tgtEl>
                                          <p:spTgt spid="30"/>
                                        </p:tgtEl>
                                        <p:attrNameLst>
                                          <p:attrName>ppt_h</p:attrName>
                                        </p:attrNameLst>
                                      </p:cBhvr>
                                      <p:tavLst>
                                        <p:tav tm="0">
                                          <p:val>
                                            <p:strVal val="ppt_h"/>
                                          </p:val>
                                        </p:tav>
                                        <p:tav tm="100000">
                                          <p:val>
                                            <p:strVal val="#ppt_h+0.112425"/>
                                          </p:val>
                                        </p:tav>
                                      </p:tavLst>
                                    </p:anim>
                                  </p:childTnLst>
                                </p:cTn>
                              </p:par>
                            </p:childTnLst>
                          </p:cTn>
                        </p:par>
                      </p:childTnLst>
                    </p:cTn>
                  </p:par>
                  <p:par>
                    <p:cTn id="449" fill="hold">
                      <p:stCondLst>
                        <p:cond delay="indefinite"/>
                      </p:stCondLst>
                      <p:childTnLst>
                        <p:par>
                          <p:cTn id="450" fill="hold">
                            <p:stCondLst>
                              <p:cond delay="0"/>
                            </p:stCondLst>
                            <p:childTnLst>
                              <p:par>
                                <p:cTn id="451" presetID="35" presetClass="path" presetSubtype="0" accel="50000" decel="50000" fill="hold" nodeType="clickEffect">
                                  <p:stCondLst>
                                    <p:cond delay="0"/>
                                  </p:stCondLst>
                                  <p:childTnLst>
                                    <p:anim calcmode="lin" valueType="num">
                                      <p:cBhvr additive="base">
                                        <p:cTn id="452" dur="500" fill="hold">
                                          <p:stCondLst>
                                            <p:cond delay="0"/>
                                          </p:stCondLst>
                                        </p:cTn>
                                        <p:tgtEl>
                                          <p:spTgt spid="21"/>
                                        </p:tgtEl>
                                        <p:attrNameLst>
                                          <p:attrName>ppt_x</p:attrName>
                                        </p:attrNameLst>
                                      </p:cBhvr>
                                      <p:tavLst>
                                        <p:tav tm="0">
                                          <p:val>
                                            <p:strVal val="ppt_x"/>
                                          </p:val>
                                        </p:tav>
                                        <p:tav tm="100000">
                                          <p:val>
                                            <p:strVal val="#ppt_x+2.78461"/>
                                          </p:val>
                                        </p:tav>
                                      </p:tavLst>
                                    </p:anim>
                                    <p:anim calcmode="lin" valueType="num">
                                      <p:cBhvr additive="base">
                                        <p:cTn id="453" dur="500" fill="hold">
                                          <p:stCondLst>
                                            <p:cond delay="0"/>
                                          </p:stCondLst>
                                        </p:cTn>
                                        <p:tgtEl>
                                          <p:spTgt spid="21"/>
                                        </p:tgtEl>
                                        <p:attrNameLst>
                                          <p:attrName>ppt_y</p:attrName>
                                        </p:attrNameLst>
                                      </p:cBhvr>
                                      <p:tavLst>
                                        <p:tav tm="0">
                                          <p:val>
                                            <p:strVal val="ppt_y"/>
                                          </p:val>
                                        </p:tav>
                                        <p:tav tm="100000">
                                          <p:val>
                                            <p:strVal val="#ppt_y+0"/>
                                          </p:val>
                                        </p:tav>
                                      </p:tavLst>
                                    </p:anim>
                                    <p:anim calcmode="lin" valueType="num">
                                      <p:cBhvr additive="base">
                                        <p:cTn id="454" dur="500" fill="hold">
                                          <p:stCondLst>
                                            <p:cond delay="0"/>
                                          </p:stCondLst>
                                        </p:cTn>
                                        <p:tgtEl>
                                          <p:spTgt spid="21"/>
                                        </p:tgtEl>
                                        <p:attrNameLst>
                                          <p:attrName>ppt_w</p:attrName>
                                        </p:attrNameLst>
                                      </p:cBhvr>
                                      <p:tavLst>
                                        <p:tav tm="0">
                                          <p:val>
                                            <p:strVal val="ppt_w"/>
                                          </p:val>
                                        </p:tav>
                                        <p:tav tm="100000">
                                          <p:val>
                                            <p:strVal val="#ppt_w+0.000169245"/>
                                          </p:val>
                                        </p:tav>
                                      </p:tavLst>
                                    </p:anim>
                                    <p:anim calcmode="lin" valueType="num">
                                      <p:cBhvr additive="base">
                                        <p:cTn id="455" dur="500" fill="hold">
                                          <p:stCondLst>
                                            <p:cond delay="0"/>
                                          </p:stCondLst>
                                        </p:cTn>
                                        <p:tgtEl>
                                          <p:spTgt spid="21"/>
                                        </p:tgtEl>
                                        <p:attrNameLst>
                                          <p:attrName>ppt_h</p:attrName>
                                        </p:attrNameLst>
                                      </p:cBhvr>
                                      <p:tavLst>
                                        <p:tav tm="0">
                                          <p:val>
                                            <p:strVal val="ppt_h"/>
                                          </p:val>
                                        </p:tav>
                                        <p:tav tm="100000">
                                          <p:val>
                                            <p:strVal val="#ppt_h+0"/>
                                          </p:val>
                                        </p:tav>
                                      </p:tavLst>
                                    </p:anim>
                                  </p:childTnLst>
                                </p:cTn>
                              </p:par>
                              <p:par>
                                <p:cTn id="456" presetID="35" presetClass="path" presetSubtype="0" accel="50000" decel="50000" fill="hold" nodeType="withEffect">
                                  <p:stCondLst>
                                    <p:cond delay="0"/>
                                  </p:stCondLst>
                                  <p:childTnLst>
                                    <p:anim calcmode="lin" valueType="num">
                                      <p:cBhvr additive="base">
                                        <p:cTn id="457" dur="500" fill="hold">
                                          <p:stCondLst>
                                            <p:cond delay="0"/>
                                          </p:stCondLst>
                                        </p:cTn>
                                        <p:tgtEl>
                                          <p:spTgt spid="18"/>
                                        </p:tgtEl>
                                        <p:attrNameLst>
                                          <p:attrName>ppt_x</p:attrName>
                                        </p:attrNameLst>
                                      </p:cBhvr>
                                      <p:tavLst>
                                        <p:tav tm="0">
                                          <p:val>
                                            <p:strVal val="ppt_x"/>
                                          </p:val>
                                        </p:tav>
                                        <p:tav tm="100000">
                                          <p:val>
                                            <p:strVal val="#ppt_x+2.78474"/>
                                          </p:val>
                                        </p:tav>
                                      </p:tavLst>
                                    </p:anim>
                                    <p:anim calcmode="lin" valueType="num">
                                      <p:cBhvr additive="base">
                                        <p:cTn id="458" dur="500" fill="hold">
                                          <p:stCondLst>
                                            <p:cond delay="0"/>
                                          </p:stCondLst>
                                        </p:cTn>
                                        <p:tgtEl>
                                          <p:spTgt spid="18"/>
                                        </p:tgtEl>
                                        <p:attrNameLst>
                                          <p:attrName>ppt_y</p:attrName>
                                        </p:attrNameLst>
                                      </p:cBhvr>
                                      <p:tavLst>
                                        <p:tav tm="0">
                                          <p:val>
                                            <p:strVal val="ppt_y"/>
                                          </p:val>
                                        </p:tav>
                                        <p:tav tm="100000">
                                          <p:val>
                                            <p:strVal val="#ppt_y+0"/>
                                          </p:val>
                                        </p:tav>
                                      </p:tavLst>
                                    </p:anim>
                                    <p:anim calcmode="lin" valueType="num">
                                      <p:cBhvr additive="base">
                                        <p:cTn id="459" dur="500" fill="hold">
                                          <p:stCondLst>
                                            <p:cond delay="0"/>
                                          </p:stCondLst>
                                        </p:cTn>
                                        <p:tgtEl>
                                          <p:spTgt spid="18"/>
                                        </p:tgtEl>
                                        <p:attrNameLst>
                                          <p:attrName>ppt_w</p:attrName>
                                        </p:attrNameLst>
                                      </p:cBhvr>
                                      <p:tavLst>
                                        <p:tav tm="0">
                                          <p:val>
                                            <p:strVal val="ppt_w"/>
                                          </p:val>
                                        </p:tav>
                                        <p:tav tm="100000">
                                          <p:val>
                                            <p:strVal val="#ppt_w+4.40809e-05"/>
                                          </p:val>
                                        </p:tav>
                                      </p:tavLst>
                                    </p:anim>
                                    <p:anim calcmode="lin" valueType="num">
                                      <p:cBhvr additive="base">
                                        <p:cTn id="460" dur="500" fill="hold">
                                          <p:stCondLst>
                                            <p:cond delay="0"/>
                                          </p:stCondLst>
                                        </p:cTn>
                                        <p:tgtEl>
                                          <p:spTgt spid="18"/>
                                        </p:tgtEl>
                                        <p:attrNameLst>
                                          <p:attrName>ppt_h</p:attrName>
                                        </p:attrNameLst>
                                      </p:cBhvr>
                                      <p:tavLst>
                                        <p:tav tm="0">
                                          <p:val>
                                            <p:strVal val="ppt_h"/>
                                          </p:val>
                                        </p:tav>
                                        <p:tav tm="100000">
                                          <p:val>
                                            <p:strVal val="#ppt_h+0"/>
                                          </p:val>
                                        </p:tav>
                                      </p:tavLst>
                                    </p:anim>
                                  </p:childTnLst>
                                </p:cTn>
                              </p:par>
                              <p:par>
                                <p:cTn id="461" presetID="35" presetClass="path" presetSubtype="0" accel="50000" decel="50000" fill="hold" nodeType="withEffect">
                                  <p:stCondLst>
                                    <p:cond delay="0"/>
                                  </p:stCondLst>
                                  <p:childTnLst>
                                    <p:anim calcmode="lin" valueType="num">
                                      <p:cBhvr additive="base">
                                        <p:cTn id="462" dur="500" fill="hold">
                                          <p:stCondLst>
                                            <p:cond delay="0"/>
                                          </p:stCondLst>
                                        </p:cTn>
                                        <p:tgtEl>
                                          <p:spTgt spid="11"/>
                                        </p:tgtEl>
                                        <p:attrNameLst>
                                          <p:attrName>ppt_x</p:attrName>
                                        </p:attrNameLst>
                                      </p:cBhvr>
                                      <p:tavLst>
                                        <p:tav tm="0">
                                          <p:val>
                                            <p:strVal val="ppt_x"/>
                                          </p:val>
                                        </p:tav>
                                        <p:tav tm="100000">
                                          <p:val>
                                            <p:strVal val="#ppt_x+2.78492"/>
                                          </p:val>
                                        </p:tav>
                                      </p:tavLst>
                                    </p:anim>
                                    <p:anim calcmode="lin" valueType="num">
                                      <p:cBhvr additive="base">
                                        <p:cTn id="463" dur="500" fill="hold">
                                          <p:stCondLst>
                                            <p:cond delay="0"/>
                                          </p:stCondLst>
                                        </p:cTn>
                                        <p:tgtEl>
                                          <p:spTgt spid="11"/>
                                        </p:tgtEl>
                                        <p:attrNameLst>
                                          <p:attrName>ppt_y</p:attrName>
                                        </p:attrNameLst>
                                      </p:cBhvr>
                                      <p:tavLst>
                                        <p:tav tm="0">
                                          <p:val>
                                            <p:strVal val="ppt_y"/>
                                          </p:val>
                                        </p:tav>
                                        <p:tav tm="100000">
                                          <p:val>
                                            <p:strVal val="#ppt_y+0"/>
                                          </p:val>
                                        </p:tav>
                                      </p:tavLst>
                                    </p:anim>
                                    <p:anim calcmode="lin" valueType="num">
                                      <p:cBhvr additive="base">
                                        <p:cTn id="464" dur="500" fill="hold">
                                          <p:stCondLst>
                                            <p:cond delay="0"/>
                                          </p:stCondLst>
                                        </p:cTn>
                                        <p:tgtEl>
                                          <p:spTgt spid="11"/>
                                        </p:tgtEl>
                                        <p:attrNameLst>
                                          <p:attrName>ppt_w</p:attrName>
                                        </p:attrNameLst>
                                      </p:cBhvr>
                                      <p:tavLst>
                                        <p:tav tm="0">
                                          <p:val>
                                            <p:strVal val="ppt_w"/>
                                          </p:val>
                                        </p:tav>
                                        <p:tav tm="100000">
                                          <p:val>
                                            <p:strVal val="#ppt_w+0"/>
                                          </p:val>
                                        </p:tav>
                                      </p:tavLst>
                                    </p:anim>
                                    <p:anim calcmode="lin" valueType="num">
                                      <p:cBhvr additive="base">
                                        <p:cTn id="465" dur="500" fill="hold">
                                          <p:stCondLst>
                                            <p:cond delay="0"/>
                                          </p:stCondLst>
                                        </p:cTn>
                                        <p:tgtEl>
                                          <p:spTgt spid="11"/>
                                        </p:tgtEl>
                                        <p:attrNameLst>
                                          <p:attrName>ppt_h</p:attrName>
                                        </p:attrNameLst>
                                      </p:cBhvr>
                                      <p:tavLst>
                                        <p:tav tm="0">
                                          <p:val>
                                            <p:strVal val="ppt_h"/>
                                          </p:val>
                                        </p:tav>
                                        <p:tav tm="100000">
                                          <p:val>
                                            <p:strVal val="#ppt_h+0"/>
                                          </p:val>
                                        </p:tav>
                                      </p:tavLst>
                                    </p:anim>
                                  </p:childTnLst>
                                </p:cTn>
                              </p:par>
                              <p:par>
                                <p:cTn id="466" presetID="35" presetClass="path" presetSubtype="0" accel="50000" decel="50000" fill="hold" nodeType="withEffect">
                                  <p:stCondLst>
                                    <p:cond delay="0"/>
                                  </p:stCondLst>
                                  <p:childTnLst>
                                    <p:anim calcmode="lin" valueType="num">
                                      <p:cBhvr additive="base">
                                        <p:cTn id="467" dur="500" fill="hold">
                                          <p:stCondLst>
                                            <p:cond delay="0"/>
                                          </p:stCondLst>
                                        </p:cTn>
                                        <p:tgtEl>
                                          <p:spTgt spid="22"/>
                                        </p:tgtEl>
                                        <p:attrNameLst>
                                          <p:attrName>ppt_x</p:attrName>
                                        </p:attrNameLst>
                                      </p:cBhvr>
                                      <p:tavLst>
                                        <p:tav tm="0">
                                          <p:val>
                                            <p:strVal val="ppt_x"/>
                                          </p:val>
                                        </p:tav>
                                        <p:tav tm="100000">
                                          <p:val>
                                            <p:strVal val="#ppt_x+2.78512"/>
                                          </p:val>
                                        </p:tav>
                                      </p:tavLst>
                                    </p:anim>
                                    <p:anim calcmode="lin" valueType="num">
                                      <p:cBhvr additive="base">
                                        <p:cTn id="468" dur="500" fill="hold">
                                          <p:stCondLst>
                                            <p:cond delay="0"/>
                                          </p:stCondLst>
                                        </p:cTn>
                                        <p:tgtEl>
                                          <p:spTgt spid="22"/>
                                        </p:tgtEl>
                                        <p:attrNameLst>
                                          <p:attrName>ppt_y</p:attrName>
                                        </p:attrNameLst>
                                      </p:cBhvr>
                                      <p:tavLst>
                                        <p:tav tm="0">
                                          <p:val>
                                            <p:strVal val="ppt_y"/>
                                          </p:val>
                                        </p:tav>
                                        <p:tav tm="100000">
                                          <p:val>
                                            <p:strVal val="#ppt_y+0"/>
                                          </p:val>
                                        </p:tav>
                                      </p:tavLst>
                                    </p:anim>
                                    <p:anim calcmode="lin" valueType="num">
                                      <p:cBhvr additive="base">
                                        <p:cTn id="469" dur="500" fill="hold">
                                          <p:stCondLst>
                                            <p:cond delay="0"/>
                                          </p:stCondLst>
                                        </p:cTn>
                                        <p:tgtEl>
                                          <p:spTgt spid="22"/>
                                        </p:tgtEl>
                                        <p:attrNameLst>
                                          <p:attrName>ppt_w</p:attrName>
                                        </p:attrNameLst>
                                      </p:cBhvr>
                                      <p:tavLst>
                                        <p:tav tm="0">
                                          <p:val>
                                            <p:strVal val="ppt_w"/>
                                          </p:val>
                                        </p:tav>
                                        <p:tav tm="100000">
                                          <p:val>
                                            <p:strVal val="#ppt_w+0"/>
                                          </p:val>
                                        </p:tav>
                                      </p:tavLst>
                                    </p:anim>
                                    <p:anim calcmode="lin" valueType="num">
                                      <p:cBhvr additive="base">
                                        <p:cTn id="470" dur="500" fill="hold">
                                          <p:stCondLst>
                                            <p:cond delay="0"/>
                                          </p:stCondLst>
                                        </p:cTn>
                                        <p:tgtEl>
                                          <p:spTgt spid="22"/>
                                        </p:tgtEl>
                                        <p:attrNameLst>
                                          <p:attrName>ppt_h</p:attrName>
                                        </p:attrNameLst>
                                      </p:cBhvr>
                                      <p:tavLst>
                                        <p:tav tm="0">
                                          <p:val>
                                            <p:strVal val="ppt_h"/>
                                          </p:val>
                                        </p:tav>
                                        <p:tav tm="100000">
                                          <p:val>
                                            <p:strVal val="#ppt_h+0"/>
                                          </p:val>
                                        </p:tav>
                                      </p:tavLst>
                                    </p:anim>
                                  </p:childTnLst>
                                </p:cTn>
                              </p:par>
                              <p:par>
                                <p:cTn id="471" presetID="35" presetClass="path" presetSubtype="0" accel="50000" decel="50000" fill="hold" nodeType="withEffect">
                                  <p:stCondLst>
                                    <p:cond delay="0"/>
                                  </p:stCondLst>
                                  <p:childTnLst>
                                    <p:anim calcmode="lin" valueType="num">
                                      <p:cBhvr additive="base">
                                        <p:cTn id="472" dur="500" fill="hold">
                                          <p:stCondLst>
                                            <p:cond delay="0"/>
                                          </p:stCondLst>
                                        </p:cTn>
                                        <p:tgtEl>
                                          <p:spTgt spid="23"/>
                                        </p:tgtEl>
                                        <p:attrNameLst>
                                          <p:attrName>ppt_x</p:attrName>
                                        </p:attrNameLst>
                                      </p:cBhvr>
                                      <p:tavLst>
                                        <p:tav tm="0">
                                          <p:val>
                                            <p:strVal val="ppt_x"/>
                                          </p:val>
                                        </p:tav>
                                        <p:tav tm="40000">
                                          <p:val>
                                            <p:fltVal val="1.3199"/>
                                          </p:val>
                                        </p:tav>
                                        <p:tav tm="50000">
                                          <p:val>
                                            <p:fltVal val="1.3199"/>
                                          </p:val>
                                        </p:tav>
                                        <p:tav tm="55000">
                                          <p:val>
                                            <p:fltVal val="-0.31973"/>
                                          </p:val>
                                        </p:tav>
                                        <p:tav tm="60000">
                                          <p:val>
                                            <p:fltVal val="-0.31973"/>
                                          </p:val>
                                        </p:tav>
                                        <p:tav tm="100000">
                                          <p:val>
                                            <p:fltVal val="-1.55383"/>
                                          </p:val>
                                        </p:tav>
                                      </p:tavLst>
                                    </p:anim>
                                    <p:anim calcmode="lin" valueType="num">
                                      <p:cBhvr additive="base">
                                        <p:cTn id="473" dur="500" fill="hold">
                                          <p:stCondLst>
                                            <p:cond delay="0"/>
                                          </p:stCondLst>
                                        </p:cTn>
                                        <p:tgtEl>
                                          <p:spTgt spid="23"/>
                                        </p:tgtEl>
                                        <p:attrNameLst>
                                          <p:attrName>ppt_y</p:attrName>
                                        </p:attrNameLst>
                                      </p:cBhvr>
                                      <p:tavLst>
                                        <p:tav tm="0">
                                          <p:val>
                                            <p:strVal val="ppt_y"/>
                                          </p:val>
                                        </p:tav>
                                        <p:tav tm="40000">
                                          <p:val>
                                            <p:strVal val="ppt_y"/>
                                          </p:val>
                                        </p:tav>
                                        <p:tav tm="50000">
                                          <p:val>
                                            <p:fltVal val="1.63975"/>
                                          </p:val>
                                        </p:tav>
                                        <p:tav tm="55000">
                                          <p:val>
                                            <p:fltVal val="1.63975"/>
                                          </p:val>
                                        </p:tav>
                                        <p:tav tm="60000">
                                          <p:val>
                                            <p:fltVal val="0.54445"/>
                                          </p:val>
                                        </p:tav>
                                        <p:tav tm="100000">
                                          <p:val>
                                            <p:fltVal val="0.54445"/>
                                          </p:val>
                                        </p:tav>
                                      </p:tavLst>
                                    </p:anim>
                                    <p:anim calcmode="lin" valueType="num">
                                      <p:cBhvr additive="base">
                                        <p:cTn id="474" dur="500" fill="hold">
                                          <p:stCondLst>
                                            <p:cond delay="0"/>
                                          </p:stCondLst>
                                        </p:cTn>
                                        <p:tgtEl>
                                          <p:spTgt spid="23"/>
                                        </p:tgtEl>
                                        <p:attrNameLst>
                                          <p:attrName>ppt_w</p:attrName>
                                        </p:attrNameLst>
                                      </p:cBhvr>
                                      <p:tavLst>
                                        <p:tav tm="0">
                                          <p:val>
                                            <p:strVal val="ppt_w"/>
                                          </p:val>
                                        </p:tav>
                                        <p:tav tm="100000">
                                          <p:val>
                                            <p:strVal val="#ppt_w+-0.000169245"/>
                                          </p:val>
                                        </p:tav>
                                      </p:tavLst>
                                    </p:anim>
                                    <p:anim calcmode="lin" valueType="num">
                                      <p:cBhvr additive="base">
                                        <p:cTn id="475" dur="500" fill="hold">
                                          <p:stCondLst>
                                            <p:cond delay="0"/>
                                          </p:stCondLst>
                                        </p:cTn>
                                        <p:tgtEl>
                                          <p:spTgt spid="23"/>
                                        </p:tgtEl>
                                        <p:attrNameLst>
                                          <p:attrName>ppt_h</p:attrName>
                                        </p:attrNameLst>
                                      </p:cBhvr>
                                      <p:tavLst>
                                        <p:tav tm="0">
                                          <p:val>
                                            <p:strVal val="ppt_h"/>
                                          </p:val>
                                        </p:tav>
                                        <p:tav tm="100000">
                                          <p:val>
                                            <p:strVal val="#ppt_h+0"/>
                                          </p:val>
                                        </p:tav>
                                      </p:tavLst>
                                    </p:anim>
                                  </p:childTnLst>
                                </p:cTn>
                              </p:par>
                              <p:par>
                                <p:cTn id="476" presetID="35" presetClass="path" presetSubtype="0" accel="50000" decel="50000" fill="hold" nodeType="withEffect">
                                  <p:stCondLst>
                                    <p:cond delay="0"/>
                                  </p:stCondLst>
                                  <p:childTnLst>
                                    <p:anim calcmode="lin" valueType="num">
                                      <p:cBhvr additive="base">
                                        <p:cTn id="477" dur="500" fill="hold">
                                          <p:stCondLst>
                                            <p:cond delay="0"/>
                                          </p:stCondLst>
                                        </p:cTn>
                                        <p:tgtEl>
                                          <p:spTgt spid="24"/>
                                        </p:tgtEl>
                                        <p:attrNameLst>
                                          <p:attrName>ppt_x</p:attrName>
                                        </p:attrNameLst>
                                      </p:cBhvr>
                                      <p:tavLst>
                                        <p:tav tm="0">
                                          <p:val>
                                            <p:strVal val="ppt_x"/>
                                          </p:val>
                                        </p:tav>
                                        <p:tav tm="100000">
                                          <p:val>
                                            <p:strVal val="#ppt_x+-1.33586"/>
                                          </p:val>
                                        </p:tav>
                                      </p:tavLst>
                                    </p:anim>
                                    <p:anim calcmode="lin" valueType="num">
                                      <p:cBhvr additive="base">
                                        <p:cTn id="478" dur="500" fill="hold">
                                          <p:stCondLst>
                                            <p:cond delay="0"/>
                                          </p:stCondLst>
                                        </p:cTn>
                                        <p:tgtEl>
                                          <p:spTgt spid="24"/>
                                        </p:tgtEl>
                                        <p:attrNameLst>
                                          <p:attrName>ppt_y</p:attrName>
                                        </p:attrNameLst>
                                      </p:cBhvr>
                                      <p:tavLst>
                                        <p:tav tm="0">
                                          <p:val>
                                            <p:strVal val="ppt_y"/>
                                          </p:val>
                                        </p:tav>
                                        <p:tav tm="100000">
                                          <p:val>
                                            <p:strVal val="#ppt_y+0"/>
                                          </p:val>
                                        </p:tav>
                                      </p:tavLst>
                                    </p:anim>
                                    <p:anim calcmode="lin" valueType="num">
                                      <p:cBhvr additive="base">
                                        <p:cTn id="479" dur="500" fill="hold">
                                          <p:stCondLst>
                                            <p:cond delay="0"/>
                                          </p:stCondLst>
                                        </p:cTn>
                                        <p:tgtEl>
                                          <p:spTgt spid="24"/>
                                        </p:tgtEl>
                                        <p:attrNameLst>
                                          <p:attrName>ppt_w</p:attrName>
                                        </p:attrNameLst>
                                      </p:cBhvr>
                                      <p:tavLst>
                                        <p:tav tm="0">
                                          <p:val>
                                            <p:strVal val="ppt_w"/>
                                          </p:val>
                                        </p:tav>
                                        <p:tav tm="100000">
                                          <p:val>
                                            <p:strVal val="#ppt_w+-4.40809e-05"/>
                                          </p:val>
                                        </p:tav>
                                      </p:tavLst>
                                    </p:anim>
                                    <p:anim calcmode="lin" valueType="num">
                                      <p:cBhvr additive="base">
                                        <p:cTn id="480" dur="500" fill="hold">
                                          <p:stCondLst>
                                            <p:cond delay="0"/>
                                          </p:stCondLst>
                                        </p:cTn>
                                        <p:tgtEl>
                                          <p:spTgt spid="24"/>
                                        </p:tgtEl>
                                        <p:attrNameLst>
                                          <p:attrName>ppt_h</p:attrName>
                                        </p:attrNameLst>
                                      </p:cBhvr>
                                      <p:tavLst>
                                        <p:tav tm="0">
                                          <p:val>
                                            <p:strVal val="ppt_h"/>
                                          </p:val>
                                        </p:tav>
                                        <p:tav tm="100000">
                                          <p:val>
                                            <p:strVal val="#ppt_h+0"/>
                                          </p:val>
                                        </p:tav>
                                      </p:tavLst>
                                    </p:anim>
                                  </p:childTnLst>
                                </p:cTn>
                              </p:par>
                              <p:par>
                                <p:cTn id="481" presetID="35" presetClass="path" presetSubtype="0" accel="50000" decel="50000" fill="hold" nodeType="withEffect">
                                  <p:stCondLst>
                                    <p:cond delay="0"/>
                                  </p:stCondLst>
                                  <p:childTnLst>
                                    <p:anim calcmode="lin" valueType="num">
                                      <p:cBhvr additive="base">
                                        <p:cTn id="482" dur="500" fill="hold">
                                          <p:stCondLst>
                                            <p:cond delay="0"/>
                                          </p:stCondLst>
                                        </p:cTn>
                                        <p:tgtEl>
                                          <p:spTgt spid="25"/>
                                        </p:tgtEl>
                                        <p:attrNameLst>
                                          <p:attrName>ppt_x</p:attrName>
                                        </p:attrNameLst>
                                      </p:cBhvr>
                                      <p:tavLst>
                                        <p:tav tm="0">
                                          <p:val>
                                            <p:strVal val="ppt_x"/>
                                          </p:val>
                                        </p:tav>
                                        <p:tav tm="100000">
                                          <p:val>
                                            <p:strVal val="#ppt_x+-1.39205"/>
                                          </p:val>
                                        </p:tav>
                                      </p:tavLst>
                                    </p:anim>
                                    <p:anim calcmode="lin" valueType="num">
                                      <p:cBhvr additive="base">
                                        <p:cTn id="483" dur="500" fill="hold">
                                          <p:stCondLst>
                                            <p:cond delay="0"/>
                                          </p:stCondLst>
                                        </p:cTn>
                                        <p:tgtEl>
                                          <p:spTgt spid="25"/>
                                        </p:tgtEl>
                                        <p:attrNameLst>
                                          <p:attrName>ppt_y</p:attrName>
                                        </p:attrNameLst>
                                      </p:cBhvr>
                                      <p:tavLst>
                                        <p:tav tm="0">
                                          <p:val>
                                            <p:strVal val="ppt_y"/>
                                          </p:val>
                                        </p:tav>
                                        <p:tav tm="100000">
                                          <p:val>
                                            <p:strVal val="#ppt_y+1.69542e-07"/>
                                          </p:val>
                                        </p:tav>
                                      </p:tavLst>
                                    </p:anim>
                                    <p:anim calcmode="lin" valueType="num">
                                      <p:cBhvr additive="base">
                                        <p:cTn id="484" dur="500" fill="hold">
                                          <p:stCondLst>
                                            <p:cond delay="0"/>
                                          </p:stCondLst>
                                        </p:cTn>
                                        <p:tgtEl>
                                          <p:spTgt spid="25"/>
                                        </p:tgtEl>
                                        <p:attrNameLst>
                                          <p:attrName>ppt_w</p:attrName>
                                        </p:attrNameLst>
                                      </p:cBhvr>
                                      <p:tavLst>
                                        <p:tav tm="0">
                                          <p:val>
                                            <p:strVal val="ppt_w"/>
                                          </p:val>
                                        </p:tav>
                                        <p:tav tm="100000">
                                          <p:val>
                                            <p:strVal val="#ppt_w+-0.112433"/>
                                          </p:val>
                                        </p:tav>
                                      </p:tavLst>
                                    </p:anim>
                                    <p:anim calcmode="lin" valueType="num">
                                      <p:cBhvr additive="base">
                                        <p:cTn id="485" dur="500" fill="hold">
                                          <p:stCondLst>
                                            <p:cond delay="0"/>
                                          </p:stCondLst>
                                        </p:cTn>
                                        <p:tgtEl>
                                          <p:spTgt spid="25"/>
                                        </p:tgtEl>
                                        <p:attrNameLst>
                                          <p:attrName>ppt_h</p:attrName>
                                        </p:attrNameLst>
                                      </p:cBhvr>
                                      <p:tavLst>
                                        <p:tav tm="0">
                                          <p:val>
                                            <p:strVal val="ppt_h"/>
                                          </p:val>
                                        </p:tav>
                                        <p:tav tm="100000">
                                          <p:val>
                                            <p:strVal val="#ppt_h+-0.112425"/>
                                          </p:val>
                                        </p:tav>
                                      </p:tavLst>
                                    </p:anim>
                                  </p:childTnLst>
                                </p:cTn>
                              </p:par>
                              <p:par>
                                <p:cTn id="486" presetID="35" presetClass="path" presetSubtype="0" accel="50000" decel="50000" fill="hold" nodeType="withEffect">
                                  <p:stCondLst>
                                    <p:cond delay="0"/>
                                  </p:stCondLst>
                                  <p:childTnLst>
                                    <p:anim calcmode="lin" valueType="num">
                                      <p:cBhvr additive="base">
                                        <p:cTn id="487" dur="500" fill="hold">
                                          <p:stCondLst>
                                            <p:cond delay="0"/>
                                          </p:stCondLst>
                                        </p:cTn>
                                        <p:tgtEl>
                                          <p:spTgt spid="26"/>
                                        </p:tgtEl>
                                        <p:attrNameLst>
                                          <p:attrName>ppt_x</p:attrName>
                                        </p:attrNameLst>
                                      </p:cBhvr>
                                      <p:tavLst>
                                        <p:tav tm="0">
                                          <p:val>
                                            <p:strVal val="ppt_x"/>
                                          </p:val>
                                        </p:tav>
                                        <p:tav tm="100000">
                                          <p:val>
                                            <p:strVal val="#ppt_x+-1.44845"/>
                                          </p:val>
                                        </p:tav>
                                      </p:tavLst>
                                    </p:anim>
                                    <p:anim calcmode="lin" valueType="num">
                                      <p:cBhvr additive="base">
                                        <p:cTn id="488" dur="500" fill="hold">
                                          <p:stCondLst>
                                            <p:cond delay="0"/>
                                          </p:stCondLst>
                                        </p:cTn>
                                        <p:tgtEl>
                                          <p:spTgt spid="26"/>
                                        </p:tgtEl>
                                        <p:attrNameLst>
                                          <p:attrName>ppt_y</p:attrName>
                                        </p:attrNameLst>
                                      </p:cBhvr>
                                      <p:tavLst>
                                        <p:tav tm="0">
                                          <p:val>
                                            <p:strVal val="ppt_y"/>
                                          </p:val>
                                        </p:tav>
                                        <p:tav tm="100000">
                                          <p:val>
                                            <p:strVal val="#ppt_y+0.000132398"/>
                                          </p:val>
                                        </p:tav>
                                      </p:tavLst>
                                    </p:anim>
                                    <p:anim calcmode="lin" valueType="num">
                                      <p:cBhvr additive="base">
                                        <p:cTn id="489" dur="500" fill="hold">
                                          <p:stCondLst>
                                            <p:cond delay="0"/>
                                          </p:stCondLst>
                                        </p:cTn>
                                        <p:tgtEl>
                                          <p:spTgt spid="26"/>
                                        </p:tgtEl>
                                        <p:attrNameLst>
                                          <p:attrName>ppt_w</p:attrName>
                                        </p:attrNameLst>
                                      </p:cBhvr>
                                      <p:tavLst>
                                        <p:tav tm="0">
                                          <p:val>
                                            <p:strVal val="ppt_w"/>
                                          </p:val>
                                        </p:tav>
                                        <p:tav tm="100000">
                                          <p:val>
                                            <p:strVal val="#ppt_w+0.000264825"/>
                                          </p:val>
                                        </p:tav>
                                      </p:tavLst>
                                    </p:anim>
                                    <p:anim calcmode="lin" valueType="num">
                                      <p:cBhvr additive="base">
                                        <p:cTn id="490" dur="500" fill="hold">
                                          <p:stCondLst>
                                            <p:cond delay="0"/>
                                          </p:stCondLst>
                                        </p:cTn>
                                        <p:tgtEl>
                                          <p:spTgt spid="26"/>
                                        </p:tgtEl>
                                        <p:attrNameLst>
                                          <p:attrName>ppt_h</p:attrName>
                                        </p:attrNameLst>
                                      </p:cBhvr>
                                      <p:tavLst>
                                        <p:tav tm="0">
                                          <p:val>
                                            <p:strVal val="ppt_h"/>
                                          </p:val>
                                        </p:tav>
                                        <p:tav tm="100000">
                                          <p:val>
                                            <p:strVal val="#ppt_h+0.000264797"/>
                                          </p:val>
                                        </p:tav>
                                      </p:tavLst>
                                    </p:anim>
                                  </p:childTnLst>
                                </p:cTn>
                              </p:par>
                              <p:par>
                                <p:cTn id="491" presetID="35" presetClass="path" presetSubtype="0" accel="50000" decel="50000" fill="hold" nodeType="withEffect">
                                  <p:stCondLst>
                                    <p:cond delay="0"/>
                                  </p:stCondLst>
                                  <p:childTnLst>
                                    <p:anim calcmode="lin" valueType="num">
                                      <p:cBhvr additive="base">
                                        <p:cTn id="492" dur="500" fill="hold">
                                          <p:stCondLst>
                                            <p:cond delay="0"/>
                                          </p:stCondLst>
                                        </p:cTn>
                                        <p:tgtEl>
                                          <p:spTgt spid="27"/>
                                        </p:tgtEl>
                                        <p:attrNameLst>
                                          <p:attrName>ppt_x</p:attrName>
                                        </p:attrNameLst>
                                      </p:cBhvr>
                                      <p:tavLst>
                                        <p:tav tm="0">
                                          <p:val>
                                            <p:strVal val="ppt_x"/>
                                          </p:val>
                                        </p:tav>
                                        <p:tav tm="100000">
                                          <p:val>
                                            <p:strVal val="#ppt_x+-1.44868"/>
                                          </p:val>
                                        </p:tav>
                                      </p:tavLst>
                                    </p:anim>
                                    <p:anim calcmode="lin" valueType="num">
                                      <p:cBhvr additive="base">
                                        <p:cTn id="493" dur="500" fill="hold">
                                          <p:stCondLst>
                                            <p:cond delay="0"/>
                                          </p:stCondLst>
                                        </p:cTn>
                                        <p:tgtEl>
                                          <p:spTgt spid="27"/>
                                        </p:tgtEl>
                                        <p:attrNameLst>
                                          <p:attrName>ppt_y</p:attrName>
                                        </p:attrNameLst>
                                      </p:cBhvr>
                                      <p:tavLst>
                                        <p:tav tm="0">
                                          <p:val>
                                            <p:strVal val="ppt_y"/>
                                          </p:val>
                                        </p:tav>
                                        <p:tav tm="100000">
                                          <p:val>
                                            <p:strVal val="#ppt_y+0"/>
                                          </p:val>
                                        </p:tav>
                                      </p:tavLst>
                                    </p:anim>
                                    <p:anim calcmode="lin" valueType="num">
                                      <p:cBhvr additive="base">
                                        <p:cTn id="494" dur="500" fill="hold">
                                          <p:stCondLst>
                                            <p:cond delay="0"/>
                                          </p:stCondLst>
                                        </p:cTn>
                                        <p:tgtEl>
                                          <p:spTgt spid="27"/>
                                        </p:tgtEl>
                                        <p:attrNameLst>
                                          <p:attrName>ppt_w</p:attrName>
                                        </p:attrNameLst>
                                      </p:cBhvr>
                                      <p:tavLst>
                                        <p:tav tm="0">
                                          <p:val>
                                            <p:strVal val="ppt_w"/>
                                          </p:val>
                                        </p:tav>
                                        <p:tav tm="100000">
                                          <p:val>
                                            <p:strVal val="#ppt_w+0"/>
                                          </p:val>
                                        </p:tav>
                                      </p:tavLst>
                                    </p:anim>
                                    <p:anim calcmode="lin" valueType="num">
                                      <p:cBhvr additive="base">
                                        <p:cTn id="495" dur="500" fill="hold">
                                          <p:stCondLst>
                                            <p:cond delay="0"/>
                                          </p:stCondLst>
                                        </p:cTn>
                                        <p:tgtEl>
                                          <p:spTgt spid="27"/>
                                        </p:tgtEl>
                                        <p:attrNameLst>
                                          <p:attrName>ppt_h</p:attrName>
                                        </p:attrNameLst>
                                      </p:cBhvr>
                                      <p:tavLst>
                                        <p:tav tm="0">
                                          <p:val>
                                            <p:strVal val="ppt_h"/>
                                          </p:val>
                                        </p:tav>
                                        <p:tav tm="100000">
                                          <p:val>
                                            <p:strVal val="#ppt_h+0"/>
                                          </p:val>
                                        </p:tav>
                                      </p:tavLst>
                                    </p:anim>
                                  </p:childTnLst>
                                </p:cTn>
                              </p:par>
                              <p:par>
                                <p:cTn id="496" presetID="35" presetClass="path" presetSubtype="0" accel="50000" decel="50000" fill="hold" nodeType="withEffect">
                                  <p:stCondLst>
                                    <p:cond delay="0"/>
                                  </p:stCondLst>
                                  <p:childTnLst>
                                    <p:anim calcmode="lin" valueType="num">
                                      <p:cBhvr additive="base">
                                        <p:cTn id="497" dur="500" fill="hold">
                                          <p:stCondLst>
                                            <p:cond delay="0"/>
                                          </p:stCondLst>
                                        </p:cTn>
                                        <p:tgtEl>
                                          <p:spTgt spid="28"/>
                                        </p:tgtEl>
                                        <p:attrNameLst>
                                          <p:attrName>ppt_x</p:attrName>
                                        </p:attrNameLst>
                                      </p:cBhvr>
                                      <p:tavLst>
                                        <p:tav tm="0">
                                          <p:val>
                                            <p:strVal val="ppt_x"/>
                                          </p:val>
                                        </p:tav>
                                        <p:tav tm="100000">
                                          <p:val>
                                            <p:strVal val="#ppt_x+-1.44888"/>
                                          </p:val>
                                        </p:tav>
                                      </p:tavLst>
                                    </p:anim>
                                    <p:anim calcmode="lin" valueType="num">
                                      <p:cBhvr additive="base">
                                        <p:cTn id="498" dur="500" fill="hold">
                                          <p:stCondLst>
                                            <p:cond delay="0"/>
                                          </p:stCondLst>
                                        </p:cTn>
                                        <p:tgtEl>
                                          <p:spTgt spid="28"/>
                                        </p:tgtEl>
                                        <p:attrNameLst>
                                          <p:attrName>ppt_y</p:attrName>
                                        </p:attrNameLst>
                                      </p:cBhvr>
                                      <p:tavLst>
                                        <p:tav tm="0">
                                          <p:val>
                                            <p:strVal val="ppt_y"/>
                                          </p:val>
                                        </p:tav>
                                        <p:tav tm="100000">
                                          <p:val>
                                            <p:strVal val="#ppt_y+0"/>
                                          </p:val>
                                        </p:tav>
                                      </p:tavLst>
                                    </p:anim>
                                    <p:anim calcmode="lin" valueType="num">
                                      <p:cBhvr additive="base">
                                        <p:cTn id="499" dur="500" fill="hold">
                                          <p:stCondLst>
                                            <p:cond delay="0"/>
                                          </p:stCondLst>
                                        </p:cTn>
                                        <p:tgtEl>
                                          <p:spTgt spid="28"/>
                                        </p:tgtEl>
                                        <p:attrNameLst>
                                          <p:attrName>ppt_w</p:attrName>
                                        </p:attrNameLst>
                                      </p:cBhvr>
                                      <p:tavLst>
                                        <p:tav tm="0">
                                          <p:val>
                                            <p:strVal val="ppt_w"/>
                                          </p:val>
                                        </p:tav>
                                        <p:tav tm="100000">
                                          <p:val>
                                            <p:strVal val="#ppt_w+0"/>
                                          </p:val>
                                        </p:tav>
                                      </p:tavLst>
                                    </p:anim>
                                    <p:anim calcmode="lin" valueType="num">
                                      <p:cBhvr additive="base">
                                        <p:cTn id="500" dur="500" fill="hold">
                                          <p:stCondLst>
                                            <p:cond delay="0"/>
                                          </p:stCondLst>
                                        </p:cTn>
                                        <p:tgtEl>
                                          <p:spTgt spid="28"/>
                                        </p:tgtEl>
                                        <p:attrNameLst>
                                          <p:attrName>ppt_h</p:attrName>
                                        </p:attrNameLst>
                                      </p:cBhvr>
                                      <p:tavLst>
                                        <p:tav tm="0">
                                          <p:val>
                                            <p:strVal val="ppt_h"/>
                                          </p:val>
                                        </p:tav>
                                        <p:tav tm="100000">
                                          <p:val>
                                            <p:strVal val="#ppt_h+0"/>
                                          </p:val>
                                        </p:tav>
                                      </p:tavLst>
                                    </p:anim>
                                  </p:childTnLst>
                                </p:cTn>
                              </p:par>
                              <p:par>
                                <p:cTn id="501" presetID="35" presetClass="path" presetSubtype="0" accel="50000" decel="50000" fill="hold" nodeType="withEffect">
                                  <p:stCondLst>
                                    <p:cond delay="0"/>
                                  </p:stCondLst>
                                  <p:childTnLst>
                                    <p:anim calcmode="lin" valueType="num">
                                      <p:cBhvr additive="base">
                                        <p:cTn id="502" dur="500" fill="hold">
                                          <p:stCondLst>
                                            <p:cond delay="0"/>
                                          </p:stCondLst>
                                        </p:cTn>
                                        <p:tgtEl>
                                          <p:spTgt spid="29"/>
                                        </p:tgtEl>
                                        <p:attrNameLst>
                                          <p:attrName>ppt_x</p:attrName>
                                        </p:attrNameLst>
                                      </p:cBhvr>
                                      <p:tavLst>
                                        <p:tav tm="0">
                                          <p:val>
                                            <p:strVal val="ppt_x"/>
                                          </p:val>
                                        </p:tav>
                                        <p:tav tm="100000">
                                          <p:val>
                                            <p:strVal val="#ppt_x+-1.39287"/>
                                          </p:val>
                                        </p:tav>
                                      </p:tavLst>
                                    </p:anim>
                                    <p:anim calcmode="lin" valueType="num">
                                      <p:cBhvr additive="base">
                                        <p:cTn id="503" dur="500" fill="hold">
                                          <p:stCondLst>
                                            <p:cond delay="0"/>
                                          </p:stCondLst>
                                        </p:cTn>
                                        <p:tgtEl>
                                          <p:spTgt spid="29"/>
                                        </p:tgtEl>
                                        <p:attrNameLst>
                                          <p:attrName>ppt_y</p:attrName>
                                        </p:attrNameLst>
                                      </p:cBhvr>
                                      <p:tavLst>
                                        <p:tav tm="0">
                                          <p:val>
                                            <p:strVal val="ppt_y"/>
                                          </p:val>
                                        </p:tav>
                                        <p:tav tm="100000">
                                          <p:val>
                                            <p:strVal val="#ppt_y+-1.69542e-07"/>
                                          </p:val>
                                        </p:tav>
                                      </p:tavLst>
                                    </p:anim>
                                    <p:anim calcmode="lin" valueType="num">
                                      <p:cBhvr additive="base">
                                        <p:cTn id="504" dur="500" fill="hold">
                                          <p:stCondLst>
                                            <p:cond delay="0"/>
                                          </p:stCondLst>
                                        </p:cTn>
                                        <p:tgtEl>
                                          <p:spTgt spid="29"/>
                                        </p:tgtEl>
                                        <p:attrNameLst>
                                          <p:attrName>ppt_w</p:attrName>
                                        </p:attrNameLst>
                                      </p:cBhvr>
                                      <p:tavLst>
                                        <p:tav tm="0">
                                          <p:val>
                                            <p:strVal val="ppt_w"/>
                                          </p:val>
                                        </p:tav>
                                        <p:tav tm="100000">
                                          <p:val>
                                            <p:strVal val="#ppt_w+0.112433"/>
                                          </p:val>
                                        </p:tav>
                                      </p:tavLst>
                                    </p:anim>
                                    <p:anim calcmode="lin" valueType="num">
                                      <p:cBhvr additive="base">
                                        <p:cTn id="505" dur="500" fill="hold">
                                          <p:stCondLst>
                                            <p:cond delay="0"/>
                                          </p:stCondLst>
                                        </p:cTn>
                                        <p:tgtEl>
                                          <p:spTgt spid="29"/>
                                        </p:tgtEl>
                                        <p:attrNameLst>
                                          <p:attrName>ppt_h</p:attrName>
                                        </p:attrNameLst>
                                      </p:cBhvr>
                                      <p:tavLst>
                                        <p:tav tm="0">
                                          <p:val>
                                            <p:strVal val="ppt_h"/>
                                          </p:val>
                                        </p:tav>
                                        <p:tav tm="100000">
                                          <p:val>
                                            <p:strVal val="#ppt_h+0.112425"/>
                                          </p:val>
                                        </p:tav>
                                      </p:tavLst>
                                    </p:anim>
                                  </p:childTnLst>
                                </p:cTn>
                              </p:par>
                              <p:par>
                                <p:cTn id="506" presetID="35" presetClass="path" presetSubtype="0" accel="50000" decel="50000" fill="hold" nodeType="withEffect">
                                  <p:stCondLst>
                                    <p:cond delay="0"/>
                                  </p:stCondLst>
                                  <p:childTnLst>
                                    <p:anim calcmode="lin" valueType="num">
                                      <p:cBhvr additive="base">
                                        <p:cTn id="507" dur="500" fill="hold">
                                          <p:stCondLst>
                                            <p:cond delay="0"/>
                                          </p:stCondLst>
                                        </p:cTn>
                                        <p:tgtEl>
                                          <p:spTgt spid="30"/>
                                        </p:tgtEl>
                                        <p:attrNameLst>
                                          <p:attrName>ppt_x</p:attrName>
                                        </p:attrNameLst>
                                      </p:cBhvr>
                                      <p:tavLst>
                                        <p:tav tm="0">
                                          <p:val>
                                            <p:strVal val="ppt_x"/>
                                          </p:val>
                                        </p:tav>
                                        <p:tav tm="100000">
                                          <p:val>
                                            <p:strVal val="#ppt_x+-1.33667"/>
                                          </p:val>
                                        </p:tav>
                                      </p:tavLst>
                                    </p:anim>
                                    <p:anim calcmode="lin" valueType="num">
                                      <p:cBhvr additive="base">
                                        <p:cTn id="508" dur="500" fill="hold">
                                          <p:stCondLst>
                                            <p:cond delay="0"/>
                                          </p:stCondLst>
                                        </p:cTn>
                                        <p:tgtEl>
                                          <p:spTgt spid="30"/>
                                        </p:tgtEl>
                                        <p:attrNameLst>
                                          <p:attrName>ppt_y</p:attrName>
                                        </p:attrNameLst>
                                      </p:cBhvr>
                                      <p:tavLst>
                                        <p:tav tm="0">
                                          <p:val>
                                            <p:strVal val="ppt_y"/>
                                          </p:val>
                                        </p:tav>
                                        <p:tav tm="100000">
                                          <p:val>
                                            <p:strVal val="#ppt_y+-0.000132398"/>
                                          </p:val>
                                        </p:tav>
                                      </p:tavLst>
                                    </p:anim>
                                    <p:anim calcmode="lin" valueType="num">
                                      <p:cBhvr additive="base">
                                        <p:cTn id="509" dur="500" fill="hold">
                                          <p:stCondLst>
                                            <p:cond delay="0"/>
                                          </p:stCondLst>
                                        </p:cTn>
                                        <p:tgtEl>
                                          <p:spTgt spid="30"/>
                                        </p:tgtEl>
                                        <p:attrNameLst>
                                          <p:attrName>ppt_w</p:attrName>
                                        </p:attrNameLst>
                                      </p:cBhvr>
                                      <p:tavLst>
                                        <p:tav tm="0">
                                          <p:val>
                                            <p:strVal val="ppt_w"/>
                                          </p:val>
                                        </p:tav>
                                        <p:tav tm="100000">
                                          <p:val>
                                            <p:strVal val="#ppt_w+-0.000264825"/>
                                          </p:val>
                                        </p:tav>
                                      </p:tavLst>
                                    </p:anim>
                                    <p:anim calcmode="lin" valueType="num">
                                      <p:cBhvr additive="base">
                                        <p:cTn id="510" dur="500" fill="hold">
                                          <p:stCondLst>
                                            <p:cond delay="0"/>
                                          </p:stCondLst>
                                        </p:cTn>
                                        <p:tgtEl>
                                          <p:spTgt spid="30"/>
                                        </p:tgtEl>
                                        <p:attrNameLst>
                                          <p:attrName>ppt_h</p:attrName>
                                        </p:attrNameLst>
                                      </p:cBhvr>
                                      <p:tavLst>
                                        <p:tav tm="0">
                                          <p:val>
                                            <p:strVal val="ppt_h"/>
                                          </p:val>
                                        </p:tav>
                                        <p:tav tm="100000">
                                          <p:val>
                                            <p:strVal val="#ppt_h+-0.000264797"/>
                                          </p:val>
                                        </p:tav>
                                      </p:tavLst>
                                    </p:anim>
                                  </p:childTnLst>
                                </p:cTn>
                              </p:par>
                            </p:childTnLst>
                          </p:cTn>
                        </p:par>
                      </p:childTnLst>
                    </p:cTn>
                  </p:par>
                  <p:par>
                    <p:cTn id="511" fill="hold">
                      <p:stCondLst>
                        <p:cond delay="indefinite"/>
                      </p:stCondLst>
                      <p:childTnLst>
                        <p:par>
                          <p:cTn id="512" fill="hold">
                            <p:stCondLst>
                              <p:cond delay="0"/>
                            </p:stCondLst>
                            <p:childTnLst>
                              <p:par>
                                <p:cTn id="513" presetID="35" presetClass="path" presetSubtype="0" accel="50000" decel="50000" fill="hold" nodeType="clickEffect">
                                  <p:stCondLst>
                                    <p:cond delay="0"/>
                                  </p:stCondLst>
                                  <p:childTnLst>
                                    <p:anim calcmode="lin" valueType="num">
                                      <p:cBhvr additive="base">
                                        <p:cTn id="514" dur="500" fill="hold">
                                          <p:stCondLst>
                                            <p:cond delay="0"/>
                                          </p:stCondLst>
                                        </p:cTn>
                                        <p:tgtEl>
                                          <p:spTgt spid="21"/>
                                        </p:tgtEl>
                                        <p:attrNameLst>
                                          <p:attrName>ppt_x</p:attrName>
                                        </p:attrNameLst>
                                      </p:cBhvr>
                                      <p:tavLst>
                                        <p:tav tm="0">
                                          <p:val>
                                            <p:strVal val="ppt_x"/>
                                          </p:val>
                                        </p:tav>
                                        <p:tav tm="100000">
                                          <p:val>
                                            <p:strVal val="#ppt_x+3.11876"/>
                                          </p:val>
                                        </p:tav>
                                      </p:tavLst>
                                    </p:anim>
                                    <p:anim calcmode="lin" valueType="num">
                                      <p:cBhvr additive="base">
                                        <p:cTn id="515" dur="500" fill="hold">
                                          <p:stCondLst>
                                            <p:cond delay="0"/>
                                          </p:stCondLst>
                                        </p:cTn>
                                        <p:tgtEl>
                                          <p:spTgt spid="21"/>
                                        </p:tgtEl>
                                        <p:attrNameLst>
                                          <p:attrName>ppt_y</p:attrName>
                                        </p:attrNameLst>
                                      </p:cBhvr>
                                      <p:tavLst>
                                        <p:tav tm="0">
                                          <p:val>
                                            <p:strVal val="ppt_y"/>
                                          </p:val>
                                        </p:tav>
                                        <p:tav tm="100000">
                                          <p:val>
                                            <p:strVal val="#ppt_y+0"/>
                                          </p:val>
                                        </p:tav>
                                      </p:tavLst>
                                    </p:anim>
                                    <p:anim calcmode="lin" valueType="num">
                                      <p:cBhvr additive="base">
                                        <p:cTn id="516" dur="500" fill="hold">
                                          <p:stCondLst>
                                            <p:cond delay="0"/>
                                          </p:stCondLst>
                                        </p:cTn>
                                        <p:tgtEl>
                                          <p:spTgt spid="21"/>
                                        </p:tgtEl>
                                        <p:attrNameLst>
                                          <p:attrName>ppt_w</p:attrName>
                                        </p:attrNameLst>
                                      </p:cBhvr>
                                      <p:tavLst>
                                        <p:tav tm="0">
                                          <p:val>
                                            <p:strVal val="ppt_w"/>
                                          </p:val>
                                        </p:tav>
                                        <p:tav tm="100000">
                                          <p:val>
                                            <p:strVal val="#ppt_w+0.000169245"/>
                                          </p:val>
                                        </p:tav>
                                      </p:tavLst>
                                    </p:anim>
                                    <p:anim calcmode="lin" valueType="num">
                                      <p:cBhvr additive="base">
                                        <p:cTn id="517" dur="500" fill="hold">
                                          <p:stCondLst>
                                            <p:cond delay="0"/>
                                          </p:stCondLst>
                                        </p:cTn>
                                        <p:tgtEl>
                                          <p:spTgt spid="21"/>
                                        </p:tgtEl>
                                        <p:attrNameLst>
                                          <p:attrName>ppt_h</p:attrName>
                                        </p:attrNameLst>
                                      </p:cBhvr>
                                      <p:tavLst>
                                        <p:tav tm="0">
                                          <p:val>
                                            <p:strVal val="ppt_h"/>
                                          </p:val>
                                        </p:tav>
                                        <p:tav tm="100000">
                                          <p:val>
                                            <p:strVal val="#ppt_h+0"/>
                                          </p:val>
                                        </p:tav>
                                      </p:tavLst>
                                    </p:anim>
                                  </p:childTnLst>
                                </p:cTn>
                              </p:par>
                              <p:par>
                                <p:cTn id="518" presetID="35" presetClass="path" presetSubtype="0" accel="50000" decel="50000" fill="hold" nodeType="withEffect">
                                  <p:stCondLst>
                                    <p:cond delay="0"/>
                                  </p:stCondLst>
                                  <p:childTnLst>
                                    <p:anim calcmode="lin" valueType="num">
                                      <p:cBhvr additive="base">
                                        <p:cTn id="519" dur="500" fill="hold">
                                          <p:stCondLst>
                                            <p:cond delay="0"/>
                                          </p:stCondLst>
                                        </p:cTn>
                                        <p:tgtEl>
                                          <p:spTgt spid="18"/>
                                        </p:tgtEl>
                                        <p:attrNameLst>
                                          <p:attrName>ppt_x</p:attrName>
                                        </p:attrNameLst>
                                      </p:cBhvr>
                                      <p:tavLst>
                                        <p:tav tm="0">
                                          <p:val>
                                            <p:strVal val="ppt_x"/>
                                          </p:val>
                                        </p:tav>
                                        <p:tav tm="100000">
                                          <p:val>
                                            <p:strVal val="#ppt_x+3.1189"/>
                                          </p:val>
                                        </p:tav>
                                      </p:tavLst>
                                    </p:anim>
                                    <p:anim calcmode="lin" valueType="num">
                                      <p:cBhvr additive="base">
                                        <p:cTn id="520" dur="500" fill="hold">
                                          <p:stCondLst>
                                            <p:cond delay="0"/>
                                          </p:stCondLst>
                                        </p:cTn>
                                        <p:tgtEl>
                                          <p:spTgt spid="18"/>
                                        </p:tgtEl>
                                        <p:attrNameLst>
                                          <p:attrName>ppt_y</p:attrName>
                                        </p:attrNameLst>
                                      </p:cBhvr>
                                      <p:tavLst>
                                        <p:tav tm="0">
                                          <p:val>
                                            <p:strVal val="ppt_y"/>
                                          </p:val>
                                        </p:tav>
                                        <p:tav tm="100000">
                                          <p:val>
                                            <p:strVal val="#ppt_y+0"/>
                                          </p:val>
                                        </p:tav>
                                      </p:tavLst>
                                    </p:anim>
                                    <p:anim calcmode="lin" valueType="num">
                                      <p:cBhvr additive="base">
                                        <p:cTn id="521" dur="500" fill="hold">
                                          <p:stCondLst>
                                            <p:cond delay="0"/>
                                          </p:stCondLst>
                                        </p:cTn>
                                        <p:tgtEl>
                                          <p:spTgt spid="18"/>
                                        </p:tgtEl>
                                        <p:attrNameLst>
                                          <p:attrName>ppt_w</p:attrName>
                                        </p:attrNameLst>
                                      </p:cBhvr>
                                      <p:tavLst>
                                        <p:tav tm="0">
                                          <p:val>
                                            <p:strVal val="ppt_w"/>
                                          </p:val>
                                        </p:tav>
                                        <p:tav tm="100000">
                                          <p:val>
                                            <p:strVal val="#ppt_w+4.40809e-05"/>
                                          </p:val>
                                        </p:tav>
                                      </p:tavLst>
                                    </p:anim>
                                    <p:anim calcmode="lin" valueType="num">
                                      <p:cBhvr additive="base">
                                        <p:cTn id="522" dur="500" fill="hold">
                                          <p:stCondLst>
                                            <p:cond delay="0"/>
                                          </p:stCondLst>
                                        </p:cTn>
                                        <p:tgtEl>
                                          <p:spTgt spid="18"/>
                                        </p:tgtEl>
                                        <p:attrNameLst>
                                          <p:attrName>ppt_h</p:attrName>
                                        </p:attrNameLst>
                                      </p:cBhvr>
                                      <p:tavLst>
                                        <p:tav tm="0">
                                          <p:val>
                                            <p:strVal val="ppt_h"/>
                                          </p:val>
                                        </p:tav>
                                        <p:tav tm="100000">
                                          <p:val>
                                            <p:strVal val="#ppt_h+0"/>
                                          </p:val>
                                        </p:tav>
                                      </p:tavLst>
                                    </p:anim>
                                  </p:childTnLst>
                                </p:cTn>
                              </p:par>
                              <p:par>
                                <p:cTn id="523" presetID="35" presetClass="path" presetSubtype="0" accel="50000" decel="50000" fill="hold" nodeType="withEffect">
                                  <p:stCondLst>
                                    <p:cond delay="0"/>
                                  </p:stCondLst>
                                  <p:childTnLst>
                                    <p:anim calcmode="lin" valueType="num">
                                      <p:cBhvr additive="base">
                                        <p:cTn id="524" dur="500" fill="hold">
                                          <p:stCondLst>
                                            <p:cond delay="0"/>
                                          </p:stCondLst>
                                        </p:cTn>
                                        <p:tgtEl>
                                          <p:spTgt spid="11"/>
                                        </p:tgtEl>
                                        <p:attrNameLst>
                                          <p:attrName>ppt_x</p:attrName>
                                        </p:attrNameLst>
                                      </p:cBhvr>
                                      <p:tavLst>
                                        <p:tav tm="0">
                                          <p:val>
                                            <p:strVal val="ppt_x"/>
                                          </p:val>
                                        </p:tav>
                                        <p:tav tm="100000">
                                          <p:val>
                                            <p:strVal val="#ppt_x+3.11908"/>
                                          </p:val>
                                        </p:tav>
                                      </p:tavLst>
                                    </p:anim>
                                    <p:anim calcmode="lin" valueType="num">
                                      <p:cBhvr additive="base">
                                        <p:cTn id="525" dur="500" fill="hold">
                                          <p:stCondLst>
                                            <p:cond delay="0"/>
                                          </p:stCondLst>
                                        </p:cTn>
                                        <p:tgtEl>
                                          <p:spTgt spid="11"/>
                                        </p:tgtEl>
                                        <p:attrNameLst>
                                          <p:attrName>ppt_y</p:attrName>
                                        </p:attrNameLst>
                                      </p:cBhvr>
                                      <p:tavLst>
                                        <p:tav tm="0">
                                          <p:val>
                                            <p:strVal val="ppt_y"/>
                                          </p:val>
                                        </p:tav>
                                        <p:tav tm="100000">
                                          <p:val>
                                            <p:strVal val="#ppt_y+0"/>
                                          </p:val>
                                        </p:tav>
                                      </p:tavLst>
                                    </p:anim>
                                    <p:anim calcmode="lin" valueType="num">
                                      <p:cBhvr additive="base">
                                        <p:cTn id="526" dur="500" fill="hold">
                                          <p:stCondLst>
                                            <p:cond delay="0"/>
                                          </p:stCondLst>
                                        </p:cTn>
                                        <p:tgtEl>
                                          <p:spTgt spid="11"/>
                                        </p:tgtEl>
                                        <p:attrNameLst>
                                          <p:attrName>ppt_w</p:attrName>
                                        </p:attrNameLst>
                                      </p:cBhvr>
                                      <p:tavLst>
                                        <p:tav tm="0">
                                          <p:val>
                                            <p:strVal val="ppt_w"/>
                                          </p:val>
                                        </p:tav>
                                        <p:tav tm="100000">
                                          <p:val>
                                            <p:strVal val="#ppt_w+0"/>
                                          </p:val>
                                        </p:tav>
                                      </p:tavLst>
                                    </p:anim>
                                    <p:anim calcmode="lin" valueType="num">
                                      <p:cBhvr additive="base">
                                        <p:cTn id="527" dur="500" fill="hold">
                                          <p:stCondLst>
                                            <p:cond delay="0"/>
                                          </p:stCondLst>
                                        </p:cTn>
                                        <p:tgtEl>
                                          <p:spTgt spid="11"/>
                                        </p:tgtEl>
                                        <p:attrNameLst>
                                          <p:attrName>ppt_h</p:attrName>
                                        </p:attrNameLst>
                                      </p:cBhvr>
                                      <p:tavLst>
                                        <p:tav tm="0">
                                          <p:val>
                                            <p:strVal val="ppt_h"/>
                                          </p:val>
                                        </p:tav>
                                        <p:tav tm="100000">
                                          <p:val>
                                            <p:strVal val="#ppt_h+0"/>
                                          </p:val>
                                        </p:tav>
                                      </p:tavLst>
                                    </p:anim>
                                  </p:childTnLst>
                                </p:cTn>
                              </p:par>
                              <p:par>
                                <p:cTn id="528" presetID="35" presetClass="path" presetSubtype="0" accel="50000" decel="50000" fill="hold" nodeType="withEffect">
                                  <p:stCondLst>
                                    <p:cond delay="0"/>
                                  </p:stCondLst>
                                  <p:childTnLst>
                                    <p:anim calcmode="lin" valueType="num">
                                      <p:cBhvr additive="base">
                                        <p:cTn id="529" dur="500" fill="hold">
                                          <p:stCondLst>
                                            <p:cond delay="0"/>
                                          </p:stCondLst>
                                        </p:cTn>
                                        <p:tgtEl>
                                          <p:spTgt spid="22"/>
                                        </p:tgtEl>
                                        <p:attrNameLst>
                                          <p:attrName>ppt_x</p:attrName>
                                        </p:attrNameLst>
                                      </p:cBhvr>
                                      <p:tavLst>
                                        <p:tav tm="0">
                                          <p:val>
                                            <p:strVal val="ppt_x"/>
                                          </p:val>
                                        </p:tav>
                                        <p:tav tm="40000">
                                          <p:val>
                                            <p:fltVal val="1.3199"/>
                                          </p:val>
                                        </p:tav>
                                        <p:tav tm="50000">
                                          <p:val>
                                            <p:fltVal val="1.3199"/>
                                          </p:val>
                                        </p:tav>
                                        <p:tav tm="55000">
                                          <p:val>
                                            <p:fltVal val="-0.31973"/>
                                          </p:val>
                                        </p:tav>
                                        <p:tav tm="60000">
                                          <p:val>
                                            <p:fltVal val="-0.31973"/>
                                          </p:val>
                                        </p:tav>
                                        <p:tav tm="100000">
                                          <p:val>
                                            <p:fltVal val="-1.55383"/>
                                          </p:val>
                                        </p:tav>
                                      </p:tavLst>
                                    </p:anim>
                                    <p:anim calcmode="lin" valueType="num">
                                      <p:cBhvr additive="base">
                                        <p:cTn id="530" dur="500" fill="hold">
                                          <p:stCondLst>
                                            <p:cond delay="0"/>
                                          </p:stCondLst>
                                        </p:cTn>
                                        <p:tgtEl>
                                          <p:spTgt spid="22"/>
                                        </p:tgtEl>
                                        <p:attrNameLst>
                                          <p:attrName>ppt_y</p:attrName>
                                        </p:attrNameLst>
                                      </p:cBhvr>
                                      <p:tavLst>
                                        <p:tav tm="0">
                                          <p:val>
                                            <p:strVal val="ppt_y"/>
                                          </p:val>
                                        </p:tav>
                                        <p:tav tm="40000">
                                          <p:val>
                                            <p:strVal val="ppt_y"/>
                                          </p:val>
                                        </p:tav>
                                        <p:tav tm="50000">
                                          <p:val>
                                            <p:fltVal val="1.63975"/>
                                          </p:val>
                                        </p:tav>
                                        <p:tav tm="55000">
                                          <p:val>
                                            <p:fltVal val="1.63975"/>
                                          </p:val>
                                        </p:tav>
                                        <p:tav tm="60000">
                                          <p:val>
                                            <p:fltVal val="0.54445"/>
                                          </p:val>
                                        </p:tav>
                                        <p:tav tm="100000">
                                          <p:val>
                                            <p:fltVal val="0.54445"/>
                                          </p:val>
                                        </p:tav>
                                      </p:tavLst>
                                    </p:anim>
                                    <p:anim calcmode="lin" valueType="num">
                                      <p:cBhvr additive="base">
                                        <p:cTn id="531" dur="500" fill="hold">
                                          <p:stCondLst>
                                            <p:cond delay="0"/>
                                          </p:stCondLst>
                                        </p:cTn>
                                        <p:tgtEl>
                                          <p:spTgt spid="22"/>
                                        </p:tgtEl>
                                        <p:attrNameLst>
                                          <p:attrName>ppt_w</p:attrName>
                                        </p:attrNameLst>
                                      </p:cBhvr>
                                      <p:tavLst>
                                        <p:tav tm="0">
                                          <p:val>
                                            <p:strVal val="ppt_w"/>
                                          </p:val>
                                        </p:tav>
                                        <p:tav tm="100000">
                                          <p:val>
                                            <p:strVal val="#ppt_w+-0.000169245"/>
                                          </p:val>
                                        </p:tav>
                                      </p:tavLst>
                                    </p:anim>
                                    <p:anim calcmode="lin" valueType="num">
                                      <p:cBhvr additive="base">
                                        <p:cTn id="532" dur="500" fill="hold">
                                          <p:stCondLst>
                                            <p:cond delay="0"/>
                                          </p:stCondLst>
                                        </p:cTn>
                                        <p:tgtEl>
                                          <p:spTgt spid="22"/>
                                        </p:tgtEl>
                                        <p:attrNameLst>
                                          <p:attrName>ppt_h</p:attrName>
                                        </p:attrNameLst>
                                      </p:cBhvr>
                                      <p:tavLst>
                                        <p:tav tm="0">
                                          <p:val>
                                            <p:strVal val="ppt_h"/>
                                          </p:val>
                                        </p:tav>
                                        <p:tav tm="100000">
                                          <p:val>
                                            <p:strVal val="#ppt_h+0"/>
                                          </p:val>
                                        </p:tav>
                                      </p:tavLst>
                                    </p:anim>
                                  </p:childTnLst>
                                </p:cTn>
                              </p:par>
                              <p:par>
                                <p:cTn id="533" presetID="35" presetClass="path" presetSubtype="0" accel="50000" decel="50000" fill="hold" nodeType="withEffect">
                                  <p:stCondLst>
                                    <p:cond delay="0"/>
                                  </p:stCondLst>
                                  <p:childTnLst>
                                    <p:anim calcmode="lin" valueType="num">
                                      <p:cBhvr additive="base">
                                        <p:cTn id="534" dur="500" fill="hold">
                                          <p:stCondLst>
                                            <p:cond delay="0"/>
                                          </p:stCondLst>
                                        </p:cTn>
                                        <p:tgtEl>
                                          <p:spTgt spid="23"/>
                                        </p:tgtEl>
                                        <p:attrNameLst>
                                          <p:attrName>ppt_x</p:attrName>
                                        </p:attrNameLst>
                                      </p:cBhvr>
                                      <p:tavLst>
                                        <p:tav tm="0">
                                          <p:val>
                                            <p:strVal val="ppt_x"/>
                                          </p:val>
                                        </p:tav>
                                        <p:tav tm="100000">
                                          <p:val>
                                            <p:strVal val="#ppt_x+-1.0019"/>
                                          </p:val>
                                        </p:tav>
                                      </p:tavLst>
                                    </p:anim>
                                    <p:anim calcmode="lin" valueType="num">
                                      <p:cBhvr additive="base">
                                        <p:cTn id="535" dur="500" fill="hold">
                                          <p:stCondLst>
                                            <p:cond delay="0"/>
                                          </p:stCondLst>
                                        </p:cTn>
                                        <p:tgtEl>
                                          <p:spTgt spid="23"/>
                                        </p:tgtEl>
                                        <p:attrNameLst>
                                          <p:attrName>ppt_y</p:attrName>
                                        </p:attrNameLst>
                                      </p:cBhvr>
                                      <p:tavLst>
                                        <p:tav tm="0">
                                          <p:val>
                                            <p:strVal val="ppt_y"/>
                                          </p:val>
                                        </p:tav>
                                        <p:tav tm="100000">
                                          <p:val>
                                            <p:strVal val="#ppt_y+0"/>
                                          </p:val>
                                        </p:tav>
                                      </p:tavLst>
                                    </p:anim>
                                    <p:anim calcmode="lin" valueType="num">
                                      <p:cBhvr additive="base">
                                        <p:cTn id="536" dur="500" fill="hold">
                                          <p:stCondLst>
                                            <p:cond delay="0"/>
                                          </p:stCondLst>
                                        </p:cTn>
                                        <p:tgtEl>
                                          <p:spTgt spid="23"/>
                                        </p:tgtEl>
                                        <p:attrNameLst>
                                          <p:attrName>ppt_w</p:attrName>
                                        </p:attrNameLst>
                                      </p:cBhvr>
                                      <p:tavLst>
                                        <p:tav tm="0">
                                          <p:val>
                                            <p:strVal val="ppt_w"/>
                                          </p:val>
                                        </p:tav>
                                        <p:tav tm="100000">
                                          <p:val>
                                            <p:strVal val="#ppt_w+-4.40809e-05"/>
                                          </p:val>
                                        </p:tav>
                                      </p:tavLst>
                                    </p:anim>
                                    <p:anim calcmode="lin" valueType="num">
                                      <p:cBhvr additive="base">
                                        <p:cTn id="537" dur="500" fill="hold">
                                          <p:stCondLst>
                                            <p:cond delay="0"/>
                                          </p:stCondLst>
                                        </p:cTn>
                                        <p:tgtEl>
                                          <p:spTgt spid="23"/>
                                        </p:tgtEl>
                                        <p:attrNameLst>
                                          <p:attrName>ppt_h</p:attrName>
                                        </p:attrNameLst>
                                      </p:cBhvr>
                                      <p:tavLst>
                                        <p:tav tm="0">
                                          <p:val>
                                            <p:strVal val="ppt_h"/>
                                          </p:val>
                                        </p:tav>
                                        <p:tav tm="100000">
                                          <p:val>
                                            <p:strVal val="#ppt_h+0"/>
                                          </p:val>
                                        </p:tav>
                                      </p:tavLst>
                                    </p:anim>
                                  </p:childTnLst>
                                </p:cTn>
                              </p:par>
                              <p:par>
                                <p:cTn id="538" presetID="35" presetClass="path" presetSubtype="0" accel="50000" decel="50000" fill="hold" nodeType="withEffect">
                                  <p:stCondLst>
                                    <p:cond delay="0"/>
                                  </p:stCondLst>
                                  <p:childTnLst>
                                    <p:anim calcmode="lin" valueType="num">
                                      <p:cBhvr additive="base">
                                        <p:cTn id="539" dur="500" fill="hold">
                                          <p:stCondLst>
                                            <p:cond delay="0"/>
                                          </p:stCondLst>
                                        </p:cTn>
                                        <p:tgtEl>
                                          <p:spTgt spid="24"/>
                                        </p:tgtEl>
                                        <p:attrNameLst>
                                          <p:attrName>ppt_x</p:attrName>
                                        </p:attrNameLst>
                                      </p:cBhvr>
                                      <p:tavLst>
                                        <p:tav tm="0">
                                          <p:val>
                                            <p:strVal val="ppt_x"/>
                                          </p:val>
                                        </p:tav>
                                        <p:tav tm="100000">
                                          <p:val>
                                            <p:strVal val="#ppt_x+-1.00188"/>
                                          </p:val>
                                        </p:tav>
                                      </p:tavLst>
                                    </p:anim>
                                    <p:anim calcmode="lin" valueType="num">
                                      <p:cBhvr additive="base">
                                        <p:cTn id="540" dur="500" fill="hold">
                                          <p:stCondLst>
                                            <p:cond delay="0"/>
                                          </p:stCondLst>
                                        </p:cTn>
                                        <p:tgtEl>
                                          <p:spTgt spid="24"/>
                                        </p:tgtEl>
                                        <p:attrNameLst>
                                          <p:attrName>ppt_y</p:attrName>
                                        </p:attrNameLst>
                                      </p:cBhvr>
                                      <p:tavLst>
                                        <p:tav tm="0">
                                          <p:val>
                                            <p:strVal val="ppt_y"/>
                                          </p:val>
                                        </p:tav>
                                        <p:tav tm="100000">
                                          <p:val>
                                            <p:strVal val="#ppt_y+0"/>
                                          </p:val>
                                        </p:tav>
                                      </p:tavLst>
                                    </p:anim>
                                    <p:anim calcmode="lin" valueType="num">
                                      <p:cBhvr additive="base">
                                        <p:cTn id="541" dur="500" fill="hold">
                                          <p:stCondLst>
                                            <p:cond delay="0"/>
                                          </p:stCondLst>
                                        </p:cTn>
                                        <p:tgtEl>
                                          <p:spTgt spid="24"/>
                                        </p:tgtEl>
                                        <p:attrNameLst>
                                          <p:attrName>ppt_w</p:attrName>
                                        </p:attrNameLst>
                                      </p:cBhvr>
                                      <p:tavLst>
                                        <p:tav tm="0">
                                          <p:val>
                                            <p:strVal val="ppt_w"/>
                                          </p:val>
                                        </p:tav>
                                        <p:tav tm="100000">
                                          <p:val>
                                            <p:strVal val="#ppt_w+0"/>
                                          </p:val>
                                        </p:tav>
                                      </p:tavLst>
                                    </p:anim>
                                    <p:anim calcmode="lin" valueType="num">
                                      <p:cBhvr additive="base">
                                        <p:cTn id="542" dur="500" fill="hold">
                                          <p:stCondLst>
                                            <p:cond delay="0"/>
                                          </p:stCondLst>
                                        </p:cTn>
                                        <p:tgtEl>
                                          <p:spTgt spid="24"/>
                                        </p:tgtEl>
                                        <p:attrNameLst>
                                          <p:attrName>ppt_h</p:attrName>
                                        </p:attrNameLst>
                                      </p:cBhvr>
                                      <p:tavLst>
                                        <p:tav tm="0">
                                          <p:val>
                                            <p:strVal val="ppt_h"/>
                                          </p:val>
                                        </p:tav>
                                        <p:tav tm="100000">
                                          <p:val>
                                            <p:strVal val="#ppt_h+0"/>
                                          </p:val>
                                        </p:tav>
                                      </p:tavLst>
                                    </p:anim>
                                  </p:childTnLst>
                                </p:cTn>
                              </p:par>
                              <p:par>
                                <p:cTn id="543" presetID="35" presetClass="path" presetSubtype="0" accel="50000" decel="50000" fill="hold" nodeType="withEffect">
                                  <p:stCondLst>
                                    <p:cond delay="0"/>
                                  </p:stCondLst>
                                  <p:childTnLst>
                                    <p:anim calcmode="lin" valueType="num">
                                      <p:cBhvr additive="base">
                                        <p:cTn id="544" dur="500" fill="hold">
                                          <p:stCondLst>
                                            <p:cond delay="0"/>
                                          </p:stCondLst>
                                        </p:cTn>
                                        <p:tgtEl>
                                          <p:spTgt spid="25"/>
                                        </p:tgtEl>
                                        <p:attrNameLst>
                                          <p:attrName>ppt_x</p:attrName>
                                        </p:attrNameLst>
                                      </p:cBhvr>
                                      <p:tavLst>
                                        <p:tav tm="0">
                                          <p:val>
                                            <p:strVal val="ppt_x"/>
                                          </p:val>
                                        </p:tav>
                                        <p:tav tm="100000">
                                          <p:val>
                                            <p:strVal val="#ppt_x+-1.05809"/>
                                          </p:val>
                                        </p:tav>
                                      </p:tavLst>
                                    </p:anim>
                                    <p:anim calcmode="lin" valueType="num">
                                      <p:cBhvr additive="base">
                                        <p:cTn id="545" dur="500" fill="hold">
                                          <p:stCondLst>
                                            <p:cond delay="0"/>
                                          </p:stCondLst>
                                        </p:cTn>
                                        <p:tgtEl>
                                          <p:spTgt spid="25"/>
                                        </p:tgtEl>
                                        <p:attrNameLst>
                                          <p:attrName>ppt_y</p:attrName>
                                        </p:attrNameLst>
                                      </p:cBhvr>
                                      <p:tavLst>
                                        <p:tav tm="0">
                                          <p:val>
                                            <p:strVal val="ppt_y"/>
                                          </p:val>
                                        </p:tav>
                                        <p:tav tm="100000">
                                          <p:val>
                                            <p:strVal val="#ppt_y+1.69542e-07"/>
                                          </p:val>
                                        </p:tav>
                                      </p:tavLst>
                                    </p:anim>
                                    <p:anim calcmode="lin" valueType="num">
                                      <p:cBhvr additive="base">
                                        <p:cTn id="546" dur="500" fill="hold">
                                          <p:stCondLst>
                                            <p:cond delay="0"/>
                                          </p:stCondLst>
                                        </p:cTn>
                                        <p:tgtEl>
                                          <p:spTgt spid="25"/>
                                        </p:tgtEl>
                                        <p:attrNameLst>
                                          <p:attrName>ppt_w</p:attrName>
                                        </p:attrNameLst>
                                      </p:cBhvr>
                                      <p:tavLst>
                                        <p:tav tm="0">
                                          <p:val>
                                            <p:strVal val="ppt_w"/>
                                          </p:val>
                                        </p:tav>
                                        <p:tav tm="100000">
                                          <p:val>
                                            <p:strVal val="#ppt_w+-0.112433"/>
                                          </p:val>
                                        </p:tav>
                                      </p:tavLst>
                                    </p:anim>
                                    <p:anim calcmode="lin" valueType="num">
                                      <p:cBhvr additive="base">
                                        <p:cTn id="547" dur="500" fill="hold">
                                          <p:stCondLst>
                                            <p:cond delay="0"/>
                                          </p:stCondLst>
                                        </p:cTn>
                                        <p:tgtEl>
                                          <p:spTgt spid="25"/>
                                        </p:tgtEl>
                                        <p:attrNameLst>
                                          <p:attrName>ppt_h</p:attrName>
                                        </p:attrNameLst>
                                      </p:cBhvr>
                                      <p:tavLst>
                                        <p:tav tm="0">
                                          <p:val>
                                            <p:strVal val="ppt_h"/>
                                          </p:val>
                                        </p:tav>
                                        <p:tav tm="100000">
                                          <p:val>
                                            <p:strVal val="#ppt_h+-0.112425"/>
                                          </p:val>
                                        </p:tav>
                                      </p:tavLst>
                                    </p:anim>
                                  </p:childTnLst>
                                </p:cTn>
                              </p:par>
                              <p:par>
                                <p:cTn id="548" presetID="35" presetClass="path" presetSubtype="0" accel="50000" decel="50000" fill="hold" nodeType="withEffect">
                                  <p:stCondLst>
                                    <p:cond delay="0"/>
                                  </p:stCondLst>
                                  <p:childTnLst>
                                    <p:anim calcmode="lin" valueType="num">
                                      <p:cBhvr additive="base">
                                        <p:cTn id="549" dur="500" fill="hold">
                                          <p:stCondLst>
                                            <p:cond delay="0"/>
                                          </p:stCondLst>
                                        </p:cTn>
                                        <p:tgtEl>
                                          <p:spTgt spid="26"/>
                                        </p:tgtEl>
                                        <p:attrNameLst>
                                          <p:attrName>ppt_x</p:attrName>
                                        </p:attrNameLst>
                                      </p:cBhvr>
                                      <p:tavLst>
                                        <p:tav tm="0">
                                          <p:val>
                                            <p:strVal val="ppt_x"/>
                                          </p:val>
                                        </p:tav>
                                        <p:tav tm="100000">
                                          <p:val>
                                            <p:strVal val="#ppt_x+-1.11449"/>
                                          </p:val>
                                        </p:tav>
                                      </p:tavLst>
                                    </p:anim>
                                    <p:anim calcmode="lin" valueType="num">
                                      <p:cBhvr additive="base">
                                        <p:cTn id="550" dur="500" fill="hold">
                                          <p:stCondLst>
                                            <p:cond delay="0"/>
                                          </p:stCondLst>
                                        </p:cTn>
                                        <p:tgtEl>
                                          <p:spTgt spid="26"/>
                                        </p:tgtEl>
                                        <p:attrNameLst>
                                          <p:attrName>ppt_y</p:attrName>
                                        </p:attrNameLst>
                                      </p:cBhvr>
                                      <p:tavLst>
                                        <p:tav tm="0">
                                          <p:val>
                                            <p:strVal val="ppt_y"/>
                                          </p:val>
                                        </p:tav>
                                        <p:tav tm="100000">
                                          <p:val>
                                            <p:strVal val="#ppt_y+0.000132398"/>
                                          </p:val>
                                        </p:tav>
                                      </p:tavLst>
                                    </p:anim>
                                    <p:anim calcmode="lin" valueType="num">
                                      <p:cBhvr additive="base">
                                        <p:cTn id="551" dur="500" fill="hold">
                                          <p:stCondLst>
                                            <p:cond delay="0"/>
                                          </p:stCondLst>
                                        </p:cTn>
                                        <p:tgtEl>
                                          <p:spTgt spid="26"/>
                                        </p:tgtEl>
                                        <p:attrNameLst>
                                          <p:attrName>ppt_w</p:attrName>
                                        </p:attrNameLst>
                                      </p:cBhvr>
                                      <p:tavLst>
                                        <p:tav tm="0">
                                          <p:val>
                                            <p:strVal val="ppt_w"/>
                                          </p:val>
                                        </p:tav>
                                        <p:tav tm="100000">
                                          <p:val>
                                            <p:strVal val="#ppt_w+0.000264825"/>
                                          </p:val>
                                        </p:tav>
                                      </p:tavLst>
                                    </p:anim>
                                    <p:anim calcmode="lin" valueType="num">
                                      <p:cBhvr additive="base">
                                        <p:cTn id="552" dur="500" fill="hold">
                                          <p:stCondLst>
                                            <p:cond delay="0"/>
                                          </p:stCondLst>
                                        </p:cTn>
                                        <p:tgtEl>
                                          <p:spTgt spid="26"/>
                                        </p:tgtEl>
                                        <p:attrNameLst>
                                          <p:attrName>ppt_h</p:attrName>
                                        </p:attrNameLst>
                                      </p:cBhvr>
                                      <p:tavLst>
                                        <p:tav tm="0">
                                          <p:val>
                                            <p:strVal val="ppt_h"/>
                                          </p:val>
                                        </p:tav>
                                        <p:tav tm="100000">
                                          <p:val>
                                            <p:strVal val="#ppt_h+0.000264797"/>
                                          </p:val>
                                        </p:tav>
                                      </p:tavLst>
                                    </p:anim>
                                  </p:childTnLst>
                                </p:cTn>
                              </p:par>
                              <p:par>
                                <p:cTn id="553" presetID="35" presetClass="path" presetSubtype="0" accel="50000" decel="50000" fill="hold" nodeType="withEffect">
                                  <p:stCondLst>
                                    <p:cond delay="0"/>
                                  </p:stCondLst>
                                  <p:childTnLst>
                                    <p:anim calcmode="lin" valueType="num">
                                      <p:cBhvr additive="base">
                                        <p:cTn id="554" dur="500" fill="hold">
                                          <p:stCondLst>
                                            <p:cond delay="0"/>
                                          </p:stCondLst>
                                        </p:cTn>
                                        <p:tgtEl>
                                          <p:spTgt spid="27"/>
                                        </p:tgtEl>
                                        <p:attrNameLst>
                                          <p:attrName>ppt_x</p:attrName>
                                        </p:attrNameLst>
                                      </p:cBhvr>
                                      <p:tavLst>
                                        <p:tav tm="0">
                                          <p:val>
                                            <p:strVal val="ppt_x"/>
                                          </p:val>
                                        </p:tav>
                                        <p:tav tm="100000">
                                          <p:val>
                                            <p:strVal val="#ppt_x+-1.11472"/>
                                          </p:val>
                                        </p:tav>
                                      </p:tavLst>
                                    </p:anim>
                                    <p:anim calcmode="lin" valueType="num">
                                      <p:cBhvr additive="base">
                                        <p:cTn id="555" dur="500" fill="hold">
                                          <p:stCondLst>
                                            <p:cond delay="0"/>
                                          </p:stCondLst>
                                        </p:cTn>
                                        <p:tgtEl>
                                          <p:spTgt spid="27"/>
                                        </p:tgtEl>
                                        <p:attrNameLst>
                                          <p:attrName>ppt_y</p:attrName>
                                        </p:attrNameLst>
                                      </p:cBhvr>
                                      <p:tavLst>
                                        <p:tav tm="0">
                                          <p:val>
                                            <p:strVal val="ppt_y"/>
                                          </p:val>
                                        </p:tav>
                                        <p:tav tm="100000">
                                          <p:val>
                                            <p:strVal val="#ppt_y+0"/>
                                          </p:val>
                                        </p:tav>
                                      </p:tavLst>
                                    </p:anim>
                                    <p:anim calcmode="lin" valueType="num">
                                      <p:cBhvr additive="base">
                                        <p:cTn id="556" dur="500" fill="hold">
                                          <p:stCondLst>
                                            <p:cond delay="0"/>
                                          </p:stCondLst>
                                        </p:cTn>
                                        <p:tgtEl>
                                          <p:spTgt spid="27"/>
                                        </p:tgtEl>
                                        <p:attrNameLst>
                                          <p:attrName>ppt_w</p:attrName>
                                        </p:attrNameLst>
                                      </p:cBhvr>
                                      <p:tavLst>
                                        <p:tav tm="0">
                                          <p:val>
                                            <p:strVal val="ppt_w"/>
                                          </p:val>
                                        </p:tav>
                                        <p:tav tm="100000">
                                          <p:val>
                                            <p:strVal val="#ppt_w+0"/>
                                          </p:val>
                                        </p:tav>
                                      </p:tavLst>
                                    </p:anim>
                                    <p:anim calcmode="lin" valueType="num">
                                      <p:cBhvr additive="base">
                                        <p:cTn id="557" dur="500" fill="hold">
                                          <p:stCondLst>
                                            <p:cond delay="0"/>
                                          </p:stCondLst>
                                        </p:cTn>
                                        <p:tgtEl>
                                          <p:spTgt spid="27"/>
                                        </p:tgtEl>
                                        <p:attrNameLst>
                                          <p:attrName>ppt_h</p:attrName>
                                        </p:attrNameLst>
                                      </p:cBhvr>
                                      <p:tavLst>
                                        <p:tav tm="0">
                                          <p:val>
                                            <p:strVal val="ppt_h"/>
                                          </p:val>
                                        </p:tav>
                                        <p:tav tm="100000">
                                          <p:val>
                                            <p:strVal val="#ppt_h+0"/>
                                          </p:val>
                                        </p:tav>
                                      </p:tavLst>
                                    </p:anim>
                                  </p:childTnLst>
                                </p:cTn>
                              </p:par>
                              <p:par>
                                <p:cTn id="558" presetID="35" presetClass="path" presetSubtype="0" accel="50000" decel="50000" fill="hold" nodeType="withEffect">
                                  <p:stCondLst>
                                    <p:cond delay="0"/>
                                  </p:stCondLst>
                                  <p:childTnLst>
                                    <p:anim calcmode="lin" valueType="num">
                                      <p:cBhvr additive="base">
                                        <p:cTn id="559" dur="500" fill="hold">
                                          <p:stCondLst>
                                            <p:cond delay="0"/>
                                          </p:stCondLst>
                                        </p:cTn>
                                        <p:tgtEl>
                                          <p:spTgt spid="28"/>
                                        </p:tgtEl>
                                        <p:attrNameLst>
                                          <p:attrName>ppt_x</p:attrName>
                                        </p:attrNameLst>
                                      </p:cBhvr>
                                      <p:tavLst>
                                        <p:tav tm="0">
                                          <p:val>
                                            <p:strVal val="ppt_x"/>
                                          </p:val>
                                        </p:tav>
                                        <p:tav tm="100000">
                                          <p:val>
                                            <p:strVal val="#ppt_x+-1.05871"/>
                                          </p:val>
                                        </p:tav>
                                      </p:tavLst>
                                    </p:anim>
                                    <p:anim calcmode="lin" valueType="num">
                                      <p:cBhvr additive="base">
                                        <p:cTn id="560" dur="500" fill="hold">
                                          <p:stCondLst>
                                            <p:cond delay="0"/>
                                          </p:stCondLst>
                                        </p:cTn>
                                        <p:tgtEl>
                                          <p:spTgt spid="28"/>
                                        </p:tgtEl>
                                        <p:attrNameLst>
                                          <p:attrName>ppt_y</p:attrName>
                                        </p:attrNameLst>
                                      </p:cBhvr>
                                      <p:tavLst>
                                        <p:tav tm="0">
                                          <p:val>
                                            <p:strVal val="ppt_y"/>
                                          </p:val>
                                        </p:tav>
                                        <p:tav tm="100000">
                                          <p:val>
                                            <p:strVal val="#ppt_y+-1.69542e-07"/>
                                          </p:val>
                                        </p:tav>
                                      </p:tavLst>
                                    </p:anim>
                                    <p:anim calcmode="lin" valueType="num">
                                      <p:cBhvr additive="base">
                                        <p:cTn id="561" dur="500" fill="hold">
                                          <p:stCondLst>
                                            <p:cond delay="0"/>
                                          </p:stCondLst>
                                        </p:cTn>
                                        <p:tgtEl>
                                          <p:spTgt spid="28"/>
                                        </p:tgtEl>
                                        <p:attrNameLst>
                                          <p:attrName>ppt_w</p:attrName>
                                        </p:attrNameLst>
                                      </p:cBhvr>
                                      <p:tavLst>
                                        <p:tav tm="0">
                                          <p:val>
                                            <p:strVal val="ppt_w"/>
                                          </p:val>
                                        </p:tav>
                                        <p:tav tm="100000">
                                          <p:val>
                                            <p:strVal val="#ppt_w+0.112433"/>
                                          </p:val>
                                        </p:tav>
                                      </p:tavLst>
                                    </p:anim>
                                    <p:anim calcmode="lin" valueType="num">
                                      <p:cBhvr additive="base">
                                        <p:cTn id="562" dur="500" fill="hold">
                                          <p:stCondLst>
                                            <p:cond delay="0"/>
                                          </p:stCondLst>
                                        </p:cTn>
                                        <p:tgtEl>
                                          <p:spTgt spid="28"/>
                                        </p:tgtEl>
                                        <p:attrNameLst>
                                          <p:attrName>ppt_h</p:attrName>
                                        </p:attrNameLst>
                                      </p:cBhvr>
                                      <p:tavLst>
                                        <p:tav tm="0">
                                          <p:val>
                                            <p:strVal val="ppt_h"/>
                                          </p:val>
                                        </p:tav>
                                        <p:tav tm="100000">
                                          <p:val>
                                            <p:strVal val="#ppt_h+0.112425"/>
                                          </p:val>
                                        </p:tav>
                                      </p:tavLst>
                                    </p:anim>
                                  </p:childTnLst>
                                </p:cTn>
                              </p:par>
                              <p:par>
                                <p:cTn id="563" presetID="35" presetClass="path" presetSubtype="0" accel="50000" decel="50000" fill="hold" nodeType="withEffect">
                                  <p:stCondLst>
                                    <p:cond delay="0"/>
                                  </p:stCondLst>
                                  <p:childTnLst>
                                    <p:anim calcmode="lin" valueType="num">
                                      <p:cBhvr additive="base">
                                        <p:cTn id="564" dur="500" fill="hold">
                                          <p:stCondLst>
                                            <p:cond delay="0"/>
                                          </p:stCondLst>
                                        </p:cTn>
                                        <p:tgtEl>
                                          <p:spTgt spid="29"/>
                                        </p:tgtEl>
                                        <p:attrNameLst>
                                          <p:attrName>ppt_x</p:attrName>
                                        </p:attrNameLst>
                                      </p:cBhvr>
                                      <p:tavLst>
                                        <p:tav tm="0">
                                          <p:val>
                                            <p:strVal val="ppt_x"/>
                                          </p:val>
                                        </p:tav>
                                        <p:tav tm="100000">
                                          <p:val>
                                            <p:strVal val="#ppt_x+-1.00251"/>
                                          </p:val>
                                        </p:tav>
                                      </p:tavLst>
                                    </p:anim>
                                    <p:anim calcmode="lin" valueType="num">
                                      <p:cBhvr additive="base">
                                        <p:cTn id="565" dur="500" fill="hold">
                                          <p:stCondLst>
                                            <p:cond delay="0"/>
                                          </p:stCondLst>
                                        </p:cTn>
                                        <p:tgtEl>
                                          <p:spTgt spid="29"/>
                                        </p:tgtEl>
                                        <p:attrNameLst>
                                          <p:attrName>ppt_y</p:attrName>
                                        </p:attrNameLst>
                                      </p:cBhvr>
                                      <p:tavLst>
                                        <p:tav tm="0">
                                          <p:val>
                                            <p:strVal val="ppt_y"/>
                                          </p:val>
                                        </p:tav>
                                        <p:tav tm="100000">
                                          <p:val>
                                            <p:strVal val="#ppt_y+-0.000132398"/>
                                          </p:val>
                                        </p:tav>
                                      </p:tavLst>
                                    </p:anim>
                                    <p:anim calcmode="lin" valueType="num">
                                      <p:cBhvr additive="base">
                                        <p:cTn id="566" dur="500" fill="hold">
                                          <p:stCondLst>
                                            <p:cond delay="0"/>
                                          </p:stCondLst>
                                        </p:cTn>
                                        <p:tgtEl>
                                          <p:spTgt spid="29"/>
                                        </p:tgtEl>
                                        <p:attrNameLst>
                                          <p:attrName>ppt_w</p:attrName>
                                        </p:attrNameLst>
                                      </p:cBhvr>
                                      <p:tavLst>
                                        <p:tav tm="0">
                                          <p:val>
                                            <p:strVal val="ppt_w"/>
                                          </p:val>
                                        </p:tav>
                                        <p:tav tm="100000">
                                          <p:val>
                                            <p:strVal val="#ppt_w+-0.000264825"/>
                                          </p:val>
                                        </p:tav>
                                      </p:tavLst>
                                    </p:anim>
                                    <p:anim calcmode="lin" valueType="num">
                                      <p:cBhvr additive="base">
                                        <p:cTn id="567" dur="500" fill="hold">
                                          <p:stCondLst>
                                            <p:cond delay="0"/>
                                          </p:stCondLst>
                                        </p:cTn>
                                        <p:tgtEl>
                                          <p:spTgt spid="29"/>
                                        </p:tgtEl>
                                        <p:attrNameLst>
                                          <p:attrName>ppt_h</p:attrName>
                                        </p:attrNameLst>
                                      </p:cBhvr>
                                      <p:tavLst>
                                        <p:tav tm="0">
                                          <p:val>
                                            <p:strVal val="ppt_h"/>
                                          </p:val>
                                        </p:tav>
                                        <p:tav tm="100000">
                                          <p:val>
                                            <p:strVal val="#ppt_h+-0.000264797"/>
                                          </p:val>
                                        </p:tav>
                                      </p:tavLst>
                                    </p:anim>
                                  </p:childTnLst>
                                </p:cTn>
                              </p:par>
                              <p:par>
                                <p:cTn id="568" presetID="35" presetClass="path" presetSubtype="0" accel="50000" decel="50000" fill="hold" nodeType="withEffect">
                                  <p:stCondLst>
                                    <p:cond delay="0"/>
                                  </p:stCondLst>
                                  <p:childTnLst>
                                    <p:anim calcmode="lin" valueType="num">
                                      <p:cBhvr additive="base">
                                        <p:cTn id="569" dur="500" fill="hold">
                                          <p:stCondLst>
                                            <p:cond delay="0"/>
                                          </p:stCondLst>
                                        </p:cTn>
                                        <p:tgtEl>
                                          <p:spTgt spid="30"/>
                                        </p:tgtEl>
                                        <p:attrNameLst>
                                          <p:attrName>ppt_x</p:attrName>
                                        </p:attrNameLst>
                                      </p:cBhvr>
                                      <p:tavLst>
                                        <p:tav tm="0">
                                          <p:val>
                                            <p:strVal val="ppt_x"/>
                                          </p:val>
                                        </p:tav>
                                        <p:tav tm="100000">
                                          <p:val>
                                            <p:strVal val="#ppt_x+-1.00248"/>
                                          </p:val>
                                        </p:tav>
                                      </p:tavLst>
                                    </p:anim>
                                    <p:anim calcmode="lin" valueType="num">
                                      <p:cBhvr additive="base">
                                        <p:cTn id="570" dur="500" fill="hold">
                                          <p:stCondLst>
                                            <p:cond delay="0"/>
                                          </p:stCondLst>
                                        </p:cTn>
                                        <p:tgtEl>
                                          <p:spTgt spid="30"/>
                                        </p:tgtEl>
                                        <p:attrNameLst>
                                          <p:attrName>ppt_y</p:attrName>
                                        </p:attrNameLst>
                                      </p:cBhvr>
                                      <p:tavLst>
                                        <p:tav tm="0">
                                          <p:val>
                                            <p:strVal val="ppt_y"/>
                                          </p:val>
                                        </p:tav>
                                        <p:tav tm="100000">
                                          <p:val>
                                            <p:strVal val="#ppt_y+0"/>
                                          </p:val>
                                        </p:tav>
                                      </p:tavLst>
                                    </p:anim>
                                    <p:anim calcmode="lin" valueType="num">
                                      <p:cBhvr additive="base">
                                        <p:cTn id="571" dur="500" fill="hold">
                                          <p:stCondLst>
                                            <p:cond delay="0"/>
                                          </p:stCondLst>
                                        </p:cTn>
                                        <p:tgtEl>
                                          <p:spTgt spid="30"/>
                                        </p:tgtEl>
                                        <p:attrNameLst>
                                          <p:attrName>ppt_w</p:attrName>
                                        </p:attrNameLst>
                                      </p:cBhvr>
                                      <p:tavLst>
                                        <p:tav tm="0">
                                          <p:val>
                                            <p:strVal val="ppt_w"/>
                                          </p:val>
                                        </p:tav>
                                        <p:tav tm="100000">
                                          <p:val>
                                            <p:strVal val="#ppt_w+0"/>
                                          </p:val>
                                        </p:tav>
                                      </p:tavLst>
                                    </p:anim>
                                    <p:anim calcmode="lin" valueType="num">
                                      <p:cBhvr additive="base">
                                        <p:cTn id="572" dur="500" fill="hold">
                                          <p:stCondLst>
                                            <p:cond delay="0"/>
                                          </p:stCondLst>
                                        </p:cTn>
                                        <p:tgtEl>
                                          <p:spTgt spid="30"/>
                                        </p:tgtEl>
                                        <p:attrNameLst>
                                          <p:attrName>ppt_h</p:attrName>
                                        </p:attrNameLst>
                                      </p:cBhvr>
                                      <p:tavLst>
                                        <p:tav tm="0">
                                          <p:val>
                                            <p:strVal val="ppt_h"/>
                                          </p:val>
                                        </p:tav>
                                        <p:tav tm="100000">
                                          <p:val>
                                            <p:strVal val="#ppt_h+0"/>
                                          </p:val>
                                        </p:tav>
                                      </p:tavLst>
                                    </p:anim>
                                  </p:childTnLst>
                                </p:cTn>
                              </p:par>
                            </p:childTnLst>
                          </p:cTn>
                        </p:par>
                      </p:childTnLst>
                    </p:cTn>
                  </p:par>
                  <p:par>
                    <p:cTn id="573" fill="hold">
                      <p:stCondLst>
                        <p:cond delay="indefinite"/>
                      </p:stCondLst>
                      <p:childTnLst>
                        <p:par>
                          <p:cTn id="574" fill="hold">
                            <p:stCondLst>
                              <p:cond delay="0"/>
                            </p:stCondLst>
                            <p:childTnLst>
                              <p:par>
                                <p:cTn id="575" presetID="35" presetClass="path" presetSubtype="0" accel="50000" decel="50000" fill="hold" nodeType="clickEffect">
                                  <p:stCondLst>
                                    <p:cond delay="0"/>
                                  </p:stCondLst>
                                  <p:childTnLst>
                                    <p:anim calcmode="lin" valueType="num">
                                      <p:cBhvr additive="base">
                                        <p:cTn id="576" dur="500" fill="hold">
                                          <p:stCondLst>
                                            <p:cond delay="0"/>
                                          </p:stCondLst>
                                        </p:cTn>
                                        <p:tgtEl>
                                          <p:spTgt spid="21"/>
                                        </p:tgtEl>
                                        <p:attrNameLst>
                                          <p:attrName>ppt_x</p:attrName>
                                        </p:attrNameLst>
                                      </p:cBhvr>
                                      <p:tavLst>
                                        <p:tav tm="0">
                                          <p:val>
                                            <p:strVal val="ppt_x"/>
                                          </p:val>
                                        </p:tav>
                                        <p:tav tm="100000">
                                          <p:val>
                                            <p:strVal val="#ppt_x+3.45292"/>
                                          </p:val>
                                        </p:tav>
                                      </p:tavLst>
                                    </p:anim>
                                    <p:anim calcmode="lin" valueType="num">
                                      <p:cBhvr additive="base">
                                        <p:cTn id="577" dur="500" fill="hold">
                                          <p:stCondLst>
                                            <p:cond delay="0"/>
                                          </p:stCondLst>
                                        </p:cTn>
                                        <p:tgtEl>
                                          <p:spTgt spid="21"/>
                                        </p:tgtEl>
                                        <p:attrNameLst>
                                          <p:attrName>ppt_y</p:attrName>
                                        </p:attrNameLst>
                                      </p:cBhvr>
                                      <p:tavLst>
                                        <p:tav tm="0">
                                          <p:val>
                                            <p:strVal val="ppt_y"/>
                                          </p:val>
                                        </p:tav>
                                        <p:tav tm="100000">
                                          <p:val>
                                            <p:strVal val="#ppt_y+0"/>
                                          </p:val>
                                        </p:tav>
                                      </p:tavLst>
                                    </p:anim>
                                    <p:anim calcmode="lin" valueType="num">
                                      <p:cBhvr additive="base">
                                        <p:cTn id="578" dur="500" fill="hold">
                                          <p:stCondLst>
                                            <p:cond delay="0"/>
                                          </p:stCondLst>
                                        </p:cTn>
                                        <p:tgtEl>
                                          <p:spTgt spid="21"/>
                                        </p:tgtEl>
                                        <p:attrNameLst>
                                          <p:attrName>ppt_w</p:attrName>
                                        </p:attrNameLst>
                                      </p:cBhvr>
                                      <p:tavLst>
                                        <p:tav tm="0">
                                          <p:val>
                                            <p:strVal val="ppt_w"/>
                                          </p:val>
                                        </p:tav>
                                        <p:tav tm="100000">
                                          <p:val>
                                            <p:strVal val="#ppt_w+0.000169245"/>
                                          </p:val>
                                        </p:tav>
                                      </p:tavLst>
                                    </p:anim>
                                    <p:anim calcmode="lin" valueType="num">
                                      <p:cBhvr additive="base">
                                        <p:cTn id="579" dur="500" fill="hold">
                                          <p:stCondLst>
                                            <p:cond delay="0"/>
                                          </p:stCondLst>
                                        </p:cTn>
                                        <p:tgtEl>
                                          <p:spTgt spid="21"/>
                                        </p:tgtEl>
                                        <p:attrNameLst>
                                          <p:attrName>ppt_h</p:attrName>
                                        </p:attrNameLst>
                                      </p:cBhvr>
                                      <p:tavLst>
                                        <p:tav tm="0">
                                          <p:val>
                                            <p:strVal val="ppt_h"/>
                                          </p:val>
                                        </p:tav>
                                        <p:tav tm="100000">
                                          <p:val>
                                            <p:strVal val="#ppt_h+0"/>
                                          </p:val>
                                        </p:tav>
                                      </p:tavLst>
                                    </p:anim>
                                  </p:childTnLst>
                                </p:cTn>
                              </p:par>
                              <p:par>
                                <p:cTn id="580" presetID="35" presetClass="path" presetSubtype="0" accel="50000" decel="50000" fill="hold" nodeType="withEffect">
                                  <p:stCondLst>
                                    <p:cond delay="0"/>
                                  </p:stCondLst>
                                  <p:childTnLst>
                                    <p:anim calcmode="lin" valueType="num">
                                      <p:cBhvr additive="base">
                                        <p:cTn id="581" dur="500" fill="hold">
                                          <p:stCondLst>
                                            <p:cond delay="0"/>
                                          </p:stCondLst>
                                        </p:cTn>
                                        <p:tgtEl>
                                          <p:spTgt spid="18"/>
                                        </p:tgtEl>
                                        <p:attrNameLst>
                                          <p:attrName>ppt_x</p:attrName>
                                        </p:attrNameLst>
                                      </p:cBhvr>
                                      <p:tavLst>
                                        <p:tav tm="0">
                                          <p:val>
                                            <p:strVal val="ppt_x"/>
                                          </p:val>
                                        </p:tav>
                                        <p:tav tm="100000">
                                          <p:val>
                                            <p:strVal val="#ppt_x+3.45306"/>
                                          </p:val>
                                        </p:tav>
                                      </p:tavLst>
                                    </p:anim>
                                    <p:anim calcmode="lin" valueType="num">
                                      <p:cBhvr additive="base">
                                        <p:cTn id="582" dur="500" fill="hold">
                                          <p:stCondLst>
                                            <p:cond delay="0"/>
                                          </p:stCondLst>
                                        </p:cTn>
                                        <p:tgtEl>
                                          <p:spTgt spid="18"/>
                                        </p:tgtEl>
                                        <p:attrNameLst>
                                          <p:attrName>ppt_y</p:attrName>
                                        </p:attrNameLst>
                                      </p:cBhvr>
                                      <p:tavLst>
                                        <p:tav tm="0">
                                          <p:val>
                                            <p:strVal val="ppt_y"/>
                                          </p:val>
                                        </p:tav>
                                        <p:tav tm="100000">
                                          <p:val>
                                            <p:strVal val="#ppt_y+0"/>
                                          </p:val>
                                        </p:tav>
                                      </p:tavLst>
                                    </p:anim>
                                    <p:anim calcmode="lin" valueType="num">
                                      <p:cBhvr additive="base">
                                        <p:cTn id="583" dur="500" fill="hold">
                                          <p:stCondLst>
                                            <p:cond delay="0"/>
                                          </p:stCondLst>
                                        </p:cTn>
                                        <p:tgtEl>
                                          <p:spTgt spid="18"/>
                                        </p:tgtEl>
                                        <p:attrNameLst>
                                          <p:attrName>ppt_w</p:attrName>
                                        </p:attrNameLst>
                                      </p:cBhvr>
                                      <p:tavLst>
                                        <p:tav tm="0">
                                          <p:val>
                                            <p:strVal val="ppt_w"/>
                                          </p:val>
                                        </p:tav>
                                        <p:tav tm="100000">
                                          <p:val>
                                            <p:strVal val="#ppt_w+4.40809e-05"/>
                                          </p:val>
                                        </p:tav>
                                      </p:tavLst>
                                    </p:anim>
                                    <p:anim calcmode="lin" valueType="num">
                                      <p:cBhvr additive="base">
                                        <p:cTn id="584" dur="500" fill="hold">
                                          <p:stCondLst>
                                            <p:cond delay="0"/>
                                          </p:stCondLst>
                                        </p:cTn>
                                        <p:tgtEl>
                                          <p:spTgt spid="18"/>
                                        </p:tgtEl>
                                        <p:attrNameLst>
                                          <p:attrName>ppt_h</p:attrName>
                                        </p:attrNameLst>
                                      </p:cBhvr>
                                      <p:tavLst>
                                        <p:tav tm="0">
                                          <p:val>
                                            <p:strVal val="ppt_h"/>
                                          </p:val>
                                        </p:tav>
                                        <p:tav tm="100000">
                                          <p:val>
                                            <p:strVal val="#ppt_h+0"/>
                                          </p:val>
                                        </p:tav>
                                      </p:tavLst>
                                    </p:anim>
                                  </p:childTnLst>
                                </p:cTn>
                              </p:par>
                              <p:par>
                                <p:cTn id="585" presetID="35" presetClass="path" presetSubtype="0" accel="50000" decel="50000" fill="hold" nodeType="withEffect">
                                  <p:stCondLst>
                                    <p:cond delay="0"/>
                                  </p:stCondLst>
                                  <p:childTnLst>
                                    <p:anim calcmode="lin" valueType="num">
                                      <p:cBhvr additive="base">
                                        <p:cTn id="586" dur="500" fill="hold">
                                          <p:stCondLst>
                                            <p:cond delay="0"/>
                                          </p:stCondLst>
                                        </p:cTn>
                                        <p:tgtEl>
                                          <p:spTgt spid="11"/>
                                        </p:tgtEl>
                                        <p:attrNameLst>
                                          <p:attrName>ppt_x</p:attrName>
                                        </p:attrNameLst>
                                      </p:cBhvr>
                                      <p:tavLst>
                                        <p:tav tm="0">
                                          <p:val>
                                            <p:strVal val="ppt_x"/>
                                          </p:val>
                                        </p:tav>
                                        <p:tav tm="40000">
                                          <p:val>
                                            <p:fltVal val="1.3199"/>
                                          </p:val>
                                        </p:tav>
                                        <p:tav tm="50000">
                                          <p:val>
                                            <p:fltVal val="1.3199"/>
                                          </p:val>
                                        </p:tav>
                                        <p:tav tm="55000">
                                          <p:val>
                                            <p:fltVal val="-0.31973"/>
                                          </p:val>
                                        </p:tav>
                                        <p:tav tm="60000">
                                          <p:val>
                                            <p:fltVal val="-0.31973"/>
                                          </p:val>
                                        </p:tav>
                                        <p:tav tm="100000">
                                          <p:val>
                                            <p:fltVal val="-1.55383"/>
                                          </p:val>
                                        </p:tav>
                                      </p:tavLst>
                                    </p:anim>
                                    <p:anim calcmode="lin" valueType="num">
                                      <p:cBhvr additive="base">
                                        <p:cTn id="587" dur="500" fill="hold">
                                          <p:stCondLst>
                                            <p:cond delay="0"/>
                                          </p:stCondLst>
                                        </p:cTn>
                                        <p:tgtEl>
                                          <p:spTgt spid="11"/>
                                        </p:tgtEl>
                                        <p:attrNameLst>
                                          <p:attrName>ppt_y</p:attrName>
                                        </p:attrNameLst>
                                      </p:cBhvr>
                                      <p:tavLst>
                                        <p:tav tm="0">
                                          <p:val>
                                            <p:strVal val="ppt_y"/>
                                          </p:val>
                                        </p:tav>
                                        <p:tav tm="40000">
                                          <p:val>
                                            <p:strVal val="ppt_y"/>
                                          </p:val>
                                        </p:tav>
                                        <p:tav tm="50000">
                                          <p:val>
                                            <p:fltVal val="1.63975"/>
                                          </p:val>
                                        </p:tav>
                                        <p:tav tm="55000">
                                          <p:val>
                                            <p:fltVal val="1.63975"/>
                                          </p:val>
                                        </p:tav>
                                        <p:tav tm="60000">
                                          <p:val>
                                            <p:fltVal val="0.54445"/>
                                          </p:val>
                                        </p:tav>
                                        <p:tav tm="100000">
                                          <p:val>
                                            <p:fltVal val="0.54445"/>
                                          </p:val>
                                        </p:tav>
                                      </p:tavLst>
                                    </p:anim>
                                    <p:anim calcmode="lin" valueType="num">
                                      <p:cBhvr additive="base">
                                        <p:cTn id="588" dur="500" fill="hold">
                                          <p:stCondLst>
                                            <p:cond delay="0"/>
                                          </p:stCondLst>
                                        </p:cTn>
                                        <p:tgtEl>
                                          <p:spTgt spid="11"/>
                                        </p:tgtEl>
                                        <p:attrNameLst>
                                          <p:attrName>ppt_w</p:attrName>
                                        </p:attrNameLst>
                                      </p:cBhvr>
                                      <p:tavLst>
                                        <p:tav tm="0">
                                          <p:val>
                                            <p:strVal val="ppt_w"/>
                                          </p:val>
                                        </p:tav>
                                        <p:tav tm="100000">
                                          <p:val>
                                            <p:strVal val="#ppt_w+-0.000169245"/>
                                          </p:val>
                                        </p:tav>
                                      </p:tavLst>
                                    </p:anim>
                                    <p:anim calcmode="lin" valueType="num">
                                      <p:cBhvr additive="base">
                                        <p:cTn id="589" dur="500" fill="hold">
                                          <p:stCondLst>
                                            <p:cond delay="0"/>
                                          </p:stCondLst>
                                        </p:cTn>
                                        <p:tgtEl>
                                          <p:spTgt spid="11"/>
                                        </p:tgtEl>
                                        <p:attrNameLst>
                                          <p:attrName>ppt_h</p:attrName>
                                        </p:attrNameLst>
                                      </p:cBhvr>
                                      <p:tavLst>
                                        <p:tav tm="0">
                                          <p:val>
                                            <p:strVal val="ppt_h"/>
                                          </p:val>
                                        </p:tav>
                                        <p:tav tm="100000">
                                          <p:val>
                                            <p:strVal val="#ppt_h+0"/>
                                          </p:val>
                                        </p:tav>
                                      </p:tavLst>
                                    </p:anim>
                                  </p:childTnLst>
                                </p:cTn>
                              </p:par>
                              <p:par>
                                <p:cTn id="590" presetID="35" presetClass="path" presetSubtype="0" accel="50000" decel="50000" fill="hold" nodeType="withEffect">
                                  <p:stCondLst>
                                    <p:cond delay="0"/>
                                  </p:stCondLst>
                                  <p:childTnLst>
                                    <p:anim calcmode="lin" valueType="num">
                                      <p:cBhvr additive="base">
                                        <p:cTn id="591" dur="500" fill="hold">
                                          <p:stCondLst>
                                            <p:cond delay="0"/>
                                          </p:stCondLst>
                                        </p:cTn>
                                        <p:tgtEl>
                                          <p:spTgt spid="22"/>
                                        </p:tgtEl>
                                        <p:attrNameLst>
                                          <p:attrName>ppt_x</p:attrName>
                                        </p:attrNameLst>
                                      </p:cBhvr>
                                      <p:tavLst>
                                        <p:tav tm="0">
                                          <p:val>
                                            <p:strVal val="ppt_x"/>
                                          </p:val>
                                        </p:tav>
                                        <p:tav tm="100000">
                                          <p:val>
                                            <p:strVal val="#ppt_x+-0.667941"/>
                                          </p:val>
                                        </p:tav>
                                      </p:tavLst>
                                    </p:anim>
                                    <p:anim calcmode="lin" valueType="num">
                                      <p:cBhvr additive="base">
                                        <p:cTn id="592" dur="500" fill="hold">
                                          <p:stCondLst>
                                            <p:cond delay="0"/>
                                          </p:stCondLst>
                                        </p:cTn>
                                        <p:tgtEl>
                                          <p:spTgt spid="22"/>
                                        </p:tgtEl>
                                        <p:attrNameLst>
                                          <p:attrName>ppt_y</p:attrName>
                                        </p:attrNameLst>
                                      </p:cBhvr>
                                      <p:tavLst>
                                        <p:tav tm="0">
                                          <p:val>
                                            <p:strVal val="ppt_y"/>
                                          </p:val>
                                        </p:tav>
                                        <p:tav tm="100000">
                                          <p:val>
                                            <p:strVal val="#ppt_y+0"/>
                                          </p:val>
                                        </p:tav>
                                      </p:tavLst>
                                    </p:anim>
                                    <p:anim calcmode="lin" valueType="num">
                                      <p:cBhvr additive="base">
                                        <p:cTn id="593" dur="500" fill="hold">
                                          <p:stCondLst>
                                            <p:cond delay="0"/>
                                          </p:stCondLst>
                                        </p:cTn>
                                        <p:tgtEl>
                                          <p:spTgt spid="22"/>
                                        </p:tgtEl>
                                        <p:attrNameLst>
                                          <p:attrName>ppt_w</p:attrName>
                                        </p:attrNameLst>
                                      </p:cBhvr>
                                      <p:tavLst>
                                        <p:tav tm="0">
                                          <p:val>
                                            <p:strVal val="ppt_w"/>
                                          </p:val>
                                        </p:tav>
                                        <p:tav tm="100000">
                                          <p:val>
                                            <p:strVal val="#ppt_w+-4.40809e-05"/>
                                          </p:val>
                                        </p:tav>
                                      </p:tavLst>
                                    </p:anim>
                                    <p:anim calcmode="lin" valueType="num">
                                      <p:cBhvr additive="base">
                                        <p:cTn id="594" dur="500" fill="hold">
                                          <p:stCondLst>
                                            <p:cond delay="0"/>
                                          </p:stCondLst>
                                        </p:cTn>
                                        <p:tgtEl>
                                          <p:spTgt spid="22"/>
                                        </p:tgtEl>
                                        <p:attrNameLst>
                                          <p:attrName>ppt_h</p:attrName>
                                        </p:attrNameLst>
                                      </p:cBhvr>
                                      <p:tavLst>
                                        <p:tav tm="0">
                                          <p:val>
                                            <p:strVal val="ppt_h"/>
                                          </p:val>
                                        </p:tav>
                                        <p:tav tm="100000">
                                          <p:val>
                                            <p:strVal val="#ppt_h+0"/>
                                          </p:val>
                                        </p:tav>
                                      </p:tavLst>
                                    </p:anim>
                                  </p:childTnLst>
                                </p:cTn>
                              </p:par>
                              <p:par>
                                <p:cTn id="595" presetID="35" presetClass="path" presetSubtype="0" accel="50000" decel="50000" fill="hold" nodeType="withEffect">
                                  <p:stCondLst>
                                    <p:cond delay="0"/>
                                  </p:stCondLst>
                                  <p:childTnLst>
                                    <p:anim calcmode="lin" valueType="num">
                                      <p:cBhvr additive="base">
                                        <p:cTn id="596" dur="500" fill="hold">
                                          <p:stCondLst>
                                            <p:cond delay="0"/>
                                          </p:stCondLst>
                                        </p:cTn>
                                        <p:tgtEl>
                                          <p:spTgt spid="23"/>
                                        </p:tgtEl>
                                        <p:attrNameLst>
                                          <p:attrName>ppt_x</p:attrName>
                                        </p:attrNameLst>
                                      </p:cBhvr>
                                      <p:tavLst>
                                        <p:tav tm="0">
                                          <p:val>
                                            <p:strVal val="ppt_x"/>
                                          </p:val>
                                        </p:tav>
                                        <p:tav tm="100000">
                                          <p:val>
                                            <p:strVal val="#ppt_x+-0.667919"/>
                                          </p:val>
                                        </p:tav>
                                      </p:tavLst>
                                    </p:anim>
                                    <p:anim calcmode="lin" valueType="num">
                                      <p:cBhvr additive="base">
                                        <p:cTn id="597" dur="500" fill="hold">
                                          <p:stCondLst>
                                            <p:cond delay="0"/>
                                          </p:stCondLst>
                                        </p:cTn>
                                        <p:tgtEl>
                                          <p:spTgt spid="23"/>
                                        </p:tgtEl>
                                        <p:attrNameLst>
                                          <p:attrName>ppt_y</p:attrName>
                                        </p:attrNameLst>
                                      </p:cBhvr>
                                      <p:tavLst>
                                        <p:tav tm="0">
                                          <p:val>
                                            <p:strVal val="ppt_y"/>
                                          </p:val>
                                        </p:tav>
                                        <p:tav tm="100000">
                                          <p:val>
                                            <p:strVal val="#ppt_y+0"/>
                                          </p:val>
                                        </p:tav>
                                      </p:tavLst>
                                    </p:anim>
                                    <p:anim calcmode="lin" valueType="num">
                                      <p:cBhvr additive="base">
                                        <p:cTn id="598" dur="500" fill="hold">
                                          <p:stCondLst>
                                            <p:cond delay="0"/>
                                          </p:stCondLst>
                                        </p:cTn>
                                        <p:tgtEl>
                                          <p:spTgt spid="23"/>
                                        </p:tgtEl>
                                        <p:attrNameLst>
                                          <p:attrName>ppt_w</p:attrName>
                                        </p:attrNameLst>
                                      </p:cBhvr>
                                      <p:tavLst>
                                        <p:tav tm="0">
                                          <p:val>
                                            <p:strVal val="ppt_w"/>
                                          </p:val>
                                        </p:tav>
                                        <p:tav tm="100000">
                                          <p:val>
                                            <p:strVal val="#ppt_w+0"/>
                                          </p:val>
                                        </p:tav>
                                      </p:tavLst>
                                    </p:anim>
                                    <p:anim calcmode="lin" valueType="num">
                                      <p:cBhvr additive="base">
                                        <p:cTn id="599" dur="500" fill="hold">
                                          <p:stCondLst>
                                            <p:cond delay="0"/>
                                          </p:stCondLst>
                                        </p:cTn>
                                        <p:tgtEl>
                                          <p:spTgt spid="23"/>
                                        </p:tgtEl>
                                        <p:attrNameLst>
                                          <p:attrName>ppt_h</p:attrName>
                                        </p:attrNameLst>
                                      </p:cBhvr>
                                      <p:tavLst>
                                        <p:tav tm="0">
                                          <p:val>
                                            <p:strVal val="ppt_h"/>
                                          </p:val>
                                        </p:tav>
                                        <p:tav tm="100000">
                                          <p:val>
                                            <p:strVal val="#ppt_h+0"/>
                                          </p:val>
                                        </p:tav>
                                      </p:tavLst>
                                    </p:anim>
                                  </p:childTnLst>
                                </p:cTn>
                              </p:par>
                              <p:par>
                                <p:cTn id="600" presetID="35" presetClass="path" presetSubtype="0" accel="50000" decel="50000" fill="hold" nodeType="withEffect">
                                  <p:stCondLst>
                                    <p:cond delay="0"/>
                                  </p:stCondLst>
                                  <p:childTnLst>
                                    <p:anim calcmode="lin" valueType="num">
                                      <p:cBhvr additive="base">
                                        <p:cTn id="601" dur="500" fill="hold">
                                          <p:stCondLst>
                                            <p:cond delay="0"/>
                                          </p:stCondLst>
                                        </p:cTn>
                                        <p:tgtEl>
                                          <p:spTgt spid="24"/>
                                        </p:tgtEl>
                                        <p:attrNameLst>
                                          <p:attrName>ppt_x</p:attrName>
                                        </p:attrNameLst>
                                      </p:cBhvr>
                                      <p:tavLst>
                                        <p:tav tm="0">
                                          <p:val>
                                            <p:strVal val="ppt_x"/>
                                          </p:val>
                                        </p:tav>
                                        <p:tav tm="100000">
                                          <p:val>
                                            <p:strVal val="#ppt_x+-0.667919"/>
                                          </p:val>
                                        </p:tav>
                                      </p:tavLst>
                                    </p:anim>
                                    <p:anim calcmode="lin" valueType="num">
                                      <p:cBhvr additive="base">
                                        <p:cTn id="602" dur="500" fill="hold">
                                          <p:stCondLst>
                                            <p:cond delay="0"/>
                                          </p:stCondLst>
                                        </p:cTn>
                                        <p:tgtEl>
                                          <p:spTgt spid="24"/>
                                        </p:tgtEl>
                                        <p:attrNameLst>
                                          <p:attrName>ppt_y</p:attrName>
                                        </p:attrNameLst>
                                      </p:cBhvr>
                                      <p:tavLst>
                                        <p:tav tm="0">
                                          <p:val>
                                            <p:strVal val="ppt_y"/>
                                          </p:val>
                                        </p:tav>
                                        <p:tav tm="100000">
                                          <p:val>
                                            <p:strVal val="#ppt_y+0"/>
                                          </p:val>
                                        </p:tav>
                                      </p:tavLst>
                                    </p:anim>
                                    <p:anim calcmode="lin" valueType="num">
                                      <p:cBhvr additive="base">
                                        <p:cTn id="603" dur="500" fill="hold">
                                          <p:stCondLst>
                                            <p:cond delay="0"/>
                                          </p:stCondLst>
                                        </p:cTn>
                                        <p:tgtEl>
                                          <p:spTgt spid="24"/>
                                        </p:tgtEl>
                                        <p:attrNameLst>
                                          <p:attrName>ppt_w</p:attrName>
                                        </p:attrNameLst>
                                      </p:cBhvr>
                                      <p:tavLst>
                                        <p:tav tm="0">
                                          <p:val>
                                            <p:strVal val="ppt_w"/>
                                          </p:val>
                                        </p:tav>
                                        <p:tav tm="100000">
                                          <p:val>
                                            <p:strVal val="#ppt_w+0"/>
                                          </p:val>
                                        </p:tav>
                                      </p:tavLst>
                                    </p:anim>
                                    <p:anim calcmode="lin" valueType="num">
                                      <p:cBhvr additive="base">
                                        <p:cTn id="604" dur="500" fill="hold">
                                          <p:stCondLst>
                                            <p:cond delay="0"/>
                                          </p:stCondLst>
                                        </p:cTn>
                                        <p:tgtEl>
                                          <p:spTgt spid="24"/>
                                        </p:tgtEl>
                                        <p:attrNameLst>
                                          <p:attrName>ppt_h</p:attrName>
                                        </p:attrNameLst>
                                      </p:cBhvr>
                                      <p:tavLst>
                                        <p:tav tm="0">
                                          <p:val>
                                            <p:strVal val="ppt_h"/>
                                          </p:val>
                                        </p:tav>
                                        <p:tav tm="100000">
                                          <p:val>
                                            <p:strVal val="#ppt_h+0"/>
                                          </p:val>
                                        </p:tav>
                                      </p:tavLst>
                                    </p:anim>
                                  </p:childTnLst>
                                </p:cTn>
                              </p:par>
                              <p:par>
                                <p:cTn id="605" presetID="35" presetClass="path" presetSubtype="0" accel="50000" decel="50000" fill="hold" nodeType="withEffect">
                                  <p:stCondLst>
                                    <p:cond delay="0"/>
                                  </p:stCondLst>
                                  <p:childTnLst>
                                    <p:anim calcmode="lin" valueType="num">
                                      <p:cBhvr additive="base">
                                        <p:cTn id="606" dur="500" fill="hold">
                                          <p:stCondLst>
                                            <p:cond delay="0"/>
                                          </p:stCondLst>
                                        </p:cTn>
                                        <p:tgtEl>
                                          <p:spTgt spid="25"/>
                                        </p:tgtEl>
                                        <p:attrNameLst>
                                          <p:attrName>ppt_x</p:attrName>
                                        </p:attrNameLst>
                                      </p:cBhvr>
                                      <p:tavLst>
                                        <p:tav tm="0">
                                          <p:val>
                                            <p:strVal val="ppt_x"/>
                                          </p:val>
                                        </p:tav>
                                        <p:tav tm="100000">
                                          <p:val>
                                            <p:strVal val="#ppt_x+-0.724135"/>
                                          </p:val>
                                        </p:tav>
                                      </p:tavLst>
                                    </p:anim>
                                    <p:anim calcmode="lin" valueType="num">
                                      <p:cBhvr additive="base">
                                        <p:cTn id="607" dur="500" fill="hold">
                                          <p:stCondLst>
                                            <p:cond delay="0"/>
                                          </p:stCondLst>
                                        </p:cTn>
                                        <p:tgtEl>
                                          <p:spTgt spid="25"/>
                                        </p:tgtEl>
                                        <p:attrNameLst>
                                          <p:attrName>ppt_y</p:attrName>
                                        </p:attrNameLst>
                                      </p:cBhvr>
                                      <p:tavLst>
                                        <p:tav tm="0">
                                          <p:val>
                                            <p:strVal val="ppt_y"/>
                                          </p:val>
                                        </p:tav>
                                        <p:tav tm="100000">
                                          <p:val>
                                            <p:strVal val="#ppt_y+1.69542e-07"/>
                                          </p:val>
                                        </p:tav>
                                      </p:tavLst>
                                    </p:anim>
                                    <p:anim calcmode="lin" valueType="num">
                                      <p:cBhvr additive="base">
                                        <p:cTn id="608" dur="500" fill="hold">
                                          <p:stCondLst>
                                            <p:cond delay="0"/>
                                          </p:stCondLst>
                                        </p:cTn>
                                        <p:tgtEl>
                                          <p:spTgt spid="25"/>
                                        </p:tgtEl>
                                        <p:attrNameLst>
                                          <p:attrName>ppt_w</p:attrName>
                                        </p:attrNameLst>
                                      </p:cBhvr>
                                      <p:tavLst>
                                        <p:tav tm="0">
                                          <p:val>
                                            <p:strVal val="ppt_w"/>
                                          </p:val>
                                        </p:tav>
                                        <p:tav tm="100000">
                                          <p:val>
                                            <p:strVal val="#ppt_w+-0.112433"/>
                                          </p:val>
                                        </p:tav>
                                      </p:tavLst>
                                    </p:anim>
                                    <p:anim calcmode="lin" valueType="num">
                                      <p:cBhvr additive="base">
                                        <p:cTn id="609" dur="500" fill="hold">
                                          <p:stCondLst>
                                            <p:cond delay="0"/>
                                          </p:stCondLst>
                                        </p:cTn>
                                        <p:tgtEl>
                                          <p:spTgt spid="25"/>
                                        </p:tgtEl>
                                        <p:attrNameLst>
                                          <p:attrName>ppt_h</p:attrName>
                                        </p:attrNameLst>
                                      </p:cBhvr>
                                      <p:tavLst>
                                        <p:tav tm="0">
                                          <p:val>
                                            <p:strVal val="ppt_h"/>
                                          </p:val>
                                        </p:tav>
                                        <p:tav tm="100000">
                                          <p:val>
                                            <p:strVal val="#ppt_h+-0.112425"/>
                                          </p:val>
                                        </p:tav>
                                      </p:tavLst>
                                    </p:anim>
                                  </p:childTnLst>
                                </p:cTn>
                              </p:par>
                              <p:par>
                                <p:cTn id="610" presetID="35" presetClass="path" presetSubtype="0" accel="50000" decel="50000" fill="hold" nodeType="withEffect">
                                  <p:stCondLst>
                                    <p:cond delay="0"/>
                                  </p:stCondLst>
                                  <p:childTnLst>
                                    <p:anim calcmode="lin" valueType="num">
                                      <p:cBhvr additive="base">
                                        <p:cTn id="611" dur="500" fill="hold">
                                          <p:stCondLst>
                                            <p:cond delay="0"/>
                                          </p:stCondLst>
                                        </p:cTn>
                                        <p:tgtEl>
                                          <p:spTgt spid="26"/>
                                        </p:tgtEl>
                                        <p:attrNameLst>
                                          <p:attrName>ppt_x</p:attrName>
                                        </p:attrNameLst>
                                      </p:cBhvr>
                                      <p:tavLst>
                                        <p:tav tm="0">
                                          <p:val>
                                            <p:strVal val="ppt_x"/>
                                          </p:val>
                                        </p:tav>
                                        <p:tav tm="100000">
                                          <p:val>
                                            <p:strVal val="#ppt_x+-0.780528"/>
                                          </p:val>
                                        </p:tav>
                                      </p:tavLst>
                                    </p:anim>
                                    <p:anim calcmode="lin" valueType="num">
                                      <p:cBhvr additive="base">
                                        <p:cTn id="612" dur="500" fill="hold">
                                          <p:stCondLst>
                                            <p:cond delay="0"/>
                                          </p:stCondLst>
                                        </p:cTn>
                                        <p:tgtEl>
                                          <p:spTgt spid="26"/>
                                        </p:tgtEl>
                                        <p:attrNameLst>
                                          <p:attrName>ppt_y</p:attrName>
                                        </p:attrNameLst>
                                      </p:cBhvr>
                                      <p:tavLst>
                                        <p:tav tm="0">
                                          <p:val>
                                            <p:strVal val="ppt_y"/>
                                          </p:val>
                                        </p:tav>
                                        <p:tav tm="100000">
                                          <p:val>
                                            <p:strVal val="#ppt_y+0.000132398"/>
                                          </p:val>
                                        </p:tav>
                                      </p:tavLst>
                                    </p:anim>
                                    <p:anim calcmode="lin" valueType="num">
                                      <p:cBhvr additive="base">
                                        <p:cTn id="613" dur="500" fill="hold">
                                          <p:stCondLst>
                                            <p:cond delay="0"/>
                                          </p:stCondLst>
                                        </p:cTn>
                                        <p:tgtEl>
                                          <p:spTgt spid="26"/>
                                        </p:tgtEl>
                                        <p:attrNameLst>
                                          <p:attrName>ppt_w</p:attrName>
                                        </p:attrNameLst>
                                      </p:cBhvr>
                                      <p:tavLst>
                                        <p:tav tm="0">
                                          <p:val>
                                            <p:strVal val="ppt_w"/>
                                          </p:val>
                                        </p:tav>
                                        <p:tav tm="100000">
                                          <p:val>
                                            <p:strVal val="#ppt_w+0.000264825"/>
                                          </p:val>
                                        </p:tav>
                                      </p:tavLst>
                                    </p:anim>
                                    <p:anim calcmode="lin" valueType="num">
                                      <p:cBhvr additive="base">
                                        <p:cTn id="614" dur="500" fill="hold">
                                          <p:stCondLst>
                                            <p:cond delay="0"/>
                                          </p:stCondLst>
                                        </p:cTn>
                                        <p:tgtEl>
                                          <p:spTgt spid="26"/>
                                        </p:tgtEl>
                                        <p:attrNameLst>
                                          <p:attrName>ppt_h</p:attrName>
                                        </p:attrNameLst>
                                      </p:cBhvr>
                                      <p:tavLst>
                                        <p:tav tm="0">
                                          <p:val>
                                            <p:strVal val="ppt_h"/>
                                          </p:val>
                                        </p:tav>
                                        <p:tav tm="100000">
                                          <p:val>
                                            <p:strVal val="#ppt_h+0.000264797"/>
                                          </p:val>
                                        </p:tav>
                                      </p:tavLst>
                                    </p:anim>
                                  </p:childTnLst>
                                </p:cTn>
                              </p:par>
                              <p:par>
                                <p:cTn id="615" presetID="35" presetClass="path" presetSubtype="0" accel="50000" decel="50000" fill="hold" nodeType="withEffect">
                                  <p:stCondLst>
                                    <p:cond delay="0"/>
                                  </p:stCondLst>
                                  <p:childTnLst>
                                    <p:anim calcmode="lin" valueType="num">
                                      <p:cBhvr additive="base">
                                        <p:cTn id="616" dur="500" fill="hold">
                                          <p:stCondLst>
                                            <p:cond delay="0"/>
                                          </p:stCondLst>
                                        </p:cTn>
                                        <p:tgtEl>
                                          <p:spTgt spid="27"/>
                                        </p:tgtEl>
                                        <p:attrNameLst>
                                          <p:attrName>ppt_x</p:attrName>
                                        </p:attrNameLst>
                                      </p:cBhvr>
                                      <p:tavLst>
                                        <p:tav tm="0">
                                          <p:val>
                                            <p:strVal val="ppt_x"/>
                                          </p:val>
                                        </p:tav>
                                        <p:tav tm="100000">
                                          <p:val>
                                            <p:strVal val="#ppt_x+-0.724549"/>
                                          </p:val>
                                        </p:tav>
                                      </p:tavLst>
                                    </p:anim>
                                    <p:anim calcmode="lin" valueType="num">
                                      <p:cBhvr additive="base">
                                        <p:cTn id="617" dur="500" fill="hold">
                                          <p:stCondLst>
                                            <p:cond delay="0"/>
                                          </p:stCondLst>
                                        </p:cTn>
                                        <p:tgtEl>
                                          <p:spTgt spid="27"/>
                                        </p:tgtEl>
                                        <p:attrNameLst>
                                          <p:attrName>ppt_y</p:attrName>
                                        </p:attrNameLst>
                                      </p:cBhvr>
                                      <p:tavLst>
                                        <p:tav tm="0">
                                          <p:val>
                                            <p:strVal val="ppt_y"/>
                                          </p:val>
                                        </p:tav>
                                        <p:tav tm="100000">
                                          <p:val>
                                            <p:strVal val="#ppt_y+-1.69542e-07"/>
                                          </p:val>
                                        </p:tav>
                                      </p:tavLst>
                                    </p:anim>
                                    <p:anim calcmode="lin" valueType="num">
                                      <p:cBhvr additive="base">
                                        <p:cTn id="618" dur="500" fill="hold">
                                          <p:stCondLst>
                                            <p:cond delay="0"/>
                                          </p:stCondLst>
                                        </p:cTn>
                                        <p:tgtEl>
                                          <p:spTgt spid="27"/>
                                        </p:tgtEl>
                                        <p:attrNameLst>
                                          <p:attrName>ppt_w</p:attrName>
                                        </p:attrNameLst>
                                      </p:cBhvr>
                                      <p:tavLst>
                                        <p:tav tm="0">
                                          <p:val>
                                            <p:strVal val="ppt_w"/>
                                          </p:val>
                                        </p:tav>
                                        <p:tav tm="100000">
                                          <p:val>
                                            <p:strVal val="#ppt_w+0.112433"/>
                                          </p:val>
                                        </p:tav>
                                      </p:tavLst>
                                    </p:anim>
                                    <p:anim calcmode="lin" valueType="num">
                                      <p:cBhvr additive="base">
                                        <p:cTn id="619" dur="500" fill="hold">
                                          <p:stCondLst>
                                            <p:cond delay="0"/>
                                          </p:stCondLst>
                                        </p:cTn>
                                        <p:tgtEl>
                                          <p:spTgt spid="27"/>
                                        </p:tgtEl>
                                        <p:attrNameLst>
                                          <p:attrName>ppt_h</p:attrName>
                                        </p:attrNameLst>
                                      </p:cBhvr>
                                      <p:tavLst>
                                        <p:tav tm="0">
                                          <p:val>
                                            <p:strVal val="ppt_h"/>
                                          </p:val>
                                        </p:tav>
                                        <p:tav tm="100000">
                                          <p:val>
                                            <p:strVal val="#ppt_h+0.112425"/>
                                          </p:val>
                                        </p:tav>
                                      </p:tavLst>
                                    </p:anim>
                                  </p:childTnLst>
                                </p:cTn>
                              </p:par>
                              <p:par>
                                <p:cTn id="620" presetID="35" presetClass="path" presetSubtype="0" accel="50000" decel="50000" fill="hold" nodeType="withEffect">
                                  <p:stCondLst>
                                    <p:cond delay="0"/>
                                  </p:stCondLst>
                                  <p:childTnLst>
                                    <p:anim calcmode="lin" valueType="num">
                                      <p:cBhvr additive="base">
                                        <p:cTn id="621" dur="500" fill="hold">
                                          <p:stCondLst>
                                            <p:cond delay="0"/>
                                          </p:stCondLst>
                                        </p:cTn>
                                        <p:tgtEl>
                                          <p:spTgt spid="28"/>
                                        </p:tgtEl>
                                        <p:attrNameLst>
                                          <p:attrName>ppt_x</p:attrName>
                                        </p:attrNameLst>
                                      </p:cBhvr>
                                      <p:tavLst>
                                        <p:tav tm="0">
                                          <p:val>
                                            <p:strVal val="ppt_x"/>
                                          </p:val>
                                        </p:tav>
                                        <p:tav tm="100000">
                                          <p:val>
                                            <p:strVal val="#ppt_x+-0.668355"/>
                                          </p:val>
                                        </p:tav>
                                      </p:tavLst>
                                    </p:anim>
                                    <p:anim calcmode="lin" valueType="num">
                                      <p:cBhvr additive="base">
                                        <p:cTn id="622" dur="500" fill="hold">
                                          <p:stCondLst>
                                            <p:cond delay="0"/>
                                          </p:stCondLst>
                                        </p:cTn>
                                        <p:tgtEl>
                                          <p:spTgt spid="28"/>
                                        </p:tgtEl>
                                        <p:attrNameLst>
                                          <p:attrName>ppt_y</p:attrName>
                                        </p:attrNameLst>
                                      </p:cBhvr>
                                      <p:tavLst>
                                        <p:tav tm="0">
                                          <p:val>
                                            <p:strVal val="ppt_y"/>
                                          </p:val>
                                        </p:tav>
                                        <p:tav tm="100000">
                                          <p:val>
                                            <p:strVal val="#ppt_y+-0.000132398"/>
                                          </p:val>
                                        </p:tav>
                                      </p:tavLst>
                                    </p:anim>
                                    <p:anim calcmode="lin" valueType="num">
                                      <p:cBhvr additive="base">
                                        <p:cTn id="623" dur="500" fill="hold">
                                          <p:stCondLst>
                                            <p:cond delay="0"/>
                                          </p:stCondLst>
                                        </p:cTn>
                                        <p:tgtEl>
                                          <p:spTgt spid="28"/>
                                        </p:tgtEl>
                                        <p:attrNameLst>
                                          <p:attrName>ppt_w</p:attrName>
                                        </p:attrNameLst>
                                      </p:cBhvr>
                                      <p:tavLst>
                                        <p:tav tm="0">
                                          <p:val>
                                            <p:strVal val="ppt_w"/>
                                          </p:val>
                                        </p:tav>
                                        <p:tav tm="100000">
                                          <p:val>
                                            <p:strVal val="#ppt_w+-0.000264825"/>
                                          </p:val>
                                        </p:tav>
                                      </p:tavLst>
                                    </p:anim>
                                    <p:anim calcmode="lin" valueType="num">
                                      <p:cBhvr additive="base">
                                        <p:cTn id="624" dur="500" fill="hold">
                                          <p:stCondLst>
                                            <p:cond delay="0"/>
                                          </p:stCondLst>
                                        </p:cTn>
                                        <p:tgtEl>
                                          <p:spTgt spid="28"/>
                                        </p:tgtEl>
                                        <p:attrNameLst>
                                          <p:attrName>ppt_h</p:attrName>
                                        </p:attrNameLst>
                                      </p:cBhvr>
                                      <p:tavLst>
                                        <p:tav tm="0">
                                          <p:val>
                                            <p:strVal val="ppt_h"/>
                                          </p:val>
                                        </p:tav>
                                        <p:tav tm="100000">
                                          <p:val>
                                            <p:strVal val="#ppt_h+-0.000264797"/>
                                          </p:val>
                                        </p:tav>
                                      </p:tavLst>
                                    </p:anim>
                                  </p:childTnLst>
                                </p:cTn>
                              </p:par>
                              <p:par>
                                <p:cTn id="625" presetID="35" presetClass="path" presetSubtype="0" accel="50000" decel="50000" fill="hold" nodeType="withEffect">
                                  <p:stCondLst>
                                    <p:cond delay="0"/>
                                  </p:stCondLst>
                                  <p:childTnLst>
                                    <p:anim calcmode="lin" valueType="num">
                                      <p:cBhvr additive="base">
                                        <p:cTn id="626" dur="500" fill="hold">
                                          <p:stCondLst>
                                            <p:cond delay="0"/>
                                          </p:stCondLst>
                                        </p:cTn>
                                        <p:tgtEl>
                                          <p:spTgt spid="29"/>
                                        </p:tgtEl>
                                        <p:attrNameLst>
                                          <p:attrName>ppt_x</p:attrName>
                                        </p:attrNameLst>
                                      </p:cBhvr>
                                      <p:tavLst>
                                        <p:tav tm="0">
                                          <p:val>
                                            <p:strVal val="ppt_x"/>
                                          </p:val>
                                        </p:tav>
                                        <p:tav tm="100000">
                                          <p:val>
                                            <p:strVal val="#ppt_x+-0.668318"/>
                                          </p:val>
                                        </p:tav>
                                      </p:tavLst>
                                    </p:anim>
                                    <p:anim calcmode="lin" valueType="num">
                                      <p:cBhvr additive="base">
                                        <p:cTn id="627" dur="500" fill="hold">
                                          <p:stCondLst>
                                            <p:cond delay="0"/>
                                          </p:stCondLst>
                                        </p:cTn>
                                        <p:tgtEl>
                                          <p:spTgt spid="29"/>
                                        </p:tgtEl>
                                        <p:attrNameLst>
                                          <p:attrName>ppt_y</p:attrName>
                                        </p:attrNameLst>
                                      </p:cBhvr>
                                      <p:tavLst>
                                        <p:tav tm="0">
                                          <p:val>
                                            <p:strVal val="ppt_y"/>
                                          </p:val>
                                        </p:tav>
                                        <p:tav tm="100000">
                                          <p:val>
                                            <p:strVal val="#ppt_y+0"/>
                                          </p:val>
                                        </p:tav>
                                      </p:tavLst>
                                    </p:anim>
                                    <p:anim calcmode="lin" valueType="num">
                                      <p:cBhvr additive="base">
                                        <p:cTn id="628" dur="500" fill="hold">
                                          <p:stCondLst>
                                            <p:cond delay="0"/>
                                          </p:stCondLst>
                                        </p:cTn>
                                        <p:tgtEl>
                                          <p:spTgt spid="29"/>
                                        </p:tgtEl>
                                        <p:attrNameLst>
                                          <p:attrName>ppt_w</p:attrName>
                                        </p:attrNameLst>
                                      </p:cBhvr>
                                      <p:tavLst>
                                        <p:tav tm="0">
                                          <p:val>
                                            <p:strVal val="ppt_w"/>
                                          </p:val>
                                        </p:tav>
                                        <p:tav tm="100000">
                                          <p:val>
                                            <p:strVal val="#ppt_w+0"/>
                                          </p:val>
                                        </p:tav>
                                      </p:tavLst>
                                    </p:anim>
                                    <p:anim calcmode="lin" valueType="num">
                                      <p:cBhvr additive="base">
                                        <p:cTn id="629" dur="500" fill="hold">
                                          <p:stCondLst>
                                            <p:cond delay="0"/>
                                          </p:stCondLst>
                                        </p:cTn>
                                        <p:tgtEl>
                                          <p:spTgt spid="29"/>
                                        </p:tgtEl>
                                        <p:attrNameLst>
                                          <p:attrName>ppt_h</p:attrName>
                                        </p:attrNameLst>
                                      </p:cBhvr>
                                      <p:tavLst>
                                        <p:tav tm="0">
                                          <p:val>
                                            <p:strVal val="ppt_h"/>
                                          </p:val>
                                        </p:tav>
                                        <p:tav tm="100000">
                                          <p:val>
                                            <p:strVal val="#ppt_h+0"/>
                                          </p:val>
                                        </p:tav>
                                      </p:tavLst>
                                    </p:anim>
                                  </p:childTnLst>
                                </p:cTn>
                              </p:par>
                              <p:par>
                                <p:cTn id="630" presetID="35" presetClass="path" presetSubtype="0" accel="50000" decel="50000" fill="hold" nodeType="withEffect">
                                  <p:stCondLst>
                                    <p:cond delay="0"/>
                                  </p:stCondLst>
                                  <p:childTnLst>
                                    <p:anim calcmode="lin" valueType="num">
                                      <p:cBhvr additive="base">
                                        <p:cTn id="631" dur="500" fill="hold">
                                          <p:stCondLst>
                                            <p:cond delay="0"/>
                                          </p:stCondLst>
                                        </p:cTn>
                                        <p:tgtEl>
                                          <p:spTgt spid="30"/>
                                        </p:tgtEl>
                                        <p:attrNameLst>
                                          <p:attrName>ppt_x</p:attrName>
                                        </p:attrNameLst>
                                      </p:cBhvr>
                                      <p:tavLst>
                                        <p:tav tm="0">
                                          <p:val>
                                            <p:strVal val="ppt_x"/>
                                          </p:val>
                                        </p:tav>
                                        <p:tav tm="100000">
                                          <p:val>
                                            <p:strVal val="#ppt_x+-0.668318"/>
                                          </p:val>
                                        </p:tav>
                                      </p:tavLst>
                                    </p:anim>
                                    <p:anim calcmode="lin" valueType="num">
                                      <p:cBhvr additive="base">
                                        <p:cTn id="632" dur="500" fill="hold">
                                          <p:stCondLst>
                                            <p:cond delay="0"/>
                                          </p:stCondLst>
                                        </p:cTn>
                                        <p:tgtEl>
                                          <p:spTgt spid="30"/>
                                        </p:tgtEl>
                                        <p:attrNameLst>
                                          <p:attrName>ppt_y</p:attrName>
                                        </p:attrNameLst>
                                      </p:cBhvr>
                                      <p:tavLst>
                                        <p:tav tm="0">
                                          <p:val>
                                            <p:strVal val="ppt_y"/>
                                          </p:val>
                                        </p:tav>
                                        <p:tav tm="100000">
                                          <p:val>
                                            <p:strVal val="#ppt_y+0"/>
                                          </p:val>
                                        </p:tav>
                                      </p:tavLst>
                                    </p:anim>
                                    <p:anim calcmode="lin" valueType="num">
                                      <p:cBhvr additive="base">
                                        <p:cTn id="633" dur="500" fill="hold">
                                          <p:stCondLst>
                                            <p:cond delay="0"/>
                                          </p:stCondLst>
                                        </p:cTn>
                                        <p:tgtEl>
                                          <p:spTgt spid="30"/>
                                        </p:tgtEl>
                                        <p:attrNameLst>
                                          <p:attrName>ppt_w</p:attrName>
                                        </p:attrNameLst>
                                      </p:cBhvr>
                                      <p:tavLst>
                                        <p:tav tm="0">
                                          <p:val>
                                            <p:strVal val="ppt_w"/>
                                          </p:val>
                                        </p:tav>
                                        <p:tav tm="100000">
                                          <p:val>
                                            <p:strVal val="#ppt_w+0"/>
                                          </p:val>
                                        </p:tav>
                                      </p:tavLst>
                                    </p:anim>
                                    <p:anim calcmode="lin" valueType="num">
                                      <p:cBhvr additive="base">
                                        <p:cTn id="634" dur="500" fill="hold">
                                          <p:stCondLst>
                                            <p:cond delay="0"/>
                                          </p:stCondLst>
                                        </p:cTn>
                                        <p:tgtEl>
                                          <p:spTgt spid="30"/>
                                        </p:tgtEl>
                                        <p:attrNameLst>
                                          <p:attrName>ppt_h</p:attrName>
                                        </p:attrNameLst>
                                      </p:cBhvr>
                                      <p:tavLst>
                                        <p:tav tm="0">
                                          <p:val>
                                            <p:strVal val="ppt_h"/>
                                          </p:val>
                                        </p:tav>
                                        <p:tav tm="100000">
                                          <p:val>
                                            <p:strVal val="#ppt_h+0"/>
                                          </p:val>
                                        </p:tav>
                                      </p:tavLst>
                                    </p:anim>
                                  </p:childTnLst>
                                </p:cTn>
                              </p:par>
                            </p:childTnLst>
                          </p:cTn>
                        </p:par>
                      </p:childTnLst>
                    </p:cTn>
                  </p:par>
                  <p:par>
                    <p:cTn id="635" fill="hold">
                      <p:stCondLst>
                        <p:cond delay="indefinite"/>
                      </p:stCondLst>
                      <p:childTnLst>
                        <p:par>
                          <p:cTn id="636" fill="hold">
                            <p:stCondLst>
                              <p:cond delay="0"/>
                            </p:stCondLst>
                            <p:childTnLst>
                              <p:par>
                                <p:cTn id="637" presetID="35" presetClass="path" presetSubtype="0" accel="50000" decel="50000" fill="hold" nodeType="clickEffect">
                                  <p:stCondLst>
                                    <p:cond delay="0"/>
                                  </p:stCondLst>
                                  <p:childTnLst>
                                    <p:anim calcmode="lin" valueType="num">
                                      <p:cBhvr additive="base">
                                        <p:cTn id="638" dur="500" fill="hold">
                                          <p:stCondLst>
                                            <p:cond delay="0"/>
                                          </p:stCondLst>
                                        </p:cTn>
                                        <p:tgtEl>
                                          <p:spTgt spid="21"/>
                                        </p:tgtEl>
                                        <p:attrNameLst>
                                          <p:attrName>ppt_x</p:attrName>
                                        </p:attrNameLst>
                                      </p:cBhvr>
                                      <p:tavLst>
                                        <p:tav tm="0">
                                          <p:val>
                                            <p:strVal val="ppt_x"/>
                                          </p:val>
                                        </p:tav>
                                        <p:tav tm="100000">
                                          <p:val>
                                            <p:strVal val="#ppt_x+3.78708"/>
                                          </p:val>
                                        </p:tav>
                                      </p:tavLst>
                                    </p:anim>
                                    <p:anim calcmode="lin" valueType="num">
                                      <p:cBhvr additive="base">
                                        <p:cTn id="639" dur="500" fill="hold">
                                          <p:stCondLst>
                                            <p:cond delay="0"/>
                                          </p:stCondLst>
                                        </p:cTn>
                                        <p:tgtEl>
                                          <p:spTgt spid="21"/>
                                        </p:tgtEl>
                                        <p:attrNameLst>
                                          <p:attrName>ppt_y</p:attrName>
                                        </p:attrNameLst>
                                      </p:cBhvr>
                                      <p:tavLst>
                                        <p:tav tm="0">
                                          <p:val>
                                            <p:strVal val="ppt_y"/>
                                          </p:val>
                                        </p:tav>
                                        <p:tav tm="100000">
                                          <p:val>
                                            <p:strVal val="#ppt_y+0"/>
                                          </p:val>
                                        </p:tav>
                                      </p:tavLst>
                                    </p:anim>
                                    <p:anim calcmode="lin" valueType="num">
                                      <p:cBhvr additive="base">
                                        <p:cTn id="640" dur="500" fill="hold">
                                          <p:stCondLst>
                                            <p:cond delay="0"/>
                                          </p:stCondLst>
                                        </p:cTn>
                                        <p:tgtEl>
                                          <p:spTgt spid="21"/>
                                        </p:tgtEl>
                                        <p:attrNameLst>
                                          <p:attrName>ppt_w</p:attrName>
                                        </p:attrNameLst>
                                      </p:cBhvr>
                                      <p:tavLst>
                                        <p:tav tm="0">
                                          <p:val>
                                            <p:strVal val="ppt_w"/>
                                          </p:val>
                                        </p:tav>
                                        <p:tav tm="100000">
                                          <p:val>
                                            <p:strVal val="#ppt_w+0.000169245"/>
                                          </p:val>
                                        </p:tav>
                                      </p:tavLst>
                                    </p:anim>
                                    <p:anim calcmode="lin" valueType="num">
                                      <p:cBhvr additive="base">
                                        <p:cTn id="641" dur="500" fill="hold">
                                          <p:stCondLst>
                                            <p:cond delay="0"/>
                                          </p:stCondLst>
                                        </p:cTn>
                                        <p:tgtEl>
                                          <p:spTgt spid="21"/>
                                        </p:tgtEl>
                                        <p:attrNameLst>
                                          <p:attrName>ppt_h</p:attrName>
                                        </p:attrNameLst>
                                      </p:cBhvr>
                                      <p:tavLst>
                                        <p:tav tm="0">
                                          <p:val>
                                            <p:strVal val="ppt_h"/>
                                          </p:val>
                                        </p:tav>
                                        <p:tav tm="100000">
                                          <p:val>
                                            <p:strVal val="#ppt_h+0"/>
                                          </p:val>
                                        </p:tav>
                                      </p:tavLst>
                                    </p:anim>
                                  </p:childTnLst>
                                </p:cTn>
                              </p:par>
                              <p:par>
                                <p:cTn id="642" presetID="35" presetClass="path" presetSubtype="0" accel="50000" decel="50000" fill="hold" nodeType="withEffect">
                                  <p:stCondLst>
                                    <p:cond delay="0"/>
                                  </p:stCondLst>
                                  <p:childTnLst>
                                    <p:anim calcmode="lin" valueType="num">
                                      <p:cBhvr additive="base">
                                        <p:cTn id="643" dur="500" fill="hold">
                                          <p:stCondLst>
                                            <p:cond delay="0"/>
                                          </p:stCondLst>
                                        </p:cTn>
                                        <p:tgtEl>
                                          <p:spTgt spid="18"/>
                                        </p:tgtEl>
                                        <p:attrNameLst>
                                          <p:attrName>ppt_x</p:attrName>
                                        </p:attrNameLst>
                                      </p:cBhvr>
                                      <p:tavLst>
                                        <p:tav tm="0">
                                          <p:val>
                                            <p:strVal val="ppt_x"/>
                                          </p:val>
                                        </p:tav>
                                        <p:tav tm="40000">
                                          <p:val>
                                            <p:fltVal val="1.3199"/>
                                          </p:val>
                                        </p:tav>
                                        <p:tav tm="50000">
                                          <p:val>
                                            <p:fltVal val="1.3199"/>
                                          </p:val>
                                        </p:tav>
                                        <p:tav tm="55000">
                                          <p:val>
                                            <p:fltVal val="-0.31973"/>
                                          </p:val>
                                        </p:tav>
                                        <p:tav tm="60000">
                                          <p:val>
                                            <p:fltVal val="-0.31973"/>
                                          </p:val>
                                        </p:tav>
                                        <p:tav tm="100000">
                                          <p:val>
                                            <p:fltVal val="-1.55383"/>
                                          </p:val>
                                        </p:tav>
                                      </p:tavLst>
                                    </p:anim>
                                    <p:anim calcmode="lin" valueType="num">
                                      <p:cBhvr additive="base">
                                        <p:cTn id="644" dur="500" fill="hold">
                                          <p:stCondLst>
                                            <p:cond delay="0"/>
                                          </p:stCondLst>
                                        </p:cTn>
                                        <p:tgtEl>
                                          <p:spTgt spid="18"/>
                                        </p:tgtEl>
                                        <p:attrNameLst>
                                          <p:attrName>ppt_y</p:attrName>
                                        </p:attrNameLst>
                                      </p:cBhvr>
                                      <p:tavLst>
                                        <p:tav tm="0">
                                          <p:val>
                                            <p:strVal val="ppt_y"/>
                                          </p:val>
                                        </p:tav>
                                        <p:tav tm="40000">
                                          <p:val>
                                            <p:strVal val="ppt_y"/>
                                          </p:val>
                                        </p:tav>
                                        <p:tav tm="50000">
                                          <p:val>
                                            <p:fltVal val="1.63975"/>
                                          </p:val>
                                        </p:tav>
                                        <p:tav tm="55000">
                                          <p:val>
                                            <p:fltVal val="1.63975"/>
                                          </p:val>
                                        </p:tav>
                                        <p:tav tm="60000">
                                          <p:val>
                                            <p:fltVal val="0.54445"/>
                                          </p:val>
                                        </p:tav>
                                        <p:tav tm="100000">
                                          <p:val>
                                            <p:fltVal val="0.54445"/>
                                          </p:val>
                                        </p:tav>
                                      </p:tavLst>
                                    </p:anim>
                                    <p:anim calcmode="lin" valueType="num">
                                      <p:cBhvr additive="base">
                                        <p:cTn id="645" dur="500" fill="hold">
                                          <p:stCondLst>
                                            <p:cond delay="0"/>
                                          </p:stCondLst>
                                        </p:cTn>
                                        <p:tgtEl>
                                          <p:spTgt spid="18"/>
                                        </p:tgtEl>
                                        <p:attrNameLst>
                                          <p:attrName>ppt_w</p:attrName>
                                        </p:attrNameLst>
                                      </p:cBhvr>
                                      <p:tavLst>
                                        <p:tav tm="0">
                                          <p:val>
                                            <p:strVal val="ppt_w"/>
                                          </p:val>
                                        </p:tav>
                                        <p:tav tm="100000">
                                          <p:val>
                                            <p:strVal val="#ppt_w+-0.000125164"/>
                                          </p:val>
                                        </p:tav>
                                      </p:tavLst>
                                    </p:anim>
                                    <p:anim calcmode="lin" valueType="num">
                                      <p:cBhvr additive="base">
                                        <p:cTn id="646" dur="500" fill="hold">
                                          <p:stCondLst>
                                            <p:cond delay="0"/>
                                          </p:stCondLst>
                                        </p:cTn>
                                        <p:tgtEl>
                                          <p:spTgt spid="18"/>
                                        </p:tgtEl>
                                        <p:attrNameLst>
                                          <p:attrName>ppt_h</p:attrName>
                                        </p:attrNameLst>
                                      </p:cBhvr>
                                      <p:tavLst>
                                        <p:tav tm="0">
                                          <p:val>
                                            <p:strVal val="ppt_h"/>
                                          </p:val>
                                        </p:tav>
                                        <p:tav tm="100000">
                                          <p:val>
                                            <p:strVal val="#ppt_h+0"/>
                                          </p:val>
                                        </p:tav>
                                      </p:tavLst>
                                    </p:anim>
                                  </p:childTnLst>
                                </p:cTn>
                              </p:par>
                              <p:par>
                                <p:cTn id="647" presetID="35" presetClass="path" presetSubtype="0" accel="50000" decel="50000" fill="hold" nodeType="withEffect">
                                  <p:stCondLst>
                                    <p:cond delay="0"/>
                                  </p:stCondLst>
                                  <p:childTnLst>
                                    <p:anim calcmode="lin" valueType="num">
                                      <p:cBhvr additive="base">
                                        <p:cTn id="648" dur="500" fill="hold">
                                          <p:stCondLst>
                                            <p:cond delay="0"/>
                                          </p:stCondLst>
                                        </p:cTn>
                                        <p:tgtEl>
                                          <p:spTgt spid="11"/>
                                        </p:tgtEl>
                                        <p:attrNameLst>
                                          <p:attrName>ppt_x</p:attrName>
                                        </p:attrNameLst>
                                      </p:cBhvr>
                                      <p:tavLst>
                                        <p:tav tm="0">
                                          <p:val>
                                            <p:strVal val="ppt_x"/>
                                          </p:val>
                                        </p:tav>
                                        <p:tav tm="100000">
                                          <p:val>
                                            <p:strVal val="#ppt_x+-0.333981"/>
                                          </p:val>
                                        </p:tav>
                                      </p:tavLst>
                                    </p:anim>
                                    <p:anim calcmode="lin" valueType="num">
                                      <p:cBhvr additive="base">
                                        <p:cTn id="649" dur="500" fill="hold">
                                          <p:stCondLst>
                                            <p:cond delay="0"/>
                                          </p:stCondLst>
                                        </p:cTn>
                                        <p:tgtEl>
                                          <p:spTgt spid="11"/>
                                        </p:tgtEl>
                                        <p:attrNameLst>
                                          <p:attrName>ppt_y</p:attrName>
                                        </p:attrNameLst>
                                      </p:cBhvr>
                                      <p:tavLst>
                                        <p:tav tm="0">
                                          <p:val>
                                            <p:strVal val="ppt_y"/>
                                          </p:val>
                                        </p:tav>
                                        <p:tav tm="100000">
                                          <p:val>
                                            <p:strVal val="#ppt_y+0"/>
                                          </p:val>
                                        </p:tav>
                                      </p:tavLst>
                                    </p:anim>
                                    <p:anim calcmode="lin" valueType="num">
                                      <p:cBhvr additive="base">
                                        <p:cTn id="650" dur="500" fill="hold">
                                          <p:stCondLst>
                                            <p:cond delay="0"/>
                                          </p:stCondLst>
                                        </p:cTn>
                                        <p:tgtEl>
                                          <p:spTgt spid="11"/>
                                        </p:tgtEl>
                                        <p:attrNameLst>
                                          <p:attrName>ppt_w</p:attrName>
                                        </p:attrNameLst>
                                      </p:cBhvr>
                                      <p:tavLst>
                                        <p:tav tm="0">
                                          <p:val>
                                            <p:strVal val="ppt_w"/>
                                          </p:val>
                                        </p:tav>
                                        <p:tav tm="100000">
                                          <p:val>
                                            <p:strVal val="#ppt_w+-4.40809e-05"/>
                                          </p:val>
                                        </p:tav>
                                      </p:tavLst>
                                    </p:anim>
                                    <p:anim calcmode="lin" valueType="num">
                                      <p:cBhvr additive="base">
                                        <p:cTn id="651" dur="500" fill="hold">
                                          <p:stCondLst>
                                            <p:cond delay="0"/>
                                          </p:stCondLst>
                                        </p:cTn>
                                        <p:tgtEl>
                                          <p:spTgt spid="11"/>
                                        </p:tgtEl>
                                        <p:attrNameLst>
                                          <p:attrName>ppt_h</p:attrName>
                                        </p:attrNameLst>
                                      </p:cBhvr>
                                      <p:tavLst>
                                        <p:tav tm="0">
                                          <p:val>
                                            <p:strVal val="ppt_h"/>
                                          </p:val>
                                        </p:tav>
                                        <p:tav tm="100000">
                                          <p:val>
                                            <p:strVal val="#ppt_h+0"/>
                                          </p:val>
                                        </p:tav>
                                      </p:tavLst>
                                    </p:anim>
                                  </p:childTnLst>
                                </p:cTn>
                              </p:par>
                              <p:par>
                                <p:cTn id="652" presetID="35" presetClass="path" presetSubtype="0" accel="50000" decel="50000" fill="hold" nodeType="withEffect">
                                  <p:stCondLst>
                                    <p:cond delay="0"/>
                                  </p:stCondLst>
                                  <p:childTnLst>
                                    <p:anim calcmode="lin" valueType="num">
                                      <p:cBhvr additive="base">
                                        <p:cTn id="653" dur="500" fill="hold">
                                          <p:stCondLst>
                                            <p:cond delay="0"/>
                                          </p:stCondLst>
                                        </p:cTn>
                                        <p:tgtEl>
                                          <p:spTgt spid="22"/>
                                        </p:tgtEl>
                                        <p:attrNameLst>
                                          <p:attrName>ppt_x</p:attrName>
                                        </p:attrNameLst>
                                      </p:cBhvr>
                                      <p:tavLst>
                                        <p:tav tm="0">
                                          <p:val>
                                            <p:strVal val="ppt_x"/>
                                          </p:val>
                                        </p:tav>
                                        <p:tav tm="100000">
                                          <p:val>
                                            <p:strVal val="#ppt_x+-0.333959"/>
                                          </p:val>
                                        </p:tav>
                                      </p:tavLst>
                                    </p:anim>
                                    <p:anim calcmode="lin" valueType="num">
                                      <p:cBhvr additive="base">
                                        <p:cTn id="654" dur="500" fill="hold">
                                          <p:stCondLst>
                                            <p:cond delay="0"/>
                                          </p:stCondLst>
                                        </p:cTn>
                                        <p:tgtEl>
                                          <p:spTgt spid="22"/>
                                        </p:tgtEl>
                                        <p:attrNameLst>
                                          <p:attrName>ppt_y</p:attrName>
                                        </p:attrNameLst>
                                      </p:cBhvr>
                                      <p:tavLst>
                                        <p:tav tm="0">
                                          <p:val>
                                            <p:strVal val="ppt_y"/>
                                          </p:val>
                                        </p:tav>
                                        <p:tav tm="100000">
                                          <p:val>
                                            <p:strVal val="#ppt_y+0"/>
                                          </p:val>
                                        </p:tav>
                                      </p:tavLst>
                                    </p:anim>
                                    <p:anim calcmode="lin" valueType="num">
                                      <p:cBhvr additive="base">
                                        <p:cTn id="655" dur="500" fill="hold">
                                          <p:stCondLst>
                                            <p:cond delay="0"/>
                                          </p:stCondLst>
                                        </p:cTn>
                                        <p:tgtEl>
                                          <p:spTgt spid="22"/>
                                        </p:tgtEl>
                                        <p:attrNameLst>
                                          <p:attrName>ppt_w</p:attrName>
                                        </p:attrNameLst>
                                      </p:cBhvr>
                                      <p:tavLst>
                                        <p:tav tm="0">
                                          <p:val>
                                            <p:strVal val="ppt_w"/>
                                          </p:val>
                                        </p:tav>
                                        <p:tav tm="100000">
                                          <p:val>
                                            <p:strVal val="#ppt_w+0"/>
                                          </p:val>
                                        </p:tav>
                                      </p:tavLst>
                                    </p:anim>
                                    <p:anim calcmode="lin" valueType="num">
                                      <p:cBhvr additive="base">
                                        <p:cTn id="656" dur="500" fill="hold">
                                          <p:stCondLst>
                                            <p:cond delay="0"/>
                                          </p:stCondLst>
                                        </p:cTn>
                                        <p:tgtEl>
                                          <p:spTgt spid="22"/>
                                        </p:tgtEl>
                                        <p:attrNameLst>
                                          <p:attrName>ppt_h</p:attrName>
                                        </p:attrNameLst>
                                      </p:cBhvr>
                                      <p:tavLst>
                                        <p:tav tm="0">
                                          <p:val>
                                            <p:strVal val="ppt_h"/>
                                          </p:val>
                                        </p:tav>
                                        <p:tav tm="100000">
                                          <p:val>
                                            <p:strVal val="#ppt_h+0"/>
                                          </p:val>
                                        </p:tav>
                                      </p:tavLst>
                                    </p:anim>
                                  </p:childTnLst>
                                </p:cTn>
                              </p:par>
                              <p:par>
                                <p:cTn id="657" presetID="35" presetClass="path" presetSubtype="0" accel="50000" decel="50000" fill="hold" nodeType="withEffect">
                                  <p:stCondLst>
                                    <p:cond delay="0"/>
                                  </p:stCondLst>
                                  <p:childTnLst>
                                    <p:anim calcmode="lin" valueType="num">
                                      <p:cBhvr additive="base">
                                        <p:cTn id="658" dur="500" fill="hold">
                                          <p:stCondLst>
                                            <p:cond delay="0"/>
                                          </p:stCondLst>
                                        </p:cTn>
                                        <p:tgtEl>
                                          <p:spTgt spid="23"/>
                                        </p:tgtEl>
                                        <p:attrNameLst>
                                          <p:attrName>ppt_x</p:attrName>
                                        </p:attrNameLst>
                                      </p:cBhvr>
                                      <p:tavLst>
                                        <p:tav tm="0">
                                          <p:val>
                                            <p:strVal val="ppt_x"/>
                                          </p:val>
                                        </p:tav>
                                        <p:tav tm="100000">
                                          <p:val>
                                            <p:strVal val="#ppt_x+-0.333959"/>
                                          </p:val>
                                        </p:tav>
                                      </p:tavLst>
                                    </p:anim>
                                    <p:anim calcmode="lin" valueType="num">
                                      <p:cBhvr additive="base">
                                        <p:cTn id="659" dur="500" fill="hold">
                                          <p:stCondLst>
                                            <p:cond delay="0"/>
                                          </p:stCondLst>
                                        </p:cTn>
                                        <p:tgtEl>
                                          <p:spTgt spid="23"/>
                                        </p:tgtEl>
                                        <p:attrNameLst>
                                          <p:attrName>ppt_y</p:attrName>
                                        </p:attrNameLst>
                                      </p:cBhvr>
                                      <p:tavLst>
                                        <p:tav tm="0">
                                          <p:val>
                                            <p:strVal val="ppt_y"/>
                                          </p:val>
                                        </p:tav>
                                        <p:tav tm="100000">
                                          <p:val>
                                            <p:strVal val="#ppt_y+0"/>
                                          </p:val>
                                        </p:tav>
                                      </p:tavLst>
                                    </p:anim>
                                    <p:anim calcmode="lin" valueType="num">
                                      <p:cBhvr additive="base">
                                        <p:cTn id="660" dur="500" fill="hold">
                                          <p:stCondLst>
                                            <p:cond delay="0"/>
                                          </p:stCondLst>
                                        </p:cTn>
                                        <p:tgtEl>
                                          <p:spTgt spid="23"/>
                                        </p:tgtEl>
                                        <p:attrNameLst>
                                          <p:attrName>ppt_w</p:attrName>
                                        </p:attrNameLst>
                                      </p:cBhvr>
                                      <p:tavLst>
                                        <p:tav tm="0">
                                          <p:val>
                                            <p:strVal val="ppt_w"/>
                                          </p:val>
                                        </p:tav>
                                        <p:tav tm="100000">
                                          <p:val>
                                            <p:strVal val="#ppt_w+0"/>
                                          </p:val>
                                        </p:tav>
                                      </p:tavLst>
                                    </p:anim>
                                    <p:anim calcmode="lin" valueType="num">
                                      <p:cBhvr additive="base">
                                        <p:cTn id="661" dur="500" fill="hold">
                                          <p:stCondLst>
                                            <p:cond delay="0"/>
                                          </p:stCondLst>
                                        </p:cTn>
                                        <p:tgtEl>
                                          <p:spTgt spid="23"/>
                                        </p:tgtEl>
                                        <p:attrNameLst>
                                          <p:attrName>ppt_h</p:attrName>
                                        </p:attrNameLst>
                                      </p:cBhvr>
                                      <p:tavLst>
                                        <p:tav tm="0">
                                          <p:val>
                                            <p:strVal val="ppt_h"/>
                                          </p:val>
                                        </p:tav>
                                        <p:tav tm="100000">
                                          <p:val>
                                            <p:strVal val="#ppt_h+0"/>
                                          </p:val>
                                        </p:tav>
                                      </p:tavLst>
                                    </p:anim>
                                  </p:childTnLst>
                                </p:cTn>
                              </p:par>
                              <p:par>
                                <p:cTn id="662" presetID="35" presetClass="path" presetSubtype="0" accel="50000" decel="50000" fill="hold" nodeType="withEffect">
                                  <p:stCondLst>
                                    <p:cond delay="0"/>
                                  </p:stCondLst>
                                  <p:childTnLst>
                                    <p:anim calcmode="lin" valueType="num">
                                      <p:cBhvr additive="base">
                                        <p:cTn id="663" dur="500" fill="hold">
                                          <p:stCondLst>
                                            <p:cond delay="0"/>
                                          </p:stCondLst>
                                        </p:cTn>
                                        <p:tgtEl>
                                          <p:spTgt spid="24"/>
                                        </p:tgtEl>
                                        <p:attrNameLst>
                                          <p:attrName>ppt_x</p:attrName>
                                        </p:attrNameLst>
                                      </p:cBhvr>
                                      <p:tavLst>
                                        <p:tav tm="0">
                                          <p:val>
                                            <p:strVal val="ppt_x"/>
                                          </p:val>
                                        </p:tav>
                                        <p:tav tm="100000">
                                          <p:val>
                                            <p:strVal val="#ppt_x+-0.333959"/>
                                          </p:val>
                                        </p:tav>
                                      </p:tavLst>
                                    </p:anim>
                                    <p:anim calcmode="lin" valueType="num">
                                      <p:cBhvr additive="base">
                                        <p:cTn id="664" dur="500" fill="hold">
                                          <p:stCondLst>
                                            <p:cond delay="0"/>
                                          </p:stCondLst>
                                        </p:cTn>
                                        <p:tgtEl>
                                          <p:spTgt spid="24"/>
                                        </p:tgtEl>
                                        <p:attrNameLst>
                                          <p:attrName>ppt_y</p:attrName>
                                        </p:attrNameLst>
                                      </p:cBhvr>
                                      <p:tavLst>
                                        <p:tav tm="0">
                                          <p:val>
                                            <p:strVal val="ppt_y"/>
                                          </p:val>
                                        </p:tav>
                                        <p:tav tm="100000">
                                          <p:val>
                                            <p:strVal val="#ppt_y+0"/>
                                          </p:val>
                                        </p:tav>
                                      </p:tavLst>
                                    </p:anim>
                                    <p:anim calcmode="lin" valueType="num">
                                      <p:cBhvr additive="base">
                                        <p:cTn id="665" dur="500" fill="hold">
                                          <p:stCondLst>
                                            <p:cond delay="0"/>
                                          </p:stCondLst>
                                        </p:cTn>
                                        <p:tgtEl>
                                          <p:spTgt spid="24"/>
                                        </p:tgtEl>
                                        <p:attrNameLst>
                                          <p:attrName>ppt_w</p:attrName>
                                        </p:attrNameLst>
                                      </p:cBhvr>
                                      <p:tavLst>
                                        <p:tav tm="0">
                                          <p:val>
                                            <p:strVal val="ppt_w"/>
                                          </p:val>
                                        </p:tav>
                                        <p:tav tm="100000">
                                          <p:val>
                                            <p:strVal val="#ppt_w+0"/>
                                          </p:val>
                                        </p:tav>
                                      </p:tavLst>
                                    </p:anim>
                                    <p:anim calcmode="lin" valueType="num">
                                      <p:cBhvr additive="base">
                                        <p:cTn id="666" dur="500" fill="hold">
                                          <p:stCondLst>
                                            <p:cond delay="0"/>
                                          </p:stCondLst>
                                        </p:cTn>
                                        <p:tgtEl>
                                          <p:spTgt spid="24"/>
                                        </p:tgtEl>
                                        <p:attrNameLst>
                                          <p:attrName>ppt_h</p:attrName>
                                        </p:attrNameLst>
                                      </p:cBhvr>
                                      <p:tavLst>
                                        <p:tav tm="0">
                                          <p:val>
                                            <p:strVal val="ppt_h"/>
                                          </p:val>
                                        </p:tav>
                                        <p:tav tm="100000">
                                          <p:val>
                                            <p:strVal val="#ppt_h+0"/>
                                          </p:val>
                                        </p:tav>
                                      </p:tavLst>
                                    </p:anim>
                                  </p:childTnLst>
                                </p:cTn>
                              </p:par>
                              <p:par>
                                <p:cTn id="667" presetID="35" presetClass="path" presetSubtype="0" accel="50000" decel="50000" fill="hold" nodeType="withEffect">
                                  <p:stCondLst>
                                    <p:cond delay="0"/>
                                  </p:stCondLst>
                                  <p:childTnLst>
                                    <p:anim calcmode="lin" valueType="num">
                                      <p:cBhvr additive="base">
                                        <p:cTn id="668" dur="500" fill="hold">
                                          <p:stCondLst>
                                            <p:cond delay="0"/>
                                          </p:stCondLst>
                                        </p:cTn>
                                        <p:tgtEl>
                                          <p:spTgt spid="25"/>
                                        </p:tgtEl>
                                        <p:attrNameLst>
                                          <p:attrName>ppt_x</p:attrName>
                                        </p:attrNameLst>
                                      </p:cBhvr>
                                      <p:tavLst>
                                        <p:tav tm="0">
                                          <p:val>
                                            <p:strVal val="ppt_x"/>
                                          </p:val>
                                        </p:tav>
                                        <p:tav tm="100000">
                                          <p:val>
                                            <p:strVal val="#ppt_x+-0.390176"/>
                                          </p:val>
                                        </p:tav>
                                      </p:tavLst>
                                    </p:anim>
                                    <p:anim calcmode="lin" valueType="num">
                                      <p:cBhvr additive="base">
                                        <p:cTn id="669" dur="500" fill="hold">
                                          <p:stCondLst>
                                            <p:cond delay="0"/>
                                          </p:stCondLst>
                                        </p:cTn>
                                        <p:tgtEl>
                                          <p:spTgt spid="25"/>
                                        </p:tgtEl>
                                        <p:attrNameLst>
                                          <p:attrName>ppt_y</p:attrName>
                                        </p:attrNameLst>
                                      </p:cBhvr>
                                      <p:tavLst>
                                        <p:tav tm="0">
                                          <p:val>
                                            <p:strVal val="ppt_y"/>
                                          </p:val>
                                        </p:tav>
                                        <p:tav tm="100000">
                                          <p:val>
                                            <p:strVal val="#ppt_y+1.69542e-07"/>
                                          </p:val>
                                        </p:tav>
                                      </p:tavLst>
                                    </p:anim>
                                    <p:anim calcmode="lin" valueType="num">
                                      <p:cBhvr additive="base">
                                        <p:cTn id="670" dur="500" fill="hold">
                                          <p:stCondLst>
                                            <p:cond delay="0"/>
                                          </p:stCondLst>
                                        </p:cTn>
                                        <p:tgtEl>
                                          <p:spTgt spid="25"/>
                                        </p:tgtEl>
                                        <p:attrNameLst>
                                          <p:attrName>ppt_w</p:attrName>
                                        </p:attrNameLst>
                                      </p:cBhvr>
                                      <p:tavLst>
                                        <p:tav tm="0">
                                          <p:val>
                                            <p:strVal val="ppt_w"/>
                                          </p:val>
                                        </p:tav>
                                        <p:tav tm="100000">
                                          <p:val>
                                            <p:strVal val="#ppt_w+-0.112433"/>
                                          </p:val>
                                        </p:tav>
                                      </p:tavLst>
                                    </p:anim>
                                    <p:anim calcmode="lin" valueType="num">
                                      <p:cBhvr additive="base">
                                        <p:cTn id="671" dur="500" fill="hold">
                                          <p:stCondLst>
                                            <p:cond delay="0"/>
                                          </p:stCondLst>
                                        </p:cTn>
                                        <p:tgtEl>
                                          <p:spTgt spid="25"/>
                                        </p:tgtEl>
                                        <p:attrNameLst>
                                          <p:attrName>ppt_h</p:attrName>
                                        </p:attrNameLst>
                                      </p:cBhvr>
                                      <p:tavLst>
                                        <p:tav tm="0">
                                          <p:val>
                                            <p:strVal val="ppt_h"/>
                                          </p:val>
                                        </p:tav>
                                        <p:tav tm="100000">
                                          <p:val>
                                            <p:strVal val="#ppt_h+-0.112425"/>
                                          </p:val>
                                        </p:tav>
                                      </p:tavLst>
                                    </p:anim>
                                  </p:childTnLst>
                                </p:cTn>
                              </p:par>
                              <p:par>
                                <p:cTn id="672" presetID="35" presetClass="path" presetSubtype="0" accel="50000" decel="50000" fill="hold" nodeType="withEffect">
                                  <p:stCondLst>
                                    <p:cond delay="0"/>
                                  </p:stCondLst>
                                  <p:childTnLst>
                                    <p:anim calcmode="lin" valueType="num">
                                      <p:cBhvr additive="base">
                                        <p:cTn id="673" dur="500" fill="hold">
                                          <p:stCondLst>
                                            <p:cond delay="0"/>
                                          </p:stCondLst>
                                        </p:cTn>
                                        <p:tgtEl>
                                          <p:spTgt spid="26"/>
                                        </p:tgtEl>
                                        <p:attrNameLst>
                                          <p:attrName>ppt_x</p:attrName>
                                        </p:attrNameLst>
                                      </p:cBhvr>
                                      <p:tavLst>
                                        <p:tav tm="0">
                                          <p:val>
                                            <p:strVal val="ppt_x"/>
                                          </p:val>
                                        </p:tav>
                                        <p:tav tm="100000">
                                          <p:val>
                                            <p:strVal val="#ppt_x+-0.390353"/>
                                          </p:val>
                                        </p:tav>
                                      </p:tavLst>
                                    </p:anim>
                                    <p:anim calcmode="lin" valueType="num">
                                      <p:cBhvr additive="base">
                                        <p:cTn id="674" dur="500" fill="hold">
                                          <p:stCondLst>
                                            <p:cond delay="0"/>
                                          </p:stCondLst>
                                        </p:cTn>
                                        <p:tgtEl>
                                          <p:spTgt spid="26"/>
                                        </p:tgtEl>
                                        <p:attrNameLst>
                                          <p:attrName>ppt_y</p:attrName>
                                        </p:attrNameLst>
                                      </p:cBhvr>
                                      <p:tavLst>
                                        <p:tav tm="0">
                                          <p:val>
                                            <p:strVal val="ppt_y"/>
                                          </p:val>
                                        </p:tav>
                                        <p:tav tm="100000">
                                          <p:val>
                                            <p:strVal val="#ppt_y+0.000132229"/>
                                          </p:val>
                                        </p:tav>
                                      </p:tavLst>
                                    </p:anim>
                                    <p:anim calcmode="lin" valueType="num">
                                      <p:cBhvr additive="base">
                                        <p:cTn id="675" dur="500" fill="hold">
                                          <p:stCondLst>
                                            <p:cond delay="0"/>
                                          </p:stCondLst>
                                        </p:cTn>
                                        <p:tgtEl>
                                          <p:spTgt spid="26"/>
                                        </p:tgtEl>
                                        <p:attrNameLst>
                                          <p:attrName>ppt_w</p:attrName>
                                        </p:attrNameLst>
                                      </p:cBhvr>
                                      <p:tavLst>
                                        <p:tav tm="0">
                                          <p:val>
                                            <p:strVal val="ppt_w"/>
                                          </p:val>
                                        </p:tav>
                                        <p:tav tm="100000">
                                          <p:val>
                                            <p:strVal val="#ppt_w+0.112697"/>
                                          </p:val>
                                        </p:tav>
                                      </p:tavLst>
                                    </p:anim>
                                    <p:anim calcmode="lin" valueType="num">
                                      <p:cBhvr additive="base">
                                        <p:cTn id="676" dur="500" fill="hold">
                                          <p:stCondLst>
                                            <p:cond delay="0"/>
                                          </p:stCondLst>
                                        </p:cTn>
                                        <p:tgtEl>
                                          <p:spTgt spid="26"/>
                                        </p:tgtEl>
                                        <p:attrNameLst>
                                          <p:attrName>ppt_h</p:attrName>
                                        </p:attrNameLst>
                                      </p:cBhvr>
                                      <p:tavLst>
                                        <p:tav tm="0">
                                          <p:val>
                                            <p:strVal val="ppt_h"/>
                                          </p:val>
                                        </p:tav>
                                        <p:tav tm="100000">
                                          <p:val>
                                            <p:strVal val="#ppt_h+0.11269"/>
                                          </p:val>
                                        </p:tav>
                                      </p:tavLst>
                                    </p:anim>
                                  </p:childTnLst>
                                </p:cTn>
                              </p:par>
                              <p:par>
                                <p:cTn id="677" presetID="35" presetClass="path" presetSubtype="0" accel="50000" decel="50000" fill="hold" nodeType="withEffect">
                                  <p:stCondLst>
                                    <p:cond delay="0"/>
                                  </p:stCondLst>
                                  <p:childTnLst>
                                    <p:anim calcmode="lin" valueType="num">
                                      <p:cBhvr additive="base">
                                        <p:cTn id="678" dur="500" fill="hold">
                                          <p:stCondLst>
                                            <p:cond delay="0"/>
                                          </p:stCondLst>
                                        </p:cTn>
                                        <p:tgtEl>
                                          <p:spTgt spid="27"/>
                                        </p:tgtEl>
                                        <p:attrNameLst>
                                          <p:attrName>ppt_x</p:attrName>
                                        </p:attrNameLst>
                                      </p:cBhvr>
                                      <p:tavLst>
                                        <p:tav tm="0">
                                          <p:val>
                                            <p:strVal val="ppt_x"/>
                                          </p:val>
                                        </p:tav>
                                        <p:tav tm="100000">
                                          <p:val>
                                            <p:strVal val="#ppt_x+-0.334196"/>
                                          </p:val>
                                        </p:tav>
                                      </p:tavLst>
                                    </p:anim>
                                    <p:anim calcmode="lin" valueType="num">
                                      <p:cBhvr additive="base">
                                        <p:cTn id="679" dur="500" fill="hold">
                                          <p:stCondLst>
                                            <p:cond delay="0"/>
                                          </p:stCondLst>
                                        </p:cTn>
                                        <p:tgtEl>
                                          <p:spTgt spid="27"/>
                                        </p:tgtEl>
                                        <p:attrNameLst>
                                          <p:attrName>ppt_y</p:attrName>
                                        </p:attrNameLst>
                                      </p:cBhvr>
                                      <p:tavLst>
                                        <p:tav tm="0">
                                          <p:val>
                                            <p:strVal val="ppt_y"/>
                                          </p:val>
                                        </p:tav>
                                        <p:tav tm="100000">
                                          <p:val>
                                            <p:strVal val="#ppt_y+-0.000132398"/>
                                          </p:val>
                                        </p:tav>
                                      </p:tavLst>
                                    </p:anim>
                                    <p:anim calcmode="lin" valueType="num">
                                      <p:cBhvr additive="base">
                                        <p:cTn id="680" dur="500" fill="hold">
                                          <p:stCondLst>
                                            <p:cond delay="0"/>
                                          </p:stCondLst>
                                        </p:cTn>
                                        <p:tgtEl>
                                          <p:spTgt spid="27"/>
                                        </p:tgtEl>
                                        <p:attrNameLst>
                                          <p:attrName>ppt_w</p:attrName>
                                        </p:attrNameLst>
                                      </p:cBhvr>
                                      <p:tavLst>
                                        <p:tav tm="0">
                                          <p:val>
                                            <p:strVal val="ppt_w"/>
                                          </p:val>
                                        </p:tav>
                                        <p:tav tm="100000">
                                          <p:val>
                                            <p:strVal val="#ppt_w+-0.000264825"/>
                                          </p:val>
                                        </p:tav>
                                      </p:tavLst>
                                    </p:anim>
                                    <p:anim calcmode="lin" valueType="num">
                                      <p:cBhvr additive="base">
                                        <p:cTn id="681" dur="500" fill="hold">
                                          <p:stCondLst>
                                            <p:cond delay="0"/>
                                          </p:stCondLst>
                                        </p:cTn>
                                        <p:tgtEl>
                                          <p:spTgt spid="27"/>
                                        </p:tgtEl>
                                        <p:attrNameLst>
                                          <p:attrName>ppt_h</p:attrName>
                                        </p:attrNameLst>
                                      </p:cBhvr>
                                      <p:tavLst>
                                        <p:tav tm="0">
                                          <p:val>
                                            <p:strVal val="ppt_h"/>
                                          </p:val>
                                        </p:tav>
                                        <p:tav tm="100000">
                                          <p:val>
                                            <p:strVal val="#ppt_h+-0.000264797"/>
                                          </p:val>
                                        </p:tav>
                                      </p:tavLst>
                                    </p:anim>
                                  </p:childTnLst>
                                </p:cTn>
                              </p:par>
                              <p:par>
                                <p:cTn id="682" presetID="35" presetClass="path" presetSubtype="0" accel="50000" decel="50000" fill="hold" nodeType="withEffect">
                                  <p:stCondLst>
                                    <p:cond delay="0"/>
                                  </p:stCondLst>
                                  <p:childTnLst>
                                    <p:anim calcmode="lin" valueType="num">
                                      <p:cBhvr additive="base">
                                        <p:cTn id="683" dur="500" fill="hold">
                                          <p:stCondLst>
                                            <p:cond delay="0"/>
                                          </p:stCondLst>
                                        </p:cTn>
                                        <p:tgtEl>
                                          <p:spTgt spid="28"/>
                                        </p:tgtEl>
                                        <p:attrNameLst>
                                          <p:attrName>ppt_x</p:attrName>
                                        </p:attrNameLst>
                                      </p:cBhvr>
                                      <p:tavLst>
                                        <p:tav tm="0">
                                          <p:val>
                                            <p:strVal val="ppt_x"/>
                                          </p:val>
                                        </p:tav>
                                        <p:tav tm="100000">
                                          <p:val>
                                            <p:strVal val="#ppt_x+-0.334159"/>
                                          </p:val>
                                        </p:tav>
                                      </p:tavLst>
                                    </p:anim>
                                    <p:anim calcmode="lin" valueType="num">
                                      <p:cBhvr additive="base">
                                        <p:cTn id="684" dur="500" fill="hold">
                                          <p:stCondLst>
                                            <p:cond delay="0"/>
                                          </p:stCondLst>
                                        </p:cTn>
                                        <p:tgtEl>
                                          <p:spTgt spid="28"/>
                                        </p:tgtEl>
                                        <p:attrNameLst>
                                          <p:attrName>ppt_y</p:attrName>
                                        </p:attrNameLst>
                                      </p:cBhvr>
                                      <p:tavLst>
                                        <p:tav tm="0">
                                          <p:val>
                                            <p:strVal val="ppt_y"/>
                                          </p:val>
                                        </p:tav>
                                        <p:tav tm="100000">
                                          <p:val>
                                            <p:strVal val="#ppt_y+0"/>
                                          </p:val>
                                        </p:tav>
                                      </p:tavLst>
                                    </p:anim>
                                    <p:anim calcmode="lin" valueType="num">
                                      <p:cBhvr additive="base">
                                        <p:cTn id="685" dur="500" fill="hold">
                                          <p:stCondLst>
                                            <p:cond delay="0"/>
                                          </p:stCondLst>
                                        </p:cTn>
                                        <p:tgtEl>
                                          <p:spTgt spid="28"/>
                                        </p:tgtEl>
                                        <p:attrNameLst>
                                          <p:attrName>ppt_w</p:attrName>
                                        </p:attrNameLst>
                                      </p:cBhvr>
                                      <p:tavLst>
                                        <p:tav tm="0">
                                          <p:val>
                                            <p:strVal val="ppt_w"/>
                                          </p:val>
                                        </p:tav>
                                        <p:tav tm="100000">
                                          <p:val>
                                            <p:strVal val="#ppt_w+0"/>
                                          </p:val>
                                        </p:tav>
                                      </p:tavLst>
                                    </p:anim>
                                    <p:anim calcmode="lin" valueType="num">
                                      <p:cBhvr additive="base">
                                        <p:cTn id="686" dur="500" fill="hold">
                                          <p:stCondLst>
                                            <p:cond delay="0"/>
                                          </p:stCondLst>
                                        </p:cTn>
                                        <p:tgtEl>
                                          <p:spTgt spid="28"/>
                                        </p:tgtEl>
                                        <p:attrNameLst>
                                          <p:attrName>ppt_h</p:attrName>
                                        </p:attrNameLst>
                                      </p:cBhvr>
                                      <p:tavLst>
                                        <p:tav tm="0">
                                          <p:val>
                                            <p:strVal val="ppt_h"/>
                                          </p:val>
                                        </p:tav>
                                        <p:tav tm="100000">
                                          <p:val>
                                            <p:strVal val="#ppt_h+0"/>
                                          </p:val>
                                        </p:tav>
                                      </p:tavLst>
                                    </p:anim>
                                  </p:childTnLst>
                                </p:cTn>
                              </p:par>
                              <p:par>
                                <p:cTn id="687" presetID="35" presetClass="path" presetSubtype="0" accel="50000" decel="50000" fill="hold" nodeType="withEffect">
                                  <p:stCondLst>
                                    <p:cond delay="0"/>
                                  </p:stCondLst>
                                  <p:childTnLst>
                                    <p:anim calcmode="lin" valueType="num">
                                      <p:cBhvr additive="base">
                                        <p:cTn id="688" dur="500" fill="hold">
                                          <p:stCondLst>
                                            <p:cond delay="0"/>
                                          </p:stCondLst>
                                        </p:cTn>
                                        <p:tgtEl>
                                          <p:spTgt spid="29"/>
                                        </p:tgtEl>
                                        <p:attrNameLst>
                                          <p:attrName>ppt_x</p:attrName>
                                        </p:attrNameLst>
                                      </p:cBhvr>
                                      <p:tavLst>
                                        <p:tav tm="0">
                                          <p:val>
                                            <p:strVal val="ppt_x"/>
                                          </p:val>
                                        </p:tav>
                                        <p:tav tm="100000">
                                          <p:val>
                                            <p:strVal val="#ppt_x+-0.334159"/>
                                          </p:val>
                                        </p:tav>
                                      </p:tavLst>
                                    </p:anim>
                                    <p:anim calcmode="lin" valueType="num">
                                      <p:cBhvr additive="base">
                                        <p:cTn id="689" dur="500" fill="hold">
                                          <p:stCondLst>
                                            <p:cond delay="0"/>
                                          </p:stCondLst>
                                        </p:cTn>
                                        <p:tgtEl>
                                          <p:spTgt spid="29"/>
                                        </p:tgtEl>
                                        <p:attrNameLst>
                                          <p:attrName>ppt_y</p:attrName>
                                        </p:attrNameLst>
                                      </p:cBhvr>
                                      <p:tavLst>
                                        <p:tav tm="0">
                                          <p:val>
                                            <p:strVal val="ppt_y"/>
                                          </p:val>
                                        </p:tav>
                                        <p:tav tm="100000">
                                          <p:val>
                                            <p:strVal val="#ppt_y+0"/>
                                          </p:val>
                                        </p:tav>
                                      </p:tavLst>
                                    </p:anim>
                                    <p:anim calcmode="lin" valueType="num">
                                      <p:cBhvr additive="base">
                                        <p:cTn id="690" dur="500" fill="hold">
                                          <p:stCondLst>
                                            <p:cond delay="0"/>
                                          </p:stCondLst>
                                        </p:cTn>
                                        <p:tgtEl>
                                          <p:spTgt spid="29"/>
                                        </p:tgtEl>
                                        <p:attrNameLst>
                                          <p:attrName>ppt_w</p:attrName>
                                        </p:attrNameLst>
                                      </p:cBhvr>
                                      <p:tavLst>
                                        <p:tav tm="0">
                                          <p:val>
                                            <p:strVal val="ppt_w"/>
                                          </p:val>
                                        </p:tav>
                                        <p:tav tm="100000">
                                          <p:val>
                                            <p:strVal val="#ppt_w+0"/>
                                          </p:val>
                                        </p:tav>
                                      </p:tavLst>
                                    </p:anim>
                                    <p:anim calcmode="lin" valueType="num">
                                      <p:cBhvr additive="base">
                                        <p:cTn id="691" dur="500" fill="hold">
                                          <p:stCondLst>
                                            <p:cond delay="0"/>
                                          </p:stCondLst>
                                        </p:cTn>
                                        <p:tgtEl>
                                          <p:spTgt spid="29"/>
                                        </p:tgtEl>
                                        <p:attrNameLst>
                                          <p:attrName>ppt_h</p:attrName>
                                        </p:attrNameLst>
                                      </p:cBhvr>
                                      <p:tavLst>
                                        <p:tav tm="0">
                                          <p:val>
                                            <p:strVal val="ppt_h"/>
                                          </p:val>
                                        </p:tav>
                                        <p:tav tm="100000">
                                          <p:val>
                                            <p:strVal val="#ppt_h+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worker_50874"/>
          <p:cNvSpPr>
            <a:spLocks noChangeAspect="1"/>
          </p:cNvSpPr>
          <p:nvPr>
            <p:custDataLst>
              <p:tags r:id="rId1"/>
            </p:custDataLst>
          </p:nvPr>
        </p:nvSpPr>
        <p:spPr bwMode="auto">
          <a:xfrm>
            <a:off x="7266320" y="1797475"/>
            <a:ext cx="316091" cy="342947"/>
          </a:xfrm>
          <a:custGeom>
            <a:avLst/>
            <a:gdLst>
              <a:gd name="connsiteX0" fmla="*/ 191479 w 561065"/>
              <a:gd name="connsiteY0" fmla="*/ 375902 h 608735"/>
              <a:gd name="connsiteX1" fmla="*/ 245437 w 561065"/>
              <a:gd name="connsiteY1" fmla="*/ 535655 h 608735"/>
              <a:gd name="connsiteX2" fmla="*/ 250809 w 561065"/>
              <a:gd name="connsiteY2" fmla="*/ 420563 h 608735"/>
              <a:gd name="connsiteX3" fmla="*/ 246371 w 561065"/>
              <a:gd name="connsiteY3" fmla="*/ 411817 h 608735"/>
              <a:gd name="connsiteX4" fmla="*/ 228911 w 561065"/>
              <a:gd name="connsiteY4" fmla="*/ 377418 h 608735"/>
              <a:gd name="connsiteX5" fmla="*/ 280299 w 561065"/>
              <a:gd name="connsiteY5" fmla="*/ 393743 h 608735"/>
              <a:gd name="connsiteX6" fmla="*/ 332563 w 561065"/>
              <a:gd name="connsiteY6" fmla="*/ 376718 h 608735"/>
              <a:gd name="connsiteX7" fmla="*/ 314811 w 561065"/>
              <a:gd name="connsiteY7" fmla="*/ 411817 h 608735"/>
              <a:gd name="connsiteX8" fmla="*/ 310373 w 561065"/>
              <a:gd name="connsiteY8" fmla="*/ 420563 h 608735"/>
              <a:gd name="connsiteX9" fmla="*/ 315745 w 561065"/>
              <a:gd name="connsiteY9" fmla="*/ 535655 h 608735"/>
              <a:gd name="connsiteX10" fmla="*/ 369644 w 561065"/>
              <a:gd name="connsiteY10" fmla="*/ 375960 h 608735"/>
              <a:gd name="connsiteX11" fmla="*/ 443223 w 561065"/>
              <a:gd name="connsiteY11" fmla="*/ 403946 h 608735"/>
              <a:gd name="connsiteX12" fmla="*/ 506290 w 561065"/>
              <a:gd name="connsiteY12" fmla="*/ 430241 h 608735"/>
              <a:gd name="connsiteX13" fmla="*/ 507925 w 561065"/>
              <a:gd name="connsiteY13" fmla="*/ 430999 h 608735"/>
              <a:gd name="connsiteX14" fmla="*/ 510728 w 561065"/>
              <a:gd name="connsiteY14" fmla="*/ 432573 h 608735"/>
              <a:gd name="connsiteX15" fmla="*/ 528831 w 561065"/>
              <a:gd name="connsiteY15" fmla="*/ 452630 h 608735"/>
              <a:gd name="connsiteX16" fmla="*/ 528831 w 561065"/>
              <a:gd name="connsiteY16" fmla="*/ 452688 h 608735"/>
              <a:gd name="connsiteX17" fmla="*/ 532042 w 561065"/>
              <a:gd name="connsiteY17" fmla="*/ 462308 h 608735"/>
              <a:gd name="connsiteX18" fmla="*/ 558671 w 561065"/>
              <a:gd name="connsiteY18" fmla="*/ 548307 h 608735"/>
              <a:gd name="connsiteX19" fmla="*/ 560539 w 561065"/>
              <a:gd name="connsiteY19" fmla="*/ 555828 h 608735"/>
              <a:gd name="connsiteX20" fmla="*/ 561065 w 561065"/>
              <a:gd name="connsiteY20" fmla="*/ 562824 h 608735"/>
              <a:gd name="connsiteX21" fmla="*/ 515166 w 561065"/>
              <a:gd name="connsiteY21" fmla="*/ 608710 h 608735"/>
              <a:gd name="connsiteX22" fmla="*/ 471311 w 561065"/>
              <a:gd name="connsiteY22" fmla="*/ 608710 h 608735"/>
              <a:gd name="connsiteX23" fmla="*/ 283044 w 561065"/>
              <a:gd name="connsiteY23" fmla="*/ 608710 h 608735"/>
              <a:gd name="connsiteX24" fmla="*/ 280532 w 561065"/>
              <a:gd name="connsiteY24" fmla="*/ 608710 h 608735"/>
              <a:gd name="connsiteX25" fmla="*/ 278080 w 561065"/>
              <a:gd name="connsiteY25" fmla="*/ 608710 h 608735"/>
              <a:gd name="connsiteX26" fmla="*/ 89812 w 561065"/>
              <a:gd name="connsiteY26" fmla="*/ 608710 h 608735"/>
              <a:gd name="connsiteX27" fmla="*/ 45957 w 561065"/>
              <a:gd name="connsiteY27" fmla="*/ 608710 h 608735"/>
              <a:gd name="connsiteX28" fmla="*/ 0 w 561065"/>
              <a:gd name="connsiteY28" fmla="*/ 562824 h 608735"/>
              <a:gd name="connsiteX29" fmla="*/ 584 w 561065"/>
              <a:gd name="connsiteY29" fmla="*/ 555828 h 608735"/>
              <a:gd name="connsiteX30" fmla="*/ 2453 w 561065"/>
              <a:gd name="connsiteY30" fmla="*/ 548307 h 608735"/>
              <a:gd name="connsiteX31" fmla="*/ 29081 w 561065"/>
              <a:gd name="connsiteY31" fmla="*/ 462308 h 608735"/>
              <a:gd name="connsiteX32" fmla="*/ 32234 w 561065"/>
              <a:gd name="connsiteY32" fmla="*/ 452688 h 608735"/>
              <a:gd name="connsiteX33" fmla="*/ 32234 w 561065"/>
              <a:gd name="connsiteY33" fmla="*/ 452630 h 608735"/>
              <a:gd name="connsiteX34" fmla="*/ 50395 w 561065"/>
              <a:gd name="connsiteY34" fmla="*/ 432457 h 608735"/>
              <a:gd name="connsiteX35" fmla="*/ 53198 w 561065"/>
              <a:gd name="connsiteY35" fmla="*/ 430941 h 608735"/>
              <a:gd name="connsiteX36" fmla="*/ 54833 w 561065"/>
              <a:gd name="connsiteY36" fmla="*/ 430125 h 608735"/>
              <a:gd name="connsiteX37" fmla="*/ 117901 w 561065"/>
              <a:gd name="connsiteY37" fmla="*/ 403888 h 608735"/>
              <a:gd name="connsiteX38" fmla="*/ 191479 w 561065"/>
              <a:gd name="connsiteY38" fmla="*/ 375902 h 608735"/>
              <a:gd name="connsiteX39" fmla="*/ 277747 w 561065"/>
              <a:gd name="connsiteY39" fmla="*/ 0 h 608735"/>
              <a:gd name="connsiteX40" fmla="*/ 277980 w 561065"/>
              <a:gd name="connsiteY40" fmla="*/ 0 h 608735"/>
              <a:gd name="connsiteX41" fmla="*/ 278214 w 561065"/>
              <a:gd name="connsiteY41" fmla="*/ 0 h 608735"/>
              <a:gd name="connsiteX42" fmla="*/ 280491 w 561065"/>
              <a:gd name="connsiteY42" fmla="*/ 0 h 608735"/>
              <a:gd name="connsiteX43" fmla="*/ 282768 w 561065"/>
              <a:gd name="connsiteY43" fmla="*/ 0 h 608735"/>
              <a:gd name="connsiteX44" fmla="*/ 283001 w 561065"/>
              <a:gd name="connsiteY44" fmla="*/ 0 h 608735"/>
              <a:gd name="connsiteX45" fmla="*/ 283235 w 561065"/>
              <a:gd name="connsiteY45" fmla="*/ 0 h 608735"/>
              <a:gd name="connsiteX46" fmla="*/ 401988 w 561065"/>
              <a:gd name="connsiteY46" fmla="*/ 118656 h 608735"/>
              <a:gd name="connsiteX47" fmla="*/ 400470 w 561065"/>
              <a:gd name="connsiteY47" fmla="*/ 162854 h 608735"/>
              <a:gd name="connsiteX48" fmla="*/ 427093 w 561065"/>
              <a:gd name="connsiteY48" fmla="*/ 188509 h 608735"/>
              <a:gd name="connsiteX49" fmla="*/ 394456 w 561065"/>
              <a:gd name="connsiteY49" fmla="*/ 242969 h 608735"/>
              <a:gd name="connsiteX50" fmla="*/ 342436 w 561065"/>
              <a:gd name="connsiteY50" fmla="*/ 326465 h 608735"/>
              <a:gd name="connsiteX51" fmla="*/ 283001 w 561065"/>
              <a:gd name="connsiteY51" fmla="*/ 354745 h 608735"/>
              <a:gd name="connsiteX52" fmla="*/ 280491 w 561065"/>
              <a:gd name="connsiteY52" fmla="*/ 354803 h 608735"/>
              <a:gd name="connsiteX53" fmla="*/ 277980 w 561065"/>
              <a:gd name="connsiteY53" fmla="*/ 354745 h 608735"/>
              <a:gd name="connsiteX54" fmla="*/ 218136 w 561065"/>
              <a:gd name="connsiteY54" fmla="*/ 326116 h 608735"/>
              <a:gd name="connsiteX55" fmla="*/ 166467 w 561065"/>
              <a:gd name="connsiteY55" fmla="*/ 242969 h 608735"/>
              <a:gd name="connsiteX56" fmla="*/ 133830 w 561065"/>
              <a:gd name="connsiteY56" fmla="*/ 188509 h 608735"/>
              <a:gd name="connsiteX57" fmla="*/ 160453 w 561065"/>
              <a:gd name="connsiteY57" fmla="*/ 162970 h 608735"/>
              <a:gd name="connsiteX58" fmla="*/ 158877 w 561065"/>
              <a:gd name="connsiteY58" fmla="*/ 118715 h 608735"/>
              <a:gd name="connsiteX59" fmla="*/ 277747 w 561065"/>
              <a:gd name="connsiteY59" fmla="*/ 0 h 60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61065" h="608735">
                <a:moveTo>
                  <a:pt x="191479" y="375902"/>
                </a:moveTo>
                <a:cubicBezTo>
                  <a:pt x="195917" y="394559"/>
                  <a:pt x="238604" y="518455"/>
                  <a:pt x="245437" y="535655"/>
                </a:cubicBezTo>
                <a:lnTo>
                  <a:pt x="250809" y="420563"/>
                </a:lnTo>
                <a:cubicBezTo>
                  <a:pt x="248999" y="417881"/>
                  <a:pt x="247773" y="414732"/>
                  <a:pt x="246371" y="411817"/>
                </a:cubicBezTo>
                <a:lnTo>
                  <a:pt x="228911" y="377418"/>
                </a:lnTo>
                <a:cubicBezTo>
                  <a:pt x="241466" y="387446"/>
                  <a:pt x="259860" y="393743"/>
                  <a:pt x="280299" y="393743"/>
                </a:cubicBezTo>
                <a:cubicBezTo>
                  <a:pt x="301263" y="393743"/>
                  <a:pt x="320008" y="387155"/>
                  <a:pt x="332563" y="376718"/>
                </a:cubicBezTo>
                <a:lnTo>
                  <a:pt x="314811" y="411817"/>
                </a:lnTo>
                <a:cubicBezTo>
                  <a:pt x="313409" y="414732"/>
                  <a:pt x="312183" y="417881"/>
                  <a:pt x="310373" y="420563"/>
                </a:cubicBezTo>
                <a:lnTo>
                  <a:pt x="315745" y="535655"/>
                </a:lnTo>
                <a:cubicBezTo>
                  <a:pt x="322519" y="518455"/>
                  <a:pt x="365089" y="394618"/>
                  <a:pt x="369644" y="375960"/>
                </a:cubicBezTo>
                <a:cubicBezTo>
                  <a:pt x="394754" y="384881"/>
                  <a:pt x="419397" y="393685"/>
                  <a:pt x="443223" y="403946"/>
                </a:cubicBezTo>
                <a:cubicBezTo>
                  <a:pt x="443223" y="403946"/>
                  <a:pt x="490757" y="422895"/>
                  <a:pt x="506290" y="430241"/>
                </a:cubicBezTo>
                <a:cubicBezTo>
                  <a:pt x="506815" y="430475"/>
                  <a:pt x="507341" y="430766"/>
                  <a:pt x="507925" y="430999"/>
                </a:cubicBezTo>
                <a:cubicBezTo>
                  <a:pt x="509210" y="431699"/>
                  <a:pt x="510261" y="432224"/>
                  <a:pt x="510728" y="432573"/>
                </a:cubicBezTo>
                <a:cubicBezTo>
                  <a:pt x="518553" y="437238"/>
                  <a:pt x="524976" y="444234"/>
                  <a:pt x="528831" y="452630"/>
                </a:cubicBezTo>
                <a:lnTo>
                  <a:pt x="528831" y="452688"/>
                </a:lnTo>
                <a:cubicBezTo>
                  <a:pt x="530232" y="455720"/>
                  <a:pt x="531342" y="458985"/>
                  <a:pt x="532042" y="462308"/>
                </a:cubicBezTo>
                <a:cubicBezTo>
                  <a:pt x="538408" y="481607"/>
                  <a:pt x="552539" y="524694"/>
                  <a:pt x="558671" y="548307"/>
                </a:cubicBezTo>
                <a:cubicBezTo>
                  <a:pt x="559547" y="550697"/>
                  <a:pt x="560131" y="553204"/>
                  <a:pt x="560539" y="555828"/>
                </a:cubicBezTo>
                <a:cubicBezTo>
                  <a:pt x="560831" y="558102"/>
                  <a:pt x="561065" y="560492"/>
                  <a:pt x="561065" y="562824"/>
                </a:cubicBezTo>
                <a:cubicBezTo>
                  <a:pt x="561065" y="588187"/>
                  <a:pt x="540510" y="608710"/>
                  <a:pt x="515166" y="608710"/>
                </a:cubicBezTo>
                <a:lnTo>
                  <a:pt x="471311" y="608710"/>
                </a:lnTo>
                <a:lnTo>
                  <a:pt x="283044" y="608710"/>
                </a:lnTo>
                <a:lnTo>
                  <a:pt x="280532" y="608710"/>
                </a:lnTo>
                <a:lnTo>
                  <a:pt x="278080" y="608710"/>
                </a:lnTo>
                <a:cubicBezTo>
                  <a:pt x="215305" y="608768"/>
                  <a:pt x="152529" y="608710"/>
                  <a:pt x="89812" y="608710"/>
                </a:cubicBezTo>
                <a:lnTo>
                  <a:pt x="45957" y="608710"/>
                </a:lnTo>
                <a:cubicBezTo>
                  <a:pt x="20555" y="608710"/>
                  <a:pt x="0" y="588187"/>
                  <a:pt x="0" y="562824"/>
                </a:cubicBezTo>
                <a:cubicBezTo>
                  <a:pt x="0" y="560492"/>
                  <a:pt x="175" y="558102"/>
                  <a:pt x="584" y="555828"/>
                </a:cubicBezTo>
                <a:cubicBezTo>
                  <a:pt x="934" y="553263"/>
                  <a:pt x="1577" y="550697"/>
                  <a:pt x="2453" y="548307"/>
                </a:cubicBezTo>
                <a:cubicBezTo>
                  <a:pt x="8584" y="524577"/>
                  <a:pt x="22657" y="481607"/>
                  <a:pt x="29081" y="462308"/>
                </a:cubicBezTo>
                <a:cubicBezTo>
                  <a:pt x="29782" y="458985"/>
                  <a:pt x="30833" y="455720"/>
                  <a:pt x="32234" y="452688"/>
                </a:cubicBezTo>
                <a:lnTo>
                  <a:pt x="32234" y="452630"/>
                </a:lnTo>
                <a:cubicBezTo>
                  <a:pt x="36147" y="444234"/>
                  <a:pt x="42512" y="437238"/>
                  <a:pt x="50395" y="432457"/>
                </a:cubicBezTo>
                <a:cubicBezTo>
                  <a:pt x="50863" y="432107"/>
                  <a:pt x="51855" y="431524"/>
                  <a:pt x="53198" y="430941"/>
                </a:cubicBezTo>
                <a:cubicBezTo>
                  <a:pt x="53724" y="430591"/>
                  <a:pt x="54308" y="430358"/>
                  <a:pt x="54833" y="430125"/>
                </a:cubicBezTo>
                <a:cubicBezTo>
                  <a:pt x="70308" y="422895"/>
                  <a:pt x="117901" y="403888"/>
                  <a:pt x="117901" y="403888"/>
                </a:cubicBezTo>
                <a:cubicBezTo>
                  <a:pt x="141726" y="393626"/>
                  <a:pt x="166311" y="384823"/>
                  <a:pt x="191479" y="375902"/>
                </a:cubicBezTo>
                <a:close/>
                <a:moveTo>
                  <a:pt x="277747" y="0"/>
                </a:moveTo>
                <a:lnTo>
                  <a:pt x="277980" y="0"/>
                </a:lnTo>
                <a:lnTo>
                  <a:pt x="278214" y="0"/>
                </a:lnTo>
                <a:lnTo>
                  <a:pt x="280491" y="0"/>
                </a:lnTo>
                <a:lnTo>
                  <a:pt x="282768" y="0"/>
                </a:lnTo>
                <a:lnTo>
                  <a:pt x="283001" y="0"/>
                </a:lnTo>
                <a:lnTo>
                  <a:pt x="283235" y="0"/>
                </a:lnTo>
                <a:cubicBezTo>
                  <a:pt x="348858" y="0"/>
                  <a:pt x="402105" y="53118"/>
                  <a:pt x="401988" y="118656"/>
                </a:cubicBezTo>
                <a:cubicBezTo>
                  <a:pt x="401988" y="125420"/>
                  <a:pt x="400470" y="154807"/>
                  <a:pt x="400470" y="162854"/>
                </a:cubicBezTo>
                <a:cubicBezTo>
                  <a:pt x="403331" y="163029"/>
                  <a:pt x="429954" y="156673"/>
                  <a:pt x="427093" y="188509"/>
                </a:cubicBezTo>
                <a:cubicBezTo>
                  <a:pt x="421021" y="256030"/>
                  <a:pt x="395215" y="242969"/>
                  <a:pt x="394456" y="242969"/>
                </a:cubicBezTo>
                <a:cubicBezTo>
                  <a:pt x="381670" y="283901"/>
                  <a:pt x="361820" y="309964"/>
                  <a:pt x="342436" y="326465"/>
                </a:cubicBezTo>
                <a:cubicBezTo>
                  <a:pt x="312485" y="351946"/>
                  <a:pt x="283468" y="354745"/>
                  <a:pt x="283001" y="354745"/>
                </a:cubicBezTo>
                <a:cubicBezTo>
                  <a:pt x="282125" y="354803"/>
                  <a:pt x="281250" y="354803"/>
                  <a:pt x="280491" y="354803"/>
                </a:cubicBezTo>
                <a:cubicBezTo>
                  <a:pt x="279615" y="354803"/>
                  <a:pt x="278856" y="354745"/>
                  <a:pt x="277980" y="354745"/>
                </a:cubicBezTo>
                <a:cubicBezTo>
                  <a:pt x="277455" y="354745"/>
                  <a:pt x="248263" y="351946"/>
                  <a:pt x="218136" y="326116"/>
                </a:cubicBezTo>
                <a:cubicBezTo>
                  <a:pt x="198811" y="309556"/>
                  <a:pt x="179136" y="283609"/>
                  <a:pt x="166467" y="242969"/>
                </a:cubicBezTo>
                <a:cubicBezTo>
                  <a:pt x="165649" y="242969"/>
                  <a:pt x="139902" y="256030"/>
                  <a:pt x="133830" y="188509"/>
                </a:cubicBezTo>
                <a:cubicBezTo>
                  <a:pt x="130969" y="156731"/>
                  <a:pt x="157592" y="163087"/>
                  <a:pt x="160453" y="162970"/>
                </a:cubicBezTo>
                <a:cubicBezTo>
                  <a:pt x="160453" y="154807"/>
                  <a:pt x="158877" y="125478"/>
                  <a:pt x="158877" y="118715"/>
                </a:cubicBezTo>
                <a:cubicBezTo>
                  <a:pt x="158877" y="53177"/>
                  <a:pt x="212123" y="0"/>
                  <a:pt x="277747" y="0"/>
                </a:cubicBezTo>
                <a:close/>
              </a:path>
            </a:pathLst>
          </a:custGeom>
          <a:solidFill>
            <a:schemeClr val="bg1"/>
          </a:solidFill>
          <a:ln>
            <a:noFill/>
          </a:ln>
        </p:spPr>
        <p:txBody>
          <a:bodyPr/>
          <a:lstStyle/>
          <a:p/>
        </p:txBody>
      </p:sp>
      <p:sp>
        <p:nvSpPr>
          <p:cNvPr id="39" name="worker_50874"/>
          <p:cNvSpPr>
            <a:spLocks noChangeAspect="1"/>
          </p:cNvSpPr>
          <p:nvPr>
            <p:custDataLst>
              <p:tags r:id="rId2"/>
            </p:custDataLst>
          </p:nvPr>
        </p:nvSpPr>
        <p:spPr bwMode="auto">
          <a:xfrm>
            <a:off x="1214390" y="3266574"/>
            <a:ext cx="342947" cy="300197"/>
          </a:xfrm>
          <a:custGeom>
            <a:avLst/>
            <a:gdLst>
              <a:gd name="T0" fmla="*/ 215 w 406"/>
              <a:gd name="T1" fmla="*/ 162 h 356"/>
              <a:gd name="T2" fmla="*/ 157 w 406"/>
              <a:gd name="T3" fmla="*/ 102 h 356"/>
              <a:gd name="T4" fmla="*/ 19 w 406"/>
              <a:gd name="T5" fmla="*/ 242 h 356"/>
              <a:gd name="T6" fmla="*/ 0 w 406"/>
              <a:gd name="T7" fmla="*/ 224 h 356"/>
              <a:gd name="T8" fmla="*/ 157 w 406"/>
              <a:gd name="T9" fmla="*/ 64 h 356"/>
              <a:gd name="T10" fmla="*/ 216 w 406"/>
              <a:gd name="T11" fmla="*/ 124 h 356"/>
              <a:gd name="T12" fmla="*/ 315 w 406"/>
              <a:gd name="T13" fmla="*/ 28 h 356"/>
              <a:gd name="T14" fmla="*/ 287 w 406"/>
              <a:gd name="T15" fmla="*/ 0 h 356"/>
              <a:gd name="T16" fmla="*/ 362 w 406"/>
              <a:gd name="T17" fmla="*/ 0 h 356"/>
              <a:gd name="T18" fmla="*/ 362 w 406"/>
              <a:gd name="T19" fmla="*/ 74 h 356"/>
              <a:gd name="T20" fmla="*/ 334 w 406"/>
              <a:gd name="T21" fmla="*/ 47 h 356"/>
              <a:gd name="T22" fmla="*/ 215 w 406"/>
              <a:gd name="T23" fmla="*/ 162 h 356"/>
              <a:gd name="T24" fmla="*/ 66 w 406"/>
              <a:gd name="T25" fmla="*/ 356 h 356"/>
              <a:gd name="T26" fmla="*/ 156 w 406"/>
              <a:gd name="T27" fmla="*/ 356 h 356"/>
              <a:gd name="T28" fmla="*/ 156 w 406"/>
              <a:gd name="T29" fmla="*/ 230 h 356"/>
              <a:gd name="T30" fmla="*/ 66 w 406"/>
              <a:gd name="T31" fmla="*/ 230 h 356"/>
              <a:gd name="T32" fmla="*/ 66 w 406"/>
              <a:gd name="T33" fmla="*/ 356 h 356"/>
              <a:gd name="T34" fmla="*/ 191 w 406"/>
              <a:gd name="T35" fmla="*/ 356 h 356"/>
              <a:gd name="T36" fmla="*/ 281 w 406"/>
              <a:gd name="T37" fmla="*/ 356 h 356"/>
              <a:gd name="T38" fmla="*/ 281 w 406"/>
              <a:gd name="T39" fmla="*/ 190 h 356"/>
              <a:gd name="T40" fmla="*/ 191 w 406"/>
              <a:gd name="T41" fmla="*/ 190 h 356"/>
              <a:gd name="T42" fmla="*/ 191 w 406"/>
              <a:gd name="T43" fmla="*/ 356 h 356"/>
              <a:gd name="T44" fmla="*/ 316 w 406"/>
              <a:gd name="T45" fmla="*/ 106 h 356"/>
              <a:gd name="T46" fmla="*/ 316 w 406"/>
              <a:gd name="T47" fmla="*/ 356 h 356"/>
              <a:gd name="T48" fmla="*/ 406 w 406"/>
              <a:gd name="T49" fmla="*/ 356 h 356"/>
              <a:gd name="T50" fmla="*/ 406 w 406"/>
              <a:gd name="T51" fmla="*/ 106 h 356"/>
              <a:gd name="T52" fmla="*/ 316 w 406"/>
              <a:gd name="T53" fmla="*/ 106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6" h="356">
                <a:moveTo>
                  <a:pt x="215" y="162"/>
                </a:moveTo>
                <a:lnTo>
                  <a:pt x="157" y="102"/>
                </a:lnTo>
                <a:lnTo>
                  <a:pt x="19" y="242"/>
                </a:lnTo>
                <a:lnTo>
                  <a:pt x="0" y="224"/>
                </a:lnTo>
                <a:lnTo>
                  <a:pt x="157" y="64"/>
                </a:lnTo>
                <a:lnTo>
                  <a:pt x="216" y="124"/>
                </a:lnTo>
                <a:lnTo>
                  <a:pt x="315" y="28"/>
                </a:lnTo>
                <a:lnTo>
                  <a:pt x="287" y="0"/>
                </a:lnTo>
                <a:lnTo>
                  <a:pt x="362" y="0"/>
                </a:lnTo>
                <a:lnTo>
                  <a:pt x="362" y="74"/>
                </a:lnTo>
                <a:lnTo>
                  <a:pt x="334" y="47"/>
                </a:lnTo>
                <a:lnTo>
                  <a:pt x="215" y="162"/>
                </a:lnTo>
                <a:close/>
                <a:moveTo>
                  <a:pt x="66" y="356"/>
                </a:moveTo>
                <a:lnTo>
                  <a:pt x="156" y="356"/>
                </a:lnTo>
                <a:lnTo>
                  <a:pt x="156" y="230"/>
                </a:lnTo>
                <a:lnTo>
                  <a:pt x="66" y="230"/>
                </a:lnTo>
                <a:lnTo>
                  <a:pt x="66" y="356"/>
                </a:lnTo>
                <a:close/>
                <a:moveTo>
                  <a:pt x="191" y="356"/>
                </a:moveTo>
                <a:lnTo>
                  <a:pt x="281" y="356"/>
                </a:lnTo>
                <a:lnTo>
                  <a:pt x="281" y="190"/>
                </a:lnTo>
                <a:lnTo>
                  <a:pt x="191" y="190"/>
                </a:lnTo>
                <a:lnTo>
                  <a:pt x="191" y="356"/>
                </a:lnTo>
                <a:close/>
                <a:moveTo>
                  <a:pt x="316" y="106"/>
                </a:moveTo>
                <a:lnTo>
                  <a:pt x="316" y="356"/>
                </a:lnTo>
                <a:lnTo>
                  <a:pt x="406" y="356"/>
                </a:lnTo>
                <a:lnTo>
                  <a:pt x="406" y="106"/>
                </a:lnTo>
                <a:lnTo>
                  <a:pt x="316" y="106"/>
                </a:lnTo>
                <a:close/>
              </a:path>
            </a:pathLst>
          </a:custGeom>
          <a:solidFill>
            <a:schemeClr val="bg1"/>
          </a:solidFill>
          <a:ln>
            <a:noFill/>
          </a:ln>
        </p:spPr>
        <p:txBody>
          <a:bodyPr/>
          <a:lstStyle/>
          <a:p>
            <a:endParaRPr lang="zh-CN" altLang="en-US" sz="100"/>
          </a:p>
        </p:txBody>
      </p:sp>
      <p:sp>
        <p:nvSpPr>
          <p:cNvPr id="6" name="标题 5"/>
          <p:cNvSpPr>
            <a:spLocks noGrp="1"/>
          </p:cNvSpPr>
          <p:nvPr>
            <p:custDataLst>
              <p:tags r:id="rId3"/>
            </p:custDataLst>
          </p:nvPr>
        </p:nvSpPr>
        <p:spPr>
          <a:xfrm>
            <a:off x="1056640" y="362585"/>
            <a:ext cx="1727835" cy="559435"/>
          </a:xfrm>
        </p:spPr>
        <p:txBody>
          <a:bodyPr>
            <a:normAutofit/>
          </a:bodyPr>
          <a:lstStyle>
            <a:lvl1pPr algn="ctr" rtl="0" fontAlgn="base">
              <a:spcBef>
                <a:spcPct val="0"/>
              </a:spcBef>
              <a:spcAft>
                <a:spcPct val="0"/>
              </a:spcAft>
              <a:defRPr sz="4400" kern="1200">
                <a:solidFill>
                  <a:schemeClr val="tx1"/>
                </a:solidFill>
                <a:latin typeface="+mj-lt"/>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en-US" altLang="zh-CN" sz="2000" b="1">
                <a:solidFill>
                  <a:srgbClr val="7030A0"/>
                </a:solidFill>
                <a:latin typeface="Verdana" panose="020B0604030504040204" pitchFamily="34" charset="0"/>
                <a:ea typeface="Verdana" panose="020B0604030504040204" pitchFamily="34" charset="0"/>
                <a:cs typeface="Verdana" panose="020B0604030504040204" pitchFamily="34" charset="0"/>
              </a:rPr>
              <a:t>Activity 2</a:t>
            </a:r>
            <a:r>
              <a:rPr lang="en-US" altLang="zh-CN" sz="1350" b="1">
                <a:latin typeface="Verdana" panose="020B0604030504040204" pitchFamily="34" charset="0"/>
                <a:ea typeface="Verdana" panose="020B0604030504040204" pitchFamily="34" charset="0"/>
                <a:cs typeface="Verdana" panose="020B0604030504040204" pitchFamily="34" charset="0"/>
              </a:rPr>
              <a:t>  </a:t>
            </a:r>
            <a:endParaRPr lang="zh-CN" altLang="en-US" sz="1350"/>
          </a:p>
        </p:txBody>
      </p:sp>
      <p:sp>
        <p:nvSpPr>
          <p:cNvPr id="7" name="TextBox 3"/>
          <p:cNvSpPr txBox="1"/>
          <p:nvPr>
            <p:custDataLst>
              <p:tags r:id="rId4"/>
            </p:custDataLst>
          </p:nvPr>
        </p:nvSpPr>
        <p:spPr>
          <a:xfrm>
            <a:off x="2671445" y="362585"/>
            <a:ext cx="5643245" cy="706755"/>
          </a:xfrm>
          <a:prstGeom prst="rect">
            <a:avLst/>
          </a:prstGeom>
          <a:noFill/>
        </p:spPr>
        <p:txBody>
          <a:bodyPr wrap="square" rtlCol="0">
            <a:spAutoFit/>
          </a:bodyPr>
          <a:lstStyle/>
          <a:p>
            <a:r>
              <a:rPr lang="en-US" sz="2000" b="1">
                <a:solidFill>
                  <a:srgbClr val="7030A0"/>
                </a:solidFill>
                <a:latin typeface="Verdana" panose="020B0604030504040204" pitchFamily="34" charset="0"/>
                <a:cs typeface="Verdana" panose="020B0604030504040204" pitchFamily="34" charset="0"/>
              </a:rPr>
              <a:t>Choose one</a:t>
            </a:r>
            <a:r>
              <a:rPr lang="zh-CN" sz="2000" b="1">
                <a:solidFill>
                  <a:srgbClr val="7030A0"/>
                </a:solidFill>
                <a:latin typeface="Verdana" panose="020B0604030504040204" pitchFamily="34" charset="0"/>
                <a:cs typeface="Verdana" panose="020B0604030504040204" pitchFamily="34" charset="0"/>
              </a:rPr>
              <a:t> </a:t>
            </a:r>
            <a:r>
              <a:rPr lang="en-US" altLang="zh-CN" sz="2000" b="1">
                <a:solidFill>
                  <a:srgbClr val="7030A0"/>
                </a:solidFill>
                <a:latin typeface="Verdana" panose="020B0604030504040204" pitchFamily="34" charset="0"/>
                <a:cs typeface="Verdana" panose="020B0604030504040204" pitchFamily="34" charset="0"/>
              </a:rPr>
              <a:t>nature documentary you like and complete the notes.</a:t>
            </a:r>
            <a:endParaRPr lang="zh-CN" altLang="en-US" sz="2000" b="1">
              <a:solidFill>
                <a:srgbClr val="7030A0"/>
              </a:solidFill>
              <a:latin typeface="Verdana" panose="020B0604030504040204" pitchFamily="34" charset="0"/>
              <a:cs typeface="Verdana" panose="020B0604030504040204" pitchFamily="34" charset="0"/>
            </a:endParaRPr>
          </a:p>
        </p:txBody>
      </p:sp>
      <p:pic>
        <p:nvPicPr>
          <p:cNvPr id="2050" name="Picture 2" descr="/Users/apple/Desktop/屏幕快照 2020-03-27 下午9.43.16.png屏幕快照 2020-03-27 下午9.43.16"/>
          <p:cNvPicPr>
            <a:picLocks noChangeAspect="1" noChangeArrowheads="1"/>
          </p:cNvPicPr>
          <p:nvPr>
            <p:custDataLst>
              <p:tags r:id="rId5"/>
            </p:custDataLst>
          </p:nvPr>
        </p:nvPicPr>
        <p:blipFill>
          <a:blip r:embed="rId6"/>
          <a:stretch>
            <a:fillRect/>
          </a:stretch>
        </p:blipFill>
        <p:spPr bwMode="auto">
          <a:xfrm>
            <a:off x="959485" y="1194435"/>
            <a:ext cx="7585710" cy="3234055"/>
          </a:xfrm>
          <a:prstGeom prst="rect">
            <a:avLst/>
          </a:prstGeom>
          <a:noFill/>
        </p:spPr>
      </p:pic>
      <p:sp>
        <p:nvSpPr>
          <p:cNvPr id="3" name="TextBox 10"/>
          <p:cNvSpPr txBox="1"/>
          <p:nvPr>
            <p:custDataLst>
              <p:tags r:id="rId7"/>
            </p:custDataLst>
          </p:nvPr>
        </p:nvSpPr>
        <p:spPr>
          <a:xfrm>
            <a:off x="3271636" y="1797853"/>
            <a:ext cx="3107553" cy="398780"/>
          </a:xfrm>
          <a:prstGeom prst="rect">
            <a:avLst/>
          </a:prstGeom>
          <a:noFill/>
        </p:spPr>
        <p:txBody>
          <a:bodyPr wrap="square" rtlCol="0">
            <a:spAutoFit/>
          </a:bodyPr>
          <a:lstStyle/>
          <a:p>
            <a:r>
              <a:rPr lang="en-US" altLang="zh-CN" sz="2000" b="1">
                <a:solidFill>
                  <a:schemeClr val="accent1"/>
                </a:solidFill>
                <a:effectLst>
                  <a:outerShdw blurRad="38100" dist="25400" dir="5400000" algn="ctr" rotWithShape="0">
                    <a:srgbClr val="6E747A">
                      <a:alpha val="43000"/>
                    </a:srgbClr>
                  </a:outerShdw>
                </a:effectLst>
              </a:rPr>
              <a:t>Human and Nature</a:t>
            </a:r>
            <a:endParaRPr lang="en-US" altLang="zh-CN" sz="2000" b="1">
              <a:solidFill>
                <a:schemeClr val="accent1"/>
              </a:solidFill>
              <a:effectLst>
                <a:outerShdw blurRad="38100" dist="25400" dir="5400000" algn="ctr" rotWithShape="0">
                  <a:srgbClr val="6E747A">
                    <a:alpha val="43000"/>
                  </a:srgbClr>
                </a:outerShdw>
              </a:effectLst>
            </a:endParaRPr>
          </a:p>
        </p:txBody>
      </p:sp>
      <p:sp>
        <p:nvSpPr>
          <p:cNvPr id="5" name="TextBox 11"/>
          <p:cNvSpPr txBox="1"/>
          <p:nvPr>
            <p:custDataLst>
              <p:tags r:id="rId8"/>
            </p:custDataLst>
          </p:nvPr>
        </p:nvSpPr>
        <p:spPr>
          <a:xfrm>
            <a:off x="3225800" y="2455545"/>
            <a:ext cx="4743450" cy="398780"/>
          </a:xfrm>
          <a:prstGeom prst="rect">
            <a:avLst/>
          </a:prstGeom>
          <a:noFill/>
        </p:spPr>
        <p:txBody>
          <a:bodyPr wrap="square" rtlCol="0">
            <a:spAutoFit/>
          </a:bodyPr>
          <a:lstStyle/>
          <a:p>
            <a:r>
              <a:rPr lang="en-US" altLang="zh-CN" sz="2000" b="1">
                <a:solidFill>
                  <a:schemeClr val="accent1"/>
                </a:solidFill>
                <a:effectLst>
                  <a:outerShdw blurRad="38100" dist="25400" dir="5400000" algn="ctr" rotWithShape="0">
                    <a:srgbClr val="6E747A">
                      <a:alpha val="43000"/>
                    </a:srgbClr>
                  </a:outerShdw>
                </a:effectLst>
              </a:rPr>
              <a:t>introduction of an animal---the antelopes</a:t>
            </a:r>
            <a:endParaRPr lang="en-US" altLang="zh-CN" sz="2000" b="1">
              <a:solidFill>
                <a:schemeClr val="accent1"/>
              </a:solidFill>
              <a:effectLst>
                <a:outerShdw blurRad="38100" dist="25400" dir="5400000" algn="ctr" rotWithShape="0">
                  <a:srgbClr val="6E747A">
                    <a:alpha val="43000"/>
                  </a:srgbClr>
                </a:outerShdw>
              </a:effectLst>
            </a:endParaRPr>
          </a:p>
        </p:txBody>
      </p:sp>
      <p:sp>
        <p:nvSpPr>
          <p:cNvPr id="9" name="TextBox 12"/>
          <p:cNvSpPr txBox="1"/>
          <p:nvPr>
            <p:custDataLst>
              <p:tags r:id="rId9"/>
            </p:custDataLst>
          </p:nvPr>
        </p:nvSpPr>
        <p:spPr>
          <a:xfrm>
            <a:off x="3679190" y="3165475"/>
            <a:ext cx="4866640" cy="1014730"/>
          </a:xfrm>
          <a:prstGeom prst="rect">
            <a:avLst/>
          </a:prstGeom>
          <a:noFill/>
        </p:spPr>
        <p:txBody>
          <a:bodyPr wrap="square" rtlCol="0">
            <a:spAutoFit/>
          </a:bodyPr>
          <a:lstStyle/>
          <a:p>
            <a:r>
              <a:rPr lang="en-US" altLang="zh-CN" sz="2000" b="1">
                <a:solidFill>
                  <a:schemeClr val="accent1"/>
                </a:solidFill>
                <a:effectLst>
                  <a:outerShdw blurRad="38100" dist="25400" dir="5400000" algn="ctr" rotWithShape="0">
                    <a:srgbClr val="6E747A">
                      <a:alpha val="43000"/>
                    </a:srgbClr>
                  </a:outerShdw>
                </a:effectLst>
              </a:rPr>
              <a:t>beautiful pictures and instructive meaning. Its purpose is to arouse people’s awareness </a:t>
            </a:r>
            <a:endParaRPr lang="en-US" altLang="zh-CN" sz="2000" b="1">
              <a:solidFill>
                <a:schemeClr val="accent1"/>
              </a:solidFill>
              <a:effectLst>
                <a:outerShdw blurRad="38100" dist="25400" dir="5400000" algn="ctr" rotWithShape="0">
                  <a:srgbClr val="6E747A">
                    <a:alpha val="43000"/>
                  </a:srgbClr>
                </a:outerShdw>
              </a:effectLst>
            </a:endParaRPr>
          </a:p>
          <a:p>
            <a:r>
              <a:rPr lang="en-US" altLang="zh-CN" sz="2000" b="1" err="1">
                <a:solidFill>
                  <a:schemeClr val="accent1"/>
                </a:solidFill>
                <a:effectLst>
                  <a:outerShdw blurRad="38100" dist="25400" dir="5400000" algn="ctr" rotWithShape="0">
                    <a:srgbClr val="6E747A">
                      <a:alpha val="43000"/>
                    </a:srgbClr>
                  </a:outerShdw>
                </a:effectLst>
              </a:rPr>
              <a:t>of protecting the extinct species on earth.</a:t>
            </a:r>
            <a:endParaRPr lang="en-US" altLang="zh-CN" sz="2000" b="1" err="1">
              <a:solidFill>
                <a:schemeClr val="accent1"/>
              </a:solidFill>
              <a:effectLst>
                <a:outerShdw blurRad="38100" dist="25400" dir="5400000" algn="ctr" rotWithShape="0">
                  <a:srgbClr val="6E747A">
                    <a:alpha val="43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500" fill="hold">
                                          <p:stCondLst>
                                            <p:cond delay="0"/>
                                          </p:stCondLst>
                                        </p:cTn>
                                        <p:tgtEl>
                                          <p:spTgt spid="3">
                                            <p:txEl>
                                              <p:pRg st="0" end="0"/>
                                            </p:txEl>
                                          </p:spTgt>
                                        </p:tgtEl>
                                        <p:attrNameLst>
                                          <p:attrName>style.visibility</p:attrName>
                                        </p:attrNameLst>
                                      </p:cBhvr>
                                      <p:to>
                                        <p:strVal val="visible"/>
                                      </p:to>
                                    </p:set>
                                    <p:animEffect transition="in" filter="diamond(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500" fill="hold">
                                          <p:stCondLst>
                                            <p:cond delay="0"/>
                                          </p:stCondLst>
                                        </p:cTn>
                                        <p:tgtEl>
                                          <p:spTgt spid="5">
                                            <p:txEl>
                                              <p:pRg st="0" end="0"/>
                                            </p:txEl>
                                          </p:spTgt>
                                        </p:tgtEl>
                                        <p:attrNameLst>
                                          <p:attrName>style.visibility</p:attrName>
                                        </p:attrNameLst>
                                      </p:cBhvr>
                                      <p:to>
                                        <p:strVal val="visible"/>
                                      </p:to>
                                    </p:set>
                                    <p:animEffect transition="in" filter="diamond(i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strips(downRight)">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strips(downRight)">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108075" y="298450"/>
            <a:ext cx="6807835" cy="829945"/>
          </a:xfrm>
          <a:prstGeom prst="rect">
            <a:avLst/>
          </a:prstGeom>
          <a:noFill/>
        </p:spPr>
        <p:txBody>
          <a:bodyPr wrap="square" rtlCol="0" anchor="t">
            <a:spAutoFit/>
          </a:bodyPr>
          <a:lstStyle/>
          <a:p>
            <a:r>
              <a:rPr lang="en-US" altLang="zh-CN" sz="2400" b="1" err="1">
                <a:solidFill>
                  <a:srgbClr val="7030A0"/>
                </a:solidFill>
                <a:sym typeface="+mn-ea"/>
              </a:rPr>
              <a:t>Activity 3  Practise presenting your documentary. </a:t>
            </a:r>
            <a:endParaRPr lang="en-US" altLang="zh-CN" sz="2400" b="1" err="1">
              <a:solidFill>
                <a:srgbClr val="7030A0"/>
              </a:solidFill>
              <a:sym typeface="+mn-ea"/>
            </a:endParaRPr>
          </a:p>
          <a:p>
            <a:endParaRPr lang="en-US" altLang="zh-CN" sz="2400" b="1">
              <a:solidFill>
                <a:srgbClr val="7030A0"/>
              </a:solidFill>
              <a:sym typeface="+mn-ea"/>
            </a:endParaRPr>
          </a:p>
        </p:txBody>
      </p:sp>
      <p:sp>
        <p:nvSpPr>
          <p:cNvPr id="6" name="文本框 5"/>
          <p:cNvSpPr txBox="1"/>
          <p:nvPr>
            <p:custDataLst>
              <p:tags r:id="rId2"/>
            </p:custDataLst>
          </p:nvPr>
        </p:nvSpPr>
        <p:spPr>
          <a:xfrm>
            <a:off x="1423670" y="1005205"/>
            <a:ext cx="7025640" cy="3477895"/>
          </a:xfrm>
          <a:prstGeom prst="rect">
            <a:avLst/>
          </a:prstGeom>
          <a:noFill/>
        </p:spPr>
        <p:txBody>
          <a:bodyPr wrap="square" lIns="0" tIns="0" rIns="0" bIns="0" rtlCol="0" anchor="t">
            <a:spAutoFit/>
          </a:bodyPr>
          <a:lstStyle/>
          <a:p>
            <a:pPr eaLnBrk="1" latinLnBrk="0" hangingPunct="1">
              <a:lnSpc>
                <a:spcPct val="150000"/>
              </a:lnSpc>
            </a:pPr>
            <a:r>
              <a:rPr lang="en-US" altLang="zh-CN" sz="2000" b="1">
                <a:gradFill>
                  <a:gsLst>
                    <a:gs pos="0">
                      <a:srgbClr val="012D86"/>
                    </a:gs>
                    <a:gs pos="100000">
                      <a:srgbClr val="0E2557"/>
                    </a:gs>
                  </a:gsLst>
                  <a:lin scaled="0"/>
                </a:gradFill>
                <a:effectLst>
                  <a:reflection blurRad="6350" stA="53000" endA="300" endPos="35500" dir="5400000" sy="-90000" algn="bl" rotWithShape="0"/>
                </a:effectLst>
                <a:latin typeface="Times New Roman" panose="02020603050405020304" charset="0"/>
                <a:cs typeface="Times New Roman" panose="02020603050405020304" charset="0"/>
                <a:sym typeface="+mn-ea"/>
              </a:rPr>
              <a:t>Consider the following:</a:t>
            </a:r>
            <a:endParaRPr lang="en-US" altLang="zh-CN" sz="2000" b="1">
              <a:gradFill>
                <a:gsLst>
                  <a:gs pos="0">
                    <a:srgbClr val="012D86"/>
                  </a:gs>
                  <a:gs pos="100000">
                    <a:srgbClr val="0E2557"/>
                  </a:gs>
                </a:gsLst>
                <a:lin scaled="0"/>
              </a:gradFill>
              <a:effectLst>
                <a:reflection blurRad="6350" stA="53000" endA="300" endPos="35500" dir="5400000" sy="-90000" algn="bl" rotWithShape="0"/>
              </a:effectLst>
              <a:latin typeface="Times New Roman" panose="02020603050405020304" charset="0"/>
              <a:cs typeface="Times New Roman" panose="02020603050405020304" charset="0"/>
            </a:endParaRPr>
          </a:p>
          <a:p>
            <a:pPr eaLnBrk="1" latinLnBrk="0" hangingPunct="1">
              <a:lnSpc>
                <a:spcPct val="150000"/>
              </a:lnSpc>
              <a:buFont typeface="Wingdings" panose="05000000000000000000" pitchFamily="2" charset="2"/>
              <a:buChar char="u"/>
            </a:pPr>
            <a:r>
              <a:rPr lang="en-US" altLang="zh-CN" sz="2000" b="1" i="1">
                <a:solidFill>
                  <a:srgbClr val="7030A0"/>
                </a:solidFill>
                <a:latin typeface="Times New Roman" panose="02020603050405020304" charset="0"/>
                <a:cs typeface="Times New Roman" panose="02020603050405020304" charset="0"/>
                <a:sym typeface="+mn-ea"/>
              </a:rPr>
              <a:t> the structure of your presentation</a:t>
            </a:r>
            <a:endParaRPr lang="en-US" altLang="zh-CN" sz="2000" b="1" i="1">
              <a:solidFill>
                <a:srgbClr val="7030A0"/>
              </a:solidFill>
              <a:latin typeface="Times New Roman" panose="02020603050405020304" charset="0"/>
              <a:cs typeface="Times New Roman" panose="02020603050405020304" charset="0"/>
            </a:endParaRPr>
          </a:p>
          <a:p>
            <a:pPr eaLnBrk="1" latinLnBrk="0" hangingPunct="1">
              <a:lnSpc>
                <a:spcPct val="150000"/>
              </a:lnSpc>
              <a:buFont typeface="Wingdings" panose="05000000000000000000" pitchFamily="2" charset="2"/>
              <a:buChar char="u"/>
            </a:pPr>
            <a:r>
              <a:rPr lang="en-US" altLang="zh-CN" sz="2000" b="1" i="1">
                <a:solidFill>
                  <a:srgbClr val="7030A0"/>
                </a:solidFill>
                <a:latin typeface="Times New Roman" panose="02020603050405020304" charset="0"/>
                <a:cs typeface="Times New Roman" panose="02020603050405020304" charset="0"/>
                <a:sym typeface="+mn-ea"/>
              </a:rPr>
              <a:t> useful words, expressions and structures</a:t>
            </a:r>
            <a:endParaRPr lang="en-US" altLang="zh-CN" sz="2000" b="1" i="1">
              <a:solidFill>
                <a:srgbClr val="7030A0"/>
              </a:solidFill>
              <a:latin typeface="Times New Roman" panose="02020603050405020304" charset="0"/>
              <a:cs typeface="Times New Roman" panose="02020603050405020304" charset="0"/>
              <a:sym typeface="+mn-ea"/>
            </a:endParaRPr>
          </a:p>
          <a:p>
            <a:pPr eaLnBrk="1" latinLnBrk="0" hangingPunct="1">
              <a:lnSpc>
                <a:spcPct val="150000"/>
              </a:lnSpc>
              <a:buFont typeface="Wingdings" panose="05000000000000000000" pitchFamily="2" charset="2"/>
              <a:buChar char="u"/>
            </a:pPr>
            <a:r>
              <a:rPr lang="en-US" altLang="zh-CN" sz="2000" b="1" i="1" smtClean="0">
                <a:solidFill>
                  <a:srgbClr val="7030A0"/>
                </a:solidFill>
                <a:latin typeface="Times New Roman" panose="02020603050405020304" charset="0"/>
                <a:ea typeface="微软雅黑" panose="020B0503020204020204" pitchFamily="34" charset="-122"/>
                <a:cs typeface="Times New Roman" panose="02020603050405020304" charset="0"/>
              </a:rPr>
              <a:t> collect information</a:t>
            </a:r>
            <a:endParaRPr lang="en-US" altLang="zh-CN" sz="2000" b="1" i="1" smtClean="0">
              <a:solidFill>
                <a:srgbClr val="7030A0"/>
              </a:solidFill>
              <a:latin typeface="Times New Roman" panose="02020603050405020304" charset="0"/>
              <a:ea typeface="微软雅黑" panose="020B0503020204020204" pitchFamily="34" charset="-122"/>
              <a:cs typeface="Times New Roman" panose="02020603050405020304" charset="0"/>
            </a:endParaRPr>
          </a:p>
          <a:p>
            <a:pPr eaLnBrk="1" latinLnBrk="0" hangingPunct="1">
              <a:lnSpc>
                <a:spcPct val="150000"/>
              </a:lnSpc>
              <a:buFont typeface="Wingdings" panose="05000000000000000000" pitchFamily="2" charset="2"/>
              <a:buChar char="u"/>
            </a:pPr>
            <a:r>
              <a:rPr lang="en-US" altLang="zh-CN" sz="2000" b="1" i="1" smtClean="0">
                <a:solidFill>
                  <a:srgbClr val="7030A0"/>
                </a:solidFill>
                <a:latin typeface="Times New Roman" panose="02020603050405020304" charset="0"/>
                <a:ea typeface="微软雅黑" panose="020B0503020204020204" pitchFamily="34" charset="-122"/>
                <a:cs typeface="Times New Roman" panose="02020603050405020304" charset="0"/>
                <a:sym typeface="+mn-ea"/>
              </a:rPr>
              <a:t> </a:t>
            </a:r>
            <a:r>
              <a:rPr lang="en-US" altLang="zh-CN" sz="2000" b="1" i="1">
                <a:solidFill>
                  <a:srgbClr val="7030A0"/>
                </a:solidFill>
                <a:latin typeface="Times New Roman" panose="02020603050405020304" charset="0"/>
                <a:cs typeface="Times New Roman" panose="02020603050405020304" charset="0"/>
                <a:sym typeface="+mn-ea"/>
              </a:rPr>
              <a:t>analyze information</a:t>
            </a:r>
            <a:endParaRPr lang="en-US" altLang="zh-CN" sz="2000" b="1" i="1" smtClean="0">
              <a:solidFill>
                <a:srgbClr val="7030A0"/>
              </a:solidFill>
              <a:latin typeface="Times New Roman" panose="02020603050405020304" charset="0"/>
              <a:ea typeface="微软雅黑" panose="020B0503020204020204" pitchFamily="34" charset="-122"/>
              <a:cs typeface="Times New Roman" panose="02020603050405020304" charset="0"/>
            </a:endParaRPr>
          </a:p>
          <a:p>
            <a:pPr eaLnBrk="1" latinLnBrk="0" hangingPunct="1">
              <a:lnSpc>
                <a:spcPct val="150000"/>
              </a:lnSpc>
              <a:buFont typeface="Wingdings" panose="05000000000000000000" pitchFamily="2" charset="2"/>
              <a:buChar char="u"/>
            </a:pPr>
            <a:r>
              <a:rPr lang="en-US" altLang="zh-CN" sz="2000" b="1" i="1" smtClean="0">
                <a:solidFill>
                  <a:srgbClr val="7030A0"/>
                </a:solidFill>
                <a:latin typeface="Times New Roman" panose="02020603050405020304" charset="0"/>
                <a:ea typeface="微软雅黑" panose="020B0503020204020204" pitchFamily="34" charset="-122"/>
                <a:cs typeface="Times New Roman" panose="02020603050405020304" charset="0"/>
              </a:rPr>
              <a:t> </a:t>
            </a:r>
            <a:r>
              <a:rPr lang="en-US" altLang="zh-CN" sz="2000" b="1" i="1">
                <a:solidFill>
                  <a:srgbClr val="7030A0"/>
                </a:solidFill>
                <a:latin typeface="Times New Roman" panose="02020603050405020304" charset="0"/>
                <a:cs typeface="Times New Roman" panose="02020603050405020304" charset="0"/>
                <a:sym typeface="+mn-ea"/>
              </a:rPr>
              <a:t>evaluate the documentary</a:t>
            </a:r>
            <a:endParaRPr lang="en-US" altLang="zh-CN" sz="2000" b="1" i="1">
              <a:solidFill>
                <a:srgbClr val="7030A0"/>
              </a:solidFill>
              <a:latin typeface="Times New Roman" panose="02020603050405020304" charset="0"/>
              <a:cs typeface="Times New Roman" panose="02020603050405020304" charset="0"/>
              <a:sym typeface="+mn-ea"/>
            </a:endParaRPr>
          </a:p>
          <a:p>
            <a:pPr eaLnBrk="1" latinLnBrk="0" hangingPunct="1">
              <a:lnSpc>
                <a:spcPct val="150000"/>
              </a:lnSpc>
              <a:buFont typeface="Wingdings" panose="05000000000000000000" pitchFamily="2" charset="2"/>
              <a:buChar char="u"/>
            </a:pPr>
            <a:r>
              <a:rPr lang="en-US" altLang="zh-CN" sz="2000" b="1" i="1">
                <a:solidFill>
                  <a:srgbClr val="7030A0"/>
                </a:solidFill>
                <a:latin typeface="Times New Roman" panose="02020603050405020304" charset="0"/>
                <a:cs typeface="Times New Roman" panose="02020603050405020304" charset="0"/>
                <a:sym typeface="+mn-ea"/>
              </a:rPr>
              <a:t> polish your composition to perfect it</a:t>
            </a:r>
            <a:endParaRPr lang="en-US" altLang="zh-CN" sz="2000" b="1" i="1">
              <a:solidFill>
                <a:srgbClr val="7030A0"/>
              </a:solidFill>
              <a:latin typeface="Times New Roman" panose="02020603050405020304" charset="0"/>
              <a:cs typeface="Times New Roman" panose="02020603050405020304" charset="0"/>
            </a:endParaRPr>
          </a:p>
          <a:p>
            <a:pPr indent="0">
              <a:buFont typeface="Wingdings" panose="05000000000000000000" pitchFamily="2" charset="2"/>
              <a:buNone/>
            </a:pPr>
            <a:r>
              <a:rPr lang="en-US" altLang="zh-CN" sz="1600" b="1" smtClean="0">
                <a:solidFill>
                  <a:schemeClr val="accent6"/>
                </a:solidFill>
                <a:latin typeface="微软雅黑" panose="020B0503020204020204" pitchFamily="34" charset="-122"/>
                <a:ea typeface="微软雅黑" panose="020B0503020204020204" pitchFamily="34" charset="-122"/>
              </a:rPr>
              <a:t>  </a:t>
            </a:r>
            <a:endParaRPr lang="en-US" altLang="zh-CN" sz="1600" b="1" smtClean="0">
              <a:solidFill>
                <a:schemeClr val="accent6"/>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5"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blinds(vertical)">
                                      <p:cBhvr>
                                        <p:cTn id="11" dur="500"/>
                                        <p:tgtEl>
                                          <p:spTgt spid="6">
                                            <p:txEl>
                                              <p:pRg st="0" end="0"/>
                                            </p:txEl>
                                          </p:spTgt>
                                        </p:tgtEl>
                                      </p:cBhvr>
                                    </p:animEffect>
                                  </p:childTnLst>
                                </p:cTn>
                              </p:par>
                              <p:par>
                                <p:cTn id="12" presetID="3" presetClass="entr" presetSubtype="5" fill="hold"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blinds(vertical)">
                                      <p:cBhvr>
                                        <p:cTn id="14" dur="500"/>
                                        <p:tgtEl>
                                          <p:spTgt spid="6">
                                            <p:txEl>
                                              <p:pRg st="1" end="1"/>
                                            </p:txEl>
                                          </p:spTgt>
                                        </p:tgtEl>
                                      </p:cBhvr>
                                    </p:animEffect>
                                  </p:childTnLst>
                                </p:cTn>
                              </p:par>
                              <p:par>
                                <p:cTn id="15" presetID="3" presetClass="entr" presetSubtype="5"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vertical)">
                                      <p:cBhvr>
                                        <p:cTn id="17" dur="500"/>
                                        <p:tgtEl>
                                          <p:spTgt spid="6">
                                            <p:txEl>
                                              <p:pRg st="2" end="2"/>
                                            </p:txEl>
                                          </p:spTgt>
                                        </p:tgtEl>
                                      </p:cBhvr>
                                    </p:animEffect>
                                  </p:childTnLst>
                                </p:cTn>
                              </p:par>
                              <p:par>
                                <p:cTn id="18" presetID="3" presetClass="entr" presetSubtype="5" fill="hold"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blinds(vertical)">
                                      <p:cBhvr>
                                        <p:cTn id="20" dur="500"/>
                                        <p:tgtEl>
                                          <p:spTgt spid="6">
                                            <p:txEl>
                                              <p:pRg st="3" end="3"/>
                                            </p:txEl>
                                          </p:spTgt>
                                        </p:tgtEl>
                                      </p:cBhvr>
                                    </p:animEffect>
                                  </p:childTnLst>
                                </p:cTn>
                              </p:par>
                              <p:par>
                                <p:cTn id="21" presetID="3" presetClass="entr" presetSubtype="5"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blinds(vertical)">
                                      <p:cBhvr>
                                        <p:cTn id="23" dur="500"/>
                                        <p:tgtEl>
                                          <p:spTgt spid="6">
                                            <p:txEl>
                                              <p:pRg st="4" end="4"/>
                                            </p:txEl>
                                          </p:spTgt>
                                        </p:tgtEl>
                                      </p:cBhvr>
                                    </p:animEffect>
                                  </p:childTnLst>
                                </p:cTn>
                              </p:par>
                              <p:par>
                                <p:cTn id="24" presetID="3" presetClass="entr" presetSubtype="5" fill="hold"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blinds(vertical)">
                                      <p:cBhvr>
                                        <p:cTn id="26" dur="500"/>
                                        <p:tgtEl>
                                          <p:spTgt spid="6">
                                            <p:txEl>
                                              <p:pRg st="5" end="5"/>
                                            </p:txEl>
                                          </p:spTgt>
                                        </p:tgtEl>
                                      </p:cBhvr>
                                    </p:animEffect>
                                  </p:childTnLst>
                                </p:cTn>
                              </p:par>
                              <p:par>
                                <p:cTn id="27" presetID="3" presetClass="entr" presetSubtype="5" fill="hold"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blinds(vertical)">
                                      <p:cBhvr>
                                        <p:cTn id="29" dur="500"/>
                                        <p:tgtEl>
                                          <p:spTgt spid="6">
                                            <p:txEl>
                                              <p:pRg st="6" end="6"/>
                                            </p:txEl>
                                          </p:spTgt>
                                        </p:tgtEl>
                                      </p:cBhvr>
                                    </p:animEffect>
                                  </p:childTnLst>
                                </p:cTn>
                              </p:par>
                              <p:par>
                                <p:cTn id="30" presetID="3" presetClass="entr" presetSubtype="5" fill="hold" nodeType="with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blinds(vertical)">
                                      <p:cBhvr>
                                        <p:cTn id="3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3"/>
          <p:cNvSpPr/>
          <p:nvPr>
            <p:custDataLst>
              <p:tags r:id="rId1"/>
            </p:custDataLst>
          </p:nvPr>
        </p:nvSpPr>
        <p:spPr>
          <a:xfrm>
            <a:off x="4922520" y="1068705"/>
            <a:ext cx="2796540" cy="4002405"/>
          </a:xfrm>
          <a:prstGeom prst="rect">
            <a:avLst/>
          </a:prstGeom>
          <a:noFill/>
          <a:ln w="254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015">
              <a:solidFill>
                <a:srgbClr val="FFFFFF"/>
              </a:solidFill>
              <a:latin typeface="微软雅黑" panose="020B0503020204020204" pitchFamily="34" charset="-122"/>
              <a:ea typeface="微软雅黑" panose="020B0503020204020204" pitchFamily="34" charset="-122"/>
              <a:cs typeface="+mn-ea"/>
              <a:sym typeface="+mn-lt"/>
            </a:endParaRPr>
          </a:p>
        </p:txBody>
      </p:sp>
      <p:pic>
        <p:nvPicPr>
          <p:cNvPr id="3" name="图片 2"/>
          <p:cNvPicPr preferRelativeResize="0">
            <a:picLocks noChangeAspect="1"/>
          </p:cNvPicPr>
          <p:nvPr>
            <p:custDataLst>
              <p:tags r:id="rId2"/>
            </p:custDataLst>
          </p:nvPr>
        </p:nvPicPr>
        <p:blipFill>
          <a:blip r:embed="rId3"/>
          <a:srcRect t="-61276" b="-61276"/>
          <a:stretch>
            <a:fillRect/>
          </a:stretch>
        </p:blipFill>
        <p:spPr>
          <a:xfrm>
            <a:off x="1483360" y="1287474"/>
            <a:ext cx="2787809" cy="3464707"/>
          </a:xfrm>
          <a:custGeom>
            <a:avLst/>
            <a:gdLst/>
            <a:ahLst/>
            <a:cxnLst>
              <a:cxn ang="3">
                <a:pos x="hc" y="t"/>
              </a:cxn>
              <a:cxn ang="cd2">
                <a:pos x="l" y="vc"/>
              </a:cxn>
              <a:cxn ang="cd4">
                <a:pos x="hc" y="b"/>
              </a:cxn>
              <a:cxn ang="0">
                <a:pos x="r" y="vc"/>
              </a:cxn>
            </a:cxnLst>
            <a:rect l="l" t="t" r="r" b="b"/>
            <a:pathLst>
              <a:path w="7440" h="7440">
                <a:moveTo>
                  <a:pt x="0" y="0"/>
                </a:moveTo>
                <a:lnTo>
                  <a:pt x="7440" y="0"/>
                </a:lnTo>
                <a:lnTo>
                  <a:pt x="7440" y="7440"/>
                </a:lnTo>
                <a:lnTo>
                  <a:pt x="0" y="7440"/>
                </a:lnTo>
                <a:lnTo>
                  <a:pt x="0" y="0"/>
                </a:lnTo>
                <a:close/>
              </a:path>
            </a:pathLst>
          </a:custGeom>
          <a:blipFill rotWithShape="1">
            <a:blip r:embed="rId4"/>
            <a:stretch>
              <a:fillRect/>
            </a:stretch>
          </a:blipFill>
        </p:spPr>
      </p:pic>
      <p:pic>
        <p:nvPicPr>
          <p:cNvPr id="6" name="图片 5"/>
          <p:cNvPicPr preferRelativeResize="0">
            <a:picLocks noChangeAspect="1"/>
          </p:cNvPicPr>
          <p:nvPr>
            <p:custDataLst>
              <p:tags r:id="rId5"/>
            </p:custDataLst>
          </p:nvPr>
        </p:nvPicPr>
        <p:blipFill>
          <a:blip r:embed="rId6"/>
          <a:srcRect t="-61339" b="-61339"/>
          <a:stretch>
            <a:fillRect/>
          </a:stretch>
        </p:blipFill>
        <p:spPr>
          <a:xfrm>
            <a:off x="4889976" y="1190784"/>
            <a:ext cx="2828925" cy="3561874"/>
          </a:xfrm>
          <a:custGeom>
            <a:avLst/>
            <a:gdLst/>
            <a:ahLst/>
            <a:cxnLst>
              <a:cxn ang="3">
                <a:pos x="hc" y="t"/>
              </a:cxn>
              <a:cxn ang="cd2">
                <a:pos x="l" y="vc"/>
              </a:cxn>
              <a:cxn ang="cd4">
                <a:pos x="hc" y="b"/>
              </a:cxn>
              <a:cxn ang="0">
                <a:pos x="r" y="vc"/>
              </a:cxn>
            </a:cxnLst>
            <a:rect l="l" t="t" r="r" b="b"/>
            <a:pathLst>
              <a:path w="7440" h="7440">
                <a:moveTo>
                  <a:pt x="0" y="0"/>
                </a:moveTo>
                <a:lnTo>
                  <a:pt x="7440" y="0"/>
                </a:lnTo>
                <a:lnTo>
                  <a:pt x="7440" y="7440"/>
                </a:lnTo>
                <a:lnTo>
                  <a:pt x="0" y="7440"/>
                </a:lnTo>
                <a:lnTo>
                  <a:pt x="0" y="0"/>
                </a:lnTo>
                <a:close/>
              </a:path>
            </a:pathLst>
          </a:custGeom>
          <a:blipFill rotWithShape="1">
            <a:blip r:embed="rId7"/>
            <a:stretch>
              <a:fillRect/>
            </a:stretch>
          </a:blipFill>
        </p:spPr>
      </p:pic>
      <p:sp>
        <p:nvSpPr>
          <p:cNvPr id="4" name="标题 3"/>
          <p:cNvSpPr>
            <a:spLocks noGrp="1"/>
          </p:cNvSpPr>
          <p:nvPr>
            <p:ph type="title"/>
            <p:custDataLst>
              <p:tags r:id="rId8"/>
            </p:custDataLst>
          </p:nvPr>
        </p:nvSpPr>
        <p:spPr>
          <a:xfrm>
            <a:off x="0" y="0"/>
            <a:ext cx="3468370" cy="397510"/>
          </a:xfrm>
          <a:solidFill>
            <a:srgbClr val="7030A0"/>
          </a:solidFill>
        </p:spPr>
        <p:txBody>
          <a:bodyPr>
            <a:normAutofit fontScale="90000"/>
          </a:bodyPr>
          <a:lstStyle/>
          <a:p>
            <a:r>
              <a:rPr lang="en-US" altLang="zh-CN" sz="1800" b="1" smtClean="0">
                <a:solidFill>
                  <a:schemeClr val="bg1"/>
                </a:solidFill>
                <a:latin typeface="Verdana" panose="020B0604030504040204" pitchFamily="34" charset="0"/>
                <a:ea typeface="Verdana" panose="020B0604030504040204" pitchFamily="34" charset="0"/>
                <a:cs typeface="Verdana" panose="020B0604030504040204" pitchFamily="34" charset="0"/>
              </a:rPr>
              <a:t>Step1 Collect  information</a:t>
            </a:r>
            <a:r>
              <a:rPr lang="en-US" altLang="zh-CN" sz="1800" b="1" smtClean="0">
                <a:latin typeface="Verdana" panose="020B0604030504040204" pitchFamily="34" charset="0"/>
                <a:ea typeface="Verdana" panose="020B0604030504040204" pitchFamily="34" charset="0"/>
                <a:cs typeface="Verdana" panose="020B0604030504040204" pitchFamily="34" charset="0"/>
              </a:rPr>
              <a:t> </a:t>
            </a:r>
            <a:endParaRPr lang="zh-CN" altLang="en-US" sz="1800" b="1">
              <a:latin typeface="Verdana" panose="020B0604030504040204" pitchFamily="34" charset="0"/>
              <a:cs typeface="Verdana" panose="020B0604030504040204" pitchFamily="34" charset="0"/>
            </a:endParaRPr>
          </a:p>
        </p:txBody>
      </p:sp>
      <p:sp>
        <p:nvSpPr>
          <p:cNvPr id="8" name="TextBox 7"/>
          <p:cNvSpPr txBox="1"/>
          <p:nvPr>
            <p:custDataLst>
              <p:tags r:id="rId9"/>
            </p:custDataLst>
          </p:nvPr>
        </p:nvSpPr>
        <p:spPr>
          <a:xfrm>
            <a:off x="1183640" y="397510"/>
            <a:ext cx="7179310" cy="1014730"/>
          </a:xfrm>
          <a:prstGeom prst="rect">
            <a:avLst/>
          </a:prstGeom>
          <a:noFill/>
        </p:spPr>
        <p:txBody>
          <a:bodyPr wrap="square" rtlCol="0">
            <a:spAutoFit/>
          </a:bodyPr>
          <a:lstStyle/>
          <a:p>
            <a:pPr marL="342900" indent="-342900">
              <a:buClr>
                <a:schemeClr val="tx1"/>
              </a:buClr>
            </a:pPr>
            <a:r>
              <a:rPr lang="en-US" altLang="zh-CN" sz="2000" b="1" smtClean="0">
                <a:latin typeface="Times New Roman" panose="02020603050405020304" charset="0"/>
                <a:cs typeface="Calibri" panose="020F0502020204030204" pitchFamily="34" charset="0"/>
              </a:rPr>
              <a:t>1. Work in groups. Find information about some of the most</a:t>
            </a:r>
            <a:endParaRPr lang="en-US" altLang="zh-CN" sz="2000" b="1" smtClean="0">
              <a:latin typeface="Times New Roman" panose="02020603050405020304" charset="0"/>
              <a:cs typeface="Calibri" panose="020F0502020204030204" pitchFamily="34" charset="0"/>
            </a:endParaRPr>
          </a:p>
          <a:p>
            <a:pPr marL="342900" indent="-342900">
              <a:buClr>
                <a:schemeClr val="tx1"/>
              </a:buClr>
            </a:pPr>
            <a:r>
              <a:rPr lang="en-US" altLang="zh-CN" sz="2000" b="1" smtClean="0">
                <a:latin typeface="Times New Roman" panose="02020603050405020304" charset="0"/>
                <a:cs typeface="Calibri" panose="020F0502020204030204" pitchFamily="34" charset="0"/>
              </a:rPr>
              <a:t>    popular nature documentary on the internet.</a:t>
            </a:r>
            <a:endParaRPr lang="en-US" altLang="zh-CN" sz="2000" b="1" smtClean="0">
              <a:latin typeface="Times New Roman" panose="02020603050405020304" charset="0"/>
              <a:cs typeface="Calibri" panose="020F0502020204030204" pitchFamily="34" charset="0"/>
            </a:endParaRPr>
          </a:p>
          <a:p>
            <a:pPr marL="342900" indent="-342900">
              <a:buClr>
                <a:schemeClr val="tx1"/>
              </a:buClr>
            </a:pPr>
            <a:endParaRPr lang="en-US" altLang="zh-CN" sz="2000" b="1" smtClean="0">
              <a:latin typeface="Times New Roman" panose="02020603050405020304" charset="0"/>
              <a:cs typeface="Calibri" panose="020F0502020204030204" pitchFamily="34" charset="0"/>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placingpictureplaceholder"/>
          <p:cNvPicPr>
            <a:picLocks noChangeAspect="1"/>
          </p:cNvPicPr>
          <p:nvPr>
            <p:custDataLst>
              <p:tags r:id="rId1"/>
            </p:custDataLst>
          </p:nvPr>
        </p:nvPicPr>
        <p:blipFill>
          <a:blip r:embed="rId2"/>
          <a:srcRect t="733" b="733"/>
          <a:stretch>
            <a:fillRect/>
          </a:stretch>
        </p:blipFill>
        <p:spPr>
          <a:xfrm>
            <a:off x="4177229" y="270531"/>
            <a:ext cx="1493944" cy="1472033"/>
          </a:xfrm>
          <a:prstGeom prst="rect">
            <a:avLst/>
          </a:prstGeom>
        </p:spPr>
      </p:pic>
      <p:pic>
        <p:nvPicPr>
          <p:cNvPr id="17" name="图片 16" descr="placingpictureplaceholder"/>
          <p:cNvPicPr>
            <a:picLocks noChangeAspect="1"/>
          </p:cNvPicPr>
          <p:nvPr>
            <p:custDataLst>
              <p:tags r:id="rId3"/>
            </p:custDataLst>
          </p:nvPr>
        </p:nvPicPr>
        <p:blipFill>
          <a:blip r:embed="rId4"/>
          <a:srcRect t="733" b="733"/>
          <a:stretch>
            <a:fillRect/>
          </a:stretch>
        </p:blipFill>
        <p:spPr>
          <a:xfrm>
            <a:off x="4177229" y="1865690"/>
            <a:ext cx="1493944" cy="1472033"/>
          </a:xfrm>
          <a:prstGeom prst="rect">
            <a:avLst/>
          </a:prstGeom>
        </p:spPr>
      </p:pic>
      <p:pic>
        <p:nvPicPr>
          <p:cNvPr id="18" name="图片 17" descr="placingpictureplaceholder"/>
          <p:cNvPicPr>
            <a:picLocks noChangeAspect="1"/>
          </p:cNvPicPr>
          <p:nvPr>
            <p:custDataLst>
              <p:tags r:id="rId5"/>
            </p:custDataLst>
          </p:nvPr>
        </p:nvPicPr>
        <p:blipFill>
          <a:blip r:embed="rId6"/>
          <a:srcRect t="733" b="733"/>
          <a:stretch>
            <a:fillRect/>
          </a:stretch>
        </p:blipFill>
        <p:spPr>
          <a:xfrm>
            <a:off x="4177229" y="3460850"/>
            <a:ext cx="1493944" cy="1472033"/>
          </a:xfrm>
          <a:prstGeom prst="rect">
            <a:avLst/>
          </a:prstGeom>
        </p:spPr>
      </p:pic>
      <p:pic>
        <p:nvPicPr>
          <p:cNvPr id="19" name="图片 18" descr="placingpictureplaceholder"/>
          <p:cNvPicPr>
            <a:picLocks noChangeAspect="1"/>
          </p:cNvPicPr>
          <p:nvPr>
            <p:custDataLst>
              <p:tags r:id="rId7"/>
            </p:custDataLst>
          </p:nvPr>
        </p:nvPicPr>
        <p:blipFill>
          <a:blip r:embed="rId8"/>
          <a:srcRect l="17088" r="17088"/>
          <a:stretch>
            <a:fillRect/>
          </a:stretch>
        </p:blipFill>
        <p:spPr>
          <a:xfrm>
            <a:off x="5794300" y="270531"/>
            <a:ext cx="1493944" cy="2269613"/>
          </a:xfrm>
          <a:prstGeom prst="rect">
            <a:avLst/>
          </a:prstGeom>
        </p:spPr>
      </p:pic>
      <p:pic>
        <p:nvPicPr>
          <p:cNvPr id="20" name="图片 19" descr="placingpictureplaceholder"/>
          <p:cNvPicPr>
            <a:picLocks noChangeAspect="1"/>
          </p:cNvPicPr>
          <p:nvPr>
            <p:custDataLst>
              <p:tags r:id="rId9"/>
            </p:custDataLst>
          </p:nvPr>
        </p:nvPicPr>
        <p:blipFill>
          <a:blip r:embed="rId10"/>
          <a:srcRect t="24220" b="24220"/>
          <a:stretch>
            <a:fillRect/>
          </a:stretch>
        </p:blipFill>
        <p:spPr>
          <a:xfrm>
            <a:off x="5794300" y="2663852"/>
            <a:ext cx="1493944" cy="1073243"/>
          </a:xfrm>
          <a:prstGeom prst="rect">
            <a:avLst/>
          </a:prstGeom>
        </p:spPr>
      </p:pic>
      <p:pic>
        <p:nvPicPr>
          <p:cNvPr id="21" name="图片 20" descr="placingpictureplaceholder"/>
          <p:cNvPicPr>
            <a:picLocks noChangeAspect="1"/>
          </p:cNvPicPr>
          <p:nvPr>
            <p:custDataLst>
              <p:tags r:id="rId11"/>
            </p:custDataLst>
          </p:nvPr>
        </p:nvPicPr>
        <p:blipFill>
          <a:blip r:embed="rId12"/>
          <a:srcRect t="733" b="733"/>
          <a:stretch>
            <a:fillRect/>
          </a:stretch>
        </p:blipFill>
        <p:spPr>
          <a:xfrm>
            <a:off x="7411369" y="270531"/>
            <a:ext cx="1493944" cy="1472033"/>
          </a:xfrm>
          <a:prstGeom prst="rect">
            <a:avLst/>
          </a:prstGeom>
        </p:spPr>
      </p:pic>
      <p:pic>
        <p:nvPicPr>
          <p:cNvPr id="22" name="图片 21" descr="placingpictureplaceholder"/>
          <p:cNvPicPr>
            <a:picLocks noChangeAspect="1"/>
          </p:cNvPicPr>
          <p:nvPr>
            <p:custDataLst>
              <p:tags r:id="rId13"/>
            </p:custDataLst>
          </p:nvPr>
        </p:nvPicPr>
        <p:blipFill>
          <a:blip r:embed="rId14"/>
          <a:srcRect t="733" b="733"/>
          <a:stretch>
            <a:fillRect/>
          </a:stretch>
        </p:blipFill>
        <p:spPr>
          <a:xfrm>
            <a:off x="7411369" y="1865690"/>
            <a:ext cx="1493944" cy="1472033"/>
          </a:xfrm>
          <a:prstGeom prst="rect">
            <a:avLst/>
          </a:prstGeom>
        </p:spPr>
      </p:pic>
      <p:pic>
        <p:nvPicPr>
          <p:cNvPr id="23" name="图片 22" descr="placingpictureplaceholder"/>
          <p:cNvPicPr>
            <a:picLocks noChangeAspect="1"/>
          </p:cNvPicPr>
          <p:nvPr>
            <p:custDataLst>
              <p:tags r:id="rId15"/>
            </p:custDataLst>
          </p:nvPr>
        </p:nvPicPr>
        <p:blipFill>
          <a:blip r:embed="rId16"/>
          <a:srcRect t="733" b="733"/>
          <a:stretch>
            <a:fillRect/>
          </a:stretch>
        </p:blipFill>
        <p:spPr>
          <a:xfrm>
            <a:off x="7411369" y="3460850"/>
            <a:ext cx="1493944" cy="1472033"/>
          </a:xfrm>
          <a:prstGeom prst="rect">
            <a:avLst/>
          </a:prstGeom>
        </p:spPr>
      </p:pic>
      <p:pic>
        <p:nvPicPr>
          <p:cNvPr id="24" name="图片 23" descr="placingpictureplaceholder"/>
          <p:cNvPicPr>
            <a:picLocks noChangeAspect="1"/>
          </p:cNvPicPr>
          <p:nvPr>
            <p:custDataLst>
              <p:tags r:id="rId17"/>
            </p:custDataLst>
          </p:nvPr>
        </p:nvPicPr>
        <p:blipFill>
          <a:blip r:embed="rId18"/>
          <a:srcRect t="14080" b="14080"/>
          <a:stretch>
            <a:fillRect/>
          </a:stretch>
        </p:blipFill>
        <p:spPr>
          <a:xfrm>
            <a:off x="5794300" y="3859640"/>
            <a:ext cx="1493944" cy="1073243"/>
          </a:xfrm>
          <a:prstGeom prst="rect">
            <a:avLst/>
          </a:prstGeom>
        </p:spPr>
      </p:pic>
      <p:sp>
        <p:nvSpPr>
          <p:cNvPr id="4" name="Title 6"/>
          <p:cNvSpPr txBox="1"/>
          <p:nvPr>
            <p:custDataLst>
              <p:tags r:id="rId19"/>
            </p:custDataLst>
          </p:nvPr>
        </p:nvSpPr>
        <p:spPr>
          <a:xfrm>
            <a:off x="131445" y="1223645"/>
            <a:ext cx="4074795" cy="1497330"/>
          </a:xfrm>
          <a:prstGeom prst="rect">
            <a:avLst/>
          </a:prstGeom>
          <a:noFill/>
          <a:ln w="3175">
            <a:noFill/>
            <a:prstDash val="dash"/>
          </a:ln>
        </p:spPr>
        <p:txBody>
          <a:bodyPr wrap="square" lIns="47625" tIns="19050" rIns="47625" bIns="19050" anchor="ctr" anchorCtr="0">
            <a:norm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marL="342900" lvl="0" indent="-342900" algn="l">
              <a:lnSpc>
                <a:spcPct val="100000"/>
              </a:lnSpc>
              <a:spcBef>
                <a:spcPct val="0"/>
              </a:spcBef>
              <a:buClr>
                <a:schemeClr val="tx1"/>
              </a:buClr>
              <a:buSzTx/>
              <a:buFont typeface="Wingdings" panose="05000000000000000000" charset="0"/>
              <a:buNone/>
            </a:pPr>
            <a:r>
              <a:rPr lang="en-US" altLang="zh-CN" sz="2000" b="1" spc="0">
                <a:latin typeface="Times New Roman" panose="02020603050405020304" charset="0"/>
                <a:ea typeface="宋体" panose="02010600030101010101" pitchFamily="2" charset="-122"/>
                <a:cs typeface="Calibri" panose="020F0502020204030204" pitchFamily="34" charset="0"/>
                <a:sym typeface="+mn-ea"/>
              </a:rPr>
              <a:t>2.</a:t>
            </a:r>
            <a:r>
              <a:rPr lang="en-US" altLang="zh-CN" sz="2000" b="1" spc="0">
                <a:solidFill>
                  <a:schemeClr val="tx1"/>
                </a:solidFill>
                <a:latin typeface="Times New Roman" panose="02020603050405020304" charset="0"/>
                <a:ea typeface="宋体" panose="02010600030101010101" pitchFamily="2" charset="-122"/>
                <a:cs typeface="Calibri" panose="020F0502020204030204" pitchFamily="34" charset="0"/>
                <a:sym typeface="+mn-ea"/>
              </a:rPr>
              <a:t>  Refer to some natural </a:t>
            </a:r>
            <a:r>
              <a:rPr altLang="zh-CN" sz="2000" b="1" spc="0">
                <a:latin typeface="Times New Roman" panose="02020603050405020304" charset="0"/>
                <a:ea typeface="宋体" panose="02010600030101010101" pitchFamily="2" charset="-122"/>
                <a:cs typeface="Calibri" panose="020F0502020204030204" pitchFamily="34" charset="0"/>
                <a:sym typeface="+mn-ea"/>
              </a:rPr>
              <a:t>plants and</a:t>
            </a:r>
            <a:endParaRPr lang="en-US" altLang="zh-CN" sz="2000" b="1" spc="0">
              <a:solidFill>
                <a:schemeClr val="tx1"/>
              </a:solidFill>
              <a:latin typeface="Times New Roman" panose="02020603050405020304" charset="0"/>
              <a:ea typeface="宋体" panose="02010600030101010101" pitchFamily="2" charset="-122"/>
              <a:cs typeface="Calibri" panose="020F0502020204030204" pitchFamily="34" charset="0"/>
              <a:sym typeface="+mn-ea"/>
            </a:endParaRPr>
          </a:p>
          <a:p>
            <a:pPr marL="342900" lvl="0" indent="-342900" algn="l">
              <a:lnSpc>
                <a:spcPct val="100000"/>
              </a:lnSpc>
              <a:spcBef>
                <a:spcPct val="0"/>
              </a:spcBef>
              <a:buClr>
                <a:schemeClr val="tx1"/>
              </a:buClr>
              <a:buSzTx/>
              <a:buFont typeface="Wingdings" panose="05000000000000000000" charset="0"/>
              <a:buNone/>
            </a:pPr>
            <a:r>
              <a:rPr lang="en-US" altLang="zh-CN" sz="2000" b="1" spc="0">
                <a:solidFill>
                  <a:schemeClr val="tx1"/>
                </a:solidFill>
                <a:latin typeface="Times New Roman" panose="02020603050405020304" charset="0"/>
                <a:ea typeface="宋体" panose="02010600030101010101" pitchFamily="2" charset="-122"/>
                <a:cs typeface="Calibri" panose="020F0502020204030204" pitchFamily="34" charset="0"/>
                <a:sym typeface="+mn-ea"/>
              </a:rPr>
              <a:t>    </a:t>
            </a:r>
            <a:endParaRPr lang="en-US" altLang="zh-CN" sz="2000" b="1" spc="0">
              <a:solidFill>
                <a:schemeClr val="tx1"/>
              </a:solidFill>
              <a:latin typeface="Times New Roman" panose="02020603050405020304" charset="0"/>
              <a:ea typeface="宋体" panose="02010600030101010101" pitchFamily="2" charset="-122"/>
              <a:cs typeface="Calibri" panose="020F0502020204030204" pitchFamily="34" charset="0"/>
              <a:sym typeface="+mn-ea"/>
            </a:endParaRPr>
          </a:p>
          <a:p>
            <a:pPr marL="342900" lvl="0" indent="-342900" algn="l">
              <a:lnSpc>
                <a:spcPct val="100000"/>
              </a:lnSpc>
              <a:spcBef>
                <a:spcPct val="0"/>
              </a:spcBef>
              <a:buClr>
                <a:schemeClr val="tx1"/>
              </a:buClr>
              <a:buSzTx/>
              <a:buFont typeface="Wingdings" panose="05000000000000000000" charset="0"/>
              <a:buNone/>
            </a:pPr>
            <a:r>
              <a:rPr lang="en-US" altLang="zh-CN" sz="2000" b="1" spc="0">
                <a:solidFill>
                  <a:schemeClr val="tx1"/>
                </a:solidFill>
                <a:latin typeface="Times New Roman" panose="02020603050405020304" charset="0"/>
                <a:ea typeface="宋体" panose="02010600030101010101" pitchFamily="2" charset="-122"/>
                <a:cs typeface="Calibri" panose="020F0502020204030204" pitchFamily="34" charset="0"/>
                <a:sym typeface="+mn-ea"/>
              </a:rPr>
              <a:t>  </a:t>
            </a:r>
            <a:r>
              <a:rPr altLang="zh-CN" sz="2000" b="1" spc="0">
                <a:solidFill>
                  <a:schemeClr val="tx1"/>
                </a:solidFill>
                <a:latin typeface="Times New Roman" panose="02020603050405020304" charset="0"/>
                <a:ea typeface="宋体" panose="02010600030101010101" pitchFamily="2" charset="-122"/>
                <a:cs typeface="Calibri" panose="020F0502020204030204" pitchFamily="34" charset="0"/>
                <a:sym typeface="+mn-ea"/>
              </a:rPr>
              <a:t> </a:t>
            </a:r>
            <a:r>
              <a:rPr lang="en-US" altLang="zh-CN" sz="2000" b="1" spc="0">
                <a:solidFill>
                  <a:schemeClr val="tx1"/>
                </a:solidFill>
                <a:latin typeface="Times New Roman" panose="02020603050405020304" charset="0"/>
                <a:ea typeface="宋体" panose="02010600030101010101" pitchFamily="2" charset="-122"/>
                <a:cs typeface="Calibri" panose="020F0502020204030204" pitchFamily="34" charset="0"/>
                <a:sym typeface="+mn-ea"/>
              </a:rPr>
              <a:t>  animals books in </a:t>
            </a:r>
            <a:r>
              <a:rPr altLang="zh-CN" sz="2000" b="1" spc="0">
                <a:latin typeface="Times New Roman" panose="02020603050405020304" charset="0"/>
                <a:ea typeface="宋体" panose="02010600030101010101" pitchFamily="2" charset="-122"/>
                <a:cs typeface="Calibri" panose="020F0502020204030204" pitchFamily="34" charset="0"/>
                <a:sym typeface="+mn-ea"/>
              </a:rPr>
              <a:t>the liberary.  </a:t>
            </a:r>
            <a:endParaRPr lang="en-US" altLang="zh-CN" sz="2000" b="1" spc="0">
              <a:solidFill>
                <a:schemeClr val="tx1"/>
              </a:solidFill>
              <a:latin typeface="Times New Roman" panose="02020603050405020304" charset="0"/>
              <a:ea typeface="宋体" panose="02010600030101010101" pitchFamily="2" charset="-122"/>
              <a:cs typeface="Calibri" panose="020F0502020204030204" pitchFamily="34" charset="0"/>
              <a:sym typeface="+mn-ea"/>
            </a:endParaRPr>
          </a:p>
          <a:p>
            <a:pPr marL="342900" lvl="0" indent="-342900" algn="l">
              <a:lnSpc>
                <a:spcPct val="100000"/>
              </a:lnSpc>
              <a:spcBef>
                <a:spcPct val="0"/>
              </a:spcBef>
              <a:buClr>
                <a:schemeClr val="tx1"/>
              </a:buClr>
              <a:buSzTx/>
              <a:buFont typeface="Wingdings" panose="05000000000000000000" charset="0"/>
              <a:buNone/>
            </a:pPr>
            <a:r>
              <a:rPr lang="en-US" altLang="zh-CN" sz="2000" b="1" spc="0">
                <a:solidFill>
                  <a:schemeClr val="tx1"/>
                </a:solidFill>
                <a:latin typeface="Times New Roman" panose="02020603050405020304" charset="0"/>
                <a:ea typeface="宋体" panose="02010600030101010101" pitchFamily="2" charset="-122"/>
                <a:cs typeface="Calibri" panose="020F0502020204030204" pitchFamily="34" charset="0"/>
                <a:sym typeface="+mn-ea"/>
              </a:rPr>
              <a:t>   </a:t>
            </a:r>
            <a:endParaRPr lang="en-US" altLang="zh-CN" sz="2000" b="1" spc="0">
              <a:solidFill>
                <a:schemeClr val="tx1"/>
              </a:solidFill>
              <a:latin typeface="Times New Roman" panose="02020603050405020304" charset="0"/>
              <a:ea typeface="宋体" panose="02010600030101010101" pitchFamily="2" charset="-122"/>
              <a:cs typeface="Calibri" panose="020F0502020204030204" pitchFamily="34" charset="0"/>
              <a:sym typeface="+mn-ea"/>
            </a:endParaRPr>
          </a:p>
          <a:p>
            <a:pPr marL="342900" lvl="0" indent="-342900" algn="l">
              <a:lnSpc>
                <a:spcPct val="100000"/>
              </a:lnSpc>
              <a:spcBef>
                <a:spcPct val="0"/>
              </a:spcBef>
              <a:buClr>
                <a:schemeClr val="tx1"/>
              </a:buClr>
              <a:buSzTx/>
              <a:buFont typeface="Wingdings" panose="05000000000000000000" charset="0"/>
              <a:buNone/>
            </a:pPr>
            <a:endParaRPr lang="en-US" altLang="zh-CN" sz="2000" b="1" spc="0">
              <a:solidFill>
                <a:schemeClr val="tx1"/>
              </a:solidFill>
              <a:latin typeface="Times New Roman" panose="02020603050405020304" charset="0"/>
              <a:ea typeface="宋体" panose="02010600030101010101" pitchFamily="2" charset="-122"/>
              <a:cs typeface="Calibri" panose="020F0502020204030204" pitchFamily="34" charset="0"/>
              <a:sym typeface="+mn-ea"/>
            </a:endParaRPr>
          </a:p>
        </p:txBody>
      </p:sp>
      <p:sp>
        <p:nvSpPr>
          <p:cNvPr id="5" name="文本框 4"/>
          <p:cNvSpPr txBox="1"/>
          <p:nvPr>
            <p:custDataLst>
              <p:tags r:id="rId20"/>
            </p:custDataLst>
          </p:nvPr>
        </p:nvSpPr>
        <p:spPr>
          <a:xfrm>
            <a:off x="0" y="0"/>
            <a:ext cx="3662680" cy="386080"/>
          </a:xfrm>
          <a:prstGeom prst="rect">
            <a:avLst/>
          </a:prstGeom>
          <a:solidFill>
            <a:srgbClr val="7030A0"/>
          </a:solidFill>
        </p:spPr>
        <p:txBody>
          <a:bodyPr wrap="none" rtlCol="0">
            <a:spAutoFit/>
          </a:bodyPr>
          <a:lstStyle/>
          <a:p>
            <a:pPr marL="0" lvl="0" indent="0" algn="l" fontAlgn="auto">
              <a:lnSpc>
                <a:spcPct val="120000"/>
              </a:lnSpc>
              <a:spcBef>
                <a:spcPct val="0"/>
              </a:spcBef>
              <a:spcAft>
                <a:spcPts val="800"/>
              </a:spcAft>
              <a:buSzTx/>
              <a:buNone/>
            </a:pPr>
            <a:r>
              <a:rPr lang="en-US" altLang="zh-CN" sz="1600" b="1" spc="180">
                <a:ln w="3175">
                  <a:noFill/>
                  <a:prstDash val="dash"/>
                </a:ln>
                <a:solidFill>
                  <a:schemeClr val="bg1"/>
                </a:solidFill>
                <a:latin typeface="Verdana" panose="020B0604030504040204" pitchFamily="34" charset="0"/>
                <a:ea typeface="微软雅黑" panose="020B0503020204020204" pitchFamily="34" charset="-122"/>
                <a:cs typeface="Verdana" panose="020B0604030504040204" pitchFamily="34" charset="0"/>
                <a:sym typeface="+mn-ea"/>
              </a:rPr>
              <a:t>Step1 Collect information</a:t>
            </a:r>
            <a:endParaRPr lang="en-US" altLang="zh-CN" sz="1600" b="1" spc="180">
              <a:ln w="3175">
                <a:noFill/>
                <a:prstDash val="dash"/>
              </a:ln>
              <a:solidFill>
                <a:schemeClr val="bg1"/>
              </a:solidFill>
              <a:latin typeface="Verdana" panose="020B0604030504040204" pitchFamily="34" charset="0"/>
              <a:ea typeface="微软雅黑" panose="020B0503020204020204" pitchFamily="34" charset="-122"/>
              <a:cs typeface="Verdana" panose="020B0604030504040204" pitchFamily="34" charset="0"/>
              <a:sym typeface="+mn-ea"/>
            </a:endParaRPr>
          </a:p>
        </p:txBody>
      </p:sp>
    </p:spTree>
    <p:custDataLst>
      <p:tags r:id="rId21"/>
    </p:custDataLst>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custDataLst>
              <p:tags r:id="rId1"/>
            </p:custDataLst>
          </p:nvPr>
        </p:nvGrpSpPr>
        <p:grpSpPr>
          <a:xfrm>
            <a:off x="1234440" y="837565"/>
            <a:ext cx="7169785" cy="1057910"/>
            <a:chOff x="1178" y="2670"/>
            <a:chExt cx="12025" cy="2910"/>
          </a:xfrm>
        </p:grpSpPr>
        <p:grpSp>
          <p:nvGrpSpPr>
            <p:cNvPr id="15362" name="그룹 75"/>
            <p:cNvGrpSpPr/>
            <p:nvPr>
              <p:custDataLst>
                <p:tags r:id="rId2"/>
              </p:custDataLst>
            </p:nvPr>
          </p:nvGrpSpPr>
          <p:grpSpPr>
            <a:xfrm>
              <a:off x="1178" y="2670"/>
              <a:ext cx="12025" cy="2910"/>
              <a:chOff x="747254" y="1724320"/>
              <a:chExt cx="7635852" cy="1847556"/>
            </a:xfrm>
          </p:grpSpPr>
          <p:sp>
            <p:nvSpPr>
              <p:cNvPr id="25" name="직사각형 24"/>
              <p:cNvSpPr/>
              <p:nvPr>
                <p:custDataLst>
                  <p:tags r:id="rId3"/>
                </p:custDataLst>
              </p:nvPr>
            </p:nvSpPr>
            <p:spPr>
              <a:xfrm>
                <a:off x="747254" y="1724320"/>
                <a:ext cx="7635852" cy="1847556"/>
              </a:xfrm>
              <a:prstGeom prst="rect">
                <a:avLst/>
              </a:prstGeom>
              <a:solidFill>
                <a:schemeClr val="bg1">
                  <a:alpha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72" name="직사각형 71"/>
              <p:cNvSpPr/>
              <p:nvPr>
                <p:custDataLst>
                  <p:tags r:id="rId4"/>
                </p:custDataLst>
              </p:nvPr>
            </p:nvSpPr>
            <p:spPr>
              <a:xfrm>
                <a:off x="842176" y="1806138"/>
                <a:ext cx="7446009" cy="1684314"/>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15365" name="그룹 4"/>
            <p:cNvGrpSpPr/>
            <p:nvPr>
              <p:custDataLst>
                <p:tags r:id="rId5"/>
              </p:custDataLst>
            </p:nvPr>
          </p:nvGrpSpPr>
          <p:grpSpPr>
            <a:xfrm>
              <a:off x="1883" y="2983"/>
              <a:ext cx="2282" cy="2285"/>
              <a:chOff x="5429256" y="2714620"/>
              <a:chExt cx="1800000" cy="1800000"/>
            </a:xfrm>
          </p:grpSpPr>
          <p:sp>
            <p:nvSpPr>
              <p:cNvPr id="61" name="타원 60"/>
              <p:cNvSpPr/>
              <p:nvPr>
                <p:custDataLst>
                  <p:tags r:id="rId6"/>
                </p:custDataLst>
              </p:nvPr>
            </p:nvSpPr>
            <p:spPr>
              <a:xfrm>
                <a:off x="5429256" y="2714620"/>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62" name="타원 61"/>
              <p:cNvSpPr/>
              <p:nvPr>
                <p:custDataLst>
                  <p:tags r:id="rId7"/>
                </p:custDataLst>
              </p:nvPr>
            </p:nvSpPr>
            <p:spPr>
              <a:xfrm>
                <a:off x="5532334" y="2817698"/>
                <a:ext cx="1593844" cy="1593844"/>
              </a:xfrm>
              <a:prstGeom prst="ellipse">
                <a:avLst/>
              </a:prstGeom>
              <a:solidFill>
                <a:srgbClr val="27A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63" name="도넛 62"/>
              <p:cNvSpPr/>
              <p:nvPr>
                <p:custDataLst>
                  <p:tags r:id="rId8"/>
                </p:custDataLst>
              </p:nvPr>
            </p:nvSpPr>
            <p:spPr>
              <a:xfrm>
                <a:off x="5429256" y="2714620"/>
                <a:ext cx="1800000" cy="1800000"/>
              </a:xfrm>
              <a:prstGeom prst="donut">
                <a:avLst>
                  <a:gd name="adj" fmla="val 13275"/>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tx1"/>
                  </a:solidFill>
                  <a:effectLst/>
                  <a:uLnTx/>
                  <a:uFillTx/>
                  <a:latin typeface="+mn-lt"/>
                  <a:ea typeface="+mn-ea"/>
                  <a:cs typeface="+mn-cs"/>
                </a:endParaRPr>
              </a:p>
            </p:txBody>
          </p:sp>
        </p:grpSp>
        <p:grpSp>
          <p:nvGrpSpPr>
            <p:cNvPr id="15366" name="그룹 8"/>
            <p:cNvGrpSpPr/>
            <p:nvPr>
              <p:custDataLst>
                <p:tags r:id="rId9"/>
              </p:custDataLst>
            </p:nvPr>
          </p:nvGrpSpPr>
          <p:grpSpPr>
            <a:xfrm>
              <a:off x="10208" y="2983"/>
              <a:ext cx="2282" cy="2285"/>
              <a:chOff x="4572000" y="4929198"/>
              <a:chExt cx="1800000" cy="1800000"/>
            </a:xfrm>
          </p:grpSpPr>
          <p:sp>
            <p:nvSpPr>
              <p:cNvPr id="65" name="타원 64"/>
              <p:cNvSpPr/>
              <p:nvPr>
                <p:custDataLst>
                  <p:tags r:id="rId10"/>
                </p:custDataLst>
              </p:nvPr>
            </p:nvSpPr>
            <p:spPr>
              <a:xfrm>
                <a:off x="4572000" y="4929198"/>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66" name="타원 65"/>
              <p:cNvSpPr/>
              <p:nvPr>
                <p:custDataLst>
                  <p:tags r:id="rId11"/>
                </p:custDataLst>
              </p:nvPr>
            </p:nvSpPr>
            <p:spPr>
              <a:xfrm>
                <a:off x="4675078" y="5032276"/>
                <a:ext cx="1593844" cy="1593844"/>
              </a:xfrm>
              <a:prstGeom prst="ellipse">
                <a:avLst/>
              </a:prstGeom>
              <a:solidFill>
                <a:srgbClr val="315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67" name="도넛 66"/>
              <p:cNvSpPr/>
              <p:nvPr>
                <p:custDataLst>
                  <p:tags r:id="rId12"/>
                </p:custDataLst>
              </p:nvPr>
            </p:nvSpPr>
            <p:spPr>
              <a:xfrm>
                <a:off x="4572000" y="4929198"/>
                <a:ext cx="1800000" cy="1800000"/>
              </a:xfrm>
              <a:prstGeom prst="donut">
                <a:avLst>
                  <a:gd name="adj" fmla="val 13275"/>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tx1"/>
                  </a:solidFill>
                  <a:effectLst/>
                  <a:uLnTx/>
                  <a:uFillTx/>
                  <a:latin typeface="+mn-lt"/>
                  <a:ea typeface="+mn-ea"/>
                  <a:cs typeface="+mn-cs"/>
                </a:endParaRPr>
              </a:p>
            </p:txBody>
          </p:sp>
        </p:grpSp>
        <p:grpSp>
          <p:nvGrpSpPr>
            <p:cNvPr id="15367" name="그룹 12"/>
            <p:cNvGrpSpPr/>
            <p:nvPr>
              <p:custDataLst>
                <p:tags r:id="rId13"/>
              </p:custDataLst>
            </p:nvPr>
          </p:nvGrpSpPr>
          <p:grpSpPr>
            <a:xfrm>
              <a:off x="6045" y="2983"/>
              <a:ext cx="2283" cy="2285"/>
              <a:chOff x="6929454" y="4714884"/>
              <a:chExt cx="1800000" cy="1800000"/>
            </a:xfrm>
          </p:grpSpPr>
          <p:sp>
            <p:nvSpPr>
              <p:cNvPr id="69" name="타원 68"/>
              <p:cNvSpPr/>
              <p:nvPr>
                <p:custDataLst>
                  <p:tags r:id="rId14"/>
                </p:custDataLst>
              </p:nvPr>
            </p:nvSpPr>
            <p:spPr>
              <a:xfrm>
                <a:off x="6929454" y="4714884"/>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70" name="타원 69"/>
              <p:cNvSpPr/>
              <p:nvPr>
                <p:custDataLst>
                  <p:tags r:id="rId15"/>
                </p:custDataLst>
              </p:nvPr>
            </p:nvSpPr>
            <p:spPr>
              <a:xfrm>
                <a:off x="7032532" y="4817962"/>
                <a:ext cx="1593844" cy="1593844"/>
              </a:xfrm>
              <a:prstGeom prst="ellipse">
                <a:avLst/>
              </a:prstGeom>
              <a:solidFill>
                <a:srgbClr val="3C9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71" name="도넛 70"/>
              <p:cNvSpPr/>
              <p:nvPr>
                <p:custDataLst>
                  <p:tags r:id="rId16"/>
                </p:custDataLst>
              </p:nvPr>
            </p:nvSpPr>
            <p:spPr>
              <a:xfrm>
                <a:off x="6929454" y="4714884"/>
                <a:ext cx="1800000" cy="1800000"/>
              </a:xfrm>
              <a:prstGeom prst="donut">
                <a:avLst>
                  <a:gd name="adj" fmla="val 13275"/>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tx1"/>
                  </a:solidFill>
                  <a:effectLst/>
                  <a:uLnTx/>
                  <a:uFillTx/>
                  <a:latin typeface="+mn-lt"/>
                  <a:ea typeface="+mn-ea"/>
                  <a:cs typeface="+mn-cs"/>
                </a:endParaRPr>
              </a:p>
            </p:txBody>
          </p:sp>
        </p:grpSp>
        <p:pic>
          <p:nvPicPr>
            <p:cNvPr id="15368" name="그림 79" descr="001.png"/>
            <p:cNvPicPr>
              <a:picLocks noChangeAspect="1"/>
            </p:cNvPicPr>
            <p:nvPr>
              <p:custDataLst>
                <p:tags r:id="rId17"/>
              </p:custDataLst>
            </p:nvPr>
          </p:nvPicPr>
          <p:blipFill>
            <a:blip r:embed="rId18"/>
            <a:stretch>
              <a:fillRect/>
            </a:stretch>
          </p:blipFill>
          <p:spPr>
            <a:xfrm>
              <a:off x="4638" y="3663"/>
              <a:ext cx="935" cy="927"/>
            </a:xfrm>
            <a:prstGeom prst="rect">
              <a:avLst/>
            </a:prstGeom>
            <a:noFill/>
            <a:ln w="9525">
              <a:noFill/>
            </a:ln>
          </p:spPr>
        </p:pic>
        <p:pic>
          <p:nvPicPr>
            <p:cNvPr id="15369" name="그림 82" descr="001.png"/>
            <p:cNvPicPr>
              <a:picLocks noChangeAspect="1"/>
            </p:cNvPicPr>
            <p:nvPr>
              <p:custDataLst>
                <p:tags r:id="rId19"/>
              </p:custDataLst>
            </p:nvPr>
          </p:nvPicPr>
          <p:blipFill>
            <a:blip r:embed="rId18"/>
            <a:stretch>
              <a:fillRect/>
            </a:stretch>
          </p:blipFill>
          <p:spPr>
            <a:xfrm>
              <a:off x="8800" y="3663"/>
              <a:ext cx="935" cy="927"/>
            </a:xfrm>
            <a:prstGeom prst="rect">
              <a:avLst/>
            </a:prstGeom>
            <a:noFill/>
            <a:ln w="9525">
              <a:noFill/>
            </a:ln>
          </p:spPr>
        </p:pic>
        <p:sp>
          <p:nvSpPr>
            <p:cNvPr id="91" name="TextBox 90"/>
            <p:cNvSpPr txBox="1"/>
            <p:nvPr>
              <p:custDataLst>
                <p:tags r:id="rId20"/>
              </p:custDataLst>
            </p:nvPr>
          </p:nvSpPr>
          <p:spPr>
            <a:xfrm>
              <a:off x="2252" y="3494"/>
              <a:ext cx="1545" cy="1097"/>
            </a:xfrm>
            <a:prstGeom prst="rect">
              <a:avLst/>
            </a:prstGeom>
            <a:noFill/>
          </p:spPr>
          <p:txBody>
            <a:bodyPr wrap="square" rtlCol="0">
              <a:spAutoFit/>
            </a:bodyPr>
            <a:lstStyle/>
            <a:p>
              <a:pPr marR="0" algn="ctr" defTabSz="914400" fontAlgn="auto">
                <a:spcBef>
                  <a:spcPct val="0"/>
                </a:spcBef>
                <a:spcAft>
                  <a:spcPct val="0"/>
                </a:spcAft>
                <a:buClrTx/>
                <a:buSzTx/>
                <a:buFontTx/>
                <a:defRPr/>
              </a:pPr>
              <a:r>
                <a:rPr kumimoji="0" lang="en-US" altLang="ko-KR" sz="2000" b="1" kern="1200" cap="none" spc="-150" normalizeH="0" baseline="0" noProof="0" smtClean="0">
                  <a:solidFill>
                    <a:schemeClr val="bg1"/>
                  </a:solidFill>
                  <a:effectLst>
                    <a:outerShdw blurRad="50800" dist="38100" dir="2700000" algn="tl" rotWithShape="0">
                      <a:prstClr val="black">
                        <a:alpha val="68000"/>
                      </a:prstClr>
                    </a:outerShdw>
                  </a:effectLst>
                  <a:latin typeface="HY견고딕" pitchFamily="18" charset="-127"/>
                  <a:ea typeface="HY견고딕" pitchFamily="18" charset="-127"/>
                  <a:cs typeface="+mn-cs"/>
                </a:rPr>
                <a:t>decide</a:t>
              </a:r>
              <a:endParaRPr kumimoji="0" lang="en-US" altLang="ko-KR" sz="2000" b="1" kern="1200" cap="none" spc="-150" normalizeH="0" baseline="0" noProof="0" smtClean="0">
                <a:solidFill>
                  <a:schemeClr val="bg1"/>
                </a:solidFill>
                <a:effectLst>
                  <a:outerShdw blurRad="50800" dist="38100" dir="2700000" algn="tl" rotWithShape="0">
                    <a:prstClr val="black">
                      <a:alpha val="68000"/>
                    </a:prstClr>
                  </a:outerShdw>
                </a:effectLst>
                <a:latin typeface="HY견고딕" pitchFamily="18" charset="-127"/>
                <a:ea typeface="HY견고딕" pitchFamily="18" charset="-127"/>
                <a:cs typeface="+mn-cs"/>
              </a:endParaRPr>
            </a:p>
          </p:txBody>
        </p:sp>
        <p:sp>
          <p:nvSpPr>
            <p:cNvPr id="94" name="TextBox 93"/>
            <p:cNvSpPr txBox="1"/>
            <p:nvPr>
              <p:custDataLst>
                <p:tags r:id="rId21"/>
              </p:custDataLst>
            </p:nvPr>
          </p:nvSpPr>
          <p:spPr>
            <a:xfrm>
              <a:off x="6317" y="3576"/>
              <a:ext cx="1694" cy="1097"/>
            </a:xfrm>
            <a:prstGeom prst="rect">
              <a:avLst/>
            </a:prstGeom>
            <a:noFill/>
          </p:spPr>
          <p:txBody>
            <a:bodyPr wrap="square" rtlCol="0">
              <a:spAutoFit/>
            </a:bodyPr>
            <a:lstStyle/>
            <a:p>
              <a:pPr marR="0" algn="ctr" defTabSz="914400" fontAlgn="auto">
                <a:spcBef>
                  <a:spcPct val="0"/>
                </a:spcBef>
                <a:spcAft>
                  <a:spcPct val="0"/>
                </a:spcAft>
                <a:buClrTx/>
                <a:buSzTx/>
                <a:buFontTx/>
                <a:defRPr/>
              </a:pPr>
              <a:r>
                <a:rPr kumimoji="0" lang="en-US" altLang="ko-KR" sz="2000" b="1" kern="1200" cap="none" spc="-150" normalizeH="0" baseline="0" noProof="0" smtClean="0">
                  <a:solidFill>
                    <a:schemeClr val="bg1"/>
                  </a:solidFill>
                  <a:effectLst>
                    <a:outerShdw blurRad="50800" dist="38100" dir="2700000" algn="tl" rotWithShape="0">
                      <a:prstClr val="black">
                        <a:alpha val="68000"/>
                      </a:prstClr>
                    </a:outerShdw>
                  </a:effectLst>
                  <a:latin typeface="HY견고딕" pitchFamily="18" charset="-127"/>
                  <a:ea typeface="HY견고딕" pitchFamily="18" charset="-127"/>
                  <a:cs typeface="+mn-cs"/>
                </a:rPr>
                <a:t>present </a:t>
              </a:r>
              <a:endParaRPr kumimoji="0" lang="en-US" altLang="ko-KR" sz="2000" b="1" kern="1200" cap="none" spc="-150" normalizeH="0" baseline="0" noProof="0" smtClean="0">
                <a:solidFill>
                  <a:schemeClr val="bg1"/>
                </a:solidFill>
                <a:effectLst>
                  <a:outerShdw blurRad="50800" dist="38100" dir="2700000" algn="tl" rotWithShape="0">
                    <a:prstClr val="black">
                      <a:alpha val="68000"/>
                    </a:prstClr>
                  </a:outerShdw>
                </a:effectLst>
                <a:latin typeface="HY견고딕" pitchFamily="18" charset="-127"/>
                <a:ea typeface="HY견고딕" pitchFamily="18" charset="-127"/>
                <a:cs typeface="+mn-cs"/>
              </a:endParaRPr>
            </a:p>
          </p:txBody>
        </p:sp>
        <p:sp>
          <p:nvSpPr>
            <p:cNvPr id="95" name="TextBox 94"/>
            <p:cNvSpPr txBox="1"/>
            <p:nvPr>
              <p:custDataLst>
                <p:tags r:id="rId22"/>
              </p:custDataLst>
            </p:nvPr>
          </p:nvSpPr>
          <p:spPr>
            <a:xfrm>
              <a:off x="10428" y="3576"/>
              <a:ext cx="1843" cy="1097"/>
            </a:xfrm>
            <a:prstGeom prst="rect">
              <a:avLst/>
            </a:prstGeom>
            <a:noFill/>
          </p:spPr>
          <p:txBody>
            <a:bodyPr wrap="square" rtlCol="0">
              <a:spAutoFit/>
            </a:bodyPr>
            <a:lstStyle/>
            <a:p>
              <a:pPr marR="0" algn="ctr" defTabSz="914400" fontAlgn="auto">
                <a:spcBef>
                  <a:spcPct val="0"/>
                </a:spcBef>
                <a:spcAft>
                  <a:spcPct val="0"/>
                </a:spcAft>
                <a:buClrTx/>
                <a:buSzTx/>
                <a:buFontTx/>
                <a:defRPr/>
              </a:pPr>
              <a:r>
                <a:rPr kumimoji="0" lang="en-US" altLang="ko-KR" sz="2000" b="1" kern="1200" cap="none" spc="-150" normalizeH="0" baseline="0" noProof="0" smtClean="0">
                  <a:solidFill>
                    <a:schemeClr val="bg1"/>
                  </a:solidFill>
                  <a:effectLst>
                    <a:outerShdw blurRad="50800" dist="38100" dir="2700000" algn="tl" rotWithShape="0">
                      <a:prstClr val="black">
                        <a:alpha val="68000"/>
                      </a:prstClr>
                    </a:outerShdw>
                  </a:effectLst>
                  <a:latin typeface="HY견고딕" pitchFamily="18" charset="-127"/>
                  <a:ea typeface="HY견고딕" pitchFamily="18" charset="-127"/>
                  <a:cs typeface="+mn-cs"/>
                </a:rPr>
                <a:t>evaluate</a:t>
              </a:r>
              <a:endParaRPr kumimoji="0" lang="en-US" altLang="ko-KR" sz="2000" b="1" kern="1200" cap="none" spc="-150" normalizeH="0" baseline="0" noProof="0" smtClean="0">
                <a:solidFill>
                  <a:schemeClr val="bg1"/>
                </a:solidFill>
                <a:effectLst>
                  <a:outerShdw blurRad="50800" dist="38100" dir="2700000" algn="tl" rotWithShape="0">
                    <a:prstClr val="black">
                      <a:alpha val="68000"/>
                    </a:prstClr>
                  </a:outerShdw>
                </a:effectLst>
                <a:latin typeface="HY견고딕" pitchFamily="18" charset="-127"/>
                <a:ea typeface="HY견고딕" pitchFamily="18" charset="-127"/>
                <a:cs typeface="+mn-cs"/>
              </a:endParaRPr>
            </a:p>
          </p:txBody>
        </p:sp>
      </p:grpSp>
      <p:grpSp>
        <p:nvGrpSpPr>
          <p:cNvPr id="5" name="组合 4"/>
          <p:cNvGrpSpPr/>
          <p:nvPr>
            <p:custDataLst>
              <p:tags r:id="rId23"/>
            </p:custDataLst>
          </p:nvPr>
        </p:nvGrpSpPr>
        <p:grpSpPr>
          <a:xfrm>
            <a:off x="1117600" y="2128520"/>
            <a:ext cx="7452995" cy="2524716"/>
            <a:chOff x="1170" y="6075"/>
            <a:chExt cx="12178" cy="3533"/>
          </a:xfrm>
        </p:grpSpPr>
        <p:grpSp>
          <p:nvGrpSpPr>
            <p:cNvPr id="15373" name="그룹 131"/>
            <p:cNvGrpSpPr/>
            <p:nvPr>
              <p:custDataLst>
                <p:tags r:id="rId24"/>
              </p:custDataLst>
            </p:nvPr>
          </p:nvGrpSpPr>
          <p:grpSpPr>
            <a:xfrm>
              <a:off x="1170" y="6075"/>
              <a:ext cx="12045" cy="1097"/>
              <a:chOff x="742272" y="3968865"/>
              <a:chExt cx="7649254" cy="697297"/>
            </a:xfrm>
          </p:grpSpPr>
          <p:grpSp>
            <p:nvGrpSpPr>
              <p:cNvPr id="15397" name="그룹 130"/>
              <p:cNvGrpSpPr/>
              <p:nvPr>
                <p:custDataLst>
                  <p:tags r:id="rId25"/>
                </p:custDataLst>
              </p:nvPr>
            </p:nvGrpSpPr>
            <p:grpSpPr>
              <a:xfrm>
                <a:off x="742272" y="3968865"/>
                <a:ext cx="7649254" cy="638853"/>
                <a:chOff x="742272" y="3968865"/>
                <a:chExt cx="7649254" cy="638853"/>
              </a:xfrm>
            </p:grpSpPr>
            <p:grpSp>
              <p:nvGrpSpPr>
                <p:cNvPr id="15400" name="그룹 125"/>
                <p:cNvGrpSpPr/>
                <p:nvPr>
                  <p:custDataLst>
                    <p:tags r:id="rId26"/>
                  </p:custDataLst>
                </p:nvPr>
              </p:nvGrpSpPr>
              <p:grpSpPr>
                <a:xfrm>
                  <a:off x="742272" y="3968865"/>
                  <a:ext cx="7649254" cy="638853"/>
                  <a:chOff x="742272" y="3968865"/>
                  <a:chExt cx="7649254" cy="638853"/>
                </a:xfrm>
              </p:grpSpPr>
              <p:sp>
                <p:nvSpPr>
                  <p:cNvPr id="100" name="직사각형 99"/>
                  <p:cNvSpPr/>
                  <p:nvPr>
                    <p:custDataLst>
                      <p:tags r:id="rId27"/>
                    </p:custDataLst>
                  </p:nvPr>
                </p:nvSpPr>
                <p:spPr>
                  <a:xfrm>
                    <a:off x="742272" y="3968865"/>
                    <a:ext cx="7649254" cy="63885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01" name="직사각형 100"/>
                  <p:cNvSpPr/>
                  <p:nvPr>
                    <p:custDataLst>
                      <p:tags r:id="rId28"/>
                    </p:custDataLst>
                  </p:nvPr>
                </p:nvSpPr>
                <p:spPr>
                  <a:xfrm>
                    <a:off x="804525" y="4027446"/>
                    <a:ext cx="7529850" cy="521691"/>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15401" name="그룹 50"/>
                <p:cNvGrpSpPr/>
                <p:nvPr>
                  <p:custDataLst>
                    <p:tags r:id="rId29"/>
                  </p:custDataLst>
                </p:nvPr>
              </p:nvGrpSpPr>
              <p:grpSpPr>
                <a:xfrm>
                  <a:off x="846286" y="4066209"/>
                  <a:ext cx="1039664" cy="454025"/>
                  <a:chOff x="3786147" y="1590675"/>
                  <a:chExt cx="1557366" cy="742950"/>
                </a:xfrm>
              </p:grpSpPr>
              <p:sp>
                <p:nvSpPr>
                  <p:cNvPr id="109" name="직사각형 108"/>
                  <p:cNvSpPr/>
                  <p:nvPr>
                    <p:custDataLst>
                      <p:tags r:id="rId30"/>
                    </p:custDataLst>
                  </p:nvPr>
                </p:nvSpPr>
                <p:spPr>
                  <a:xfrm>
                    <a:off x="3786147" y="1590675"/>
                    <a:ext cx="1557366" cy="74295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10" name="직사각형 109"/>
                  <p:cNvSpPr/>
                  <p:nvPr>
                    <p:custDataLst>
                      <p:tags r:id="rId31"/>
                    </p:custDataLst>
                  </p:nvPr>
                </p:nvSpPr>
                <p:spPr>
                  <a:xfrm>
                    <a:off x="3827022" y="1643050"/>
                    <a:ext cx="1475617" cy="638853"/>
                  </a:xfrm>
                  <a:prstGeom prst="rect">
                    <a:avLst/>
                  </a:prstGeom>
                  <a:solidFill>
                    <a:srgbClr val="27A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11" name="직사각형 110"/>
                  <p:cNvSpPr/>
                  <p:nvPr>
                    <p:custDataLst>
                      <p:tags r:id="rId32"/>
                    </p:custDataLst>
                  </p:nvPr>
                </p:nvSpPr>
                <p:spPr>
                  <a:xfrm>
                    <a:off x="3827022" y="1633218"/>
                    <a:ext cx="1475617" cy="3191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grpSp>
          </p:grpSp>
          <p:sp>
            <p:nvSpPr>
              <p:cNvPr id="120" name="TextBox 119"/>
              <p:cNvSpPr txBox="1"/>
              <p:nvPr>
                <p:custDataLst>
                  <p:tags r:id="rId33"/>
                </p:custDataLst>
              </p:nvPr>
            </p:nvSpPr>
            <p:spPr>
              <a:xfrm>
                <a:off x="847056" y="4127316"/>
                <a:ext cx="1038952" cy="286384"/>
              </a:xfrm>
              <a:prstGeom prst="rect">
                <a:avLst/>
              </a:prstGeom>
              <a:noFill/>
            </p:spPr>
            <p:txBody>
              <a:bodyPr wrap="square" rtlCol="0">
                <a:spAutoFit/>
              </a:bodyPr>
              <a:lstStyle/>
              <a:p>
                <a:pPr marR="0" algn="ctr" defTabSz="914400" fontAlgn="auto">
                  <a:spcBef>
                    <a:spcPct val="0"/>
                  </a:spcBef>
                  <a:spcAft>
                    <a:spcPct val="0"/>
                  </a:spcAft>
                  <a:buClrTx/>
                  <a:buSzTx/>
                  <a:buFontTx/>
                  <a:defRPr/>
                </a:pPr>
                <a:r>
                  <a:rPr kumimoji="0" lang="en-US" altLang="ko-KR" sz="1500" b="1" kern="1200" cap="none" spc="-150" normalizeH="0" baseline="0" noProof="0" smtClean="0">
                    <a:solidFill>
                      <a:schemeClr val="tx1"/>
                    </a:solidFill>
                    <a:latin typeface="HY견고딕" pitchFamily="18" charset="-127"/>
                    <a:ea typeface="HY견고딕" pitchFamily="18" charset="-127"/>
                    <a:cs typeface="+mn-cs"/>
                  </a:rPr>
                  <a:t>decide</a:t>
                </a:r>
                <a:endParaRPr kumimoji="0" lang="en-US" altLang="ko-KR" sz="1500" b="1" kern="1200" cap="none" spc="-150" normalizeH="0" baseline="0" noProof="0" smtClean="0">
                  <a:solidFill>
                    <a:schemeClr val="tx1"/>
                  </a:solidFill>
                  <a:latin typeface="HY견고딕" pitchFamily="18" charset="-127"/>
                  <a:ea typeface="HY견고딕" pitchFamily="18" charset="-127"/>
                  <a:cs typeface="+mn-cs"/>
                </a:endParaRPr>
              </a:p>
            </p:txBody>
          </p:sp>
          <p:sp>
            <p:nvSpPr>
              <p:cNvPr id="15399" name="TextBox 122"/>
              <p:cNvSpPr txBox="1"/>
              <p:nvPr>
                <p:custDataLst>
                  <p:tags r:id="rId34"/>
                </p:custDataLst>
              </p:nvPr>
            </p:nvSpPr>
            <p:spPr>
              <a:xfrm>
                <a:off x="1975314" y="3969125"/>
                <a:ext cx="6235261" cy="697037"/>
              </a:xfrm>
              <a:prstGeom prst="rect">
                <a:avLst/>
              </a:prstGeom>
              <a:noFill/>
              <a:ln w="9525">
                <a:noFill/>
              </a:ln>
            </p:spPr>
            <p:txBody>
              <a:bodyPr>
                <a:spAutoFit/>
              </a:bodyPr>
              <a:lstStyle/>
              <a:p>
                <a:pPr>
                  <a:lnSpc>
                    <a:spcPts val="2700"/>
                  </a:lnSpc>
                </a:pPr>
                <a:r>
                  <a:rPr lang="en-US" altLang="zh-CN" sz="1500" b="1" smtClean="0">
                    <a:sym typeface="+mn-ea"/>
                  </a:rPr>
                  <a:t>Work in groups. Discuss and decide which natural documentary you will give a presentation about </a:t>
                </a:r>
                <a:endParaRPr lang="en-US" altLang="ko-KR" sz="1500">
                  <a:solidFill>
                    <a:srgbClr val="6F6F6F"/>
                  </a:solidFill>
                  <a:latin typeface="Arial" panose="020B0604020202020204" pitchFamily="34" charset="0"/>
                  <a:ea typeface="HY견고딕" pitchFamily="18" charset="-127"/>
                </a:endParaRPr>
              </a:p>
            </p:txBody>
          </p:sp>
        </p:grpSp>
        <p:grpSp>
          <p:nvGrpSpPr>
            <p:cNvPr id="15374" name="그룹 132"/>
            <p:cNvGrpSpPr/>
            <p:nvPr>
              <p:custDataLst>
                <p:tags r:id="rId35"/>
              </p:custDataLst>
            </p:nvPr>
          </p:nvGrpSpPr>
          <p:grpSpPr>
            <a:xfrm>
              <a:off x="1170" y="7230"/>
              <a:ext cx="12178" cy="1420"/>
              <a:chOff x="742272" y="4647764"/>
              <a:chExt cx="7733692" cy="900475"/>
            </a:xfrm>
          </p:grpSpPr>
          <p:grpSp>
            <p:nvGrpSpPr>
              <p:cNvPr id="15387" name="그룹 129"/>
              <p:cNvGrpSpPr/>
              <p:nvPr>
                <p:custDataLst>
                  <p:tags r:id="rId36"/>
                </p:custDataLst>
              </p:nvPr>
            </p:nvGrpSpPr>
            <p:grpSpPr>
              <a:xfrm>
                <a:off x="742272" y="4701100"/>
                <a:ext cx="7649254" cy="638853"/>
                <a:chOff x="742272" y="4701100"/>
                <a:chExt cx="7649254" cy="638853"/>
              </a:xfrm>
            </p:grpSpPr>
            <p:grpSp>
              <p:nvGrpSpPr>
                <p:cNvPr id="15390" name="그룹 126"/>
                <p:cNvGrpSpPr/>
                <p:nvPr>
                  <p:custDataLst>
                    <p:tags r:id="rId37"/>
                  </p:custDataLst>
                </p:nvPr>
              </p:nvGrpSpPr>
              <p:grpSpPr>
                <a:xfrm>
                  <a:off x="742272" y="4701100"/>
                  <a:ext cx="7649254" cy="638853"/>
                  <a:chOff x="742272" y="4701100"/>
                  <a:chExt cx="7649254" cy="638853"/>
                </a:xfrm>
              </p:grpSpPr>
              <p:sp>
                <p:nvSpPr>
                  <p:cNvPr id="103" name="직사각형 102"/>
                  <p:cNvSpPr/>
                  <p:nvPr>
                    <p:custDataLst>
                      <p:tags r:id="rId38"/>
                    </p:custDataLst>
                  </p:nvPr>
                </p:nvSpPr>
                <p:spPr>
                  <a:xfrm>
                    <a:off x="742272" y="4701100"/>
                    <a:ext cx="7649254" cy="63885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04" name="직사각형 103"/>
                  <p:cNvSpPr/>
                  <p:nvPr>
                    <p:custDataLst>
                      <p:tags r:id="rId39"/>
                    </p:custDataLst>
                  </p:nvPr>
                </p:nvSpPr>
                <p:spPr>
                  <a:xfrm>
                    <a:off x="804525" y="4759681"/>
                    <a:ext cx="7529850" cy="521691"/>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15391" name="그룹 54"/>
                <p:cNvGrpSpPr/>
                <p:nvPr>
                  <p:custDataLst>
                    <p:tags r:id="rId40"/>
                  </p:custDataLst>
                </p:nvPr>
              </p:nvGrpSpPr>
              <p:grpSpPr>
                <a:xfrm>
                  <a:off x="846286" y="4797714"/>
                  <a:ext cx="1039664" cy="454025"/>
                  <a:chOff x="5481617" y="1590675"/>
                  <a:chExt cx="1557366" cy="742950"/>
                </a:xfrm>
              </p:grpSpPr>
              <p:sp>
                <p:nvSpPr>
                  <p:cNvPr id="113" name="직사각형 112"/>
                  <p:cNvSpPr/>
                  <p:nvPr>
                    <p:custDataLst>
                      <p:tags r:id="rId41"/>
                    </p:custDataLst>
                  </p:nvPr>
                </p:nvSpPr>
                <p:spPr>
                  <a:xfrm>
                    <a:off x="5481617" y="1590675"/>
                    <a:ext cx="1557366" cy="74295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14" name="직사각형 113"/>
                  <p:cNvSpPr/>
                  <p:nvPr>
                    <p:custDataLst>
                      <p:tags r:id="rId42"/>
                    </p:custDataLst>
                  </p:nvPr>
                </p:nvSpPr>
                <p:spPr>
                  <a:xfrm>
                    <a:off x="5522492" y="1643050"/>
                    <a:ext cx="1475617" cy="638853"/>
                  </a:xfrm>
                  <a:prstGeom prst="rect">
                    <a:avLst/>
                  </a:prstGeom>
                  <a:solidFill>
                    <a:srgbClr val="3C9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15" name="직사각형 114"/>
                  <p:cNvSpPr/>
                  <p:nvPr>
                    <p:custDataLst>
                      <p:tags r:id="rId43"/>
                    </p:custDataLst>
                  </p:nvPr>
                </p:nvSpPr>
                <p:spPr>
                  <a:xfrm>
                    <a:off x="5522492" y="1633218"/>
                    <a:ext cx="1475617" cy="31910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grpSp>
          </p:grpSp>
          <p:sp>
            <p:nvSpPr>
              <p:cNvPr id="121" name="TextBox 120"/>
              <p:cNvSpPr txBox="1"/>
              <p:nvPr>
                <p:custDataLst>
                  <p:tags r:id="rId44"/>
                </p:custDataLst>
              </p:nvPr>
            </p:nvSpPr>
            <p:spPr>
              <a:xfrm>
                <a:off x="763864" y="4885062"/>
                <a:ext cx="1129130" cy="285695"/>
              </a:xfrm>
              <a:prstGeom prst="rect">
                <a:avLst/>
              </a:prstGeom>
              <a:noFill/>
            </p:spPr>
            <p:txBody>
              <a:bodyPr wrap="square" rtlCol="0">
                <a:spAutoFit/>
              </a:bodyPr>
              <a:lstStyle/>
              <a:p>
                <a:pPr marR="0" algn="ctr" defTabSz="914400" fontAlgn="auto">
                  <a:spcBef>
                    <a:spcPct val="0"/>
                  </a:spcBef>
                  <a:spcAft>
                    <a:spcPct val="0"/>
                  </a:spcAft>
                  <a:buClrTx/>
                  <a:buSzTx/>
                  <a:buFontTx/>
                  <a:defRPr/>
                </a:pPr>
                <a:r>
                  <a:rPr kumimoji="0" lang="en-US" altLang="ko-KR" sz="1500" b="1" kern="1200" cap="none" spc="-150" normalizeH="0" baseline="0" noProof="0" smtClean="0">
                    <a:solidFill>
                      <a:schemeClr val="tx1"/>
                    </a:solidFill>
                    <a:latin typeface="HY견고딕" pitchFamily="18" charset="-127"/>
                    <a:ea typeface="HY견고딕" pitchFamily="18" charset="-127"/>
                    <a:cs typeface="+mn-cs"/>
                  </a:rPr>
                  <a:t>present</a:t>
                </a:r>
                <a:endParaRPr kumimoji="0" lang="en-US" altLang="ko-KR" sz="1500" b="1" kern="1200" cap="none" spc="-150" normalizeH="0" baseline="0" noProof="0" smtClean="0">
                  <a:solidFill>
                    <a:schemeClr val="tx1"/>
                  </a:solidFill>
                  <a:latin typeface="HY견고딕" pitchFamily="18" charset="-127"/>
                  <a:ea typeface="HY견고딕" pitchFamily="18" charset="-127"/>
                  <a:cs typeface="+mn-cs"/>
                </a:endParaRPr>
              </a:p>
            </p:txBody>
          </p:sp>
          <p:sp>
            <p:nvSpPr>
              <p:cNvPr id="15389" name="TextBox 123"/>
              <p:cNvSpPr txBox="1"/>
              <p:nvPr>
                <p:custDataLst>
                  <p:tags r:id="rId45"/>
                </p:custDataLst>
              </p:nvPr>
            </p:nvSpPr>
            <p:spPr>
              <a:xfrm>
                <a:off x="1974892" y="4647764"/>
                <a:ext cx="6501072" cy="900475"/>
              </a:xfrm>
              <a:prstGeom prst="rect">
                <a:avLst/>
              </a:prstGeom>
              <a:noFill/>
              <a:ln w="9525">
                <a:noFill/>
              </a:ln>
            </p:spPr>
            <p:txBody>
              <a:bodyPr wrap="square">
                <a:spAutoFit/>
              </a:bodyPr>
              <a:lstStyle/>
              <a:p>
                <a:pPr>
                  <a:lnSpc>
                    <a:spcPts val="2700"/>
                  </a:lnSpc>
                </a:pPr>
                <a:r>
                  <a:rPr lang="en-US" altLang="zh-CN" sz="1500" b="1" smtClean="0">
                    <a:sym typeface="+mn-ea"/>
                  </a:rPr>
                  <a:t>•the useful  words ,expressions of the documentary </a:t>
                </a:r>
                <a:endParaRPr lang="en-US" altLang="zh-CN" sz="1500" b="1" smtClean="0">
                  <a:sym typeface="+mn-ea"/>
                </a:endParaRPr>
              </a:p>
              <a:p>
                <a:pPr>
                  <a:lnSpc>
                    <a:spcPts val="2700"/>
                  </a:lnSpc>
                </a:pPr>
                <a:r>
                  <a:rPr lang="en-US" altLang="zh-CN" sz="1500" b="1" smtClean="0">
                    <a:sym typeface="+mn-ea"/>
                  </a:rPr>
                  <a:t>• the structure of the documentary</a:t>
                </a:r>
                <a:endParaRPr lang="en-US" altLang="zh-CN" sz="1500" b="1" smtClean="0"/>
              </a:p>
              <a:p>
                <a:endParaRPr lang="en-US" altLang="ko-KR" sz="1500" b="1">
                  <a:solidFill>
                    <a:srgbClr val="6F6F6F"/>
                  </a:solidFill>
                  <a:latin typeface="Arial" panose="020B0604020202020204" pitchFamily="34" charset="0"/>
                  <a:ea typeface="HY견고딕" pitchFamily="18" charset="-127"/>
                </a:endParaRPr>
              </a:p>
            </p:txBody>
          </p:sp>
        </p:grpSp>
        <p:grpSp>
          <p:nvGrpSpPr>
            <p:cNvPr id="15375" name="그룹 133"/>
            <p:cNvGrpSpPr/>
            <p:nvPr>
              <p:custDataLst>
                <p:tags r:id="rId46"/>
              </p:custDataLst>
            </p:nvPr>
          </p:nvGrpSpPr>
          <p:grpSpPr>
            <a:xfrm>
              <a:off x="1170" y="8512"/>
              <a:ext cx="12045" cy="1097"/>
              <a:chOff x="742272" y="5403810"/>
              <a:chExt cx="7649254" cy="696997"/>
            </a:xfrm>
          </p:grpSpPr>
          <p:grpSp>
            <p:nvGrpSpPr>
              <p:cNvPr id="15377" name="그룹 128"/>
              <p:cNvGrpSpPr/>
              <p:nvPr>
                <p:custDataLst>
                  <p:tags r:id="rId47"/>
                </p:custDataLst>
              </p:nvPr>
            </p:nvGrpSpPr>
            <p:grpSpPr>
              <a:xfrm>
                <a:off x="742272" y="5433336"/>
                <a:ext cx="7649254" cy="638853"/>
                <a:chOff x="742272" y="5433336"/>
                <a:chExt cx="7649254" cy="638853"/>
              </a:xfrm>
            </p:grpSpPr>
            <p:grpSp>
              <p:nvGrpSpPr>
                <p:cNvPr id="15380" name="그룹 127"/>
                <p:cNvGrpSpPr/>
                <p:nvPr>
                  <p:custDataLst>
                    <p:tags r:id="rId48"/>
                  </p:custDataLst>
                </p:nvPr>
              </p:nvGrpSpPr>
              <p:grpSpPr>
                <a:xfrm>
                  <a:off x="742272" y="5433336"/>
                  <a:ext cx="7649254" cy="638853"/>
                  <a:chOff x="742272" y="5433336"/>
                  <a:chExt cx="7649254" cy="638853"/>
                </a:xfrm>
              </p:grpSpPr>
              <p:sp>
                <p:nvSpPr>
                  <p:cNvPr id="106" name="직사각형 105"/>
                  <p:cNvSpPr/>
                  <p:nvPr>
                    <p:custDataLst>
                      <p:tags r:id="rId49"/>
                    </p:custDataLst>
                  </p:nvPr>
                </p:nvSpPr>
                <p:spPr>
                  <a:xfrm>
                    <a:off x="742272" y="5433336"/>
                    <a:ext cx="7649254" cy="63885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07" name="직사각형 106"/>
                  <p:cNvSpPr/>
                  <p:nvPr>
                    <p:custDataLst>
                      <p:tags r:id="rId50"/>
                    </p:custDataLst>
                  </p:nvPr>
                </p:nvSpPr>
                <p:spPr>
                  <a:xfrm>
                    <a:off x="804525" y="5491917"/>
                    <a:ext cx="7529850" cy="521691"/>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15381" name="그룹 58"/>
                <p:cNvGrpSpPr/>
                <p:nvPr>
                  <p:custDataLst>
                    <p:tags r:id="rId51"/>
                  </p:custDataLst>
                </p:nvPr>
              </p:nvGrpSpPr>
              <p:grpSpPr>
                <a:xfrm>
                  <a:off x="846286" y="5535600"/>
                  <a:ext cx="1039664" cy="454025"/>
                  <a:chOff x="7141355" y="1590677"/>
                  <a:chExt cx="1557367" cy="742950"/>
                </a:xfrm>
              </p:grpSpPr>
              <p:sp>
                <p:nvSpPr>
                  <p:cNvPr id="117" name="직사각형 116"/>
                  <p:cNvSpPr/>
                  <p:nvPr>
                    <p:custDataLst>
                      <p:tags r:id="rId52"/>
                    </p:custDataLst>
                  </p:nvPr>
                </p:nvSpPr>
                <p:spPr>
                  <a:xfrm>
                    <a:off x="7141355" y="1590677"/>
                    <a:ext cx="1557367" cy="74295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18" name="직사각형 117"/>
                  <p:cNvSpPr/>
                  <p:nvPr>
                    <p:custDataLst>
                      <p:tags r:id="rId53"/>
                    </p:custDataLst>
                  </p:nvPr>
                </p:nvSpPr>
                <p:spPr>
                  <a:xfrm>
                    <a:off x="7182228" y="1643052"/>
                    <a:ext cx="1475617" cy="638853"/>
                  </a:xfrm>
                  <a:prstGeom prst="rect">
                    <a:avLst/>
                  </a:prstGeom>
                  <a:solidFill>
                    <a:srgbClr val="315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19" name="직사각형 118"/>
                  <p:cNvSpPr/>
                  <p:nvPr>
                    <p:custDataLst>
                      <p:tags r:id="rId54"/>
                    </p:custDataLst>
                  </p:nvPr>
                </p:nvSpPr>
                <p:spPr>
                  <a:xfrm>
                    <a:off x="7182226" y="1633219"/>
                    <a:ext cx="1475617" cy="319101"/>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grpSp>
          </p:grpSp>
          <p:sp>
            <p:nvSpPr>
              <p:cNvPr id="122" name="TextBox 121"/>
              <p:cNvSpPr txBox="1"/>
              <p:nvPr>
                <p:custDataLst>
                  <p:tags r:id="rId55"/>
                </p:custDataLst>
              </p:nvPr>
            </p:nvSpPr>
            <p:spPr>
              <a:xfrm>
                <a:off x="788631" y="5627190"/>
                <a:ext cx="1070070" cy="286384"/>
              </a:xfrm>
              <a:prstGeom prst="rect">
                <a:avLst/>
              </a:prstGeom>
              <a:noFill/>
            </p:spPr>
            <p:txBody>
              <a:bodyPr wrap="square" rtlCol="0">
                <a:spAutoFit/>
              </a:bodyPr>
              <a:lstStyle/>
              <a:p>
                <a:pPr marR="0" algn="ctr" defTabSz="914400" fontAlgn="auto">
                  <a:spcBef>
                    <a:spcPct val="0"/>
                  </a:spcBef>
                  <a:spcAft>
                    <a:spcPct val="0"/>
                  </a:spcAft>
                  <a:buClrTx/>
                  <a:buSzTx/>
                  <a:buFontTx/>
                  <a:defRPr/>
                </a:pPr>
                <a:r>
                  <a:rPr kumimoji="0" lang="en-US" altLang="ko-KR" sz="1500" b="1" kern="1200" cap="none" spc="-150" normalizeH="0" baseline="0" noProof="0" smtClean="0">
                    <a:solidFill>
                      <a:schemeClr val="tx1"/>
                    </a:solidFill>
                    <a:latin typeface="HY견고딕" pitchFamily="18" charset="-127"/>
                    <a:ea typeface="HY견고딕" pitchFamily="18" charset="-127"/>
                    <a:cs typeface="+mn-cs"/>
                  </a:rPr>
                  <a:t>evaluate</a:t>
                </a:r>
                <a:endParaRPr kumimoji="0" lang="en-US" altLang="ko-KR" sz="1500" b="1" kern="1200" cap="none" spc="-150" normalizeH="0" baseline="0" noProof="0" smtClean="0">
                  <a:solidFill>
                    <a:schemeClr val="tx1"/>
                  </a:solidFill>
                  <a:latin typeface="HY견고딕" pitchFamily="18" charset="-127"/>
                  <a:ea typeface="HY견고딕" pitchFamily="18" charset="-127"/>
                  <a:cs typeface="+mn-cs"/>
                </a:endParaRPr>
              </a:p>
            </p:txBody>
          </p:sp>
          <p:sp>
            <p:nvSpPr>
              <p:cNvPr id="15379" name="TextBox 124"/>
              <p:cNvSpPr txBox="1"/>
              <p:nvPr>
                <p:custDataLst>
                  <p:tags r:id="rId56"/>
                </p:custDataLst>
              </p:nvPr>
            </p:nvSpPr>
            <p:spPr>
              <a:xfrm>
                <a:off x="1975314" y="5403810"/>
                <a:ext cx="6235261" cy="696997"/>
              </a:xfrm>
              <a:prstGeom prst="rect">
                <a:avLst/>
              </a:prstGeom>
              <a:noFill/>
              <a:ln w="9525">
                <a:noFill/>
              </a:ln>
            </p:spPr>
            <p:txBody>
              <a:bodyPr>
                <a:spAutoFit/>
              </a:bodyPr>
              <a:lstStyle/>
              <a:p>
                <a:pPr marL="0" indent="0">
                  <a:lnSpc>
                    <a:spcPts val="2700"/>
                  </a:lnSpc>
                  <a:buNone/>
                </a:pPr>
                <a:r>
                  <a:rPr lang="en-US" altLang="zh-CN" sz="1500" b="1" smtClean="0">
                    <a:sym typeface="+mn-ea"/>
                  </a:rPr>
                  <a:t>• its instructive significance and influence</a:t>
                </a:r>
                <a:endParaRPr lang="en-US" altLang="zh-CN" sz="1500" b="1" smtClean="0">
                  <a:sym typeface="+mn-ea"/>
                </a:endParaRPr>
              </a:p>
              <a:p>
                <a:pPr marL="0" indent="0">
                  <a:lnSpc>
                    <a:spcPts val="2700"/>
                  </a:lnSpc>
                  <a:buNone/>
                </a:pPr>
                <a:r>
                  <a:rPr lang="en-US" altLang="zh-CN" sz="1500" b="1" smtClean="0">
                    <a:sym typeface="+mn-ea"/>
                  </a:rPr>
                  <a:t>• its contribution to the society</a:t>
                </a:r>
                <a:endParaRPr lang="en-US" altLang="ko-KR" sz="1500" b="1">
                  <a:solidFill>
                    <a:srgbClr val="6F6F6F"/>
                  </a:solidFill>
                  <a:latin typeface="Arial" panose="020B0604020202020204" pitchFamily="34" charset="0"/>
                  <a:ea typeface="HY견고딕" pitchFamily="18" charset="-127"/>
                </a:endParaRPr>
              </a:p>
            </p:txBody>
          </p:sp>
        </p:grpSp>
      </p:grpSp>
      <p:sp>
        <p:nvSpPr>
          <p:cNvPr id="15376" name="TextBox 57"/>
          <p:cNvSpPr txBox="1"/>
          <p:nvPr>
            <p:custDataLst>
              <p:tags r:id="rId57"/>
            </p:custDataLst>
          </p:nvPr>
        </p:nvSpPr>
        <p:spPr>
          <a:xfrm>
            <a:off x="6556177" y="4898231"/>
            <a:ext cx="1238250" cy="229870"/>
          </a:xfrm>
          <a:prstGeom prst="rect">
            <a:avLst/>
          </a:prstGeom>
          <a:noFill/>
          <a:ln w="9525">
            <a:noFill/>
          </a:ln>
        </p:spPr>
        <p:txBody>
          <a:bodyPr wrap="none">
            <a:spAutoFit/>
          </a:bodyPr>
          <a:lstStyle/>
          <a:p>
            <a:pPr algn="ctr"/>
            <a:r>
              <a:rPr lang="en-US" altLang="ko-KR" sz="900">
                <a:solidFill>
                  <a:schemeClr val="bg1"/>
                </a:solidFill>
                <a:latin typeface="HY견고딕" pitchFamily="18" charset="-127"/>
                <a:ea typeface="HY견고딕" pitchFamily="18" charset="-127"/>
              </a:rPr>
              <a:t>CLICK TO ADD TEXT</a:t>
            </a:r>
            <a:endParaRPr lang="en-US" altLang="ko-KR" sz="900">
              <a:solidFill>
                <a:schemeClr val="bg1"/>
              </a:solidFill>
              <a:latin typeface="HY견고딕" pitchFamily="18" charset="-127"/>
              <a:ea typeface="HY견고딕" pitchFamily="18" charset="-127"/>
            </a:endParaRPr>
          </a:p>
        </p:txBody>
      </p:sp>
      <p:sp>
        <p:nvSpPr>
          <p:cNvPr id="2" name="标题 1"/>
          <p:cNvSpPr>
            <a:spLocks noGrp="1"/>
          </p:cNvSpPr>
          <p:nvPr>
            <p:custDataLst>
              <p:tags r:id="rId58"/>
            </p:custDataLst>
          </p:nvPr>
        </p:nvSpPr>
        <p:spPr>
          <a:xfrm>
            <a:off x="0" y="0"/>
            <a:ext cx="3676650" cy="462280"/>
          </a:xfrm>
          <a:prstGeom prst="rect">
            <a:avLst/>
          </a:prstGeom>
          <a:solidFill>
            <a:srgbClr val="7030A0"/>
          </a:solidFill>
          <a:ln w="9525">
            <a:noFill/>
          </a:ln>
        </p:spPr>
        <p:txBody>
          <a:bodyPr anchor="ctr">
            <a:norm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algn="ctr"/>
            <a:r>
              <a:rPr lang="en-US" altLang="zh-CN" sz="1800" b="1" smtClean="0">
                <a:solidFill>
                  <a:schemeClr val="bg1"/>
                </a:solidFill>
                <a:latin typeface="Verdana" panose="020B0604030504040204" pitchFamily="34" charset="0"/>
                <a:ea typeface="Verdana" panose="020B0604030504040204" pitchFamily="34" charset="0"/>
                <a:cs typeface="Verdana" panose="020B0604030504040204" pitchFamily="34" charset="0"/>
              </a:rPr>
              <a:t>Step2 Analyse information</a:t>
            </a:r>
            <a:endParaRPr lang="en-US" altLang="zh-CN" sz="1800" b="1" smtClean="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제목 33"/>
          <p:cNvSpPr>
            <a:spLocks noGrp="1"/>
          </p:cNvSpPr>
          <p:nvPr>
            <p:ph type="title" hasCustomPrompt="1"/>
            <p:custDataLst>
              <p:tags r:id="rId1"/>
            </p:custDataLst>
          </p:nvPr>
        </p:nvSpPr>
        <p:spPr>
          <a:xfrm>
            <a:off x="3783330" y="-160020"/>
            <a:ext cx="3549015" cy="758190"/>
          </a:xfrm>
        </p:spPr>
        <p:txBody>
          <a:bodyPr vert="horz" wrap="square" lIns="68580" tIns="34290" rIns="68580" bIns="34290" anchor="ctr">
            <a:normAutofit/>
          </a:bodyPr>
          <a:lstStyle/>
          <a:p>
            <a:pPr defTabSz="914400"/>
            <a:r>
              <a:rPr lang="en-US" altLang="zh-CN" sz="2335" b="1" smtClean="0">
                <a:solidFill>
                  <a:srgbClr val="002060"/>
                </a:solidFill>
                <a:effectLst>
                  <a:reflection blurRad="6350" stA="53000" endA="300" endPos="35500" dir="5400000" sy="-90000" algn="bl" rotWithShape="0"/>
                </a:effectLst>
                <a:sym typeface="+mn-ea"/>
              </a:rPr>
              <a:t>language </a:t>
            </a:r>
            <a:r>
              <a:rPr lang="en-US" sz="2335" b="1" smtClean="0">
                <a:solidFill>
                  <a:srgbClr val="002060"/>
                </a:solidFill>
                <a:effectLst>
                  <a:reflection blurRad="6350" stA="53000" endA="300" endPos="35500" dir="5400000" sy="-90000" algn="bl" rotWithShape="0"/>
                </a:effectLst>
                <a:sym typeface="+mn-ea"/>
              </a:rPr>
              <a:t>characteristics</a:t>
            </a:r>
            <a:endParaRPr lang="en-US" sz="2335" b="1" kern="1200" smtClean="0">
              <a:solidFill>
                <a:srgbClr val="002060"/>
              </a:solidFill>
              <a:effectLst>
                <a:reflection blurRad="6350" stA="53000" endA="300" endPos="35500" dir="5400000" sy="-90000" algn="bl" rotWithShape="0"/>
              </a:effectLst>
              <a:latin typeface="HY견고딕" pitchFamily="18" charset="-127"/>
              <a:ea typeface="HY견고딕" pitchFamily="18" charset="-127"/>
              <a:cs typeface="+mj-cs"/>
              <a:sym typeface="+mn-ea"/>
            </a:endParaRPr>
          </a:p>
        </p:txBody>
      </p:sp>
      <p:grpSp>
        <p:nvGrpSpPr>
          <p:cNvPr id="5" name="组合 4"/>
          <p:cNvGrpSpPr/>
          <p:nvPr>
            <p:custDataLst>
              <p:tags r:id="rId2"/>
            </p:custDataLst>
          </p:nvPr>
        </p:nvGrpSpPr>
        <p:grpSpPr>
          <a:xfrm>
            <a:off x="3493135" y="1332230"/>
            <a:ext cx="4561840" cy="2950210"/>
            <a:chOff x="6899" y="2365"/>
            <a:chExt cx="7387" cy="6275"/>
          </a:xfrm>
        </p:grpSpPr>
        <p:grpSp>
          <p:nvGrpSpPr>
            <p:cNvPr id="32783" name="그룹 224"/>
            <p:cNvGrpSpPr/>
            <p:nvPr>
              <p:custDataLst>
                <p:tags r:id="rId3"/>
              </p:custDataLst>
            </p:nvPr>
          </p:nvGrpSpPr>
          <p:grpSpPr>
            <a:xfrm>
              <a:off x="6899" y="2978"/>
              <a:ext cx="330" cy="547"/>
              <a:chOff x="1428728" y="2224079"/>
              <a:chExt cx="347679" cy="347679"/>
            </a:xfrm>
          </p:grpSpPr>
          <p:sp>
            <p:nvSpPr>
              <p:cNvPr id="216" name="타원 215"/>
              <p:cNvSpPr/>
              <p:nvPr>
                <p:custDataLst>
                  <p:tags r:id="rId4"/>
                </p:custDataLst>
              </p:nvPr>
            </p:nvSpPr>
            <p:spPr>
              <a:xfrm>
                <a:off x="1428728" y="2224079"/>
                <a:ext cx="347679" cy="347679"/>
              </a:xfrm>
              <a:prstGeom prst="ellipse">
                <a:avLst/>
              </a:prstGeom>
              <a:solidFill>
                <a:srgbClr val="CCECFF">
                  <a:alpha val="7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55" name="타원 54"/>
              <p:cNvSpPr/>
              <p:nvPr>
                <p:custDataLst>
                  <p:tags r:id="rId5"/>
                </p:custDataLst>
              </p:nvPr>
            </p:nvSpPr>
            <p:spPr>
              <a:xfrm>
                <a:off x="1497464" y="2292815"/>
                <a:ext cx="210207" cy="210207"/>
              </a:xfrm>
              <a:prstGeom prst="ellipse">
                <a:avLst/>
              </a:prstGeom>
              <a:solidFill>
                <a:srgbClr val="27A4A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32785" name="그룹 216"/>
            <p:cNvGrpSpPr/>
            <p:nvPr>
              <p:custDataLst>
                <p:tags r:id="rId6"/>
              </p:custDataLst>
            </p:nvPr>
          </p:nvGrpSpPr>
          <p:grpSpPr>
            <a:xfrm>
              <a:off x="6967" y="5740"/>
              <a:ext cx="329" cy="548"/>
              <a:chOff x="2366945" y="4576769"/>
              <a:chExt cx="347679" cy="347679"/>
            </a:xfrm>
          </p:grpSpPr>
          <p:sp>
            <p:nvSpPr>
              <p:cNvPr id="209" name="타원 208"/>
              <p:cNvSpPr/>
              <p:nvPr>
                <p:custDataLst>
                  <p:tags r:id="rId7"/>
                </p:custDataLst>
              </p:nvPr>
            </p:nvSpPr>
            <p:spPr>
              <a:xfrm>
                <a:off x="2366945" y="4576769"/>
                <a:ext cx="347679" cy="347679"/>
              </a:xfrm>
              <a:prstGeom prst="ellipse">
                <a:avLst/>
              </a:prstGeom>
              <a:solidFill>
                <a:srgbClr val="CCECFF">
                  <a:alpha val="7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208" name="타원 207"/>
              <p:cNvSpPr/>
              <p:nvPr>
                <p:custDataLst>
                  <p:tags r:id="rId8"/>
                </p:custDataLst>
              </p:nvPr>
            </p:nvSpPr>
            <p:spPr>
              <a:xfrm>
                <a:off x="2435681" y="4645505"/>
                <a:ext cx="210207" cy="210207"/>
              </a:xfrm>
              <a:prstGeom prst="ellipse">
                <a:avLst/>
              </a:prstGeom>
              <a:solidFill>
                <a:srgbClr val="3158A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2" name="组合 1"/>
            <p:cNvGrpSpPr/>
            <p:nvPr>
              <p:custDataLst>
                <p:tags r:id="rId9"/>
              </p:custDataLst>
            </p:nvPr>
          </p:nvGrpSpPr>
          <p:grpSpPr>
            <a:xfrm>
              <a:off x="7069" y="2365"/>
              <a:ext cx="7217" cy="6275"/>
              <a:chOff x="2533" y="2925"/>
              <a:chExt cx="12000" cy="6275"/>
            </a:xfrm>
          </p:grpSpPr>
          <p:grpSp>
            <p:nvGrpSpPr>
              <p:cNvPr id="32771" name="그룹 241"/>
              <p:cNvGrpSpPr/>
              <p:nvPr>
                <p:custDataLst>
                  <p:tags r:id="rId10"/>
                </p:custDataLst>
              </p:nvPr>
            </p:nvGrpSpPr>
            <p:grpSpPr>
              <a:xfrm>
                <a:off x="4000" y="5568"/>
                <a:ext cx="2935" cy="515"/>
                <a:chOff x="2540330" y="3535680"/>
                <a:chExt cx="1864043" cy="326703"/>
              </a:xfrm>
            </p:grpSpPr>
            <p:sp>
              <p:nvSpPr>
                <p:cNvPr id="230" name="자유형 229"/>
                <p:cNvSpPr/>
                <p:nvPr>
                  <p:custDataLst>
                    <p:tags r:id="rId11"/>
                  </p:custDataLst>
                </p:nvPr>
              </p:nvSpPr>
              <p:spPr>
                <a:xfrm>
                  <a:off x="2540330" y="3557583"/>
                  <a:ext cx="1859280" cy="304800"/>
                </a:xfrm>
                <a:custGeom>
                  <a:avLst/>
                  <a:gdLst>
                    <a:gd name="connsiteX0" fmla="*/ 0 w 1859280"/>
                    <a:gd name="connsiteY0" fmla="*/ 0 h 304800"/>
                    <a:gd name="connsiteX1" fmla="*/ 342900 w 1859280"/>
                    <a:gd name="connsiteY1" fmla="*/ 304800 h 304800"/>
                    <a:gd name="connsiteX2" fmla="*/ 1859280 w 1859280"/>
                    <a:gd name="connsiteY2" fmla="*/ 304800 h 304800"/>
                  </a:gdLst>
                  <a:ahLst/>
                  <a:cxnLst>
                    <a:cxn ang="0">
                      <a:pos x="connsiteX0" y="connsiteY0"/>
                    </a:cxn>
                    <a:cxn ang="0">
                      <a:pos x="connsiteX1" y="connsiteY1"/>
                    </a:cxn>
                    <a:cxn ang="0">
                      <a:pos x="connsiteX2" y="connsiteY2"/>
                    </a:cxn>
                  </a:cxnLst>
                  <a:rect l="l" t="t" r="r" b="b"/>
                  <a:pathLst>
                    <a:path w="1859280" h="304800">
                      <a:moveTo>
                        <a:pt x="0" y="0"/>
                      </a:moveTo>
                      <a:lnTo>
                        <a:pt x="342900" y="304800"/>
                      </a:lnTo>
                      <a:lnTo>
                        <a:pt x="1859280" y="304800"/>
                      </a:ln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229" name="자유형 228"/>
                <p:cNvSpPr/>
                <p:nvPr>
                  <p:custDataLst>
                    <p:tags r:id="rId12"/>
                  </p:custDataLst>
                </p:nvPr>
              </p:nvSpPr>
              <p:spPr>
                <a:xfrm>
                  <a:off x="2545093" y="3535680"/>
                  <a:ext cx="1859280" cy="304800"/>
                </a:xfrm>
                <a:custGeom>
                  <a:avLst/>
                  <a:gdLst>
                    <a:gd name="connsiteX0" fmla="*/ 0 w 1859280"/>
                    <a:gd name="connsiteY0" fmla="*/ 0 h 304800"/>
                    <a:gd name="connsiteX1" fmla="*/ 342900 w 1859280"/>
                    <a:gd name="connsiteY1" fmla="*/ 304800 h 304800"/>
                    <a:gd name="connsiteX2" fmla="*/ 1859280 w 1859280"/>
                    <a:gd name="connsiteY2" fmla="*/ 304800 h 304800"/>
                  </a:gdLst>
                  <a:ahLst/>
                  <a:cxnLst>
                    <a:cxn ang="0">
                      <a:pos x="connsiteX0" y="connsiteY0"/>
                    </a:cxn>
                    <a:cxn ang="0">
                      <a:pos x="connsiteX1" y="connsiteY1"/>
                    </a:cxn>
                    <a:cxn ang="0">
                      <a:pos x="connsiteX2" y="connsiteY2"/>
                    </a:cxn>
                  </a:cxnLst>
                  <a:rect l="l" t="t" r="r" b="b"/>
                  <a:pathLst>
                    <a:path w="1859280" h="304800">
                      <a:moveTo>
                        <a:pt x="0" y="0"/>
                      </a:moveTo>
                      <a:lnTo>
                        <a:pt x="342900" y="304800"/>
                      </a:lnTo>
                      <a:lnTo>
                        <a:pt x="1859280" y="304800"/>
                      </a:lnTo>
                    </a:path>
                  </a:pathLst>
                </a:custGeom>
                <a:ln w="19050">
                  <a:solidFill>
                    <a:srgbClr val="3C99D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tx1"/>
                    </a:solidFill>
                    <a:effectLst/>
                    <a:uLnTx/>
                    <a:uFillTx/>
                    <a:latin typeface="+mn-lt"/>
                    <a:ea typeface="+mn-ea"/>
                    <a:cs typeface="+mn-cs"/>
                  </a:endParaRPr>
                </a:p>
              </p:txBody>
            </p:sp>
          </p:grpSp>
          <p:grpSp>
            <p:nvGrpSpPr>
              <p:cNvPr id="32772" name="그룹 220"/>
              <p:cNvGrpSpPr/>
              <p:nvPr>
                <p:custDataLst>
                  <p:tags r:id="rId13"/>
                </p:custDataLst>
              </p:nvPr>
            </p:nvGrpSpPr>
            <p:grpSpPr>
              <a:xfrm>
                <a:off x="3713" y="5288"/>
                <a:ext cx="547" cy="547"/>
                <a:chOff x="2514584" y="3466773"/>
                <a:chExt cx="347679" cy="347679"/>
              </a:xfrm>
            </p:grpSpPr>
            <p:sp>
              <p:nvSpPr>
                <p:cNvPr id="213" name="타원 212"/>
                <p:cNvSpPr/>
                <p:nvPr>
                  <p:custDataLst>
                    <p:tags r:id="rId14"/>
                  </p:custDataLst>
                </p:nvPr>
              </p:nvSpPr>
              <p:spPr>
                <a:xfrm>
                  <a:off x="2514584" y="3466773"/>
                  <a:ext cx="347679" cy="347679"/>
                </a:xfrm>
                <a:prstGeom prst="ellipse">
                  <a:avLst/>
                </a:prstGeom>
                <a:solidFill>
                  <a:srgbClr val="CCECFF">
                    <a:alpha val="7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207" name="타원 206"/>
                <p:cNvSpPr/>
                <p:nvPr>
                  <p:custDataLst>
                    <p:tags r:id="rId15"/>
                  </p:custDataLst>
                </p:nvPr>
              </p:nvSpPr>
              <p:spPr>
                <a:xfrm>
                  <a:off x="2583320" y="3535509"/>
                  <a:ext cx="210207" cy="210207"/>
                </a:xfrm>
                <a:prstGeom prst="ellipse">
                  <a:avLst/>
                </a:prstGeom>
                <a:solidFill>
                  <a:srgbClr val="3C99D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grpSp>
          <p:sp>
            <p:nvSpPr>
              <p:cNvPr id="166" name="타원 165"/>
              <p:cNvSpPr/>
              <p:nvPr>
                <p:custDataLst>
                  <p:tags r:id="rId16"/>
                </p:custDataLst>
              </p:nvPr>
            </p:nvSpPr>
            <p:spPr>
              <a:xfrm>
                <a:off x="6638" y="5175"/>
                <a:ext cx="1775" cy="17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grpSp>
            <p:nvGrpSpPr>
              <p:cNvPr id="32776" name="그룹 204"/>
              <p:cNvGrpSpPr/>
              <p:nvPr>
                <p:custDataLst>
                  <p:tags r:id="rId17"/>
                </p:custDataLst>
              </p:nvPr>
            </p:nvGrpSpPr>
            <p:grpSpPr>
              <a:xfrm>
                <a:off x="6638" y="5175"/>
                <a:ext cx="7112" cy="1775"/>
                <a:chOff x="4270201" y="3286124"/>
                <a:chExt cx="4516621" cy="1127239"/>
              </a:xfrm>
            </p:grpSpPr>
            <p:sp>
              <p:nvSpPr>
                <p:cNvPr id="164" name="직사각형 163"/>
                <p:cNvSpPr/>
                <p:nvPr>
                  <p:custDataLst>
                    <p:tags r:id="rId18"/>
                  </p:custDataLst>
                </p:nvPr>
              </p:nvSpPr>
              <p:spPr>
                <a:xfrm>
                  <a:off x="4832607" y="3286124"/>
                  <a:ext cx="3954215" cy="1125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grpSp>
              <p:nvGrpSpPr>
                <p:cNvPr id="32810" name="그룹 203"/>
                <p:cNvGrpSpPr/>
                <p:nvPr>
                  <p:custDataLst>
                    <p:tags r:id="rId19"/>
                  </p:custDataLst>
                </p:nvPr>
              </p:nvGrpSpPr>
              <p:grpSpPr>
                <a:xfrm>
                  <a:off x="4270201" y="3286124"/>
                  <a:ext cx="1127239" cy="1127239"/>
                  <a:chOff x="4270201" y="3286124"/>
                  <a:chExt cx="1127239" cy="1127239"/>
                </a:xfrm>
              </p:grpSpPr>
              <p:sp>
                <p:nvSpPr>
                  <p:cNvPr id="167" name="타원 166"/>
                  <p:cNvSpPr/>
                  <p:nvPr>
                    <p:custDataLst>
                      <p:tags r:id="rId20"/>
                    </p:custDataLst>
                  </p:nvPr>
                </p:nvSpPr>
                <p:spPr>
                  <a:xfrm>
                    <a:off x="4334753" y="3350676"/>
                    <a:ext cx="998135" cy="998135"/>
                  </a:xfrm>
                  <a:prstGeom prst="ellipse">
                    <a:avLst/>
                  </a:prstGeom>
                  <a:solidFill>
                    <a:srgbClr val="3C9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68" name="도넛 167"/>
                  <p:cNvSpPr/>
                  <p:nvPr>
                    <p:custDataLst>
                      <p:tags r:id="rId21"/>
                    </p:custDataLst>
                  </p:nvPr>
                </p:nvSpPr>
                <p:spPr>
                  <a:xfrm>
                    <a:off x="4270201" y="3286124"/>
                    <a:ext cx="1127239" cy="1127239"/>
                  </a:xfrm>
                  <a:prstGeom prst="donut">
                    <a:avLst>
                      <a:gd name="adj" fmla="val 13275"/>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tx1"/>
                      </a:solidFill>
                      <a:effectLst/>
                      <a:uLnTx/>
                      <a:uFillTx/>
                      <a:latin typeface="+mn-lt"/>
                      <a:ea typeface="+mn-ea"/>
                      <a:cs typeface="+mn-cs"/>
                    </a:endParaRPr>
                  </a:p>
                </p:txBody>
              </p:sp>
            </p:grpSp>
          </p:grpSp>
          <p:sp>
            <p:nvSpPr>
              <p:cNvPr id="161" name="TextBox 160"/>
              <p:cNvSpPr txBox="1"/>
              <p:nvPr>
                <p:custDataLst>
                  <p:tags r:id="rId22"/>
                </p:custDataLst>
              </p:nvPr>
            </p:nvSpPr>
            <p:spPr>
              <a:xfrm>
                <a:off x="6860" y="5748"/>
                <a:ext cx="1330" cy="685"/>
              </a:xfrm>
              <a:prstGeom prst="rect">
                <a:avLst/>
              </a:prstGeom>
              <a:noFill/>
            </p:spPr>
            <p:txBody>
              <a:bodyPr wrap="square" rtlCol="0">
                <a:spAutoFit/>
              </a:bodyPr>
              <a:lstStyle/>
              <a:p>
                <a:pPr marR="0" algn="ctr" defTabSz="914400" fontAlgn="auto">
                  <a:spcBef>
                    <a:spcPct val="0"/>
                  </a:spcBef>
                  <a:spcAft>
                    <a:spcPct val="0"/>
                  </a:spcAft>
                  <a:buClrTx/>
                  <a:buSzTx/>
                  <a:buFontTx/>
                  <a:defRPr/>
                </a:pPr>
                <a:r>
                  <a:rPr kumimoji="0" lang="en-US" altLang="ko-KR" sz="1500" kern="1200" cap="none" spc="-150" normalizeH="0" baseline="0" noProof="0" smtClean="0">
                    <a:solidFill>
                      <a:prstClr val="white"/>
                    </a:solidFill>
                    <a:effectLst>
                      <a:outerShdw blurRad="50800" dist="38100" dir="2700000" algn="tl" rotWithShape="0">
                        <a:prstClr val="black">
                          <a:alpha val="68000"/>
                        </a:prstClr>
                      </a:outerShdw>
                    </a:effectLst>
                    <a:latin typeface="HY견고딕" pitchFamily="18" charset="-127"/>
                    <a:ea typeface="HY견고딕" pitchFamily="18" charset="-127"/>
                    <a:cs typeface="+mn-cs"/>
                  </a:rPr>
                  <a:t>2</a:t>
                </a:r>
                <a:endParaRPr kumimoji="0" lang="en-US" altLang="ko-KR" sz="1500" kern="1200" cap="none" spc="-150" normalizeH="0" baseline="0" noProof="0" smtClean="0">
                  <a:solidFill>
                    <a:prstClr val="white"/>
                  </a:solidFill>
                  <a:effectLst>
                    <a:outerShdw blurRad="50800" dist="38100" dir="2700000" algn="tl" rotWithShape="0">
                      <a:prstClr val="black">
                        <a:alpha val="68000"/>
                      </a:prstClr>
                    </a:outerShdw>
                  </a:effectLst>
                  <a:latin typeface="HY견고딕" pitchFamily="18" charset="-127"/>
                  <a:ea typeface="HY견고딕" pitchFamily="18" charset="-127"/>
                  <a:cs typeface="+mn-cs"/>
                </a:endParaRPr>
              </a:p>
            </p:txBody>
          </p:sp>
          <p:sp>
            <p:nvSpPr>
              <p:cNvPr id="32778" name="TextBox 162"/>
              <p:cNvSpPr txBox="1"/>
              <p:nvPr>
                <p:custDataLst>
                  <p:tags r:id="rId23"/>
                </p:custDataLst>
              </p:nvPr>
            </p:nvSpPr>
            <p:spPr>
              <a:xfrm>
                <a:off x="8391" y="5396"/>
                <a:ext cx="5628" cy="685"/>
              </a:xfrm>
              <a:prstGeom prst="rect">
                <a:avLst/>
              </a:prstGeom>
              <a:noFill/>
              <a:ln w="9525">
                <a:solidFill>
                  <a:schemeClr val="accent6">
                    <a:lumMod val="50000"/>
                  </a:schemeClr>
                </a:solidFill>
              </a:ln>
            </p:spPr>
            <p:txBody>
              <a:bodyPr wrap="square">
                <a:spAutoFit/>
              </a:bodyPr>
              <a:lstStyle/>
              <a:p>
                <a:r>
                  <a:rPr lang="en-US" altLang="ko-KR" sz="1500">
                    <a:solidFill>
                      <a:srgbClr val="0070C0"/>
                    </a:solidFill>
                    <a:latin typeface="Arial Black" panose="020B0A04020102020204" pitchFamily="34" charset="0"/>
                    <a:ea typeface="HY견고딕" pitchFamily="18" charset="-127"/>
                    <a:cs typeface="Arial Black" panose="020B0A04020102020204" pitchFamily="34" charset="0"/>
                  </a:rPr>
                  <a:t>exact &amp; precise</a:t>
                </a:r>
                <a:endParaRPr lang="en-US" altLang="ko-KR" sz="1500">
                  <a:solidFill>
                    <a:srgbClr val="0070C0"/>
                  </a:solidFill>
                  <a:latin typeface="Arial Black" panose="020B0A04020102020204" pitchFamily="34" charset="0"/>
                  <a:ea typeface="HY견고딕" pitchFamily="18" charset="-127"/>
                  <a:cs typeface="Arial Black" panose="020B0A04020102020204" pitchFamily="34" charset="0"/>
                </a:endParaRPr>
              </a:p>
            </p:txBody>
          </p:sp>
          <p:grpSp>
            <p:nvGrpSpPr>
              <p:cNvPr id="32779" name="그룹 232"/>
              <p:cNvGrpSpPr/>
              <p:nvPr>
                <p:custDataLst>
                  <p:tags r:id="rId24"/>
                </p:custDataLst>
              </p:nvPr>
            </p:nvGrpSpPr>
            <p:grpSpPr>
              <a:xfrm>
                <a:off x="2533" y="3798"/>
                <a:ext cx="4535" cy="22"/>
                <a:chOff x="1608083" y="2396359"/>
                <a:chExt cx="2879834" cy="13459"/>
              </a:xfrm>
            </p:grpSpPr>
            <p:sp>
              <p:nvSpPr>
                <p:cNvPr id="227" name="자유형 226"/>
                <p:cNvSpPr/>
                <p:nvPr>
                  <p:custDataLst>
                    <p:tags r:id="rId25"/>
                  </p:custDataLst>
                </p:nvPr>
              </p:nvSpPr>
              <p:spPr>
                <a:xfrm>
                  <a:off x="1608083" y="2409818"/>
                  <a:ext cx="2879834" cy="0"/>
                </a:xfrm>
                <a:custGeom>
                  <a:avLst/>
                  <a:gdLst>
                    <a:gd name="connsiteX0" fmla="*/ 0 w 2879834"/>
                    <a:gd name="connsiteY0" fmla="*/ 0 h 0"/>
                    <a:gd name="connsiteX1" fmla="*/ 2879834 w 2879834"/>
                    <a:gd name="connsiteY1" fmla="*/ 0 h 0"/>
                  </a:gdLst>
                  <a:ahLst/>
                  <a:cxnLst>
                    <a:cxn ang="0">
                      <a:pos x="connsiteX0" y="connsiteY0"/>
                    </a:cxn>
                    <a:cxn ang="0">
                      <a:pos x="connsiteX1" y="connsiteY1"/>
                    </a:cxn>
                  </a:cxnLst>
                  <a:rect l="l" t="t" r="r" b="b"/>
                  <a:pathLst>
                    <a:path w="2879834">
                      <a:moveTo>
                        <a:pt x="0" y="0"/>
                      </a:moveTo>
                      <a:lnTo>
                        <a:pt x="2879834" y="0"/>
                      </a:lnTo>
                    </a:path>
                  </a:pathLst>
                </a:cu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226" name="자유형 225"/>
                <p:cNvSpPr/>
                <p:nvPr>
                  <p:custDataLst>
                    <p:tags r:id="rId26"/>
                  </p:custDataLst>
                </p:nvPr>
              </p:nvSpPr>
              <p:spPr>
                <a:xfrm>
                  <a:off x="1608083" y="2396359"/>
                  <a:ext cx="2879834" cy="0"/>
                </a:xfrm>
                <a:custGeom>
                  <a:avLst/>
                  <a:gdLst>
                    <a:gd name="connsiteX0" fmla="*/ 0 w 2879834"/>
                    <a:gd name="connsiteY0" fmla="*/ 0 h 0"/>
                    <a:gd name="connsiteX1" fmla="*/ 2879834 w 2879834"/>
                    <a:gd name="connsiteY1" fmla="*/ 0 h 0"/>
                  </a:gdLst>
                  <a:ahLst/>
                  <a:cxnLst>
                    <a:cxn ang="0">
                      <a:pos x="connsiteX0" y="connsiteY0"/>
                    </a:cxn>
                    <a:cxn ang="0">
                      <a:pos x="connsiteX1" y="connsiteY1"/>
                    </a:cxn>
                  </a:cxnLst>
                  <a:rect l="l" t="t" r="r" b="b"/>
                  <a:pathLst>
                    <a:path w="2879834">
                      <a:moveTo>
                        <a:pt x="0" y="0"/>
                      </a:moveTo>
                      <a:lnTo>
                        <a:pt x="2879834" y="0"/>
                      </a:lnTo>
                    </a:path>
                  </a:pathLst>
                </a:custGeom>
                <a:ln w="19050">
                  <a:solidFill>
                    <a:srgbClr val="27A4A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tx1"/>
                    </a:solidFill>
                    <a:effectLst/>
                    <a:uLnTx/>
                    <a:uFillTx/>
                    <a:latin typeface="+mn-lt"/>
                    <a:ea typeface="+mn-ea"/>
                    <a:cs typeface="+mn-cs"/>
                  </a:endParaRPr>
                </a:p>
              </p:txBody>
            </p:sp>
          </p:grpSp>
          <p:grpSp>
            <p:nvGrpSpPr>
              <p:cNvPr id="32780" name="그룹 153"/>
              <p:cNvGrpSpPr/>
              <p:nvPr>
                <p:custDataLst>
                  <p:tags r:id="rId27"/>
                </p:custDataLst>
              </p:nvPr>
            </p:nvGrpSpPr>
            <p:grpSpPr>
              <a:xfrm>
                <a:off x="6638" y="2925"/>
                <a:ext cx="7112" cy="1775"/>
                <a:chOff x="4316239" y="1768361"/>
                <a:chExt cx="4516621" cy="1127239"/>
              </a:xfrm>
            </p:grpSpPr>
            <p:sp>
              <p:nvSpPr>
                <p:cNvPr id="140" name="직사각형 139"/>
                <p:cNvSpPr/>
                <p:nvPr>
                  <p:custDataLst>
                    <p:tags r:id="rId28"/>
                  </p:custDataLst>
                </p:nvPr>
              </p:nvSpPr>
              <p:spPr>
                <a:xfrm>
                  <a:off x="4878645" y="1768361"/>
                  <a:ext cx="3954215" cy="1125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grpSp>
              <p:nvGrpSpPr>
                <p:cNvPr id="32803" name="그룹 134"/>
                <p:cNvGrpSpPr/>
                <p:nvPr>
                  <p:custDataLst>
                    <p:tags r:id="rId29"/>
                  </p:custDataLst>
                </p:nvPr>
              </p:nvGrpSpPr>
              <p:grpSpPr>
                <a:xfrm>
                  <a:off x="4316239" y="1768361"/>
                  <a:ext cx="1127239" cy="1127239"/>
                  <a:chOff x="5429256" y="2714620"/>
                  <a:chExt cx="1800000" cy="1800000"/>
                </a:xfrm>
              </p:grpSpPr>
              <p:sp>
                <p:nvSpPr>
                  <p:cNvPr id="136" name="타원 135"/>
                  <p:cNvSpPr/>
                  <p:nvPr>
                    <p:custDataLst>
                      <p:tags r:id="rId30"/>
                    </p:custDataLst>
                  </p:nvPr>
                </p:nvSpPr>
                <p:spPr>
                  <a:xfrm>
                    <a:off x="5429256" y="2714620"/>
                    <a:ext cx="1800000" cy="180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37" name="타원 136"/>
                  <p:cNvSpPr/>
                  <p:nvPr>
                    <p:custDataLst>
                      <p:tags r:id="rId31"/>
                    </p:custDataLst>
                  </p:nvPr>
                </p:nvSpPr>
                <p:spPr>
                  <a:xfrm>
                    <a:off x="5532334" y="2817698"/>
                    <a:ext cx="1593844" cy="1593844"/>
                  </a:xfrm>
                  <a:prstGeom prst="ellipse">
                    <a:avLst/>
                  </a:prstGeom>
                  <a:solidFill>
                    <a:srgbClr val="27A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38" name="도넛 137"/>
                  <p:cNvSpPr/>
                  <p:nvPr>
                    <p:custDataLst>
                      <p:tags r:id="rId32"/>
                    </p:custDataLst>
                  </p:nvPr>
                </p:nvSpPr>
                <p:spPr>
                  <a:xfrm>
                    <a:off x="5429256" y="2714620"/>
                    <a:ext cx="1800000" cy="1800000"/>
                  </a:xfrm>
                  <a:prstGeom prst="donut">
                    <a:avLst>
                      <a:gd name="adj" fmla="val 13275"/>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tx1"/>
                      </a:solidFill>
                      <a:effectLst/>
                      <a:uLnTx/>
                      <a:uFillTx/>
                      <a:latin typeface="+mn-lt"/>
                      <a:ea typeface="+mn-ea"/>
                      <a:cs typeface="+mn-cs"/>
                    </a:endParaRPr>
                  </a:p>
                </p:txBody>
              </p:sp>
            </p:grpSp>
          </p:grpSp>
          <p:sp>
            <p:nvSpPr>
              <p:cNvPr id="139" name="TextBox 138"/>
              <p:cNvSpPr txBox="1"/>
              <p:nvPr>
                <p:custDataLst>
                  <p:tags r:id="rId33"/>
                </p:custDataLst>
              </p:nvPr>
            </p:nvSpPr>
            <p:spPr>
              <a:xfrm>
                <a:off x="6860" y="3498"/>
                <a:ext cx="1330" cy="685"/>
              </a:xfrm>
              <a:prstGeom prst="rect">
                <a:avLst/>
              </a:prstGeom>
              <a:noFill/>
            </p:spPr>
            <p:txBody>
              <a:bodyPr wrap="square" rtlCol="0">
                <a:spAutoFit/>
              </a:bodyPr>
              <a:lstStyle/>
              <a:p>
                <a:pPr marR="0" algn="ctr" defTabSz="914400" fontAlgn="auto">
                  <a:spcBef>
                    <a:spcPct val="0"/>
                  </a:spcBef>
                  <a:spcAft>
                    <a:spcPct val="0"/>
                  </a:spcAft>
                  <a:buClrTx/>
                  <a:buSzTx/>
                  <a:buFontTx/>
                  <a:defRPr/>
                </a:pPr>
                <a:r>
                  <a:rPr kumimoji="0" lang="en-US" altLang="ko-KR" sz="1500" kern="1200" cap="none" spc="-150" normalizeH="0" baseline="0" noProof="0" smtClean="0">
                    <a:solidFill>
                      <a:prstClr val="white"/>
                    </a:solidFill>
                    <a:effectLst>
                      <a:outerShdw blurRad="50800" dist="38100" dir="2700000" algn="tl" rotWithShape="0">
                        <a:prstClr val="black">
                          <a:alpha val="68000"/>
                        </a:prstClr>
                      </a:outerShdw>
                    </a:effectLst>
                    <a:latin typeface="HY견고딕" pitchFamily="18" charset="-127"/>
                    <a:ea typeface="HY견고딕" pitchFamily="18" charset="-127"/>
                    <a:cs typeface="+mn-cs"/>
                  </a:rPr>
                  <a:t>1</a:t>
                </a:r>
                <a:endParaRPr kumimoji="0" lang="en-US" altLang="ko-KR" sz="1500" kern="1200" cap="none" spc="-150" normalizeH="0" baseline="0" noProof="0" smtClean="0">
                  <a:solidFill>
                    <a:prstClr val="white"/>
                  </a:solidFill>
                  <a:effectLst>
                    <a:outerShdw blurRad="50800" dist="38100" dir="2700000" algn="tl" rotWithShape="0">
                      <a:prstClr val="black">
                        <a:alpha val="68000"/>
                      </a:prstClr>
                    </a:outerShdw>
                  </a:effectLst>
                  <a:latin typeface="HY견고딕" pitchFamily="18" charset="-127"/>
                  <a:ea typeface="HY견고딕" pitchFamily="18" charset="-127"/>
                  <a:cs typeface="+mn-cs"/>
                </a:endParaRPr>
              </a:p>
            </p:txBody>
          </p:sp>
          <p:sp>
            <p:nvSpPr>
              <p:cNvPr id="32782" name="TextBox 152"/>
              <p:cNvSpPr txBox="1"/>
              <p:nvPr>
                <p:custDataLst>
                  <p:tags r:id="rId34"/>
                </p:custDataLst>
              </p:nvPr>
            </p:nvSpPr>
            <p:spPr>
              <a:xfrm>
                <a:off x="8463" y="3150"/>
                <a:ext cx="5286" cy="685"/>
              </a:xfrm>
              <a:prstGeom prst="rect">
                <a:avLst/>
              </a:prstGeom>
              <a:noFill/>
              <a:ln w="9525">
                <a:noFill/>
              </a:ln>
            </p:spPr>
            <p:txBody>
              <a:bodyPr wrap="square">
                <a:spAutoFit/>
              </a:bodyPr>
              <a:lstStyle/>
              <a:p>
                <a:r>
                  <a:rPr lang="en-US" sz="1500">
                    <a:solidFill>
                      <a:schemeClr val="tx1"/>
                    </a:solidFill>
                    <a:latin typeface="Arial Black" panose="020B0A04020102020204" pitchFamily="34" charset="0"/>
                    <a:ea typeface="宋体" panose="02010600030101010101" pitchFamily="2" charset="-122"/>
                    <a:cs typeface="Arial Black" panose="020B0A04020102020204" pitchFamily="34" charset="0"/>
                  </a:rPr>
                  <a:t>objective &amp; calm</a:t>
                </a:r>
                <a:endParaRPr lang="en-US" sz="1500">
                  <a:solidFill>
                    <a:schemeClr val="tx1"/>
                  </a:solidFill>
                  <a:latin typeface="Arial Black" panose="020B0A04020102020204" pitchFamily="34" charset="0"/>
                  <a:ea typeface="宋体" panose="02010600030101010101" pitchFamily="2" charset="-122"/>
                  <a:cs typeface="Arial Black" panose="020B0A04020102020204" pitchFamily="34" charset="0"/>
                </a:endParaRPr>
              </a:p>
            </p:txBody>
          </p:sp>
          <p:grpSp>
            <p:nvGrpSpPr>
              <p:cNvPr id="32784" name="그룹 237"/>
              <p:cNvGrpSpPr/>
              <p:nvPr>
                <p:custDataLst>
                  <p:tags r:id="rId35"/>
                </p:custDataLst>
              </p:nvPr>
            </p:nvGrpSpPr>
            <p:grpSpPr>
              <a:xfrm>
                <a:off x="2608" y="6588"/>
                <a:ext cx="4395" cy="1850"/>
                <a:chOff x="1655742" y="4183117"/>
                <a:chExt cx="2791591" cy="1175139"/>
              </a:xfrm>
            </p:grpSpPr>
            <p:sp>
              <p:nvSpPr>
                <p:cNvPr id="236" name="자유형 235"/>
                <p:cNvSpPr/>
                <p:nvPr>
                  <p:custDataLst>
                    <p:tags r:id="rId36"/>
                  </p:custDataLst>
                </p:nvPr>
              </p:nvSpPr>
              <p:spPr>
                <a:xfrm>
                  <a:off x="1655742" y="4202118"/>
                  <a:ext cx="2785241" cy="1156138"/>
                </a:xfrm>
                <a:custGeom>
                  <a:avLst/>
                  <a:gdLst>
                    <a:gd name="connsiteX0" fmla="*/ 0 w 2785241"/>
                    <a:gd name="connsiteY0" fmla="*/ 0 h 1156138"/>
                    <a:gd name="connsiteX1" fmla="*/ 945931 w 2785241"/>
                    <a:gd name="connsiteY1" fmla="*/ 1156138 h 1156138"/>
                    <a:gd name="connsiteX2" fmla="*/ 2785241 w 2785241"/>
                    <a:gd name="connsiteY2" fmla="*/ 1156138 h 1156138"/>
                  </a:gdLst>
                  <a:ahLst/>
                  <a:cxnLst>
                    <a:cxn ang="0">
                      <a:pos x="connsiteX0" y="connsiteY0"/>
                    </a:cxn>
                    <a:cxn ang="0">
                      <a:pos x="connsiteX1" y="connsiteY1"/>
                    </a:cxn>
                    <a:cxn ang="0">
                      <a:pos x="connsiteX2" y="connsiteY2"/>
                    </a:cxn>
                  </a:cxnLst>
                  <a:rect l="l" t="t" r="r" b="b"/>
                  <a:pathLst>
                    <a:path w="2785241" h="1156138">
                      <a:moveTo>
                        <a:pt x="0" y="0"/>
                      </a:moveTo>
                      <a:lnTo>
                        <a:pt x="945931" y="1156138"/>
                      </a:lnTo>
                      <a:lnTo>
                        <a:pt x="2785241" y="1156138"/>
                      </a:lnTo>
                    </a:path>
                  </a:pathLst>
                </a:cu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235" name="자유형 234"/>
                <p:cNvSpPr/>
                <p:nvPr>
                  <p:custDataLst>
                    <p:tags r:id="rId37"/>
                  </p:custDataLst>
                </p:nvPr>
              </p:nvSpPr>
              <p:spPr>
                <a:xfrm>
                  <a:off x="1662092" y="4183117"/>
                  <a:ext cx="2785241" cy="1156138"/>
                </a:xfrm>
                <a:custGeom>
                  <a:avLst/>
                  <a:gdLst>
                    <a:gd name="connsiteX0" fmla="*/ 0 w 2785241"/>
                    <a:gd name="connsiteY0" fmla="*/ 0 h 1156138"/>
                    <a:gd name="connsiteX1" fmla="*/ 945931 w 2785241"/>
                    <a:gd name="connsiteY1" fmla="*/ 1156138 h 1156138"/>
                    <a:gd name="connsiteX2" fmla="*/ 2785241 w 2785241"/>
                    <a:gd name="connsiteY2" fmla="*/ 1156138 h 1156138"/>
                  </a:gdLst>
                  <a:ahLst/>
                  <a:cxnLst>
                    <a:cxn ang="0">
                      <a:pos x="connsiteX0" y="connsiteY0"/>
                    </a:cxn>
                    <a:cxn ang="0">
                      <a:pos x="connsiteX1" y="connsiteY1"/>
                    </a:cxn>
                    <a:cxn ang="0">
                      <a:pos x="connsiteX2" y="connsiteY2"/>
                    </a:cxn>
                  </a:cxnLst>
                  <a:rect l="l" t="t" r="r" b="b"/>
                  <a:pathLst>
                    <a:path w="2785241" h="1156138">
                      <a:moveTo>
                        <a:pt x="0" y="0"/>
                      </a:moveTo>
                      <a:lnTo>
                        <a:pt x="945931" y="1156138"/>
                      </a:lnTo>
                      <a:lnTo>
                        <a:pt x="2785241" y="1156138"/>
                      </a:lnTo>
                    </a:path>
                  </a:pathLst>
                </a:custGeom>
                <a:ln w="25400">
                  <a:solidFill>
                    <a:srgbClr val="3158A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tx1"/>
                    </a:solidFill>
                    <a:effectLst/>
                    <a:uLnTx/>
                    <a:uFillTx/>
                    <a:latin typeface="+mn-lt"/>
                    <a:ea typeface="+mn-ea"/>
                    <a:cs typeface="+mn-cs"/>
                  </a:endParaRPr>
                </a:p>
              </p:txBody>
            </p:sp>
          </p:grpSp>
          <p:grpSp>
            <p:nvGrpSpPr>
              <p:cNvPr id="32786" name="그룹 240"/>
              <p:cNvGrpSpPr/>
              <p:nvPr>
                <p:custDataLst>
                  <p:tags r:id="rId38"/>
                </p:custDataLst>
              </p:nvPr>
            </p:nvGrpSpPr>
            <p:grpSpPr>
              <a:xfrm>
                <a:off x="6638" y="7425"/>
                <a:ext cx="7112" cy="1775"/>
                <a:chOff x="4270201" y="4714884"/>
                <a:chExt cx="4516621" cy="1127239"/>
              </a:xfrm>
            </p:grpSpPr>
            <p:sp>
              <p:nvSpPr>
                <p:cNvPr id="173" name="직사각형 172"/>
                <p:cNvSpPr/>
                <p:nvPr>
                  <p:custDataLst>
                    <p:tags r:id="rId39"/>
                  </p:custDataLst>
                </p:nvPr>
              </p:nvSpPr>
              <p:spPr>
                <a:xfrm>
                  <a:off x="4832607" y="4714884"/>
                  <a:ext cx="3954215" cy="1125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grpSp>
              <p:nvGrpSpPr>
                <p:cNvPr id="32791" name="그룹 239"/>
                <p:cNvGrpSpPr/>
                <p:nvPr>
                  <p:custDataLst>
                    <p:tags r:id="rId40"/>
                  </p:custDataLst>
                </p:nvPr>
              </p:nvGrpSpPr>
              <p:grpSpPr>
                <a:xfrm>
                  <a:off x="4270201" y="4714884"/>
                  <a:ext cx="1127239" cy="1127239"/>
                  <a:chOff x="4270201" y="4714884"/>
                  <a:chExt cx="1127239" cy="1127239"/>
                </a:xfrm>
              </p:grpSpPr>
              <p:sp>
                <p:nvSpPr>
                  <p:cNvPr id="175" name="타원 174"/>
                  <p:cNvSpPr/>
                  <p:nvPr>
                    <p:custDataLst>
                      <p:tags r:id="rId41"/>
                    </p:custDataLst>
                  </p:nvPr>
                </p:nvSpPr>
                <p:spPr>
                  <a:xfrm>
                    <a:off x="4270201" y="4714884"/>
                    <a:ext cx="1127239" cy="11272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grpSp>
                <p:nvGrpSpPr>
                  <p:cNvPr id="32793" name="그룹 202"/>
                  <p:cNvGrpSpPr/>
                  <p:nvPr>
                    <p:custDataLst>
                      <p:tags r:id="rId42"/>
                    </p:custDataLst>
                  </p:nvPr>
                </p:nvGrpSpPr>
                <p:grpSpPr>
                  <a:xfrm>
                    <a:off x="4270201" y="4714884"/>
                    <a:ext cx="1127239" cy="1127239"/>
                    <a:chOff x="4270201" y="4714884"/>
                    <a:chExt cx="1127239" cy="1127239"/>
                  </a:xfrm>
                </p:grpSpPr>
                <p:sp>
                  <p:nvSpPr>
                    <p:cNvPr id="176" name="타원 175"/>
                    <p:cNvSpPr/>
                    <p:nvPr>
                      <p:custDataLst>
                        <p:tags r:id="rId43"/>
                      </p:custDataLst>
                    </p:nvPr>
                  </p:nvSpPr>
                  <p:spPr>
                    <a:xfrm>
                      <a:off x="4334753" y="4779436"/>
                      <a:ext cx="998135" cy="998135"/>
                    </a:xfrm>
                    <a:prstGeom prst="ellipse">
                      <a:avLst/>
                    </a:prstGeom>
                    <a:solidFill>
                      <a:srgbClr val="315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lt1"/>
                        </a:solidFill>
                        <a:effectLst/>
                        <a:uLnTx/>
                        <a:uFillTx/>
                        <a:latin typeface="+mn-lt"/>
                        <a:ea typeface="+mn-ea"/>
                        <a:cs typeface="+mn-cs"/>
                      </a:endParaRPr>
                    </a:p>
                  </p:txBody>
                </p:sp>
                <p:sp>
                  <p:nvSpPr>
                    <p:cNvPr id="178" name="도넛 177"/>
                    <p:cNvSpPr/>
                    <p:nvPr>
                      <p:custDataLst>
                        <p:tags r:id="rId44"/>
                      </p:custDataLst>
                    </p:nvPr>
                  </p:nvSpPr>
                  <p:spPr>
                    <a:xfrm>
                      <a:off x="4270201" y="4714884"/>
                      <a:ext cx="1127239" cy="1127239"/>
                    </a:xfrm>
                    <a:prstGeom prst="donut">
                      <a:avLst>
                        <a:gd name="adj" fmla="val 13275"/>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ct val="0"/>
                        </a:spcBef>
                        <a:spcAft>
                          <a:spcPct val="0"/>
                        </a:spcAft>
                        <a:buClrTx/>
                        <a:buSzTx/>
                        <a:buFontTx/>
                        <a:buNone/>
                        <a:defRPr/>
                      </a:pPr>
                      <a:endParaRPr kumimoji="0" lang="ko-KR" altLang="en-US" sz="1350" b="0" i="0" u="none" strike="noStrike" kern="1200" cap="none" spc="0" normalizeH="0" baseline="0" noProof="0">
                        <a:ln>
                          <a:noFill/>
                        </a:ln>
                        <a:solidFill>
                          <a:schemeClr val="tx1"/>
                        </a:solidFill>
                        <a:effectLst/>
                        <a:uLnTx/>
                        <a:uFillTx/>
                        <a:latin typeface="+mn-lt"/>
                        <a:ea typeface="+mn-ea"/>
                        <a:cs typeface="+mn-cs"/>
                      </a:endParaRPr>
                    </a:p>
                  </p:txBody>
                </p:sp>
              </p:grpSp>
            </p:grpSp>
          </p:grpSp>
          <p:sp>
            <p:nvSpPr>
              <p:cNvPr id="32787" name="TextBox 171"/>
              <p:cNvSpPr txBox="1"/>
              <p:nvPr>
                <p:custDataLst>
                  <p:tags r:id="rId45"/>
                </p:custDataLst>
              </p:nvPr>
            </p:nvSpPr>
            <p:spPr>
              <a:xfrm>
                <a:off x="8462" y="7650"/>
                <a:ext cx="6071" cy="685"/>
              </a:xfrm>
              <a:prstGeom prst="rect">
                <a:avLst/>
              </a:prstGeom>
              <a:noFill/>
              <a:ln w="9525">
                <a:noFill/>
              </a:ln>
            </p:spPr>
            <p:txBody>
              <a:bodyPr wrap="square">
                <a:spAutoFit/>
              </a:bodyPr>
              <a:lstStyle/>
              <a:p>
                <a:r>
                  <a:rPr lang="en-US" altLang="ko-KR" sz="1500">
                    <a:solidFill>
                      <a:srgbClr val="3158A6"/>
                    </a:solidFill>
                    <a:latin typeface="Arial Black" panose="020B0A04020102020204" pitchFamily="34" charset="0"/>
                    <a:ea typeface="HY견고딕" pitchFamily="18" charset="-127"/>
                  </a:rPr>
                  <a:t>logical &amp; reliable</a:t>
                </a:r>
                <a:endParaRPr lang="en-US" altLang="ko-KR" sz="825">
                  <a:solidFill>
                    <a:srgbClr val="6F6F6F"/>
                  </a:solidFill>
                  <a:latin typeface="Arial" panose="020B0604020202020204" pitchFamily="34" charset="0"/>
                  <a:ea typeface="HY견고딕" pitchFamily="18" charset="-127"/>
                </a:endParaRPr>
              </a:p>
            </p:txBody>
          </p:sp>
          <p:sp>
            <p:nvSpPr>
              <p:cNvPr id="171" name="TextBox 170"/>
              <p:cNvSpPr txBox="1"/>
              <p:nvPr>
                <p:custDataLst>
                  <p:tags r:id="rId46"/>
                </p:custDataLst>
              </p:nvPr>
            </p:nvSpPr>
            <p:spPr>
              <a:xfrm>
                <a:off x="6860" y="7998"/>
                <a:ext cx="1330" cy="685"/>
              </a:xfrm>
              <a:prstGeom prst="rect">
                <a:avLst/>
              </a:prstGeom>
              <a:noFill/>
            </p:spPr>
            <p:txBody>
              <a:bodyPr wrap="square" rtlCol="0">
                <a:spAutoFit/>
              </a:bodyPr>
              <a:lstStyle/>
              <a:p>
                <a:pPr marR="0" algn="ctr" defTabSz="914400" fontAlgn="auto">
                  <a:spcBef>
                    <a:spcPct val="0"/>
                  </a:spcBef>
                  <a:spcAft>
                    <a:spcPct val="0"/>
                  </a:spcAft>
                  <a:buClrTx/>
                  <a:buSzTx/>
                  <a:buFontTx/>
                  <a:defRPr/>
                </a:pPr>
                <a:r>
                  <a:rPr kumimoji="0" lang="en-US" altLang="ko-KR" sz="1500" kern="1200" cap="none" spc="-150" normalizeH="0" baseline="0" noProof="0" smtClean="0">
                    <a:solidFill>
                      <a:prstClr val="white"/>
                    </a:solidFill>
                    <a:effectLst>
                      <a:outerShdw blurRad="50800" dist="38100" dir="2700000" algn="tl" rotWithShape="0">
                        <a:prstClr val="black">
                          <a:alpha val="68000"/>
                        </a:prstClr>
                      </a:outerShdw>
                    </a:effectLst>
                    <a:latin typeface="HY견고딕" pitchFamily="18" charset="-127"/>
                    <a:ea typeface="HY견고딕" pitchFamily="18" charset="-127"/>
                    <a:cs typeface="+mn-cs"/>
                  </a:rPr>
                  <a:t>3</a:t>
                </a:r>
                <a:endParaRPr kumimoji="0" lang="en-US" altLang="ko-KR" sz="1500" kern="1200" cap="none" spc="-150" normalizeH="0" baseline="0" noProof="0" smtClean="0">
                  <a:solidFill>
                    <a:prstClr val="white"/>
                  </a:solidFill>
                  <a:effectLst>
                    <a:outerShdw blurRad="50800" dist="38100" dir="2700000" algn="tl" rotWithShape="0">
                      <a:prstClr val="black">
                        <a:alpha val="68000"/>
                      </a:prstClr>
                    </a:outerShdw>
                  </a:effectLst>
                  <a:latin typeface="HY견고딕" pitchFamily="18" charset="-127"/>
                  <a:ea typeface="HY견고딕" pitchFamily="18" charset="-127"/>
                  <a:cs typeface="+mn-cs"/>
                </a:endParaRPr>
              </a:p>
            </p:txBody>
          </p:sp>
        </p:grpSp>
      </p:grpSp>
      <p:sp>
        <p:nvSpPr>
          <p:cNvPr id="32789" name="TextBox 48"/>
          <p:cNvSpPr txBox="1"/>
          <p:nvPr>
            <p:custDataLst>
              <p:tags r:id="rId47"/>
            </p:custDataLst>
          </p:nvPr>
        </p:nvSpPr>
        <p:spPr>
          <a:xfrm>
            <a:off x="6556177" y="4898231"/>
            <a:ext cx="1238250" cy="229870"/>
          </a:xfrm>
          <a:prstGeom prst="rect">
            <a:avLst/>
          </a:prstGeom>
          <a:noFill/>
          <a:ln w="9525">
            <a:noFill/>
          </a:ln>
        </p:spPr>
        <p:txBody>
          <a:bodyPr wrap="none">
            <a:spAutoFit/>
          </a:bodyPr>
          <a:lstStyle/>
          <a:p>
            <a:pPr algn="ctr"/>
            <a:r>
              <a:rPr lang="en-US" altLang="ko-KR" sz="900">
                <a:solidFill>
                  <a:schemeClr val="bg1"/>
                </a:solidFill>
                <a:latin typeface="HY견고딕" pitchFamily="18" charset="-127"/>
                <a:ea typeface="HY견고딕" pitchFamily="18" charset="-127"/>
              </a:rPr>
              <a:t>CLICK TO ADD TEXT</a:t>
            </a:r>
            <a:endParaRPr lang="en-US" altLang="ko-KR" sz="900">
              <a:solidFill>
                <a:schemeClr val="bg1"/>
              </a:solidFill>
              <a:latin typeface="HY견고딕" pitchFamily="18" charset="-127"/>
              <a:ea typeface="HY견고딕" pitchFamily="18" charset="-127"/>
            </a:endParaRPr>
          </a:p>
        </p:txBody>
      </p:sp>
      <p:sp>
        <p:nvSpPr>
          <p:cNvPr id="4" name="文本框 3"/>
          <p:cNvSpPr txBox="1"/>
          <p:nvPr>
            <p:custDataLst>
              <p:tags r:id="rId48"/>
            </p:custDataLst>
          </p:nvPr>
        </p:nvSpPr>
        <p:spPr>
          <a:xfrm>
            <a:off x="570230" y="652145"/>
            <a:ext cx="3960495" cy="4030980"/>
          </a:xfrm>
          <a:prstGeom prst="rect">
            <a:avLst/>
          </a:prstGeom>
          <a:noFill/>
        </p:spPr>
        <p:txBody>
          <a:bodyPr wrap="square" rtlCol="0" anchor="t">
            <a:spAutoFit/>
          </a:bodyPr>
          <a:lstStyle/>
          <a:p>
            <a:r>
              <a:rPr lang="zh-CN" altLang="en-US" sz="1600" b="1">
                <a:latin typeface="Times New Roman" panose="02020603050405020304" charset="0"/>
                <a:cs typeface="Times New Roman" panose="02020603050405020304" charset="0"/>
              </a:rPr>
              <a:t>Who exactly is Disney nature documentary "Born in China" for? The obvious answer is baby-animal-loving kids and their parents (sorry, stoners!). But realistically, much of "Born in China," which revolves around four animal families as they face challenges together, is for parents. The film patly confirms what "The Lion King" already taught '90s kids: we should take comfort in knowing that everything in life is natural when seen as part of the "circle of life," as surprisingly effective voiceover narrator John Krasinski reminds us. Animals live, die, grow apart, and then come together again: all of these major changes are completely normal.</a:t>
            </a:r>
            <a:endParaRPr lang="zh-CN" altLang="en-US" sz="1600" b="1">
              <a:latin typeface="Times New Roman" panose="02020603050405020304" charset="0"/>
              <a:cs typeface="Times New Roman" panose="02020603050405020304" charset="0"/>
            </a:endParaRPr>
          </a:p>
        </p:txBody>
      </p:sp>
      <p:sp>
        <p:nvSpPr>
          <p:cNvPr id="3" name="标题 1"/>
          <p:cNvSpPr>
            <a:spLocks noGrp="1"/>
          </p:cNvSpPr>
          <p:nvPr>
            <p:custDataLst>
              <p:tags r:id="rId49"/>
            </p:custDataLst>
          </p:nvPr>
        </p:nvSpPr>
        <p:spPr>
          <a:xfrm>
            <a:off x="-107950" y="0"/>
            <a:ext cx="3787775" cy="437515"/>
          </a:xfrm>
          <a:prstGeom prst="rect">
            <a:avLst/>
          </a:prstGeom>
          <a:solidFill>
            <a:srgbClr val="7030A0"/>
          </a:solidFill>
          <a:ln w="9525">
            <a:noFill/>
          </a:ln>
        </p:spPr>
        <p:txBody>
          <a:bodyPr anchor="ctr">
            <a:norm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algn="ctr"/>
            <a:r>
              <a:rPr lang="en-US" altLang="zh-CN" sz="1800" b="1" smtClean="0">
                <a:solidFill>
                  <a:schemeClr val="bg1"/>
                </a:solidFill>
                <a:latin typeface="Verdana" panose="020B0604030504040204" pitchFamily="34" charset="0"/>
                <a:ea typeface="Verdana" panose="020B0604030504040204" pitchFamily="34" charset="0"/>
                <a:cs typeface="Verdana" panose="020B0604030504040204" pitchFamily="34" charset="0"/>
              </a:rPr>
              <a:t>Step 3 Create </a:t>
            </a:r>
            <a:r>
              <a:rPr lang="en-US" altLang="zh-CN" sz="1800" b="1" smtClean="0">
                <a:latin typeface="Verdana" panose="020B0604030504040204" pitchFamily="34" charset="0"/>
                <a:ea typeface="Verdana" panose="020B0604030504040204" pitchFamily="34" charset="0"/>
                <a:cs typeface="Verdana" panose="020B0604030504040204" pitchFamily="34" charset="0"/>
              </a:rPr>
              <a:t> </a:t>
            </a:r>
            <a:endParaRPr lang="zh-CN" altLang="en-US" sz="1800" b="1">
              <a:latin typeface="Verdana" panose="020B0604030504040204" pitchFamily="34" charset="0"/>
              <a:cs typeface="Verdana" panose="020B060403050404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ac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500" fill="hold">
                                          <p:stCondLst>
                                            <p:cond delay="0"/>
                                          </p:stCondLst>
                                        </p:cTn>
                                        <p:tgtEl>
                                          <p:spTgt spid="4"/>
                                        </p:tgtEl>
                                      </p:cBhvr>
                                      <p:from x="0" y="0"/>
                                      <p:to x="100000" y="100000"/>
                                    </p:animScale>
                                    <p:anim to="" calcmode="lin" valueType="num">
                                      <p:cBhvr>
                                        <p:cTn id="8" dur="500" fill="hold">
                                          <p:stCondLst>
                                            <p:cond delay="0"/>
                                          </p:stCondLst>
                                        </p:cTn>
                                        <p:tgtEl>
                                          <p:spTgt spid="4"/>
                                        </p:tgtEl>
                                        <p:attrNameLst>
                                          <p:attrName>ppt_y</p:attrName>
                                        </p:attrNameLst>
                                      </p:cBhvr>
                                      <p:tavLst>
                                        <p:tav tm="0">
                                          <p:val>
                                            <p:strVal val="#ppt_y-0.5"/>
                                          </p:val>
                                        </p:tav>
                                        <p:tav tm="100000">
                                          <p:val>
                                            <p:fltVal val="0.51463"/>
                                          </p:val>
                                        </p:tav>
                                      </p:tavLst>
                                    </p:anim>
                                    <p:animEffect filter="fade">
                                      <p:cBhvr>
                                        <p:cTn id="9" dur="500">
                                          <p:stCondLst>
                                            <p:cond delay="0"/>
                                          </p:stCondLst>
                                        </p:cTn>
                                        <p:tgtEl>
                                          <p:spTgt spid="4"/>
                                        </p:tgtEl>
                                      </p:cBhvr>
                                    </p:animEffect>
                                    <p:anim to="" calcmode="lin" valueType="num">
                                      <p:cBhvr>
                                        <p:cTn id="10" dur="500" fill="hold">
                                          <p:stCondLst>
                                            <p:cond delay="0"/>
                                          </p:stCondLst>
                                        </p:cTn>
                                        <p:tgtEl>
                                          <p:spTgt spid="4"/>
                                        </p:tgtEl>
                                        <p:attrNameLst>
                                          <p:attrName>ppt_x</p:attrName>
                                        </p:attrNameLst>
                                      </p:cBhvr>
                                      <p:tavLst>
                                        <p:tav tm="0">
                                          <p:val>
                                            <p:fltVal val="0.578"/>
                                          </p:val>
                                        </p:tav>
                                        <p:tav tm="100000">
                                          <p:val>
                                            <p:fltVal val="0.29031"/>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7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accel="5000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Scale>
                                      <p:cBhvr>
                                        <p:cTn id="19" dur="500" fill="hold">
                                          <p:stCondLst>
                                            <p:cond delay="0"/>
                                          </p:stCondLst>
                                        </p:cTn>
                                        <p:tgtEl>
                                          <p:spTgt spid="5"/>
                                        </p:tgtEl>
                                      </p:cBhvr>
                                      <p:from x="0" y="0"/>
                                      <p:to x="100000" y="100000"/>
                                    </p:animScale>
                                    <p:anim to="" calcmode="lin" valueType="num">
                                      <p:cBhvr>
                                        <p:cTn id="20" dur="500" fill="hold">
                                          <p:stCondLst>
                                            <p:cond delay="0"/>
                                          </p:stCondLst>
                                        </p:cTn>
                                        <p:tgtEl>
                                          <p:spTgt spid="5"/>
                                        </p:tgtEl>
                                        <p:attrNameLst>
                                          <p:attrName>ppt_y</p:attrName>
                                        </p:attrNameLst>
                                      </p:cBhvr>
                                      <p:tavLst>
                                        <p:tav tm="0">
                                          <p:val>
                                            <p:strVal val="#ppt_y-0.5"/>
                                          </p:val>
                                        </p:tav>
                                        <p:tav tm="100000">
                                          <p:val>
                                            <p:fltVal val="0.51463"/>
                                          </p:val>
                                        </p:tav>
                                      </p:tavLst>
                                    </p:anim>
                                    <p:animEffect filter="fade">
                                      <p:cBhvr>
                                        <p:cTn id="21" dur="500">
                                          <p:stCondLst>
                                            <p:cond delay="0"/>
                                          </p:stCondLst>
                                        </p:cTn>
                                        <p:tgtEl>
                                          <p:spTgt spid="5"/>
                                        </p:tgtEl>
                                      </p:cBhvr>
                                    </p:animEffect>
                                    <p:anim to="" calcmode="lin" valueType="num">
                                      <p:cBhvr>
                                        <p:cTn id="22" dur="500" fill="hold">
                                          <p:stCondLst>
                                            <p:cond delay="0"/>
                                          </p:stCondLst>
                                        </p:cTn>
                                        <p:tgtEl>
                                          <p:spTgt spid="5"/>
                                        </p:tgtEl>
                                        <p:attrNameLst>
                                          <p:attrName>ppt_x</p:attrName>
                                        </p:attrNameLst>
                                      </p:cBhvr>
                                      <p:tavLst>
                                        <p:tav tm="0">
                                          <p:val>
                                            <p:fltVal val="0.578"/>
                                          </p:val>
                                        </p:tav>
                                        <p:tav tm="100000">
                                          <p:val>
                                            <p:fltVal val="0.50931"/>
                                          </p:val>
                                        </p:tav>
                                      </p:tavLst>
                                    </p:anim>
                                  </p:childTnLst>
                                </p:cTn>
                              </p:par>
                              <p:par>
                                <p:cTn id="23" presetID="35" presetClass="path" presetSubtype="0" accel="50000" decel="50000" fill="hold" nodeType="withEffect">
                                  <p:stCondLst>
                                    <p:cond delay="0"/>
                                  </p:stCondLst>
                                  <p:childTnLst>
                                    <p:anim calcmode="lin" valueType="num">
                                      <p:cBhvr additive="base">
                                        <p:cTn id="24" dur="500" fill="hold">
                                          <p:stCondLst>
                                            <p:cond delay="0"/>
                                          </p:stCondLst>
                                        </p:cTn>
                                        <p:tgtEl>
                                          <p:spTgt spid="5"/>
                                        </p:tgtEl>
                                        <p:attrNameLst>
                                          <p:attrName>ppt_x</p:attrName>
                                        </p:attrNameLst>
                                      </p:cBhvr>
                                      <p:tavLst>
                                        <p:tav tm="0">
                                          <p:val>
                                            <p:strVal val="ppt_x"/>
                                          </p:val>
                                        </p:tav>
                                        <p:tav tm="100000">
                                          <p:val>
                                            <p:fltVal val="0.65757"/>
                                          </p:val>
                                        </p:tav>
                                      </p:tavLst>
                                    </p:anim>
                                    <p:anim calcmode="lin" valueType="num">
                                      <p:cBhvr additive="base">
                                        <p:cTn id="25" dur="500" fill="hold">
                                          <p:stCondLst>
                                            <p:cond delay="0"/>
                                          </p:stCondLst>
                                        </p:cTn>
                                        <p:tgtEl>
                                          <p:spTgt spid="5"/>
                                        </p:tgtEl>
                                        <p:attrNameLst>
                                          <p:attrName>ppt_y</p:attrName>
                                        </p:attrNameLst>
                                      </p:cBhvr>
                                      <p:tavLst>
                                        <p:tav tm="0">
                                          <p:val>
                                            <p:strVal val="ppt_y"/>
                                          </p:val>
                                        </p:tav>
                                        <p:tav tm="100000">
                                          <p:val>
                                            <p:fltVal val="0.51463"/>
                                          </p:val>
                                        </p:tav>
                                      </p:tavLst>
                                    </p:anim>
                                    <p:anim calcmode="lin" valueType="num">
                                      <p:cBhvr additive="base">
                                        <p:cTn id="26" dur="500" fill="hold">
                                          <p:stCondLst>
                                            <p:cond delay="0"/>
                                          </p:stCondLst>
                                        </p:cTn>
                                        <p:tgtEl>
                                          <p:spTgt spid="5"/>
                                        </p:tgtEl>
                                        <p:attrNameLst>
                                          <p:attrName>ppt_w</p:attrName>
                                        </p:attrNameLst>
                                      </p:cBhvr>
                                      <p:tavLst>
                                        <p:tav tm="0">
                                          <p:val>
                                            <p:strVal val="ppt_w"/>
                                          </p:val>
                                        </p:tav>
                                        <p:tav tm="100000">
                                          <p:val>
                                            <p:strVal val="#ppt_w"/>
                                          </p:val>
                                        </p:tav>
                                      </p:tavLst>
                                    </p:anim>
                                    <p:anim calcmode="lin" valueType="num">
                                      <p:cBhvr additive="base">
                                        <p:cTn id="27" dur="500" fill="hold">
                                          <p:stCondLst>
                                            <p:cond delay="0"/>
                                          </p:stCondLst>
                                        </p:cTn>
                                        <p:tgtEl>
                                          <p:spTgt spid="5"/>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35" presetClass="path" presetSubtype="0" accel="50000" decel="50000" fill="hold" grpId="1" nodeType="clickEffect">
                                  <p:stCondLst>
                                    <p:cond delay="0"/>
                                  </p:stCondLst>
                                  <p:childTnLst>
                                    <p:anim calcmode="lin" valueType="num">
                                      <p:cBhvr additive="base">
                                        <p:cTn id="31" dur="250" fill="hold">
                                          <p:stCondLst>
                                            <p:cond delay="0"/>
                                          </p:stCondLst>
                                        </p:cTn>
                                        <p:tgtEl>
                                          <p:spTgt spid="4"/>
                                        </p:tgtEl>
                                        <p:attrNameLst>
                                          <p:attrName>ppt_x</p:attrName>
                                        </p:attrNameLst>
                                      </p:cBhvr>
                                      <p:tavLst>
                                        <p:tav tm="0">
                                          <p:val>
                                            <p:strVal val="ppt_x"/>
                                          </p:val>
                                        </p:tav>
                                        <p:tav tm="100000">
                                          <p:val>
                                            <p:fltVal val="0.29031"/>
                                          </p:val>
                                        </p:tav>
                                      </p:tavLst>
                                    </p:anim>
                                    <p:anim calcmode="lin" valueType="num">
                                      <p:cBhvr additive="base">
                                        <p:cTn id="32" dur="250" fill="hold">
                                          <p:stCondLst>
                                            <p:cond delay="0"/>
                                          </p:stCondLst>
                                        </p:cTn>
                                        <p:tgtEl>
                                          <p:spTgt spid="4"/>
                                        </p:tgtEl>
                                        <p:attrNameLst>
                                          <p:attrName>ppt_y</p:attrName>
                                        </p:attrNameLst>
                                      </p:cBhvr>
                                      <p:tavLst>
                                        <p:tav tm="0">
                                          <p:val>
                                            <p:strVal val="ppt_y"/>
                                          </p:val>
                                        </p:tav>
                                        <p:tav tm="100000">
                                          <p:val>
                                            <p:fltVal val="0.51463"/>
                                          </p:val>
                                        </p:tav>
                                      </p:tavLst>
                                    </p:anim>
                                    <p:anim calcmode="lin" valueType="num">
                                      <p:cBhvr additive="base">
                                        <p:cTn id="33" dur="250" fill="hold">
                                          <p:stCondLst>
                                            <p:cond delay="0"/>
                                          </p:stCondLst>
                                        </p:cTn>
                                        <p:tgtEl>
                                          <p:spTgt spid="4"/>
                                        </p:tgtEl>
                                        <p:attrNameLst>
                                          <p:attrName>ppt_w</p:attrName>
                                        </p:attrNameLst>
                                      </p:cBhvr>
                                      <p:tavLst>
                                        <p:tav tm="0">
                                          <p:val>
                                            <p:strVal val="ppt_w"/>
                                          </p:val>
                                        </p:tav>
                                        <p:tav tm="100000">
                                          <p:val>
                                            <p:strVal val="#ppt_w"/>
                                          </p:val>
                                        </p:tav>
                                      </p:tavLst>
                                    </p:anim>
                                    <p:anim calcmode="lin" valueType="num">
                                      <p:cBhvr additive="base">
                                        <p:cTn id="34" dur="250" fill="hold">
                                          <p:stCondLst>
                                            <p:cond delay="0"/>
                                          </p:stCondLst>
                                        </p:cTn>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p:bldP spid="4" grpId="0"/>
      <p:bldP spid="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custDataLst>
              <p:tags r:id="rId1"/>
            </p:custDataLst>
          </p:nvPr>
        </p:nvSpPr>
        <p:spPr>
          <a:xfrm>
            <a:off x="887730" y="501015"/>
            <a:ext cx="7752715" cy="4516755"/>
          </a:xfrm>
        </p:spPr>
        <p:txBody>
          <a:bodyPr/>
          <a:lstStyle/>
          <a:p>
            <a:r>
              <a:rPr lang="zh-CN" altLang="en-US" sz="1500" b="1">
                <a:latin typeface="Times New Roman" panose="02020603050405020304" charset="0"/>
                <a:cs typeface="Times New Roman" panose="02020603050405020304" charset="0"/>
              </a:rPr>
              <a:t>The documentary </a:t>
            </a:r>
            <a:r>
              <a:rPr lang="zh-CN" altLang="en-US" sz="1500" b="1">
                <a:latin typeface="Times New Roman" panose="02020603050405020304" charset="0"/>
                <a:cs typeface="Times New Roman" panose="02020603050405020304" charset="0"/>
                <a:sym typeface="+mn-ea"/>
              </a:rPr>
              <a:t>"Born in China" </a:t>
            </a:r>
            <a:r>
              <a:rPr lang="zh-CN" altLang="en-US" sz="1500" b="1">
                <a:latin typeface="Times New Roman" panose="02020603050405020304" charset="0"/>
                <a:cs typeface="Times New Roman" panose="02020603050405020304" charset="0"/>
              </a:rPr>
              <a:t> made by BBC, which </a:t>
            </a:r>
            <a:r>
              <a:rPr lang="en-US" altLang="zh-CN" sz="1500" b="1">
                <a:latin typeface="Times New Roman" panose="02020603050405020304" charset="0"/>
                <a:cs typeface="Times New Roman" panose="02020603050405020304" charset="0"/>
                <a:sym typeface="+mn-ea"/>
              </a:rPr>
              <a:t>mainly talka bout</a:t>
            </a:r>
            <a:r>
              <a:rPr lang="zh-CN" altLang="en-US" sz="1500" b="1">
                <a:latin typeface="Times New Roman" panose="02020603050405020304" charset="0"/>
                <a:cs typeface="Times New Roman" panose="02020603050405020304" charset="0"/>
                <a:sym typeface="+mn-ea"/>
              </a:rPr>
              <a:t> baby-animal-loving kids and their parents</a:t>
            </a:r>
            <a:r>
              <a:rPr lang="zh-CN" altLang="en-US" sz="1500" b="1">
                <a:sym typeface="+mn-ea"/>
              </a:rPr>
              <a:t> </a:t>
            </a:r>
            <a:r>
              <a:rPr lang="zh-CN" altLang="en-US" sz="1500" b="1">
                <a:latin typeface="Times New Roman" panose="02020603050405020304" charset="0"/>
                <a:cs typeface="Times New Roman" panose="02020603050405020304" charset="0"/>
              </a:rPr>
              <a:t>, wins widespread recognition among foreigners. </a:t>
            </a:r>
            <a:endParaRPr lang="zh-CN" altLang="en-US" sz="1500" b="1">
              <a:latin typeface="Times New Roman" panose="02020603050405020304" charset="0"/>
              <a:cs typeface="Times New Roman" panose="02020603050405020304" charset="0"/>
            </a:endParaRPr>
          </a:p>
          <a:p>
            <a:r>
              <a:rPr lang="zh-CN" altLang="en-US" sz="1500" b="1">
                <a:latin typeface="Times New Roman" panose="02020603050405020304" charset="0"/>
                <a:cs typeface="Times New Roman" panose="02020603050405020304" charset="0"/>
              </a:rPr>
              <a:t>Its exquisite production also captures </a:t>
            </a:r>
            <a:r>
              <a:rPr lang="en-US" altLang="zh-CN" sz="1500" b="1">
                <a:latin typeface="Times New Roman" panose="02020603050405020304" charset="0"/>
                <a:cs typeface="Times New Roman" panose="02020603050405020304" charset="0"/>
              </a:rPr>
              <a:t>the world's</a:t>
            </a:r>
            <a:r>
              <a:rPr lang="zh-CN" altLang="en-US" sz="1500" b="1">
                <a:latin typeface="Times New Roman" panose="02020603050405020304" charset="0"/>
                <a:cs typeface="Times New Roman" panose="02020603050405020304" charset="0"/>
              </a:rPr>
              <a:t> heart. </a:t>
            </a:r>
            <a:endParaRPr lang="zh-CN" altLang="en-US" sz="1500" b="1">
              <a:latin typeface="Times New Roman" panose="02020603050405020304" charset="0"/>
              <a:cs typeface="Times New Roman" panose="02020603050405020304" charset="0"/>
            </a:endParaRPr>
          </a:p>
          <a:p>
            <a:r>
              <a:rPr lang="zh-CN" altLang="en-US" sz="1500" b="1">
                <a:latin typeface="Times New Roman" panose="02020603050405020304" charset="0"/>
                <a:cs typeface="Times New Roman" panose="02020603050405020304" charset="0"/>
                <a:sym typeface="+mn-ea"/>
              </a:rPr>
              <a:t>Wh</a:t>
            </a:r>
            <a:r>
              <a:rPr lang="en-US" altLang="zh-CN" sz="1500" b="1">
                <a:latin typeface="Times New Roman" panose="02020603050405020304" charset="0"/>
                <a:cs typeface="Times New Roman" panose="02020603050405020304" charset="0"/>
                <a:sym typeface="+mn-ea"/>
              </a:rPr>
              <a:t>y dose the</a:t>
            </a:r>
            <a:r>
              <a:rPr lang="zh-CN" altLang="en-US" sz="1500" b="1">
                <a:latin typeface="Times New Roman" panose="02020603050405020304" charset="0"/>
                <a:cs typeface="Times New Roman" panose="02020603050405020304" charset="0"/>
                <a:sym typeface="+mn-ea"/>
              </a:rPr>
              <a:t> Disney nature documentary "Born in China" </a:t>
            </a:r>
            <a:r>
              <a:rPr lang="en-US" altLang="zh-CN" sz="1500" b="1">
                <a:latin typeface="Times New Roman" panose="02020603050405020304" charset="0"/>
                <a:cs typeface="Times New Roman" panose="02020603050405020304" charset="0"/>
                <a:sym typeface="+mn-ea"/>
              </a:rPr>
              <a:t>obviously</a:t>
            </a:r>
            <a:r>
              <a:rPr lang="zh-CN" altLang="en-US" sz="1500" b="1">
                <a:latin typeface="Times New Roman" panose="02020603050405020304" charset="0"/>
                <a:cs typeface="Times New Roman" panose="02020603050405020304" charset="0"/>
                <a:sym typeface="+mn-ea"/>
              </a:rPr>
              <a:t> </a:t>
            </a:r>
            <a:r>
              <a:rPr lang="en-US" altLang="zh-CN" sz="1500" b="1">
                <a:latin typeface="Times New Roman" panose="02020603050405020304" charset="0"/>
                <a:cs typeface="Times New Roman" panose="02020603050405020304" charset="0"/>
                <a:sym typeface="+mn-ea"/>
              </a:rPr>
              <a:t>apeal to the world</a:t>
            </a:r>
            <a:r>
              <a:rPr lang="zh-CN" altLang="en-US" sz="1500" b="1">
                <a:latin typeface="Times New Roman" panose="02020603050405020304" charset="0"/>
                <a:cs typeface="Times New Roman" panose="02020603050405020304" charset="0"/>
                <a:sym typeface="+mn-ea"/>
              </a:rPr>
              <a:t>?</a:t>
            </a:r>
            <a:r>
              <a:rPr lang="zh-CN" altLang="en-US" sz="1500" b="1">
                <a:gradFill>
                  <a:gsLst>
                    <a:gs pos="0">
                      <a:srgbClr val="FBFB11"/>
                    </a:gs>
                    <a:gs pos="100000">
                      <a:srgbClr val="838309"/>
                    </a:gs>
                  </a:gsLst>
                  <a:lin scaled="0"/>
                </a:gradFill>
                <a:latin typeface="Times New Roman" panose="02020603050405020304" charset="0"/>
                <a:cs typeface="Times New Roman" panose="02020603050405020304" charset="0"/>
              </a:rPr>
              <a:t> </a:t>
            </a:r>
            <a:endParaRPr lang="zh-CN" altLang="en-US" sz="1500" b="1">
              <a:gradFill>
                <a:gsLst>
                  <a:gs pos="0">
                    <a:srgbClr val="FBFB11"/>
                  </a:gs>
                  <a:gs pos="100000">
                    <a:srgbClr val="838309"/>
                  </a:gs>
                </a:gsLst>
                <a:lin scaled="0"/>
              </a:gradFill>
              <a:latin typeface="Times New Roman" panose="02020603050405020304" charset="0"/>
              <a:cs typeface="Times New Roman" panose="02020603050405020304" charset="0"/>
            </a:endParaRPr>
          </a:p>
          <a:p>
            <a:r>
              <a:rPr lang="zh-CN" altLang="en-US" sz="1500" b="1">
                <a:solidFill>
                  <a:srgbClr val="F43308"/>
                </a:solidFill>
                <a:latin typeface="Times New Roman" panose="02020603050405020304" charset="0"/>
                <a:cs typeface="Times New Roman" panose="02020603050405020304" charset="0"/>
              </a:rPr>
              <a:t>Firstly,</a:t>
            </a:r>
            <a:r>
              <a:rPr lang="zh-CN" altLang="en-US" sz="1500" b="1">
                <a:latin typeface="Times New Roman" panose="02020603050405020304" charset="0"/>
                <a:cs typeface="Times New Roman" panose="02020603050405020304" charset="0"/>
              </a:rPr>
              <a:t> China's rising international status and groundbreaking development catch the whole world's attention.By exposing themselves to this great </a:t>
            </a:r>
            <a:r>
              <a:rPr lang="en-US" altLang="zh-CN" sz="1500" b="1">
                <a:latin typeface="Times New Roman" panose="02020603050405020304" charset="0"/>
                <a:cs typeface="Times New Roman" panose="02020603050405020304" charset="0"/>
              </a:rPr>
              <a:t>nature</a:t>
            </a:r>
            <a:r>
              <a:rPr lang="zh-CN" altLang="en-US" sz="1500" b="1">
                <a:latin typeface="Times New Roman" panose="02020603050405020304" charset="0"/>
                <a:cs typeface="Times New Roman" panose="02020603050405020304" charset="0"/>
              </a:rPr>
              <a:t> life experience, foreign audiences are better acquainted with Chinese </a:t>
            </a:r>
            <a:r>
              <a:rPr lang="en-US" altLang="zh-CN" sz="1500" b="1">
                <a:latin typeface="Times New Roman" panose="02020603050405020304" charset="0"/>
                <a:cs typeface="Times New Roman" panose="02020603050405020304" charset="0"/>
              </a:rPr>
              <a:t>eco</a:t>
            </a:r>
            <a:r>
              <a:rPr lang="zh-CN" altLang="en-US" sz="1500" b="1">
                <a:latin typeface="Times New Roman" panose="02020603050405020304" charset="0"/>
                <a:cs typeface="Times New Roman" panose="02020603050405020304" charset="0"/>
              </a:rPr>
              <a:t> system, thus gaining a better insight into contemporary China and its rapid growth.</a:t>
            </a:r>
            <a:endParaRPr lang="zh-CN" altLang="en-US" sz="1500" b="1">
              <a:latin typeface="Times New Roman" panose="02020603050405020304" charset="0"/>
              <a:cs typeface="Times New Roman" panose="02020603050405020304" charset="0"/>
            </a:endParaRPr>
          </a:p>
          <a:p>
            <a:r>
              <a:rPr lang="zh-CN" altLang="en-US" sz="1500" b="1">
                <a:solidFill>
                  <a:srgbClr val="F43308"/>
                </a:solidFill>
                <a:latin typeface="Times New Roman" panose="02020603050405020304" charset="0"/>
                <a:cs typeface="Times New Roman" panose="02020603050405020304" charset="0"/>
              </a:rPr>
              <a:t>Secondly</a:t>
            </a:r>
            <a:r>
              <a:rPr lang="en-US" altLang="zh-CN" sz="1500" b="1">
                <a:solidFill>
                  <a:srgbClr val="F43308"/>
                </a:solidFill>
                <a:latin typeface="Times New Roman" panose="02020603050405020304" charset="0"/>
                <a:cs typeface="Times New Roman" panose="02020603050405020304" charset="0"/>
              </a:rPr>
              <a:t>, </a:t>
            </a:r>
            <a:r>
              <a:rPr lang="zh-CN" altLang="en-US" sz="1500" b="1">
                <a:latin typeface="Times New Roman" panose="02020603050405020304" charset="0"/>
                <a:cs typeface="Times New Roman" panose="02020603050405020304" charset="0"/>
                <a:sym typeface="+mn-ea"/>
              </a:rPr>
              <a:t>much of "Born in China," which revolves around four animal families as they face challenges together. The film patly confirms what "The Lion King" already taught '90s kids: we should take comfort in knowing that everything in life is natural when seen as part of the "circle of life," as surprisingly effective voiceover narrator John Krasinski reminds us. </a:t>
            </a:r>
            <a:endParaRPr lang="zh-CN" altLang="en-US" sz="1500" b="1">
              <a:latin typeface="Times New Roman" panose="02020603050405020304" charset="0"/>
              <a:cs typeface="Times New Roman" panose="02020603050405020304" charset="0"/>
              <a:sym typeface="+mn-ea"/>
            </a:endParaRPr>
          </a:p>
          <a:p>
            <a:r>
              <a:rPr lang="zh-CN" altLang="en-US" sz="1500" b="1">
                <a:solidFill>
                  <a:srgbClr val="F43308"/>
                </a:solidFill>
                <a:latin typeface="Times New Roman" panose="02020603050405020304" charset="0"/>
                <a:cs typeface="Times New Roman" panose="02020603050405020304" charset="0"/>
              </a:rPr>
              <a:t>To conclude,</a:t>
            </a:r>
            <a:r>
              <a:rPr lang="zh-CN" altLang="en-US" sz="1500" b="1">
                <a:solidFill>
                  <a:srgbClr val="F9680D"/>
                </a:solidFill>
                <a:latin typeface="Times New Roman" panose="02020603050405020304" charset="0"/>
                <a:cs typeface="Times New Roman" panose="02020603050405020304" charset="0"/>
              </a:rPr>
              <a:t> </a:t>
            </a:r>
            <a:r>
              <a:rPr lang="en-US" altLang="zh-CN" sz="1500" b="1">
                <a:latin typeface="Times New Roman" panose="02020603050405020304" charset="0"/>
                <a:cs typeface="Times New Roman" panose="02020603050405020304" charset="0"/>
              </a:rPr>
              <a:t>a</a:t>
            </a:r>
            <a:r>
              <a:rPr lang="zh-CN" altLang="en-US" sz="1500" b="1">
                <a:latin typeface="Times New Roman" panose="02020603050405020304" charset="0"/>
                <a:cs typeface="Times New Roman" panose="02020603050405020304" charset="0"/>
                <a:sym typeface="+mn-ea"/>
              </a:rPr>
              <a:t>nimals live, die, grow apart, and then come together again: all of these major changes are completely normal</a:t>
            </a:r>
            <a:r>
              <a:rPr lang="en-US" altLang="zh-CN" sz="1500" b="1">
                <a:latin typeface="Times New Roman" panose="02020603050405020304" charset="0"/>
                <a:cs typeface="Times New Roman" panose="02020603050405020304" charset="0"/>
                <a:sym typeface="+mn-ea"/>
              </a:rPr>
              <a:t>.</a:t>
            </a:r>
            <a:r>
              <a:rPr lang="zh-CN" altLang="en-US" sz="1500" b="1">
                <a:latin typeface="Times New Roman" panose="02020603050405020304" charset="0"/>
                <a:cs typeface="Times New Roman" panose="02020603050405020304" charset="0"/>
              </a:rPr>
              <a:t>considering western viewers' curiosity about China as welll as BBC's fine production, the popularity of Dufu among foreigners is no coincidence.</a:t>
            </a:r>
            <a:endParaRPr lang="zh-CN" altLang="en-US" sz="1500" b="1">
              <a:latin typeface="Times New Roman" panose="02020603050405020304" charset="0"/>
              <a:cs typeface="Times New Roman" panose="02020603050405020304" charset="0"/>
            </a:endParaRPr>
          </a:p>
        </p:txBody>
      </p:sp>
      <p:sp>
        <p:nvSpPr>
          <p:cNvPr id="331781" name="AutoShape 5"/>
          <p:cNvSpPr/>
          <p:nvPr>
            <p:custDataLst>
              <p:tags r:id="rId2"/>
            </p:custDataLst>
          </p:nvPr>
        </p:nvSpPr>
        <p:spPr>
          <a:xfrm>
            <a:off x="5648801" y="255270"/>
            <a:ext cx="2068354" cy="324803"/>
          </a:xfrm>
          <a:prstGeom prst="wedgeRectCallout">
            <a:avLst>
              <a:gd name="adj1" fmla="val -76009"/>
              <a:gd name="adj2" fmla="val 83699"/>
            </a:avLst>
          </a:prstGeom>
          <a:solidFill>
            <a:srgbClr val="FF0000"/>
          </a:solidFill>
          <a:ln w="9525" cap="flat" cmpd="sng">
            <a:solidFill>
              <a:schemeClr val="tx1"/>
            </a:solidFill>
            <a:prstDash val="solid"/>
            <a:miter/>
            <a:headEnd type="none" w="med" len="med"/>
            <a:tailEnd type="none" w="med" len="med"/>
          </a:ln>
        </p:spPr>
        <p:txBody>
          <a:bodyPr/>
          <a:lstStyle/>
          <a:p>
            <a:pPr algn="ctr"/>
            <a:r>
              <a:rPr lang="zh-CN" altLang="zh-CN" sz="1800" b="1" u="none">
                <a:solidFill>
                  <a:schemeClr val="bg1"/>
                </a:solidFill>
                <a:latin typeface="汉仪雅酷黑简" panose="00020600040101010101" charset="-122"/>
                <a:ea typeface="汉仪雅酷黑简" panose="00020600040101010101" charset="-122"/>
              </a:rPr>
              <a:t>总述：开门见山</a:t>
            </a:r>
            <a:endParaRPr lang="zh-CN" altLang="zh-CN" sz="1800" b="1" u="none">
              <a:solidFill>
                <a:schemeClr val="bg1"/>
              </a:solidFill>
              <a:latin typeface="汉仪雅酷黑简" panose="00020600040101010101" charset="-122"/>
              <a:ea typeface="汉仪雅酷黑简" panose="00020600040101010101" charset="-122"/>
            </a:endParaRPr>
          </a:p>
        </p:txBody>
      </p:sp>
      <p:sp>
        <p:nvSpPr>
          <p:cNvPr id="331784" name="AutoShape 8"/>
          <p:cNvSpPr/>
          <p:nvPr>
            <p:custDataLst>
              <p:tags r:id="rId3"/>
            </p:custDataLst>
          </p:nvPr>
        </p:nvSpPr>
        <p:spPr>
          <a:xfrm>
            <a:off x="411321" y="976154"/>
            <a:ext cx="1674495" cy="324803"/>
          </a:xfrm>
          <a:prstGeom prst="wedgeRectCallout">
            <a:avLst>
              <a:gd name="adj1" fmla="val 36812"/>
              <a:gd name="adj2" fmla="val 140371"/>
            </a:avLst>
          </a:prstGeom>
          <a:solidFill>
            <a:schemeClr val="accent2"/>
          </a:solidFill>
          <a:ln w="9525" cap="flat" cmpd="sng">
            <a:solidFill>
              <a:schemeClr val="tx1"/>
            </a:solidFill>
            <a:prstDash val="solid"/>
            <a:miter/>
            <a:headEnd type="none" w="med" len="med"/>
            <a:tailEnd type="none" w="med" len="med"/>
          </a:ln>
        </p:spPr>
        <p:txBody>
          <a:bodyPr/>
          <a:lstStyle/>
          <a:p>
            <a:pPr algn="ctr"/>
            <a:r>
              <a:rPr lang="zh-CN" altLang="en-US" sz="1800" b="1" u="none">
                <a:solidFill>
                  <a:schemeClr val="tx1"/>
                </a:solidFill>
                <a:latin typeface="微软雅黑" panose="020B0503020204020204" pitchFamily="34" charset="-122"/>
                <a:ea typeface="微软雅黑" panose="020B0503020204020204" pitchFamily="34" charset="-122"/>
              </a:rPr>
              <a:t>分述：原因一</a:t>
            </a:r>
            <a:endParaRPr lang="zh-CN" altLang="en-US" sz="1800" b="1" u="none">
              <a:solidFill>
                <a:schemeClr val="tx1"/>
              </a:solidFill>
              <a:latin typeface="微软雅黑" panose="020B0503020204020204" pitchFamily="34" charset="-122"/>
              <a:ea typeface="微软雅黑" panose="020B0503020204020204" pitchFamily="34" charset="-122"/>
            </a:endParaRPr>
          </a:p>
        </p:txBody>
      </p:sp>
      <p:sp>
        <p:nvSpPr>
          <p:cNvPr id="332812" name="AutoShape 12"/>
          <p:cNvSpPr/>
          <p:nvPr>
            <p:custDataLst>
              <p:tags r:id="rId4"/>
            </p:custDataLst>
          </p:nvPr>
        </p:nvSpPr>
        <p:spPr>
          <a:xfrm>
            <a:off x="7621905" y="3482975"/>
            <a:ext cx="1018540" cy="325755"/>
          </a:xfrm>
          <a:prstGeom prst="wedgeRectCallout">
            <a:avLst>
              <a:gd name="adj1" fmla="val -58603"/>
              <a:gd name="adj2" fmla="val -195368"/>
            </a:avLst>
          </a:prstGeom>
          <a:solidFill>
            <a:srgbClr val="FAA4EA"/>
          </a:solidFill>
          <a:ln w="9525" cap="flat" cmpd="sng">
            <a:solidFill>
              <a:schemeClr val="tx1"/>
            </a:solidFill>
            <a:prstDash val="solid"/>
            <a:miter/>
            <a:headEnd type="none" w="med" len="med"/>
            <a:tailEnd type="none" w="med" len="med"/>
          </a:ln>
        </p:spPr>
        <p:txBody>
          <a:bodyPr/>
          <a:lstStyle/>
          <a:p>
            <a:pPr algn="ctr"/>
            <a:r>
              <a:rPr lang="zh-CN" altLang="en-US" sz="1800" b="1" u="none">
                <a:latin typeface="Times New Roman" panose="02020603050405020304" charset="0"/>
              </a:rPr>
              <a:t>论据</a:t>
            </a:r>
            <a:endParaRPr lang="zh-CN" altLang="en-US" sz="1800" b="1" u="none">
              <a:latin typeface="Times New Roman" panose="02020603050405020304" charset="0"/>
            </a:endParaRPr>
          </a:p>
        </p:txBody>
      </p:sp>
      <p:sp>
        <p:nvSpPr>
          <p:cNvPr id="331780" name="Line 4"/>
          <p:cNvSpPr/>
          <p:nvPr>
            <p:custDataLst>
              <p:tags r:id="rId5"/>
            </p:custDataLst>
          </p:nvPr>
        </p:nvSpPr>
        <p:spPr>
          <a:xfrm>
            <a:off x="1360805" y="809625"/>
            <a:ext cx="6690360" cy="27940"/>
          </a:xfrm>
          <a:prstGeom prst="line">
            <a:avLst/>
          </a:prstGeom>
          <a:ln w="38100" cap="flat" cmpd="sng">
            <a:solidFill>
              <a:srgbClr val="FF0000"/>
            </a:solidFill>
            <a:prstDash val="solid"/>
            <a:headEnd type="none" w="med" len="med"/>
            <a:tailEnd type="none" w="med" len="med"/>
          </a:ln>
        </p:spPr>
        <p:txBody>
          <a:bodyPr/>
          <a:lstStyle/>
          <a:p/>
        </p:txBody>
      </p:sp>
      <p:sp>
        <p:nvSpPr>
          <p:cNvPr id="331794" name="Line 18"/>
          <p:cNvSpPr/>
          <p:nvPr>
            <p:custDataLst>
              <p:tags r:id="rId6"/>
            </p:custDataLst>
          </p:nvPr>
        </p:nvSpPr>
        <p:spPr>
          <a:xfrm>
            <a:off x="1321435" y="1838325"/>
            <a:ext cx="6902450" cy="20320"/>
          </a:xfrm>
          <a:prstGeom prst="line">
            <a:avLst/>
          </a:prstGeom>
          <a:ln w="38100" cap="flat" cmpd="sng">
            <a:solidFill>
              <a:srgbClr val="0000FF"/>
            </a:solidFill>
            <a:prstDash val="solid"/>
            <a:headEnd type="none" w="med" len="med"/>
            <a:tailEnd type="none" w="med" len="med"/>
          </a:ln>
        </p:spPr>
        <p:txBody>
          <a:bodyPr/>
          <a:lstStyle/>
          <a:p/>
        </p:txBody>
      </p:sp>
      <p:sp>
        <p:nvSpPr>
          <p:cNvPr id="5" name="Line 9"/>
          <p:cNvSpPr/>
          <p:nvPr>
            <p:custDataLst>
              <p:tags r:id="rId7"/>
            </p:custDataLst>
          </p:nvPr>
        </p:nvSpPr>
        <p:spPr>
          <a:xfrm>
            <a:off x="3315970" y="3018155"/>
            <a:ext cx="5048250" cy="23495"/>
          </a:xfrm>
          <a:prstGeom prst="line">
            <a:avLst/>
          </a:prstGeom>
          <a:ln w="38100" cap="flat" cmpd="sng">
            <a:solidFill>
              <a:srgbClr val="FF00FF"/>
            </a:solidFill>
            <a:prstDash val="solid"/>
            <a:headEnd type="none" w="med" len="med"/>
            <a:tailEnd type="none" w="med" len="med"/>
          </a:ln>
        </p:spPr>
        <p:txBody>
          <a:bodyPr/>
          <a:lstStyle/>
          <a:p/>
        </p:txBody>
      </p:sp>
      <p:sp>
        <p:nvSpPr>
          <p:cNvPr id="6" name="Line 18"/>
          <p:cNvSpPr/>
          <p:nvPr>
            <p:custDataLst>
              <p:tags r:id="rId8"/>
            </p:custDataLst>
          </p:nvPr>
        </p:nvSpPr>
        <p:spPr>
          <a:xfrm flipV="1">
            <a:off x="1409700" y="2779395"/>
            <a:ext cx="6954520" cy="12065"/>
          </a:xfrm>
          <a:prstGeom prst="line">
            <a:avLst/>
          </a:prstGeom>
          <a:ln w="38100" cap="flat" cmpd="sng">
            <a:solidFill>
              <a:srgbClr val="0000FF"/>
            </a:solidFill>
            <a:prstDash val="solid"/>
            <a:headEnd type="none" w="med" len="med"/>
            <a:tailEnd type="none" w="med" len="med"/>
          </a:ln>
        </p:spPr>
        <p:txBody>
          <a:bodyPr/>
          <a:lstStyle/>
          <a:p/>
        </p:txBody>
      </p:sp>
      <p:sp>
        <p:nvSpPr>
          <p:cNvPr id="7" name="AutoShape 8"/>
          <p:cNvSpPr/>
          <p:nvPr>
            <p:custDataLst>
              <p:tags r:id="rId9"/>
            </p:custDataLst>
          </p:nvPr>
        </p:nvSpPr>
        <p:spPr>
          <a:xfrm>
            <a:off x="360045" y="1980565"/>
            <a:ext cx="1725930" cy="325755"/>
          </a:xfrm>
          <a:prstGeom prst="wedgeRectCallout">
            <a:avLst>
              <a:gd name="adj1" fmla="val 35688"/>
              <a:gd name="adj2" fmla="val 145711"/>
            </a:avLst>
          </a:prstGeom>
          <a:solidFill>
            <a:schemeClr val="accent2"/>
          </a:solidFill>
          <a:ln w="9525" cap="flat" cmpd="sng">
            <a:solidFill>
              <a:schemeClr val="tx1"/>
            </a:solidFill>
            <a:prstDash val="solid"/>
            <a:miter/>
            <a:headEnd type="none" w="med" len="med"/>
            <a:tailEnd type="none" w="med" len="med"/>
          </a:ln>
        </p:spPr>
        <p:txBody>
          <a:bodyPr/>
          <a:lstStyle/>
          <a:p>
            <a:pPr algn="ctr"/>
            <a:r>
              <a:rPr lang="zh-CN" altLang="en-US" sz="1800" b="1" u="none">
                <a:solidFill>
                  <a:schemeClr val="tx1"/>
                </a:solidFill>
                <a:latin typeface="微软雅黑" panose="020B0503020204020204" pitchFamily="34" charset="-122"/>
                <a:ea typeface="微软雅黑" panose="020B0503020204020204" pitchFamily="34" charset="-122"/>
              </a:rPr>
              <a:t>分述：原因二</a:t>
            </a:r>
            <a:endParaRPr lang="zh-CN" altLang="en-US" sz="1800" b="1" u="none">
              <a:solidFill>
                <a:schemeClr val="tx1"/>
              </a:solidFill>
              <a:latin typeface="微软雅黑" panose="020B0503020204020204" pitchFamily="34" charset="-122"/>
              <a:ea typeface="微软雅黑" panose="020B0503020204020204" pitchFamily="34" charset="-122"/>
            </a:endParaRPr>
          </a:p>
        </p:txBody>
      </p:sp>
      <p:sp>
        <p:nvSpPr>
          <p:cNvPr id="9" name="Line 9"/>
          <p:cNvSpPr/>
          <p:nvPr>
            <p:custDataLst>
              <p:tags r:id="rId10"/>
            </p:custDataLst>
          </p:nvPr>
        </p:nvSpPr>
        <p:spPr>
          <a:xfrm>
            <a:off x="3315970" y="2054860"/>
            <a:ext cx="4695825" cy="20955"/>
          </a:xfrm>
          <a:prstGeom prst="line">
            <a:avLst/>
          </a:prstGeom>
          <a:ln w="38100" cap="flat" cmpd="sng">
            <a:solidFill>
              <a:srgbClr val="FF00FF"/>
            </a:solidFill>
            <a:prstDash val="solid"/>
            <a:headEnd type="none" w="med" len="med"/>
            <a:tailEnd type="none" w="med" len="med"/>
          </a:ln>
        </p:spPr>
        <p:txBody>
          <a:bodyPr/>
          <a:lstStyle/>
          <a:p/>
        </p:txBody>
      </p:sp>
      <p:sp>
        <p:nvSpPr>
          <p:cNvPr id="11" name="Line 4"/>
          <p:cNvSpPr/>
          <p:nvPr>
            <p:custDataLst>
              <p:tags r:id="rId11"/>
            </p:custDataLst>
          </p:nvPr>
        </p:nvSpPr>
        <p:spPr>
          <a:xfrm>
            <a:off x="1321435" y="4032885"/>
            <a:ext cx="6768465" cy="3810"/>
          </a:xfrm>
          <a:prstGeom prst="line">
            <a:avLst/>
          </a:prstGeom>
          <a:ln w="38100" cap="flat" cmpd="sng">
            <a:solidFill>
              <a:srgbClr val="FF0000"/>
            </a:solidFill>
            <a:prstDash val="solid"/>
            <a:headEnd type="none" w="med" len="med"/>
            <a:tailEnd type="none" w="med" len="med"/>
          </a:ln>
        </p:spPr>
        <p:txBody>
          <a:bodyPr/>
          <a:lstStyle/>
          <a:p/>
        </p:txBody>
      </p:sp>
      <p:sp>
        <p:nvSpPr>
          <p:cNvPr id="13" name="AutoShape 5"/>
          <p:cNvSpPr/>
          <p:nvPr>
            <p:custDataLst>
              <p:tags r:id="rId12"/>
            </p:custDataLst>
          </p:nvPr>
        </p:nvSpPr>
        <p:spPr>
          <a:xfrm>
            <a:off x="3405505" y="3402171"/>
            <a:ext cx="1816894" cy="324803"/>
          </a:xfrm>
          <a:prstGeom prst="wedgeRectCallout">
            <a:avLst>
              <a:gd name="adj1" fmla="val -76009"/>
              <a:gd name="adj2" fmla="val 83699"/>
            </a:avLst>
          </a:prstGeom>
          <a:solidFill>
            <a:srgbClr val="FF0000"/>
          </a:solidFill>
          <a:ln w="9525" cap="flat" cmpd="sng">
            <a:solidFill>
              <a:schemeClr val="tx1"/>
            </a:solidFill>
            <a:prstDash val="solid"/>
            <a:miter/>
            <a:headEnd type="none" w="med" len="med"/>
            <a:tailEnd type="none" w="med" len="med"/>
          </a:ln>
        </p:spPr>
        <p:txBody>
          <a:bodyPr/>
          <a:lstStyle/>
          <a:p>
            <a:pPr algn="ctr"/>
            <a:r>
              <a:rPr lang="zh-CN" altLang="zh-CN" sz="1800" b="1" u="none">
                <a:solidFill>
                  <a:schemeClr val="bg1"/>
                </a:solidFill>
                <a:latin typeface="汉仪雅酷黑简" panose="00020600040101010101" charset="-122"/>
                <a:ea typeface="汉仪雅酷黑简" panose="00020600040101010101" charset="-122"/>
              </a:rPr>
              <a:t>总述：总结评价</a:t>
            </a:r>
            <a:endParaRPr lang="zh-CN" altLang="zh-CN" sz="1800" b="1" u="none">
              <a:solidFill>
                <a:schemeClr val="bg1"/>
              </a:solidFill>
              <a:latin typeface="汉仪雅酷黑简" panose="00020600040101010101" charset="-122"/>
              <a:ea typeface="汉仪雅酷黑简" panose="00020600040101010101" charset="-122"/>
            </a:endParaRPr>
          </a:p>
        </p:txBody>
      </p:sp>
      <p:sp>
        <p:nvSpPr>
          <p:cNvPr id="14" name="标题 1"/>
          <p:cNvSpPr>
            <a:spLocks noGrp="1"/>
          </p:cNvSpPr>
          <p:nvPr>
            <p:custDataLst>
              <p:tags r:id="rId13"/>
            </p:custDataLst>
          </p:nvPr>
        </p:nvSpPr>
        <p:spPr>
          <a:xfrm>
            <a:off x="0" y="0"/>
            <a:ext cx="3220720" cy="437515"/>
          </a:xfrm>
          <a:prstGeom prst="rect">
            <a:avLst/>
          </a:prstGeom>
          <a:solidFill>
            <a:srgbClr val="7030A0"/>
          </a:solidFill>
          <a:ln w="9525">
            <a:solidFill>
              <a:schemeClr val="accent1"/>
            </a:solidFill>
          </a:ln>
        </p:spPr>
        <p:txBody>
          <a:bodyPr anchor="ctr">
            <a:normAutofit/>
          </a:bodyPr>
          <a:lstStyle>
            <a:lvl1pPr algn="ctr" defTabSz="914400" rtl="0" eaLnBrk="1" latinLnBrk="1" hangingPunct="1">
              <a:spcBef>
                <a:spcPct val="0"/>
              </a:spcBef>
              <a:buNone/>
              <a:defRPr sz="4400" kern="1200">
                <a:solidFill>
                  <a:schemeClr val="tx1"/>
                </a:solidFill>
                <a:latin typeface="+mj-lt"/>
                <a:ea typeface="+mj-ea"/>
                <a:cs typeface="+mj-cs"/>
              </a:defRPr>
            </a:lvl1pPr>
          </a:lstStyle>
          <a:p>
            <a:pPr algn="ctr"/>
            <a:r>
              <a:rPr lang="en-US" altLang="zh-CN" sz="1800" b="1" smtClean="0">
                <a:solidFill>
                  <a:schemeClr val="bg1"/>
                </a:solidFill>
                <a:latin typeface="Verdana" panose="020B0604030504040204" pitchFamily="34" charset="0"/>
                <a:ea typeface="Verdana" panose="020B0604030504040204" pitchFamily="34" charset="0"/>
                <a:cs typeface="Verdana" panose="020B0604030504040204" pitchFamily="34" charset="0"/>
              </a:rPr>
              <a:t>step4 Structure-outline </a:t>
            </a:r>
            <a:r>
              <a:rPr lang="en-US" altLang="zh-CN" sz="1800" b="1" smtClean="0">
                <a:latin typeface="Verdana" panose="020B0604030504040204" pitchFamily="34" charset="0"/>
                <a:ea typeface="Verdana" panose="020B0604030504040204" pitchFamily="34" charset="0"/>
                <a:cs typeface="Verdana" panose="020B0604030504040204" pitchFamily="34" charset="0"/>
              </a:rPr>
              <a:t> </a:t>
            </a:r>
            <a:endParaRPr lang="zh-CN" altLang="en-US" sz="1800" b="1">
              <a:latin typeface="Verdana" panose="020B0604030504040204" pitchFamily="34" charset="0"/>
              <a:cs typeface="Verdana" panose="020B0604030504040204" pitchFamily="34" charset="0"/>
            </a:endParaRPr>
          </a:p>
        </p:txBody>
      </p:sp>
      <p:sp>
        <p:nvSpPr>
          <p:cNvPr id="2" name="AutoShape 9"/>
          <p:cNvSpPr/>
          <p:nvPr>
            <p:custDataLst>
              <p:tags r:id="rId14"/>
            </p:custDataLst>
          </p:nvPr>
        </p:nvSpPr>
        <p:spPr>
          <a:xfrm>
            <a:off x="7717155" y="975995"/>
            <a:ext cx="1019175" cy="325120"/>
          </a:xfrm>
          <a:prstGeom prst="wedgeRectCallout">
            <a:avLst>
              <a:gd name="adj1" fmla="val -90760"/>
              <a:gd name="adj2" fmla="val 190917"/>
            </a:avLst>
          </a:prstGeom>
          <a:solidFill>
            <a:srgbClr val="FAA4EA"/>
          </a:solidFill>
          <a:ln w="9525" cap="flat" cmpd="sng">
            <a:solidFill>
              <a:schemeClr val="tx1"/>
            </a:solidFill>
            <a:prstDash val="solid"/>
            <a:miter/>
            <a:headEnd type="none" w="med" len="med"/>
            <a:tailEnd type="none" w="med" len="med"/>
          </a:ln>
        </p:spPr>
        <p:txBody>
          <a:bodyPr/>
          <a:lstStyle/>
          <a:p>
            <a:pPr algn="ctr"/>
            <a:r>
              <a:rPr lang="zh-CN" altLang="en-US" sz="2000" b="1" u="none">
                <a:latin typeface="Times New Roman" panose="02020603050405020304" charset="0"/>
              </a:rPr>
              <a:t>论据</a:t>
            </a:r>
            <a:endParaRPr lang="zh-CN" altLang="en-US" sz="2000" b="1" u="none">
              <a:latin typeface="Times New Roman" panose="02020603050405020304" charset="0"/>
            </a:endParaRPr>
          </a:p>
        </p:txBody>
      </p:sp>
    </p:spTree>
    <p:custDataLst>
      <p:tags r:id="rId15"/>
    </p:custDataLst>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1780"/>
                                        </p:tgtEl>
                                        <p:attrNameLst>
                                          <p:attrName>style.visibility</p:attrName>
                                        </p:attrNameLst>
                                      </p:cBhvr>
                                      <p:to>
                                        <p:strVal val="visible"/>
                                      </p:to>
                                    </p:set>
                                    <p:anim calcmode="lin" valueType="num">
                                      <p:cBhvr additive="base">
                                        <p:cTn id="7" dur="500" fill="hold"/>
                                        <p:tgtEl>
                                          <p:spTgt spid="331780"/>
                                        </p:tgtEl>
                                        <p:attrNameLst>
                                          <p:attrName>ppt_x</p:attrName>
                                        </p:attrNameLst>
                                      </p:cBhvr>
                                      <p:tavLst>
                                        <p:tav tm="0">
                                          <p:val>
                                            <p:strVal val="#ppt_x"/>
                                          </p:val>
                                        </p:tav>
                                        <p:tav tm="100000">
                                          <p:val>
                                            <p:strVal val="#ppt_x"/>
                                          </p:val>
                                        </p:tav>
                                      </p:tavLst>
                                    </p:anim>
                                    <p:anim calcmode="lin" valueType="num">
                                      <p:cBhvr additive="base">
                                        <p:cTn id="8" dur="500" fill="hold"/>
                                        <p:tgtEl>
                                          <p:spTgt spid="33178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500" fill="hold">
                                          <p:stCondLst>
                                            <p:cond delay="0"/>
                                          </p:stCondLst>
                                        </p:cTn>
                                        <p:tgtEl>
                                          <p:spTgt spid="331781"/>
                                        </p:tgtEl>
                                        <p:attrNameLst>
                                          <p:attrName>style.visibility</p:attrName>
                                        </p:attrNameLst>
                                      </p:cBhvr>
                                      <p:to>
                                        <p:strVal val="visible"/>
                                      </p:to>
                                    </p:set>
                                    <p:animEffect transition="in" filter="diamond(in)">
                                      <p:cBhvr>
                                        <p:cTn id="13" dur="500"/>
                                        <p:tgtEl>
                                          <p:spTgt spid="33178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31794"/>
                                        </p:tgtEl>
                                        <p:attrNameLst>
                                          <p:attrName>style.visibility</p:attrName>
                                        </p:attrNameLst>
                                      </p:cBhvr>
                                      <p:to>
                                        <p:strVal val="visible"/>
                                      </p:to>
                                    </p:set>
                                    <p:anim calcmode="lin" valueType="num">
                                      <p:cBhvr additive="base">
                                        <p:cTn id="18" dur="500" fill="hold"/>
                                        <p:tgtEl>
                                          <p:spTgt spid="331794"/>
                                        </p:tgtEl>
                                        <p:attrNameLst>
                                          <p:attrName>ppt_x</p:attrName>
                                        </p:attrNameLst>
                                      </p:cBhvr>
                                      <p:tavLst>
                                        <p:tav tm="0">
                                          <p:val>
                                            <p:strVal val="#ppt_x"/>
                                          </p:val>
                                        </p:tav>
                                        <p:tav tm="100000">
                                          <p:val>
                                            <p:strVal val="#ppt_x"/>
                                          </p:val>
                                        </p:tav>
                                      </p:tavLst>
                                    </p:anim>
                                    <p:anim calcmode="lin" valueType="num">
                                      <p:cBhvr additive="base">
                                        <p:cTn id="19" dur="500" fill="hold"/>
                                        <p:tgtEl>
                                          <p:spTgt spid="33179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500" fill="hold">
                                          <p:stCondLst>
                                            <p:cond delay="0"/>
                                          </p:stCondLst>
                                        </p:cTn>
                                        <p:tgtEl>
                                          <p:spTgt spid="331784"/>
                                        </p:tgtEl>
                                        <p:attrNameLst>
                                          <p:attrName>style.visibility</p:attrName>
                                        </p:attrNameLst>
                                      </p:cBhvr>
                                      <p:to>
                                        <p:strVal val="visible"/>
                                      </p:to>
                                    </p:set>
                                    <p:animEffect transition="in" filter="diamond(in)">
                                      <p:cBhvr>
                                        <p:cTn id="24" dur="500"/>
                                        <p:tgtEl>
                                          <p:spTgt spid="33178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grpId="0" nodeType="clickEffect">
                                  <p:stCondLst>
                                    <p:cond delay="0"/>
                                  </p:stCondLst>
                                  <p:childTnLst>
                                    <p:set>
                                      <p:cBhvr>
                                        <p:cTn id="34" dur="500" fill="hold">
                                          <p:stCondLst>
                                            <p:cond delay="0"/>
                                          </p:stCondLst>
                                        </p:cTn>
                                        <p:tgtEl>
                                          <p:spTgt spid="7"/>
                                        </p:tgtEl>
                                        <p:attrNameLst>
                                          <p:attrName>style.visibility</p:attrName>
                                        </p:attrNameLst>
                                      </p:cBhvr>
                                      <p:to>
                                        <p:strVal val="visible"/>
                                      </p:to>
                                    </p:set>
                                    <p:animEffect transition="in" filter="diamond(in)">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500" fill="hold"/>
                                        <p:tgtEl>
                                          <p:spTgt spid="5"/>
                                        </p:tgtEl>
                                        <p:attrNameLst>
                                          <p:attrName>ppt_x</p:attrName>
                                        </p:attrNameLst>
                                      </p:cBhvr>
                                      <p:tavLst>
                                        <p:tav tm="0">
                                          <p:val>
                                            <p:strVal val="#ppt_x"/>
                                          </p:val>
                                        </p:tav>
                                        <p:tav tm="100000">
                                          <p:val>
                                            <p:strVal val="#ppt_x"/>
                                          </p:val>
                                        </p:tav>
                                      </p:tavLst>
                                    </p:anim>
                                    <p:anim calcmode="lin" valueType="num">
                                      <p:cBhvr additive="base">
                                        <p:cTn id="4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grpId="0" nodeType="clickEffect">
                                  <p:stCondLst>
                                    <p:cond delay="0"/>
                                  </p:stCondLst>
                                  <p:childTnLst>
                                    <p:set>
                                      <p:cBhvr>
                                        <p:cTn id="51" dur="500" fill="hold">
                                          <p:stCondLst>
                                            <p:cond delay="0"/>
                                          </p:stCondLst>
                                        </p:cTn>
                                        <p:tgtEl>
                                          <p:spTgt spid="2"/>
                                        </p:tgtEl>
                                        <p:attrNameLst>
                                          <p:attrName>style.visibility</p:attrName>
                                        </p:attrNameLst>
                                      </p:cBhvr>
                                      <p:to>
                                        <p:strVal val="visible"/>
                                      </p:to>
                                    </p:set>
                                    <p:animEffect transition="in" filter="diamond(in)">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grpId="0" nodeType="clickEffect">
                                  <p:stCondLst>
                                    <p:cond delay="0"/>
                                  </p:stCondLst>
                                  <p:childTnLst>
                                    <p:set>
                                      <p:cBhvr>
                                        <p:cTn id="56" dur="500" fill="hold">
                                          <p:stCondLst>
                                            <p:cond delay="0"/>
                                          </p:stCondLst>
                                        </p:cTn>
                                        <p:tgtEl>
                                          <p:spTgt spid="332812"/>
                                        </p:tgtEl>
                                        <p:attrNameLst>
                                          <p:attrName>style.visibility</p:attrName>
                                        </p:attrNameLst>
                                      </p:cBhvr>
                                      <p:to>
                                        <p:strVal val="visible"/>
                                      </p:to>
                                    </p:set>
                                    <p:animEffect transition="in" filter="diamond(in)">
                                      <p:cBhvr>
                                        <p:cTn id="57" dur="500"/>
                                        <p:tgtEl>
                                          <p:spTgt spid="332812"/>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additive="base">
                                        <p:cTn id="62" dur="500" fill="hold"/>
                                        <p:tgtEl>
                                          <p:spTgt spid="11"/>
                                        </p:tgtEl>
                                        <p:attrNameLst>
                                          <p:attrName>ppt_x</p:attrName>
                                        </p:attrNameLst>
                                      </p:cBhvr>
                                      <p:tavLst>
                                        <p:tav tm="0">
                                          <p:val>
                                            <p:strVal val="#ppt_x"/>
                                          </p:val>
                                        </p:tav>
                                        <p:tav tm="100000">
                                          <p:val>
                                            <p:strVal val="#ppt_x"/>
                                          </p:val>
                                        </p:tav>
                                      </p:tavLst>
                                    </p:anim>
                                    <p:anim calcmode="lin" valueType="num">
                                      <p:cBhvr additive="base">
                                        <p:cTn id="6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8" presetClass="entr" presetSubtype="16" fill="hold" grpId="0" nodeType="clickEffect">
                                  <p:stCondLst>
                                    <p:cond delay="0"/>
                                  </p:stCondLst>
                                  <p:childTnLst>
                                    <p:set>
                                      <p:cBhvr>
                                        <p:cTn id="67" dur="500" fill="hold">
                                          <p:stCondLst>
                                            <p:cond delay="0"/>
                                          </p:stCondLst>
                                        </p:cTn>
                                        <p:tgtEl>
                                          <p:spTgt spid="13"/>
                                        </p:tgtEl>
                                        <p:attrNameLst>
                                          <p:attrName>style.visibility</p:attrName>
                                        </p:attrNameLst>
                                      </p:cBhvr>
                                      <p:to>
                                        <p:strVal val="visible"/>
                                      </p:to>
                                    </p:set>
                                    <p:animEffect transition="in" filter="diamond(in)">
                                      <p:cBhvr>
                                        <p:cTn id="6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1" grpId="0"/>
      <p:bldP spid="331784" grpId="0"/>
      <p:bldP spid="332812" grpId="0"/>
      <p:bldP spid="7" grpId="0"/>
      <p:bldP spid="13"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223328" y="342265"/>
            <a:ext cx="6511290" cy="307340"/>
          </a:xfrm>
          <a:prstGeom prst="rect">
            <a:avLst/>
          </a:prstGeom>
          <a:noFill/>
        </p:spPr>
        <p:txBody>
          <a:bodyPr wrap="none" lIns="0" tIns="0" rIns="0" bIns="0" rtlCol="0" anchor="t">
            <a:spAutoFit/>
          </a:bodyPr>
          <a:lstStyle/>
          <a:p>
            <a:pPr algn="ctr"/>
            <a:r>
              <a:rPr lang="en-US" altLang="zh-CN" sz="2000" b="1" smtClean="0">
                <a:solidFill>
                  <a:srgbClr val="7030A0"/>
                </a:solidFill>
                <a:latin typeface="Verdana" panose="020B0604030504040204" pitchFamily="34" charset="0"/>
                <a:ea typeface="Verdana" panose="020B0604030504040204" pitchFamily="34" charset="0"/>
                <a:cs typeface="Verdana" panose="020B0604030504040204" pitchFamily="34" charset="0"/>
                <a:sym typeface="+mn-ea"/>
              </a:rPr>
              <a:t>Activity 4  Give your presentation to the class </a:t>
            </a:r>
            <a:endParaRPr lang="en-US" altLang="zh-CN" sz="2000" b="1" smtClean="0">
              <a:solidFill>
                <a:srgbClr val="7030A0"/>
              </a:solidFill>
              <a:latin typeface="Verdana" panose="020B0604030504040204" pitchFamily="34" charset="0"/>
              <a:ea typeface="Verdana" panose="020B0604030504040204" pitchFamily="34" charset="0"/>
              <a:cs typeface="Verdana" panose="020B0604030504040204" pitchFamily="34" charset="0"/>
              <a:sym typeface="+mn-ea"/>
            </a:endParaRPr>
          </a:p>
        </p:txBody>
      </p:sp>
      <p:sp>
        <p:nvSpPr>
          <p:cNvPr id="6" name="等腰三角形 14"/>
          <p:cNvSpPr/>
          <p:nvPr>
            <p:custDataLst>
              <p:tags r:id="rId2"/>
            </p:custDataLst>
          </p:nvPr>
        </p:nvSpPr>
        <p:spPr>
          <a:xfrm rot="5400000">
            <a:off x="1585198" y="1335325"/>
            <a:ext cx="310991" cy="283845"/>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350">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等腰三角形 15"/>
          <p:cNvSpPr/>
          <p:nvPr>
            <p:custDataLst>
              <p:tags r:id="rId3"/>
            </p:custDataLst>
          </p:nvPr>
        </p:nvSpPr>
        <p:spPr>
          <a:xfrm rot="5400000">
            <a:off x="1443276" y="1335325"/>
            <a:ext cx="310991" cy="283845"/>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350">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文本框 12"/>
          <p:cNvSpPr txBox="1"/>
          <p:nvPr>
            <p:custDataLst>
              <p:tags r:id="rId4"/>
            </p:custDataLst>
          </p:nvPr>
        </p:nvSpPr>
        <p:spPr>
          <a:xfrm>
            <a:off x="1929130" y="1118235"/>
            <a:ext cx="6692900" cy="1100455"/>
          </a:xfrm>
          <a:prstGeom prst="rect">
            <a:avLst/>
          </a:prstGeom>
          <a:noFill/>
        </p:spPr>
        <p:txBody>
          <a:bodyPr wrap="square" lIns="68580" tIns="34290" rIns="68580" bIns="34290" rtlCol="0" anchor="t" anchorCtr="0">
            <a:normAutofit lnSpcReduction="10000"/>
          </a:bodyPr>
          <a:lstStyle/>
          <a:p>
            <a:pPr marL="0" lvl="0" indent="0" algn="l" fontAlgn="ctr">
              <a:lnSpc>
                <a:spcPct val="130000"/>
              </a:lnSpc>
              <a:spcBef>
                <a:spcPts val="1000"/>
              </a:spcBef>
              <a:spcAft>
                <a:spcPct val="0"/>
              </a:spcAft>
              <a:buSzTx/>
              <a:buFont typeface="Wingdings" panose="05000000000000000000" charset="0"/>
              <a:buNone/>
            </a:pPr>
            <a:r>
              <a:rPr lang="en-US" altLang="zh-CN" sz="1500" spc="150">
                <a:solidFill>
                  <a:schemeClr val="dk1">
                    <a:lumMod val="75000"/>
                    <a:lumOff val="25000"/>
                  </a:schemeClr>
                </a:solidFill>
                <a:latin typeface="Arial" panose="020B0604020202020204" pitchFamily="34" charset="0"/>
                <a:ea typeface="微软雅黑" panose="020B0503020204020204" pitchFamily="34" charset="-122"/>
              </a:rPr>
              <a:t>  </a:t>
            </a:r>
            <a:r>
              <a:rPr lang="en-US" altLang="zh-CN" sz="1800" b="1" spc="150">
                <a:solidFill>
                  <a:schemeClr val="tx1"/>
                </a:solidFill>
                <a:latin typeface="Verdana" panose="020B0604030504040204" pitchFamily="34" charset="0"/>
                <a:ea typeface="微软雅黑" panose="020B0503020204020204" pitchFamily="34" charset="-122"/>
                <a:cs typeface="Verdana" panose="020B0604030504040204" pitchFamily="34" charset="0"/>
              </a:rPr>
              <a:t>Give your introduction of the nature     </a:t>
            </a:r>
            <a:endParaRPr lang="en-US" altLang="zh-CN" sz="1800" b="1" spc="150">
              <a:solidFill>
                <a:schemeClr val="tx1"/>
              </a:solidFill>
              <a:latin typeface="Verdana" panose="020B0604030504040204" pitchFamily="34" charset="0"/>
              <a:ea typeface="微软雅黑" panose="020B0503020204020204" pitchFamily="34" charset="-122"/>
              <a:cs typeface="Verdana" panose="020B0604030504040204" pitchFamily="34" charset="0"/>
            </a:endParaRPr>
          </a:p>
          <a:p>
            <a:pPr marL="0" lvl="0" indent="0" algn="l" fontAlgn="ctr">
              <a:lnSpc>
                <a:spcPct val="130000"/>
              </a:lnSpc>
              <a:spcBef>
                <a:spcPts val="1000"/>
              </a:spcBef>
              <a:spcAft>
                <a:spcPct val="0"/>
              </a:spcAft>
              <a:buSzTx/>
              <a:buFont typeface="Wingdings" panose="05000000000000000000" charset="0"/>
              <a:buNone/>
            </a:pPr>
            <a:r>
              <a:rPr lang="en-US" altLang="zh-CN" sz="1800" b="1" spc="150">
                <a:solidFill>
                  <a:schemeClr val="tx1"/>
                </a:solidFill>
                <a:latin typeface="Verdana" panose="020B0604030504040204" pitchFamily="34" charset="0"/>
                <a:ea typeface="微软雅黑" panose="020B0503020204020204" pitchFamily="34" charset="-122"/>
                <a:cs typeface="Verdana" panose="020B0604030504040204" pitchFamily="34" charset="0"/>
              </a:rPr>
              <a:t>  documentary to the class.</a:t>
            </a:r>
            <a:endParaRPr lang="en-US" altLang="zh-CN" sz="1800" b="1" spc="150">
              <a:solidFill>
                <a:schemeClr val="tx1"/>
              </a:solidFill>
              <a:latin typeface="Verdana" panose="020B0604030504040204" pitchFamily="34" charset="0"/>
              <a:ea typeface="微软雅黑" panose="020B0503020204020204" pitchFamily="34" charset="-122"/>
              <a:cs typeface="Verdana" panose="020B0604030504040204" pitchFamily="34" charset="0"/>
            </a:endParaRPr>
          </a:p>
        </p:txBody>
      </p:sp>
      <p:sp>
        <p:nvSpPr>
          <p:cNvPr id="17" name="等腰三角形 14"/>
          <p:cNvSpPr/>
          <p:nvPr>
            <p:custDataLst>
              <p:tags r:id="rId5"/>
            </p:custDataLst>
          </p:nvPr>
        </p:nvSpPr>
        <p:spPr>
          <a:xfrm rot="5400000">
            <a:off x="1585198" y="2969815"/>
            <a:ext cx="310991" cy="283845"/>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350">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等腰三角形 15"/>
          <p:cNvSpPr/>
          <p:nvPr>
            <p:custDataLst>
              <p:tags r:id="rId6"/>
            </p:custDataLst>
          </p:nvPr>
        </p:nvSpPr>
        <p:spPr>
          <a:xfrm rot="5400000">
            <a:off x="1443276" y="2969815"/>
            <a:ext cx="310991" cy="28384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350">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文本框 18"/>
          <p:cNvSpPr txBox="1"/>
          <p:nvPr>
            <p:custDataLst>
              <p:tags r:id="rId7"/>
            </p:custDataLst>
          </p:nvPr>
        </p:nvSpPr>
        <p:spPr>
          <a:xfrm>
            <a:off x="1929130" y="2752725"/>
            <a:ext cx="6543675" cy="1100455"/>
          </a:xfrm>
          <a:prstGeom prst="rect">
            <a:avLst/>
          </a:prstGeom>
          <a:noFill/>
        </p:spPr>
        <p:txBody>
          <a:bodyPr wrap="square" lIns="68580" tIns="34290" rIns="68580" bIns="34290" rtlCol="0" anchor="t" anchorCtr="0">
            <a:normAutofit lnSpcReduction="20000"/>
          </a:bodyPr>
          <a:lstStyle/>
          <a:p>
            <a:pPr marL="0" lvl="0" algn="l" fontAlgn="ctr">
              <a:lnSpc>
                <a:spcPct val="130000"/>
              </a:lnSpc>
              <a:spcBef>
                <a:spcPts val="1000"/>
              </a:spcBef>
              <a:spcAft>
                <a:spcPct val="0"/>
              </a:spcAft>
              <a:buClrTx/>
              <a:buSzTx/>
              <a:buNone/>
            </a:pPr>
            <a:r>
              <a:rPr lang="en-US" altLang="zh-CN" sz="1500" spc="150">
                <a:solidFill>
                  <a:schemeClr val="dk1">
                    <a:lumMod val="75000"/>
                    <a:lumOff val="25000"/>
                  </a:schemeClr>
                </a:solidFill>
                <a:latin typeface="Arial" panose="020B0604020202020204" pitchFamily="34" charset="0"/>
                <a:ea typeface="微软雅黑" panose="020B0503020204020204" pitchFamily="34" charset="-122"/>
              </a:rPr>
              <a:t>  </a:t>
            </a:r>
            <a:r>
              <a:rPr lang="en-US" altLang="zh-CN" sz="1800" b="1" spc="150">
                <a:solidFill>
                  <a:schemeClr val="tx1"/>
                </a:solidFill>
                <a:latin typeface="Verdana" panose="020B0604030504040204" pitchFamily="34" charset="0"/>
                <a:ea typeface="微软雅黑" panose="020B0503020204020204" pitchFamily="34" charset="-122"/>
                <a:cs typeface="Verdana" panose="020B0604030504040204" pitchFamily="34" charset="0"/>
              </a:rPr>
              <a:t>Vote for the report the class </a:t>
            </a:r>
            <a:r>
              <a:rPr lang="en-US" altLang="zh-CN" sz="1800" b="1" spc="150">
                <a:solidFill>
                  <a:schemeClr val="tx1"/>
                </a:solidFill>
                <a:latin typeface="Verdana" panose="020B0604030504040204" pitchFamily="34" charset="0"/>
                <a:ea typeface="微软雅黑" panose="020B0503020204020204" pitchFamily="34" charset="-122"/>
                <a:cs typeface="Verdana" panose="020B0604030504040204" pitchFamily="34" charset="0"/>
                <a:sym typeface="+mn-ea"/>
              </a:rPr>
              <a:t>would</a:t>
            </a:r>
            <a:r>
              <a:rPr lang="en-US" altLang="zh-CN" sz="1800" b="1" spc="150">
                <a:solidFill>
                  <a:schemeClr val="tx1"/>
                </a:solidFill>
                <a:latin typeface="Verdana" panose="020B0604030504040204" pitchFamily="34" charset="0"/>
                <a:ea typeface="微软雅黑" panose="020B0503020204020204" pitchFamily="34" charset="-122"/>
                <a:cs typeface="Verdana" panose="020B0604030504040204" pitchFamily="34" charset="0"/>
              </a:rPr>
              <a:t>  </a:t>
            </a:r>
            <a:endParaRPr lang="en-US" altLang="zh-CN" sz="1800" b="1" spc="150">
              <a:solidFill>
                <a:schemeClr val="tx1"/>
              </a:solidFill>
              <a:latin typeface="Verdana" panose="020B0604030504040204" pitchFamily="34" charset="0"/>
              <a:ea typeface="微软雅黑" panose="020B0503020204020204" pitchFamily="34" charset="-122"/>
              <a:cs typeface="Verdana" panose="020B0604030504040204" pitchFamily="34" charset="0"/>
            </a:endParaRPr>
          </a:p>
          <a:p>
            <a:pPr marL="0" lvl="0" algn="l" fontAlgn="ctr">
              <a:lnSpc>
                <a:spcPct val="130000"/>
              </a:lnSpc>
              <a:spcBef>
                <a:spcPts val="1000"/>
              </a:spcBef>
              <a:spcAft>
                <a:spcPct val="0"/>
              </a:spcAft>
              <a:buClrTx/>
              <a:buSzTx/>
              <a:buNone/>
            </a:pPr>
            <a:r>
              <a:rPr lang="en-US" altLang="zh-CN" sz="1800" b="1" spc="150">
                <a:solidFill>
                  <a:schemeClr val="tx1"/>
                </a:solidFill>
                <a:latin typeface="Verdana" panose="020B0604030504040204" pitchFamily="34" charset="0"/>
                <a:ea typeface="微软雅黑" panose="020B0503020204020204" pitchFamily="34" charset="-122"/>
                <a:cs typeface="Verdana" panose="020B0604030504040204" pitchFamily="34" charset="0"/>
              </a:rPr>
              <a:t>  most like .</a:t>
            </a:r>
            <a:endParaRPr lang="en-US" altLang="zh-CN" sz="1800" b="1" spc="150">
              <a:solidFill>
                <a:schemeClr val="tx1"/>
              </a:solidFill>
              <a:latin typeface="Verdana" panose="020B0604030504040204" pitchFamily="34" charset="0"/>
              <a:ea typeface="微软雅黑" panose="020B0503020204020204" pitchFamily="34" charset="-122"/>
              <a:cs typeface="Verdana" panose="020B0604030504040204" pitchFamily="34" charset="0"/>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custDataLst>
              <p:tags r:id="rId1"/>
            </p:custDataLst>
          </p:nvPr>
        </p:nvSpPr>
        <p:spPr>
          <a:xfrm>
            <a:off x="127635" y="206058"/>
            <a:ext cx="4051459" cy="857250"/>
          </a:xfrm>
        </p:spPr>
        <p:txBody>
          <a:bodyPr/>
          <a:lstStyle>
            <a:lvl1pPr algn="ctr" rtl="0" fontAlgn="base">
              <a:spcBef>
                <a:spcPct val="0"/>
              </a:spcBef>
              <a:spcAft>
                <a:spcPct val="0"/>
              </a:spcAft>
              <a:defRPr sz="4400" kern="1200">
                <a:solidFill>
                  <a:schemeClr val="tx1"/>
                </a:solidFill>
                <a:latin typeface="+mj-lt"/>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en-US" altLang="zh-CN" sz="2400" b="1">
                <a:solidFill>
                  <a:srgbClr val="7030A0"/>
                </a:solidFill>
                <a:latin typeface="Times New Roman" panose="02020603050405020304" charset="0"/>
                <a:cs typeface="Times New Roman" panose="02020603050405020304" charset="0"/>
              </a:rPr>
              <a:t>Homework</a:t>
            </a:r>
            <a:endParaRPr lang="en-US" altLang="zh-CN" sz="2400" b="1">
              <a:solidFill>
                <a:srgbClr val="7030A0"/>
              </a:solidFill>
              <a:latin typeface="Times New Roman" panose="02020603050405020304" charset="0"/>
              <a:cs typeface="Times New Roman" panose="02020603050405020304" charset="0"/>
            </a:endParaRPr>
          </a:p>
        </p:txBody>
      </p:sp>
      <p:sp>
        <p:nvSpPr>
          <p:cNvPr id="4" name="内容占位符 2"/>
          <p:cNvSpPr>
            <a:spLocks noGrp="1"/>
          </p:cNvSpPr>
          <p:nvPr>
            <p:custDataLst>
              <p:tags r:id="rId2"/>
            </p:custDataLst>
          </p:nvPr>
        </p:nvSpPr>
        <p:spPr>
          <a:xfrm>
            <a:off x="551815" y="962660"/>
            <a:ext cx="4803775" cy="3394710"/>
          </a:xfr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2100" b="1">
                <a:latin typeface="Times New Roman" panose="02020603050405020304" charset="0"/>
                <a:cs typeface="Times New Roman" panose="02020603050405020304" charset="0"/>
                <a:sym typeface="+mn-ea"/>
              </a:rPr>
              <a:t>Examine your composition  to</a:t>
            </a:r>
            <a:endParaRPr lang="en-US" altLang="zh-CN" sz="2100" b="1">
              <a:latin typeface="Times New Roman" panose="02020603050405020304" charset="0"/>
              <a:cs typeface="Times New Roman" panose="02020603050405020304" charset="0"/>
              <a:sym typeface="+mn-ea"/>
            </a:endParaRPr>
          </a:p>
          <a:p>
            <a:pPr marL="0" indent="0">
              <a:buNone/>
            </a:pPr>
            <a:r>
              <a:rPr lang="en-US" altLang="zh-CN" sz="2100" b="1">
                <a:latin typeface="Times New Roman" panose="02020603050405020304" charset="0"/>
                <a:cs typeface="Times New Roman" panose="02020603050405020304" charset="0"/>
                <a:sym typeface="+mn-ea"/>
              </a:rPr>
              <a:t>     perfect it.</a:t>
            </a:r>
            <a:endParaRPr lang="en-US" altLang="zh-CN" sz="2100" b="1">
              <a:latin typeface="Times New Roman" panose="02020603050405020304" charset="0"/>
              <a:cs typeface="Times New Roman" panose="02020603050405020304" charset="0"/>
              <a:sym typeface="+mn-ea"/>
            </a:endParaRPr>
          </a:p>
          <a:p>
            <a:pPr marL="0" indent="0">
              <a:buNone/>
            </a:pPr>
            <a:endParaRPr lang="en-US" altLang="zh-CN" sz="2100" b="1">
              <a:latin typeface="Times New Roman" panose="02020603050405020304" charset="0"/>
              <a:cs typeface="Times New Roman" panose="02020603050405020304" charset="0"/>
            </a:endParaRPr>
          </a:p>
          <a:p>
            <a:r>
              <a:rPr lang="en-US" altLang="zh-CN" sz="2100" b="1">
                <a:latin typeface="Times New Roman" panose="02020603050405020304" charset="0"/>
                <a:cs typeface="Times New Roman" panose="02020603050405020304" charset="0"/>
              </a:rPr>
              <a:t>Make an ecological protection</a:t>
            </a:r>
            <a:endParaRPr lang="en-US" altLang="zh-CN" sz="2100" b="1">
              <a:latin typeface="Times New Roman" panose="02020603050405020304" charset="0"/>
              <a:cs typeface="Times New Roman" panose="02020603050405020304" charset="0"/>
            </a:endParaRPr>
          </a:p>
          <a:p>
            <a:pPr marL="0" indent="0">
              <a:buNone/>
            </a:pPr>
            <a:r>
              <a:rPr lang="en-US" altLang="zh-CN" sz="2100" b="1">
                <a:latin typeface="Times New Roman" panose="02020603050405020304" charset="0"/>
                <a:cs typeface="Times New Roman" panose="02020603050405020304" charset="0"/>
              </a:rPr>
              <a:t>     short film and post it to the </a:t>
            </a:r>
            <a:endParaRPr lang="en-US" altLang="zh-CN" sz="2100" b="1">
              <a:latin typeface="Times New Roman" panose="02020603050405020304" charset="0"/>
              <a:cs typeface="Times New Roman" panose="02020603050405020304" charset="0"/>
            </a:endParaRPr>
          </a:p>
          <a:p>
            <a:pPr marL="0" indent="0">
              <a:buNone/>
            </a:pPr>
            <a:r>
              <a:rPr lang="en-US" altLang="zh-CN" sz="2100" b="1">
                <a:latin typeface="Times New Roman" panose="02020603050405020304" charset="0"/>
                <a:cs typeface="Times New Roman" panose="02020603050405020304" charset="0"/>
              </a:rPr>
              <a:t>     internet in order to arouse </a:t>
            </a:r>
            <a:endParaRPr lang="en-US" altLang="zh-CN" sz="2100" b="1">
              <a:latin typeface="Times New Roman" panose="02020603050405020304" charset="0"/>
              <a:cs typeface="Times New Roman" panose="02020603050405020304" charset="0"/>
            </a:endParaRPr>
          </a:p>
          <a:p>
            <a:pPr marL="0" indent="0">
              <a:buNone/>
            </a:pPr>
            <a:r>
              <a:rPr lang="en-US" altLang="zh-CN" sz="2100" b="1">
                <a:latin typeface="Times New Roman" panose="02020603050405020304" charset="0"/>
                <a:cs typeface="Times New Roman" panose="02020603050405020304" charset="0"/>
              </a:rPr>
              <a:t>     people's awareness of </a:t>
            </a:r>
            <a:endParaRPr lang="en-US" altLang="zh-CN" sz="2100" b="1">
              <a:latin typeface="Times New Roman" panose="02020603050405020304" charset="0"/>
              <a:cs typeface="Times New Roman" panose="02020603050405020304" charset="0"/>
            </a:endParaRPr>
          </a:p>
          <a:p>
            <a:pPr marL="0" indent="0">
              <a:buNone/>
            </a:pPr>
            <a:r>
              <a:rPr lang="en-US" altLang="zh-CN" sz="2100" b="1">
                <a:latin typeface="Times New Roman" panose="02020603050405020304" charset="0"/>
                <a:cs typeface="Times New Roman" panose="02020603050405020304" charset="0"/>
              </a:rPr>
              <a:t>     environmental protection.</a:t>
            </a:r>
            <a:endParaRPr lang="en-US" altLang="zh-CN" sz="2100" b="1">
              <a:latin typeface="Times New Roman" panose="02020603050405020304" charset="0"/>
              <a:cs typeface="Times New Roman" panose="02020603050405020304" charset="0"/>
            </a:endParaRPr>
          </a:p>
        </p:txBody>
      </p:sp>
      <p:pic>
        <p:nvPicPr>
          <p:cNvPr id="5" name="图片 4" descr="8435bb2b94ffd1c1e9c26e8ad33e429"/>
          <p:cNvPicPr>
            <a:picLocks noChangeAspect="1"/>
          </p:cNvPicPr>
          <p:nvPr>
            <p:custDataLst>
              <p:tags r:id="rId3"/>
            </p:custDataLst>
          </p:nvPr>
        </p:nvPicPr>
        <p:blipFill>
          <a:blip r:embed="rId4"/>
          <a:stretch>
            <a:fillRect/>
          </a:stretch>
        </p:blipFill>
        <p:spPr>
          <a:xfrm>
            <a:off x="5114925" y="770890"/>
            <a:ext cx="3050540" cy="3975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custDataLst>
              <p:tags r:id="rId1"/>
            </p:custDataLst>
          </p:nvPr>
        </p:nvGrpSpPr>
        <p:grpSpPr>
          <a:xfrm>
            <a:off x="3430324" y="-1100658"/>
            <a:ext cx="2352980" cy="2352980"/>
            <a:chOff x="304800" y="673100"/>
            <a:chExt cx="4000500" cy="4000500"/>
          </a:xfrm>
          <a:effectLst>
            <a:outerShdw blurRad="444500" dist="254000" dir="6840000" algn="tr" rotWithShape="0">
              <a:prstClr val="black">
                <a:alpha val="50000"/>
              </a:prstClr>
            </a:outerShdw>
          </a:effectLst>
        </p:grpSpPr>
        <p:sp>
          <p:nvSpPr>
            <p:cNvPr id="19" name="同心圆 18"/>
            <p:cNvSpPr/>
            <p:nvPr>
              <p:custDataLst>
                <p:tags r:id="rId2"/>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anose="020B0503020204020204" pitchFamily="34" charset="-122"/>
              </a:endParaRPr>
            </a:p>
          </p:txBody>
        </p:sp>
        <p:sp>
          <p:nvSpPr>
            <p:cNvPr id="20" name="椭圆 19"/>
            <p:cNvSpPr/>
            <p:nvPr>
              <p:custDataLst>
                <p:tags r:id="rId3"/>
              </p:custDataLst>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a typeface="微软雅黑" panose="020B0503020204020204" pitchFamily="34" charset="-122"/>
              </a:endParaRPr>
            </a:p>
          </p:txBody>
        </p:sp>
      </p:grpSp>
      <p:sp>
        <p:nvSpPr>
          <p:cNvPr id="6" name="椭圆 5"/>
          <p:cNvSpPr/>
          <p:nvPr>
            <p:custDataLst>
              <p:tags r:id="rId4"/>
            </p:custDataLst>
          </p:nvPr>
        </p:nvSpPr>
        <p:spPr>
          <a:xfrm>
            <a:off x="4834454" y="1240622"/>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custDataLst>
              <p:tags r:id="rId5"/>
            </p:custDataLst>
          </p:nvPr>
        </p:nvSpPr>
        <p:spPr>
          <a:xfrm>
            <a:off x="4538120" y="1358961"/>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custDataLst>
              <p:tags r:id="rId6"/>
            </p:custDataLst>
          </p:nvPr>
        </p:nvSpPr>
        <p:spPr>
          <a:xfrm>
            <a:off x="5344435" y="1237777"/>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custDataLst>
              <p:tags r:id="rId7"/>
            </p:custDataLst>
          </p:nvPr>
        </p:nvSpPr>
        <p:spPr>
          <a:xfrm>
            <a:off x="3816501" y="1108306"/>
            <a:ext cx="250454" cy="250454"/>
          </a:xfrm>
          <a:prstGeom prst="ellipse">
            <a:avLst/>
          </a:prstGeom>
          <a:solidFill>
            <a:schemeClr val="bg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custDataLst>
              <p:tags r:id="rId8"/>
            </p:custDataLst>
          </p:nvPr>
        </p:nvSpPr>
        <p:spPr>
          <a:xfrm>
            <a:off x="4117724" y="1082954"/>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custDataLst>
              <p:tags r:id="rId9"/>
            </p:custDataLst>
          </p:nvPr>
        </p:nvSpPr>
        <p:spPr>
          <a:xfrm>
            <a:off x="4352550" y="1369468"/>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custDataLst>
              <p:tags r:id="rId10"/>
            </p:custDataLst>
          </p:nvPr>
        </p:nvSpPr>
        <p:spPr>
          <a:xfrm>
            <a:off x="5488222" y="1184422"/>
            <a:ext cx="322151" cy="322151"/>
          </a:xfrm>
          <a:prstGeom prst="ellipse">
            <a:avLst/>
          </a:prstGeom>
          <a:solidFill>
            <a:schemeClr val="bg1"/>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custDataLst>
              <p:tags r:id="rId11"/>
            </p:custDataLst>
          </p:nvPr>
        </p:nvSpPr>
        <p:spPr>
          <a:xfrm>
            <a:off x="3489058" y="1240492"/>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custDataLst>
              <p:tags r:id="rId12"/>
            </p:custDataLst>
          </p:nvPr>
        </p:nvSpPr>
        <p:spPr>
          <a:xfrm>
            <a:off x="3203848" y="1371724"/>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custDataLst>
              <p:tags r:id="rId13"/>
            </p:custDataLst>
          </p:nvPr>
        </p:nvSpPr>
        <p:spPr>
          <a:xfrm>
            <a:off x="5054540" y="1057221"/>
            <a:ext cx="274777" cy="274777"/>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custDataLst>
              <p:tags r:id="rId14"/>
            </p:custDataLst>
          </p:nvPr>
        </p:nvSpPr>
        <p:spPr>
          <a:xfrm>
            <a:off x="3972835" y="1293555"/>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custDataLst>
              <p:tags r:id="rId15"/>
            </p:custDataLst>
          </p:nvPr>
        </p:nvSpPr>
        <p:spPr>
          <a:xfrm>
            <a:off x="5920093" y="1369468"/>
            <a:ext cx="137389" cy="137389"/>
          </a:xfrm>
          <a:prstGeom prst="ellipse">
            <a:avLst/>
          </a:prstGeom>
          <a:solidFill>
            <a:schemeClr val="bg1"/>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custDataLst>
              <p:tags r:id="rId16"/>
            </p:custDataLst>
          </p:nvPr>
        </p:nvSpPr>
        <p:spPr>
          <a:xfrm>
            <a:off x="3720966" y="73832"/>
            <a:ext cx="2769493" cy="584775"/>
          </a:xfrm>
          <a:prstGeom prst="rect">
            <a:avLst/>
          </a:prstGeom>
        </p:spPr>
        <p:txBody>
          <a:bodyPr wrap="square">
            <a:spAutoFit/>
          </a:bodyPr>
          <a:lstStyle/>
          <a:p>
            <a:pPr marL="0" marR="0" lvl="0" indent="0" defTabSz="934085" eaLnBrk="1" fontAlgn="auto" latinLnBrk="0" hangingPunct="1">
              <a:lnSpc>
                <a:spcPct val="100000"/>
              </a:lnSpc>
              <a:spcBef>
                <a:spcPct val="0"/>
              </a:spcBef>
              <a:spcAft>
                <a:spcPct val="0"/>
              </a:spcAft>
              <a:buClrTx/>
              <a:buSzTx/>
              <a:buFontTx/>
              <a:buNone/>
              <a:defRPr/>
            </a:pPr>
            <a:r>
              <a:rPr lang="en-US" altLang="zh-CN" sz="3200" b="1" kern="0">
                <a:solidFill>
                  <a:srgbClr val="7030A0"/>
                </a:solidFill>
                <a:latin typeface="微软雅黑" panose="020B0503020204020204" pitchFamily="34" charset="-122"/>
                <a:ea typeface="微软雅黑" panose="020B0503020204020204" pitchFamily="34" charset="-122"/>
              </a:rPr>
              <a:t>C</a:t>
            </a:r>
            <a:r>
              <a:rPr kumimoji="0" lang="en-US" altLang="zh-CN" sz="3200" b="1" i="0" u="none" strike="noStrike" kern="0" cap="none" spc="0" normalizeH="0" baseline="0" noProof="0" err="1">
                <a:ln>
                  <a:noFill/>
                </a:ln>
                <a:solidFill>
                  <a:srgbClr val="7030A0"/>
                </a:solidFill>
                <a:effectLst/>
                <a:uLnTx/>
                <a:uFillTx/>
                <a:latin typeface="微软雅黑" panose="020B0503020204020204" pitchFamily="34" charset="-122"/>
                <a:ea typeface="微软雅黑" panose="020B0503020204020204" pitchFamily="34" charset="-122"/>
              </a:rPr>
              <a:t>ontent</a:t>
            </a:r>
            <a:endParaRPr kumimoji="0" lang="zh-CN" altLang="en-US" sz="3200" b="1" i="0" u="none" strike="noStrike" kern="0" cap="none" spc="0" normalizeH="0" baseline="0" noProof="0">
              <a:ln>
                <a:noFill/>
              </a:ln>
              <a:solidFill>
                <a:srgbClr val="7030A0"/>
              </a:solidFill>
              <a:effectLst/>
              <a:uLnTx/>
              <a:uFillTx/>
              <a:latin typeface="微软雅黑" panose="020B0503020204020204" pitchFamily="34" charset="-122"/>
              <a:ea typeface="微软雅黑" panose="020B0503020204020204" pitchFamily="34" charset="-122"/>
            </a:endParaRPr>
          </a:p>
        </p:txBody>
      </p:sp>
      <p:grpSp>
        <p:nvGrpSpPr>
          <p:cNvPr id="77" name="组合 76"/>
          <p:cNvGrpSpPr/>
          <p:nvPr>
            <p:custDataLst>
              <p:tags r:id="rId17"/>
            </p:custDataLst>
          </p:nvPr>
        </p:nvGrpSpPr>
        <p:grpSpPr>
          <a:xfrm>
            <a:off x="6282055" y="1851025"/>
            <a:ext cx="1677670" cy="1504315"/>
            <a:chOff x="9224782" y="2628163"/>
            <a:chExt cx="2397222" cy="2093640"/>
          </a:xfrm>
        </p:grpSpPr>
        <p:grpSp>
          <p:nvGrpSpPr>
            <p:cNvPr id="78" name="组合 77"/>
            <p:cNvGrpSpPr/>
            <p:nvPr>
              <p:custDataLst>
                <p:tags r:id="rId18"/>
              </p:custDataLst>
            </p:nvPr>
          </p:nvGrpSpPr>
          <p:grpSpPr>
            <a:xfrm>
              <a:off x="9224782" y="2628163"/>
              <a:ext cx="2397222" cy="2093640"/>
              <a:chOff x="9224782" y="2628163"/>
              <a:chExt cx="2397222" cy="2093640"/>
            </a:xfrm>
          </p:grpSpPr>
          <p:grpSp>
            <p:nvGrpSpPr>
              <p:cNvPr id="80" name="组合 79"/>
              <p:cNvGrpSpPr/>
              <p:nvPr>
                <p:custDataLst>
                  <p:tags r:id="rId19"/>
                </p:custDataLst>
              </p:nvPr>
            </p:nvGrpSpPr>
            <p:grpSpPr>
              <a:xfrm>
                <a:off x="9224782" y="2628163"/>
                <a:ext cx="2397222" cy="2093640"/>
                <a:chOff x="1511944" y="2420246"/>
                <a:chExt cx="2627152" cy="2294453"/>
              </a:xfrm>
              <a:effectLst>
                <a:outerShdw blurRad="203200" dist="38100" dir="3780000" sx="103000" sy="103000" algn="t" rotWithShape="0">
                  <a:prstClr val="black">
                    <a:alpha val="25000"/>
                  </a:prstClr>
                </a:outerShdw>
              </a:effectLst>
            </p:grpSpPr>
            <p:sp>
              <p:nvSpPr>
                <p:cNvPr id="82" name="Freeform 6"/>
                <p:cNvSpPr/>
                <p:nvPr>
                  <p:custDataLst>
                    <p:tags r:id="rId20"/>
                  </p:custDataLst>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83" name="Freeform 6"/>
                <p:cNvSpPr/>
                <p:nvPr>
                  <p:custDataLst>
                    <p:tags r:id="rId21"/>
                  </p:custDataLst>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81" name="Freeform 7"/>
              <p:cNvSpPr/>
              <p:nvPr>
                <p:custDataLst>
                  <p:tags r:id="rId22"/>
                </p:custDataLst>
              </p:nvPr>
            </p:nvSpPr>
            <p:spPr bwMode="auto">
              <a:xfrm>
                <a:off x="9536465" y="2872113"/>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7030A0"/>
              </a:solidFill>
              <a:ln w="7938" cap="flat">
                <a:noFill/>
                <a:prstDash val="solid"/>
                <a:miter lim="800000"/>
              </a:ln>
              <a:effectLst>
                <a:innerShdw blurRad="152400">
                  <a:schemeClr val="tx1">
                    <a:lumMod val="65000"/>
                    <a:lumOff val="35000"/>
                    <a:alpha val="41000"/>
                  </a:schemeClr>
                </a:innerShdw>
              </a:effectLst>
            </p:spPr>
            <p:txBody>
              <a:bodyPr vert="horz" wrap="square" lIns="91440" tIns="45720" rIns="91440" bIns="45720" numCol="1" anchor="t" anchorCtr="0" compatLnSpc="1"/>
              <a:lstStyle/>
              <a:p>
                <a:endParaRPr lang="zh-CN" altLang="en-US"/>
              </a:p>
            </p:txBody>
          </p:sp>
        </p:grpSp>
        <p:sp>
          <p:nvSpPr>
            <p:cNvPr id="79" name="TextBox 78"/>
            <p:cNvSpPr txBox="1"/>
            <p:nvPr>
              <p:custDataLst>
                <p:tags r:id="rId23"/>
              </p:custDataLst>
            </p:nvPr>
          </p:nvSpPr>
          <p:spPr>
            <a:xfrm>
              <a:off x="9499708" y="3403873"/>
              <a:ext cx="1859104" cy="512584"/>
            </a:xfrm>
            <a:prstGeom prst="rect">
              <a:avLst/>
            </a:prstGeom>
            <a:noFill/>
          </p:spPr>
          <p:txBody>
            <a:bodyPr wrap="square" rtlCol="0">
              <a:spAutoFit/>
            </a:bodyPr>
            <a:lstStyle/>
            <a:p>
              <a:r>
                <a:rPr lang="en-US" altLang="zh-CN" sz="1800" b="1">
                  <a:solidFill>
                    <a:schemeClr val="bg1"/>
                  </a:solidFill>
                  <a:latin typeface="Times New Roman" panose="02020603050405020304" charset="0"/>
                  <a:ea typeface="DFGothic-EB" panose="02010609010101010101" pitchFamily="1" charset="-128"/>
                  <a:cs typeface="Times New Roman" panose="02020603050405020304" charset="0"/>
                </a:rPr>
                <a:t>Homework</a:t>
              </a:r>
              <a:endParaRPr lang="en-US" altLang="zh-CN" sz="1800" b="1">
                <a:solidFill>
                  <a:schemeClr val="bg1"/>
                </a:solidFill>
                <a:latin typeface="Times New Roman" panose="02020603050405020304" charset="0"/>
                <a:ea typeface="DFGothic-EB" panose="02010609010101010101" pitchFamily="1" charset="-128"/>
                <a:cs typeface="Times New Roman" panose="02020603050405020304" charset="0"/>
              </a:endParaRPr>
            </a:p>
          </p:txBody>
        </p:sp>
      </p:grpSp>
      <p:grpSp>
        <p:nvGrpSpPr>
          <p:cNvPr id="84" name="组合 83"/>
          <p:cNvGrpSpPr/>
          <p:nvPr>
            <p:custDataLst>
              <p:tags r:id="rId24"/>
            </p:custDataLst>
          </p:nvPr>
        </p:nvGrpSpPr>
        <p:grpSpPr>
          <a:xfrm>
            <a:off x="3756025" y="1832610"/>
            <a:ext cx="1845945" cy="1548130"/>
            <a:chOff x="5553262" y="2638733"/>
            <a:chExt cx="2397222" cy="2093640"/>
          </a:xfrm>
        </p:grpSpPr>
        <p:grpSp>
          <p:nvGrpSpPr>
            <p:cNvPr id="85" name="组合 84"/>
            <p:cNvGrpSpPr/>
            <p:nvPr>
              <p:custDataLst>
                <p:tags r:id="rId25"/>
              </p:custDataLst>
            </p:nvPr>
          </p:nvGrpSpPr>
          <p:grpSpPr>
            <a:xfrm>
              <a:off x="5553262" y="2638733"/>
              <a:ext cx="2397222" cy="2093640"/>
              <a:chOff x="5553262" y="2638733"/>
              <a:chExt cx="2397222" cy="2093640"/>
            </a:xfrm>
          </p:grpSpPr>
          <p:grpSp>
            <p:nvGrpSpPr>
              <p:cNvPr id="87" name="组合 86"/>
              <p:cNvGrpSpPr/>
              <p:nvPr>
                <p:custDataLst>
                  <p:tags r:id="rId26"/>
                </p:custDataLst>
              </p:nvPr>
            </p:nvGrpSpPr>
            <p:grpSpPr>
              <a:xfrm>
                <a:off x="5553262" y="2638733"/>
                <a:ext cx="2397222" cy="2093640"/>
                <a:chOff x="1511944" y="2420246"/>
                <a:chExt cx="2627152" cy="2294453"/>
              </a:xfrm>
              <a:effectLst>
                <a:outerShdw blurRad="203200" dist="38100" dir="3780000" sx="103000" sy="103000" algn="t" rotWithShape="0">
                  <a:prstClr val="black">
                    <a:alpha val="25000"/>
                  </a:prstClr>
                </a:outerShdw>
              </a:effectLst>
            </p:grpSpPr>
            <p:sp>
              <p:nvSpPr>
                <p:cNvPr id="89" name="Freeform 6"/>
                <p:cNvSpPr/>
                <p:nvPr>
                  <p:custDataLst>
                    <p:tags r:id="rId27"/>
                  </p:custDataLst>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90" name="Freeform 6"/>
                <p:cNvSpPr/>
                <p:nvPr>
                  <p:custDataLst>
                    <p:tags r:id="rId28"/>
                  </p:custDataLst>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88" name="Freeform 7"/>
              <p:cNvSpPr/>
              <p:nvPr>
                <p:custDataLst>
                  <p:tags r:id="rId29"/>
                </p:custDataLst>
              </p:nvPr>
            </p:nvSpPr>
            <p:spPr bwMode="auto">
              <a:xfrm>
                <a:off x="5864945" y="2882683"/>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7030A0"/>
              </a:soli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86" name="TextBox 85"/>
            <p:cNvSpPr txBox="1"/>
            <p:nvPr>
              <p:custDataLst>
                <p:tags r:id="rId30"/>
              </p:custDataLst>
            </p:nvPr>
          </p:nvSpPr>
          <p:spPr>
            <a:xfrm>
              <a:off x="5865331" y="3018373"/>
              <a:ext cx="1773083" cy="872493"/>
            </a:xfrm>
            <a:prstGeom prst="rect">
              <a:avLst/>
            </a:prstGeom>
            <a:noFill/>
          </p:spPr>
          <p:txBody>
            <a:bodyPr wrap="square" rtlCol="0">
              <a:spAutoFit/>
            </a:bodyPr>
            <a:lstStyle/>
            <a:p>
              <a:pPr eaLnBrk="1" latinLnBrk="0" hangingPunct="1"/>
              <a:r>
                <a:rPr lang="en-US" altLang="zh-CN" sz="1800" b="1">
                  <a:solidFill>
                    <a:schemeClr val="bg1"/>
                  </a:solidFill>
                  <a:latin typeface="Times New Roman" panose="02020603050405020304" charset="0"/>
                  <a:cs typeface="Times New Roman" panose="02020603050405020304" charset="0"/>
                </a:rPr>
                <a:t>   Analyse information</a:t>
              </a:r>
              <a:endParaRPr lang="en-US" altLang="zh-CN" sz="1800" b="1">
                <a:solidFill>
                  <a:schemeClr val="bg1"/>
                </a:solidFill>
                <a:latin typeface="Times New Roman" panose="02020603050405020304" charset="0"/>
                <a:cs typeface="Times New Roman" panose="02020603050405020304" charset="0"/>
              </a:endParaRPr>
            </a:p>
          </p:txBody>
        </p:sp>
      </p:grpSp>
      <p:grpSp>
        <p:nvGrpSpPr>
          <p:cNvPr id="91" name="组合 90"/>
          <p:cNvGrpSpPr/>
          <p:nvPr>
            <p:custDataLst>
              <p:tags r:id="rId31"/>
            </p:custDataLst>
          </p:nvPr>
        </p:nvGrpSpPr>
        <p:grpSpPr>
          <a:xfrm>
            <a:off x="1305560" y="1832610"/>
            <a:ext cx="1673540" cy="1540510"/>
            <a:chOff x="1881842" y="2656049"/>
            <a:chExt cx="2397222" cy="2093640"/>
          </a:xfrm>
        </p:grpSpPr>
        <p:grpSp>
          <p:nvGrpSpPr>
            <p:cNvPr id="92" name="组合 91"/>
            <p:cNvGrpSpPr/>
            <p:nvPr>
              <p:custDataLst>
                <p:tags r:id="rId32"/>
              </p:custDataLst>
            </p:nvPr>
          </p:nvGrpSpPr>
          <p:grpSpPr>
            <a:xfrm>
              <a:off x="1881842" y="2656049"/>
              <a:ext cx="2397222" cy="2093640"/>
              <a:chOff x="1511944" y="2420246"/>
              <a:chExt cx="2627152" cy="2294453"/>
            </a:xfrm>
            <a:effectLst>
              <a:outerShdw blurRad="203200" dist="38100" dir="3780000" sx="103000" sy="103000" algn="t" rotWithShape="0">
                <a:prstClr val="black">
                  <a:alpha val="25000"/>
                </a:prstClr>
              </a:outerShdw>
            </a:effectLst>
          </p:grpSpPr>
          <p:sp>
            <p:nvSpPr>
              <p:cNvPr id="95" name="Freeform 6"/>
              <p:cNvSpPr/>
              <p:nvPr>
                <p:custDataLst>
                  <p:tags r:id="rId33"/>
                </p:custDataLst>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96" name="Freeform 6"/>
              <p:cNvSpPr/>
              <p:nvPr>
                <p:custDataLst>
                  <p:tags r:id="rId34"/>
                </p:custDataLst>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93" name="Freeform 7"/>
            <p:cNvSpPr/>
            <p:nvPr>
              <p:custDataLst>
                <p:tags r:id="rId35"/>
              </p:custDataLst>
            </p:nvPr>
          </p:nvSpPr>
          <p:spPr bwMode="auto">
            <a:xfrm>
              <a:off x="2193523" y="2932555"/>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7030A0"/>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94" name="TextBox 93"/>
            <p:cNvSpPr txBox="1"/>
            <p:nvPr>
              <p:custDataLst>
                <p:tags r:id="rId36"/>
              </p:custDataLst>
            </p:nvPr>
          </p:nvSpPr>
          <p:spPr>
            <a:xfrm>
              <a:off x="2172211" y="3037744"/>
              <a:ext cx="2023629" cy="918233"/>
            </a:xfrm>
            <a:prstGeom prst="rect">
              <a:avLst/>
            </a:prstGeom>
            <a:noFill/>
          </p:spPr>
          <p:txBody>
            <a:bodyPr wrap="square" rtlCol="0">
              <a:spAutoFit/>
            </a:bodyPr>
            <a:lstStyle/>
            <a:p>
              <a:endParaRPr lang="en-US" altLang="zh-CN" sz="2000" b="1">
                <a:solidFill>
                  <a:schemeClr val="bg1"/>
                </a:solidFill>
                <a:latin typeface="Times New Roman" panose="02020603050405020304" charset="0"/>
                <a:ea typeface="DFGothic-EB" panose="02010609010101010101" pitchFamily="1" charset="-128"/>
                <a:cs typeface="Times New Roman" panose="02020603050405020304" charset="0"/>
              </a:endParaRPr>
            </a:p>
            <a:p>
              <a:r>
                <a:rPr lang="en-US" altLang="zh-CN" sz="1800" b="1">
                  <a:solidFill>
                    <a:schemeClr val="bg1"/>
                  </a:solidFill>
                  <a:latin typeface="Times New Roman" panose="02020603050405020304" charset="0"/>
                  <a:ea typeface="DFGothic-EB" panose="02010609010101010101" pitchFamily="1" charset="-128"/>
                  <a:cs typeface="Times New Roman" panose="02020603050405020304" charset="0"/>
                </a:rPr>
                <a:t>Brainstorm</a:t>
              </a:r>
              <a:endParaRPr lang="en-US" altLang="zh-CN" sz="1800" b="1">
                <a:solidFill>
                  <a:schemeClr val="bg1"/>
                </a:solidFill>
                <a:latin typeface="Times New Roman" panose="02020603050405020304" charset="0"/>
                <a:ea typeface="DFGothic-EB" panose="02010609010101010101" pitchFamily="1" charset="-128"/>
                <a:cs typeface="Times New Roman" panose="02020603050405020304" charset="0"/>
              </a:endParaRPr>
            </a:p>
          </p:txBody>
        </p:sp>
      </p:grpSp>
      <p:grpSp>
        <p:nvGrpSpPr>
          <p:cNvPr id="97" name="组合 96"/>
          <p:cNvGrpSpPr/>
          <p:nvPr>
            <p:custDataLst>
              <p:tags r:id="rId37"/>
            </p:custDataLst>
          </p:nvPr>
        </p:nvGrpSpPr>
        <p:grpSpPr>
          <a:xfrm>
            <a:off x="2540635" y="2613660"/>
            <a:ext cx="1722120" cy="1410970"/>
            <a:chOff x="3721944" y="3702869"/>
            <a:chExt cx="2451458" cy="2093640"/>
          </a:xfrm>
        </p:grpSpPr>
        <p:grpSp>
          <p:nvGrpSpPr>
            <p:cNvPr id="98" name="组合 97"/>
            <p:cNvGrpSpPr/>
            <p:nvPr>
              <p:custDataLst>
                <p:tags r:id="rId38"/>
              </p:custDataLst>
            </p:nvPr>
          </p:nvGrpSpPr>
          <p:grpSpPr>
            <a:xfrm>
              <a:off x="3721944" y="3702869"/>
              <a:ext cx="2397222" cy="2093640"/>
              <a:chOff x="3721944" y="3702869"/>
              <a:chExt cx="2397222" cy="2093640"/>
            </a:xfrm>
          </p:grpSpPr>
          <p:grpSp>
            <p:nvGrpSpPr>
              <p:cNvPr id="100" name="组合 99"/>
              <p:cNvGrpSpPr/>
              <p:nvPr>
                <p:custDataLst>
                  <p:tags r:id="rId39"/>
                </p:custDataLst>
              </p:nvPr>
            </p:nvGrpSpPr>
            <p:grpSpPr>
              <a:xfrm>
                <a:off x="3721944" y="3702869"/>
                <a:ext cx="2397222" cy="2093640"/>
                <a:chOff x="1511944" y="2420246"/>
                <a:chExt cx="2627152" cy="2294453"/>
              </a:xfrm>
              <a:effectLst>
                <a:outerShdw blurRad="203200" dist="38100" dir="3780000" sx="103000" sy="103000" algn="t" rotWithShape="0">
                  <a:prstClr val="black">
                    <a:alpha val="25000"/>
                  </a:prstClr>
                </a:outerShdw>
              </a:effectLst>
            </p:grpSpPr>
            <p:sp>
              <p:nvSpPr>
                <p:cNvPr id="102" name="Freeform 6"/>
                <p:cNvSpPr/>
                <p:nvPr>
                  <p:custDataLst>
                    <p:tags r:id="rId40"/>
                  </p:custDataLst>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103" name="Freeform 6"/>
                <p:cNvSpPr/>
                <p:nvPr>
                  <p:custDataLst>
                    <p:tags r:id="rId41"/>
                  </p:custDataLst>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101" name="Freeform 7"/>
              <p:cNvSpPr/>
              <p:nvPr>
                <p:custDataLst>
                  <p:tags r:id="rId42"/>
                </p:custDataLst>
              </p:nvPr>
            </p:nvSpPr>
            <p:spPr bwMode="auto">
              <a:xfrm>
                <a:off x="4033627" y="3946819"/>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A568D2"/>
              </a:soli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99" name="TextBox 98"/>
            <p:cNvSpPr txBox="1"/>
            <p:nvPr>
              <p:custDataLst>
                <p:tags r:id="rId43"/>
              </p:custDataLst>
            </p:nvPr>
          </p:nvSpPr>
          <p:spPr>
            <a:xfrm>
              <a:off x="3961486" y="4033592"/>
              <a:ext cx="2211916" cy="1002535"/>
            </a:xfrm>
            <a:prstGeom prst="rect">
              <a:avLst/>
            </a:prstGeom>
            <a:noFill/>
          </p:spPr>
          <p:txBody>
            <a:bodyPr wrap="square" rtlCol="0">
              <a:spAutoFit/>
            </a:bodyPr>
            <a:lstStyle/>
            <a:p>
              <a:r>
                <a:rPr lang="en-US" sz="2000" b="1">
                  <a:solidFill>
                    <a:schemeClr val="bg1"/>
                  </a:solidFill>
                  <a:latin typeface="Times New Roman" panose="02020603050405020304" charset="0"/>
                  <a:ea typeface="DFGothic-EB" panose="02010609010101010101" pitchFamily="1" charset="-128"/>
                  <a:cs typeface="Times New Roman" panose="02020603050405020304" charset="0"/>
                </a:rPr>
                <a:t> </a:t>
              </a:r>
              <a:r>
                <a:rPr lang="en-US" sz="1800" b="1">
                  <a:solidFill>
                    <a:schemeClr val="bg1"/>
                  </a:solidFill>
                  <a:latin typeface="Times New Roman" panose="02020603050405020304" charset="0"/>
                  <a:ea typeface="DFGothic-EB" panose="02010609010101010101" pitchFamily="1" charset="-128"/>
                  <a:cs typeface="Times New Roman" panose="02020603050405020304" charset="0"/>
                </a:rPr>
                <a:t>  Collect     </a:t>
              </a:r>
              <a:endParaRPr lang="en-US" sz="1800" b="1">
                <a:solidFill>
                  <a:schemeClr val="bg1"/>
                </a:solidFill>
                <a:latin typeface="Times New Roman" panose="02020603050405020304" charset="0"/>
                <a:ea typeface="DFGothic-EB" panose="02010609010101010101" pitchFamily="1" charset="-128"/>
                <a:cs typeface="Times New Roman" panose="02020603050405020304" charset="0"/>
              </a:endParaRPr>
            </a:p>
            <a:p>
              <a:r>
                <a:rPr lang="en-US" sz="1800" b="1">
                  <a:solidFill>
                    <a:schemeClr val="bg1"/>
                  </a:solidFill>
                  <a:latin typeface="Times New Roman" panose="02020603050405020304" charset="0"/>
                  <a:ea typeface="DFGothic-EB" panose="02010609010101010101" pitchFamily="1" charset="-128"/>
                  <a:cs typeface="Times New Roman" panose="02020603050405020304" charset="0"/>
                </a:rPr>
                <a:t>information</a:t>
              </a:r>
              <a:endParaRPr lang="en-US" sz="1800" b="1">
                <a:solidFill>
                  <a:schemeClr val="bg1"/>
                </a:solidFill>
                <a:latin typeface="Times New Roman" panose="02020603050405020304" charset="0"/>
                <a:ea typeface="DFGothic-EB" panose="02010609010101010101" pitchFamily="1" charset="-128"/>
                <a:cs typeface="Times New Roman" panose="02020603050405020304" charset="0"/>
              </a:endParaRPr>
            </a:p>
          </p:txBody>
        </p:sp>
      </p:grpSp>
      <p:grpSp>
        <p:nvGrpSpPr>
          <p:cNvPr id="104" name="组合 103"/>
          <p:cNvGrpSpPr/>
          <p:nvPr>
            <p:custDataLst>
              <p:tags r:id="rId44"/>
            </p:custDataLst>
          </p:nvPr>
        </p:nvGrpSpPr>
        <p:grpSpPr>
          <a:xfrm>
            <a:off x="5160645" y="2594610"/>
            <a:ext cx="1684020" cy="1397635"/>
            <a:chOff x="7388330" y="3692384"/>
            <a:chExt cx="2436732" cy="2093640"/>
          </a:xfrm>
        </p:grpSpPr>
        <p:grpSp>
          <p:nvGrpSpPr>
            <p:cNvPr id="105" name="组合 104"/>
            <p:cNvGrpSpPr/>
            <p:nvPr>
              <p:custDataLst>
                <p:tags r:id="rId45"/>
              </p:custDataLst>
            </p:nvPr>
          </p:nvGrpSpPr>
          <p:grpSpPr>
            <a:xfrm>
              <a:off x="7388330" y="3692384"/>
              <a:ext cx="2397222" cy="2093640"/>
              <a:chOff x="7388330" y="3692384"/>
              <a:chExt cx="2397222" cy="2093640"/>
            </a:xfrm>
          </p:grpSpPr>
          <p:grpSp>
            <p:nvGrpSpPr>
              <p:cNvPr id="107" name="组合 106"/>
              <p:cNvGrpSpPr/>
              <p:nvPr>
                <p:custDataLst>
                  <p:tags r:id="rId46"/>
                </p:custDataLst>
              </p:nvPr>
            </p:nvGrpSpPr>
            <p:grpSpPr>
              <a:xfrm>
                <a:off x="7388330" y="3692384"/>
                <a:ext cx="2397222" cy="2093640"/>
                <a:chOff x="1511944" y="2420246"/>
                <a:chExt cx="2627152" cy="2294453"/>
              </a:xfrm>
              <a:effectLst>
                <a:outerShdw blurRad="203200" dist="38100" dir="3780000" sx="103000" sy="103000" algn="t" rotWithShape="0">
                  <a:prstClr val="black">
                    <a:alpha val="25000"/>
                  </a:prstClr>
                </a:outerShdw>
              </a:effectLst>
            </p:grpSpPr>
            <p:sp>
              <p:nvSpPr>
                <p:cNvPr id="109" name="Freeform 6"/>
                <p:cNvSpPr/>
                <p:nvPr>
                  <p:custDataLst>
                    <p:tags r:id="rId47"/>
                  </p:custDataLst>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40" tIns="45720" rIns="91440" bIns="45720" numCol="1" anchor="t" anchorCtr="0" compatLnSpc="1"/>
                <a:lstStyle/>
                <a:p>
                  <a:endParaRPr lang="zh-CN" altLang="en-US"/>
                </a:p>
              </p:txBody>
            </p:sp>
            <p:sp>
              <p:nvSpPr>
                <p:cNvPr id="110" name="Freeform 6"/>
                <p:cNvSpPr/>
                <p:nvPr>
                  <p:custDataLst>
                    <p:tags r:id="rId48"/>
                  </p:custDataLst>
                </p:nvPr>
              </p:nvSpPr>
              <p:spPr bwMode="auto">
                <a:xfrm>
                  <a:off x="1524106" y="2431739"/>
                  <a:ext cx="2602832" cy="2271469"/>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108" name="Freeform 7"/>
              <p:cNvSpPr/>
              <p:nvPr>
                <p:custDataLst>
                  <p:tags r:id="rId49"/>
                </p:custDataLst>
              </p:nvPr>
            </p:nvSpPr>
            <p:spPr bwMode="auto">
              <a:xfrm>
                <a:off x="7700013" y="3936334"/>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A568D2"/>
              </a:solidFill>
              <a:ln w="7938" cap="flat">
                <a:noFill/>
                <a:prstDash val="solid"/>
                <a:miter lim="800000"/>
              </a:ln>
              <a:effectLst/>
            </p:spPr>
            <p:txBody>
              <a:bodyPr vert="horz" wrap="square" lIns="91440" tIns="45720" rIns="91440" bIns="45720" numCol="1" anchor="t" anchorCtr="0" compatLnSpc="1"/>
              <a:lstStyle/>
              <a:p>
                <a:endParaRPr lang="zh-CN" altLang="en-US"/>
              </a:p>
            </p:txBody>
          </p:sp>
        </p:grpSp>
        <p:sp>
          <p:nvSpPr>
            <p:cNvPr id="106" name="TextBox 105"/>
            <p:cNvSpPr txBox="1"/>
            <p:nvPr>
              <p:custDataLst>
                <p:tags r:id="rId50"/>
              </p:custDataLst>
            </p:nvPr>
          </p:nvSpPr>
          <p:spPr>
            <a:xfrm>
              <a:off x="7632739" y="4091563"/>
              <a:ext cx="2192323" cy="919832"/>
            </a:xfrm>
            <a:prstGeom prst="rect">
              <a:avLst/>
            </a:prstGeom>
            <a:noFill/>
          </p:spPr>
          <p:txBody>
            <a:bodyPr wrap="square" rtlCol="0">
              <a:spAutoFit/>
            </a:bodyPr>
            <a:lstStyle/>
            <a:p>
              <a:r>
                <a:rPr lang="en-US" altLang="zh-CN" sz="1800" b="1">
                  <a:solidFill>
                    <a:schemeClr val="bg1"/>
                  </a:solidFill>
                  <a:latin typeface="Times New Roman" panose="02020603050405020304" charset="0"/>
                  <a:ea typeface="DFGothic-EB" panose="02010609010101010101" pitchFamily="1" charset="-128"/>
                  <a:cs typeface="Times New Roman" panose="02020603050405020304" charset="0"/>
                </a:rPr>
                <a:t>    </a:t>
              </a:r>
              <a:r>
                <a:rPr lang="en-US" altLang="zh-CN" sz="1600" b="1">
                  <a:solidFill>
                    <a:schemeClr val="bg1"/>
                  </a:solidFill>
                  <a:latin typeface="Times New Roman" panose="02020603050405020304" charset="0"/>
                  <a:ea typeface="DFGothic-EB" panose="02010609010101010101" pitchFamily="1" charset="-128"/>
                  <a:cs typeface="Times New Roman" panose="02020603050405020304" charset="0"/>
                </a:rPr>
                <a:t>Present   </a:t>
              </a:r>
              <a:endParaRPr lang="en-US" altLang="zh-CN" sz="1600" b="1">
                <a:solidFill>
                  <a:schemeClr val="bg1"/>
                </a:solidFill>
                <a:latin typeface="Times New Roman" panose="02020603050405020304" charset="0"/>
                <a:ea typeface="DFGothic-EB" panose="02010609010101010101" pitchFamily="1" charset="-128"/>
                <a:cs typeface="Times New Roman" panose="02020603050405020304" charset="0"/>
              </a:endParaRPr>
            </a:p>
            <a:p>
              <a:r>
                <a:rPr lang="en-US" altLang="zh-CN" sz="1600" b="1">
                  <a:solidFill>
                    <a:schemeClr val="bg1"/>
                  </a:solidFill>
                  <a:latin typeface="Times New Roman" panose="02020603050405020304" charset="0"/>
                  <a:ea typeface="DFGothic-EB" panose="02010609010101010101" pitchFamily="1" charset="-128"/>
                  <a:cs typeface="Times New Roman" panose="02020603050405020304" charset="0"/>
                </a:rPr>
                <a:t>documentary</a:t>
              </a:r>
              <a:endParaRPr lang="en-US" altLang="zh-CN" sz="1600" b="1">
                <a:solidFill>
                  <a:schemeClr val="bg1"/>
                </a:solidFill>
                <a:latin typeface="Times New Roman" panose="02020603050405020304" charset="0"/>
                <a:ea typeface="DFGothic-EB" panose="02010609010101010101" pitchFamily="1" charset="-128"/>
                <a:cs typeface="Times New Roman" panose="02020603050405020304" charset="0"/>
              </a:endParaRPr>
            </a:p>
          </p:txBody>
        </p:sp>
      </p:grpSp>
    </p:spTree>
    <p:custDataLst>
      <p:tags r:id="rId51"/>
    </p:custDataLst>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500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000" fill="hold"/>
                                        <p:tgtEl>
                                          <p:spTgt spid="18"/>
                                        </p:tgtEl>
                                        <p:attrNameLst>
                                          <p:attrName>ppt_x</p:attrName>
                                        </p:attrNameLst>
                                      </p:cBhvr>
                                      <p:tavLst>
                                        <p:tav tm="0">
                                          <p:val>
                                            <p:strVal val="#ppt_x"/>
                                          </p:val>
                                        </p:tav>
                                        <p:tav tm="100000">
                                          <p:val>
                                            <p:strVal val="#ppt_x"/>
                                          </p:val>
                                        </p:tav>
                                      </p:tavLst>
                                    </p:anim>
                                    <p:anim calcmode="lin" valueType="num">
                                      <p:cBhvr additive="base">
                                        <p:cTn id="8" dur="2000" fill="hold"/>
                                        <p:tgtEl>
                                          <p:spTgt spid="18"/>
                                        </p:tgtEl>
                                        <p:attrNameLst>
                                          <p:attrName>ppt_y</p:attrName>
                                        </p:attrNameLst>
                                      </p:cBhvr>
                                      <p:tavLst>
                                        <p:tav tm="0">
                                          <p:val>
                                            <p:strVal val="0-#ppt_h/2"/>
                                          </p:val>
                                        </p:tav>
                                        <p:tav tm="100000">
                                          <p:val>
                                            <p:strVal val="#ppt_y"/>
                                          </p:val>
                                        </p:tav>
                                      </p:tavLst>
                                    </p:anim>
                                  </p:childTnLst>
                                </p:cTn>
                              </p:par>
                              <p:par>
                                <p:cTn id="9" presetID="56" presetClass="entr" presetSubtype="0" fill="hold" grpId="0" nodeType="withEffect">
                                  <p:stCondLst>
                                    <p:cond delay="1000"/>
                                  </p:stCondLst>
                                  <p:iterate type="lt">
                                    <p:tmPct val="10000"/>
                                  </p:iterate>
                                  <p:childTnLst>
                                    <p:set>
                                      <p:cBhvr>
                                        <p:cTn id="10" dur="1" fill="hold">
                                          <p:stCondLst>
                                            <p:cond delay="0"/>
                                          </p:stCondLst>
                                        </p:cTn>
                                        <p:tgtEl>
                                          <p:spTgt spid="21"/>
                                        </p:tgtEl>
                                        <p:attrNameLst>
                                          <p:attrName>style.visibility</p:attrName>
                                        </p:attrNameLst>
                                      </p:cBhvr>
                                      <p:to>
                                        <p:strVal val="visible"/>
                                      </p:to>
                                    </p:set>
                                    <p:anim by="(-#ppt_w*2)" calcmode="lin" valueType="num">
                                      <p:cBhvr rctx="PPT">
                                        <p:cTn id="11" dur="500" autoRev="1" fill="hold">
                                          <p:stCondLst>
                                            <p:cond delay="0"/>
                                          </p:stCondLst>
                                        </p:cTn>
                                        <p:tgtEl>
                                          <p:spTgt spid="21"/>
                                        </p:tgtEl>
                                        <p:attrNameLst>
                                          <p:attrName>ppt_w</p:attrName>
                                        </p:attrNameLst>
                                      </p:cBhvr>
                                    </p:anim>
                                    <p:anim by="(#ppt_w*0.50)" calcmode="lin" valueType="num">
                                      <p:cBhvr>
                                        <p:cTn id="12" dur="500" decel="50000" autoRev="1" fill="hold">
                                          <p:stCondLst>
                                            <p:cond delay="0"/>
                                          </p:stCondLst>
                                        </p:cTn>
                                        <p:tgtEl>
                                          <p:spTgt spid="21"/>
                                        </p:tgtEl>
                                        <p:attrNameLst>
                                          <p:attrName>ppt_x</p:attrName>
                                        </p:attrNameLst>
                                      </p:cBhvr>
                                    </p:anim>
                                    <p:anim from="(-#ppt_h/2)" to="(#ppt_y)" calcmode="lin" valueType="num">
                                      <p:cBhvr>
                                        <p:cTn id="13" dur="1000" fill="hold">
                                          <p:stCondLst>
                                            <p:cond delay="0"/>
                                          </p:stCondLst>
                                        </p:cTn>
                                        <p:tgtEl>
                                          <p:spTgt spid="21"/>
                                        </p:tgtEl>
                                        <p:attrNameLst>
                                          <p:attrName>ppt_y</p:attrName>
                                        </p:attrNameLst>
                                      </p:cBhvr>
                                    </p:anim>
                                    <p:animRot by="21600000">
                                      <p:cBhvr>
                                        <p:cTn id="14" dur="1000" fill="hold">
                                          <p:stCondLst>
                                            <p:cond delay="0"/>
                                          </p:stCondLst>
                                        </p:cTn>
                                        <p:tgtEl>
                                          <p:spTgt spid="21"/>
                                        </p:tgtEl>
                                        <p:attrNameLst>
                                          <p:attrName>r</p:attrName>
                                        </p:attrNameLst>
                                      </p:cBhvr>
                                    </p:animRot>
                                  </p:childTnLst>
                                </p:cTn>
                              </p:par>
                            </p:childTnLst>
                          </p:cTn>
                        </p:par>
                        <p:par>
                          <p:cTn id="15" fill="hold">
                            <p:stCondLst>
                              <p:cond delay="0"/>
                            </p:stCondLst>
                            <p:childTnLst>
                              <p:par>
                                <p:cTn id="16" presetID="53" presetClass="entr" presetSubtype="16"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par>
                                <p:cTn id="26" presetID="53" presetClass="entr" presetSubtype="16" fill="hold" grpId="0" nodeType="withEffect">
                                  <p:stCondLst>
                                    <p:cond delay="20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par>
                                <p:cTn id="36" presetID="53" presetClass="entr" presetSubtype="16" fill="hold" grpId="0" nodeType="withEffect">
                                  <p:stCondLst>
                                    <p:cond delay="20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par>
                                <p:cTn id="41" presetID="53" presetClass="entr" presetSubtype="16" fill="hold" grpId="0" nodeType="withEffect">
                                  <p:stCondLst>
                                    <p:cond delay="20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fltVal val="0"/>
                                          </p:val>
                                        </p:tav>
                                        <p:tav tm="100000">
                                          <p:val>
                                            <p:strVal val="#ppt_h"/>
                                          </p:val>
                                        </p:tav>
                                      </p:tavLst>
                                    </p:anim>
                                    <p:animEffect transition="in" filter="fade">
                                      <p:cBhvr>
                                        <p:cTn id="50" dur="500"/>
                                        <p:tgtEl>
                                          <p:spTgt spid="12"/>
                                        </p:tgtEl>
                                      </p:cBhvr>
                                    </p:animEffect>
                                  </p:childTnLst>
                                </p:cTn>
                              </p:par>
                              <p:par>
                                <p:cTn id="51" presetID="53" presetClass="entr" presetSubtype="16" fill="hold" grpId="0" nodeType="withEffect">
                                  <p:stCondLst>
                                    <p:cond delay="20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cTn>
                              </p:par>
                              <p:par>
                                <p:cTn id="61" presetID="53" presetClass="entr" presetSubtype="16" fill="hold" grpId="0" nodeType="withEffect">
                                  <p:stCondLst>
                                    <p:cond delay="40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par>
                                <p:cTn id="66" presetID="53" presetClass="entr" presetSubtype="16" fill="hold" grpId="0" nodeType="withEffect">
                                  <p:stCondLst>
                                    <p:cond delay="200"/>
                                  </p:stCondLst>
                                  <p:childTnLst>
                                    <p:set>
                                      <p:cBhvr>
                                        <p:cTn id="67" dur="1" fill="hold">
                                          <p:stCondLst>
                                            <p:cond delay="0"/>
                                          </p:stCondLst>
                                        </p:cTn>
                                        <p:tgtEl>
                                          <p:spTgt spid="16"/>
                                        </p:tgtEl>
                                        <p:attrNameLst>
                                          <p:attrName>style.visibility</p:attrName>
                                        </p:attrNameLst>
                                      </p:cBhvr>
                                      <p:to>
                                        <p:strVal val="visible"/>
                                      </p:to>
                                    </p:set>
                                    <p:anim calcmode="lin" valueType="num">
                                      <p:cBhvr>
                                        <p:cTn id="68" dur="500" fill="hold"/>
                                        <p:tgtEl>
                                          <p:spTgt spid="16"/>
                                        </p:tgtEl>
                                        <p:attrNameLst>
                                          <p:attrName>ppt_w</p:attrName>
                                        </p:attrNameLst>
                                      </p:cBhvr>
                                      <p:tavLst>
                                        <p:tav tm="0">
                                          <p:val>
                                            <p:fltVal val="0"/>
                                          </p:val>
                                        </p:tav>
                                        <p:tav tm="100000">
                                          <p:val>
                                            <p:strVal val="#ppt_w"/>
                                          </p:val>
                                        </p:tav>
                                      </p:tavLst>
                                    </p:anim>
                                    <p:anim calcmode="lin" valueType="num">
                                      <p:cBhvr>
                                        <p:cTn id="69" dur="500" fill="hold"/>
                                        <p:tgtEl>
                                          <p:spTgt spid="16"/>
                                        </p:tgtEl>
                                        <p:attrNameLst>
                                          <p:attrName>ppt_h</p:attrName>
                                        </p:attrNameLst>
                                      </p:cBhvr>
                                      <p:tavLst>
                                        <p:tav tm="0">
                                          <p:val>
                                            <p:fltVal val="0"/>
                                          </p:val>
                                        </p:tav>
                                        <p:tav tm="100000">
                                          <p:val>
                                            <p:strVal val="#ppt_h"/>
                                          </p:val>
                                        </p:tav>
                                      </p:tavLst>
                                    </p:anim>
                                    <p:animEffect transition="in" filter="fade">
                                      <p:cBhvr>
                                        <p:cTn id="70" dur="500"/>
                                        <p:tgtEl>
                                          <p:spTgt spid="16"/>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p:cTn id="73" dur="500" fill="hold"/>
                                        <p:tgtEl>
                                          <p:spTgt spid="17"/>
                                        </p:tgtEl>
                                        <p:attrNameLst>
                                          <p:attrName>ppt_w</p:attrName>
                                        </p:attrNameLst>
                                      </p:cBhvr>
                                      <p:tavLst>
                                        <p:tav tm="0">
                                          <p:val>
                                            <p:fltVal val="0"/>
                                          </p:val>
                                        </p:tav>
                                        <p:tav tm="100000">
                                          <p:val>
                                            <p:strVal val="#ppt_w"/>
                                          </p:val>
                                        </p:tav>
                                      </p:tavLst>
                                    </p:anim>
                                    <p:anim calcmode="lin" valueType="num">
                                      <p:cBhvr>
                                        <p:cTn id="74" dur="500" fill="hold"/>
                                        <p:tgtEl>
                                          <p:spTgt spid="17"/>
                                        </p:tgtEl>
                                        <p:attrNameLst>
                                          <p:attrName>ppt_h</p:attrName>
                                        </p:attrNameLst>
                                      </p:cBhvr>
                                      <p:tavLst>
                                        <p:tav tm="0">
                                          <p:val>
                                            <p:fltVal val="0"/>
                                          </p:val>
                                        </p:tav>
                                        <p:tav tm="100000">
                                          <p:val>
                                            <p:strVal val="#ppt_h"/>
                                          </p:val>
                                        </p:tav>
                                      </p:tavLst>
                                    </p:anim>
                                    <p:animEffect transition="in" filter="fade">
                                      <p:cBhvr>
                                        <p:cTn id="75" dur="500"/>
                                        <p:tgtEl>
                                          <p:spTgt spid="17"/>
                                        </p:tgtEl>
                                      </p:cBhvr>
                                    </p:animEffect>
                                  </p:childTnLst>
                                </p:cTn>
                              </p:par>
                            </p:childTnLst>
                          </p:cTn>
                        </p:par>
                        <p:par>
                          <p:cTn id="76" fill="hold">
                            <p:stCondLst>
                              <p:cond delay="500"/>
                            </p:stCondLst>
                            <p:childTnLst>
                              <p:par>
                                <p:cTn id="77" presetID="2" presetClass="entr" presetSubtype="3" accel="52000" fill="hold" nodeType="afterEffect">
                                  <p:stCondLst>
                                    <p:cond delay="0"/>
                                  </p:stCondLst>
                                  <p:childTnLst>
                                    <p:set>
                                      <p:cBhvr>
                                        <p:cTn id="78" dur="1" fill="hold">
                                          <p:stCondLst>
                                            <p:cond delay="0"/>
                                          </p:stCondLst>
                                        </p:cTn>
                                        <p:tgtEl>
                                          <p:spTgt spid="91"/>
                                        </p:tgtEl>
                                        <p:attrNameLst>
                                          <p:attrName>style.visibility</p:attrName>
                                        </p:attrNameLst>
                                      </p:cBhvr>
                                      <p:to>
                                        <p:strVal val="visible"/>
                                      </p:to>
                                    </p:set>
                                    <p:anim calcmode="lin" valueType="num">
                                      <p:cBhvr additive="base">
                                        <p:cTn id="79" dur="2000" fill="hold"/>
                                        <p:tgtEl>
                                          <p:spTgt spid="91"/>
                                        </p:tgtEl>
                                        <p:attrNameLst>
                                          <p:attrName>ppt_x</p:attrName>
                                        </p:attrNameLst>
                                      </p:cBhvr>
                                      <p:tavLst>
                                        <p:tav tm="0">
                                          <p:val>
                                            <p:strVal val="1+#ppt_w/2"/>
                                          </p:val>
                                        </p:tav>
                                        <p:tav tm="100000">
                                          <p:val>
                                            <p:strVal val="#ppt_x"/>
                                          </p:val>
                                        </p:tav>
                                      </p:tavLst>
                                    </p:anim>
                                    <p:anim calcmode="lin" valueType="num">
                                      <p:cBhvr additive="base">
                                        <p:cTn id="80" dur="2000" fill="hold"/>
                                        <p:tgtEl>
                                          <p:spTgt spid="91"/>
                                        </p:tgtEl>
                                        <p:attrNameLst>
                                          <p:attrName>ppt_y</p:attrName>
                                        </p:attrNameLst>
                                      </p:cBhvr>
                                      <p:tavLst>
                                        <p:tav tm="0">
                                          <p:val>
                                            <p:strVal val="0-#ppt_h/2"/>
                                          </p:val>
                                        </p:tav>
                                        <p:tav tm="100000">
                                          <p:val>
                                            <p:strVal val="#ppt_y"/>
                                          </p:val>
                                        </p:tav>
                                      </p:tavLst>
                                    </p:anim>
                                  </p:childTnLst>
                                </p:cTn>
                              </p:par>
                              <p:par>
                                <p:cTn id="81" presetID="2" presetClass="entr" presetSubtype="12" accel="52000" fill="hold" nodeType="withEffect">
                                  <p:stCondLst>
                                    <p:cond delay="0"/>
                                  </p:stCondLst>
                                  <p:childTnLst>
                                    <p:set>
                                      <p:cBhvr>
                                        <p:cTn id="82" dur="1" fill="hold">
                                          <p:stCondLst>
                                            <p:cond delay="0"/>
                                          </p:stCondLst>
                                        </p:cTn>
                                        <p:tgtEl>
                                          <p:spTgt spid="97"/>
                                        </p:tgtEl>
                                        <p:attrNameLst>
                                          <p:attrName>style.visibility</p:attrName>
                                        </p:attrNameLst>
                                      </p:cBhvr>
                                      <p:to>
                                        <p:strVal val="visible"/>
                                      </p:to>
                                    </p:set>
                                    <p:anim calcmode="lin" valueType="num">
                                      <p:cBhvr additive="base">
                                        <p:cTn id="83" dur="2000" fill="hold"/>
                                        <p:tgtEl>
                                          <p:spTgt spid="97"/>
                                        </p:tgtEl>
                                        <p:attrNameLst>
                                          <p:attrName>ppt_x</p:attrName>
                                        </p:attrNameLst>
                                      </p:cBhvr>
                                      <p:tavLst>
                                        <p:tav tm="0">
                                          <p:val>
                                            <p:strVal val="0-#ppt_w/2"/>
                                          </p:val>
                                        </p:tav>
                                        <p:tav tm="100000">
                                          <p:val>
                                            <p:strVal val="#ppt_x"/>
                                          </p:val>
                                        </p:tav>
                                      </p:tavLst>
                                    </p:anim>
                                    <p:anim calcmode="lin" valueType="num">
                                      <p:cBhvr additive="base">
                                        <p:cTn id="84" dur="2000" fill="hold"/>
                                        <p:tgtEl>
                                          <p:spTgt spid="97"/>
                                        </p:tgtEl>
                                        <p:attrNameLst>
                                          <p:attrName>ppt_y</p:attrName>
                                        </p:attrNameLst>
                                      </p:cBhvr>
                                      <p:tavLst>
                                        <p:tav tm="0">
                                          <p:val>
                                            <p:strVal val="1+#ppt_h/2"/>
                                          </p:val>
                                        </p:tav>
                                        <p:tav tm="100000">
                                          <p:val>
                                            <p:strVal val="#ppt_y"/>
                                          </p:val>
                                        </p:tav>
                                      </p:tavLst>
                                    </p:anim>
                                  </p:childTnLst>
                                </p:cTn>
                              </p:par>
                              <p:par>
                                <p:cTn id="85" presetID="2" presetClass="entr" presetSubtype="3" accel="52000" fill="hold" nodeType="withEffect">
                                  <p:stCondLst>
                                    <p:cond delay="0"/>
                                  </p:stCondLst>
                                  <p:childTnLst>
                                    <p:set>
                                      <p:cBhvr>
                                        <p:cTn id="86" dur="1" fill="hold">
                                          <p:stCondLst>
                                            <p:cond delay="0"/>
                                          </p:stCondLst>
                                        </p:cTn>
                                        <p:tgtEl>
                                          <p:spTgt spid="84"/>
                                        </p:tgtEl>
                                        <p:attrNameLst>
                                          <p:attrName>style.visibility</p:attrName>
                                        </p:attrNameLst>
                                      </p:cBhvr>
                                      <p:to>
                                        <p:strVal val="visible"/>
                                      </p:to>
                                    </p:set>
                                    <p:anim calcmode="lin" valueType="num">
                                      <p:cBhvr additive="base">
                                        <p:cTn id="87" dur="2000" fill="hold"/>
                                        <p:tgtEl>
                                          <p:spTgt spid="84"/>
                                        </p:tgtEl>
                                        <p:attrNameLst>
                                          <p:attrName>ppt_x</p:attrName>
                                        </p:attrNameLst>
                                      </p:cBhvr>
                                      <p:tavLst>
                                        <p:tav tm="0">
                                          <p:val>
                                            <p:strVal val="1+#ppt_w/2"/>
                                          </p:val>
                                        </p:tav>
                                        <p:tav tm="100000">
                                          <p:val>
                                            <p:strVal val="#ppt_x"/>
                                          </p:val>
                                        </p:tav>
                                      </p:tavLst>
                                    </p:anim>
                                    <p:anim calcmode="lin" valueType="num">
                                      <p:cBhvr additive="base">
                                        <p:cTn id="88" dur="2000" fill="hold"/>
                                        <p:tgtEl>
                                          <p:spTgt spid="84"/>
                                        </p:tgtEl>
                                        <p:attrNameLst>
                                          <p:attrName>ppt_y</p:attrName>
                                        </p:attrNameLst>
                                      </p:cBhvr>
                                      <p:tavLst>
                                        <p:tav tm="0">
                                          <p:val>
                                            <p:strVal val="0-#ppt_h/2"/>
                                          </p:val>
                                        </p:tav>
                                        <p:tav tm="100000">
                                          <p:val>
                                            <p:strVal val="#ppt_y"/>
                                          </p:val>
                                        </p:tav>
                                      </p:tavLst>
                                    </p:anim>
                                  </p:childTnLst>
                                </p:cTn>
                              </p:par>
                              <p:par>
                                <p:cTn id="89" presetID="2" presetClass="entr" presetSubtype="12" accel="52000" fill="hold" nodeType="withEffect">
                                  <p:stCondLst>
                                    <p:cond delay="0"/>
                                  </p:stCondLst>
                                  <p:childTnLst>
                                    <p:set>
                                      <p:cBhvr>
                                        <p:cTn id="90" dur="1" fill="hold">
                                          <p:stCondLst>
                                            <p:cond delay="0"/>
                                          </p:stCondLst>
                                        </p:cTn>
                                        <p:tgtEl>
                                          <p:spTgt spid="104"/>
                                        </p:tgtEl>
                                        <p:attrNameLst>
                                          <p:attrName>style.visibility</p:attrName>
                                        </p:attrNameLst>
                                      </p:cBhvr>
                                      <p:to>
                                        <p:strVal val="visible"/>
                                      </p:to>
                                    </p:set>
                                    <p:anim calcmode="lin" valueType="num">
                                      <p:cBhvr additive="base">
                                        <p:cTn id="91" dur="2000" fill="hold"/>
                                        <p:tgtEl>
                                          <p:spTgt spid="104"/>
                                        </p:tgtEl>
                                        <p:attrNameLst>
                                          <p:attrName>ppt_x</p:attrName>
                                        </p:attrNameLst>
                                      </p:cBhvr>
                                      <p:tavLst>
                                        <p:tav tm="0">
                                          <p:val>
                                            <p:strVal val="0-#ppt_w/2"/>
                                          </p:val>
                                        </p:tav>
                                        <p:tav tm="100000">
                                          <p:val>
                                            <p:strVal val="#ppt_x"/>
                                          </p:val>
                                        </p:tav>
                                      </p:tavLst>
                                    </p:anim>
                                    <p:anim calcmode="lin" valueType="num">
                                      <p:cBhvr additive="base">
                                        <p:cTn id="92" dur="2000" fill="hold"/>
                                        <p:tgtEl>
                                          <p:spTgt spid="104"/>
                                        </p:tgtEl>
                                        <p:attrNameLst>
                                          <p:attrName>ppt_y</p:attrName>
                                        </p:attrNameLst>
                                      </p:cBhvr>
                                      <p:tavLst>
                                        <p:tav tm="0">
                                          <p:val>
                                            <p:strVal val="1+#ppt_h/2"/>
                                          </p:val>
                                        </p:tav>
                                        <p:tav tm="100000">
                                          <p:val>
                                            <p:strVal val="#ppt_y"/>
                                          </p:val>
                                        </p:tav>
                                      </p:tavLst>
                                    </p:anim>
                                  </p:childTnLst>
                                </p:cTn>
                              </p:par>
                              <p:par>
                                <p:cTn id="93" presetID="2" presetClass="entr" presetSubtype="3" accel="52000" fill="hold" nodeType="withEffect">
                                  <p:stCondLst>
                                    <p:cond delay="0"/>
                                  </p:stCondLst>
                                  <p:childTnLst>
                                    <p:set>
                                      <p:cBhvr>
                                        <p:cTn id="94" dur="1" fill="hold">
                                          <p:stCondLst>
                                            <p:cond delay="0"/>
                                          </p:stCondLst>
                                        </p:cTn>
                                        <p:tgtEl>
                                          <p:spTgt spid="77"/>
                                        </p:tgtEl>
                                        <p:attrNameLst>
                                          <p:attrName>style.visibility</p:attrName>
                                        </p:attrNameLst>
                                      </p:cBhvr>
                                      <p:to>
                                        <p:strVal val="visible"/>
                                      </p:to>
                                    </p:set>
                                    <p:anim calcmode="lin" valueType="num">
                                      <p:cBhvr additive="base">
                                        <p:cTn id="95" dur="2000" fill="hold"/>
                                        <p:tgtEl>
                                          <p:spTgt spid="77"/>
                                        </p:tgtEl>
                                        <p:attrNameLst>
                                          <p:attrName>ppt_x</p:attrName>
                                        </p:attrNameLst>
                                      </p:cBhvr>
                                      <p:tavLst>
                                        <p:tav tm="0">
                                          <p:val>
                                            <p:strVal val="1+#ppt_w/2"/>
                                          </p:val>
                                        </p:tav>
                                        <p:tav tm="100000">
                                          <p:val>
                                            <p:strVal val="#ppt_x"/>
                                          </p:val>
                                        </p:tav>
                                      </p:tavLst>
                                    </p:anim>
                                    <p:anim calcmode="lin" valueType="num">
                                      <p:cBhvr additive="base">
                                        <p:cTn id="96" dur="2000" fill="hold"/>
                                        <p:tgtEl>
                                          <p:spTgt spid="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custDataLst>
              <p:tags r:id="rId1"/>
            </p:custDataLst>
          </p:nvPr>
        </p:nvGrpSpPr>
        <p:grpSpPr>
          <a:xfrm>
            <a:off x="4127190" y="1272772"/>
            <a:ext cx="1535551" cy="1535546"/>
            <a:chOff x="304800" y="673100"/>
            <a:chExt cx="4000500" cy="4000500"/>
          </a:xfrm>
          <a:effectLst>
            <a:outerShdw blurRad="444500" dist="254000" dir="8100000" algn="tr" rotWithShape="0">
              <a:prstClr val="black">
                <a:alpha val="50000"/>
              </a:prstClr>
            </a:outerShdw>
          </a:effectLst>
        </p:grpSpPr>
        <p:sp>
          <p:nvSpPr>
            <p:cNvPr id="4" name="同心圆 3"/>
            <p:cNvSpPr/>
            <p:nvPr>
              <p:custDataLst>
                <p:tags r:id="rId2"/>
              </p:custDataLst>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 name="椭圆 4"/>
            <p:cNvSpPr/>
            <p:nvPr>
              <p:custDataLst>
                <p:tags r:id="rId3"/>
              </p:custDataLst>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6" name="组合 5"/>
          <p:cNvGrpSpPr/>
          <p:nvPr>
            <p:custDataLst>
              <p:tags r:id="rId4"/>
            </p:custDataLst>
          </p:nvPr>
        </p:nvGrpSpPr>
        <p:grpSpPr>
          <a:xfrm>
            <a:off x="3224341" y="2110972"/>
            <a:ext cx="1535551" cy="1535546"/>
            <a:chOff x="304800" y="673100"/>
            <a:chExt cx="4000500" cy="4000500"/>
          </a:xfrm>
          <a:effectLst>
            <a:outerShdw blurRad="444500" dist="254000" dir="8100000" algn="tr" rotWithShape="0">
              <a:prstClr val="black">
                <a:alpha val="50000"/>
              </a:prstClr>
            </a:outerShdw>
          </a:effectLst>
        </p:grpSpPr>
        <p:sp>
          <p:nvSpPr>
            <p:cNvPr id="7" name="同心圆 6"/>
            <p:cNvSpPr/>
            <p:nvPr>
              <p:custDataLst>
                <p:tags r:id="rId5"/>
              </p:custDataLst>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8" name="椭圆 7"/>
            <p:cNvSpPr/>
            <p:nvPr>
              <p:custDataLst>
                <p:tags r:id="rId6"/>
              </p:custDataLst>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9" name="组合 8"/>
          <p:cNvGrpSpPr/>
          <p:nvPr>
            <p:custDataLst>
              <p:tags r:id="rId7"/>
            </p:custDataLst>
          </p:nvPr>
        </p:nvGrpSpPr>
        <p:grpSpPr>
          <a:xfrm>
            <a:off x="2304287" y="1051552"/>
            <a:ext cx="1883589" cy="1621384"/>
            <a:chOff x="304800" y="673100"/>
            <a:chExt cx="4000500" cy="4000500"/>
          </a:xfrm>
          <a:effectLst>
            <a:outerShdw blurRad="444500" dist="254000" dir="8100000" algn="tr" rotWithShape="0">
              <a:prstClr val="black">
                <a:alpha val="50000"/>
              </a:prstClr>
            </a:outerShdw>
          </a:effectLst>
        </p:grpSpPr>
        <p:sp>
          <p:nvSpPr>
            <p:cNvPr id="10" name="同心圆 9"/>
            <p:cNvSpPr/>
            <p:nvPr>
              <p:custDataLst>
                <p:tags r:id="rId8"/>
              </p:custDataLst>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1" name="椭圆 10"/>
            <p:cNvSpPr/>
            <p:nvPr>
              <p:custDataLst>
                <p:tags r:id="rId9"/>
              </p:custDataLst>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2" name="组合 11"/>
          <p:cNvGrpSpPr/>
          <p:nvPr>
            <p:custDataLst>
              <p:tags r:id="rId10"/>
            </p:custDataLst>
          </p:nvPr>
        </p:nvGrpSpPr>
        <p:grpSpPr>
          <a:xfrm>
            <a:off x="5281741" y="1741518"/>
            <a:ext cx="2530619" cy="1535546"/>
            <a:chOff x="304800" y="673100"/>
            <a:chExt cx="4000500" cy="4000500"/>
          </a:xfrm>
          <a:effectLst>
            <a:outerShdw blurRad="444500" dist="254000" dir="8100000" algn="tr" rotWithShape="0">
              <a:prstClr val="black">
                <a:alpha val="50000"/>
              </a:prstClr>
            </a:outerShdw>
          </a:effectLst>
        </p:grpSpPr>
        <p:sp>
          <p:nvSpPr>
            <p:cNvPr id="13" name="同心圆 12"/>
            <p:cNvSpPr/>
            <p:nvPr>
              <p:custDataLst>
                <p:tags r:id="rId11"/>
              </p:custDataLst>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4" name="椭圆 13"/>
            <p:cNvSpPr/>
            <p:nvPr>
              <p:custDataLst>
                <p:tags r:id="rId12"/>
              </p:custDataLst>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5" name="矩形 14"/>
          <p:cNvSpPr/>
          <p:nvPr>
            <p:custDataLst>
              <p:tags r:id="rId13"/>
            </p:custDataLst>
          </p:nvPr>
        </p:nvSpPr>
        <p:spPr>
          <a:xfrm>
            <a:off x="2488981" y="1533898"/>
            <a:ext cx="1771639" cy="707886"/>
          </a:xfrm>
          <a:prstGeom prst="rect">
            <a:avLst/>
          </a:prstGeom>
        </p:spPr>
        <p:txBody>
          <a:bodyPr wrap="none">
            <a:spAutoFit/>
          </a:bodyPr>
          <a:lstStyle/>
          <a:p>
            <a:r>
              <a:rPr lang="en-US" altLang="zh-CN" sz="4000" b="1">
                <a:solidFill>
                  <a:srgbClr val="7030A0"/>
                </a:solidFill>
                <a:latin typeface="微软雅黑" panose="020B0503020204020204" pitchFamily="34" charset="-122"/>
                <a:ea typeface="微软雅黑" panose="020B0503020204020204" pitchFamily="34" charset="-122"/>
              </a:rPr>
              <a:t>Thank</a:t>
            </a:r>
            <a:endParaRPr lang="zh-CN" altLang="en-US" sz="4000" b="1">
              <a:solidFill>
                <a:srgbClr val="7030A0"/>
              </a:solidFill>
              <a:latin typeface="微软雅黑" panose="020B0503020204020204" pitchFamily="34" charset="-122"/>
              <a:ea typeface="微软雅黑" panose="020B0503020204020204" pitchFamily="34" charset="-122"/>
            </a:endParaRPr>
          </a:p>
        </p:txBody>
      </p:sp>
      <p:sp>
        <p:nvSpPr>
          <p:cNvPr id="16" name="矩形 15"/>
          <p:cNvSpPr/>
          <p:nvPr>
            <p:custDataLst>
              <p:tags r:id="rId14"/>
            </p:custDataLst>
          </p:nvPr>
        </p:nvSpPr>
        <p:spPr>
          <a:xfrm>
            <a:off x="3455640" y="2571750"/>
            <a:ext cx="1142557" cy="707886"/>
          </a:xfrm>
          <a:prstGeom prst="rect">
            <a:avLst/>
          </a:prstGeom>
        </p:spPr>
        <p:txBody>
          <a:bodyPr wrap="none">
            <a:spAutoFit/>
          </a:bodyPr>
          <a:lstStyle/>
          <a:p>
            <a:r>
              <a:rPr lang="en-US" altLang="zh-CN" sz="4000" b="1">
                <a:solidFill>
                  <a:srgbClr val="7030A0"/>
                </a:solidFill>
                <a:latin typeface="微软雅黑" panose="020B0503020204020204" pitchFamily="34" charset="-122"/>
                <a:ea typeface="微软雅黑" panose="020B0503020204020204" pitchFamily="34" charset="-122"/>
              </a:rPr>
              <a:t>you</a:t>
            </a:r>
            <a:endParaRPr lang="zh-CN" altLang="en-US" sz="4000" b="1">
              <a:solidFill>
                <a:srgbClr val="7030A0"/>
              </a:solidFill>
              <a:latin typeface="微软雅黑" panose="020B0503020204020204" pitchFamily="34" charset="-122"/>
              <a:ea typeface="微软雅黑" panose="020B0503020204020204" pitchFamily="34" charset="-122"/>
            </a:endParaRPr>
          </a:p>
        </p:txBody>
      </p:sp>
      <p:sp>
        <p:nvSpPr>
          <p:cNvPr id="17" name="矩形 16"/>
          <p:cNvSpPr/>
          <p:nvPr>
            <p:custDataLst>
              <p:tags r:id="rId15"/>
            </p:custDataLst>
          </p:nvPr>
        </p:nvSpPr>
        <p:spPr>
          <a:xfrm>
            <a:off x="4445314" y="1564799"/>
            <a:ext cx="947695" cy="707886"/>
          </a:xfrm>
          <a:prstGeom prst="rect">
            <a:avLst/>
          </a:prstGeom>
        </p:spPr>
        <p:txBody>
          <a:bodyPr wrap="none">
            <a:spAutoFit/>
          </a:bodyPr>
          <a:lstStyle/>
          <a:p>
            <a:r>
              <a:rPr lang="en-US" altLang="zh-CN" sz="4000" b="1">
                <a:solidFill>
                  <a:srgbClr val="7030A0"/>
                </a:solidFill>
                <a:latin typeface="微软雅黑" panose="020B0503020204020204" pitchFamily="34" charset="-122"/>
                <a:ea typeface="微软雅黑" panose="020B0503020204020204" pitchFamily="34" charset="-122"/>
              </a:rPr>
              <a:t>for</a:t>
            </a:r>
            <a:endParaRPr lang="zh-CN" altLang="en-US" sz="4000" b="1">
              <a:solidFill>
                <a:srgbClr val="7030A0"/>
              </a:solidFill>
              <a:latin typeface="微软雅黑" panose="020B0503020204020204" pitchFamily="34" charset="-122"/>
              <a:ea typeface="微软雅黑" panose="020B0503020204020204" pitchFamily="34" charset="-122"/>
            </a:endParaRPr>
          </a:p>
        </p:txBody>
      </p:sp>
      <p:sp>
        <p:nvSpPr>
          <p:cNvPr id="18" name="矩形 17"/>
          <p:cNvSpPr/>
          <p:nvPr>
            <p:custDataLst>
              <p:tags r:id="rId16"/>
            </p:custDataLst>
          </p:nvPr>
        </p:nvSpPr>
        <p:spPr>
          <a:xfrm>
            <a:off x="5342064" y="2104708"/>
            <a:ext cx="2551404" cy="707886"/>
          </a:xfrm>
          <a:prstGeom prst="rect">
            <a:avLst/>
          </a:prstGeom>
        </p:spPr>
        <p:txBody>
          <a:bodyPr wrap="none">
            <a:spAutoFit/>
          </a:bodyPr>
          <a:lstStyle/>
          <a:p>
            <a:r>
              <a:rPr lang="en-US" altLang="zh-CN" sz="4000" b="1">
                <a:solidFill>
                  <a:srgbClr val="7030A0"/>
                </a:solidFill>
                <a:latin typeface="微软雅黑" panose="020B0503020204020204" pitchFamily="34" charset="-122"/>
                <a:ea typeface="微软雅黑" panose="020B0503020204020204" pitchFamily="34" charset="-122"/>
              </a:rPr>
              <a:t>watching</a:t>
            </a:r>
            <a:endParaRPr lang="zh-CN" altLang="en-US" sz="4000" b="1">
              <a:solidFill>
                <a:srgbClr val="7030A0"/>
              </a:solidFill>
              <a:latin typeface="微软雅黑" panose="020B0503020204020204" pitchFamily="34" charset="-122"/>
              <a:ea typeface="微软雅黑" panose="020B0503020204020204" pitchFamily="34" charset="-122"/>
            </a:endParaRPr>
          </a:p>
        </p:txBody>
      </p:sp>
      <p:sp>
        <p:nvSpPr>
          <p:cNvPr id="41" name="椭圆 40"/>
          <p:cNvSpPr/>
          <p:nvPr>
            <p:custDataLst>
              <p:tags r:id="rId17"/>
            </p:custDataLst>
          </p:nvPr>
        </p:nvSpPr>
        <p:spPr>
          <a:xfrm>
            <a:off x="4598197" y="3288996"/>
            <a:ext cx="500908" cy="500908"/>
          </a:xfrm>
          <a:prstGeom prst="ellipse">
            <a:avLst/>
          </a:prstGeom>
          <a:solidFill>
            <a:srgbClr val="9954CC"/>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custDataLst>
              <p:tags r:id="rId18"/>
            </p:custDataLst>
          </p:nvPr>
        </p:nvSpPr>
        <p:spPr>
          <a:xfrm>
            <a:off x="5740527" y="3513307"/>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custDataLst>
              <p:tags r:id="rId19"/>
            </p:custDataLst>
          </p:nvPr>
        </p:nvSpPr>
        <p:spPr>
          <a:xfrm>
            <a:off x="2575410" y="3513666"/>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custDataLst>
              <p:tags r:id="rId20"/>
            </p:custDataLst>
          </p:nvPr>
        </p:nvSpPr>
        <p:spPr>
          <a:xfrm>
            <a:off x="2279076" y="3632005"/>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custDataLst>
              <p:tags r:id="rId21"/>
            </p:custDataLst>
          </p:nvPr>
        </p:nvSpPr>
        <p:spPr>
          <a:xfrm>
            <a:off x="6198665" y="3518326"/>
            <a:ext cx="274777" cy="274777"/>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custDataLst>
              <p:tags r:id="rId22"/>
            </p:custDataLst>
          </p:nvPr>
        </p:nvSpPr>
        <p:spPr>
          <a:xfrm>
            <a:off x="3085391" y="3510821"/>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custDataLst>
              <p:tags r:id="rId23"/>
            </p:custDataLst>
          </p:nvPr>
        </p:nvSpPr>
        <p:spPr>
          <a:xfrm>
            <a:off x="6576425" y="3642228"/>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custDataLst>
              <p:tags r:id="rId24"/>
            </p:custDataLst>
          </p:nvPr>
        </p:nvSpPr>
        <p:spPr>
          <a:xfrm>
            <a:off x="3873480" y="3545432"/>
            <a:ext cx="250454" cy="250454"/>
          </a:xfrm>
          <a:prstGeom prst="ellipse">
            <a:avLst/>
          </a:prstGeom>
          <a:solidFill>
            <a:srgbClr val="7030A0"/>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custDataLst>
              <p:tags r:id="rId25"/>
            </p:custDataLst>
          </p:nvPr>
        </p:nvSpPr>
        <p:spPr>
          <a:xfrm>
            <a:off x="6750128" y="3512025"/>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custDataLst>
              <p:tags r:id="rId26"/>
            </p:custDataLst>
          </p:nvPr>
        </p:nvSpPr>
        <p:spPr>
          <a:xfrm>
            <a:off x="4174703" y="3520080"/>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custDataLst>
              <p:tags r:id="rId27"/>
            </p:custDataLst>
          </p:nvPr>
        </p:nvSpPr>
        <p:spPr>
          <a:xfrm>
            <a:off x="7382889" y="3569216"/>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custDataLst>
              <p:tags r:id="rId28"/>
            </p:custDataLst>
          </p:nvPr>
        </p:nvSpPr>
        <p:spPr>
          <a:xfrm>
            <a:off x="5923888" y="3329522"/>
            <a:ext cx="274777" cy="274777"/>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custDataLst>
              <p:tags r:id="rId29"/>
            </p:custDataLst>
          </p:nvPr>
        </p:nvSpPr>
        <p:spPr>
          <a:xfrm>
            <a:off x="2093506" y="3642512"/>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custDataLst>
              <p:tags r:id="rId30"/>
            </p:custDataLst>
          </p:nvPr>
        </p:nvSpPr>
        <p:spPr>
          <a:xfrm>
            <a:off x="4529502" y="3365619"/>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custDataLst>
              <p:tags r:id="rId31"/>
            </p:custDataLst>
          </p:nvPr>
        </p:nvSpPr>
        <p:spPr>
          <a:xfrm>
            <a:off x="3229178" y="3457466"/>
            <a:ext cx="322151" cy="322151"/>
          </a:xfrm>
          <a:prstGeom prst="ellipse">
            <a:avLst/>
          </a:prstGeom>
          <a:solidFill>
            <a:srgbClr val="9954CC"/>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custDataLst>
              <p:tags r:id="rId32"/>
            </p:custDataLst>
          </p:nvPr>
        </p:nvSpPr>
        <p:spPr>
          <a:xfrm>
            <a:off x="5099105" y="3510203"/>
            <a:ext cx="274777" cy="274777"/>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custDataLst>
              <p:tags r:id="rId33"/>
            </p:custDataLst>
          </p:nvPr>
        </p:nvSpPr>
        <p:spPr>
          <a:xfrm>
            <a:off x="1230014" y="3513536"/>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custDataLst>
              <p:tags r:id="rId34"/>
            </p:custDataLst>
          </p:nvPr>
        </p:nvSpPr>
        <p:spPr>
          <a:xfrm>
            <a:off x="944804" y="3644768"/>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custDataLst>
              <p:tags r:id="rId35"/>
            </p:custDataLst>
          </p:nvPr>
        </p:nvSpPr>
        <p:spPr>
          <a:xfrm>
            <a:off x="2795496" y="3330265"/>
            <a:ext cx="274777" cy="274777"/>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custDataLst>
              <p:tags r:id="rId36"/>
            </p:custDataLst>
          </p:nvPr>
        </p:nvSpPr>
        <p:spPr>
          <a:xfrm>
            <a:off x="1713791" y="3566599"/>
            <a:ext cx="137389" cy="137389"/>
          </a:xfrm>
          <a:prstGeom prst="ellipse">
            <a:avLst/>
          </a:prstGeom>
          <a:solidFill>
            <a:srgbClr val="7030A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custDataLst>
              <p:tags r:id="rId37"/>
            </p:custDataLst>
          </p:nvPr>
        </p:nvSpPr>
        <p:spPr>
          <a:xfrm>
            <a:off x="6216637" y="3372814"/>
            <a:ext cx="137389" cy="137389"/>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custDataLst>
              <p:tags r:id="rId38"/>
            </p:custDataLst>
          </p:nvPr>
        </p:nvSpPr>
        <p:spPr>
          <a:xfrm>
            <a:off x="7753607" y="3504242"/>
            <a:ext cx="274777" cy="274777"/>
          </a:xfrm>
          <a:prstGeom prst="ellipse">
            <a:avLst/>
          </a:prstGeom>
          <a:solidFill>
            <a:srgbClr val="9954C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3" name="New picture"/>
          <p:cNvPicPr/>
          <p:nvPr>
            <p:custDataLst>
              <p:tags r:id="rId39"/>
            </p:custDataLst>
          </p:nvPr>
        </p:nvPicPr>
        <p:blipFill>
          <a:blip r:embed="rId40"/>
          <a:stretch>
            <a:fillRect/>
          </a:stretch>
        </p:blipFill>
        <p:spPr>
          <a:xfrm>
            <a:off x="11811000" y="10185400"/>
            <a:ext cx="304800" cy="228600"/>
          </a:xfrm>
          <a:prstGeom prst="cube">
            <a:avLst/>
          </a:prstGeom>
        </p:spPr>
      </p:pic>
    </p:spTree>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2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0-#ppt_w/2"/>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2" accel="52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0-#ppt_w/2"/>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3" accel="52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2000" fill="hold"/>
                                        <p:tgtEl>
                                          <p:spTgt spid="3"/>
                                        </p:tgtEl>
                                        <p:attrNameLst>
                                          <p:attrName>ppt_x</p:attrName>
                                        </p:attrNameLst>
                                      </p:cBhvr>
                                      <p:tavLst>
                                        <p:tav tm="0">
                                          <p:val>
                                            <p:strVal val="1+#ppt_w/2"/>
                                          </p:val>
                                        </p:tav>
                                        <p:tav tm="100000">
                                          <p:val>
                                            <p:strVal val="#ppt_x"/>
                                          </p:val>
                                        </p:tav>
                                      </p:tavLst>
                                    </p:anim>
                                    <p:anim calcmode="lin" valueType="num">
                                      <p:cBhvr additive="base">
                                        <p:cTn id="16" dur="20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6" accel="5200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000" fill="hold"/>
                                        <p:tgtEl>
                                          <p:spTgt spid="12"/>
                                        </p:tgtEl>
                                        <p:attrNameLst>
                                          <p:attrName>ppt_x</p:attrName>
                                        </p:attrNameLst>
                                      </p:cBhvr>
                                      <p:tavLst>
                                        <p:tav tm="0">
                                          <p:val>
                                            <p:strVal val="1+#ppt_w/2"/>
                                          </p:val>
                                        </p:tav>
                                        <p:tav tm="100000">
                                          <p:val>
                                            <p:strVal val="#ppt_x"/>
                                          </p:val>
                                        </p:tav>
                                      </p:tavLst>
                                    </p:anim>
                                    <p:anim calcmode="lin" valueType="num">
                                      <p:cBhvr additive="base">
                                        <p:cTn id="20" dur="200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1" presetClass="entr" presetSubtype="1"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heel(1)">
                                      <p:cBhvr>
                                        <p:cTn id="24" dur="1000"/>
                                        <p:tgtEl>
                                          <p:spTgt spid="15"/>
                                        </p:tgtEl>
                                      </p:cBhvr>
                                    </p:animEffect>
                                  </p:childTnLst>
                                </p:cTn>
                              </p:par>
                              <p:par>
                                <p:cTn id="25" presetID="21" presetClass="entr" presetSubtype="1" fill="hold" grpId="0" nodeType="withEffect">
                                  <p:stCondLst>
                                    <p:cond delay="300"/>
                                  </p:stCondLst>
                                  <p:childTnLst>
                                    <p:set>
                                      <p:cBhvr>
                                        <p:cTn id="26" dur="1" fill="hold">
                                          <p:stCondLst>
                                            <p:cond delay="0"/>
                                          </p:stCondLst>
                                        </p:cTn>
                                        <p:tgtEl>
                                          <p:spTgt spid="16"/>
                                        </p:tgtEl>
                                        <p:attrNameLst>
                                          <p:attrName>style.visibility</p:attrName>
                                        </p:attrNameLst>
                                      </p:cBhvr>
                                      <p:to>
                                        <p:strVal val="visible"/>
                                      </p:to>
                                    </p:set>
                                    <p:animEffect transition="in" filter="wheel(1)">
                                      <p:cBhvr>
                                        <p:cTn id="27" dur="1000"/>
                                        <p:tgtEl>
                                          <p:spTgt spid="16"/>
                                        </p:tgtEl>
                                      </p:cBhvr>
                                    </p:animEffect>
                                  </p:childTnLst>
                                </p:cTn>
                              </p:par>
                              <p:par>
                                <p:cTn id="28" presetID="21" presetClass="entr" presetSubtype="1" fill="hold" grpId="0" nodeType="withEffect">
                                  <p:stCondLst>
                                    <p:cond delay="600"/>
                                  </p:stCondLst>
                                  <p:childTnLst>
                                    <p:set>
                                      <p:cBhvr>
                                        <p:cTn id="29" dur="1" fill="hold">
                                          <p:stCondLst>
                                            <p:cond delay="0"/>
                                          </p:stCondLst>
                                        </p:cTn>
                                        <p:tgtEl>
                                          <p:spTgt spid="17"/>
                                        </p:tgtEl>
                                        <p:attrNameLst>
                                          <p:attrName>style.visibility</p:attrName>
                                        </p:attrNameLst>
                                      </p:cBhvr>
                                      <p:to>
                                        <p:strVal val="visible"/>
                                      </p:to>
                                    </p:set>
                                    <p:animEffect transition="in" filter="wheel(1)">
                                      <p:cBhvr>
                                        <p:cTn id="30" dur="1000"/>
                                        <p:tgtEl>
                                          <p:spTgt spid="17"/>
                                        </p:tgtEl>
                                      </p:cBhvr>
                                    </p:animEffect>
                                  </p:childTnLst>
                                </p:cTn>
                              </p:par>
                              <p:par>
                                <p:cTn id="31" presetID="21" presetClass="entr" presetSubtype="1" fill="hold" grpId="0" nodeType="withEffect">
                                  <p:stCondLst>
                                    <p:cond delay="1100"/>
                                  </p:stCondLst>
                                  <p:childTnLst>
                                    <p:set>
                                      <p:cBhvr>
                                        <p:cTn id="32" dur="1" fill="hold">
                                          <p:stCondLst>
                                            <p:cond delay="0"/>
                                          </p:stCondLst>
                                        </p:cTn>
                                        <p:tgtEl>
                                          <p:spTgt spid="18"/>
                                        </p:tgtEl>
                                        <p:attrNameLst>
                                          <p:attrName>style.visibility</p:attrName>
                                        </p:attrNameLst>
                                      </p:cBhvr>
                                      <p:to>
                                        <p:strVal val="visible"/>
                                      </p:to>
                                    </p:set>
                                    <p:animEffect transition="in" filter="wheel(1)">
                                      <p:cBhvr>
                                        <p:cTn id="33" dur="1000"/>
                                        <p:tgtEl>
                                          <p:spTgt spid="18"/>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Effect transition="in" filter="fade">
                                      <p:cBhvr>
                                        <p:cTn id="39" dur="500"/>
                                        <p:tgtEl>
                                          <p:spTgt spid="41"/>
                                        </p:tgtEl>
                                      </p:cBhvr>
                                    </p:animEffect>
                                  </p:childTnLst>
                                </p:cTn>
                              </p:par>
                              <p:par>
                                <p:cTn id="40" presetID="53" presetClass="entr" presetSubtype="16" fill="hold" grpId="0" nodeType="withEffect">
                                  <p:stCondLst>
                                    <p:cond delay="400"/>
                                  </p:stCondLst>
                                  <p:childTnLst>
                                    <p:set>
                                      <p:cBhvr>
                                        <p:cTn id="41" dur="1" fill="hold">
                                          <p:stCondLst>
                                            <p:cond delay="0"/>
                                          </p:stCondLst>
                                        </p:cTn>
                                        <p:tgtEl>
                                          <p:spTgt spid="42"/>
                                        </p:tgtEl>
                                        <p:attrNameLst>
                                          <p:attrName>style.visibility</p:attrName>
                                        </p:attrNameLst>
                                      </p:cBhvr>
                                      <p:to>
                                        <p:strVal val="visible"/>
                                      </p:to>
                                    </p:set>
                                    <p:anim calcmode="lin" valueType="num">
                                      <p:cBhvr>
                                        <p:cTn id="42" dur="500" fill="hold"/>
                                        <p:tgtEl>
                                          <p:spTgt spid="42"/>
                                        </p:tgtEl>
                                        <p:attrNameLst>
                                          <p:attrName>ppt_w</p:attrName>
                                        </p:attrNameLst>
                                      </p:cBhvr>
                                      <p:tavLst>
                                        <p:tav tm="0">
                                          <p:val>
                                            <p:fltVal val="0"/>
                                          </p:val>
                                        </p:tav>
                                        <p:tav tm="100000">
                                          <p:val>
                                            <p:strVal val="#ppt_w"/>
                                          </p:val>
                                        </p:tav>
                                      </p:tavLst>
                                    </p:anim>
                                    <p:anim calcmode="lin" valueType="num">
                                      <p:cBhvr>
                                        <p:cTn id="43" dur="500" fill="hold"/>
                                        <p:tgtEl>
                                          <p:spTgt spid="42"/>
                                        </p:tgtEl>
                                        <p:attrNameLst>
                                          <p:attrName>ppt_h</p:attrName>
                                        </p:attrNameLst>
                                      </p:cBhvr>
                                      <p:tavLst>
                                        <p:tav tm="0">
                                          <p:val>
                                            <p:fltVal val="0"/>
                                          </p:val>
                                        </p:tav>
                                        <p:tav tm="100000">
                                          <p:val>
                                            <p:strVal val="#ppt_h"/>
                                          </p:val>
                                        </p:tav>
                                      </p:tavLst>
                                    </p:anim>
                                    <p:animEffect transition="in" filter="fade">
                                      <p:cBhvr>
                                        <p:cTn id="44" dur="500"/>
                                        <p:tgtEl>
                                          <p:spTgt spid="42"/>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43"/>
                                        </p:tgtEl>
                                        <p:attrNameLst>
                                          <p:attrName>style.visibility</p:attrName>
                                        </p:attrNameLst>
                                      </p:cBhvr>
                                      <p:to>
                                        <p:strVal val="visible"/>
                                      </p:to>
                                    </p:set>
                                    <p:anim calcmode="lin" valueType="num">
                                      <p:cBhvr>
                                        <p:cTn id="47" dur="500" fill="hold"/>
                                        <p:tgtEl>
                                          <p:spTgt spid="43"/>
                                        </p:tgtEl>
                                        <p:attrNameLst>
                                          <p:attrName>ppt_w</p:attrName>
                                        </p:attrNameLst>
                                      </p:cBhvr>
                                      <p:tavLst>
                                        <p:tav tm="0">
                                          <p:val>
                                            <p:fltVal val="0"/>
                                          </p:val>
                                        </p:tav>
                                        <p:tav tm="100000">
                                          <p:val>
                                            <p:strVal val="#ppt_w"/>
                                          </p:val>
                                        </p:tav>
                                      </p:tavLst>
                                    </p:anim>
                                    <p:anim calcmode="lin" valueType="num">
                                      <p:cBhvr>
                                        <p:cTn id="48" dur="500" fill="hold"/>
                                        <p:tgtEl>
                                          <p:spTgt spid="43"/>
                                        </p:tgtEl>
                                        <p:attrNameLst>
                                          <p:attrName>ppt_h</p:attrName>
                                        </p:attrNameLst>
                                      </p:cBhvr>
                                      <p:tavLst>
                                        <p:tav tm="0">
                                          <p:val>
                                            <p:fltVal val="0"/>
                                          </p:val>
                                        </p:tav>
                                        <p:tav tm="100000">
                                          <p:val>
                                            <p:strVal val="#ppt_h"/>
                                          </p:val>
                                        </p:tav>
                                      </p:tavLst>
                                    </p:anim>
                                    <p:animEffect transition="in" filter="fade">
                                      <p:cBhvr>
                                        <p:cTn id="49" dur="500"/>
                                        <p:tgtEl>
                                          <p:spTgt spid="4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cBhvr>
                                        <p:cTn id="52" dur="500" fill="hold"/>
                                        <p:tgtEl>
                                          <p:spTgt spid="44"/>
                                        </p:tgtEl>
                                        <p:attrNameLst>
                                          <p:attrName>ppt_w</p:attrName>
                                        </p:attrNameLst>
                                      </p:cBhvr>
                                      <p:tavLst>
                                        <p:tav tm="0">
                                          <p:val>
                                            <p:fltVal val="0"/>
                                          </p:val>
                                        </p:tav>
                                        <p:tav tm="100000">
                                          <p:val>
                                            <p:strVal val="#ppt_w"/>
                                          </p:val>
                                        </p:tav>
                                      </p:tavLst>
                                    </p:anim>
                                    <p:anim calcmode="lin" valueType="num">
                                      <p:cBhvr>
                                        <p:cTn id="53" dur="500" fill="hold"/>
                                        <p:tgtEl>
                                          <p:spTgt spid="44"/>
                                        </p:tgtEl>
                                        <p:attrNameLst>
                                          <p:attrName>ppt_h</p:attrName>
                                        </p:attrNameLst>
                                      </p:cBhvr>
                                      <p:tavLst>
                                        <p:tav tm="0">
                                          <p:val>
                                            <p:fltVal val="0"/>
                                          </p:val>
                                        </p:tav>
                                        <p:tav tm="100000">
                                          <p:val>
                                            <p:strVal val="#ppt_h"/>
                                          </p:val>
                                        </p:tav>
                                      </p:tavLst>
                                    </p:anim>
                                    <p:animEffect transition="in" filter="fade">
                                      <p:cBhvr>
                                        <p:cTn id="54" dur="500"/>
                                        <p:tgtEl>
                                          <p:spTgt spid="44"/>
                                        </p:tgtEl>
                                      </p:cBhvr>
                                    </p:animEffect>
                                  </p:childTnLst>
                                </p:cTn>
                              </p:par>
                              <p:par>
                                <p:cTn id="55" presetID="53" presetClass="entr" presetSubtype="16" fill="hold" grpId="0" nodeType="withEffect">
                                  <p:stCondLst>
                                    <p:cond delay="400"/>
                                  </p:stCondLst>
                                  <p:childTnLst>
                                    <p:set>
                                      <p:cBhvr>
                                        <p:cTn id="56" dur="1" fill="hold">
                                          <p:stCondLst>
                                            <p:cond delay="0"/>
                                          </p:stCondLst>
                                        </p:cTn>
                                        <p:tgtEl>
                                          <p:spTgt spid="45"/>
                                        </p:tgtEl>
                                        <p:attrNameLst>
                                          <p:attrName>style.visibility</p:attrName>
                                        </p:attrNameLst>
                                      </p:cBhvr>
                                      <p:to>
                                        <p:strVal val="visible"/>
                                      </p:to>
                                    </p:set>
                                    <p:anim calcmode="lin" valueType="num">
                                      <p:cBhvr>
                                        <p:cTn id="57" dur="500" fill="hold"/>
                                        <p:tgtEl>
                                          <p:spTgt spid="45"/>
                                        </p:tgtEl>
                                        <p:attrNameLst>
                                          <p:attrName>ppt_w</p:attrName>
                                        </p:attrNameLst>
                                      </p:cBhvr>
                                      <p:tavLst>
                                        <p:tav tm="0">
                                          <p:val>
                                            <p:fltVal val="0"/>
                                          </p:val>
                                        </p:tav>
                                        <p:tav tm="100000">
                                          <p:val>
                                            <p:strVal val="#ppt_w"/>
                                          </p:val>
                                        </p:tav>
                                      </p:tavLst>
                                    </p:anim>
                                    <p:anim calcmode="lin" valueType="num">
                                      <p:cBhvr>
                                        <p:cTn id="58" dur="500" fill="hold"/>
                                        <p:tgtEl>
                                          <p:spTgt spid="45"/>
                                        </p:tgtEl>
                                        <p:attrNameLst>
                                          <p:attrName>ppt_h</p:attrName>
                                        </p:attrNameLst>
                                      </p:cBhvr>
                                      <p:tavLst>
                                        <p:tav tm="0">
                                          <p:val>
                                            <p:fltVal val="0"/>
                                          </p:val>
                                        </p:tav>
                                        <p:tav tm="100000">
                                          <p:val>
                                            <p:strVal val="#ppt_h"/>
                                          </p:val>
                                        </p:tav>
                                      </p:tavLst>
                                    </p:anim>
                                    <p:animEffect transition="in" filter="fade">
                                      <p:cBhvr>
                                        <p:cTn id="59" dur="500"/>
                                        <p:tgtEl>
                                          <p:spTgt spid="45"/>
                                        </p:tgtEl>
                                      </p:cBhvr>
                                    </p:animEffect>
                                  </p:childTnLst>
                                </p:cTn>
                              </p:par>
                              <p:par>
                                <p:cTn id="60" presetID="53" presetClass="entr" presetSubtype="16" fill="hold" grpId="0" nodeType="withEffect">
                                  <p:stCondLst>
                                    <p:cond delay="200"/>
                                  </p:stCondLst>
                                  <p:childTnLst>
                                    <p:set>
                                      <p:cBhvr>
                                        <p:cTn id="61" dur="1" fill="hold">
                                          <p:stCondLst>
                                            <p:cond delay="0"/>
                                          </p:stCondLst>
                                        </p:cTn>
                                        <p:tgtEl>
                                          <p:spTgt spid="46"/>
                                        </p:tgtEl>
                                        <p:attrNameLst>
                                          <p:attrName>style.visibility</p:attrName>
                                        </p:attrNameLst>
                                      </p:cBhvr>
                                      <p:to>
                                        <p:strVal val="visible"/>
                                      </p:to>
                                    </p:set>
                                    <p:anim calcmode="lin" valueType="num">
                                      <p:cBhvr>
                                        <p:cTn id="62" dur="500" fill="hold"/>
                                        <p:tgtEl>
                                          <p:spTgt spid="46"/>
                                        </p:tgtEl>
                                        <p:attrNameLst>
                                          <p:attrName>ppt_w</p:attrName>
                                        </p:attrNameLst>
                                      </p:cBhvr>
                                      <p:tavLst>
                                        <p:tav tm="0">
                                          <p:val>
                                            <p:fltVal val="0"/>
                                          </p:val>
                                        </p:tav>
                                        <p:tav tm="100000">
                                          <p:val>
                                            <p:strVal val="#ppt_w"/>
                                          </p:val>
                                        </p:tav>
                                      </p:tavLst>
                                    </p:anim>
                                    <p:anim calcmode="lin" valueType="num">
                                      <p:cBhvr>
                                        <p:cTn id="63" dur="500" fill="hold"/>
                                        <p:tgtEl>
                                          <p:spTgt spid="46"/>
                                        </p:tgtEl>
                                        <p:attrNameLst>
                                          <p:attrName>ppt_h</p:attrName>
                                        </p:attrNameLst>
                                      </p:cBhvr>
                                      <p:tavLst>
                                        <p:tav tm="0">
                                          <p:val>
                                            <p:fltVal val="0"/>
                                          </p:val>
                                        </p:tav>
                                        <p:tav tm="100000">
                                          <p:val>
                                            <p:strVal val="#ppt_h"/>
                                          </p:val>
                                        </p:tav>
                                      </p:tavLst>
                                    </p:anim>
                                    <p:animEffect transition="in" filter="fade">
                                      <p:cBhvr>
                                        <p:cTn id="64" dur="500"/>
                                        <p:tgtEl>
                                          <p:spTgt spid="46"/>
                                        </p:tgtEl>
                                      </p:cBhvr>
                                    </p:animEffect>
                                  </p:childTnLst>
                                </p:cTn>
                              </p:par>
                              <p:par>
                                <p:cTn id="65" presetID="53" presetClass="entr" presetSubtype="16" fill="hold" grpId="0" nodeType="withEffect">
                                  <p:stCondLst>
                                    <p:cond delay="200"/>
                                  </p:stCondLst>
                                  <p:childTnLst>
                                    <p:set>
                                      <p:cBhvr>
                                        <p:cTn id="66" dur="1" fill="hold">
                                          <p:stCondLst>
                                            <p:cond delay="0"/>
                                          </p:stCondLst>
                                        </p:cTn>
                                        <p:tgtEl>
                                          <p:spTgt spid="47"/>
                                        </p:tgtEl>
                                        <p:attrNameLst>
                                          <p:attrName>style.visibility</p:attrName>
                                        </p:attrNameLst>
                                      </p:cBhvr>
                                      <p:to>
                                        <p:strVal val="visible"/>
                                      </p:to>
                                    </p:set>
                                    <p:anim calcmode="lin" valueType="num">
                                      <p:cBhvr>
                                        <p:cTn id="67" dur="500" fill="hold"/>
                                        <p:tgtEl>
                                          <p:spTgt spid="47"/>
                                        </p:tgtEl>
                                        <p:attrNameLst>
                                          <p:attrName>ppt_w</p:attrName>
                                        </p:attrNameLst>
                                      </p:cBhvr>
                                      <p:tavLst>
                                        <p:tav tm="0">
                                          <p:val>
                                            <p:fltVal val="0"/>
                                          </p:val>
                                        </p:tav>
                                        <p:tav tm="100000">
                                          <p:val>
                                            <p:strVal val="#ppt_w"/>
                                          </p:val>
                                        </p:tav>
                                      </p:tavLst>
                                    </p:anim>
                                    <p:anim calcmode="lin" valueType="num">
                                      <p:cBhvr>
                                        <p:cTn id="68" dur="500" fill="hold"/>
                                        <p:tgtEl>
                                          <p:spTgt spid="47"/>
                                        </p:tgtEl>
                                        <p:attrNameLst>
                                          <p:attrName>ppt_h</p:attrName>
                                        </p:attrNameLst>
                                      </p:cBhvr>
                                      <p:tavLst>
                                        <p:tav tm="0">
                                          <p:val>
                                            <p:fltVal val="0"/>
                                          </p:val>
                                        </p:tav>
                                        <p:tav tm="100000">
                                          <p:val>
                                            <p:strVal val="#ppt_h"/>
                                          </p:val>
                                        </p:tav>
                                      </p:tavLst>
                                    </p:anim>
                                    <p:animEffect transition="in" filter="fade">
                                      <p:cBhvr>
                                        <p:cTn id="69" dur="500"/>
                                        <p:tgtEl>
                                          <p:spTgt spid="4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anim calcmode="lin" valueType="num">
                                      <p:cBhvr>
                                        <p:cTn id="72" dur="500" fill="hold"/>
                                        <p:tgtEl>
                                          <p:spTgt spid="48"/>
                                        </p:tgtEl>
                                        <p:attrNameLst>
                                          <p:attrName>ppt_w</p:attrName>
                                        </p:attrNameLst>
                                      </p:cBhvr>
                                      <p:tavLst>
                                        <p:tav tm="0">
                                          <p:val>
                                            <p:fltVal val="0"/>
                                          </p:val>
                                        </p:tav>
                                        <p:tav tm="100000">
                                          <p:val>
                                            <p:strVal val="#ppt_w"/>
                                          </p:val>
                                        </p:tav>
                                      </p:tavLst>
                                    </p:anim>
                                    <p:anim calcmode="lin" valueType="num">
                                      <p:cBhvr>
                                        <p:cTn id="73" dur="500" fill="hold"/>
                                        <p:tgtEl>
                                          <p:spTgt spid="48"/>
                                        </p:tgtEl>
                                        <p:attrNameLst>
                                          <p:attrName>ppt_h</p:attrName>
                                        </p:attrNameLst>
                                      </p:cBhvr>
                                      <p:tavLst>
                                        <p:tav tm="0">
                                          <p:val>
                                            <p:fltVal val="0"/>
                                          </p:val>
                                        </p:tav>
                                        <p:tav tm="100000">
                                          <p:val>
                                            <p:strVal val="#ppt_h"/>
                                          </p:val>
                                        </p:tav>
                                      </p:tavLst>
                                    </p:anim>
                                    <p:animEffect transition="in" filter="fade">
                                      <p:cBhvr>
                                        <p:cTn id="74" dur="500"/>
                                        <p:tgtEl>
                                          <p:spTgt spid="48"/>
                                        </p:tgtEl>
                                      </p:cBhvr>
                                    </p:animEffect>
                                  </p:childTnLst>
                                </p:cTn>
                              </p:par>
                              <p:par>
                                <p:cTn id="75" presetID="53" presetClass="entr" presetSubtype="16" fill="hold" grpId="0" nodeType="withEffect">
                                  <p:stCondLst>
                                    <p:cond delay="400"/>
                                  </p:stCondLst>
                                  <p:childTnLst>
                                    <p:set>
                                      <p:cBhvr>
                                        <p:cTn id="76" dur="1" fill="hold">
                                          <p:stCondLst>
                                            <p:cond delay="0"/>
                                          </p:stCondLst>
                                        </p:cTn>
                                        <p:tgtEl>
                                          <p:spTgt spid="49"/>
                                        </p:tgtEl>
                                        <p:attrNameLst>
                                          <p:attrName>style.visibility</p:attrName>
                                        </p:attrNameLst>
                                      </p:cBhvr>
                                      <p:to>
                                        <p:strVal val="visible"/>
                                      </p:to>
                                    </p:set>
                                    <p:anim calcmode="lin" valueType="num">
                                      <p:cBhvr>
                                        <p:cTn id="77" dur="500" fill="hold"/>
                                        <p:tgtEl>
                                          <p:spTgt spid="49"/>
                                        </p:tgtEl>
                                        <p:attrNameLst>
                                          <p:attrName>ppt_w</p:attrName>
                                        </p:attrNameLst>
                                      </p:cBhvr>
                                      <p:tavLst>
                                        <p:tav tm="0">
                                          <p:val>
                                            <p:fltVal val="0"/>
                                          </p:val>
                                        </p:tav>
                                        <p:tav tm="100000">
                                          <p:val>
                                            <p:strVal val="#ppt_w"/>
                                          </p:val>
                                        </p:tav>
                                      </p:tavLst>
                                    </p:anim>
                                    <p:anim calcmode="lin" valueType="num">
                                      <p:cBhvr>
                                        <p:cTn id="78" dur="500" fill="hold"/>
                                        <p:tgtEl>
                                          <p:spTgt spid="49"/>
                                        </p:tgtEl>
                                        <p:attrNameLst>
                                          <p:attrName>ppt_h</p:attrName>
                                        </p:attrNameLst>
                                      </p:cBhvr>
                                      <p:tavLst>
                                        <p:tav tm="0">
                                          <p:val>
                                            <p:fltVal val="0"/>
                                          </p:val>
                                        </p:tav>
                                        <p:tav tm="100000">
                                          <p:val>
                                            <p:strVal val="#ppt_h"/>
                                          </p:val>
                                        </p:tav>
                                      </p:tavLst>
                                    </p:anim>
                                    <p:animEffect transition="in" filter="fade">
                                      <p:cBhvr>
                                        <p:cTn id="79" dur="500"/>
                                        <p:tgtEl>
                                          <p:spTgt spid="49"/>
                                        </p:tgtEl>
                                      </p:cBhvr>
                                    </p:animEffect>
                                  </p:childTnLst>
                                </p:cTn>
                              </p:par>
                              <p:par>
                                <p:cTn id="80" presetID="53" presetClass="entr" presetSubtype="16" fill="hold" grpId="0" nodeType="withEffect">
                                  <p:stCondLst>
                                    <p:cond delay="200"/>
                                  </p:stCondLst>
                                  <p:childTnLst>
                                    <p:set>
                                      <p:cBhvr>
                                        <p:cTn id="81" dur="1" fill="hold">
                                          <p:stCondLst>
                                            <p:cond delay="0"/>
                                          </p:stCondLst>
                                        </p:cTn>
                                        <p:tgtEl>
                                          <p:spTgt spid="50"/>
                                        </p:tgtEl>
                                        <p:attrNameLst>
                                          <p:attrName>style.visibility</p:attrName>
                                        </p:attrNameLst>
                                      </p:cBhvr>
                                      <p:to>
                                        <p:strVal val="visible"/>
                                      </p:to>
                                    </p:set>
                                    <p:anim calcmode="lin" valueType="num">
                                      <p:cBhvr>
                                        <p:cTn id="82" dur="500" fill="hold"/>
                                        <p:tgtEl>
                                          <p:spTgt spid="50"/>
                                        </p:tgtEl>
                                        <p:attrNameLst>
                                          <p:attrName>ppt_w</p:attrName>
                                        </p:attrNameLst>
                                      </p:cBhvr>
                                      <p:tavLst>
                                        <p:tav tm="0">
                                          <p:val>
                                            <p:fltVal val="0"/>
                                          </p:val>
                                        </p:tav>
                                        <p:tav tm="100000">
                                          <p:val>
                                            <p:strVal val="#ppt_w"/>
                                          </p:val>
                                        </p:tav>
                                      </p:tavLst>
                                    </p:anim>
                                    <p:anim calcmode="lin" valueType="num">
                                      <p:cBhvr>
                                        <p:cTn id="83" dur="500" fill="hold"/>
                                        <p:tgtEl>
                                          <p:spTgt spid="50"/>
                                        </p:tgtEl>
                                        <p:attrNameLst>
                                          <p:attrName>ppt_h</p:attrName>
                                        </p:attrNameLst>
                                      </p:cBhvr>
                                      <p:tavLst>
                                        <p:tav tm="0">
                                          <p:val>
                                            <p:fltVal val="0"/>
                                          </p:val>
                                        </p:tav>
                                        <p:tav tm="100000">
                                          <p:val>
                                            <p:strVal val="#ppt_h"/>
                                          </p:val>
                                        </p:tav>
                                      </p:tavLst>
                                    </p:anim>
                                    <p:animEffect transition="in" filter="fade">
                                      <p:cBhvr>
                                        <p:cTn id="84" dur="500"/>
                                        <p:tgtEl>
                                          <p:spTgt spid="50"/>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anim calcmode="lin" valueType="num">
                                      <p:cBhvr>
                                        <p:cTn id="87" dur="500" fill="hold"/>
                                        <p:tgtEl>
                                          <p:spTgt spid="51"/>
                                        </p:tgtEl>
                                        <p:attrNameLst>
                                          <p:attrName>ppt_w</p:attrName>
                                        </p:attrNameLst>
                                      </p:cBhvr>
                                      <p:tavLst>
                                        <p:tav tm="0">
                                          <p:val>
                                            <p:fltVal val="0"/>
                                          </p:val>
                                        </p:tav>
                                        <p:tav tm="100000">
                                          <p:val>
                                            <p:strVal val="#ppt_w"/>
                                          </p:val>
                                        </p:tav>
                                      </p:tavLst>
                                    </p:anim>
                                    <p:anim calcmode="lin" valueType="num">
                                      <p:cBhvr>
                                        <p:cTn id="88" dur="500" fill="hold"/>
                                        <p:tgtEl>
                                          <p:spTgt spid="51"/>
                                        </p:tgtEl>
                                        <p:attrNameLst>
                                          <p:attrName>ppt_h</p:attrName>
                                        </p:attrNameLst>
                                      </p:cBhvr>
                                      <p:tavLst>
                                        <p:tav tm="0">
                                          <p:val>
                                            <p:fltVal val="0"/>
                                          </p:val>
                                        </p:tav>
                                        <p:tav tm="100000">
                                          <p:val>
                                            <p:strVal val="#ppt_h"/>
                                          </p:val>
                                        </p:tav>
                                      </p:tavLst>
                                    </p:anim>
                                    <p:animEffect transition="in" filter="fade">
                                      <p:cBhvr>
                                        <p:cTn id="89" dur="500"/>
                                        <p:tgtEl>
                                          <p:spTgt spid="51"/>
                                        </p:tgtEl>
                                      </p:cBhvr>
                                    </p:animEffect>
                                  </p:childTnLst>
                                </p:cTn>
                              </p:par>
                              <p:par>
                                <p:cTn id="90" presetID="53" presetClass="entr" presetSubtype="16" fill="hold" grpId="0" nodeType="withEffect">
                                  <p:stCondLst>
                                    <p:cond delay="400"/>
                                  </p:stCondLst>
                                  <p:childTnLst>
                                    <p:set>
                                      <p:cBhvr>
                                        <p:cTn id="91" dur="1" fill="hold">
                                          <p:stCondLst>
                                            <p:cond delay="0"/>
                                          </p:stCondLst>
                                        </p:cTn>
                                        <p:tgtEl>
                                          <p:spTgt spid="52"/>
                                        </p:tgtEl>
                                        <p:attrNameLst>
                                          <p:attrName>style.visibility</p:attrName>
                                        </p:attrNameLst>
                                      </p:cBhvr>
                                      <p:to>
                                        <p:strVal val="visible"/>
                                      </p:to>
                                    </p:set>
                                    <p:anim calcmode="lin" valueType="num">
                                      <p:cBhvr>
                                        <p:cTn id="92" dur="500" fill="hold"/>
                                        <p:tgtEl>
                                          <p:spTgt spid="52"/>
                                        </p:tgtEl>
                                        <p:attrNameLst>
                                          <p:attrName>ppt_w</p:attrName>
                                        </p:attrNameLst>
                                      </p:cBhvr>
                                      <p:tavLst>
                                        <p:tav tm="0">
                                          <p:val>
                                            <p:fltVal val="0"/>
                                          </p:val>
                                        </p:tav>
                                        <p:tav tm="100000">
                                          <p:val>
                                            <p:strVal val="#ppt_w"/>
                                          </p:val>
                                        </p:tav>
                                      </p:tavLst>
                                    </p:anim>
                                    <p:anim calcmode="lin" valueType="num">
                                      <p:cBhvr>
                                        <p:cTn id="93" dur="500" fill="hold"/>
                                        <p:tgtEl>
                                          <p:spTgt spid="52"/>
                                        </p:tgtEl>
                                        <p:attrNameLst>
                                          <p:attrName>ppt_h</p:attrName>
                                        </p:attrNameLst>
                                      </p:cBhvr>
                                      <p:tavLst>
                                        <p:tav tm="0">
                                          <p:val>
                                            <p:fltVal val="0"/>
                                          </p:val>
                                        </p:tav>
                                        <p:tav tm="100000">
                                          <p:val>
                                            <p:strVal val="#ppt_h"/>
                                          </p:val>
                                        </p:tav>
                                      </p:tavLst>
                                    </p:anim>
                                    <p:animEffect transition="in" filter="fade">
                                      <p:cBhvr>
                                        <p:cTn id="94" dur="500"/>
                                        <p:tgtEl>
                                          <p:spTgt spid="52"/>
                                        </p:tgtEl>
                                      </p:cBhvr>
                                    </p:animEffect>
                                  </p:childTnLst>
                                </p:cTn>
                              </p:par>
                              <p:par>
                                <p:cTn id="95" presetID="53" presetClass="entr" presetSubtype="16" fill="hold" grpId="0" nodeType="withEffect">
                                  <p:stCondLst>
                                    <p:cond delay="20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ppt_w</p:attrName>
                                        </p:attrNameLst>
                                      </p:cBhvr>
                                      <p:tavLst>
                                        <p:tav tm="0">
                                          <p:val>
                                            <p:fltVal val="0"/>
                                          </p:val>
                                        </p:tav>
                                        <p:tav tm="100000">
                                          <p:val>
                                            <p:strVal val="#ppt_w"/>
                                          </p:val>
                                        </p:tav>
                                      </p:tavLst>
                                    </p:anim>
                                    <p:anim calcmode="lin" valueType="num">
                                      <p:cBhvr>
                                        <p:cTn id="98" dur="500" fill="hold"/>
                                        <p:tgtEl>
                                          <p:spTgt spid="53"/>
                                        </p:tgtEl>
                                        <p:attrNameLst>
                                          <p:attrName>ppt_h</p:attrName>
                                        </p:attrNameLst>
                                      </p:cBhvr>
                                      <p:tavLst>
                                        <p:tav tm="0">
                                          <p:val>
                                            <p:fltVal val="0"/>
                                          </p:val>
                                        </p:tav>
                                        <p:tav tm="100000">
                                          <p:val>
                                            <p:strVal val="#ppt_h"/>
                                          </p:val>
                                        </p:tav>
                                      </p:tavLst>
                                    </p:anim>
                                    <p:animEffect transition="in" filter="fade">
                                      <p:cBhvr>
                                        <p:cTn id="99" dur="500"/>
                                        <p:tgtEl>
                                          <p:spTgt spid="53"/>
                                        </p:tgtEl>
                                      </p:cBhvr>
                                    </p:animEffect>
                                  </p:childTnLst>
                                </p:cTn>
                              </p:par>
                              <p:par>
                                <p:cTn id="100" presetID="53" presetClass="entr" presetSubtype="16" fill="hold" grpId="0" nodeType="withEffect">
                                  <p:stCondLst>
                                    <p:cond delay="200"/>
                                  </p:stCondLst>
                                  <p:childTnLst>
                                    <p:set>
                                      <p:cBhvr>
                                        <p:cTn id="101" dur="1" fill="hold">
                                          <p:stCondLst>
                                            <p:cond delay="0"/>
                                          </p:stCondLst>
                                        </p:cTn>
                                        <p:tgtEl>
                                          <p:spTgt spid="54"/>
                                        </p:tgtEl>
                                        <p:attrNameLst>
                                          <p:attrName>style.visibility</p:attrName>
                                        </p:attrNameLst>
                                      </p:cBhvr>
                                      <p:to>
                                        <p:strVal val="visible"/>
                                      </p:to>
                                    </p:set>
                                    <p:anim calcmode="lin" valueType="num">
                                      <p:cBhvr>
                                        <p:cTn id="102" dur="500" fill="hold"/>
                                        <p:tgtEl>
                                          <p:spTgt spid="54"/>
                                        </p:tgtEl>
                                        <p:attrNameLst>
                                          <p:attrName>ppt_w</p:attrName>
                                        </p:attrNameLst>
                                      </p:cBhvr>
                                      <p:tavLst>
                                        <p:tav tm="0">
                                          <p:val>
                                            <p:fltVal val="0"/>
                                          </p:val>
                                        </p:tav>
                                        <p:tav tm="100000">
                                          <p:val>
                                            <p:strVal val="#ppt_w"/>
                                          </p:val>
                                        </p:tav>
                                      </p:tavLst>
                                    </p:anim>
                                    <p:anim calcmode="lin" valueType="num">
                                      <p:cBhvr>
                                        <p:cTn id="103" dur="500" fill="hold"/>
                                        <p:tgtEl>
                                          <p:spTgt spid="54"/>
                                        </p:tgtEl>
                                        <p:attrNameLst>
                                          <p:attrName>ppt_h</p:attrName>
                                        </p:attrNameLst>
                                      </p:cBhvr>
                                      <p:tavLst>
                                        <p:tav tm="0">
                                          <p:val>
                                            <p:fltVal val="0"/>
                                          </p:val>
                                        </p:tav>
                                        <p:tav tm="100000">
                                          <p:val>
                                            <p:strVal val="#ppt_h"/>
                                          </p:val>
                                        </p:tav>
                                      </p:tavLst>
                                    </p:anim>
                                    <p:animEffect transition="in" filter="fade">
                                      <p:cBhvr>
                                        <p:cTn id="104" dur="500"/>
                                        <p:tgtEl>
                                          <p:spTgt spid="54"/>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55"/>
                                        </p:tgtEl>
                                        <p:attrNameLst>
                                          <p:attrName>style.visibility</p:attrName>
                                        </p:attrNameLst>
                                      </p:cBhvr>
                                      <p:to>
                                        <p:strVal val="visible"/>
                                      </p:to>
                                    </p:set>
                                    <p:anim calcmode="lin" valueType="num">
                                      <p:cBhvr>
                                        <p:cTn id="107" dur="500" fill="hold"/>
                                        <p:tgtEl>
                                          <p:spTgt spid="55"/>
                                        </p:tgtEl>
                                        <p:attrNameLst>
                                          <p:attrName>ppt_w</p:attrName>
                                        </p:attrNameLst>
                                      </p:cBhvr>
                                      <p:tavLst>
                                        <p:tav tm="0">
                                          <p:val>
                                            <p:fltVal val="0"/>
                                          </p:val>
                                        </p:tav>
                                        <p:tav tm="100000">
                                          <p:val>
                                            <p:strVal val="#ppt_w"/>
                                          </p:val>
                                        </p:tav>
                                      </p:tavLst>
                                    </p:anim>
                                    <p:anim calcmode="lin" valueType="num">
                                      <p:cBhvr>
                                        <p:cTn id="108" dur="500" fill="hold"/>
                                        <p:tgtEl>
                                          <p:spTgt spid="55"/>
                                        </p:tgtEl>
                                        <p:attrNameLst>
                                          <p:attrName>ppt_h</p:attrName>
                                        </p:attrNameLst>
                                      </p:cBhvr>
                                      <p:tavLst>
                                        <p:tav tm="0">
                                          <p:val>
                                            <p:fltVal val="0"/>
                                          </p:val>
                                        </p:tav>
                                        <p:tav tm="100000">
                                          <p:val>
                                            <p:strVal val="#ppt_h"/>
                                          </p:val>
                                        </p:tav>
                                      </p:tavLst>
                                    </p:anim>
                                    <p:animEffect transition="in" filter="fade">
                                      <p:cBhvr>
                                        <p:cTn id="109" dur="500"/>
                                        <p:tgtEl>
                                          <p:spTgt spid="55"/>
                                        </p:tgtEl>
                                      </p:cBhvr>
                                    </p:animEffect>
                                  </p:childTnLst>
                                </p:cTn>
                              </p:par>
                              <p:par>
                                <p:cTn id="110" presetID="53" presetClass="entr" presetSubtype="16" fill="hold" grpId="0" nodeType="withEffect">
                                  <p:stCondLst>
                                    <p:cond delay="400"/>
                                  </p:stCondLst>
                                  <p:childTnLst>
                                    <p:set>
                                      <p:cBhvr>
                                        <p:cTn id="111" dur="1" fill="hold">
                                          <p:stCondLst>
                                            <p:cond delay="0"/>
                                          </p:stCondLst>
                                        </p:cTn>
                                        <p:tgtEl>
                                          <p:spTgt spid="56"/>
                                        </p:tgtEl>
                                        <p:attrNameLst>
                                          <p:attrName>style.visibility</p:attrName>
                                        </p:attrNameLst>
                                      </p:cBhvr>
                                      <p:to>
                                        <p:strVal val="visible"/>
                                      </p:to>
                                    </p:set>
                                    <p:anim calcmode="lin" valueType="num">
                                      <p:cBhvr>
                                        <p:cTn id="112" dur="500" fill="hold"/>
                                        <p:tgtEl>
                                          <p:spTgt spid="56"/>
                                        </p:tgtEl>
                                        <p:attrNameLst>
                                          <p:attrName>ppt_w</p:attrName>
                                        </p:attrNameLst>
                                      </p:cBhvr>
                                      <p:tavLst>
                                        <p:tav tm="0">
                                          <p:val>
                                            <p:fltVal val="0"/>
                                          </p:val>
                                        </p:tav>
                                        <p:tav tm="100000">
                                          <p:val>
                                            <p:strVal val="#ppt_w"/>
                                          </p:val>
                                        </p:tav>
                                      </p:tavLst>
                                    </p:anim>
                                    <p:anim calcmode="lin" valueType="num">
                                      <p:cBhvr>
                                        <p:cTn id="113" dur="500" fill="hold"/>
                                        <p:tgtEl>
                                          <p:spTgt spid="56"/>
                                        </p:tgtEl>
                                        <p:attrNameLst>
                                          <p:attrName>ppt_h</p:attrName>
                                        </p:attrNameLst>
                                      </p:cBhvr>
                                      <p:tavLst>
                                        <p:tav tm="0">
                                          <p:val>
                                            <p:fltVal val="0"/>
                                          </p:val>
                                        </p:tav>
                                        <p:tav tm="100000">
                                          <p:val>
                                            <p:strVal val="#ppt_h"/>
                                          </p:val>
                                        </p:tav>
                                      </p:tavLst>
                                    </p:anim>
                                    <p:animEffect transition="in" filter="fade">
                                      <p:cBhvr>
                                        <p:cTn id="114" dur="500"/>
                                        <p:tgtEl>
                                          <p:spTgt spid="56"/>
                                        </p:tgtEl>
                                      </p:cBhvr>
                                    </p:animEffect>
                                  </p:childTnLst>
                                </p:cTn>
                              </p:par>
                              <p:par>
                                <p:cTn id="115" presetID="53" presetClass="entr" presetSubtype="16" fill="hold" grpId="0" nodeType="withEffect">
                                  <p:stCondLst>
                                    <p:cond delay="200"/>
                                  </p:stCondLst>
                                  <p:childTnLst>
                                    <p:set>
                                      <p:cBhvr>
                                        <p:cTn id="116" dur="1" fill="hold">
                                          <p:stCondLst>
                                            <p:cond delay="0"/>
                                          </p:stCondLst>
                                        </p:cTn>
                                        <p:tgtEl>
                                          <p:spTgt spid="57"/>
                                        </p:tgtEl>
                                        <p:attrNameLst>
                                          <p:attrName>style.visibility</p:attrName>
                                        </p:attrNameLst>
                                      </p:cBhvr>
                                      <p:to>
                                        <p:strVal val="visible"/>
                                      </p:to>
                                    </p:set>
                                    <p:anim calcmode="lin" valueType="num">
                                      <p:cBhvr>
                                        <p:cTn id="117" dur="500" fill="hold"/>
                                        <p:tgtEl>
                                          <p:spTgt spid="57"/>
                                        </p:tgtEl>
                                        <p:attrNameLst>
                                          <p:attrName>ppt_w</p:attrName>
                                        </p:attrNameLst>
                                      </p:cBhvr>
                                      <p:tavLst>
                                        <p:tav tm="0">
                                          <p:val>
                                            <p:fltVal val="0"/>
                                          </p:val>
                                        </p:tav>
                                        <p:tav tm="100000">
                                          <p:val>
                                            <p:strVal val="#ppt_w"/>
                                          </p:val>
                                        </p:tav>
                                      </p:tavLst>
                                    </p:anim>
                                    <p:anim calcmode="lin" valueType="num">
                                      <p:cBhvr>
                                        <p:cTn id="118" dur="500" fill="hold"/>
                                        <p:tgtEl>
                                          <p:spTgt spid="57"/>
                                        </p:tgtEl>
                                        <p:attrNameLst>
                                          <p:attrName>ppt_h</p:attrName>
                                        </p:attrNameLst>
                                      </p:cBhvr>
                                      <p:tavLst>
                                        <p:tav tm="0">
                                          <p:val>
                                            <p:fltVal val="0"/>
                                          </p:val>
                                        </p:tav>
                                        <p:tav tm="100000">
                                          <p:val>
                                            <p:strVal val="#ppt_h"/>
                                          </p:val>
                                        </p:tav>
                                      </p:tavLst>
                                    </p:anim>
                                    <p:animEffect transition="in" filter="fade">
                                      <p:cBhvr>
                                        <p:cTn id="119" dur="500"/>
                                        <p:tgtEl>
                                          <p:spTgt spid="57"/>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58"/>
                                        </p:tgtEl>
                                        <p:attrNameLst>
                                          <p:attrName>style.visibility</p:attrName>
                                        </p:attrNameLst>
                                      </p:cBhvr>
                                      <p:to>
                                        <p:strVal val="visible"/>
                                      </p:to>
                                    </p:set>
                                    <p:anim calcmode="lin" valueType="num">
                                      <p:cBhvr>
                                        <p:cTn id="122" dur="500" fill="hold"/>
                                        <p:tgtEl>
                                          <p:spTgt spid="58"/>
                                        </p:tgtEl>
                                        <p:attrNameLst>
                                          <p:attrName>ppt_w</p:attrName>
                                        </p:attrNameLst>
                                      </p:cBhvr>
                                      <p:tavLst>
                                        <p:tav tm="0">
                                          <p:val>
                                            <p:fltVal val="0"/>
                                          </p:val>
                                        </p:tav>
                                        <p:tav tm="100000">
                                          <p:val>
                                            <p:strVal val="#ppt_w"/>
                                          </p:val>
                                        </p:tav>
                                      </p:tavLst>
                                    </p:anim>
                                    <p:anim calcmode="lin" valueType="num">
                                      <p:cBhvr>
                                        <p:cTn id="123" dur="500" fill="hold"/>
                                        <p:tgtEl>
                                          <p:spTgt spid="58"/>
                                        </p:tgtEl>
                                        <p:attrNameLst>
                                          <p:attrName>ppt_h</p:attrName>
                                        </p:attrNameLst>
                                      </p:cBhvr>
                                      <p:tavLst>
                                        <p:tav tm="0">
                                          <p:val>
                                            <p:fltVal val="0"/>
                                          </p:val>
                                        </p:tav>
                                        <p:tav tm="100000">
                                          <p:val>
                                            <p:strVal val="#ppt_h"/>
                                          </p:val>
                                        </p:tav>
                                      </p:tavLst>
                                    </p:anim>
                                    <p:animEffect transition="in" filter="fade">
                                      <p:cBhvr>
                                        <p:cTn id="124" dur="500"/>
                                        <p:tgtEl>
                                          <p:spTgt spid="58"/>
                                        </p:tgtEl>
                                      </p:cBhvr>
                                    </p:animEffect>
                                  </p:childTnLst>
                                </p:cTn>
                              </p:par>
                              <p:par>
                                <p:cTn id="125" presetID="53" presetClass="entr" presetSubtype="16" fill="hold" grpId="0" nodeType="withEffect">
                                  <p:stCondLst>
                                    <p:cond delay="400"/>
                                  </p:stCondLst>
                                  <p:childTnLst>
                                    <p:set>
                                      <p:cBhvr>
                                        <p:cTn id="126" dur="1" fill="hold">
                                          <p:stCondLst>
                                            <p:cond delay="0"/>
                                          </p:stCondLst>
                                        </p:cTn>
                                        <p:tgtEl>
                                          <p:spTgt spid="59"/>
                                        </p:tgtEl>
                                        <p:attrNameLst>
                                          <p:attrName>style.visibility</p:attrName>
                                        </p:attrNameLst>
                                      </p:cBhvr>
                                      <p:to>
                                        <p:strVal val="visible"/>
                                      </p:to>
                                    </p:set>
                                    <p:anim calcmode="lin" valueType="num">
                                      <p:cBhvr>
                                        <p:cTn id="127" dur="500" fill="hold"/>
                                        <p:tgtEl>
                                          <p:spTgt spid="59"/>
                                        </p:tgtEl>
                                        <p:attrNameLst>
                                          <p:attrName>ppt_w</p:attrName>
                                        </p:attrNameLst>
                                      </p:cBhvr>
                                      <p:tavLst>
                                        <p:tav tm="0">
                                          <p:val>
                                            <p:fltVal val="0"/>
                                          </p:val>
                                        </p:tav>
                                        <p:tav tm="100000">
                                          <p:val>
                                            <p:strVal val="#ppt_w"/>
                                          </p:val>
                                        </p:tav>
                                      </p:tavLst>
                                    </p:anim>
                                    <p:anim calcmode="lin" valueType="num">
                                      <p:cBhvr>
                                        <p:cTn id="128" dur="500" fill="hold"/>
                                        <p:tgtEl>
                                          <p:spTgt spid="59"/>
                                        </p:tgtEl>
                                        <p:attrNameLst>
                                          <p:attrName>ppt_h</p:attrName>
                                        </p:attrNameLst>
                                      </p:cBhvr>
                                      <p:tavLst>
                                        <p:tav tm="0">
                                          <p:val>
                                            <p:fltVal val="0"/>
                                          </p:val>
                                        </p:tav>
                                        <p:tav tm="100000">
                                          <p:val>
                                            <p:strVal val="#ppt_h"/>
                                          </p:val>
                                        </p:tav>
                                      </p:tavLst>
                                    </p:anim>
                                    <p:animEffect transition="in" filter="fade">
                                      <p:cBhvr>
                                        <p:cTn id="129" dur="500"/>
                                        <p:tgtEl>
                                          <p:spTgt spid="59"/>
                                        </p:tgtEl>
                                      </p:cBhvr>
                                    </p:animEffect>
                                  </p:childTnLst>
                                </p:cTn>
                              </p:par>
                              <p:par>
                                <p:cTn id="130" presetID="53" presetClass="entr" presetSubtype="16" fill="hold" grpId="0" nodeType="withEffect">
                                  <p:stCondLst>
                                    <p:cond delay="200"/>
                                  </p:stCondLst>
                                  <p:childTnLst>
                                    <p:set>
                                      <p:cBhvr>
                                        <p:cTn id="131" dur="1" fill="hold">
                                          <p:stCondLst>
                                            <p:cond delay="0"/>
                                          </p:stCondLst>
                                        </p:cTn>
                                        <p:tgtEl>
                                          <p:spTgt spid="60"/>
                                        </p:tgtEl>
                                        <p:attrNameLst>
                                          <p:attrName>style.visibility</p:attrName>
                                        </p:attrNameLst>
                                      </p:cBhvr>
                                      <p:to>
                                        <p:strVal val="visible"/>
                                      </p:to>
                                    </p:set>
                                    <p:anim calcmode="lin" valueType="num">
                                      <p:cBhvr>
                                        <p:cTn id="132" dur="500" fill="hold"/>
                                        <p:tgtEl>
                                          <p:spTgt spid="60"/>
                                        </p:tgtEl>
                                        <p:attrNameLst>
                                          <p:attrName>ppt_w</p:attrName>
                                        </p:attrNameLst>
                                      </p:cBhvr>
                                      <p:tavLst>
                                        <p:tav tm="0">
                                          <p:val>
                                            <p:fltVal val="0"/>
                                          </p:val>
                                        </p:tav>
                                        <p:tav tm="100000">
                                          <p:val>
                                            <p:strVal val="#ppt_w"/>
                                          </p:val>
                                        </p:tav>
                                      </p:tavLst>
                                    </p:anim>
                                    <p:anim calcmode="lin" valueType="num">
                                      <p:cBhvr>
                                        <p:cTn id="133" dur="500" fill="hold"/>
                                        <p:tgtEl>
                                          <p:spTgt spid="60"/>
                                        </p:tgtEl>
                                        <p:attrNameLst>
                                          <p:attrName>ppt_h</p:attrName>
                                        </p:attrNameLst>
                                      </p:cBhvr>
                                      <p:tavLst>
                                        <p:tav tm="0">
                                          <p:val>
                                            <p:fltVal val="0"/>
                                          </p:val>
                                        </p:tav>
                                        <p:tav tm="100000">
                                          <p:val>
                                            <p:strVal val="#ppt_h"/>
                                          </p:val>
                                        </p:tav>
                                      </p:tavLst>
                                    </p:anim>
                                    <p:animEffect transition="in" filter="fade">
                                      <p:cBhvr>
                                        <p:cTn id="134" dur="500"/>
                                        <p:tgtEl>
                                          <p:spTgt spid="60"/>
                                        </p:tgtEl>
                                      </p:cBhvr>
                                    </p:animEffect>
                                  </p:childTnLst>
                                </p:cTn>
                              </p:par>
                              <p:par>
                                <p:cTn id="135" presetID="53" presetClass="entr" presetSubtype="16" fill="hold" grpId="0" nodeType="withEffect">
                                  <p:stCondLst>
                                    <p:cond delay="200"/>
                                  </p:stCondLst>
                                  <p:childTnLst>
                                    <p:set>
                                      <p:cBhvr>
                                        <p:cTn id="136" dur="1" fill="hold">
                                          <p:stCondLst>
                                            <p:cond delay="0"/>
                                          </p:stCondLst>
                                        </p:cTn>
                                        <p:tgtEl>
                                          <p:spTgt spid="61"/>
                                        </p:tgtEl>
                                        <p:attrNameLst>
                                          <p:attrName>style.visibility</p:attrName>
                                        </p:attrNameLst>
                                      </p:cBhvr>
                                      <p:to>
                                        <p:strVal val="visible"/>
                                      </p:to>
                                    </p:set>
                                    <p:anim calcmode="lin" valueType="num">
                                      <p:cBhvr>
                                        <p:cTn id="137" dur="500" fill="hold"/>
                                        <p:tgtEl>
                                          <p:spTgt spid="61"/>
                                        </p:tgtEl>
                                        <p:attrNameLst>
                                          <p:attrName>ppt_w</p:attrName>
                                        </p:attrNameLst>
                                      </p:cBhvr>
                                      <p:tavLst>
                                        <p:tav tm="0">
                                          <p:val>
                                            <p:fltVal val="0"/>
                                          </p:val>
                                        </p:tav>
                                        <p:tav tm="100000">
                                          <p:val>
                                            <p:strVal val="#ppt_w"/>
                                          </p:val>
                                        </p:tav>
                                      </p:tavLst>
                                    </p:anim>
                                    <p:anim calcmode="lin" valueType="num">
                                      <p:cBhvr>
                                        <p:cTn id="138" dur="500" fill="hold"/>
                                        <p:tgtEl>
                                          <p:spTgt spid="61"/>
                                        </p:tgtEl>
                                        <p:attrNameLst>
                                          <p:attrName>ppt_h</p:attrName>
                                        </p:attrNameLst>
                                      </p:cBhvr>
                                      <p:tavLst>
                                        <p:tav tm="0">
                                          <p:val>
                                            <p:fltVal val="0"/>
                                          </p:val>
                                        </p:tav>
                                        <p:tav tm="100000">
                                          <p:val>
                                            <p:strVal val="#ppt_h"/>
                                          </p:val>
                                        </p:tav>
                                      </p:tavLst>
                                    </p:anim>
                                    <p:animEffect transition="in" filter="fade">
                                      <p:cBhvr>
                                        <p:cTn id="139" dur="500"/>
                                        <p:tgtEl>
                                          <p:spTgt spid="61"/>
                                        </p:tgtEl>
                                      </p:cBhvr>
                                    </p:animEffect>
                                  </p:childTnLst>
                                </p:cTn>
                              </p:par>
                              <p:par>
                                <p:cTn id="140" presetID="53" presetClass="entr" presetSubtype="16" fill="hold" grpId="0" nodeType="withEffect">
                                  <p:stCondLst>
                                    <p:cond delay="200"/>
                                  </p:stCondLst>
                                  <p:childTnLst>
                                    <p:set>
                                      <p:cBhvr>
                                        <p:cTn id="141" dur="1" fill="hold">
                                          <p:stCondLst>
                                            <p:cond delay="0"/>
                                          </p:stCondLst>
                                        </p:cTn>
                                        <p:tgtEl>
                                          <p:spTgt spid="62"/>
                                        </p:tgtEl>
                                        <p:attrNameLst>
                                          <p:attrName>style.visibility</p:attrName>
                                        </p:attrNameLst>
                                      </p:cBhvr>
                                      <p:to>
                                        <p:strVal val="visible"/>
                                      </p:to>
                                    </p:set>
                                    <p:anim calcmode="lin" valueType="num">
                                      <p:cBhvr>
                                        <p:cTn id="142" dur="500" fill="hold"/>
                                        <p:tgtEl>
                                          <p:spTgt spid="62"/>
                                        </p:tgtEl>
                                        <p:attrNameLst>
                                          <p:attrName>ppt_w</p:attrName>
                                        </p:attrNameLst>
                                      </p:cBhvr>
                                      <p:tavLst>
                                        <p:tav tm="0">
                                          <p:val>
                                            <p:fltVal val="0"/>
                                          </p:val>
                                        </p:tav>
                                        <p:tav tm="100000">
                                          <p:val>
                                            <p:strVal val="#ppt_w"/>
                                          </p:val>
                                        </p:tav>
                                      </p:tavLst>
                                    </p:anim>
                                    <p:anim calcmode="lin" valueType="num">
                                      <p:cBhvr>
                                        <p:cTn id="143" dur="500" fill="hold"/>
                                        <p:tgtEl>
                                          <p:spTgt spid="62"/>
                                        </p:tgtEl>
                                        <p:attrNameLst>
                                          <p:attrName>ppt_h</p:attrName>
                                        </p:attrNameLst>
                                      </p:cBhvr>
                                      <p:tavLst>
                                        <p:tav tm="0">
                                          <p:val>
                                            <p:fltVal val="0"/>
                                          </p:val>
                                        </p:tav>
                                        <p:tav tm="100000">
                                          <p:val>
                                            <p:strVal val="#ppt_h"/>
                                          </p:val>
                                        </p:tav>
                                      </p:tavLst>
                                    </p:anim>
                                    <p:animEffect transition="in" filter="fade">
                                      <p:cBhvr>
                                        <p:cTn id="14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248251" y="126206"/>
            <a:ext cx="6752273" cy="601028"/>
          </a:xfrm>
        </p:spPr>
        <p:txBody>
          <a:bodyPr>
            <a:normAutofit fontScale="90000"/>
          </a:bodyPr>
          <a:lstStyle/>
          <a:p>
            <a:br>
              <a:rPr lang="en-US" altLang="zh-CN" sz="2475" b="1">
                <a:latin typeface="Verdana" panose="020B0604030504040204" pitchFamily="34" charset="0"/>
                <a:ea typeface="Verdana" panose="020B0604030504040204" pitchFamily="34" charset="0"/>
                <a:cs typeface="Verdana" panose="020B0604030504040204" pitchFamily="34" charset="0"/>
              </a:rPr>
            </a:br>
            <a:br>
              <a:rPr lang="en-US" altLang="zh-CN" sz="2475" b="1">
                <a:latin typeface="Verdana" panose="020B0604030504040204" pitchFamily="34" charset="0"/>
                <a:ea typeface="Verdana" panose="020B0604030504040204" pitchFamily="34" charset="0"/>
                <a:cs typeface="Verdana" panose="020B0604030504040204" pitchFamily="34" charset="0"/>
              </a:rPr>
            </a:br>
            <a:br>
              <a:rPr lang="en-US" altLang="zh-CN" sz="3670" b="1"/>
            </a:br>
            <a:br>
              <a:rPr lang="en-US" altLang="zh-CN" sz="2475" b="1">
                <a:latin typeface="Verdana" panose="020B0604030504040204" pitchFamily="34" charset="0"/>
                <a:ea typeface="Verdana" panose="020B0604030504040204" pitchFamily="34" charset="0"/>
                <a:cs typeface="Verdana" panose="020B0604030504040204" pitchFamily="34" charset="0"/>
              </a:rPr>
            </a:br>
            <a:endParaRPr lang="zh-CN" altLang="en-US" sz="2700"/>
          </a:p>
        </p:txBody>
      </p:sp>
      <p:sp>
        <p:nvSpPr>
          <p:cNvPr id="14" name="文本框 13"/>
          <p:cNvSpPr txBox="1"/>
          <p:nvPr>
            <p:custDataLst>
              <p:tags r:id="rId2"/>
            </p:custDataLst>
          </p:nvPr>
        </p:nvSpPr>
        <p:spPr>
          <a:xfrm>
            <a:off x="2275523" y="176689"/>
            <a:ext cx="4785836" cy="557213"/>
          </a:xfrm>
          <a:prstGeom prst="rect">
            <a:avLst/>
          </a:pr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marL="0" indent="0" algn="ctr">
              <a:lnSpc>
                <a:spcPct val="100000"/>
              </a:lnSpc>
              <a:spcBef>
                <a:spcPct val="0"/>
              </a:spcBef>
              <a:spcAft>
                <a:spcPct val="0"/>
              </a:spcAft>
              <a:buSzTx/>
              <a:buNone/>
            </a:pPr>
            <a:r>
              <a:rPr lang="en-US" altLang="zh-CN" sz="2400" b="1" spc="300">
                <a:ln w="9525">
                  <a:solidFill>
                    <a:schemeClr val="accent6">
                      <a:lumMod val="20000"/>
                      <a:lumOff val="80000"/>
                    </a:schemeClr>
                  </a:solidFill>
                  <a:prstDash val="solid"/>
                </a:ln>
                <a:solidFill>
                  <a:schemeClr val="bg1"/>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A nature</a:t>
            </a:r>
            <a:r>
              <a:rPr lang="en-US" altLang="zh-CN" sz="2400" b="1" spc="300">
                <a:ln w="9525">
                  <a:solidFill>
                    <a:srgbClr val="7030A0"/>
                  </a:solidFill>
                  <a:prstDash val="solid"/>
                </a:ln>
                <a:solidFill>
                  <a:schemeClr val="bg1"/>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 </a:t>
            </a:r>
            <a:r>
              <a:rPr lang="en-US" altLang="zh-CN" sz="2400" b="1" spc="300">
                <a:ln w="9525">
                  <a:solidFill>
                    <a:schemeClr val="accent6">
                      <a:lumMod val="20000"/>
                      <a:lumOff val="80000"/>
                    </a:schemeClr>
                  </a:solidFill>
                  <a:prstDash val="solid"/>
                </a:ln>
                <a:solidFill>
                  <a:schemeClr val="bg1"/>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documentary  </a:t>
            </a:r>
            <a:endParaRPr lang="en-US" altLang="zh-CN" sz="2400" b="1" spc="300">
              <a:ln w="9525">
                <a:solidFill>
                  <a:schemeClr val="accent6">
                    <a:lumMod val="20000"/>
                    <a:lumOff val="80000"/>
                  </a:schemeClr>
                </a:solidFill>
                <a:prstDash val="solid"/>
              </a:ln>
              <a:solidFill>
                <a:schemeClr val="bg1"/>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p:txBody>
      </p:sp>
      <p:pic>
        <p:nvPicPr>
          <p:cNvPr id="5" name="【听力】2020年世界野生动物日宣传视频_哔哩哔哩 (゜-゜)つロ 干杯~-bilibili3">
            <a:hlinkClick r:id="" action="ppaction://media"/>
          </p:cNvPr>
          <p:cNvPicPr/>
          <p:nvPr>
            <a:vide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511810" y="812165"/>
            <a:ext cx="8225790" cy="43313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11" fill="hold" display="0">
                  <p:stCondLst>
                    <p:cond delay="indefinite"/>
                  </p:stCondLst>
                  <p:endCondLst>
                    <p:cond evt="onNext" delay="0">
                      <p:tgtEl>
                        <p:sldTgt/>
                      </p:tgtEl>
                    </p:cond>
                    <p:cond evt="onPrev" delay="0">
                      <p:tgtEl>
                        <p:sldTgt/>
                      </p:tgtEl>
                    </p:cond>
                  </p:endCondLst>
                </p:cTn>
                <p:tgtEl>
                  <p:spTgt spid="5"/>
                </p:tgtEl>
              </p:cMediaNode>
            </p:video>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custDataLst>
              <p:tags r:id="rId1"/>
            </p:custDataLst>
          </p:nvPr>
        </p:nvSpPr>
        <p:spPr>
          <a:xfrm>
            <a:off x="1173956" y="199390"/>
            <a:ext cx="1597343" cy="559118"/>
          </a:xfrm>
        </p:spPr>
        <p:txBody>
          <a:bodyPr>
            <a:normAutofit/>
          </a:bodyPr>
          <a:lstStyle>
            <a:lvl1pPr algn="ctr" rtl="0" fontAlgn="base">
              <a:spcBef>
                <a:spcPct val="0"/>
              </a:spcBef>
              <a:spcAft>
                <a:spcPct val="0"/>
              </a:spcAft>
              <a:defRPr sz="4400" kern="1200">
                <a:solidFill>
                  <a:schemeClr val="tx1"/>
                </a:solidFill>
                <a:latin typeface="+mj-lt"/>
                <a:ea typeface="微软雅黑" panose="020B0503020204020204" pitchFamily="34" charset="-122"/>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r>
              <a:rPr lang="en-US" altLang="zh-CN" sz="2000" b="1">
                <a:solidFill>
                  <a:srgbClr val="7030A0"/>
                </a:solidFill>
                <a:latin typeface="Verdana" panose="020B0604030504040204" pitchFamily="34" charset="0"/>
                <a:ea typeface="Verdana" panose="020B0604030504040204" pitchFamily="34" charset="0"/>
                <a:cs typeface="Verdana" panose="020B0604030504040204" pitchFamily="34" charset="0"/>
              </a:rPr>
              <a:t>Activity 1</a:t>
            </a:r>
            <a:r>
              <a:rPr lang="en-US" altLang="zh-CN" sz="1800" b="1">
                <a:latin typeface="Verdana" panose="020B0604030504040204" pitchFamily="34" charset="0"/>
                <a:ea typeface="Verdana" panose="020B0604030504040204" pitchFamily="34" charset="0"/>
                <a:cs typeface="Verdana" panose="020B0604030504040204" pitchFamily="34" charset="0"/>
              </a:rPr>
              <a:t> </a:t>
            </a:r>
            <a:endParaRPr lang="zh-CN" altLang="en-US" sz="1800" b="1">
              <a:latin typeface="Verdana" panose="020B0604030504040204" pitchFamily="34" charset="0"/>
              <a:cs typeface="Verdana" panose="020B0604030504040204" pitchFamily="34" charset="0"/>
            </a:endParaRPr>
          </a:p>
        </p:txBody>
      </p:sp>
      <p:sp>
        <p:nvSpPr>
          <p:cNvPr id="13" name="TextBox 12"/>
          <p:cNvSpPr txBox="1"/>
          <p:nvPr>
            <p:custDataLst>
              <p:tags r:id="rId2"/>
            </p:custDataLst>
          </p:nvPr>
        </p:nvSpPr>
        <p:spPr>
          <a:xfrm>
            <a:off x="2690249" y="199103"/>
            <a:ext cx="3536181" cy="398780"/>
          </a:xfrm>
          <a:prstGeom prst="rect">
            <a:avLst/>
          </a:prstGeom>
          <a:noFill/>
        </p:spPr>
        <p:txBody>
          <a:bodyPr wrap="square" rtlCol="0">
            <a:spAutoFit/>
          </a:bodyPr>
          <a:lstStyle/>
          <a:p>
            <a:r>
              <a:rPr lang="en-US" altLang="zh-CN" sz="2000" b="1">
                <a:solidFill>
                  <a:srgbClr val="7030A0"/>
                </a:solidFill>
                <a:latin typeface="Verdana" panose="020B0604030504040204" pitchFamily="34" charset="0"/>
                <a:cs typeface="Verdana" panose="020B0604030504040204" pitchFamily="34" charset="0"/>
              </a:rPr>
              <a:t>Work in groups. </a:t>
            </a:r>
            <a:endParaRPr lang="en-US" altLang="zh-CN" sz="2000" b="1">
              <a:solidFill>
                <a:srgbClr val="7030A0"/>
              </a:solidFill>
              <a:latin typeface="Verdana" panose="020B0604030504040204" pitchFamily="34" charset="0"/>
              <a:cs typeface="Verdana" panose="020B0604030504040204" pitchFamily="34" charset="0"/>
            </a:endParaRPr>
          </a:p>
        </p:txBody>
      </p:sp>
      <p:pic>
        <p:nvPicPr>
          <p:cNvPr id="1026" name="Picture 2" descr="/Users/apple/Desktop/屏幕快照 2020-03-27 下午9.42.44.png屏幕快照 2020-03-27 下午9.42.44"/>
          <p:cNvPicPr>
            <a:picLocks noChangeAspect="1" noChangeArrowheads="1"/>
          </p:cNvPicPr>
          <p:nvPr>
            <p:custDataLst>
              <p:tags r:id="rId3"/>
            </p:custDataLst>
          </p:nvPr>
        </p:nvPicPr>
        <p:blipFill>
          <a:blip r:embed="rId4"/>
          <a:stretch>
            <a:fillRect/>
          </a:stretch>
        </p:blipFill>
        <p:spPr bwMode="auto">
          <a:xfrm>
            <a:off x="948055" y="1407795"/>
            <a:ext cx="7021195" cy="1751965"/>
          </a:xfrm>
          <a:prstGeom prst="rect">
            <a:avLst/>
          </a:prstGeom>
          <a:noFill/>
        </p:spPr>
      </p:pic>
      <p:sp>
        <p:nvSpPr>
          <p:cNvPr id="8" name="矩形 7"/>
          <p:cNvSpPr/>
          <p:nvPr>
            <p:custDataLst>
              <p:tags r:id="rId5"/>
            </p:custDataLst>
          </p:nvPr>
        </p:nvSpPr>
        <p:spPr>
          <a:xfrm>
            <a:off x="986155" y="758825"/>
            <a:ext cx="6983095" cy="706755"/>
          </a:xfrm>
          <a:prstGeom prst="rect">
            <a:avLst/>
          </a:prstGeom>
        </p:spPr>
        <p:txBody>
          <a:bodyPr wrap="square">
            <a:spAutoFit/>
          </a:bodyPr>
          <a:lstStyle/>
          <a:p>
            <a:r>
              <a:rPr lang="en-US" altLang="zh-CN" sz="2000" b="1">
                <a:latin typeface="Calibri" panose="020F0502020204030204" pitchFamily="34" charset="0"/>
                <a:cs typeface="Calibri" panose="020F0502020204030204" pitchFamily="34" charset="0"/>
              </a:rPr>
              <a:t>Look at the information of the nature documentaries and answer the questions.</a:t>
            </a:r>
            <a:endParaRPr lang="en-US" altLang="zh-CN" sz="2000" b="1">
              <a:latin typeface="Calibri" panose="020F0502020204030204" pitchFamily="34" charset="0"/>
              <a:cs typeface="Calibri" panose="020F0502020204030204" pitchFamily="34" charset="0"/>
            </a:endParaRPr>
          </a:p>
        </p:txBody>
      </p:sp>
      <p:sp>
        <p:nvSpPr>
          <p:cNvPr id="4" name="矩形 3"/>
          <p:cNvSpPr/>
          <p:nvPr>
            <p:custDataLst>
              <p:tags r:id="rId6"/>
            </p:custDataLst>
          </p:nvPr>
        </p:nvSpPr>
        <p:spPr>
          <a:xfrm>
            <a:off x="948055" y="2957830"/>
            <a:ext cx="7280275" cy="1938020"/>
          </a:xfrm>
          <a:prstGeom prst="rect">
            <a:avLst/>
          </a:prstGeom>
        </p:spPr>
        <p:txBody>
          <a:bodyPr wrap="square">
            <a:spAutoFit/>
          </a:bodyPr>
          <a:lstStyle/>
          <a:p>
            <a:pPr>
              <a:lnSpc>
                <a:spcPct val="150000"/>
              </a:lnSpc>
            </a:pPr>
            <a:r>
              <a:rPr lang="en-US" altLang="zh-CN" sz="2000" b="1"/>
              <a:t>1. Can you guess what secrets of nature are revealed in these    </a:t>
            </a:r>
            <a:endParaRPr lang="en-US" altLang="zh-CN" sz="2000" b="1"/>
          </a:p>
          <a:p>
            <a:pPr>
              <a:lnSpc>
                <a:spcPct val="150000"/>
              </a:lnSpc>
            </a:pPr>
            <a:r>
              <a:rPr lang="en-US" altLang="zh-CN" sz="2000" b="1"/>
              <a:t>    documentaries?</a:t>
            </a:r>
            <a:endParaRPr lang="en-US" altLang="zh-CN" sz="2000" b="1"/>
          </a:p>
          <a:p>
            <a:pPr>
              <a:lnSpc>
                <a:spcPct val="150000"/>
              </a:lnSpc>
            </a:pPr>
            <a:r>
              <a:rPr lang="en-US" altLang="zh-CN" sz="2000" b="1"/>
              <a:t>2. What other nature documentaries have you watched? Which </a:t>
            </a:r>
            <a:endParaRPr lang="en-US" altLang="zh-CN" sz="2000" b="1"/>
          </a:p>
          <a:p>
            <a:pPr>
              <a:lnSpc>
                <a:spcPct val="150000"/>
              </a:lnSpc>
            </a:pPr>
            <a:r>
              <a:rPr lang="en-US" altLang="zh-CN" sz="2000" b="1"/>
              <a:t>    one do you like most? Give your reasons.</a:t>
            </a:r>
            <a:endParaRPr lang="zh-CN" altLang="en-US" sz="2000" b="1"/>
          </a:p>
        </p:txBody>
      </p:sp>
    </p:spTree>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4"/>
          <p:cNvSpPr/>
          <p:nvPr>
            <p:custDataLst>
              <p:tags r:id="rId1"/>
            </p:custDataLst>
          </p:nvPr>
        </p:nvSpPr>
        <p:spPr>
          <a:xfrm>
            <a:off x="1700530" y="830580"/>
            <a:ext cx="6830060" cy="3499485"/>
          </a:xfrm>
          <a:prstGeom prst="rect">
            <a:avLst/>
          </a:prstGeom>
          <a:solidFill>
            <a:srgbClr val="FFFFFF"/>
          </a:solidFill>
          <a:ln>
            <a:solidFill>
              <a:srgbClr val="266CBA">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微软雅黑" panose="020B0503020204020204" pitchFamily="34" charset="-122"/>
              <a:ea typeface="微软雅黑" panose="020B0503020204020204" pitchFamily="34" charset="-122"/>
            </a:endParaRPr>
          </a:p>
        </p:txBody>
      </p:sp>
      <p:sp>
        <p:nvSpPr>
          <p:cNvPr id="2" name="文本框 1"/>
          <p:cNvSpPr txBox="1"/>
          <p:nvPr>
            <p:custDataLst>
              <p:tags r:id="rId2"/>
            </p:custDataLst>
          </p:nvPr>
        </p:nvSpPr>
        <p:spPr>
          <a:xfrm>
            <a:off x="1837690" y="830580"/>
            <a:ext cx="6341110" cy="840105"/>
          </a:xfrm>
          <a:prstGeom prst="rect">
            <a:avLst/>
          </a:prstGeom>
          <a:noFill/>
        </p:spPr>
        <p:txBody>
          <a:bodyPr wrap="square" rtlCol="0" anchor="b">
            <a:noAutofit/>
          </a:bodyPr>
          <a:lstStyle/>
          <a:p>
            <a:pPr marL="0" indent="0" algn="ctr">
              <a:lnSpc>
                <a:spcPct val="100000"/>
              </a:lnSpc>
              <a:spcBef>
                <a:spcPct val="0"/>
              </a:spcBef>
              <a:spcAft>
                <a:spcPct val="0"/>
              </a:spcAft>
              <a:buSzTx/>
              <a:buNone/>
            </a:pPr>
            <a:r>
              <a:rPr lang="en-US" altLang="zh-CN" sz="2000" b="1" spc="300">
                <a:solidFill>
                  <a:schemeClr val="accent1"/>
                </a:solidFill>
                <a:effectLst>
                  <a:outerShdw blurRad="38100" dist="25400" dir="5400000" algn="ctr" rotWithShape="0">
                    <a:srgbClr val="6E747A">
                      <a:alpha val="43000"/>
                    </a:srgbClr>
                  </a:outerShdw>
                </a:effectLst>
                <a:latin typeface="Times New Roman" panose="02020603050405020304" charset="0"/>
                <a:ea typeface="微软雅黑" panose="020B0503020204020204" pitchFamily="34" charset="-122"/>
                <a:cs typeface="Times New Roman" panose="02020603050405020304" charset="0"/>
                <a:sym typeface="+mn-ea"/>
              </a:rPr>
              <a:t>1.What secrets of nature are revealed in the documentary?</a:t>
            </a:r>
            <a:endParaRPr lang="en-US" altLang="zh-CN" sz="2000" b="1" spc="300">
              <a:solidFill>
                <a:schemeClr val="accent1"/>
              </a:solidFill>
              <a:effectLst>
                <a:outerShdw blurRad="38100" dist="25400" dir="5400000" algn="ctr" rotWithShape="0">
                  <a:srgbClr val="6E747A">
                    <a:alpha val="43000"/>
                  </a:srgbClr>
                </a:outerShdw>
              </a:effectLst>
              <a:latin typeface="Times New Roman" panose="02020603050405020304" charset="0"/>
              <a:ea typeface="微软雅黑" panose="020B0503020204020204" pitchFamily="34" charset="-122"/>
              <a:cs typeface="Times New Roman" panose="02020603050405020304" charset="0"/>
              <a:sym typeface="+mn-ea"/>
            </a:endParaRPr>
          </a:p>
        </p:txBody>
      </p:sp>
      <p:pic>
        <p:nvPicPr>
          <p:cNvPr id="6" name="图片 5"/>
          <p:cNvPicPr>
            <a:picLocks noChangeAspect="1"/>
          </p:cNvPicPr>
          <p:nvPr>
            <p:custDataLst>
              <p:tags r:id="rId3"/>
            </p:custDataLst>
          </p:nvPr>
        </p:nvPicPr>
        <p:blipFill>
          <a:blip r:embed="rId4"/>
          <a:srcRect l="16332" r="16332"/>
          <a:stretch>
            <a:fillRect/>
          </a:stretch>
        </p:blipFill>
        <p:spPr>
          <a:xfrm>
            <a:off x="857537" y="1360169"/>
            <a:ext cx="2355404" cy="3004616"/>
          </a:xfrm>
          <a:custGeom>
            <a:avLst/>
            <a:gdLst/>
            <a:ahLst/>
            <a:cxnLst>
              <a:cxn ang="3">
                <a:pos x="hc" y="t"/>
              </a:cxn>
              <a:cxn ang="cd2">
                <a:pos x="l" y="vc"/>
              </a:cxn>
              <a:cxn ang="cd4">
                <a:pos x="hc" y="b"/>
              </a:cxn>
              <a:cxn ang="0">
                <a:pos x="r" y="vc"/>
              </a:cxn>
            </a:cxnLst>
            <a:rect l="l" t="t" r="r" b="b"/>
            <a:pathLst>
              <a:path w="4800" h="5040">
                <a:moveTo>
                  <a:pt x="0" y="0"/>
                </a:moveTo>
                <a:lnTo>
                  <a:pt x="4800" y="0"/>
                </a:lnTo>
                <a:lnTo>
                  <a:pt x="4800" y="5040"/>
                </a:lnTo>
                <a:lnTo>
                  <a:pt x="0" y="5040"/>
                </a:lnTo>
                <a:lnTo>
                  <a:pt x="0" y="0"/>
                </a:lnTo>
                <a:close/>
              </a:path>
            </a:pathLst>
          </a:custGeom>
        </p:spPr>
      </p:pic>
      <p:sp>
        <p:nvSpPr>
          <p:cNvPr id="8" name="文本框 7"/>
          <p:cNvSpPr txBox="1"/>
          <p:nvPr>
            <p:custDataLst>
              <p:tags r:id="rId5"/>
            </p:custDataLst>
          </p:nvPr>
        </p:nvSpPr>
        <p:spPr>
          <a:xfrm>
            <a:off x="2857500" y="1751330"/>
            <a:ext cx="5542915" cy="2017395"/>
          </a:xfrm>
          <a:prstGeom prst="rect">
            <a:avLst/>
          </a:prstGeom>
          <a:noFill/>
          <a:ln w="3175">
            <a:noFill/>
            <a:prstDash val="dash"/>
          </a:ln>
        </p:spPr>
        <p:txBody>
          <a:bodyPr wrap="square" lIns="51435" tIns="25717" rIns="51435" bIns="25717" rtlCol="0" anchor="t" anchorCtr="0">
            <a:no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marL="0" lvl="0" indent="0" algn="l" fontAlgn="ctr">
              <a:lnSpc>
                <a:spcPct val="130000"/>
              </a:lnSpc>
              <a:spcBef>
                <a:spcPts val="1000"/>
              </a:spcBef>
              <a:spcAft>
                <a:spcPct val="0"/>
              </a:spcAft>
              <a:buFont typeface="Wingdings" panose="05000000000000000000" charset="0"/>
            </a:pPr>
            <a:r>
              <a:rPr altLang="zh-CN" sz="1600" b="1" spc="200">
                <a:ln w="3175">
                  <a:noFill/>
                  <a:prstDash val="dash"/>
                </a:ln>
                <a:solidFill>
                  <a:srgbClr val="404040"/>
                </a:solidFill>
                <a:latin typeface="Times New Roman" panose="02020603050405020304" charset="0"/>
                <a:ea typeface="微软雅黑" panose="020B0503020204020204" pitchFamily="34" charset="-122"/>
                <a:cs typeface="Times New Roman" panose="02020603050405020304" charset="0"/>
                <a:sym typeface="+mn-ea"/>
              </a:rPr>
              <a:t>    </a:t>
            </a:r>
            <a:r>
              <a:rPr altLang="zh-CN" sz="1800" b="1" spc="200">
                <a:ln w="3175">
                  <a:noFill/>
                  <a:prstDash val="dash"/>
                </a:ln>
                <a:solidFill>
                  <a:srgbClr val="404040"/>
                </a:solidFill>
                <a:latin typeface="Times New Roman" panose="02020603050405020304" charset="0"/>
                <a:ea typeface="微软雅黑" panose="020B0503020204020204" pitchFamily="34" charset="-122"/>
                <a:cs typeface="Times New Roman" panose="02020603050405020304" charset="0"/>
                <a:sym typeface="+mn-ea"/>
              </a:rPr>
              <a:t>     T</a:t>
            </a:r>
            <a:r>
              <a:rPr altLang="zh-CN" sz="1800" b="1" spc="200">
                <a:ln w="3175">
                  <a:noFill/>
                  <a:prstDash val="dash"/>
                </a:ln>
                <a:solidFill>
                  <a:schemeClr val="tx1"/>
                </a:solidFill>
                <a:latin typeface="Times New Roman" panose="02020603050405020304" charset="0"/>
                <a:ea typeface="微软雅黑" panose="020B0503020204020204" pitchFamily="34" charset="-122"/>
                <a:cs typeface="Times New Roman" panose="02020603050405020304" charset="0"/>
                <a:sym typeface="+mn-ea"/>
              </a:rPr>
              <a:t>he earth is the mother of mankind.</a:t>
            </a:r>
            <a:endParaRPr lang="en-US" altLang="zh-CN" sz="1800" b="1" spc="200">
              <a:ln w="3175">
                <a:noFill/>
                <a:prstDash val="dash"/>
              </a:ln>
              <a:solidFill>
                <a:schemeClr val="tx1"/>
              </a:solidFill>
              <a:latin typeface="Times New Roman" panose="02020603050405020304" charset="0"/>
              <a:ea typeface="微软雅黑" panose="020B0503020204020204" pitchFamily="34" charset="-122"/>
              <a:cs typeface="Times New Roman" panose="02020603050405020304" charset="0"/>
            </a:endParaRPr>
          </a:p>
          <a:p>
            <a:pPr marL="730250" lvl="2" indent="-222250" algn="l" fontAlgn="ctr">
              <a:lnSpc>
                <a:spcPct val="130000"/>
              </a:lnSpc>
              <a:spcBef>
                <a:spcPct val="0"/>
              </a:spcBef>
              <a:spcAft>
                <a:spcPct val="0"/>
              </a:spcAft>
              <a:buFont typeface="Arial" panose="020B0604020202020204" pitchFamily="34" charset="0"/>
              <a:buChar char="●"/>
            </a:pPr>
            <a:r>
              <a:rPr lang="en-US" sz="1800" b="1" spc="200">
                <a:ln w="3175">
                  <a:noFill/>
                  <a:prstDash val="dash"/>
                </a:ln>
                <a:solidFill>
                  <a:schemeClr val="tx1"/>
                </a:solidFill>
                <a:latin typeface="Times New Roman" panose="02020603050405020304" charset="0"/>
                <a:ea typeface="微软雅黑" panose="020B0503020204020204" pitchFamily="34" charset="-122"/>
                <a:cs typeface="Times New Roman" panose="02020603050405020304" charset="0"/>
                <a:sym typeface="+mn-ea"/>
              </a:rPr>
              <a:t>Protect the ecological environment, a good home.</a:t>
            </a:r>
            <a:endParaRPr lang="en-US" sz="1800" b="1" spc="200">
              <a:ln w="3175">
                <a:noFill/>
                <a:prstDash val="dash"/>
              </a:ln>
              <a:solidFill>
                <a:schemeClr val="tx1"/>
              </a:solidFill>
              <a:latin typeface="Times New Roman" panose="02020603050405020304" charset="0"/>
              <a:ea typeface="微软雅黑" panose="020B0503020204020204" pitchFamily="34" charset="-122"/>
              <a:cs typeface="Times New Roman" panose="02020603050405020304" charset="0"/>
              <a:sym typeface="+mn-ea"/>
            </a:endParaRPr>
          </a:p>
          <a:p>
            <a:pPr marL="730250" lvl="2" indent="-222250" algn="l" fontAlgn="ctr">
              <a:lnSpc>
                <a:spcPct val="130000"/>
              </a:lnSpc>
              <a:spcBef>
                <a:spcPct val="0"/>
              </a:spcBef>
              <a:spcAft>
                <a:spcPct val="0"/>
              </a:spcAft>
              <a:buFont typeface="Arial" panose="020B0604020202020204" pitchFamily="34" charset="0"/>
              <a:buChar char="●"/>
            </a:pPr>
            <a:r>
              <a:rPr sz="1800" b="1" spc="200">
                <a:ln w="3175">
                  <a:noFill/>
                  <a:prstDash val="dash"/>
                </a:ln>
                <a:solidFill>
                  <a:schemeClr val="tx1"/>
                </a:solidFill>
                <a:latin typeface="Times New Roman" panose="02020603050405020304" charset="0"/>
                <a:ea typeface="微软雅黑" panose="020B0503020204020204" pitchFamily="34" charset="-122"/>
                <a:cs typeface="Times New Roman" panose="02020603050405020304" charset="0"/>
                <a:sym typeface="+mn-ea"/>
              </a:rPr>
              <a:t>Caring for nature is </a:t>
            </a:r>
            <a:r>
              <a:rPr lang="en-US" sz="1800" b="1" spc="200">
                <a:ln w="3175">
                  <a:noFill/>
                  <a:prstDash val="dash"/>
                </a:ln>
                <a:solidFill>
                  <a:schemeClr val="tx1"/>
                </a:solidFill>
                <a:latin typeface="Times New Roman" panose="02020603050405020304" charset="0"/>
                <a:ea typeface="微软雅黑" panose="020B0503020204020204" pitchFamily="34" charset="-122"/>
                <a:cs typeface="Times New Roman" panose="02020603050405020304" charset="0"/>
                <a:sym typeface="+mn-ea"/>
              </a:rPr>
              <a:t>our common responsibility.</a:t>
            </a:r>
            <a:endParaRPr lang="en-US" sz="1800" b="1" spc="200">
              <a:ln w="3175">
                <a:noFill/>
                <a:prstDash val="dash"/>
              </a:ln>
              <a:solidFill>
                <a:schemeClr val="tx1"/>
              </a:solidFill>
              <a:latin typeface="Times New Roman" panose="02020603050405020304" charset="0"/>
              <a:ea typeface="微软雅黑" panose="020B0503020204020204" pitchFamily="34" charset="-122"/>
              <a:cs typeface="Times New Roman" panose="02020603050405020304" charset="0"/>
              <a:sym typeface="+mn-ea"/>
            </a:endParaRPr>
          </a:p>
        </p:txBody>
      </p:sp>
      <p:sp>
        <p:nvSpPr>
          <p:cNvPr id="4" name="椭圆 3"/>
          <p:cNvSpPr/>
          <p:nvPr>
            <p:custDataLst>
              <p:tags r:id="rId6"/>
            </p:custDataLst>
          </p:nvPr>
        </p:nvSpPr>
        <p:spPr>
          <a:xfrm>
            <a:off x="3449955" y="1897380"/>
            <a:ext cx="104775" cy="104775"/>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zh-CN" altLang="en-US" sz="2000"/>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3"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3"/>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custDataLst>
              <p:tags r:id="rId1"/>
            </p:custDataLst>
          </p:nvPr>
        </p:nvSpPr>
        <p:spPr>
          <a:xfrm>
            <a:off x="626745" y="667028"/>
            <a:ext cx="4457735" cy="3857625"/>
          </a:xfrm>
          <a:custGeom>
            <a:avLst/>
            <a:gdLst/>
            <a:ahLst/>
            <a:cxnLst>
              <a:cxn ang="3">
                <a:pos x="hc" y="t"/>
              </a:cxn>
              <a:cxn ang="cd2">
                <a:pos x="l" y="vc"/>
              </a:cxn>
              <a:cxn ang="cd4">
                <a:pos x="hc" y="b"/>
              </a:cxn>
              <a:cxn ang="0">
                <a:pos x="r" y="vc"/>
              </a:cxn>
            </a:cxnLst>
            <a:rect l="l" t="t" r="r" b="b"/>
            <a:pathLst>
              <a:path w="12480" h="10800">
                <a:moveTo>
                  <a:pt x="0" y="0"/>
                </a:moveTo>
                <a:lnTo>
                  <a:pt x="12428" y="0"/>
                </a:lnTo>
                <a:lnTo>
                  <a:pt x="12430" y="10"/>
                </a:lnTo>
                <a:cubicBezTo>
                  <a:pt x="12459" y="317"/>
                  <a:pt x="12476" y="630"/>
                  <a:pt x="12480" y="947"/>
                </a:cubicBezTo>
                <a:lnTo>
                  <a:pt x="12480" y="1004"/>
                </a:lnTo>
                <a:lnTo>
                  <a:pt x="12480" y="1204"/>
                </a:lnTo>
                <a:lnTo>
                  <a:pt x="12479" y="1305"/>
                </a:lnTo>
                <a:cubicBezTo>
                  <a:pt x="12443" y="3423"/>
                  <a:pt x="11851" y="5707"/>
                  <a:pt x="10682" y="7776"/>
                </a:cubicBezTo>
                <a:cubicBezTo>
                  <a:pt x="10012" y="8964"/>
                  <a:pt x="9216" y="9967"/>
                  <a:pt x="8351" y="10764"/>
                </a:cubicBezTo>
                <a:lnTo>
                  <a:pt x="8312" y="10800"/>
                </a:lnTo>
                <a:lnTo>
                  <a:pt x="0" y="10800"/>
                </a:lnTo>
                <a:lnTo>
                  <a:pt x="0" y="0"/>
                </a:lnTo>
                <a:close/>
              </a:path>
            </a:pathLst>
          </a:cu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015">
              <a:solidFill>
                <a:srgbClr val="FFFFFF"/>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custDataLst>
              <p:tags r:id="rId2"/>
            </p:custDataLst>
          </p:nvPr>
        </p:nvPicPr>
        <p:blipFill>
          <a:blip r:embed="rId3"/>
          <a:srcRect t="4394" b="4394"/>
          <a:stretch>
            <a:fillRect/>
          </a:stretch>
        </p:blipFill>
        <p:spPr>
          <a:xfrm>
            <a:off x="71755" y="502920"/>
            <a:ext cx="3803050" cy="4563623"/>
          </a:xfrm>
          <a:custGeom>
            <a:avLst/>
            <a:gdLst/>
            <a:ahLst/>
            <a:cxnLst>
              <a:cxn ang="3">
                <a:pos x="hc" y="t"/>
              </a:cxn>
              <a:cxn ang="cd2">
                <a:pos x="l" y="vc"/>
              </a:cxn>
              <a:cxn ang="cd4">
                <a:pos x="hc" y="b"/>
              </a:cxn>
              <a:cxn ang="0">
                <a:pos x="r" y="vc"/>
              </a:cxn>
            </a:cxnLst>
            <a:rect l="l" t="t" r="r" b="b"/>
            <a:pathLst>
              <a:path w="12000" h="10800">
                <a:moveTo>
                  <a:pt x="0" y="0"/>
                </a:moveTo>
                <a:lnTo>
                  <a:pt x="11950" y="0"/>
                </a:lnTo>
                <a:lnTo>
                  <a:pt x="11952" y="10"/>
                </a:lnTo>
                <a:cubicBezTo>
                  <a:pt x="11980" y="305"/>
                  <a:pt x="11996" y="605"/>
                  <a:pt x="12000" y="910"/>
                </a:cubicBezTo>
                <a:lnTo>
                  <a:pt x="12000" y="966"/>
                </a:lnTo>
                <a:lnTo>
                  <a:pt x="12000" y="1157"/>
                </a:lnTo>
                <a:lnTo>
                  <a:pt x="11999" y="1254"/>
                </a:lnTo>
                <a:cubicBezTo>
                  <a:pt x="11964" y="3290"/>
                  <a:pt x="11395" y="5485"/>
                  <a:pt x="10271" y="7474"/>
                </a:cubicBezTo>
                <a:cubicBezTo>
                  <a:pt x="9493" y="8852"/>
                  <a:pt x="8539" y="9972"/>
                  <a:pt x="7504" y="10796"/>
                </a:cubicBezTo>
                <a:lnTo>
                  <a:pt x="7499" y="10800"/>
                </a:lnTo>
                <a:lnTo>
                  <a:pt x="0" y="10800"/>
                </a:lnTo>
                <a:lnTo>
                  <a:pt x="0" y="0"/>
                </a:lnTo>
                <a:close/>
              </a:path>
            </a:pathLst>
          </a:custGeom>
        </p:spPr>
      </p:pic>
      <p:sp>
        <p:nvSpPr>
          <p:cNvPr id="11" name="Title 6"/>
          <p:cNvSpPr txBox="1"/>
          <p:nvPr>
            <p:custDataLst>
              <p:tags r:id="rId4"/>
            </p:custDataLst>
          </p:nvPr>
        </p:nvSpPr>
        <p:spPr>
          <a:xfrm>
            <a:off x="4511040" y="1541780"/>
            <a:ext cx="4307205" cy="3103245"/>
          </a:xfrm>
          <a:prstGeom prst="rect">
            <a:avLst/>
          </a:prstGeom>
          <a:noFill/>
          <a:ln w="3175">
            <a:noFill/>
            <a:prstDash val="dash"/>
          </a:ln>
        </p:spPr>
        <p:txBody>
          <a:bodyPr wrap="square" lIns="51435" tIns="25717" rIns="51435" bIns="25717" anchor="b" anchorCtr="0">
            <a:no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marL="0" lvl="0" indent="0" algn="l">
              <a:lnSpc>
                <a:spcPct val="130000"/>
              </a:lnSpc>
              <a:spcBef>
                <a:spcPct val="0"/>
              </a:spcBef>
              <a:spcAft>
                <a:spcPts val="800"/>
              </a:spcAft>
              <a:buSzTx/>
              <a:buNone/>
            </a:pPr>
            <a:r>
              <a:rPr lang="zh-CN" altLang="en-US" sz="1400" b="1" spc="200">
                <a:ln w="3175">
                  <a:noFill/>
                  <a:prstDash val="dash"/>
                </a:ln>
                <a:solidFill>
                  <a:schemeClr val="tx1"/>
                </a:solidFill>
                <a:latin typeface="Times New Roman" panose="02020603050405020304" charset="0"/>
                <a:ea typeface="微软雅黑" panose="020B0503020204020204" pitchFamily="34" charset="-122"/>
                <a:cs typeface="Times New Roman" panose="02020603050405020304" charset="0"/>
              </a:rPr>
              <a:t>《生命》是由BBC制作的十集系列纪录片，从2009年10月12日开始在BBC电视台播出。在数万年的生命进化过程中，无数生命因为不适应环境而遭灭绝，而无数生命运用智慧存在至今，本片拍摄历时10年，几十位摄影师和动植物专家通力合作，一起为观众展现了此波澜壮阔的历史。</a:t>
            </a:r>
            <a:endParaRPr lang="zh-CN" altLang="en-US" sz="1400" b="1" spc="200">
              <a:ln w="3175">
                <a:noFill/>
                <a:prstDash val="dash"/>
              </a:ln>
              <a:solidFill>
                <a:schemeClr val="tx1"/>
              </a:solidFill>
              <a:latin typeface="Times New Roman" panose="02020603050405020304" charset="0"/>
              <a:ea typeface="微软雅黑" panose="020B0503020204020204" pitchFamily="34" charset="-122"/>
              <a:cs typeface="Times New Roman" panose="02020603050405020304" charset="0"/>
            </a:endParaRPr>
          </a:p>
          <a:p>
            <a:pPr marL="0" lvl="0" indent="0" algn="l">
              <a:lnSpc>
                <a:spcPct val="130000"/>
              </a:lnSpc>
              <a:spcBef>
                <a:spcPct val="0"/>
              </a:spcBef>
              <a:spcAft>
                <a:spcPts val="800"/>
              </a:spcAft>
              <a:buSzTx/>
              <a:buNone/>
            </a:pPr>
            <a:r>
              <a:rPr lang="zh-CN" altLang="en-US" sz="1400" b="1" spc="200">
                <a:ln w="3175">
                  <a:noFill/>
                  <a:prstDash val="dash"/>
                </a:ln>
                <a:solidFill>
                  <a:schemeClr val="tx1"/>
                </a:solidFill>
                <a:latin typeface="微软雅黑" panose="020B0503020204020204" pitchFamily="34" charset="-122"/>
                <a:ea typeface="微软雅黑" panose="020B0503020204020204" pitchFamily="34" charset="-122"/>
                <a:cs typeface="Times New Roman" panose="02020603050405020304" charset="0"/>
              </a:rPr>
              <a:t>In the course of tens of thousands of years of life evolution, countless lives have been extinct</a:t>
            </a:r>
            <a:r>
              <a:rPr altLang="zh-CN" sz="1400" b="1" spc="200">
                <a:ln w="3175">
                  <a:noFill/>
                  <a:prstDash val="dash"/>
                </a:ln>
                <a:solidFill>
                  <a:schemeClr val="tx1"/>
                </a:solidFill>
                <a:latin typeface="微软雅黑" panose="020B0503020204020204" pitchFamily="34" charset="-122"/>
                <a:ea typeface="微软雅黑" panose="020B0503020204020204" pitchFamily="34" charset="-122"/>
                <a:cs typeface="Times New Roman" panose="02020603050405020304" charset="0"/>
              </a:rPr>
              <a:t>ed</a:t>
            </a:r>
            <a:r>
              <a:rPr lang="zh-CN" altLang="en-US" sz="1400" b="1" spc="200">
                <a:ln w="3175">
                  <a:noFill/>
                  <a:prstDash val="dash"/>
                </a:ln>
                <a:solidFill>
                  <a:schemeClr val="tx1"/>
                </a:solidFill>
                <a:latin typeface="微软雅黑" panose="020B0503020204020204" pitchFamily="34" charset="-122"/>
                <a:ea typeface="微软雅黑" panose="020B0503020204020204" pitchFamily="34" charset="-122"/>
                <a:cs typeface="Times New Roman" panose="02020603050405020304" charset="0"/>
              </a:rPr>
              <a:t> because they can't adapt to the environment, and countless lives still exist with wisdom. </a:t>
            </a:r>
            <a:endParaRPr lang="zh-CN" altLang="en-US" sz="1400" b="1" spc="200">
              <a:ln w="3175">
                <a:noFill/>
                <a:prstDash val="dash"/>
              </a:ln>
              <a:solidFill>
                <a:schemeClr val="tx1"/>
              </a:solidFill>
              <a:latin typeface="微软雅黑" panose="020B0503020204020204" pitchFamily="34" charset="-122"/>
              <a:ea typeface="微软雅黑" panose="020B0503020204020204" pitchFamily="34" charset="-122"/>
              <a:cs typeface="Times New Roman" panose="02020603050405020304" charset="0"/>
            </a:endParaRPr>
          </a:p>
        </p:txBody>
      </p:sp>
      <p:sp>
        <p:nvSpPr>
          <p:cNvPr id="2" name="文本框 1"/>
          <p:cNvSpPr txBox="1"/>
          <p:nvPr>
            <p:custDataLst>
              <p:tags r:id="rId5"/>
            </p:custDataLst>
          </p:nvPr>
        </p:nvSpPr>
        <p:spPr>
          <a:xfrm>
            <a:off x="2232025" y="0"/>
            <a:ext cx="5328285" cy="368935"/>
          </a:xfrm>
          <a:prstGeom prst="rect">
            <a:avLst/>
          </a:prstGeom>
          <a:noFill/>
        </p:spPr>
        <p:txBody>
          <a:bodyPr wrap="none" lIns="0" tIns="0" rIns="0" bIns="0" rtlCol="0" anchor="t">
            <a:spAutoFit/>
          </a:bodyPr>
          <a:lstStyle/>
          <a:p>
            <a:r>
              <a:rPr lang="en-US" altLang="zh-CN" sz="2400" b="1">
                <a:solidFill>
                  <a:srgbClr val="7030A0"/>
                </a:solidFill>
                <a:effectLst>
                  <a:reflection blurRad="6350" stA="53000" endA="300" endPos="35500" dir="5400000" sy="-90000" algn="bl" rotWithShape="0"/>
                </a:effectLst>
                <a:latin typeface="Times New Roman" panose="02020603050405020304" charset="0"/>
                <a:cs typeface="Times New Roman" panose="02020603050405020304" charset="0"/>
                <a:sym typeface="+mn-ea"/>
              </a:rPr>
              <a:t>Information of the nature documentaries </a:t>
            </a:r>
            <a:endParaRPr lang="en-US" altLang="zh-CN" sz="2400" b="1" smtClean="0">
              <a:solidFill>
                <a:srgbClr val="7030A0"/>
              </a:solidFill>
              <a:effectLst>
                <a:reflection blurRad="6350" stA="53000" endA="300" endPos="35500" dir="5400000" sy="-90000" algn="bl" rotWithShape="0"/>
              </a:effectLst>
              <a:latin typeface="Times New Roman" panose="02020603050405020304" charset="0"/>
              <a:ea typeface="微软雅黑" panose="020B0503020204020204" pitchFamily="34" charset="-122"/>
              <a:cs typeface="Times New Roman" panose="02020603050405020304" charset="0"/>
              <a:sym typeface="+mn-ea"/>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p:nvPr>
            <p:custDataLst>
              <p:tags r:id="rId1"/>
            </p:custDataLst>
          </p:nvPr>
        </p:nvPicPr>
        <p:blipFill>
          <a:blip r:embed="rId2"/>
          <a:srcRect t="7780" b="7780"/>
          <a:stretch>
            <a:fillRect/>
          </a:stretch>
        </p:blipFill>
        <p:spPr>
          <a:xfrm>
            <a:off x="5849822" y="509437"/>
            <a:ext cx="2152821" cy="2195458"/>
          </a:xfrm>
          <a:prstGeom prst="rect">
            <a:avLst/>
          </a:prstGeom>
        </p:spPr>
      </p:pic>
      <p:pic>
        <p:nvPicPr>
          <p:cNvPr id="7" name="图片 6"/>
          <p:cNvPicPr/>
          <p:nvPr>
            <p:custDataLst>
              <p:tags r:id="rId3"/>
            </p:custDataLst>
          </p:nvPr>
        </p:nvPicPr>
        <p:blipFill>
          <a:blip r:embed="rId4"/>
          <a:srcRect t="7673" b="7673"/>
          <a:stretch>
            <a:fillRect/>
          </a:stretch>
        </p:blipFill>
        <p:spPr>
          <a:xfrm>
            <a:off x="1338802" y="509437"/>
            <a:ext cx="4419498" cy="2195458"/>
          </a:xfrm>
          <a:prstGeom prst="rect">
            <a:avLst/>
          </a:prstGeom>
        </p:spPr>
      </p:pic>
      <p:sp>
        <p:nvSpPr>
          <p:cNvPr id="9" name="Title 6"/>
          <p:cNvSpPr txBox="1"/>
          <p:nvPr>
            <p:custDataLst>
              <p:tags r:id="rId5"/>
            </p:custDataLst>
          </p:nvPr>
        </p:nvSpPr>
        <p:spPr>
          <a:xfrm>
            <a:off x="893445" y="2788920"/>
            <a:ext cx="7832090" cy="2022475"/>
          </a:xfrm>
          <a:prstGeom prst="rect">
            <a:avLst/>
          </a:prstGeom>
          <a:noFill/>
          <a:ln w="3175">
            <a:noFill/>
            <a:prstDash val="dash"/>
          </a:ln>
        </p:spPr>
        <p:txBody>
          <a:bodyPr wrap="square" lIns="40500" tIns="0" rIns="40500" bIns="0" anchor="ctr" anchorCtr="0">
            <a:no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marL="285750" lvl="0" indent="-285750" algn="l" fontAlgn="ctr">
              <a:lnSpc>
                <a:spcPct val="130000"/>
              </a:lnSpc>
              <a:spcBef>
                <a:spcPts val="1000"/>
              </a:spcBef>
              <a:spcAft>
                <a:spcPct val="0"/>
              </a:spcAft>
              <a:buSzTx/>
              <a:buFont typeface="Wingdings" panose="05000000000000000000" charset="0"/>
              <a:buChar char="l"/>
            </a:pPr>
            <a:r>
              <a:rPr lang="zh-CN" altLang="en-US" sz="1600" b="1" spc="50">
                <a:ln w="3175">
                  <a:noFill/>
                  <a:prstDash val="dash"/>
                </a:ln>
                <a:solidFill>
                  <a:schemeClr val="tx1"/>
                </a:solidFill>
                <a:latin typeface="Times New Roman" panose="02020603050405020304" charset="0"/>
                <a:ea typeface="微软雅黑 Light" panose="020B0502040204020203" pitchFamily="34" charset="-122"/>
                <a:cs typeface="Times New Roman" panose="02020603050405020304" charset="0"/>
              </a:rPr>
              <a:t>Venturing into the wilds of China, "Born in China" captures intimate moments with a panda and her growing cub, a young golden monkey who feels displaced by his baby sister, and a mother snow leopard struggling to raise her two cubs.</a:t>
            </a:r>
            <a:endParaRPr lang="zh-CN" altLang="en-US" sz="1600" b="1" spc="50">
              <a:ln w="3175">
                <a:noFill/>
                <a:prstDash val="dash"/>
              </a:ln>
              <a:solidFill>
                <a:schemeClr val="tx1"/>
              </a:solidFill>
              <a:latin typeface="Times New Roman" panose="02020603050405020304" charset="0"/>
              <a:ea typeface="微软雅黑 Light" panose="020B0502040204020203" pitchFamily="34" charset="-122"/>
              <a:cs typeface="Times New Roman" panose="02020603050405020304" charset="0"/>
            </a:endParaRPr>
          </a:p>
          <a:p>
            <a:pPr marL="285750" lvl="0" indent="-285750" algn="l" fontAlgn="ctr">
              <a:lnSpc>
                <a:spcPct val="130000"/>
              </a:lnSpc>
              <a:spcBef>
                <a:spcPts val="1000"/>
              </a:spcBef>
              <a:spcAft>
                <a:spcPct val="0"/>
              </a:spcAft>
              <a:buSzTx/>
              <a:buFont typeface="Wingdings" panose="05000000000000000000" charset="0"/>
              <a:buChar char="l"/>
            </a:pPr>
            <a:r>
              <a:rPr lang="zh-CN" altLang="en-US" sz="1600" b="1" spc="50">
                <a:ln w="3175">
                  <a:noFill/>
                  <a:prstDash val="dash"/>
                </a:ln>
                <a:solidFill>
                  <a:schemeClr val="tx1"/>
                </a:solidFill>
                <a:latin typeface="Times New Roman" panose="02020603050405020304" charset="0"/>
                <a:ea typeface="微软雅黑 Light" panose="020B0502040204020203" pitchFamily="34" charset="-122"/>
                <a:cs typeface="Times New Roman" panose="02020603050405020304" charset="0"/>
              </a:rPr>
              <a:t>Director: Chuan Lu (as Lu Chuan)</a:t>
            </a:r>
            <a:endParaRPr lang="zh-CN" altLang="en-US" sz="1600" b="1" spc="50">
              <a:ln w="3175">
                <a:noFill/>
                <a:prstDash val="dash"/>
              </a:ln>
              <a:solidFill>
                <a:schemeClr val="tx1"/>
              </a:solidFill>
              <a:latin typeface="Times New Roman" panose="02020603050405020304" charset="0"/>
              <a:ea typeface="微软雅黑 Light" panose="020B0502040204020203" pitchFamily="34" charset="-122"/>
              <a:cs typeface="Times New Roman" panose="02020603050405020304" charset="0"/>
            </a:endParaRPr>
          </a:p>
          <a:p>
            <a:pPr marL="285750" lvl="0" indent="-285750" algn="l" fontAlgn="ctr">
              <a:lnSpc>
                <a:spcPct val="130000"/>
              </a:lnSpc>
              <a:spcBef>
                <a:spcPts val="1000"/>
              </a:spcBef>
              <a:spcAft>
                <a:spcPct val="0"/>
              </a:spcAft>
              <a:buSzTx/>
              <a:buFont typeface="Wingdings" panose="05000000000000000000" charset="0"/>
              <a:buChar char="l"/>
            </a:pPr>
            <a:r>
              <a:rPr lang="zh-CN" altLang="en-US" sz="1600" b="1" spc="50">
                <a:ln w="3175">
                  <a:noFill/>
                  <a:prstDash val="dash"/>
                </a:ln>
                <a:solidFill>
                  <a:schemeClr val="tx1"/>
                </a:solidFill>
                <a:latin typeface="Times New Roman" panose="02020603050405020304" charset="0"/>
                <a:ea typeface="微软雅黑 Light" panose="020B0502040204020203" pitchFamily="34" charset="-122"/>
                <a:cs typeface="Times New Roman" panose="02020603050405020304" charset="0"/>
              </a:rPr>
              <a:t>Writers: David Fowler, Brian Leith | 2 more credits </a:t>
            </a:r>
            <a:endParaRPr lang="zh-CN" altLang="en-US" sz="1600" b="1" spc="50">
              <a:ln w="3175">
                <a:noFill/>
                <a:prstDash val="dash"/>
              </a:ln>
              <a:solidFill>
                <a:schemeClr val="tx1"/>
              </a:solidFill>
              <a:latin typeface="Times New Roman" panose="02020603050405020304" charset="0"/>
              <a:ea typeface="微软雅黑 Light" panose="020B0502040204020203" pitchFamily="34" charset="-122"/>
              <a:cs typeface="Times New Roman" panose="02020603050405020304" charset="0"/>
            </a:endParaRPr>
          </a:p>
          <a:p>
            <a:pPr marL="285750" lvl="0" indent="-285750" algn="l" fontAlgn="ctr">
              <a:lnSpc>
                <a:spcPct val="130000"/>
              </a:lnSpc>
              <a:spcBef>
                <a:spcPts val="1000"/>
              </a:spcBef>
              <a:spcAft>
                <a:spcPct val="0"/>
              </a:spcAft>
              <a:buSzTx/>
              <a:buFont typeface="Wingdings" panose="05000000000000000000" charset="0"/>
              <a:buChar char="l"/>
            </a:pPr>
            <a:r>
              <a:rPr lang="zh-CN" altLang="en-US" sz="1600" b="1" spc="50">
                <a:ln w="3175">
                  <a:noFill/>
                  <a:prstDash val="dash"/>
                </a:ln>
                <a:solidFill>
                  <a:schemeClr val="tx1"/>
                </a:solidFill>
                <a:latin typeface="Times New Roman" panose="02020603050405020304" charset="0"/>
                <a:ea typeface="微软雅黑 Light" panose="020B0502040204020203" pitchFamily="34" charset="-122"/>
                <a:cs typeface="Times New Roman" panose="02020603050405020304" charset="0"/>
              </a:rPr>
              <a:t>Stars: John Krasinski, Claire Keim, Xun Zhou</a:t>
            </a:r>
            <a:endParaRPr lang="zh-CN" altLang="en-US" sz="1600" b="1" spc="50">
              <a:ln w="3175">
                <a:noFill/>
                <a:prstDash val="dash"/>
              </a:ln>
              <a:solidFill>
                <a:schemeClr val="tx1"/>
              </a:solidFill>
              <a:latin typeface="Times New Roman" panose="02020603050405020304" charset="0"/>
              <a:ea typeface="微软雅黑 Light" panose="020B0502040204020203" pitchFamily="34" charset="-122"/>
              <a:cs typeface="Times New Roman" panose="02020603050405020304" charset="0"/>
            </a:endParaRPr>
          </a:p>
        </p:txBody>
      </p:sp>
      <p:sp>
        <p:nvSpPr>
          <p:cNvPr id="2" name="文本框 1"/>
          <p:cNvSpPr txBox="1"/>
          <p:nvPr>
            <p:custDataLst>
              <p:tags r:id="rId6"/>
            </p:custDataLst>
          </p:nvPr>
        </p:nvSpPr>
        <p:spPr>
          <a:xfrm>
            <a:off x="2117090" y="50165"/>
            <a:ext cx="5384800" cy="368935"/>
          </a:xfrm>
          <a:prstGeom prst="rect">
            <a:avLst/>
          </a:prstGeom>
          <a:noFill/>
        </p:spPr>
        <p:txBody>
          <a:bodyPr wrap="square" lIns="0" tIns="0" rIns="0" bIns="0" rtlCol="0" anchor="t">
            <a:spAutoFit/>
          </a:bodyPr>
          <a:lstStyle/>
          <a:p>
            <a:r>
              <a:rPr lang="en-US" altLang="zh-CN" sz="2400" b="1">
                <a:solidFill>
                  <a:srgbClr val="7030A0"/>
                </a:solidFill>
                <a:effectLst>
                  <a:reflection blurRad="6350" stA="53000" endA="300" endPos="35500" dir="5400000" sy="-90000" algn="bl" rotWithShape="0"/>
                </a:effectLst>
                <a:latin typeface="Times New Roman" panose="02020603050405020304" charset="0"/>
                <a:cs typeface="Times New Roman" panose="02020603050405020304" charset="0"/>
                <a:sym typeface="+mn-ea"/>
              </a:rPr>
              <a:t>Information of the nature documentaries </a:t>
            </a:r>
            <a:endParaRPr lang="en-US" altLang="zh-CN" sz="2400" b="1" smtClean="0">
              <a:solidFill>
                <a:srgbClr val="7030A0"/>
              </a:solidFill>
              <a:effectLst>
                <a:reflection blurRad="6350" stA="53000" endA="300" endPos="35500" dir="5400000" sy="-90000" algn="bl" rotWithShape="0"/>
              </a:effectLst>
              <a:latin typeface="Times New Roman" panose="02020603050405020304" charset="0"/>
              <a:ea typeface="微软雅黑" panose="020B0503020204020204" pitchFamily="34" charset="-122"/>
              <a:cs typeface="Times New Roman" panose="02020603050405020304" charset="0"/>
              <a:sym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userDrawn="1">
            <p:custDataLst>
              <p:tags r:id="rId1"/>
            </p:custDataLst>
          </p:nvPr>
        </p:nvSpPr>
        <p:spPr>
          <a:xfrm>
            <a:off x="1307700" y="814050"/>
            <a:ext cx="6528600" cy="3515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微软雅黑" panose="020B0503020204020204" pitchFamily="34" charset="-122"/>
              <a:ea typeface="微软雅黑" panose="020B0503020204020204" pitchFamily="34" charset="-122"/>
            </a:endParaRPr>
          </a:p>
        </p:txBody>
      </p:sp>
      <p:sp>
        <p:nvSpPr>
          <p:cNvPr id="11" name="Title 6"/>
          <p:cNvSpPr txBox="1"/>
          <p:nvPr>
            <p:custDataLst>
              <p:tags r:id="rId2"/>
            </p:custDataLst>
          </p:nvPr>
        </p:nvSpPr>
        <p:spPr>
          <a:xfrm>
            <a:off x="4098925" y="673735"/>
            <a:ext cx="4484370" cy="4229100"/>
          </a:xfrm>
          <a:prstGeom prst="rect">
            <a:avLst/>
          </a:prstGeom>
          <a:noFill/>
          <a:ln w="3175">
            <a:noFill/>
            <a:prstDash val="dash"/>
          </a:ln>
        </p:spPr>
        <p:txBody>
          <a:bodyPr wrap="square" lIns="51435" tIns="25717" rIns="51435" bIns="25717" anchor="ctr" anchorCtr="0">
            <a:no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marL="0" lvl="0" indent="-285750" algn="l" fontAlgn="ctr">
              <a:lnSpc>
                <a:spcPct val="130000"/>
              </a:lnSpc>
              <a:spcBef>
                <a:spcPts val="1000"/>
              </a:spcBef>
              <a:spcAft>
                <a:spcPct val="0"/>
              </a:spcAft>
              <a:buSzTx/>
              <a:buFont typeface="Wingdings" panose="05000000000000000000" charset="0"/>
              <a:buNone/>
            </a:pPr>
            <a:r>
              <a:rPr altLang="zh-CN" sz="1600" b="1" spc="200">
                <a:ln w="3175">
                  <a:noFill/>
                  <a:prstDash val="dash"/>
                </a:ln>
                <a:solidFill>
                  <a:schemeClr val="tx1"/>
                </a:solidFill>
                <a:latin typeface="Times New Roman" panose="02020603050405020304" charset="0"/>
                <a:ea typeface="微软雅黑" panose="020B0503020204020204" pitchFamily="34" charset="-122"/>
                <a:cs typeface="Times New Roman" panose="02020603050405020304" charset="0"/>
              </a:rPr>
              <a:t>“</a:t>
            </a:r>
            <a:r>
              <a:rPr lang="zh-CN" altLang="en-US" sz="1600" b="1" spc="200">
                <a:ln w="3175">
                  <a:noFill/>
                  <a:prstDash val="dash"/>
                </a:ln>
                <a:solidFill>
                  <a:schemeClr val="tx1"/>
                </a:solidFill>
                <a:latin typeface="Times New Roman" panose="02020603050405020304" charset="0"/>
                <a:ea typeface="微软雅黑" panose="020B0503020204020204" pitchFamily="34" charset="-122"/>
                <a:cs typeface="Times New Roman" panose="02020603050405020304" charset="0"/>
              </a:rPr>
              <a:t>植物私生活</a:t>
            </a:r>
            <a:r>
              <a:rPr altLang="zh-CN" sz="1600" b="1" spc="200">
                <a:ln w="3175">
                  <a:noFill/>
                  <a:prstDash val="dash"/>
                </a:ln>
                <a:solidFill>
                  <a:schemeClr val="tx1"/>
                </a:solidFill>
                <a:latin typeface="Times New Roman" panose="02020603050405020304" charset="0"/>
                <a:ea typeface="微软雅黑" panose="020B0503020204020204" pitchFamily="34" charset="-122"/>
                <a:cs typeface="Times New Roman" panose="02020603050405020304" charset="0"/>
              </a:rPr>
              <a:t>”</a:t>
            </a:r>
            <a:r>
              <a:rPr lang="zh-CN" altLang="en-US" sz="1600" b="1" spc="200">
                <a:ln w="3175">
                  <a:noFill/>
                  <a:prstDash val="dash"/>
                </a:ln>
                <a:solidFill>
                  <a:schemeClr val="tx1"/>
                </a:solidFill>
                <a:latin typeface="Times New Roman" panose="02020603050405020304" charset="0"/>
                <a:ea typeface="微软雅黑" panose="020B0503020204020204" pitchFamily="34" charset="-122"/>
                <a:cs typeface="Times New Roman" panose="02020603050405020304" charset="0"/>
              </a:rPr>
              <a:t>是BBC自然纪录片，由David Attenborough写稿和主持，1995年起在英国播映。The Private Life of Plants is a BBC nature documentary series written and presented by him, first shown in UK from 1995. </a:t>
            </a:r>
            <a:br>
              <a:rPr lang="zh-CN" altLang="en-US" sz="1600" b="1" spc="200">
                <a:ln w="3175">
                  <a:noFill/>
                  <a:prstDash val="dash"/>
                </a:ln>
                <a:solidFill>
                  <a:schemeClr val="tx1"/>
                </a:solidFill>
                <a:latin typeface="Times New Roman" panose="02020603050405020304" charset="0"/>
                <a:ea typeface="微软雅黑" panose="020B0503020204020204" pitchFamily="34" charset="-122"/>
                <a:cs typeface="Times New Roman" panose="02020603050405020304" charset="0"/>
              </a:rPr>
            </a:br>
            <a:r>
              <a:rPr lang="zh-CN" altLang="en-US" sz="1600" b="1" spc="200">
                <a:ln w="3175">
                  <a:noFill/>
                  <a:prstDash val="dash"/>
                </a:ln>
                <a:solidFill>
                  <a:schemeClr val="tx1"/>
                </a:solidFill>
                <a:latin typeface="Times New Roman" panose="02020603050405020304" charset="0"/>
                <a:ea typeface="微软雅黑" panose="020B0503020204020204" pitchFamily="34" charset="-122"/>
                <a:cs typeface="Times New Roman" panose="02020603050405020304" charset="0"/>
              </a:rPr>
              <a:t>With the aid of time-lapse photography and computer graphics, we enter the inner workings of the bodies of plants, to go through each aspect of plants' lives</a:t>
            </a:r>
            <a:r>
              <a:rPr altLang="zh-CN" sz="1600" b="1" spc="200">
                <a:ln w="3175">
                  <a:noFill/>
                  <a:prstDash val="dash"/>
                </a:ln>
                <a:solidFill>
                  <a:schemeClr val="tx1"/>
                </a:solidFill>
                <a:latin typeface="Times New Roman" panose="02020603050405020304" charset="0"/>
                <a:ea typeface="微软雅黑" panose="020B0503020204020204" pitchFamily="34" charset="-122"/>
                <a:cs typeface="Times New Roman" panose="02020603050405020304" charset="0"/>
              </a:rPr>
              <a:t>.</a:t>
            </a:r>
            <a:endParaRPr altLang="zh-CN" sz="1600" b="1" spc="200">
              <a:ln w="3175">
                <a:noFill/>
                <a:prstDash val="dash"/>
              </a:ln>
              <a:solidFill>
                <a:schemeClr val="tx1"/>
              </a:solidFill>
              <a:latin typeface="Times New Roman" panose="02020603050405020304" charset="0"/>
              <a:ea typeface="微软雅黑" panose="020B0503020204020204" pitchFamily="34" charset="-122"/>
              <a:cs typeface="Times New Roman" panose="02020603050405020304" charset="0"/>
            </a:endParaRPr>
          </a:p>
        </p:txBody>
      </p:sp>
      <p:pic>
        <p:nvPicPr>
          <p:cNvPr id="7" name="图片 6" descr="placingpictureplaceholder"/>
          <p:cNvPicPr>
            <a:picLocks noChangeAspect="1"/>
          </p:cNvPicPr>
          <p:nvPr>
            <p:custDataLst>
              <p:tags r:id="rId3"/>
            </p:custDataLst>
          </p:nvPr>
        </p:nvPicPr>
        <p:blipFill>
          <a:blip r:embed="rId4"/>
          <a:stretch>
            <a:fillRect/>
          </a:stretch>
        </p:blipFill>
        <p:spPr>
          <a:xfrm>
            <a:off x="334645" y="673735"/>
            <a:ext cx="3398520" cy="3232785"/>
          </a:xfrm>
          <a:prstGeom prst="rect">
            <a:avLst/>
          </a:prstGeom>
        </p:spPr>
      </p:pic>
      <p:pic>
        <p:nvPicPr>
          <p:cNvPr id="8" name="图片 7" descr="placingpictureplaceholder"/>
          <p:cNvPicPr>
            <a:picLocks noChangeAspect="1"/>
          </p:cNvPicPr>
          <p:nvPr>
            <p:custDataLst>
              <p:tags r:id="rId5"/>
            </p:custDataLst>
          </p:nvPr>
        </p:nvPicPr>
        <p:blipFill>
          <a:blip r:embed="rId6"/>
          <a:stretch>
            <a:fillRect/>
          </a:stretch>
        </p:blipFill>
        <p:spPr>
          <a:xfrm>
            <a:off x="334804" y="3906613"/>
            <a:ext cx="1414400" cy="740587"/>
          </a:xfrm>
          <a:prstGeom prst="rect">
            <a:avLst/>
          </a:prstGeom>
        </p:spPr>
      </p:pic>
      <p:pic>
        <p:nvPicPr>
          <p:cNvPr id="9" name="图片 8" descr="placingpictureplaceholder"/>
          <p:cNvPicPr>
            <a:picLocks noChangeAspect="1"/>
          </p:cNvPicPr>
          <p:nvPr>
            <p:custDataLst>
              <p:tags r:id="rId7"/>
            </p:custDataLst>
          </p:nvPr>
        </p:nvPicPr>
        <p:blipFill>
          <a:blip r:embed="rId8"/>
          <a:stretch>
            <a:fillRect/>
          </a:stretch>
        </p:blipFill>
        <p:spPr>
          <a:xfrm>
            <a:off x="1748569" y="3906613"/>
            <a:ext cx="1983802" cy="740587"/>
          </a:xfrm>
          <a:prstGeom prst="rect">
            <a:avLst/>
          </a:prstGeom>
        </p:spPr>
      </p:pic>
      <p:sp>
        <p:nvSpPr>
          <p:cNvPr id="2" name="文本框 1"/>
          <p:cNvSpPr txBox="1"/>
          <p:nvPr>
            <p:custDataLst>
              <p:tags r:id="rId9"/>
            </p:custDataLst>
          </p:nvPr>
        </p:nvSpPr>
        <p:spPr>
          <a:xfrm>
            <a:off x="1995170" y="114300"/>
            <a:ext cx="5328285" cy="368935"/>
          </a:xfrm>
          <a:prstGeom prst="rect">
            <a:avLst/>
          </a:prstGeom>
          <a:noFill/>
        </p:spPr>
        <p:txBody>
          <a:bodyPr wrap="none" lIns="0" tIns="0" rIns="0" bIns="0" rtlCol="0" anchor="t">
            <a:spAutoFit/>
          </a:bodyPr>
          <a:lstStyle/>
          <a:p>
            <a:r>
              <a:rPr lang="en-US" altLang="zh-CN" sz="2400" b="1">
                <a:solidFill>
                  <a:srgbClr val="7030A0"/>
                </a:solidFill>
                <a:effectLst>
                  <a:reflection blurRad="6350" stA="53000" endA="300" endPos="35500" dir="5400000" sy="-90000" algn="bl" rotWithShape="0"/>
                </a:effectLst>
                <a:latin typeface="Times New Roman" panose="02020603050405020304" charset="0"/>
                <a:cs typeface="Times New Roman" panose="02020603050405020304" charset="0"/>
                <a:sym typeface="+mn-ea"/>
              </a:rPr>
              <a:t>Information of the nature documentaries </a:t>
            </a:r>
            <a:endParaRPr lang="en-US" altLang="zh-CN" sz="2400" b="1" smtClean="0">
              <a:solidFill>
                <a:srgbClr val="7030A0"/>
              </a:solidFill>
              <a:effectLst>
                <a:reflection blurRad="6350" stA="53000" endA="300" endPos="35500" dir="5400000" sy="-90000" algn="bl" rotWithShape="0"/>
              </a:effectLst>
              <a:latin typeface="Times New Roman" panose="02020603050405020304" charset="0"/>
              <a:ea typeface="微软雅黑" panose="020B0503020204020204" pitchFamily="34" charset="-122"/>
              <a:cs typeface="Times New Roman" panose="02020603050405020304" charset="0"/>
              <a:sym typeface="+mn-ea"/>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rcRect l="6386" r="6386"/>
          <a:stretch>
            <a:fillRect/>
          </a:stretch>
        </p:blipFill>
        <p:spPr>
          <a:xfrm>
            <a:off x="332105" y="643255"/>
            <a:ext cx="5381625" cy="3856355"/>
          </a:xfrm>
          <a:prstGeom prst="rect">
            <a:avLst/>
          </a:prstGeom>
        </p:spPr>
      </p:pic>
      <p:pic>
        <p:nvPicPr>
          <p:cNvPr id="16" name="图片 15"/>
          <p:cNvPicPr>
            <a:picLocks noChangeAspect="1"/>
          </p:cNvPicPr>
          <p:nvPr>
            <p:custDataLst>
              <p:tags r:id="rId3"/>
            </p:custDataLst>
          </p:nvPr>
        </p:nvPicPr>
        <p:blipFill>
          <a:blip r:embed="rId4"/>
          <a:srcRect l="21491" r="21491"/>
          <a:stretch>
            <a:fillRect/>
          </a:stretch>
        </p:blipFill>
        <p:spPr>
          <a:xfrm>
            <a:off x="5713730" y="640715"/>
            <a:ext cx="1515110" cy="3858895"/>
          </a:xfrm>
          <a:prstGeom prst="rect">
            <a:avLst/>
          </a:prstGeom>
        </p:spPr>
      </p:pic>
      <p:sp>
        <p:nvSpPr>
          <p:cNvPr id="6" name="任意多边形 5"/>
          <p:cNvSpPr/>
          <p:nvPr>
            <p:custDataLst>
              <p:tags r:id="rId5"/>
            </p:custDataLst>
          </p:nvPr>
        </p:nvSpPr>
        <p:spPr>
          <a:xfrm>
            <a:off x="441960" y="2309524"/>
            <a:ext cx="6873332" cy="2190136"/>
          </a:xfrm>
          <a:custGeom>
            <a:avLst/>
            <a:gdLst>
              <a:gd name="connsiteX0" fmla="*/ 7639665 w 12219257"/>
              <a:gd name="connsiteY0" fmla="*/ 0 h 3539613"/>
              <a:gd name="connsiteX1" fmla="*/ 12219257 w 12219257"/>
              <a:gd name="connsiteY1" fmla="*/ 0 h 3539613"/>
              <a:gd name="connsiteX2" fmla="*/ 12219257 w 12219257"/>
              <a:gd name="connsiteY2" fmla="*/ 3539613 h 3539613"/>
              <a:gd name="connsiteX3" fmla="*/ 7639665 w 12219257"/>
              <a:gd name="connsiteY3" fmla="*/ 3539613 h 3539613"/>
              <a:gd name="connsiteX4" fmla="*/ 5268147 w 12219257"/>
              <a:gd name="connsiteY4" fmla="*/ 3539613 h 3539613"/>
              <a:gd name="connsiteX5" fmla="*/ 4626076 w 12219257"/>
              <a:gd name="connsiteY5" fmla="*/ 3539613 h 3539613"/>
              <a:gd name="connsiteX6" fmla="*/ 0 w 12219257"/>
              <a:gd name="connsiteY6" fmla="*/ 3539613 h 3539613"/>
              <a:gd name="connsiteX7" fmla="*/ 0 w 12219257"/>
              <a:gd name="connsiteY7" fmla="*/ 2905432 h 3539613"/>
              <a:gd name="connsiteX8" fmla="*/ 5166011 w 12219257"/>
              <a:gd name="connsiteY8" fmla="*/ 2905432 h 353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9257" h="3539613">
                <a:moveTo>
                  <a:pt x="7639665" y="0"/>
                </a:moveTo>
                <a:lnTo>
                  <a:pt x="12219257" y="0"/>
                </a:lnTo>
                <a:lnTo>
                  <a:pt x="12219257" y="3539613"/>
                </a:lnTo>
                <a:lnTo>
                  <a:pt x="7639665" y="3539613"/>
                </a:lnTo>
                <a:lnTo>
                  <a:pt x="5268147" y="3539613"/>
                </a:lnTo>
                <a:lnTo>
                  <a:pt x="4626076" y="3539613"/>
                </a:lnTo>
                <a:lnTo>
                  <a:pt x="0" y="3539613"/>
                </a:lnTo>
                <a:lnTo>
                  <a:pt x="0" y="2905432"/>
                </a:lnTo>
                <a:lnTo>
                  <a:pt x="5166011" y="2905432"/>
                </a:lnTo>
                <a:close/>
              </a:path>
            </a:pathLst>
          </a:custGeom>
          <a:solidFill>
            <a:srgbClr val="E992B1">
              <a:alpha val="90000"/>
            </a:srgbClr>
          </a:solidFill>
          <a:ln w="603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7" name="矩形 6"/>
          <p:cNvSpPr/>
          <p:nvPr>
            <p:custDataLst>
              <p:tags r:id="rId6"/>
            </p:custDataLst>
          </p:nvPr>
        </p:nvSpPr>
        <p:spPr>
          <a:xfrm rot="18900000">
            <a:off x="4697792" y="2441073"/>
            <a:ext cx="447983" cy="44798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8" name="矩形 7"/>
          <p:cNvSpPr/>
          <p:nvPr>
            <p:custDataLst>
              <p:tags r:id="rId7"/>
            </p:custDataLst>
          </p:nvPr>
        </p:nvSpPr>
        <p:spPr>
          <a:xfrm rot="18900000">
            <a:off x="4863710" y="2454901"/>
            <a:ext cx="447983" cy="44798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9" name="矩形 8"/>
          <p:cNvSpPr/>
          <p:nvPr>
            <p:custDataLst>
              <p:tags r:id="rId8"/>
            </p:custDataLst>
          </p:nvPr>
        </p:nvSpPr>
        <p:spPr>
          <a:xfrm rot="18900000">
            <a:off x="5346842" y="2557658"/>
            <a:ext cx="242470" cy="24247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3" name="椭圆 12"/>
          <p:cNvSpPr/>
          <p:nvPr>
            <p:custDataLst>
              <p:tags r:id="rId9"/>
            </p:custDataLst>
          </p:nvPr>
        </p:nvSpPr>
        <p:spPr>
          <a:xfrm>
            <a:off x="6102680" y="750537"/>
            <a:ext cx="502847" cy="502847"/>
          </a:xfrm>
          <a:prstGeom prst="ellipse">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4" name="文本框 13"/>
          <p:cNvSpPr txBox="1"/>
          <p:nvPr>
            <p:custDataLst>
              <p:tags r:id="rId10"/>
            </p:custDataLst>
          </p:nvPr>
        </p:nvSpPr>
        <p:spPr>
          <a:xfrm>
            <a:off x="5036824" y="879259"/>
            <a:ext cx="1430232" cy="1430232"/>
          </a:xfrm>
          <a:custGeom>
            <a:avLst/>
            <a:gdLst/>
            <a:ahLst/>
            <a:cxnLst/>
            <a:rect l="l" t="t" r="r" b="b"/>
            <a:pathLst>
              <a:path w="2542634" h="2542634">
                <a:moveTo>
                  <a:pt x="1067366" y="1072446"/>
                </a:moveTo>
                <a:cubicBezTo>
                  <a:pt x="1092153" y="1072446"/>
                  <a:pt x="1117211" y="1078721"/>
                  <a:pt x="1142539" y="1091273"/>
                </a:cubicBezTo>
                <a:cubicBezTo>
                  <a:pt x="1167867" y="1103824"/>
                  <a:pt x="1190064" y="1121013"/>
                  <a:pt x="1209130" y="1142842"/>
                </a:cubicBezTo>
                <a:cubicBezTo>
                  <a:pt x="1251891" y="1191682"/>
                  <a:pt x="1273271" y="1257576"/>
                  <a:pt x="1273271" y="1340523"/>
                </a:cubicBezTo>
                <a:cubicBezTo>
                  <a:pt x="1273271" y="1387453"/>
                  <a:pt x="1265304" y="1429813"/>
                  <a:pt x="1249370" y="1467603"/>
                </a:cubicBezTo>
                <a:cubicBezTo>
                  <a:pt x="1233436" y="1505393"/>
                  <a:pt x="1210490" y="1536839"/>
                  <a:pt x="1180531" y="1561942"/>
                </a:cubicBezTo>
                <a:cubicBezTo>
                  <a:pt x="1143492" y="1592501"/>
                  <a:pt x="1099505" y="1607508"/>
                  <a:pt x="1048571" y="1606962"/>
                </a:cubicBezTo>
                <a:lnTo>
                  <a:pt x="1048169" y="1558667"/>
                </a:lnTo>
                <a:lnTo>
                  <a:pt x="1046531" y="1339295"/>
                </a:lnTo>
                <a:lnTo>
                  <a:pt x="1048571" y="1073264"/>
                </a:lnTo>
                <a:cubicBezTo>
                  <a:pt x="1057017" y="1072719"/>
                  <a:pt x="1063282" y="1072446"/>
                  <a:pt x="1067366" y="1072446"/>
                </a:cubicBezTo>
                <a:close/>
                <a:moveTo>
                  <a:pt x="1795955" y="1058940"/>
                </a:moveTo>
                <a:cubicBezTo>
                  <a:pt x="1784223" y="1058940"/>
                  <a:pt x="1778356" y="1066307"/>
                  <a:pt x="1778356" y="1081041"/>
                </a:cubicBezTo>
                <a:cubicBezTo>
                  <a:pt x="1778356" y="1096593"/>
                  <a:pt x="1782449" y="1104370"/>
                  <a:pt x="1790635" y="1104370"/>
                </a:cubicBezTo>
                <a:cubicBezTo>
                  <a:pt x="1795273" y="1104370"/>
                  <a:pt x="1801276" y="1103005"/>
                  <a:pt x="1808643" y="1100277"/>
                </a:cubicBezTo>
                <a:cubicBezTo>
                  <a:pt x="1833472" y="1091545"/>
                  <a:pt x="1888725" y="1086907"/>
                  <a:pt x="1974400" y="1086361"/>
                </a:cubicBezTo>
                <a:lnTo>
                  <a:pt x="2071808" y="1086361"/>
                </a:lnTo>
                <a:lnTo>
                  <a:pt x="1909325" y="1426062"/>
                </a:lnTo>
                <a:lnTo>
                  <a:pt x="1829516" y="1589772"/>
                </a:lnTo>
                <a:lnTo>
                  <a:pt x="1815601" y="1618831"/>
                </a:lnTo>
                <a:lnTo>
                  <a:pt x="2098821" y="1618831"/>
                </a:lnTo>
                <a:lnTo>
                  <a:pt x="2194591" y="1322924"/>
                </a:lnTo>
                <a:lnTo>
                  <a:pt x="2280949" y="1060168"/>
                </a:lnTo>
                <a:lnTo>
                  <a:pt x="2086952" y="1060168"/>
                </a:lnTo>
                <a:lnTo>
                  <a:pt x="1897865" y="1060577"/>
                </a:lnTo>
                <a:lnTo>
                  <a:pt x="1857347" y="1060577"/>
                </a:lnTo>
                <a:close/>
                <a:moveTo>
                  <a:pt x="1682213" y="1051163"/>
                </a:moveTo>
                <a:lnTo>
                  <a:pt x="1539376" y="1090454"/>
                </a:lnTo>
                <a:lnTo>
                  <a:pt x="1500904" y="1100686"/>
                </a:lnTo>
                <a:lnTo>
                  <a:pt x="1398175" y="1127289"/>
                </a:lnTo>
                <a:cubicBezTo>
                  <a:pt x="1377711" y="1132473"/>
                  <a:pt x="1365365" y="1136293"/>
                  <a:pt x="1361135" y="1138749"/>
                </a:cubicBezTo>
                <a:cubicBezTo>
                  <a:pt x="1356906" y="1141204"/>
                  <a:pt x="1354792" y="1145843"/>
                  <a:pt x="1354792" y="1152664"/>
                </a:cubicBezTo>
                <a:cubicBezTo>
                  <a:pt x="1354792" y="1161941"/>
                  <a:pt x="1358884" y="1166580"/>
                  <a:pt x="1367070" y="1166580"/>
                </a:cubicBezTo>
                <a:cubicBezTo>
                  <a:pt x="1371436" y="1166580"/>
                  <a:pt x="1376620" y="1165488"/>
                  <a:pt x="1382622" y="1163305"/>
                </a:cubicBezTo>
                <a:lnTo>
                  <a:pt x="1441968" y="1144888"/>
                </a:lnTo>
                <a:lnTo>
                  <a:pt x="1450153" y="1142432"/>
                </a:lnTo>
                <a:lnTo>
                  <a:pt x="1450153" y="1159622"/>
                </a:lnTo>
                <a:lnTo>
                  <a:pt x="1449335" y="1279949"/>
                </a:lnTo>
                <a:lnTo>
                  <a:pt x="1446060" y="1605325"/>
                </a:lnTo>
                <a:lnTo>
                  <a:pt x="1446060" y="1618831"/>
                </a:lnTo>
                <a:lnTo>
                  <a:pt x="1682213" y="1618831"/>
                </a:lnTo>
                <a:lnTo>
                  <a:pt x="1682213" y="1605325"/>
                </a:lnTo>
                <a:lnTo>
                  <a:pt x="1678939" y="1284861"/>
                </a:lnTo>
                <a:close/>
                <a:moveTo>
                  <a:pt x="1056552" y="1045843"/>
                </a:moveTo>
                <a:cubicBezTo>
                  <a:pt x="1023021" y="1046116"/>
                  <a:pt x="990784" y="1052869"/>
                  <a:pt x="959841" y="1066102"/>
                </a:cubicBezTo>
                <a:cubicBezTo>
                  <a:pt x="928898" y="1079335"/>
                  <a:pt x="901839" y="1097958"/>
                  <a:pt x="878664" y="1121968"/>
                </a:cubicBezTo>
                <a:cubicBezTo>
                  <a:pt x="826319" y="1175993"/>
                  <a:pt x="800147" y="1248708"/>
                  <a:pt x="800147" y="1340113"/>
                </a:cubicBezTo>
                <a:cubicBezTo>
                  <a:pt x="800147" y="1396866"/>
                  <a:pt x="809688" y="1445298"/>
                  <a:pt x="828770" y="1485407"/>
                </a:cubicBezTo>
                <a:cubicBezTo>
                  <a:pt x="852764" y="1535884"/>
                  <a:pt x="887662" y="1574493"/>
                  <a:pt x="933462" y="1601232"/>
                </a:cubicBezTo>
                <a:cubicBezTo>
                  <a:pt x="971904" y="1623333"/>
                  <a:pt x="1012934" y="1634384"/>
                  <a:pt x="1056552" y="1634384"/>
                </a:cubicBezTo>
                <a:cubicBezTo>
                  <a:pt x="1120076" y="1634384"/>
                  <a:pt x="1174465" y="1610373"/>
                  <a:pt x="1219720" y="1562351"/>
                </a:cubicBezTo>
                <a:cubicBezTo>
                  <a:pt x="1273429" y="1505871"/>
                  <a:pt x="1300283" y="1433019"/>
                  <a:pt x="1300283" y="1343797"/>
                </a:cubicBezTo>
                <a:cubicBezTo>
                  <a:pt x="1300283" y="1257576"/>
                  <a:pt x="1277519" y="1186771"/>
                  <a:pt x="1231992" y="1131382"/>
                </a:cubicBezTo>
                <a:cubicBezTo>
                  <a:pt x="1185099" y="1074356"/>
                  <a:pt x="1126620" y="1045843"/>
                  <a:pt x="1056552" y="1045843"/>
                </a:cubicBezTo>
                <a:close/>
                <a:moveTo>
                  <a:pt x="520387" y="1045843"/>
                </a:moveTo>
                <a:cubicBezTo>
                  <a:pt x="469909" y="1045843"/>
                  <a:pt x="425503" y="1054233"/>
                  <a:pt x="387167" y="1071013"/>
                </a:cubicBezTo>
                <a:cubicBezTo>
                  <a:pt x="348831" y="1087794"/>
                  <a:pt x="319159" y="1111873"/>
                  <a:pt x="298149" y="1143251"/>
                </a:cubicBezTo>
                <a:cubicBezTo>
                  <a:pt x="279595" y="1170809"/>
                  <a:pt x="270318" y="1199868"/>
                  <a:pt x="270318" y="1230427"/>
                </a:cubicBezTo>
                <a:cubicBezTo>
                  <a:pt x="270318" y="1252528"/>
                  <a:pt x="275093" y="1273469"/>
                  <a:pt x="284643" y="1293251"/>
                </a:cubicBezTo>
                <a:cubicBezTo>
                  <a:pt x="294193" y="1313033"/>
                  <a:pt x="304425" y="1322924"/>
                  <a:pt x="315339" y="1322924"/>
                </a:cubicBezTo>
                <a:cubicBezTo>
                  <a:pt x="319159" y="1322924"/>
                  <a:pt x="322706" y="1321355"/>
                  <a:pt x="325980" y="1318217"/>
                </a:cubicBezTo>
                <a:cubicBezTo>
                  <a:pt x="329254" y="1315079"/>
                  <a:pt x="330891" y="1311464"/>
                  <a:pt x="330891" y="1307371"/>
                </a:cubicBezTo>
                <a:cubicBezTo>
                  <a:pt x="330891" y="1303551"/>
                  <a:pt x="329664" y="1299731"/>
                  <a:pt x="327208" y="1295911"/>
                </a:cubicBezTo>
                <a:cubicBezTo>
                  <a:pt x="315475" y="1278995"/>
                  <a:pt x="307904" y="1266102"/>
                  <a:pt x="304493" y="1257235"/>
                </a:cubicBezTo>
                <a:cubicBezTo>
                  <a:pt x="301082" y="1248367"/>
                  <a:pt x="299377" y="1237658"/>
                  <a:pt x="299377" y="1225106"/>
                </a:cubicBezTo>
                <a:cubicBezTo>
                  <a:pt x="299377" y="1206552"/>
                  <a:pt x="304629" y="1187794"/>
                  <a:pt x="315134" y="1168831"/>
                </a:cubicBezTo>
                <a:cubicBezTo>
                  <a:pt x="325639" y="1149867"/>
                  <a:pt x="339759" y="1133701"/>
                  <a:pt x="357494" y="1120331"/>
                </a:cubicBezTo>
                <a:cubicBezTo>
                  <a:pt x="375776" y="1106416"/>
                  <a:pt x="398218" y="1095229"/>
                  <a:pt x="424821" y="1086771"/>
                </a:cubicBezTo>
                <a:cubicBezTo>
                  <a:pt x="451424" y="1078312"/>
                  <a:pt x="477413" y="1074083"/>
                  <a:pt x="502788" y="1074083"/>
                </a:cubicBezTo>
                <a:cubicBezTo>
                  <a:pt x="528163" y="1074083"/>
                  <a:pt x="547126" y="1078176"/>
                  <a:pt x="559677" y="1086361"/>
                </a:cubicBezTo>
                <a:cubicBezTo>
                  <a:pt x="572229" y="1094547"/>
                  <a:pt x="578504" y="1106962"/>
                  <a:pt x="578504" y="1123606"/>
                </a:cubicBezTo>
                <a:cubicBezTo>
                  <a:pt x="578504" y="1137794"/>
                  <a:pt x="570592" y="1159349"/>
                  <a:pt x="554766" y="1188271"/>
                </a:cubicBezTo>
                <a:cubicBezTo>
                  <a:pt x="538941" y="1217194"/>
                  <a:pt x="511246" y="1261123"/>
                  <a:pt x="471683" y="1320059"/>
                </a:cubicBezTo>
                <a:cubicBezTo>
                  <a:pt x="435666" y="1373538"/>
                  <a:pt x="401151" y="1422105"/>
                  <a:pt x="368136" y="1465761"/>
                </a:cubicBezTo>
                <a:cubicBezTo>
                  <a:pt x="335121" y="1509418"/>
                  <a:pt x="294329" y="1560441"/>
                  <a:pt x="245762" y="1618831"/>
                </a:cubicBezTo>
                <a:lnTo>
                  <a:pt x="710292" y="1618831"/>
                </a:lnTo>
                <a:cubicBezTo>
                  <a:pt x="722297" y="1618831"/>
                  <a:pt x="730483" y="1618149"/>
                  <a:pt x="734848" y="1616785"/>
                </a:cubicBezTo>
                <a:cubicBezTo>
                  <a:pt x="744398" y="1614056"/>
                  <a:pt x="749173" y="1607508"/>
                  <a:pt x="749173" y="1597139"/>
                </a:cubicBezTo>
                <a:cubicBezTo>
                  <a:pt x="749173" y="1587863"/>
                  <a:pt x="744807" y="1583224"/>
                  <a:pt x="736076" y="1583224"/>
                </a:cubicBezTo>
                <a:cubicBezTo>
                  <a:pt x="730346" y="1583224"/>
                  <a:pt x="722161" y="1584179"/>
                  <a:pt x="711519" y="1586089"/>
                </a:cubicBezTo>
                <a:cubicBezTo>
                  <a:pt x="679323" y="1590182"/>
                  <a:pt x="626117" y="1592365"/>
                  <a:pt x="551901" y="1592637"/>
                </a:cubicBezTo>
                <a:lnTo>
                  <a:pt x="536758" y="1592637"/>
                </a:lnTo>
                <a:lnTo>
                  <a:pt x="585462" y="1525107"/>
                </a:lnTo>
                <a:cubicBezTo>
                  <a:pt x="628300" y="1466171"/>
                  <a:pt x="665817" y="1409554"/>
                  <a:pt x="698013" y="1355257"/>
                </a:cubicBezTo>
                <a:cubicBezTo>
                  <a:pt x="716294" y="1324151"/>
                  <a:pt x="729323" y="1297617"/>
                  <a:pt x="737099" y="1275652"/>
                </a:cubicBezTo>
                <a:cubicBezTo>
                  <a:pt x="744875" y="1253688"/>
                  <a:pt x="748764" y="1231928"/>
                  <a:pt x="748764" y="1210372"/>
                </a:cubicBezTo>
                <a:cubicBezTo>
                  <a:pt x="748764" y="1182814"/>
                  <a:pt x="742215" y="1157985"/>
                  <a:pt x="729118" y="1135884"/>
                </a:cubicBezTo>
                <a:cubicBezTo>
                  <a:pt x="713020" y="1108872"/>
                  <a:pt x="690510" y="1088408"/>
                  <a:pt x="661588" y="1074492"/>
                </a:cubicBezTo>
                <a:cubicBezTo>
                  <a:pt x="622297" y="1055393"/>
                  <a:pt x="575230" y="1045843"/>
                  <a:pt x="520387" y="1045843"/>
                </a:cubicBezTo>
                <a:close/>
                <a:moveTo>
                  <a:pt x="1271317" y="0"/>
                </a:moveTo>
                <a:cubicBezTo>
                  <a:pt x="1973446" y="0"/>
                  <a:pt x="2542634" y="569188"/>
                  <a:pt x="2542634" y="1271317"/>
                </a:cubicBezTo>
                <a:cubicBezTo>
                  <a:pt x="2542634" y="1973446"/>
                  <a:pt x="1973446" y="2542634"/>
                  <a:pt x="1271317" y="2542634"/>
                </a:cubicBezTo>
                <a:cubicBezTo>
                  <a:pt x="569188" y="2542634"/>
                  <a:pt x="0" y="1973446"/>
                  <a:pt x="0" y="1271317"/>
                </a:cubicBezTo>
                <a:cubicBezTo>
                  <a:pt x="0" y="569188"/>
                  <a:pt x="569188" y="0"/>
                  <a:pt x="1271317" y="0"/>
                </a:cubicBezTo>
                <a:close/>
              </a:path>
            </a:pathLst>
          </a:custGeom>
          <a:solidFill>
            <a:schemeClr val="bg1">
              <a:alpha val="64000"/>
            </a:schemeClr>
          </a:solidFill>
          <a:ln>
            <a:noFill/>
          </a:ln>
          <a:effectLst/>
        </p:spPr>
        <p:txBody>
          <a:bodyPr rot="0" spcFirstLastPara="0" vertOverflow="overflow" horzOverflow="overflow" vert="horz" wrap="square" lIns="51435" tIns="25717" rIns="51435" bIns="25717" numCol="1" spcCol="0" rtlCol="0" fromWordArt="0" anchor="t" anchorCtr="0" forceAA="0" compatLnSpc="1">
            <a:noAutofit/>
          </a:bodyPr>
          <a:lstStyle/>
          <a:p>
            <a:pPr algn="ctr"/>
            <a:endParaRPr lang="zh-CN" altLang="en-US" sz="3715">
              <a:latin typeface="Broadway BT" panose="04040905080B02020502"/>
            </a:endParaRPr>
          </a:p>
        </p:txBody>
      </p:sp>
      <p:sp>
        <p:nvSpPr>
          <p:cNvPr id="4" name="矩形 24"/>
          <p:cNvSpPr>
            <a:spLocks noChangeArrowheads="1"/>
          </p:cNvSpPr>
          <p:nvPr>
            <p:custDataLst>
              <p:tags r:id="rId11"/>
            </p:custDataLst>
          </p:nvPr>
        </p:nvSpPr>
        <p:spPr bwMode="auto">
          <a:xfrm>
            <a:off x="4605020" y="2507615"/>
            <a:ext cx="4381500" cy="279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indent="0" algn="l" eaLnBrk="1" hangingPunct="1">
              <a:lnSpc>
                <a:spcPct val="100000"/>
              </a:lnSpc>
              <a:spcBef>
                <a:spcPct val="0"/>
              </a:spcBef>
              <a:spcAft>
                <a:spcPct val="0"/>
              </a:spcAft>
              <a:buSzTx/>
              <a:buFont typeface="Arial" panose="020B0604020202020204" pitchFamily="34" charset="0"/>
              <a:buNone/>
            </a:pPr>
            <a:r>
              <a:rPr lang="zh-CN" altLang="en-US" sz="1600" b="1" smtClean="0">
                <a:latin typeface="微软雅黑" panose="020B0503020204020204" pitchFamily="34" charset="-122"/>
                <a:ea typeface="微软雅黑" panose="020B0503020204020204" pitchFamily="34" charset="-122"/>
              </a:rPr>
              <a:t>Wildlife documentary series following cat species from around the world, from the lions of Tanzania to the tiny rusty spotted cat</a:t>
            </a:r>
            <a:r>
              <a:rPr lang="en-US" altLang="zh-CN" sz="1600" b="1" smtClean="0">
                <a:latin typeface="微软雅黑" panose="020B0503020204020204" pitchFamily="34" charset="-122"/>
                <a:ea typeface="微软雅黑" panose="020B0503020204020204" pitchFamily="34" charset="-122"/>
              </a:rPr>
              <a:t>s</a:t>
            </a:r>
            <a:r>
              <a:rPr lang="zh-CN" altLang="en-US" sz="1600" b="1" smtClean="0">
                <a:latin typeface="微软雅黑" panose="020B0503020204020204" pitchFamily="34" charset="-122"/>
                <a:ea typeface="微软雅黑" panose="020B0503020204020204" pitchFamily="34" charset="-122"/>
              </a:rPr>
              <a:t> of Sri Lanka.</a:t>
            </a:r>
            <a:endParaRPr lang="zh-CN" altLang="en-US" sz="1600" b="1" smtClean="0">
              <a:latin typeface="微软雅黑" panose="020B0503020204020204" pitchFamily="34" charset="-122"/>
              <a:ea typeface="微软雅黑" panose="020B0503020204020204" pitchFamily="34" charset="-122"/>
            </a:endParaRPr>
          </a:p>
          <a:p>
            <a:pPr marL="0" indent="0" algn="l" eaLnBrk="1" hangingPunct="1">
              <a:lnSpc>
                <a:spcPct val="100000"/>
              </a:lnSpc>
              <a:spcBef>
                <a:spcPct val="0"/>
              </a:spcBef>
              <a:spcAft>
                <a:spcPct val="0"/>
              </a:spcAft>
              <a:buSzTx/>
              <a:buFont typeface="Arial" panose="020B0604020202020204" pitchFamily="34" charset="0"/>
              <a:buNone/>
            </a:pPr>
            <a:r>
              <a:rPr lang="zh-CN" altLang="en-US" sz="1600" b="1" smtClean="0">
                <a:latin typeface="微软雅黑" panose="020B0503020204020204" pitchFamily="34" charset="-122"/>
                <a:ea typeface="微软雅黑" panose="020B0503020204020204" pitchFamily="34" charset="-122"/>
              </a:rPr>
              <a:t>BBC2018年开年新作，拍摄了一些大型猫科动物令人着迷的新行为，推动了科学研究取得新的突破。对于那些罕见的小型猫科动物，通过影片也可以直观地了解到它们的神秘生活。凭借最新的拍摄技术和科学研究，这部影片力图让这群既凶又萌的动物明星成为焦点。</a:t>
            </a:r>
            <a:endParaRPr lang="zh-CN" altLang="en-US" sz="1600" b="1" smtClean="0">
              <a:latin typeface="微软雅黑" panose="020B0503020204020204" pitchFamily="34" charset="-122"/>
              <a:ea typeface="微软雅黑" panose="020B0503020204020204" pitchFamily="34" charset="-122"/>
            </a:endParaRPr>
          </a:p>
          <a:p>
            <a:pPr marL="0" indent="0" algn="l" eaLnBrk="1" hangingPunct="1">
              <a:lnSpc>
                <a:spcPct val="100000"/>
              </a:lnSpc>
              <a:spcBef>
                <a:spcPct val="0"/>
              </a:spcBef>
              <a:spcAft>
                <a:spcPct val="0"/>
              </a:spcAft>
              <a:buSzTx/>
              <a:buFont typeface="Arial" panose="020B0604020202020204" pitchFamily="34" charset="0"/>
              <a:buNone/>
            </a:pPr>
            <a:endParaRPr lang="zh-CN" altLang="en-US" sz="1600" b="1" smtClean="0">
              <a:latin typeface="微软雅黑" panose="020B0503020204020204" pitchFamily="34" charset="-122"/>
              <a:ea typeface="微软雅黑" panose="020B0503020204020204" pitchFamily="34" charset="-122"/>
            </a:endParaRPr>
          </a:p>
        </p:txBody>
      </p:sp>
      <p:sp>
        <p:nvSpPr>
          <p:cNvPr id="2" name="文本框 1"/>
          <p:cNvSpPr txBox="1"/>
          <p:nvPr>
            <p:custDataLst>
              <p:tags r:id="rId12"/>
            </p:custDataLst>
          </p:nvPr>
        </p:nvSpPr>
        <p:spPr>
          <a:xfrm>
            <a:off x="1814195" y="64770"/>
            <a:ext cx="5328285" cy="368935"/>
          </a:xfrm>
          <a:prstGeom prst="rect">
            <a:avLst/>
          </a:prstGeom>
          <a:noFill/>
        </p:spPr>
        <p:txBody>
          <a:bodyPr wrap="none" lIns="0" tIns="0" rIns="0" bIns="0" rtlCol="0" anchor="t">
            <a:spAutoFit/>
          </a:bodyPr>
          <a:lstStyle/>
          <a:p>
            <a:r>
              <a:rPr lang="en-US" altLang="zh-CN" sz="2400" b="1">
                <a:solidFill>
                  <a:srgbClr val="7030A0"/>
                </a:solidFill>
                <a:effectLst>
                  <a:reflection blurRad="6350" stA="53000" endA="300" endPos="35500" dir="5400000" sy="-90000" algn="bl" rotWithShape="0"/>
                </a:effectLst>
                <a:latin typeface="Times New Roman" panose="02020603050405020304" charset="0"/>
                <a:cs typeface="Times New Roman" panose="02020603050405020304" charset="0"/>
                <a:sym typeface="+mn-ea"/>
              </a:rPr>
              <a:t>Information of the nature documentaries </a:t>
            </a:r>
            <a:endParaRPr lang="en-US" altLang="zh-CN" sz="2400" b="1" smtClean="0">
              <a:solidFill>
                <a:srgbClr val="7030A0"/>
              </a:solidFill>
              <a:effectLst>
                <a:reflection blurRad="6350" stA="53000" endA="300" endPos="35500" dir="5400000" sy="-90000" algn="bl" rotWithShape="0"/>
              </a:effectLst>
              <a:latin typeface="Times New Roman" panose="02020603050405020304" charset="0"/>
              <a:ea typeface="微软雅黑" panose="020B0503020204020204" pitchFamily="34" charset="-122"/>
              <a:cs typeface="Times New Roman" panose="02020603050405020304" charset="0"/>
              <a:sym typeface="+mn-ea"/>
            </a:endParaRPr>
          </a:p>
        </p:txBody>
      </p:sp>
    </p:spTree>
    <p:custDataLst>
      <p:tags r:id="rId13"/>
    </p:custDataLst>
  </p:cSld>
  <p:clrMapOvr>
    <a:masterClrMapping/>
  </p:clrMapOvr>
  <mc:AlternateContent xmlns:mc="http://schemas.openxmlformats.org/markup-compatibility/2006">
    <mc:Choice xmlns:p14="http://schemas.microsoft.com/office/powerpoint/2010/main" Requires="p14">
      <p:transition spd="slow" p14:dur="5000"/>
    </mc:Choice>
    <mc:Fallback>
      <p:transition spd="slow"/>
    </mc:Fallback>
  </mc:AlternateContent>
</p:sld>
</file>

<file path=ppt/tags/tag1.xml><?xml version="1.0" encoding="utf-8"?>
<p:tagLst xmlns:p="http://schemas.openxmlformats.org/presentationml/2006/main">
  <p:tag name="AS_UNIQUEID" val="277"/>
</p:tagLst>
</file>

<file path=ppt/tags/tag10.xml><?xml version="1.0" encoding="utf-8"?>
<p:tagLst xmlns:p="http://schemas.openxmlformats.org/presentationml/2006/main">
  <p:tag name="AS_UNIQUEID" val="286"/>
</p:tagLst>
</file>

<file path=ppt/tags/tag100.xml><?xml version="1.0" encoding="utf-8"?>
<p:tagLst xmlns:p="http://schemas.openxmlformats.org/presentationml/2006/main">
  <p:tag name="AS_UNIQUEID" val="401"/>
  <p:tag name="KSO_WM_FULL_TEXT_BEAUTIFY_COPY_ID" val="82"/>
</p:tagLst>
</file>

<file path=ppt/tags/tag101.xml><?xml version="1.0" encoding="utf-8"?>
<p:tagLst xmlns:p="http://schemas.openxmlformats.org/presentationml/2006/main">
  <p:tag name="AS_UNIQUEID" val="402"/>
  <p:tag name="KSO_WM_FULL_TEXT_BEAUTIFY_COPY_ID" val="83"/>
</p:tagLst>
</file>

<file path=ppt/tags/tag102.xml><?xml version="1.0" encoding="utf-8"?>
<p:tagLst xmlns:p="http://schemas.openxmlformats.org/presentationml/2006/main">
  <p:tag name="AS_UNIQUEID" val="403"/>
  <p:tag name="KSO_WM_FULL_TEXT_BEAUTIFY_COPY_ID" val="81"/>
</p:tagLst>
</file>

<file path=ppt/tags/tag103.xml><?xml version="1.0" encoding="utf-8"?>
<p:tagLst xmlns:p="http://schemas.openxmlformats.org/presentationml/2006/main">
  <p:tag name="AS_UNIQUEID" val="404"/>
  <p:tag name="KSO_WM_FULL_TEXT_BEAUTIFY_COPY_ID" val="79"/>
</p:tagLst>
</file>

<file path=ppt/tags/tag104.xml><?xml version="1.0" encoding="utf-8"?>
<p:tagLst xmlns:p="http://schemas.openxmlformats.org/presentationml/2006/main">
  <p:tag name="AS_UNIQUEID" val="405"/>
</p:tagLst>
</file>

<file path=ppt/tags/tag105.xml><?xml version="1.0" encoding="utf-8"?>
<p:tagLst xmlns:p="http://schemas.openxmlformats.org/presentationml/2006/main">
  <p:tag name="AS_UNIQUEID" val="406"/>
</p:tagLst>
</file>

<file path=ppt/tags/tag106.xml><?xml version="1.0" encoding="utf-8"?>
<p:tagLst xmlns:p="http://schemas.openxmlformats.org/presentationml/2006/main">
  <p:tag name="AS_UNIQUEID" val="407"/>
</p:tagLst>
</file>

<file path=ppt/tags/tag107.xml><?xml version="1.0" encoding="utf-8"?>
<p:tagLst xmlns:p="http://schemas.openxmlformats.org/presentationml/2006/main">
  <p:tag name="AS_UNIQUEID" val="408"/>
  <p:tag name="KSO_WM_FULL_TEXT_BEAUTIFY_COPY_ID" val="89"/>
</p:tagLst>
</file>

<file path=ppt/tags/tag108.xml><?xml version="1.0" encoding="utf-8"?>
<p:tagLst xmlns:p="http://schemas.openxmlformats.org/presentationml/2006/main">
  <p:tag name="AS_UNIQUEID" val="409"/>
  <p:tag name="KSO_WM_FULL_TEXT_BEAUTIFY_COPY_ID" val="90"/>
</p:tagLst>
</file>

<file path=ppt/tags/tag109.xml><?xml version="1.0" encoding="utf-8"?>
<p:tagLst xmlns:p="http://schemas.openxmlformats.org/presentationml/2006/main">
  <p:tag name="AS_UNIQUEID" val="410"/>
  <p:tag name="KSO_WM_FULL_TEXT_BEAUTIFY_COPY_ID" val="88"/>
</p:tagLst>
</file>

<file path=ppt/tags/tag11.xml><?xml version="1.0" encoding="utf-8"?>
<p:tagLst xmlns:p="http://schemas.openxmlformats.org/presentationml/2006/main">
  <p:tag name="AS_UNIQUEID" val="287"/>
</p:tagLst>
</file>

<file path=ppt/tags/tag110.xml><?xml version="1.0" encoding="utf-8"?>
<p:tagLst xmlns:p="http://schemas.openxmlformats.org/presentationml/2006/main">
  <p:tag name="AS_UNIQUEID" val="411"/>
  <p:tag name="KSO_WM_FULL_TEXT_BEAUTIFY_COPY_ID" val="86"/>
</p:tagLst>
</file>

<file path=ppt/tags/tag111.xml><?xml version="1.0" encoding="utf-8"?>
<p:tagLst xmlns:p="http://schemas.openxmlformats.org/presentationml/2006/main">
  <p:tag name="AS_UNIQUEID" val="412"/>
</p:tagLst>
</file>

<file path=ppt/tags/tag112.xml><?xml version="1.0" encoding="utf-8"?>
<p:tagLst xmlns:p="http://schemas.openxmlformats.org/presentationml/2006/main">
  <p:tag name="AS_UNIQUEID" val="413"/>
</p:tagLst>
</file>

<file path=ppt/tags/tag113.xml><?xml version="1.0" encoding="utf-8"?>
<p:tagLst xmlns:p="http://schemas.openxmlformats.org/presentationml/2006/main">
  <p:tag name="AS_UNIQUEID" val="414"/>
  <p:tag name="KSO_WM_FULL_TEXT_BEAUTIFY_COPY_ID" val="95"/>
</p:tagLst>
</file>

<file path=ppt/tags/tag114.xml><?xml version="1.0" encoding="utf-8"?>
<p:tagLst xmlns:p="http://schemas.openxmlformats.org/presentationml/2006/main">
  <p:tag name="AS_UNIQUEID" val="415"/>
  <p:tag name="KSO_WM_FULL_TEXT_BEAUTIFY_COPY_ID" val="96"/>
</p:tagLst>
</file>

<file path=ppt/tags/tag115.xml><?xml version="1.0" encoding="utf-8"?>
<p:tagLst xmlns:p="http://schemas.openxmlformats.org/presentationml/2006/main">
  <p:tag name="AS_UNIQUEID" val="416"/>
  <p:tag name="KSO_WM_FULL_TEXT_BEAUTIFY_COPY_ID" val="93"/>
</p:tagLst>
</file>

<file path=ppt/tags/tag116.xml><?xml version="1.0" encoding="utf-8"?>
<p:tagLst xmlns:p="http://schemas.openxmlformats.org/presentationml/2006/main">
  <p:tag name="AS_UNIQUEID" val="417"/>
  <p:tag name="KSO_WM_FULL_TEXT_BEAUTIFY_COPY_ID" val="94"/>
</p:tagLst>
</file>

<file path=ppt/tags/tag117.xml><?xml version="1.0" encoding="utf-8"?>
<p:tagLst xmlns:p="http://schemas.openxmlformats.org/presentationml/2006/main">
  <p:tag name="AS_UNIQUEID" val="418"/>
</p:tagLst>
</file>

<file path=ppt/tags/tag118.xml><?xml version="1.0" encoding="utf-8"?>
<p:tagLst xmlns:p="http://schemas.openxmlformats.org/presentationml/2006/main">
  <p:tag name="AS_UNIQUEID" val="419"/>
</p:tagLst>
</file>

<file path=ppt/tags/tag119.xml><?xml version="1.0" encoding="utf-8"?>
<p:tagLst xmlns:p="http://schemas.openxmlformats.org/presentationml/2006/main">
  <p:tag name="AS_UNIQUEID" val="420"/>
</p:tagLst>
</file>

<file path=ppt/tags/tag12.xml><?xml version="1.0" encoding="utf-8"?>
<p:tagLst xmlns:p="http://schemas.openxmlformats.org/presentationml/2006/main">
  <p:tag name="AS_UNIQUEID" val="288"/>
</p:tagLst>
</file>

<file path=ppt/tags/tag120.xml><?xml version="1.0" encoding="utf-8"?>
<p:tagLst xmlns:p="http://schemas.openxmlformats.org/presentationml/2006/main">
  <p:tag name="AS_UNIQUEID" val="421"/>
  <p:tag name="KSO_WM_FULL_TEXT_BEAUTIFY_COPY_ID" val="102"/>
</p:tagLst>
</file>

<file path=ppt/tags/tag121.xml><?xml version="1.0" encoding="utf-8"?>
<p:tagLst xmlns:p="http://schemas.openxmlformats.org/presentationml/2006/main">
  <p:tag name="AS_UNIQUEID" val="422"/>
  <p:tag name="KSO_WM_FULL_TEXT_BEAUTIFY_COPY_ID" val="103"/>
</p:tagLst>
</file>

<file path=ppt/tags/tag122.xml><?xml version="1.0" encoding="utf-8"?>
<p:tagLst xmlns:p="http://schemas.openxmlformats.org/presentationml/2006/main">
  <p:tag name="AS_UNIQUEID" val="423"/>
  <p:tag name="KSO_WM_FULL_TEXT_BEAUTIFY_COPY_ID" val="101"/>
</p:tagLst>
</file>

<file path=ppt/tags/tag123.xml><?xml version="1.0" encoding="utf-8"?>
<p:tagLst xmlns:p="http://schemas.openxmlformats.org/presentationml/2006/main">
  <p:tag name="AS_UNIQUEID" val="424"/>
  <p:tag name="KSO_WM_FULL_TEXT_BEAUTIFY_COPY_ID" val="99"/>
</p:tagLst>
</file>

<file path=ppt/tags/tag124.xml><?xml version="1.0" encoding="utf-8"?>
<p:tagLst xmlns:p="http://schemas.openxmlformats.org/presentationml/2006/main">
  <p:tag name="AS_UNIQUEID" val="425"/>
</p:tagLst>
</file>

<file path=ppt/tags/tag125.xml><?xml version="1.0" encoding="utf-8"?>
<p:tagLst xmlns:p="http://schemas.openxmlformats.org/presentationml/2006/main">
  <p:tag name="AS_UNIQUEID" val="426"/>
</p:tagLst>
</file>

<file path=ppt/tags/tag126.xml><?xml version="1.0" encoding="utf-8"?>
<p:tagLst xmlns:p="http://schemas.openxmlformats.org/presentationml/2006/main">
  <p:tag name="AS_UNIQUEID" val="427"/>
</p:tagLst>
</file>

<file path=ppt/tags/tag127.xml><?xml version="1.0" encoding="utf-8"?>
<p:tagLst xmlns:p="http://schemas.openxmlformats.org/presentationml/2006/main">
  <p:tag name="AS_UNIQUEID" val="428"/>
  <p:tag name="KSO_WM_FULL_TEXT_BEAUTIFY_COPY_ID" val="109"/>
</p:tagLst>
</file>

<file path=ppt/tags/tag128.xml><?xml version="1.0" encoding="utf-8"?>
<p:tagLst xmlns:p="http://schemas.openxmlformats.org/presentationml/2006/main">
  <p:tag name="AS_UNIQUEID" val="429"/>
  <p:tag name="KSO_WM_FULL_TEXT_BEAUTIFY_COPY_ID" val="110"/>
</p:tagLst>
</file>

<file path=ppt/tags/tag129.xml><?xml version="1.0" encoding="utf-8"?>
<p:tagLst xmlns:p="http://schemas.openxmlformats.org/presentationml/2006/main">
  <p:tag name="AS_UNIQUEID" val="430"/>
  <p:tag name="KSO_WM_FULL_TEXT_BEAUTIFY_COPY_ID" val="108"/>
</p:tagLst>
</file>

<file path=ppt/tags/tag13.xml><?xml version="1.0" encoding="utf-8"?>
<p:tagLst xmlns:p="http://schemas.openxmlformats.org/presentationml/2006/main">
  <p:tag name="AS_UNIQUEID" val="289"/>
</p:tagLst>
</file>

<file path=ppt/tags/tag130.xml><?xml version="1.0" encoding="utf-8"?>
<p:tagLst xmlns:p="http://schemas.openxmlformats.org/presentationml/2006/main">
  <p:tag name="AS_UNIQUEID" val="431"/>
  <p:tag name="KSO_WM_FULL_TEXT_BEAUTIFY_COPY_ID" val="106"/>
</p:tagLst>
</file>

<file path=ppt/tags/tag131.xml><?xml version="1.0" encoding="utf-8"?>
<p:tagLst xmlns:p="http://schemas.openxmlformats.org/presentationml/2006/main">
  <p:tag name="KSO_WM_FULL_TEXT_BEAUTIFY_COPY_ID" val="150995323"/>
</p:tagLst>
</file>

<file path=ppt/tags/tag132.xml><?xml version="1.0" encoding="utf-8"?>
<p:tagLst xmlns:p="http://schemas.openxmlformats.org/presentationml/2006/main">
  <p:tag name="AS_UNIQUEID" val="378"/>
</p:tagLst>
</file>

<file path=ppt/tags/tag133.xml><?xml version="1.0" encoding="utf-8"?>
<p:tagLst xmlns:p="http://schemas.openxmlformats.org/presentationml/2006/main">
  <p:tag name="AS_UNIQUEID" val="379"/>
</p:tagLst>
</file>

<file path=ppt/tags/tag134.xml><?xml version="1.0" encoding="utf-8"?>
<p:tagLst xmlns:p="http://schemas.openxmlformats.org/presentationml/2006/main">
  <p:tag name="AS_UNIQUEID" val="380"/>
</p:tagLst>
</file>

<file path=ppt/tags/tag135.xml><?xml version="1.0" encoding="utf-8"?>
<p:tagLst xmlns:p="http://schemas.openxmlformats.org/presentationml/2006/main">
  <p:tag name="AS_UNIQUEID" val="433"/>
</p:tagLst>
</file>

<file path=ppt/tags/tag136.xml><?xml version="1.0" encoding="utf-8"?>
<p:tagLst xmlns:p="http://schemas.openxmlformats.org/presentationml/2006/main">
  <p:tag name="AS_UNIQUEID" val="434"/>
  <p:tag name="KSO_WM_ASSEMBLE_CHIP_INDEX" val="93602d57000243e280e377cee408898a"/>
  <p:tag name="KSO_WM_BEAUTIFY_FLAG" val="#wm#"/>
  <p:tag name="KSO_WM_CHIP_GROUPID" val="5e7881253197e252a37019b5"/>
  <p:tag name="KSO_WM_CHIP_XID" val="5e7881253197e252a37019b6"/>
  <p:tag name="KSO_WM_TAG_VERSION" val="1.0"/>
  <p:tag name="KSO_WM_TEMPLATE_ASSEMBLE_GROUPID" val="5eeef343a758c1ec0b709432"/>
  <p:tag name="KSO_WM_TEMPLATE_ASSEMBLE_XID" val="5eeef343a758c1ec0b709432"/>
  <p:tag name="KSO_WM_TEMPLATE_CATEGORY" val="diagram"/>
  <p:tag name="KSO_WM_TEMPLATE_INDEX" val="20207945"/>
  <p:tag name="KSO_WM_UNIT_BLOCK" val="0"/>
  <p:tag name="KSO_WM_UNIT_COMPATIBLE" val="0"/>
  <p:tag name="KSO_WM_UNIT_DEC_AREA_ID" val="3c28c058fc864703985ca3399135f2d7"/>
  <p:tag name="KSO_WM_UNIT_DEFAULT_FONT" val="24;44;4"/>
  <p:tag name="KSO_WM_UNIT_DIAGRAM_ISNUMVISUAL" val="0"/>
  <p:tag name="KSO_WM_UNIT_DIAGRAM_ISREFERUNIT" val="0"/>
  <p:tag name="KSO_WM_UNIT_HIGHLIGHT" val="0"/>
  <p:tag name="KSO_WM_UNIT_ID" val="diagram20207945_1*a*1"/>
  <p:tag name="KSO_WM_UNIT_INDEX" val="1"/>
  <p:tag name="KSO_WM_UNIT_ISCONTENTSTITLE" val="0"/>
  <p:tag name="KSO_WM_UNIT_ISNUMDGMTITLE" val="0"/>
  <p:tag name="KSO_WM_UNIT_LAYERLEVEL" val="1"/>
  <p:tag name="KSO_WM_UNIT_NOCLEAR" val="0"/>
  <p:tag name="KSO_WM_UNIT_PRESET_TEXT" val="单击此处添加大标题内容"/>
  <p:tag name="KSO_WM_UNIT_SHOW_EDIT_AREA_INDICATION" val="1"/>
  <p:tag name="KSO_WM_UNIT_TEXT_FILL_FORE_SCHEMECOLOR_INDEX" val="13"/>
  <p:tag name="KSO_WM_UNIT_TEXT_FILL_FORE_SCHEMECOLOR_INDEX_BRIGHTNESS" val="0"/>
  <p:tag name="KSO_WM_UNIT_TEXT_FILL_TYPE" val="1"/>
  <p:tag name="KSO_WM_UNIT_TYPE" val="a"/>
  <p:tag name="KSO_WM_UNIT_VALUE" val="22"/>
</p:tagLst>
</file>

<file path=ppt/tags/tag137.xml><?xml version="1.0" encoding="utf-8"?>
<p:tagLst xmlns:p="http://schemas.openxmlformats.org/presentationml/2006/main">
  <p:tag name="AS_UNIQUEID" val="0"/>
</p:tagLst>
</file>

<file path=ppt/tags/tag138.xml><?xml version="1.0" encoding="utf-8"?>
<p:tagLst xmlns:p="http://schemas.openxmlformats.org/presentationml/2006/main">
  <p:tag name="AS_UNIQUEID" val="2"/>
</p:tagLst>
</file>

<file path=ppt/tags/tag139.xml><?xml version="1.0" encoding="utf-8"?>
<p:tagLst xmlns:p="http://schemas.openxmlformats.org/presentationml/2006/main">
  <p:tag name="AS_UNIQUEID" val="3"/>
</p:tagLst>
</file>

<file path=ppt/tags/tag14.xml><?xml version="1.0" encoding="utf-8"?>
<p:tagLst xmlns:p="http://schemas.openxmlformats.org/presentationml/2006/main">
  <p:tag name="AS_UNIQUEID" val="290"/>
</p:tagLst>
</file>

<file path=ppt/tags/tag140.xml><?xml version="1.0" encoding="utf-8"?>
<p:tagLst xmlns:p="http://schemas.openxmlformats.org/presentationml/2006/main">
  <p:tag name="AS_UNIQUEID" val="4"/>
</p:tagLst>
</file>

<file path=ppt/tags/tag141.xml><?xml version="1.0" encoding="utf-8"?>
<p:tagLst xmlns:p="http://schemas.openxmlformats.org/presentationml/2006/main">
  <p:tag name="AS_UNIQUEID" val="5"/>
</p:tagLst>
</file>

<file path=ppt/tags/tag142.xml><?xml version="1.0" encoding="utf-8"?>
<p:tagLst xmlns:p="http://schemas.openxmlformats.org/presentationml/2006/main">
  <p:tag name="AS_UNIQUEID" val="6"/>
</p:tagLst>
</file>

<file path=ppt/tags/tag143.xml><?xml version="1.0" encoding="utf-8"?>
<p:tagLst xmlns:p="http://schemas.openxmlformats.org/presentationml/2006/main">
  <p:tag name="AS_UNIQUEID" val="8"/>
  <p:tag name="KSO_WM_BEAUTIFY_FLAG" val="#wm#"/>
  <p:tag name="KSO_WM_CHIP_GROUPID" val="5f0e725c8050c250ba65b208"/>
  <p:tag name="KSO_WM_CHIP_XID" val="5f0e725c8050c250ba65b209"/>
  <p:tag name="KSO_WM_TAG_VERSION" val="1.0"/>
  <p:tag name="KSO_WM_TEMPLATE_ASSEMBLE_GROUPID" val="5f28c4f9671cac34743711a1"/>
  <p:tag name="KSO_WM_TEMPLATE_ASSEMBLE_XID" val="5f28c4f9671cac34743711a1"/>
  <p:tag name="KSO_WM_TEMPLATE_CATEGORY" val="diagram"/>
  <p:tag name="KSO_WM_TEMPLATE_INDEX" val="20209284"/>
  <p:tag name="KSO_WM_UNIT_BLOCK" val="0"/>
  <p:tag name="KSO_WM_UNIT_COMPATIBLE" val="0"/>
  <p:tag name="KSO_WM_UNIT_DEC_AREA_ID" val="b725a0bf599e42d68df8e003a786f4e3"/>
  <p:tag name="KSO_WM_UNIT_DECORATE_INFO" val="{&quot;ReferentInfo&quot;:{&quot;X&quot;:{&quot;Pos&quot;:0},&quot;Y&quot;:{&quot;Pos&quot;:0}},&quot;DecorateInfoX&quot;:{&quot;Pos&quot;:0,&quot;IsAbs&quot;:false},&quot;DecorateInfoY&quot;:{&quot;Pos&quot;:0,&quot;IsAbs&quot;:false},&quot;DecorateInfoW&quot;:{&quot;IsAbs&quot;:true},&quot;DecorateInfoH&quot;:{&quot;IsAbs&quot;:true}}"/>
  <p:tag name="KSO_WM_UNIT_DIAGRAM_ISNUMVISUAL" val="0"/>
  <p:tag name="KSO_WM_UNIT_DIAGRAM_ISREFERUNIT" val="0"/>
  <p:tag name="KSO_WM_UNIT_HIGHLIGHT" val="0"/>
  <p:tag name="KSO_WM_UNIT_ID" val="diagram20209284_1*i*1"/>
  <p:tag name="KSO_WM_UNIT_INDEX" val="1"/>
  <p:tag name="KSO_WM_UNIT_LAYERLEVEL" val="1"/>
  <p:tag name="KSO_WM_UNIT_LINE_FILL_TYPE" val="2"/>
  <p:tag name="KSO_WM_UNIT_LINE_FORE_SCHEMECOLOR_INDEX" val="5"/>
  <p:tag name="KSO_WM_UNIT_LINE_FORE_SCHEMECOLOR_INDEX_BRIGHTNESS" val="0"/>
  <p:tag name="KSO_WM_UNIT_SM_LIMIT_TYPE" val="1"/>
  <p:tag name="KSO_WM_UNIT_TEXT_FILL_FORE_SCHEMECOLOR_INDEX" val="2"/>
  <p:tag name="KSO_WM_UNIT_TEXT_FILL_FORE_SCHEMECOLOR_INDEX_BRIGHTNESS" val="0"/>
  <p:tag name="KSO_WM_UNIT_TEXT_FILL_TYPE" val="1"/>
  <p:tag name="KSO_WM_UNIT_TYPE" val="i"/>
  <p:tag name="KSO_WM_UNIT_VALUE" val="860"/>
</p:tagLst>
</file>

<file path=ppt/tags/tag144.xml><?xml version="1.0" encoding="utf-8"?>
<p:tagLst xmlns:p="http://schemas.openxmlformats.org/presentationml/2006/main">
  <p:tag name="AS_UNIQUEID" val="9"/>
  <p:tag name="KSO_WM_ASSEMBLE_CHIP_INDEX" val="603b4f8a7e6a4acb8308516da08a1249"/>
  <p:tag name="KSO_WM_BEAUTIFY_FLAG" val="#wm#"/>
  <p:tag name="KSO_WM_CHIP_GROUPID" val="5e7881253197e252a37019b5"/>
  <p:tag name="KSO_WM_CHIP_XID" val="5e7881253197e252a37019b6"/>
  <p:tag name="KSO_WM_TAG_VERSION" val="1.0"/>
  <p:tag name="KSO_WM_TEMPLATE_ASSEMBLE_GROUPID" val="5f28c4f9671cac34743711a1"/>
  <p:tag name="KSO_WM_TEMPLATE_ASSEMBLE_XID" val="5f28c4f9671cac34743711a1"/>
  <p:tag name="KSO_WM_TEMPLATE_CATEGORY" val="diagram"/>
  <p:tag name="KSO_WM_TEMPLATE_INDEX" val="20209284"/>
  <p:tag name="KSO_WM_UNIT_BLOCK" val="0"/>
  <p:tag name="KSO_WM_UNIT_COMPATIBLE" val="0"/>
  <p:tag name="KSO_WM_UNIT_DEC_AREA_ID" val="bd02b49ef76d46fa9afb03c37e37075b"/>
  <p:tag name="KSO_WM_UNIT_DEFAULT_FONT" val="24;44;4"/>
  <p:tag name="KSO_WM_UNIT_DIAGRAM_ISNUMVISUAL" val="0"/>
  <p:tag name="KSO_WM_UNIT_DIAGRAM_ISREFERUNIT" val="0"/>
  <p:tag name="KSO_WM_UNIT_HIGHLIGHT" val="0"/>
  <p:tag name="KSO_WM_UNIT_ID" val="diagram20209284_1*a*1"/>
  <p:tag name="KSO_WM_UNIT_INDEX" val="1"/>
  <p:tag name="KSO_WM_UNIT_ISCONTENTSTITLE" val="0"/>
  <p:tag name="KSO_WM_UNIT_ISNUMDGMTITLE" val="0"/>
  <p:tag name="KSO_WM_UNIT_LAYERLEVEL" val="1"/>
  <p:tag name="KSO_WM_UNIT_NOCLEAR" val="0"/>
  <p:tag name="KSO_WM_UNIT_PRESET_TEXT" val="单击此处添加大标题内容"/>
  <p:tag name="KSO_WM_UNIT_SHOW_EDIT_AREA_INDICATION" val="1"/>
  <p:tag name="KSO_WM_UNIT_TEXT_FILL_FORE_SCHEMECOLOR_INDEX" val="13"/>
  <p:tag name="KSO_WM_UNIT_TEXT_FILL_FORE_SCHEMECOLOR_INDEX_BRIGHTNESS" val="0"/>
  <p:tag name="KSO_WM_UNIT_TEXT_FILL_TYPE" val="1"/>
  <p:tag name="KSO_WM_UNIT_TYPE" val="a"/>
  <p:tag name="KSO_WM_UNIT_VALUE" val="15"/>
</p:tagLst>
</file>

<file path=ppt/tags/tag145.xml><?xml version="1.0" encoding="utf-8"?>
<p:tagLst xmlns:p="http://schemas.openxmlformats.org/presentationml/2006/main">
  <p:tag name="AS_UNIQUEID" val="10"/>
  <p:tag name="KSO_WM_ASSEMBLE_CHIP_INDEX" val="710de140de7b4525b5b31cc38e0e4aa3"/>
  <p:tag name="KSO_WM_BEAUTIFY_FLAG" val="#wm#"/>
  <p:tag name="KSO_WM_CHIP_GROUPID" val="5e7310da9a230a26b9e88a19"/>
  <p:tag name="KSO_WM_CHIP_XID" val="5e7310da9a230a26b9e88a1a"/>
  <p:tag name="KSO_WM_TAG_VERSION" val="1.0"/>
  <p:tag name="KSO_WM_TEMPLATE_ASSEMBLE_GROUPID" val="5f28c4f9671cac34743711a1"/>
  <p:tag name="KSO_WM_TEMPLATE_ASSEMBLE_XID" val="5f28c4f9671cac34743711a1"/>
  <p:tag name="KSO_WM_TEMPLATE_CATEGORY" val="diagram"/>
  <p:tag name="KSO_WM_TEMPLATE_INDEX" val="20209284"/>
  <p:tag name="KSO_WM_UNIT_COMPATIBLE" val="0"/>
  <p:tag name="KSO_WM_UNIT_DEC_AREA_ID" val="eb8828b215dc4aecafba281ba9dd2020"/>
  <p:tag name="KSO_WM_UNIT_DIAGRAM_ISNUMVISUAL" val="0"/>
  <p:tag name="KSO_WM_UNIT_DIAGRAM_ISREFERUNIT" val="0"/>
  <p:tag name="KSO_WM_UNIT_HIGHLIGHT" val="0"/>
  <p:tag name="KSO_WM_UNIT_ID" val="diagram20209284_1*d*1"/>
  <p:tag name="KSO_WM_UNIT_INDEX" val="1"/>
  <p:tag name="KSO_WM_UNIT_LAYERLEVEL" val="1"/>
  <p:tag name="KSO_WM_UNIT_PLACING_PICTURE" val="710de140de7b4525b5b31cc38e0e4aa3"/>
  <p:tag name="KSO_WM_UNIT_PLACING_PICTURE_COLLAGE_VIEWPORT" val="{&quot;height&quot;:4731.6788154897476,&quot;width&quot;:3709.2982142857145}"/>
  <p:tag name="KSO_WM_UNIT_PLACING_PICTURE_INFO" val="{&quot;code&quot;:&quot;&quot;,&quot;full_picture&quot;:false,&quot;scheme&quot;:&quot;&quot;,&quot;spacing&quot;:5}"/>
  <p:tag name="KSO_WM_UNIT_TYPE" val="d"/>
  <p:tag name="KSO_WM_UNIT_VALUE" val="888*846"/>
</p:tagLst>
</file>

<file path=ppt/tags/tag146.xml><?xml version="1.0" encoding="utf-8"?>
<p:tagLst xmlns:p="http://schemas.openxmlformats.org/presentationml/2006/main">
  <p:tag name="AS_UNIQUEID" val="11"/>
</p:tagLst>
</file>

<file path=ppt/tags/tag147.xml><?xml version="1.0" encoding="utf-8"?>
<p:tagLst xmlns:p="http://schemas.openxmlformats.org/presentationml/2006/main">
  <p:tag name="AS_UNIQUEID" val="12"/>
</p:tagLst>
</file>

<file path=ppt/tags/tag148.xml><?xml version="1.0" encoding="utf-8"?>
<p:tagLst xmlns:p="http://schemas.openxmlformats.org/presentationml/2006/main">
  <p:tag name="KSO_WM_BEAUTIFY_FLAG" val="#wm#"/>
  <p:tag name="KSO_WM_CHIP_FILLPROP" val="[[{&quot;fill_id&quot;:&quot;6be6eccffc7748eb919078c7b4b03552&quot;,&quot;fill_align&quot;:&quot;lb&quot;,&quot;text_align&quot;:&quot;lb&quot;,&quot;text_direction&quot;:&quot;horizontal&quot;,&quot;chip_types&quot;:[&quot;header&quot;]},{&quot;fill_id&quot;:&quot;0cb0e4b92587420eb2a2eeec058dbda5&quot;,&quot;fill_align&quot;:&quot;lt&quot;,&quot;text_align&quot;:&quot;lt&quot;,&quot;text_direction&quot;:&quot;horizontal&quot;,&quot;chip_types&quot;:[&quot;text&quot;]},{&quot;fill_id&quot;:&quot;7c3aece5c8ac4ffcb4d2f5274284df49&quot;,&quot;fill_align&quot;:&quot;cm&quot;,&quot;text_align&quot;:&quot;cm&quot;,&quot;text_direction&quot;:&quot;horizontal&quot;,&quot;chip_types&quot;:[&quot;picture&quot;]}],[{&quot;fill_id&quot;:&quot;6be6eccffc7748eb919078c7b4b03552&quot;,&quot;fill_align&quot;:&quot;cb&quot;,&quot;text_align&quot;:&quot;cb&quot;,&quot;text_direction&quot;:&quot;horizontal&quot;,&quot;chip_types&quot;:[&quot;header&quot;]},{&quot;fill_id&quot;:&quot;0cb0e4b92587420eb2a2eeec058dbda5&quot;,&quot;fill_align&quot;:&quot;lt&quot;,&quot;text_align&quot;:&quot;lt&quot;,&quot;text_direction&quot;:&quot;horizontal&quot;,&quot;chip_types&quot;:[&quot;text&quot;]},{&quot;fill_id&quot;:&quot;7c3aece5c8ac4ffcb4d2f5274284df49&quot;,&quot;fill_align&quot;:&quot;cm&quot;,&quot;text_align&quot;:&quot;cm&quot;,&quot;text_direction&quot;:&quot;horizontal&quot;,&quot;chip_types&quot;:[&quot;picture&quot;]}]]"/>
  <p:tag name="KSO_WM_CHIP_GROUPID" val="5f0e725c8050c250ba65b208"/>
  <p:tag name="KSO_WM_CHIP_INFOS" val="{&quot;layout_type&quot;:&quot;leftright&quot;,&quot;tags&quot;:{&quot;style&quot;:[&quot;商务&quot;,&quot;简约&quot;,&quot;文艺清新&quot;,&quot;中国风&quot;,&quot;卡通&quot;,&quot;欧美风&quot;,&quot;黑板风&quot;,&quot;渐变风&quot;,&quot;党政风&quot;]},&quot;slide_type&quot;:[&quot;text&quot;],&quot;aspect_ratio&quot;:&quot;16:9&quot;}"/>
  <p:tag name="KSO_WM_CHIP_XID" val="5f0e725c8050c250ba65b209"/>
  <p:tag name="KSO_WM_SLIDE_BACKGROUND" val="[&quot;general&quot;]"/>
  <p:tag name="KSO_WM_SLIDE_BACKGROUND_TYPE" val="general"/>
  <p:tag name="KSO_WM_SLIDE_BK_DARK_LIGHT" val="2"/>
  <p:tag name="KSO_WM_SLIDE_COLORSCHEME_VERSION" val="3.2"/>
  <p:tag name="KSO_WM_SLIDE_CONSTRAINT" val="%7b%22slideConstraint%22%3a%7b%22seriesAreas%22%3a%5b%5d%2c%22singleAreas%22%3a%5b%7b%22shapes%22%3a%5b13%5d%2c%22serialConstraintIndex%22%3a-1%2c%22areatextmark%22%3a0%2c%22pictureprocessmark%22%3a0%7d%5d%7d%7d"/>
  <p:tag name="KSO_WM_SLIDE_ID" val="diagram20209284_1"/>
  <p:tag name="KSO_WM_SLIDE_INDEX" val="1"/>
  <p:tag name="KSO_WM_SLIDE_ITEM_CNT" val="0"/>
  <p:tag name="KSO_WM_SLIDE_LAYOUT" val="a_d_f"/>
  <p:tag name="KSO_WM_SLIDE_LAYOUT_CNT" val="1_1_1"/>
  <p:tag name="KSO_WM_SLIDE_LAYOUT_INFO" val="{&quot;backgroundInfo&quot;:[{&quot;bottom&quot;:0,&quot;bottomAbs&quot;:false,&quot;left&quot;:0,&quot;leftAbs&quot;:false,&quot;right&quot;:0,&quot;rightAbs&quot;:false,&quot;top&quot;:0,&quot;topAbs&quot;:false,&quot;type&quot;:&quot;general&quot;}],&quot;direction&quot;:1,&quot;id&quot;:&quot;2020-08-04T10:16:25&quot;,&quot;maxSize&quot;:{&quot;size1&quot;:30.100000000000001},&quot;minSize&quot;:{&quot;size1&quot;:30.100000000000001},&quot;normalSize&quot;:{&quot;size1&quot;:30.100000000000001},&quot;subLayout&quot;:[{&quot;id&quot;:&quot;2020-08-04T10:16:25&quot;,&quot;margin&quot;:{&quot;bottom&quot;:3.3870000839233398,&quot;left&quot;:1.6929999589920044,&quot;right&quot;:0.026000002399086952,&quot;top&quot;:3.3870000839233398},&quot;type&quot;:0},{&quot;id&quot;:&quot;2020-08-04T10:16:25&quot;,&quot;maxSize&quot;:{&quot;size1&quot;:38.002489583580576},&quot;minSize&quot;:{&quot;size1&quot;:29.102489583580581},&quot;normalSize&quot;:{&quot;size1&quot;:33.702489583580579},&quot;subLayout&quot;:[{&quot;id&quot;:&quot;2020-08-04T10:16:25&quot;,&quot;margin&quot;:{&quot;bottom&quot;:0.026000002399086952,&quot;left&quot;:1.2360000610351562,&quot;right&quot;:2.5399999618530273,&quot;top&quot;:3.3870000839233398},&quot;type&quot;:0},{&quot;id&quot;:&quot;2020-08-04T10:16:25&quot;,&quot;margin&quot;:{&quot;bottom&quot;:3.3870000839233398,&quot;left&quot;:1.2360000610351562,&quot;right&quot;:2.5399999618530273,&quot;top&quot;:0.81999999284744263},&quot;type&quot;:0}],&quot;type&quot;:0}],&quot;type&quot;:0}"/>
  <p:tag name="KSO_WM_SLIDE_POSITION" val="48*48"/>
  <p:tag name="KSO_WM_SLIDE_RATIO" val="1.777778"/>
  <p:tag name="KSO_WM_SLIDE_SIZE" val="876*444"/>
  <p:tag name="KSO_WM_SLIDE_SUBTYPE" val="picTxt"/>
  <p:tag name="KSO_WM_SLIDE_SUPPORT_FEATURE_TYPE" val="0"/>
  <p:tag name="KSO_WM_SLIDE_TYPE" val="text"/>
  <p:tag name="KSO_WM_TAG_VERSION" val="1.0"/>
  <p:tag name="KSO_WM_TEMPLATE_ASSEMBLE_GROUPID" val="5f28c4f9671cac34743711a1"/>
  <p:tag name="KSO_WM_TEMPLATE_ASSEMBLE_XID" val="5f28c4f9671cac34743711a1"/>
  <p:tag name="KSO_WM_TEMPLATE_CATEGORY" val="diagram"/>
  <p:tag name="KSO_WM_TEMPLATE_COLOR_TYPE" val="1"/>
  <p:tag name="KSO_WM_TEMPLATE_INDEX" val="20209284"/>
  <p:tag name="KSO_WM_TEMPLATE_MASTER_TYPE" val="0"/>
  <p:tag name="KSO_WM_TEMPLATE_SUBCATEGORY" val="21"/>
  <p:tag name="KSO_WM_TEMPLATE_THUMBS_INDEX" val="1、4、7、12、13、14、15、16、17、18、20、24、25、28、33、36、40、43、44"/>
</p:tagLst>
</file>

<file path=ppt/tags/tag149.xml><?xml version="1.0" encoding="utf-8"?>
<p:tagLst xmlns:p="http://schemas.openxmlformats.org/presentationml/2006/main">
  <p:tag name="AS_UNIQUEID" val="14"/>
  <p:tag name="KSO_WM_BEAUTIFY_FLAG" val="#wm#"/>
  <p:tag name="KSO_WM_CHIP_GROUPID" val="5e9e7bc173d2384101fd9d4a"/>
  <p:tag name="KSO_WM_CHIP_XID" val="5e9e7bc173d2384101fd9d4b"/>
  <p:tag name="KSO_WM_TAG_VERSION" val="1.0"/>
  <p:tag name="KSO_WM_TEMPLATE_ASSEMBLE_GROUPID" val="5eeccd1aa758c1ec0b708d8c"/>
  <p:tag name="KSO_WM_TEMPLATE_ASSEMBLE_XID" val="5eeccd1aa758c1ec0b708d8c"/>
  <p:tag name="KSO_WM_TEMPLATE_CATEGORY" val="diagram"/>
  <p:tag name="KSO_WM_TEMPLATE_INDEX" val="20206193"/>
  <p:tag name="KSO_WM_UNIT_BLOCK" val="0"/>
  <p:tag name="KSO_WM_UNIT_COMPATIBLE" val="0"/>
  <p:tag name="KSO_WM_UNIT_DECORATE_INFO" val="{&quot;DecorateInfoX&quot;:{&quot;IsLeft&quot;:false,&quot;IsRight&quot;:false,&quot;IsAbs&quot;:false},&quot;DecorateInfoY&quot;:{&quot;IsTop&quot;:false,&quot;IsBottom&quot;:false,&quot;IsAbs&quot;:false},&quot;DecorateInfoW&quot;:{&quot;IsAbs&quot;:true},&quot;DecorateInfoH&quot;:{&quot;IsAbs&quot;:true}}"/>
  <p:tag name="KSO_WM_UNIT_DIAGRAM_ISNUMVISUAL" val="0"/>
  <p:tag name="KSO_WM_UNIT_DIAGRAM_ISREFERUNIT" val="0"/>
  <p:tag name="KSO_WM_UNIT_FILL_FORE_SCHEMECOLOR_INDEX" val="14"/>
  <p:tag name="KSO_WM_UNIT_FILL_FORE_SCHEMECOLOR_INDEX_BRIGHTNESS" val="-0.15"/>
  <p:tag name="KSO_WM_UNIT_FILL_TYPE" val="1"/>
  <p:tag name="KSO_WM_UNIT_HIGHLIGHT" val="0"/>
  <p:tag name="KSO_WM_UNIT_ID" val="diagram20206193_1*i*1"/>
  <p:tag name="KSO_WM_UNIT_INDEX" val="1"/>
  <p:tag name="KSO_WM_UNIT_LAYERLEVEL" val="1"/>
  <p:tag name="KSO_WM_UNIT_SM_LIMIT_TYPE" val="1"/>
  <p:tag name="KSO_WM_UNIT_TEXT_FILL_FORE_SCHEMECOLOR_INDEX" val="2"/>
  <p:tag name="KSO_WM_UNIT_TEXT_FILL_FORE_SCHEMECOLOR_INDEX_BRIGHTNESS" val="0"/>
  <p:tag name="KSO_WM_UNIT_TEXT_FILL_TYPE" val="1"/>
  <p:tag name="KSO_WM_UNIT_TYPE" val="i"/>
  <p:tag name="KSO_WM_UNIT_VALUE" val="850"/>
</p:tagLst>
</file>

<file path=ppt/tags/tag15.xml><?xml version="1.0" encoding="utf-8"?>
<p:tagLst xmlns:p="http://schemas.openxmlformats.org/presentationml/2006/main">
  <p:tag name="AS_UNIQUEID" val="292"/>
</p:tagLst>
</file>

<file path=ppt/tags/tag150.xml><?xml version="1.0" encoding="utf-8"?>
<p:tagLst xmlns:p="http://schemas.openxmlformats.org/presentationml/2006/main">
  <p:tag name="AS_UNIQUEID" val="15"/>
  <p:tag name="KSO_WM_ASSEMBLE_CHIP_INDEX" val="b62aded98961407cb69bebf560c78d69"/>
  <p:tag name="KSO_WM_BEAUTIFY_FLAG" val="#wm#"/>
  <p:tag name="KSO_WM_CHIP_GROUPID" val="5ea2b4d2660c33b3b8e6881a"/>
  <p:tag name="KSO_WM_CHIP_XID" val="5ea2b4d2660c33b3b8e6881b"/>
  <p:tag name="KSO_WM_TAG_VERSION" val="1.0"/>
  <p:tag name="KSO_WM_TEMPLATE_ASSEMBLE_GROUPID" val="5eeccd1aa758c1ec0b708d8c"/>
  <p:tag name="KSO_WM_TEMPLATE_ASSEMBLE_XID" val="5eeccd1aa758c1ec0b708d8c"/>
  <p:tag name="KSO_WM_TEMPLATE_CATEGORY" val="diagram"/>
  <p:tag name="KSO_WM_TEMPLATE_INDEX" val="20206193"/>
  <p:tag name="KSO_WM_UNIT_COMPATIBLE" val="1"/>
  <p:tag name="KSO_WM_UNIT_DEC_AREA_ID" val="f8dd8d4c82cd41a1a04030c655035193"/>
  <p:tag name="KSO_WM_UNIT_DIAGRAM_ISNUMVISUAL" val="0"/>
  <p:tag name="KSO_WM_UNIT_DIAGRAM_ISREFERUNIT" val="0"/>
  <p:tag name="KSO_WM_UNIT_HIGHLIGHT" val="0"/>
  <p:tag name="KSO_WM_UNIT_ID" val="diagram20206193_1*d*1"/>
  <p:tag name="KSO_WM_UNIT_INDEX" val="1"/>
  <p:tag name="KSO_WM_UNIT_LAYERLEVEL" val="1"/>
  <p:tag name="KSO_WM_UNIT_PLACING_PICTURE" val="b62aded98961407cb69bebf560c78d69"/>
  <p:tag name="KSO_WM_UNIT_PLACING_PICTURE_COLLAGE_VIEWPORT" val="{&quot;height&quot;:7186.807755550908,&quot;width&quot;:5989.0551181102364}"/>
  <p:tag name="KSO_WM_UNIT_PLACING_PICTURE_INFO" val="{&quot;code&quot;:&quot;&quot;,&quot;full_picture&quot;:false,&quot;scheme&quot;:&quot;&quot;,&quot;spacing&quot;:5}"/>
  <p:tag name="KSO_WM_UNIT_TYPE" val="d"/>
  <p:tag name="KSO_WM_UNIT_VALUE" val="1904*2115"/>
</p:tagLst>
</file>

<file path=ppt/tags/tag151.xml><?xml version="1.0" encoding="utf-8"?>
<p:tagLst xmlns:p="http://schemas.openxmlformats.org/presentationml/2006/main">
  <p:tag name="AS_UNIQUEID" val="16"/>
  <p:tag name="KSO_WM_ASSEMBLE_CHIP_INDEX" val="f55cbaf9a8a44c5899c792fc7d26358e"/>
  <p:tag name="KSO_WM_BEAUTIFY_FLAG" val="#wm#"/>
  <p:tag name="KSO_WM_CHIP_GROUPID" val="5e6b05596848fb12bee65ac8"/>
  <p:tag name="KSO_WM_CHIP_XID" val="5e6b05596848fb12bee65aca"/>
  <p:tag name="KSO_WM_TAG_VERSION" val="1.0"/>
  <p:tag name="KSO_WM_TEMPLATE_ASSEMBLE_GROUPID" val="5eeccd1aa758c1ec0b708d8c"/>
  <p:tag name="KSO_WM_TEMPLATE_ASSEMBLE_XID" val="5eeccd1aa758c1ec0b708d8c"/>
  <p:tag name="KSO_WM_TEMPLATE_CATEGORY" val="diagram"/>
  <p:tag name="KSO_WM_TEMPLATE_INDEX" val="20206193"/>
  <p:tag name="KSO_WM_UNIT_BLOCK" val="0"/>
  <p:tag name="KSO_WM_UNIT_COMPATIBLE" val="0"/>
  <p:tag name="KSO_WM_UNIT_DEC_AREA_ID" val="d06446edce4e4b2386edf010c0fd1967"/>
  <p:tag name="KSO_WM_UNIT_DEFAULT_FONT" val="14;20;2"/>
  <p:tag name="KSO_WM_UNIT_DIAGRAM_ISNUMVISUAL" val="0"/>
  <p:tag name="KSO_WM_UNIT_DIAGRAM_ISREFERUNIT" val="0"/>
  <p:tag name="KSO_WM_UNIT_HIGHLIGHT" val="0"/>
  <p:tag name="KSO_WM_UNIT_ID" val="diagram20206193_1*f*1"/>
  <p:tag name="KSO_WM_UNIT_INDEX" val="1"/>
  <p:tag name="KSO_WM_UNIT_LAYERLEVEL" val="1"/>
  <p:tag name="KSO_WM_UNIT_NOCLEAR" val="0"/>
  <p:tag name="KSO_WM_UNIT_PRESET_TEXT" val="单击此处添加正文，文字是您思想的提炼，为了演示发布的良好效果，请言简意赅的阐述您的观点。您的内容已经简明扼要，字字珠玑，但信息却千丝万缕、错综复杂。"/>
  <p:tag name="KSO_WM_UNIT_SHOW_EDIT_AREA_INDICATION" val="1"/>
  <p:tag name="KSO_WM_UNIT_SUBTYPE" val="a"/>
  <p:tag name="KSO_WM_UNIT_TEXT_FILL_FORE_SCHEMECOLOR_INDEX" val="13"/>
  <p:tag name="KSO_WM_UNIT_TEXT_FILL_FORE_SCHEMECOLOR_INDEX_BRIGHTNESS" val="0.25"/>
  <p:tag name="KSO_WM_UNIT_TEXT_FILL_TYPE" val="1"/>
  <p:tag name="KSO_WM_UNIT_TEXT_SUBTYPE" val="a"/>
  <p:tag name="KSO_WM_UNIT_TYPE" val="f"/>
  <p:tag name="KSO_WM_UNIT_VALUE" val="112"/>
</p:tagLst>
</file>

<file path=ppt/tags/tag152.xml><?xml version="1.0" encoding="utf-8"?>
<p:tagLst xmlns:p="http://schemas.openxmlformats.org/presentationml/2006/main">
  <p:tag name="AS_UNIQUEID" val="17"/>
</p:tagLst>
</file>

<file path=ppt/tags/tag153.xml><?xml version="1.0" encoding="utf-8"?>
<p:tagLst xmlns:p="http://schemas.openxmlformats.org/presentationml/2006/main">
  <p:tag name="KSO_WM_BEAUTIFY_FLAG" val="#wm#"/>
  <p:tag name="KSO_WM_CHIP_FILLPROP" val="[[{&quot;fill_id&quot;:&quot;dd7e40d600094ef49d7762b17f3ff9c4&quot;,&quot;fill_align&quot;:&quot;cm&quot;,&quot;text_align&quot;:&quot;cm&quot;,&quot;text_direction&quot;:&quot;horizontal&quot;,&quot;chip_types&quot;:[&quot;picture&quot;]},{&quot;fill_id&quot;:&quot;0de70196ef84437f9194547bb612105e&quot;,&quot;fill_align&quot;:&quot;lb&quot;,&quot;text_align&quot;:&quot;lb&quot;,&quot;text_direction&quot;:&quot;horizontal&quot;,&quot;chip_types&quot;:[&quot;text&quot;,&quot;header&quot;]}],[{&quot;fill_id&quot;:&quot;dd7e40d600094ef49d7762b17f3ff9c4&quot;,&quot;fill_align&quot;:&quot;cb&quot;,&quot;text_align&quot;:&quot;cb&quot;,&quot;text_direction&quot;:&quot;horizontal&quot;,&quot;chip_types&quot;:[&quot;picture&quot;]},{&quot;fill_id&quot;:&quot;0de70196ef84437f9194547bb612105e&quot;,&quot;fill_align&quot;:&quot;cb&quot;,&quot;text_align&quot;:&quot;cb&quot;,&quot;text_direction&quot;:&quot;horizontal&quot;,&quot;chip_types&quot;:[&quot;text&quot;,&quot;header&quot;]}]]"/>
  <p:tag name="KSO_WM_CHIP_GROUPID" val="5e9e7bc173d2384101fd9d4a"/>
  <p:tag name="KSO_WM_CHIP_INFOS" val="{&quot;layout_type&quot;:&quot;leftright&quot;,&quot;tags&quot;:{&quot;style&quot;:[&quot;商务&quot;,&quot;简约&quot;,&quot;文艺清新&quot;,&quot;卡通&quot;,&quot;欧美风&quot;,&quot;黑板风&quot;,&quot;渐变风&quot;]},&quot;slide_type&quot;:[&quot;text&quot;],&quot;aspect_ratio&quot;:&quot;16:9&quot;}"/>
  <p:tag name="KSO_WM_CHIP_XID" val="5e9e7bc173d2384101fd9d4b"/>
  <p:tag name="KSO_WM_SLIDE_BACKGROUND" val="[&quot;general&quot;]"/>
  <p:tag name="KSO_WM_SLIDE_BACKGROUND_TYPE" val="general"/>
  <p:tag name="KSO_WM_SLIDE_BK_DARK_LIGHT" val="2"/>
  <p:tag name="KSO_WM_SLIDE_ID" val="diagram20206193_1"/>
  <p:tag name="KSO_WM_SLIDE_INDEX" val="1"/>
  <p:tag name="KSO_WM_SLIDE_ITEM_CNT" val="0"/>
  <p:tag name="KSO_WM_SLIDE_LAYOUT" val="d_f"/>
  <p:tag name="KSO_WM_SLIDE_LAYOUT_CNT" val="1_1"/>
  <p:tag name="KSO_WM_SLIDE_LAYOUT_INFO" val="{&quot;backgroundInfo&quot;:[{&quot;bottom&quot;:0,&quot;bottomAbs&quot;:false,&quot;left&quot;:0,&quot;leftAbs&quot;:false,&quot;right&quot;:0,&quot;rightAbs&quot;:false,&quot;top&quot;:0,&quot;topAbs&quot;:false,&quot;type&quot;:&quot;general&quot;}],&quot;direction&quot;:1,&quot;id&quot;:&quot;2020-06-19T22:35:20&quot;,&quot;maxSize&quot;:{&quot;size1&quot;:62.5},&quot;minSize&quot;:{&quot;size1&quot;:62.5},&quot;normalSize&quot;:{&quot;size1&quot;:62.5},&quot;subLayout&quot;:[{&quot;id&quot;:&quot;2020-06-19T22:35:20&quot;,&quot;type&quot;:0},{&quot;id&quot;:&quot;2020-06-19T22:35:20&quot;,&quot;margin&quot;:{&quot;bottom&quot;:2.5399999618530273,&quot;left&quot;:1.2699999809265137,&quot;right&quot;:1.2699999809265137,&quot;top&quot;:5.9270000457763672},&quot;type&quot;:0}],&quot;type&quot;:0}"/>
  <p:tag name="KSO_WM_SLIDE_POSITION" val="0*0"/>
  <p:tag name="KSO_WM_SLIDE_RATIO" val="1.777778"/>
  <p:tag name="KSO_WM_SLIDE_SIZE" val="924*540"/>
  <p:tag name="KSO_WM_SLIDE_SUBTYPE" val="picTxt"/>
  <p:tag name="KSO_WM_SLIDE_SUPPORT_FEATURE_TYPE" val="0"/>
  <p:tag name="KSO_WM_SLIDE_TYPE" val="text"/>
  <p:tag name="KSO_WM_TAG_VERSION" val="1.0"/>
  <p:tag name="KSO_WM_TEMPLATE_ASSEMBLE_GROUPID" val="5eeccd1aa758c1ec0b708d8c"/>
  <p:tag name="KSO_WM_TEMPLATE_ASSEMBLE_XID" val="5eeccd1aa758c1ec0b708d8c"/>
  <p:tag name="KSO_WM_TEMPLATE_CATEGORY" val="diagram"/>
  <p:tag name="KSO_WM_TEMPLATE_COLOR_TYPE" val="1"/>
  <p:tag name="KSO_WM_TEMPLATE_INDEX" val="20206193"/>
  <p:tag name="KSO_WM_TEMPLATE_MASTER_TYPE" val="0"/>
  <p:tag name="KSO_WM_TEMPLATE_SUBCATEGORY" val="21"/>
</p:tagLst>
</file>

<file path=ppt/tags/tag154.xml><?xml version="1.0" encoding="utf-8"?>
<p:tagLst xmlns:p="http://schemas.openxmlformats.org/presentationml/2006/main">
  <p:tag name="AS_UNIQUEID" val="19"/>
  <p:tag name="KSO_WM_BEAUTIFY_FLAG" val="#wm#"/>
  <p:tag name="KSO_WM_TAG_VERSION" val="1.0"/>
  <p:tag name="KSO_WM_TEMPLATE_CATEGORY" val="diagram"/>
  <p:tag name="KSO_WM_TEMPLATE_INDEX" val="20200323"/>
  <p:tag name="KSO_WM_UNIT_BLOCK" val="0"/>
  <p:tag name="KSO_WM_UNIT_COMPATIBLE" val="0"/>
  <p:tag name="KSO_WM_UNIT_DIAGRAM_ISNUMVISUAL" val="0"/>
  <p:tag name="KSO_WM_UNIT_DIAGRAM_ISREFERUNIT" val="0"/>
  <p:tag name="KSO_WM_UNIT_HIGHLIGHT" val="0"/>
  <p:tag name="KSO_WM_UNIT_ID" val="diagram20200323_1*d*2"/>
  <p:tag name="KSO_WM_UNIT_INDEX" val="2"/>
  <p:tag name="KSO_WM_UNIT_LAYERLEVEL" val="1"/>
  <p:tag name="KSO_WM_UNIT_PLACING_PICTURE" val="175405.906"/>
  <p:tag name="KSO_WM_UNIT_PLACING_PICTURE_COLLAGE_RELATIVERECTANGLE" val="{&quot;bottom&quot;:0,&quot;left&quot;:0.2776686013727207,&quot;right&quot;:0.2776686013727207,&quot;top&quot;:0}"/>
  <p:tag name="KSO_WM_UNIT_PLACING_PICTURE_COLLAGE_VIEWPORT" val="{&quot;height&quot;:3457.4143946588888,&quot;width&quot;:3390.269226466291}"/>
  <p:tag name="KSO_WM_UNIT_PLACING_PICTURE_INFO" val="{&quot;code&quot;:&quot;a[6]&quot;,&quot;full_picture&quot;:false,&quot;last_crop_picture&quot;:&quot;a[6]&quot;,&quot;scheme&quot;:&quot;2-5&quot;,&quot;spacing&quot;:6}"/>
  <p:tag name="KSO_WM_UNIT_PLACING_PICTURE_USER_RELATIVERECTANGLE" val="{&quot;bottom&quot;:0,&quot;left&quot;:0,&quot;right&quot;:0,&quot;top&quot;:0}"/>
  <p:tag name="KSO_WM_UNIT_PLACING_PICTURE_USER_VIEWPORT" val="{&quot;height&quot;:5785.0881889763778,&quot;width&quot;:5600.9937007874014}"/>
  <p:tag name="KSO_WM_UNIT_SUPPORT_UNIT_TYPE" val="[&quot;d&quot;]"/>
  <p:tag name="KSO_WM_UNIT_TYPE" val="d"/>
  <p:tag name="KSO_WM_UNIT_VALUE" val="1020*987"/>
</p:tagLst>
</file>

<file path=ppt/tags/tag155.xml><?xml version="1.0" encoding="utf-8"?>
<p:tagLst xmlns:p="http://schemas.openxmlformats.org/presentationml/2006/main">
  <p:tag name="AS_UNIQUEID" val="20"/>
  <p:tag name="KSO_WM_BEAUTIFY_FLAG" val="#wm#"/>
  <p:tag name="KSO_WM_TAG_VERSION" val="1.0"/>
  <p:tag name="KSO_WM_TEMPLATE_CATEGORY" val="diagram"/>
  <p:tag name="KSO_WM_TEMPLATE_INDEX" val="20200323"/>
  <p:tag name="KSO_WM_UNIT_BLOCK" val="0"/>
  <p:tag name="KSO_WM_UNIT_COMPATIBLE" val="0"/>
  <p:tag name="KSO_WM_UNIT_DIAGRAM_ISNUMVISUAL" val="0"/>
  <p:tag name="KSO_WM_UNIT_DIAGRAM_ISREFERUNIT" val="0"/>
  <p:tag name="KSO_WM_UNIT_HIGHLIGHT" val="0"/>
  <p:tag name="KSO_WM_UNIT_ID" val="diagram20200323_1*d*1"/>
  <p:tag name="KSO_WM_UNIT_INDEX" val="1"/>
  <p:tag name="KSO_WM_UNIT_LAYERLEVEL" val="1"/>
  <p:tag name="KSO_WM_UNIT_PLACING_PICTURE" val="175405.906"/>
  <p:tag name="KSO_WM_UNIT_PLACING_PICTURE_COLLAGE_RELATIVERECTANGLE" val="{&quot;bottom&quot;:0,&quot;left&quot;:0.278139242288096,&quot;right&quot;:0.278139242288096,&quot;top&quot;:0}"/>
  <p:tag name="KSO_WM_UNIT_PLACING_PICTURE_COLLAGE_VIEWPORT" val="{&quot;height&quot;:3457.4143946588888,&quot;width&quot;:6959.8400732765294}"/>
  <p:tag name="KSO_WM_UNIT_PLACING_PICTURE_INFO" val="{&quot;code&quot;:&quot;a[6]&quot;,&quot;full_picture&quot;:false,&quot;last_crop_picture&quot;:&quot;a[6]&quot;,&quot;scheme&quot;:&quot;2-5&quot;,&quot;spacing&quot;:6}"/>
  <p:tag name="KSO_WM_UNIT_PLACING_PICTURE_USER_RELATIVERECTANGLE" val="{&quot;bottom&quot;:0,&quot;left&quot;:0,&quot;right&quot;:0,&quot;top&quot;:0}"/>
  <p:tag name="KSO_WM_UNIT_PLACING_PICTURE_USER_VIEWPORT" val="{&quot;height&quot;:5785.0881889763778,&quot;width&quot;:11498.207874015749}"/>
  <p:tag name="KSO_WM_UNIT_SM_LIMIT_TYPE" val="1"/>
  <p:tag name="KSO_WM_UNIT_SUPPORT_UNIT_TYPE" val="[&quot;d&quot;]"/>
  <p:tag name="KSO_WM_UNIT_TYPE" val="d"/>
  <p:tag name="KSO_WM_UNIT_VALUE" val="1020*2027"/>
</p:tagLst>
</file>

<file path=ppt/tags/tag156.xml><?xml version="1.0" encoding="utf-8"?>
<p:tagLst xmlns:p="http://schemas.openxmlformats.org/presentationml/2006/main">
  <p:tag name="AS_UNIQUEID" val="21"/>
  <p:tag name="KSO_WM_BEAUTIFY_FLAG" val="#wm#"/>
  <p:tag name="KSO_WM_TAG_VERSION" val="1.0"/>
  <p:tag name="KSO_WM_TEMPLATE_CATEGORY" val="diagram"/>
  <p:tag name="KSO_WM_TEMPLATE_INDEX" val="20200323"/>
  <p:tag name="KSO_WM_UNIT_BLOCK" val="0"/>
  <p:tag name="KSO_WM_UNIT_COMPATIBLE" val="0"/>
  <p:tag name="KSO_WM_UNIT_DEFAULT_FONT" val="14;20;2"/>
  <p:tag name="KSO_WM_UNIT_DIAGRAM_ISNUMVISUAL" val="0"/>
  <p:tag name="KSO_WM_UNIT_DIAGRAM_ISREFERUNIT" val="0"/>
  <p:tag name="KSO_WM_UNIT_HIGHLIGHT" val="0"/>
  <p:tag name="KSO_WM_UNIT_ID" val="diagram20200323_1*f*1"/>
  <p:tag name="KSO_WM_UNIT_INDEX" val="1"/>
  <p:tag name="KSO_WM_UNIT_LAYERLEVEL" val="1"/>
  <p:tag name="KSO_WM_UNIT_NOCLEAR" val="0"/>
  <p:tag name="KSO_WM_UNIT_PRESET_TEXT" val="点击输入正文"/>
  <p:tag name="KSO_WM_UNIT_SHOW_EDIT_AREA_INDICATION" val="1"/>
  <p:tag name="KSO_WM_UNIT_SM_LIMIT_TYPE" val="1"/>
  <p:tag name="KSO_WM_UNIT_SUBTYPE" val="a"/>
  <p:tag name="KSO_WM_UNIT_TEXT_FILL_FORE_SCHEMECOLOR_INDEX" val="13"/>
  <p:tag name="KSO_WM_UNIT_TEXT_FILL_FORE_SCHEMECOLOR_INDEX_BRIGHTNESS" val="0.15"/>
  <p:tag name="KSO_WM_UNIT_TEXT_FILL_TYPE" val="1"/>
  <p:tag name="KSO_WM_UNIT_TYPE" val="f"/>
  <p:tag name="KSO_WM_UNIT_VALUE" val="235"/>
</p:tagLst>
</file>

<file path=ppt/tags/tag157.xml><?xml version="1.0" encoding="utf-8"?>
<p:tagLst xmlns:p="http://schemas.openxmlformats.org/presentationml/2006/main">
  <p:tag name="AS_UNIQUEID" val="22"/>
</p:tagLst>
</file>

<file path=ppt/tags/tag158.xml><?xml version="1.0" encoding="utf-8"?>
<p:tagLst xmlns:p="http://schemas.openxmlformats.org/presentationml/2006/main">
  <p:tag name="KSO_WM_BEAUTIFY_FLAG" val="#wm#"/>
  <p:tag name="KSO_WM_SLIDE_BACKGROUND" val="[&quot;general&quot;,&quot;topBottom&quot;]"/>
  <p:tag name="KSO_WM_SLIDE_CAN_ADD_NAVIGATION" val="1"/>
  <p:tag name="KSO_WM_SLIDE_ID" val="diagram20200323_1"/>
  <p:tag name="KSO_WM_SLIDE_INDEX" val="1"/>
  <p:tag name="KSO_WM_SLIDE_ITEM_CNT" val="0"/>
  <p:tag name="KSO_WM_SLIDE_LAYOUT" val="d_f"/>
  <p:tag name="KSO_WM_SLIDE_LAYOUT_CNT" val="2_1"/>
  <p:tag name="KSO_WM_SLIDE_LAYOUT_INFO" val="{&quot;backgroundInfo&quot;:[{&quot;bottom&quot;:0,&quot;bottomAbs&quot;:false,&quot;left&quot;:0,&quot;leftAbs&quot;:false,&quot;right&quot;:0,&quot;rightAbs&quot;:false,&quot;top&quot;:0,&quot;topAbs&quot;:false,&quot;type&quot;:&quot;general&quot;}],&quot;id&quot;:&quot;2020-08-17T11:32:29&quot;,&quot;maxSize&quot;:{&quot;size1&quot;:64.700244320814363},&quot;minSize&quot;:{&quot;size1&quot;:50.800244320814357},&quot;normalSize&quot;:{&quot;size1&quot;:50.800244320814357},&quot;subLayout&quot;:[{&quot;backgroundInfo&quot;:[{&quot;bottom&quot;:0.22887070000000001,&quot;bottomAbs&quot;:false,&quot;left&quot;:0,&quot;leftAbs&quot;:false,&quot;right&quot;:0,&quot;rightAbs&quot;:false,&quot;top&quot;:0,&quot;topAbs&quot;:false,&quot;type&quot;:&quot;topBottom&quot;}],&quot;direction&quot;:1,&quot;horizontalAlign&quot;:1,&quot;id&quot;:&quot;2020-08-17T11:32:29&quot;,&quot;marginOverLayout&quot;:{&quot;bottom&quot;:0,&quot;left&quot;:0,&quot;right&quot;:0,&quot;top&quot;:0},&quot;maxSize&quot;:{&quot;size1&quot;:72.555942345162222},&quot;minSize&quot;:{&quot;size1&quot;:28.655942345162231},&quot;normalSize&quot;:{&quot;size1&quot;:65.855942345162234},&quot;subLayout&quot;:[{&quot;id&quot;:&quot;2020-08-17T11:32:29&quot;,&quot;margin&quot;:{&quot;bottom&quot;:0.27099999785423279,&quot;left&quot;:1.6369999647140503,&quot;right&quot;:0.39399999380111694,&quot;top&quot;:1.8500000238418579},&quot;type&quot;:0},{&quot;id&quot;:&quot;2020-08-17T11:32:29&quot;,&quot;margin&quot;:{&quot;bottom&quot;:0.27099999785423279,&quot;left&quot;:0.026000002399086952,&quot;right&quot;:1.6480000019073486,&quot;top&quot;:1.8500000238418579},&quot;type&quot;:0}],&quot;type&quot;:0,&quot;verticalAlign&quot;:2},{&quot;horizontalAlign&quot;:1,&quot;id&quot;:&quot;2020-08-17T11:32:29&quot;,&quot;margin&quot;:{&quot;bottom&quot;:1.8500000238418579,&quot;left&quot;:1.6369999647140503,&quot;right&quot;:1.6369999647140503,&quot;top&quot;:0.026000002399086952},&quot;type&quot;:0,&quot;verticalAlign&quot;:0}],&quot;type&quot;:1}"/>
  <p:tag name="KSO_WM_SLIDE_POSITION" val="46*52"/>
  <p:tag name="KSO_WM_SLIDE_RATIO" val="1.777778"/>
  <p:tag name="KSO_WM_SLIDE_SIZE" val="868*435"/>
  <p:tag name="KSO_WM_SLIDE_SUBTYPE" val="picTxt"/>
  <p:tag name="KSO_WM_SLIDE_TYPE" val="text"/>
  <p:tag name="KSO_WM_TAG_VERSION" val="1.0"/>
  <p:tag name="KSO_WM_TEMPLATE_CATEGORY" val="diagram"/>
  <p:tag name="KSO_WM_TEMPLATE_COLOR_TYPE" val="1"/>
  <p:tag name="KSO_WM_TEMPLATE_INDEX" val="20200323"/>
  <p:tag name="KSO_WM_TEMPLATE_MASTER_TYPE" val="0"/>
  <p:tag name="KSO_WM_TEMPLATE_SUBCATEGORY" val="11"/>
  <p:tag name="KSO_WM_UNIT_SHOW_EDIT_AREA_INDICATION" val="1"/>
</p:tagLst>
</file>

<file path=ppt/tags/tag159.xml><?xml version="1.0" encoding="utf-8"?>
<p:tagLst xmlns:p="http://schemas.openxmlformats.org/presentationml/2006/main">
  <p:tag name="AS_UNIQUEID" val="24"/>
  <p:tag name="KSO_WM_BEAUTIFY_FLAG" val="#wm#"/>
  <p:tag name="KSO_WM_SLIDE_BACKGROUND_TYPE" val="frame"/>
  <p:tag name="KSO_WM_SLIDE_BK_DARK_LIGHT" val="2"/>
  <p:tag name="KSO_WM_TAG_VERSION" val="1.0"/>
  <p:tag name="KSO_WM_TEMPLATE_ASSEMBLE_GROUPID" val="5ef2284d770fdf8a85bd4633"/>
  <p:tag name="KSO_WM_TEMPLATE_ASSEMBLE_XID" val="5ef2284d770fdf8a85bd4633"/>
  <p:tag name="KSO_WM_TEMPLATE_CATEGORY" val="diagram"/>
  <p:tag name="KSO_WM_TEMPLATE_INDEX" val="20207592"/>
  <p:tag name="KSO_WM_UNIT_BK_DARK_LIGHT" val="2"/>
  <p:tag name="KSO_WM_UNIT_COMPATIBLE" val="0"/>
  <p:tag name="KSO_WM_UNIT_DIAGRAM_ISNUMVISUAL" val="0"/>
  <p:tag name="KSO_WM_UNIT_DIAGRAM_ISREFERUNIT" val="0"/>
  <p:tag name="KSO_WM_UNIT_FILL_FORE_SCHEMECOLOR_INDEX" val="16"/>
  <p:tag name="KSO_WM_UNIT_FILL_FORE_SCHEMECOLOR_INDEX_BRIGHTNESS" val="0"/>
  <p:tag name="KSO_WM_UNIT_FILL_TYPE" val="1"/>
  <p:tag name="KSO_WM_UNIT_HIGHLIGHT" val="0"/>
  <p:tag name="KSO_WM_UNIT_ID" val="diagram20207592_1*i*1"/>
  <p:tag name="KSO_WM_UNIT_INDEX" val="1"/>
  <p:tag name="KSO_WM_UNIT_LAYERLEVEL" val="1"/>
  <p:tag name="KSO_WM_UNIT_SUBTYPE" val="h"/>
  <p:tag name="KSO_WM_UNIT_TEXT_FILL_FORE_SCHEMECOLOR_INDEX" val="2"/>
  <p:tag name="KSO_WM_UNIT_TEXT_FILL_FORE_SCHEMECOLOR_INDEX_BRIGHTNESS" val="0"/>
  <p:tag name="KSO_WM_UNIT_TEXT_FILL_TYPE" val="1"/>
  <p:tag name="KSO_WM_UNIT_TYPE" val="i"/>
  <p:tag name="KSO_WM_UNIT_VALUE" val="1150"/>
</p:tagLst>
</file>

<file path=ppt/tags/tag16.xml><?xml version="1.0" encoding="utf-8"?>
<p:tagLst xmlns:p="http://schemas.openxmlformats.org/presentationml/2006/main">
  <p:tag name="AS_UNIQUEID" val="293"/>
</p:tagLst>
</file>

<file path=ppt/tags/tag160.xml><?xml version="1.0" encoding="utf-8"?>
<p:tagLst xmlns:p="http://schemas.openxmlformats.org/presentationml/2006/main">
  <p:tag name="AS_UNIQUEID" val="25"/>
  <p:tag name="KSO_WM_ASSEMBLE_CHIP_INDEX" val="50db24dd244f4ab7926cde18d009c691"/>
  <p:tag name="KSO_WM_BEAUTIFY_FLAG" val="#wm#"/>
  <p:tag name="KSO_WM_CHIP_GROUPID" val="5e6b05596848fb12bee65ac8"/>
  <p:tag name="KSO_WM_CHIP_XID" val="5e6b05596848fb12bee65aca"/>
  <p:tag name="KSO_WM_TAG_VERSION" val="1.0"/>
  <p:tag name="KSO_WM_TEMPLATE_ASSEMBLE_GROUPID" val="5ef2284d770fdf8a85bd4633"/>
  <p:tag name="KSO_WM_TEMPLATE_ASSEMBLE_XID" val="5ef2284d770fdf8a85bd4633"/>
  <p:tag name="KSO_WM_TEMPLATE_CATEGORY" val="diagram"/>
  <p:tag name="KSO_WM_TEMPLATE_INDEX" val="20207592"/>
  <p:tag name="KSO_WM_UNIT_BLOCK" val="0"/>
  <p:tag name="KSO_WM_UNIT_COMPATIBLE" val="0"/>
  <p:tag name="KSO_WM_UNIT_DEC_AREA_ID" val="d2741920edf94af1b16781c1ca08586b"/>
  <p:tag name="KSO_WM_UNIT_DEFAULT_FONT" val="14;20;2"/>
  <p:tag name="KSO_WM_UNIT_DIAGRAM_ISNUMVISUAL" val="0"/>
  <p:tag name="KSO_WM_UNIT_DIAGRAM_ISREFERUNIT" val="0"/>
  <p:tag name="KSO_WM_UNIT_HIGHLIGHT" val="0"/>
  <p:tag name="KSO_WM_UNIT_ID" val="diagram20207592_1*f*1"/>
  <p:tag name="KSO_WM_UNIT_INDEX" val="1"/>
  <p:tag name="KSO_WM_UNIT_LAYERLEVEL" val="1"/>
  <p:tag name="KSO_WM_UNIT_NOCLEAR" val="0"/>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
  <p:tag name="KSO_WM_UNIT_SHOW_EDIT_AREA_INDICATION" val="1"/>
  <p:tag name="KSO_WM_UNIT_SUBTYPE" val="a"/>
  <p:tag name="KSO_WM_UNIT_SUPPORT_UNIT_TYPE" val="[&quot;l&quot;,&quot;m&quot;,&quot;n&quot;,&quot;o&quot;,&quot;p&quot;,&quot;q&quot;,&quot;r&quot;,&quot;δ&quot;,&quot;η&quot;,&quot;α&quot;,&quot;β&quot;,&quot;θ&quot;]"/>
  <p:tag name="KSO_WM_UNIT_TEXT_FILL_FORE_SCHEMECOLOR_INDEX" val="13"/>
  <p:tag name="KSO_WM_UNIT_TEXT_FILL_FORE_SCHEMECOLOR_INDEX_BRIGHTNESS" val="0.25"/>
  <p:tag name="KSO_WM_UNIT_TEXT_FILL_TYPE" val="1"/>
  <p:tag name="KSO_WM_UNIT_TEXT_SUBTYPE" val="a"/>
  <p:tag name="KSO_WM_UNIT_TYPE" val="f"/>
  <p:tag name="KSO_WM_UNIT_VALUE" val="243"/>
</p:tagLst>
</file>

<file path=ppt/tags/tag161.xml><?xml version="1.0" encoding="utf-8"?>
<p:tagLst xmlns:p="http://schemas.openxmlformats.org/presentationml/2006/main">
  <p:tag name="AS_UNIQUEID" val="26"/>
  <p:tag name="KSO_WM_ASSEMBLE_CHIP_INDEX" val="187db92a33cb4f77aebab43f8717955b"/>
  <p:tag name="KSO_WM_BEAUTIFY_FLAG" val="#wm#"/>
  <p:tag name="KSO_WM_CHIP_GROUPID" val="5e7310da9a230a26b9e88a19"/>
  <p:tag name="KSO_WM_CHIP_XID" val="5e7310da9a230a26b9e88a1a"/>
  <p:tag name="KSO_WM_TAG_VERSION" val="1.0"/>
  <p:tag name="KSO_WM_TEMPLATE_ASSEMBLE_GROUPID" val="5ef2284d770fdf8a85bd4633"/>
  <p:tag name="KSO_WM_TEMPLATE_ASSEMBLE_XID" val="5ef2284d770fdf8a85bd4633"/>
  <p:tag name="KSO_WM_TEMPLATE_CATEGORY" val="diagram"/>
  <p:tag name="KSO_WM_TEMPLATE_INDEX" val="20207592"/>
  <p:tag name="KSO_WM_UNIT_COMPATIBLE" val="0"/>
  <p:tag name="KSO_WM_UNIT_DEC_AREA_ID" val="3649b98a44fc4649a71023d6c1aab549"/>
  <p:tag name="KSO_WM_UNIT_DIAGRAM_ISNUMVISUAL" val="0"/>
  <p:tag name="KSO_WM_UNIT_DIAGRAM_ISREFERUNIT" val="0"/>
  <p:tag name="KSO_WM_UNIT_HIGHLIGHT" val="0"/>
  <p:tag name="KSO_WM_UNIT_ID" val="diagram20207592_1*d*1"/>
  <p:tag name="KSO_WM_UNIT_INDEX" val="1"/>
  <p:tag name="KSO_WM_UNIT_LAYERLEVEL" val="1"/>
  <p:tag name="KSO_WM_UNIT_PLACING_PICTURE" val="187db92a33cb4f77aebab43f8717955b"/>
  <p:tag name="KSO_WM_UNIT_PLACING_PICTURE_COLLAGE_VIEWPORT" val="{&quot;height&quot;:5536.0015183994292,&quot;width&quot;:5351.5}"/>
  <p:tag name="KSO_WM_UNIT_PLACING_PICTURE_INFO" val="{&quot;code&quot;:&quot;Ab&quot;,&quot;full_picture&quot;:true,&quot;last_full_picture&quot;:&quot;Ab&quot;,&quot;margin&quot;:{&quot;bottom&quot;:55.164803682937055,&quot;top&quot;:54.438373412246989},&quot;scheme&quot;:&quot;3-0&quot;,&quot;spacing&quot;:5}"/>
  <p:tag name="KSO_WM_UNIT_PLACING_PICTURE_USER_RELATIVERECTANGLE_SMARTMENU" val="{&quot;bottom&quot;:0,&quot;left&quot;:0,&quot;right&quot;:0,&quot;top&quot;:0}"/>
  <p:tag name="KSO_WM_UNIT_PLACING_PICTURE_USER_VIEWPORT" val="{&quot;height&quot;:14040,&quot;width&quot;:10000}"/>
  <p:tag name="KSO_WM_UNIT_PLACING_PICTURE_USER_VIEWPORT_SMARTMENU" val="{&quot;height&quot;:5790.9727228817756,&quot;width&quot;:4161.1749267578125}"/>
  <p:tag name="KSO_WM_UNIT_SUPPORT_UNIT_TYPE" val="[&quot;α&quot;,&quot;β&quot;]"/>
  <p:tag name="KSO_WM_UNIT_TYPE" val="d"/>
  <p:tag name="KSO_WM_UNIT_VALUE" val="888*888"/>
</p:tagLst>
</file>

<file path=ppt/tags/tag162.xml><?xml version="1.0" encoding="utf-8"?>
<p:tagLst xmlns:p="http://schemas.openxmlformats.org/presentationml/2006/main">
  <p:tag name="AS_UNIQUEID" val="27"/>
  <p:tag name="KSO_WM_ASSEMBLE_CHIP_INDEX" val="187db92a33cb4f77aebab43f8717955b"/>
  <p:tag name="KSO_WM_BEAUTIFY_FLAG" val="#wm#"/>
  <p:tag name="KSO_WM_CHIP_GROUPID" val="5e7310da9a230a26b9e88a19"/>
  <p:tag name="KSO_WM_CHIP_XID" val="5e7310da9a230a26b9e88a1a"/>
  <p:tag name="KSO_WM_TAG_VERSION" val="1.0"/>
  <p:tag name="KSO_WM_TEMPLATE_ASSEMBLE_GROUPID" val="5ef2284d770fdf8a85bd4633"/>
  <p:tag name="KSO_WM_TEMPLATE_ASSEMBLE_XID" val="5ef2284d770fdf8a85bd4633"/>
  <p:tag name="KSO_WM_TEMPLATE_CATEGORY" val="diagram"/>
  <p:tag name="KSO_WM_TEMPLATE_INDEX" val="20207592"/>
  <p:tag name="KSO_WM_UNIT_COMPATIBLE" val="0"/>
  <p:tag name="KSO_WM_UNIT_DEC_AREA_ID" val="3649b98a44fc4649a71023d6c1aab549"/>
  <p:tag name="KSO_WM_UNIT_DIAGRAM_ISNUMVISUAL" val="0"/>
  <p:tag name="KSO_WM_UNIT_DIAGRAM_ISREFERUNIT" val="0"/>
  <p:tag name="KSO_WM_UNIT_HIGHLIGHT" val="0"/>
  <p:tag name="KSO_WM_UNIT_ID" val="diagram20207592_1*d*1"/>
  <p:tag name="KSO_WM_UNIT_INDEX" val="1"/>
  <p:tag name="KSO_WM_UNIT_LAYERLEVEL" val="1"/>
  <p:tag name="KSO_WM_UNIT_PLACING_PICTURE" val="187db92a33cb4f77aebab43f8717955b"/>
  <p:tag name="KSO_WM_UNIT_PLACING_PICTURE_COLLAGE_VIEWPORT" val="{&quot;height&quot;:1166.2790282243659,&quot;width&quot;:2227.401750625223}"/>
  <p:tag name="KSO_WM_UNIT_PLACING_PICTURE_INFO" val="{&quot;code&quot;:&quot;Ab&quot;,&quot;full_picture&quot;:true,&quot;last_full_picture&quot;:&quot;Ab&quot;,&quot;margin&quot;:{&quot;bottom&quot;:55.164803682937055,&quot;top&quot;:54.438373412246989},&quot;scheme&quot;:&quot;3-0&quot;,&quot;spacing&quot;:5}"/>
  <p:tag name="KSO_WM_UNIT_PLACING_PICTURE_USER_RELATIVERECTANGLE_SMARTMENU" val="{&quot;bottom&quot;:0,&quot;left&quot;:0,&quot;right&quot;:0,&quot;top&quot;:0}"/>
  <p:tag name="KSO_WM_UNIT_PLACING_PICTURE_USER_VIEWPORT" val="{&quot;height&quot;:7128,&quot;width&quot;:11414}"/>
  <p:tag name="KSO_WM_UNIT_PLACING_PICTURE_USER_VIEWPORT_SMARTMENU" val="{&quot;height&quot;:1219.6295487767829,&quot;width&quot;:2084.6409660508552}"/>
  <p:tag name="KSO_WM_UNIT_SUPPORT_UNIT_TYPE" val="[&quot;α&quot;,&quot;β&quot;]"/>
  <p:tag name="KSO_WM_UNIT_TYPE" val="d"/>
  <p:tag name="KSO_WM_UNIT_VALUE" val="888*888"/>
</p:tagLst>
</file>

<file path=ppt/tags/tag163.xml><?xml version="1.0" encoding="utf-8"?>
<p:tagLst xmlns:p="http://schemas.openxmlformats.org/presentationml/2006/main">
  <p:tag name="AS_UNIQUEID" val="28"/>
  <p:tag name="KSO_WM_ASSEMBLE_CHIP_INDEX" val="187db92a33cb4f77aebab43f8717955b"/>
  <p:tag name="KSO_WM_BEAUTIFY_FLAG" val="#wm#"/>
  <p:tag name="KSO_WM_CHIP_GROUPID" val="5e7310da9a230a26b9e88a19"/>
  <p:tag name="KSO_WM_CHIP_XID" val="5e7310da9a230a26b9e88a1a"/>
  <p:tag name="KSO_WM_TAG_VERSION" val="1.0"/>
  <p:tag name="KSO_WM_TEMPLATE_ASSEMBLE_GROUPID" val="5ef2284d770fdf8a85bd4633"/>
  <p:tag name="KSO_WM_TEMPLATE_ASSEMBLE_XID" val="5ef2284d770fdf8a85bd4633"/>
  <p:tag name="KSO_WM_TEMPLATE_CATEGORY" val="diagram"/>
  <p:tag name="KSO_WM_TEMPLATE_INDEX" val="20207592"/>
  <p:tag name="KSO_WM_UNIT_COMPATIBLE" val="0"/>
  <p:tag name="KSO_WM_UNIT_DEC_AREA_ID" val="3649b98a44fc4649a71023d6c1aab549"/>
  <p:tag name="KSO_WM_UNIT_DIAGRAM_ISNUMVISUAL" val="0"/>
  <p:tag name="KSO_WM_UNIT_DIAGRAM_ISREFERUNIT" val="0"/>
  <p:tag name="KSO_WM_UNIT_HIGHLIGHT" val="0"/>
  <p:tag name="KSO_WM_UNIT_ID" val="diagram20207592_1*d*1"/>
  <p:tag name="KSO_WM_UNIT_INDEX" val="1"/>
  <p:tag name="KSO_WM_UNIT_LAYERLEVEL" val="1"/>
  <p:tag name="KSO_WM_UNIT_PLACING_PICTURE" val="187db92a33cb4f77aebab43f8717955b"/>
  <p:tag name="KSO_WM_UNIT_PLACING_PICTURE_COLLAGE_VIEWPORT" val="{&quot;height&quot;:1166.2790282243659,&quot;width&quot;:3124.0982493747765}"/>
  <p:tag name="KSO_WM_UNIT_PLACING_PICTURE_INFO" val="{&quot;code&quot;:&quot;Ab&quot;,&quot;full_picture&quot;:true,&quot;last_full_picture&quot;:&quot;Ab&quot;,&quot;margin&quot;:{&quot;bottom&quot;:55.164803682937055,&quot;top&quot;:54.438373412246989},&quot;scheme&quot;:&quot;3-0&quot;,&quot;spacing&quot;:5}"/>
  <p:tag name="KSO_WM_UNIT_PLACING_PICTURE_USER_RELATIVERECTANGLE_SMARTMENU" val="{&quot;bottom&quot;:0,&quot;left&quot;:0,&quot;right&quot;:0,&quot;top&quot;:0}"/>
  <p:tag name="KSO_WM_UNIT_PLACING_PICTURE_USER_VIEWPORT" val="{&quot;height&quot;:2419,&quot;width&quot;:3600}"/>
  <p:tag name="KSO_WM_UNIT_PLACING_PICTURE_USER_VIEWPORT_SMARTMENU" val="{&quot;height&quot;:1219.6295487767829,&quot;width&quot;:1926.5339607069573}"/>
  <p:tag name="KSO_WM_UNIT_SUPPORT_UNIT_TYPE" val="[&quot;α&quot;,&quot;β&quot;]"/>
  <p:tag name="KSO_WM_UNIT_TYPE" val="d"/>
  <p:tag name="KSO_WM_UNIT_VALUE" val="888*888"/>
</p:tagLst>
</file>

<file path=ppt/tags/tag164.xml><?xml version="1.0" encoding="utf-8"?>
<p:tagLst xmlns:p="http://schemas.openxmlformats.org/presentationml/2006/main">
  <p:tag name="AS_UNIQUEID" val="29"/>
</p:tagLst>
</file>

<file path=ppt/tags/tag165.xml><?xml version="1.0" encoding="utf-8"?>
<p:tagLst xmlns:p="http://schemas.openxmlformats.org/presentationml/2006/main">
  <p:tag name="KSO_WM_BEAUTIFY_FLAG" val="#wm#"/>
  <p:tag name="KSO_WM_CHIP_FILLPROP" val="[[{&quot;fill_id&quot;:&quot;f56cd11dce384c67a04fddbd387da9e0&quot;,&quot;fill_align&quot;:&quot;rm&quot;,&quot;text_align&quot;:&quot;lm&quot;,&quot;text_direction&quot;:&quot;horizontal&quot;,&quot;chip_types&quot;:[&quot;pictext&quot;,&quot;picture&quot;,&quot;header&quot;,&quot;chart&quot;,&quot;table&quot;],&quot;support_features&quot;:[&quot;collage&quot;,&quot;carousel&quot;]},{&quot;fill_id&quot;:&quot;afd76a6f628c418d84be99318ed3c332&quot;,&quot;fill_align&quot;:&quot;lm&quot;,&quot;text_align&quot;:&quot;lm&quot;,&quot;text_direction&quot;:&quot;horizontal&quot;,&quot;chip_types&quot;:[&quot;diagram&quot;,&quot;pictext&quot;,&quot;text&quot;,&quot;picture&quot;,&quot;chart&quot;,&quot;table&quot;,&quot;video&quot;],&quot;support_features&quot;:[&quot;collage&quot;,&quot;carousel&quot;]}],[{&quot;fill_id&quot;:&quot;f56cd11dce384c67a04fddbd387da9e0&quot;,&quot;fill_align&quot;:&quot;rt&quot;,&quot;text_align&quot;:&quot;lt&quot;,&quot;text_direction&quot;:&quot;horizontal&quot;,&quot;chip_types&quot;:[&quot;text&quot;,&quot;header&quot;]},{&quot;fill_id&quot;:&quot;afd76a6f628c418d84be99318ed3c332&quot;,&quot;fill_align&quot;:&quot;lm&quot;,&quot;text_align&quot;:&quot;lm&quot;,&quot;text_direction&quot;:&quot;horizontal&quot;,&quot;chip_types&quot;:[&quot;diagram&quot;,&quot;pictext&quot;,&quot;picture&quot;,&quot;chart&quot;,&quot;table&quot;,&quot;video&quot;],&quot;support_features&quot;:[&quot;collage&quot;,&quot;carousel&quot;]}]]"/>
  <p:tag name="KSO_WM_CHIP_GROUPID" val="5e6f0058605d5daf04fe5fa3"/>
  <p:tag name="KSO_WM_CHIP_INFOS" val="{&quot;layout_type&quot;:&quot;leftright&quot;,&quot;tags&quot;:{&quot;style&quot;:[&quot;商务&quot;,&quot;简约&quot;,&quot;文艺清新&quot;,&quot;中国风&quot;,&quot;卡通&quot;,&quot;欧美风&quot;,&quot;黑板风&quot;,&quot;渐变风&quot;,&quot;党政风&quot;]},&quot;slide_type&quot;:[&quot;text&quot;],&quot;aspect_ratio&quot;:&quot;16:9&quot;}"/>
  <p:tag name="KSO_WM_CHIP_XID" val="5e6f0058605d5daf04fe5fa4"/>
  <p:tag name="KSO_WM_SLIDE_BACKGROUND" val="[&quot;general&quot;,&quot;frame&quot;]"/>
  <p:tag name="KSO_WM_SLIDE_BACKGROUND_TYPE" val="frame"/>
  <p:tag name="KSO_WM_SLIDE_BK_DARK_LIGHT" val="2"/>
  <p:tag name="KSO_WM_SLIDE_CAN_ADD_NAVIGATION" val="1"/>
  <p:tag name="KSO_WM_SLIDE_ID" val="diagram20207592_1"/>
  <p:tag name="KSO_WM_SLIDE_INDEX" val="1"/>
  <p:tag name="KSO_WM_SLIDE_ITEM_CNT" val="0"/>
  <p:tag name="KSO_WM_SLIDE_LAYOUT" val="d_f"/>
  <p:tag name="KSO_WM_SLIDE_LAYOUT_CNT" val="1_1"/>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direction&quot;:1,&quot;id&quot;:&quot;2020-06-24T00:05:34&quot;,&quot;maxSize&quot;:{&quot;size1&quot;:38.799999999999997},&quot;minSize&quot;:{&quot;size1&quot;:33.799999999999997},&quot;normalSize&quot;:{&quot;size1&quot;:36.399999999999999},&quot;subLayout&quot;:[{&quot;id&quot;:&quot;2020-06-24T00:05:34&quot;,&quot;margin&quot;:{&quot;bottom&quot;:1.6929999589920044,&quot;left&quot;:2.5399999618530273,&quot;right&quot;:0.0010000000474974513,&quot;top&quot;:1.6929999589920044},&quot;type&quot;:0},{&quot;id&quot;:&quot;2020-06-24T00:05:34&quot;,&quot;margin&quot;:{&quot;bottom&quot;:1.6929999589920044,&quot;left&quot;:0.84700000286102295,&quot;right&quot;:2.5399999618530273,&quot;top&quot;:1.6929999589920044},&quot;type&quot;:0}],&quot;type&quot;:0}"/>
  <p:tag name="KSO_WM_SLIDE_POSITION" val="96*143"/>
  <p:tag name="KSO_WM_SLIDE_RATIO" val="1.777778"/>
  <p:tag name="KSO_WM_SLIDE_SIZE" val="768*253"/>
  <p:tag name="KSO_WM_SLIDE_SUBTYPE" val="picTxt"/>
  <p:tag name="KSO_WM_SLIDE_SUPPORT_FEATURE_TYPE" val="3"/>
  <p:tag name="KSO_WM_SLIDE_TYPE" val="text"/>
  <p:tag name="KSO_WM_TAG_VERSION" val="1.0"/>
  <p:tag name="KSO_WM_TEMPLATE_ASSEMBLE_GROUPID" val="5ef2284d770fdf8a85bd4633"/>
  <p:tag name="KSO_WM_TEMPLATE_ASSEMBLE_XID" val="5ef2284d770fdf8a85bd4633"/>
  <p:tag name="KSO_WM_TEMPLATE_CATEGORY" val="diagram"/>
  <p:tag name="KSO_WM_TEMPLATE_COLOR_TYPE" val="1"/>
  <p:tag name="KSO_WM_TEMPLATE_INDEX" val="20207592"/>
  <p:tag name="KSO_WM_TEMPLATE_MASTER_TYPE" val="0"/>
  <p:tag name="KSO_WM_TEMPLATE_SUBCATEGORY" val="21"/>
</p:tagLst>
</file>

<file path=ppt/tags/tag166.xml><?xml version="1.0" encoding="utf-8"?>
<p:tagLst xmlns:p="http://schemas.openxmlformats.org/presentationml/2006/main">
  <p:tag name="AS_UNIQUEID" val="31"/>
  <p:tag name="KSO_WM_BEAUTIFY_FLAG" val="#wm#"/>
  <p:tag name="KSO_WM_TAG_VERSION" val="1.0"/>
  <p:tag name="KSO_WM_TEMPLATE_CATEGORY" val="special"/>
  <p:tag name="KSO_WM_TEMPLATE_INDEX" val="20163076"/>
  <p:tag name="KSO_WM_UNIT_ID" val="special20163076_15*i*0"/>
  <p:tag name="KSO_WM_UNIT_INDEX" val="0"/>
  <p:tag name="KSO_WM_UNIT_TYPE" val="i"/>
</p:tagLst>
</file>

<file path=ppt/tags/tag167.xml><?xml version="1.0" encoding="utf-8"?>
<p:tagLst xmlns:p="http://schemas.openxmlformats.org/presentationml/2006/main">
  <p:tag name="AS_UNIQUEID" val="32"/>
  <p:tag name="KSO_WM_BEAUTIFY_FLAG" val="#wm#"/>
  <p:tag name="KSO_WM_TAG_VERSION" val="1.0"/>
  <p:tag name="KSO_WM_TEMPLATE_CATEGORY" val="special"/>
  <p:tag name="KSO_WM_TEMPLATE_INDEX" val="20163076"/>
  <p:tag name="KSO_WM_UNIT_ID" val="special20163076_15*i*1"/>
  <p:tag name="KSO_WM_UNIT_INDEX" val="1"/>
  <p:tag name="KSO_WM_UNIT_TYPE" val="i"/>
</p:tagLst>
</file>

<file path=ppt/tags/tag168.xml><?xml version="1.0" encoding="utf-8"?>
<p:tagLst xmlns:p="http://schemas.openxmlformats.org/presentationml/2006/main">
  <p:tag name="AS_UNIQUEID" val="33"/>
  <p:tag name="KSO_WM_BEAUTIFY_FLAG" val="#wm#"/>
  <p:tag name="KSO_WM_TAG_VERSION" val="1.0"/>
  <p:tag name="KSO_WM_TEMPLATE_CATEGORY" val="special"/>
  <p:tag name="KSO_WM_TEMPLATE_INDEX" val="20163076"/>
  <p:tag name="KSO_WM_UNIT_ID" val="special20163076_15*i*2"/>
  <p:tag name="KSO_WM_UNIT_INDEX" val="2"/>
  <p:tag name="KSO_WM_UNIT_TYPE" val="i"/>
</p:tagLst>
</file>

<file path=ppt/tags/tag169.xml><?xml version="1.0" encoding="utf-8"?>
<p:tagLst xmlns:p="http://schemas.openxmlformats.org/presentationml/2006/main">
  <p:tag name="AS_UNIQUEID" val="34"/>
  <p:tag name="KSO_WM_BEAUTIFY_FLAG" val="#wm#"/>
  <p:tag name="KSO_WM_TAG_VERSION" val="1.0"/>
  <p:tag name="KSO_WM_TEMPLATE_CATEGORY" val="special"/>
  <p:tag name="KSO_WM_TEMPLATE_INDEX" val="20163076"/>
  <p:tag name="KSO_WM_UNIT_ID" val="special20163076_15*i*3"/>
  <p:tag name="KSO_WM_UNIT_INDEX" val="3"/>
  <p:tag name="KSO_WM_UNIT_TYPE" val="i"/>
</p:tagLst>
</file>

<file path=ppt/tags/tag17.xml><?xml version="1.0" encoding="utf-8"?>
<p:tagLst xmlns:p="http://schemas.openxmlformats.org/presentationml/2006/main">
  <p:tag name="AS_UNIQUEID" val="294"/>
</p:tagLst>
</file>

<file path=ppt/tags/tag170.xml><?xml version="1.0" encoding="utf-8"?>
<p:tagLst xmlns:p="http://schemas.openxmlformats.org/presentationml/2006/main">
  <p:tag name="AS_UNIQUEID" val="35"/>
  <p:tag name="KSO_WM_BEAUTIFY_FLAG" val="#wm#"/>
  <p:tag name="KSO_WM_TAG_VERSION" val="1.0"/>
  <p:tag name="KSO_WM_TEMPLATE_CATEGORY" val="special"/>
  <p:tag name="KSO_WM_TEMPLATE_INDEX" val="20163076"/>
  <p:tag name="KSO_WM_UNIT_ID" val="special20163076_15*i*4"/>
  <p:tag name="KSO_WM_UNIT_INDEX" val="4"/>
  <p:tag name="KSO_WM_UNIT_TYPE" val="i"/>
</p:tagLst>
</file>

<file path=ppt/tags/tag171.xml><?xml version="1.0" encoding="utf-8"?>
<p:tagLst xmlns:p="http://schemas.openxmlformats.org/presentationml/2006/main">
  <p:tag name="AS_UNIQUEID" val="36"/>
  <p:tag name="KSO_WM_BEAUTIFY_FLAG" val="#wm#"/>
  <p:tag name="KSO_WM_TAG_VERSION" val="1.0"/>
  <p:tag name="KSO_WM_TEMPLATE_CATEGORY" val="special"/>
  <p:tag name="KSO_WM_TEMPLATE_INDEX" val="20163076"/>
  <p:tag name="KSO_WM_UNIT_ID" val="special20163076_15*i*5"/>
  <p:tag name="KSO_WM_UNIT_INDEX" val="5"/>
  <p:tag name="KSO_WM_UNIT_TYPE" val="i"/>
</p:tagLst>
</file>

<file path=ppt/tags/tag172.xml><?xml version="1.0" encoding="utf-8"?>
<p:tagLst xmlns:p="http://schemas.openxmlformats.org/presentationml/2006/main">
  <p:tag name="AS_UNIQUEID" val="37"/>
</p:tagLst>
</file>

<file path=ppt/tags/tag173.xml><?xml version="1.0" encoding="utf-8"?>
<p:tagLst xmlns:p="http://schemas.openxmlformats.org/presentationml/2006/main">
  <p:tag name="AS_UNIQUEID" val="38"/>
</p:tagLst>
</file>

<file path=ppt/tags/tag174.xml><?xml version="1.0" encoding="utf-8"?>
<p:tagLst xmlns:p="http://schemas.openxmlformats.org/presentationml/2006/main">
  <p:tag name="AS_UNIQUEID" val="39"/>
  <p:tag name="KSO_WM_BEAUTIFY_FLAG" val="#wm#"/>
  <p:tag name="KSO_WM_TAG_VERSION" val="1.0"/>
  <p:tag name="KSO_WM_TEMPLATE_CATEGORY" val="special"/>
  <p:tag name="KSO_WM_TEMPLATE_INDEX" val="20163076"/>
  <p:tag name="KSO_WM_UNIT_ID" val="special20163076_15*i*6"/>
  <p:tag name="KSO_WM_UNIT_INDEX" val="6"/>
  <p:tag name="KSO_WM_UNIT_TYPE" val="i"/>
</p:tagLst>
</file>

<file path=ppt/tags/tag175.xml><?xml version="1.0" encoding="utf-8"?>
<p:tagLst xmlns:p="http://schemas.openxmlformats.org/presentationml/2006/main">
  <p:tag name="AS_UNIQUEID" val="40"/>
</p:tagLst>
</file>

<file path=ppt/tags/tag176.xml><?xml version="1.0" encoding="utf-8"?>
<p:tagLst xmlns:p="http://schemas.openxmlformats.org/presentationml/2006/main">
  <p:tag name="KSO_WM_BEAUTIFY_FLAG" val="#wm#"/>
  <p:tag name="KSO_WM_SLIDE_ID" val="basetag20163076_15"/>
  <p:tag name="KSO_WM_SLIDE_INDEX" val="15"/>
  <p:tag name="KSO_WM_SLIDE_ITEM_CNT" val="0"/>
  <p:tag name="KSO_WM_SLIDE_LAYOUT" val="a_f"/>
  <p:tag name="KSO_WM_SLIDE_LAYOUT_CNT" val="0_0"/>
  <p:tag name="KSO_WM_SLIDE_TYPE" val="text"/>
  <p:tag name="KSO_WM_TAG_VERSION" val="1.0"/>
  <p:tag name="KSO_WM_TEMPLATE_CATEGORY" val="basetag"/>
  <p:tag name="KSO_WM_TEMPLATE_INDEX" val="20163076"/>
</p:tagLst>
</file>

<file path=ppt/tags/tag177.xml><?xml version="1.0" encoding="utf-8"?>
<p:tagLst xmlns:p="http://schemas.openxmlformats.org/presentationml/2006/main">
  <p:tag name="AS_UNIQUEID" val="42"/>
  <p:tag name="KSO_WM_ASSEMBLE_CHIP_INDEX" val="6630c818fc74437d8f82601a13a25f6a"/>
  <p:tag name="KSO_WM_BEAUTIFY_FLAG" val="#wm#"/>
  <p:tag name="KSO_WM_CHIP_GROUPID" val="5e7881253197e252a37019b5"/>
  <p:tag name="KSO_WM_CHIP_XID" val="5e7881253197e252a37019b6"/>
  <p:tag name="KSO_WM_TAG_VERSION" val="1.0"/>
  <p:tag name="KSO_WM_TEMPLATE_ASSEMBLE_GROUPID" val="5eecd662a758c1ec0b708e16"/>
  <p:tag name="KSO_WM_TEMPLATE_ASSEMBLE_XID" val="5eecd662a758c1ec0b708e16"/>
  <p:tag name="KSO_WM_TEMPLATE_CATEGORY" val="diagram"/>
  <p:tag name="KSO_WM_TEMPLATE_INDEX" val="20207647"/>
  <p:tag name="KSO_WM_UNIT_BLOCK" val="0"/>
  <p:tag name="KSO_WM_UNIT_COMPATIBLE" val="0"/>
  <p:tag name="KSO_WM_UNIT_DEC_AREA_ID" val="377e93a166da4c1a89b4b3bd5e34ebdc"/>
  <p:tag name="KSO_WM_UNIT_DEFAULT_FONT" val="24;44;4"/>
  <p:tag name="KSO_WM_UNIT_DIAGRAM_ISNUMVISUAL" val="0"/>
  <p:tag name="KSO_WM_UNIT_DIAGRAM_ISREFERUNIT" val="0"/>
  <p:tag name="KSO_WM_UNIT_HIGHLIGHT" val="0"/>
  <p:tag name="KSO_WM_UNIT_ID" val="diagram20207647_1*a*1"/>
  <p:tag name="KSO_WM_UNIT_INDEX" val="1"/>
  <p:tag name="KSO_WM_UNIT_ISCONTENTSTITLE" val="0"/>
  <p:tag name="KSO_WM_UNIT_ISNUMDGMTITLE" val="0"/>
  <p:tag name="KSO_WM_UNIT_LAYERLEVEL" val="1"/>
  <p:tag name="KSO_WM_UNIT_NOCLEAR" val="0"/>
  <p:tag name="KSO_WM_UNIT_PRESET_TEXT" val="单击此处添加大标题内容"/>
  <p:tag name="KSO_WM_UNIT_SHOW_EDIT_AREA_INDICATION" val="1"/>
  <p:tag name="KSO_WM_UNIT_TEXT_FILL_FORE_SCHEMECOLOR_INDEX" val="13"/>
  <p:tag name="KSO_WM_UNIT_TEXT_FILL_FORE_SCHEMECOLOR_INDEX_BRIGHTNESS" val="0"/>
  <p:tag name="KSO_WM_UNIT_TEXT_FILL_TYPE" val="1"/>
  <p:tag name="KSO_WM_UNIT_TYPE" val="a"/>
  <p:tag name="KSO_WM_UNIT_VALUE" val="38"/>
</p:tagLst>
</file>

<file path=ppt/tags/tag178.xml><?xml version="1.0" encoding="utf-8"?>
<p:tagLst xmlns:p="http://schemas.openxmlformats.org/presentationml/2006/main">
  <p:tag name="AS_UNIQUEID" val="43"/>
  <p:tag name="KSO_WM_BEAUTIFY_FLAG" val="#wm#"/>
  <p:tag name="KSO_WM_DIAGRAM_GROUP_CODE" val="ζ1-1"/>
  <p:tag name="KSO_WM_TAG_VERSION" val="1.0"/>
  <p:tag name="KSO_WM_TEMPLATE_CATEGORY" val="mixed"/>
  <p:tag name="KSO_WM_TEMPLATE_INDEX" val="20199734"/>
  <p:tag name="KSO_WM_UNIT_COMPATIBLE" val="0"/>
  <p:tag name="KSO_WM_UNIT_DIAGRAM_ISNUMVISUAL" val="0"/>
  <p:tag name="KSO_WM_UNIT_DIAGRAM_ISREFERUNIT" val="0"/>
  <p:tag name="KSO_WM_UNIT_DIAGRAM_MODELTYPE" val="flashPicture"/>
  <p:tag name="KSO_WM_UNIT_FLASH_PICTURE_RATE" val="2"/>
  <p:tag name="KSO_WM_UNIT_HIGHLIGHT" val="0"/>
  <p:tag name="KSO_WM_UNIT_ID" val="mixed20199734_1*ζ_h_d*1_3_1"/>
  <p:tag name="KSO_WM_UNIT_INDEX" val="1_3_1"/>
  <p:tag name="KSO_WM_UNIT_LAYERLEVEL" val="1_1_1"/>
  <p:tag name="KSO_WM_UNIT_TYPE" val="ζ_h_d"/>
  <p:tag name="KSO_WM_UNIT_USESOURCEFORMAT_APPLY" val="1"/>
  <p:tag name="KSO_WM_UNIT_VALUE" val="639*852"/>
  <p:tag name="PA" val="v5.2.4"/>
  <p:tag name="RESOURCELIBID_ANIM" val="557083"/>
</p:tagLst>
</file>

<file path=ppt/tags/tag179.xml><?xml version="1.0" encoding="utf-8"?>
<p:tagLst xmlns:p="http://schemas.openxmlformats.org/presentationml/2006/main">
  <p:tag name="AS_UNIQUEID" val="44"/>
  <p:tag name="KSO_WM_BEAUTIFY_FLAG" val="#wm#"/>
  <p:tag name="KSO_WM_DIAGRAM_GROUP_CODE" val="ζ1-1"/>
  <p:tag name="KSO_WM_TAG_VERSION" val="1.0"/>
  <p:tag name="KSO_WM_TEMPLATE_CATEGORY" val="mixed"/>
  <p:tag name="KSO_WM_TEMPLATE_INDEX" val="20199734"/>
  <p:tag name="KSO_WM_UNIT_COMPATIBLE" val="0"/>
  <p:tag name="KSO_WM_UNIT_DIAGRAM_ISNUMVISUAL" val="0"/>
  <p:tag name="KSO_WM_UNIT_DIAGRAM_ISREFERUNIT" val="0"/>
  <p:tag name="KSO_WM_UNIT_DIAGRAM_MODELTYPE" val="flashPicture"/>
  <p:tag name="KSO_WM_UNIT_FLASH_PICTURE_RATE" val="2"/>
  <p:tag name="KSO_WM_UNIT_HIGHLIGHT" val="0"/>
  <p:tag name="KSO_WM_UNIT_ID" val="mixed20199734_1*ζ_h_d*1_2_1"/>
  <p:tag name="KSO_WM_UNIT_INDEX" val="1_2_1"/>
  <p:tag name="KSO_WM_UNIT_LAYERLEVEL" val="1_1_1"/>
  <p:tag name="KSO_WM_UNIT_TYPE" val="ζ_h_d"/>
  <p:tag name="KSO_WM_UNIT_USESOURCEFORMAT_APPLY" val="1"/>
  <p:tag name="KSO_WM_UNIT_VALUE" val="864*1152"/>
  <p:tag name="PA" val="v5.2.4"/>
  <p:tag name="RESOURCELIBID_ANIM" val="557083"/>
</p:tagLst>
</file>

<file path=ppt/tags/tag18.xml><?xml version="1.0" encoding="utf-8"?>
<p:tagLst xmlns:p="http://schemas.openxmlformats.org/presentationml/2006/main">
  <p:tag name="AS_UNIQUEID" val="295"/>
</p:tagLst>
</file>

<file path=ppt/tags/tag180.xml><?xml version="1.0" encoding="utf-8"?>
<p:tagLst xmlns:p="http://schemas.openxmlformats.org/presentationml/2006/main">
  <p:tag name="AS_UNIQUEID" val="45"/>
  <p:tag name="KSO_WM_BEAUTIFY_FLAG" val="#wm#"/>
  <p:tag name="KSO_WM_DIAGRAM_GROUP_CODE" val="ζ1-1"/>
  <p:tag name="KSO_WM_TAG_VERSION" val="1.0"/>
  <p:tag name="KSO_WM_TEMPLATE_CATEGORY" val="mixed"/>
  <p:tag name="KSO_WM_TEMPLATE_INDEX" val="20199734"/>
  <p:tag name="KSO_WM_UNIT_COMPATIBLE" val="0"/>
  <p:tag name="KSO_WM_UNIT_DIAGRAM_ISNUMVISUAL" val="0"/>
  <p:tag name="KSO_WM_UNIT_DIAGRAM_ISREFERUNIT" val="0"/>
  <p:tag name="KSO_WM_UNIT_DIAGRAM_MODELTYPE" val="flashPicture"/>
  <p:tag name="KSO_WM_UNIT_FLASH_PICTURE_RATE" val="2"/>
  <p:tag name="KSO_WM_UNIT_HIGHLIGHT" val="0"/>
  <p:tag name="KSO_WM_UNIT_ID" val="mixed20199734_1*ζ_h_d*1_1_1"/>
  <p:tag name="KSO_WM_UNIT_INDEX" val="1_1_1"/>
  <p:tag name="KSO_WM_UNIT_LAYERLEVEL" val="1_1_1"/>
  <p:tag name="KSO_WM_UNIT_TYPE" val="ζ_h_d"/>
  <p:tag name="KSO_WM_UNIT_USESOURCEFORMAT_APPLY" val="1"/>
  <p:tag name="KSO_WM_UNIT_VALUE" val="639*852"/>
  <p:tag name="PA" val="v5.2.4"/>
  <p:tag name="RESOURCELIBID_ANIM" val="557083"/>
</p:tagLst>
</file>

<file path=ppt/tags/tag181.xml><?xml version="1.0" encoding="utf-8"?>
<p:tagLst xmlns:p="http://schemas.openxmlformats.org/presentationml/2006/main">
  <p:tag name="AS_UNIQUEID" val="46"/>
  <p:tag name="KSO_WM_BEAUTIFY_FLAG" val="#wm#"/>
  <p:tag name="KSO_WM_DIAGRAM_GROUP_CODE" val="ζ1-1"/>
  <p:tag name="KSO_WM_TAG_VERSION" val="1.0"/>
  <p:tag name="KSO_WM_TEMPLATE_CATEGORY" val="mixed"/>
  <p:tag name="KSO_WM_TEMPLATE_INDEX" val="20199734"/>
  <p:tag name="KSO_WM_UNIT_COMPATIBLE" val="0"/>
  <p:tag name="KSO_WM_UNIT_DIAGRAM_ISNUMVISUAL" val="0"/>
  <p:tag name="KSO_WM_UNIT_DIAGRAM_ISREFERUNIT" val="0"/>
  <p:tag name="KSO_WM_UNIT_DIAGRAM_MODELTYPE" val="flashPicture"/>
  <p:tag name="KSO_WM_UNIT_FLASH_PICTURE_RATE" val="2"/>
  <p:tag name="KSO_WM_UNIT_HIGHLIGHT" val="0"/>
  <p:tag name="KSO_WM_UNIT_ID" val="mixed20199734_1*ζ_h_d*1_4_1"/>
  <p:tag name="KSO_WM_UNIT_INDEX" val="1_4_1"/>
  <p:tag name="KSO_WM_UNIT_LAYERLEVEL" val="1_1_1"/>
  <p:tag name="KSO_WM_UNIT_TYPE" val="ζ_h_d"/>
  <p:tag name="KSO_WM_UNIT_USESOURCEFORMAT_APPLY" val="1"/>
  <p:tag name="KSO_WM_UNIT_VALUE" val="639*852"/>
  <p:tag name="PA" val="v5.2.4"/>
  <p:tag name="RESOURCELIBID_ANIM" val="557083"/>
</p:tagLst>
</file>

<file path=ppt/tags/tag182.xml><?xml version="1.0" encoding="utf-8"?>
<p:tagLst xmlns:p="http://schemas.openxmlformats.org/presentationml/2006/main">
  <p:tag name="AS_UNIQUEID" val="47"/>
  <p:tag name="KSO_WM_BEAUTIFY_FLAG" val="#wm#"/>
  <p:tag name="KSO_WM_DIAGRAM_GROUP_CODE" val="ζ1-1"/>
  <p:tag name="KSO_WM_TAG_VERSION" val="1.0"/>
  <p:tag name="KSO_WM_TEMPLATE_CATEGORY" val="mixed"/>
  <p:tag name="KSO_WM_TEMPLATE_INDEX" val="20199734"/>
  <p:tag name="KSO_WM_UNIT_COMPATIBLE" val="0"/>
  <p:tag name="KSO_WM_UNIT_DIAGRAM_ISNUMVISUAL" val="0"/>
  <p:tag name="KSO_WM_UNIT_DIAGRAM_ISREFERUNIT" val="0"/>
  <p:tag name="KSO_WM_UNIT_DIAGRAM_MODELTYPE" val="flashPicture"/>
  <p:tag name="KSO_WM_UNIT_FLASH_PICTURE_RATE" val="2"/>
  <p:tag name="KSO_WM_UNIT_HIGHLIGHT" val="0"/>
  <p:tag name="KSO_WM_UNIT_ID" val="mixed20199734_1*ζ_h_d*1_5_1"/>
  <p:tag name="KSO_WM_UNIT_INDEX" val="1_5_1"/>
  <p:tag name="KSO_WM_UNIT_LAYERLEVEL" val="1_1_1"/>
  <p:tag name="KSO_WM_UNIT_TYPE" val="ζ_h_d"/>
  <p:tag name="KSO_WM_UNIT_USESOURCEFORMAT_APPLY" val="1"/>
  <p:tag name="KSO_WM_UNIT_VALUE" val="639*852"/>
  <p:tag name="PA" val="v5.2.4"/>
  <p:tag name="RESOURCELIBID_ANIM" val="557083"/>
</p:tagLst>
</file>

<file path=ppt/tags/tag183.xml><?xml version="1.0" encoding="utf-8"?>
<p:tagLst xmlns:p="http://schemas.openxmlformats.org/presentationml/2006/main">
  <p:tag name="AS_UNIQUEID" val="48"/>
  <p:tag name="KSO_WM_BEAUTIFY_FLAG" val="#wm#"/>
  <p:tag name="KSO_WM_DIAGRAM_GROUP_CODE" val="ζ1-1"/>
  <p:tag name="KSO_WM_TAG_VERSION" val="1.0"/>
  <p:tag name="KSO_WM_TEMPLATE_CATEGORY" val="mixed"/>
  <p:tag name="KSO_WM_TEMPLATE_INDEX" val="20199734"/>
  <p:tag name="KSO_WM_UNIT_COMPATIBLE" val="0"/>
  <p:tag name="KSO_WM_UNIT_DIAGRAM_ISNUMVISUAL" val="0"/>
  <p:tag name="KSO_WM_UNIT_DIAGRAM_ISREFERUNIT" val="0"/>
  <p:tag name="KSO_WM_UNIT_DIAGRAM_MODELTYPE" val="flashPicture"/>
  <p:tag name="KSO_WM_UNIT_FLASH_PICTURE_RATE" val="2"/>
  <p:tag name="KSO_WM_UNIT_HIGHLIGHT" val="0"/>
  <p:tag name="KSO_WM_UNIT_ID" val="mixed20199734_1*ζ_h_d*1_6_1"/>
  <p:tag name="KSO_WM_UNIT_INDEX" val="1_6_1"/>
  <p:tag name="KSO_WM_UNIT_LAYERLEVEL" val="1_1_1"/>
  <p:tag name="KSO_WM_UNIT_TYPE" val="ζ_h_d"/>
  <p:tag name="KSO_WM_UNIT_USESOURCEFORMAT_APPLY" val="1"/>
  <p:tag name="KSO_WM_UNIT_VALUE" val="639*852"/>
  <p:tag name="PA" val="v5.2.4"/>
  <p:tag name="RESOURCELIBID_ANIM" val="557083"/>
</p:tagLst>
</file>

<file path=ppt/tags/tag184.xml><?xml version="1.0" encoding="utf-8"?>
<p:tagLst xmlns:p="http://schemas.openxmlformats.org/presentationml/2006/main">
  <p:tag name="AS_UNIQUEID" val="49"/>
  <p:tag name="KSO_WM_BEAUTIFY_FLAG" val="#wm#"/>
  <p:tag name="KSO_WM_DIAGRAM_GROUP_CODE" val="ζ1-1"/>
  <p:tag name="KSO_WM_TAG_VERSION" val="1.0"/>
  <p:tag name="KSO_WM_TEMPLATE_CATEGORY" val="mixed"/>
  <p:tag name="KSO_WM_TEMPLATE_INDEX" val="20199734"/>
  <p:tag name="KSO_WM_UNIT_COMPATIBLE" val="0"/>
  <p:tag name="KSO_WM_UNIT_DIAGRAM_ISNUMVISUAL" val="0"/>
  <p:tag name="KSO_WM_UNIT_DIAGRAM_ISREFERUNIT" val="0"/>
  <p:tag name="KSO_WM_UNIT_DIAGRAM_MODELTYPE" val="flashPicture"/>
  <p:tag name="KSO_WM_UNIT_FLASH_PICTURE_RATE" val="2"/>
  <p:tag name="KSO_WM_UNIT_HIGHLIGHT" val="0"/>
  <p:tag name="KSO_WM_UNIT_ID" val="mixed20199734_1*ζ_h_d*1_7_1"/>
  <p:tag name="KSO_WM_UNIT_INDEX" val="1_7_1"/>
  <p:tag name="KSO_WM_UNIT_LAYERLEVEL" val="1_1_1"/>
  <p:tag name="KSO_WM_UNIT_TYPE" val="ζ_h_d"/>
  <p:tag name="KSO_WM_UNIT_USESOURCEFORMAT_APPLY" val="1"/>
  <p:tag name="KSO_WM_UNIT_VALUE" val="639*852"/>
  <p:tag name="PA" val="v5.2.4"/>
  <p:tag name="RESOURCELIBID_ANIM" val="557083"/>
</p:tagLst>
</file>

<file path=ppt/tags/tag185.xml><?xml version="1.0" encoding="utf-8"?>
<p:tagLst xmlns:p="http://schemas.openxmlformats.org/presentationml/2006/main">
  <p:tag name="AS_UNIQUEID" val="50"/>
  <p:tag name="KSO_WM_BEAUTIFY_FLAG" val="#wm#"/>
  <p:tag name="KSO_WM_DIAGRAM_GROUP_CODE" val="ζ1-1"/>
  <p:tag name="KSO_WM_TAG_VERSION" val="1.0"/>
  <p:tag name="KSO_WM_TEMPLATE_CATEGORY" val="mixed"/>
  <p:tag name="KSO_WM_TEMPLATE_INDEX" val="20199734"/>
  <p:tag name="KSO_WM_UNIT_COMPATIBLE" val="0"/>
  <p:tag name="KSO_WM_UNIT_DIAGRAM_ISNUMVISUAL" val="0"/>
  <p:tag name="KSO_WM_UNIT_DIAGRAM_ISREFERUNIT" val="0"/>
  <p:tag name="KSO_WM_UNIT_DIAGRAM_MODELTYPE" val="flashPicture"/>
  <p:tag name="KSO_WM_UNIT_FLASH_PICTURE_RATE" val="2"/>
  <p:tag name="KSO_WM_UNIT_HIGHLIGHT" val="0"/>
  <p:tag name="KSO_WM_UNIT_ID" val="mixed20199734_1*ζ_h_d*1_8_1"/>
  <p:tag name="KSO_WM_UNIT_INDEX" val="1_8_1"/>
  <p:tag name="KSO_WM_UNIT_LAYERLEVEL" val="1_1_1"/>
  <p:tag name="KSO_WM_UNIT_TYPE" val="ζ_h_d"/>
  <p:tag name="KSO_WM_UNIT_USESOURCEFORMAT_APPLY" val="1"/>
  <p:tag name="KSO_WM_UNIT_VALUE" val="639*852"/>
  <p:tag name="PA" val="v5.2.4"/>
  <p:tag name="RESOURCELIBID_ANIM" val="557083"/>
</p:tagLst>
</file>

<file path=ppt/tags/tag186.xml><?xml version="1.0" encoding="utf-8"?>
<p:tagLst xmlns:p="http://schemas.openxmlformats.org/presentationml/2006/main">
  <p:tag name="AS_UNIQUEID" val="51"/>
  <p:tag name="KSO_WM_BEAUTIFY_FLAG" val="#wm#"/>
  <p:tag name="KSO_WM_DIAGRAM_GROUP_CODE" val="ζ1-1"/>
  <p:tag name="KSO_WM_TAG_VERSION" val="1.0"/>
  <p:tag name="KSO_WM_TEMPLATE_CATEGORY" val="mixed"/>
  <p:tag name="KSO_WM_TEMPLATE_INDEX" val="20199734"/>
  <p:tag name="KSO_WM_UNIT_COMPATIBLE" val="0"/>
  <p:tag name="KSO_WM_UNIT_DIAGRAM_ISNUMVISUAL" val="0"/>
  <p:tag name="KSO_WM_UNIT_DIAGRAM_ISREFERUNIT" val="0"/>
  <p:tag name="KSO_WM_UNIT_DIAGRAM_MODELTYPE" val="flashPicture"/>
  <p:tag name="KSO_WM_UNIT_FLASH_PICTURE_RATE" val="2"/>
  <p:tag name="KSO_WM_UNIT_HIGHLIGHT" val="0"/>
  <p:tag name="KSO_WM_UNIT_ID" val="mixed20199734_1*ζ_h_d*1_9_1"/>
  <p:tag name="KSO_WM_UNIT_INDEX" val="1_9_1"/>
  <p:tag name="KSO_WM_UNIT_LAYERLEVEL" val="1_1_1"/>
  <p:tag name="KSO_WM_UNIT_TYPE" val="ζ_h_d"/>
  <p:tag name="KSO_WM_UNIT_USESOURCEFORMAT_APPLY" val="1"/>
  <p:tag name="KSO_WM_UNIT_VALUE" val="639*852"/>
  <p:tag name="PA" val="v5.2.4"/>
  <p:tag name="RESOURCELIBID_ANIM" val="557083"/>
</p:tagLst>
</file>

<file path=ppt/tags/tag187.xml><?xml version="1.0" encoding="utf-8"?>
<p:tagLst xmlns:p="http://schemas.openxmlformats.org/presentationml/2006/main">
  <p:tag name="AS_UNIQUEID" val="52"/>
  <p:tag name="KSO_WM_BEAUTIFY_FLAG" val="#wm#"/>
  <p:tag name="KSO_WM_DIAGRAM_GROUP_CODE" val="ζ1-1"/>
  <p:tag name="KSO_WM_TAG_VERSION" val="1.0"/>
  <p:tag name="KSO_WM_TEMPLATE_CATEGORY" val="mixed"/>
  <p:tag name="KSO_WM_TEMPLATE_INDEX" val="20199734"/>
  <p:tag name="KSO_WM_UNIT_COMPATIBLE" val="0"/>
  <p:tag name="KSO_WM_UNIT_DIAGRAM_ISNUMVISUAL" val="0"/>
  <p:tag name="KSO_WM_UNIT_DIAGRAM_ISREFERUNIT" val="0"/>
  <p:tag name="KSO_WM_UNIT_DIAGRAM_MODELTYPE" val="flashPicture"/>
  <p:tag name="KSO_WM_UNIT_FLASH_PICTURE_RATE" val="2"/>
  <p:tag name="KSO_WM_UNIT_HIGHLIGHT" val="0"/>
  <p:tag name="KSO_WM_UNIT_ID" val="mixed20199734_1*ζ_h_d*1_10_1"/>
  <p:tag name="KSO_WM_UNIT_INDEX" val="1_10_1"/>
  <p:tag name="KSO_WM_UNIT_LAYERLEVEL" val="1_1_1"/>
  <p:tag name="KSO_WM_UNIT_TYPE" val="ζ_h_d"/>
  <p:tag name="KSO_WM_UNIT_USESOURCEFORMAT_APPLY" val="1"/>
  <p:tag name="KSO_WM_UNIT_VALUE" val="639*852"/>
  <p:tag name="PA" val="v5.2.4"/>
  <p:tag name="RESOURCELIBID_ANIM" val="557083"/>
</p:tagLst>
</file>

<file path=ppt/tags/tag188.xml><?xml version="1.0" encoding="utf-8"?>
<p:tagLst xmlns:p="http://schemas.openxmlformats.org/presentationml/2006/main">
  <p:tag name="AS_UNIQUEID" val="53"/>
  <p:tag name="KSO_WM_BEAUTIFY_FLAG" val="#wm#"/>
  <p:tag name="KSO_WM_DIAGRAM_GROUP_CODE" val="ζ1-1"/>
  <p:tag name="KSO_WM_TAG_VERSION" val="1.0"/>
  <p:tag name="KSO_WM_TEMPLATE_CATEGORY" val="mixed"/>
  <p:tag name="KSO_WM_TEMPLATE_INDEX" val="20199734"/>
  <p:tag name="KSO_WM_UNIT_COMPATIBLE" val="0"/>
  <p:tag name="KSO_WM_UNIT_DIAGRAM_ISNUMVISUAL" val="0"/>
  <p:tag name="KSO_WM_UNIT_DIAGRAM_ISREFERUNIT" val="0"/>
  <p:tag name="KSO_WM_UNIT_DIAGRAM_MODELTYPE" val="flashPicture"/>
  <p:tag name="KSO_WM_UNIT_FLASH_PICTURE_RATE" val="2"/>
  <p:tag name="KSO_WM_UNIT_HIGHLIGHT" val="0"/>
  <p:tag name="KSO_WM_UNIT_ID" val="mixed20199734_1*ζ_h_d*1_11_1"/>
  <p:tag name="KSO_WM_UNIT_INDEX" val="1_11_1"/>
  <p:tag name="KSO_WM_UNIT_LAYERLEVEL" val="1_1_1"/>
  <p:tag name="KSO_WM_UNIT_TYPE" val="ζ_h_d"/>
  <p:tag name="KSO_WM_UNIT_USESOURCEFORMAT_APPLY" val="1"/>
  <p:tag name="KSO_WM_UNIT_VALUE" val="639*852"/>
  <p:tag name="PA" val="v5.2.4"/>
  <p:tag name="RESOURCELIBID_ANIM" val="557083"/>
</p:tagLst>
</file>

<file path=ppt/tags/tag189.xml><?xml version="1.0" encoding="utf-8"?>
<p:tagLst xmlns:p="http://schemas.openxmlformats.org/presentationml/2006/main">
  <p:tag name="AS_UNIQUEID" val="54"/>
  <p:tag name="KSO_WM_BEAUTIFY_FLAG" val="#wm#"/>
  <p:tag name="KSO_WM_DIAGRAM_GROUP_CODE" val="ζ1-1"/>
  <p:tag name="KSO_WM_TAG_VERSION" val="1.0"/>
  <p:tag name="KSO_WM_TEMPLATE_CATEGORY" val="mixed"/>
  <p:tag name="KSO_WM_TEMPLATE_INDEX" val="20199734"/>
  <p:tag name="KSO_WM_UNIT_COMPATIBLE" val="0"/>
  <p:tag name="KSO_WM_UNIT_DIAGRAM_ISNUMVISUAL" val="0"/>
  <p:tag name="KSO_WM_UNIT_DIAGRAM_ISREFERUNIT" val="0"/>
  <p:tag name="KSO_WM_UNIT_DIAGRAM_MODELTYPE" val="flashPicture"/>
  <p:tag name="KSO_WM_UNIT_FLASH_PICTURE_RATE" val="2"/>
  <p:tag name="KSO_WM_UNIT_HIGHLIGHT" val="0"/>
  <p:tag name="KSO_WM_UNIT_ID" val="mixed20199734_1*ζ_h_d*1_12_1"/>
  <p:tag name="KSO_WM_UNIT_INDEX" val="1_12_1"/>
  <p:tag name="KSO_WM_UNIT_LAYERLEVEL" val="1_1_1"/>
  <p:tag name="KSO_WM_UNIT_TYPE" val="ζ_h_d"/>
  <p:tag name="KSO_WM_UNIT_USESOURCEFORMAT_APPLY" val="1"/>
  <p:tag name="KSO_WM_UNIT_VALUE" val="639*852"/>
  <p:tag name="PA" val="v5.2.4"/>
  <p:tag name="RESOURCELIBID_ANIM" val="557083"/>
</p:tagLst>
</file>

<file path=ppt/tags/tag19.xml><?xml version="1.0" encoding="utf-8"?>
<p:tagLst xmlns:p="http://schemas.openxmlformats.org/presentationml/2006/main">
  <p:tag name="AS_UNIQUEID" val="296"/>
</p:tagLst>
</file>

<file path=ppt/tags/tag190.xml><?xml version="1.0" encoding="utf-8"?>
<p:tagLst xmlns:p="http://schemas.openxmlformats.org/presentationml/2006/main">
  <p:tag name="KSO_WM_BEAUTIFY_FLAG" val="#wm#"/>
  <p:tag name="KSO_WM_CHIP_FILLPROP" val="[[{&quot;fill_id&quot;:&quot;c934b58042b44607bfcc30469ccc57d1&quot;,&quot;fill_align&quot;:&quot;lm&quot;,&quot;text_align&quot;:&quot;lm&quot;,&quot;text_direction&quot;:&quot;horizontal&quot;,&quot;chip_types&quot;:[&quot;header&quot;]},{&quot;fill_id&quot;:&quot;537f454074a24564a7dd15a2992bf40d&quot;,&quot;fill_align&quot;:&quot;cm&quot;,&quot;text_align&quot;:&quot;lm&quot;,&quot;text_direction&quot;:&quot;horizontal&quot;,&quot;chip_types&quot;:[&quot;picture&quot;,&quot;diagram&quot;,&quot;pictext&quot;,&quot;table&quot;,&quot;chart&quot;,&quot;video&quot;,&quot;text&quot;],&quot;support_features&quot;:[&quot;collage&quot;,&quot;carousel&quot;]}]]"/>
  <p:tag name="KSO_WM_CHIP_GROUPID" val="5eeaeb09008addf29f4264c2"/>
  <p:tag name="KSO_WM_CHIP_INFOS" val="{&quot;layout_type&quot;:&quot;navigation&quot;,&quot;tags&quot;:{&quot;style&quot;:[&quot;商务&quot;,&quot;简约&quot;,&quot;文艺清新&quot;,&quot;中国风&quot;,&quot;卡通&quot;,&quot;欧美风&quot;,&quot;黑板风&quot;,&quot;渐变风&quot;,&quot;党政风&quot;]},&quot;slide_type&quot;:[&quot;text&quot;],&quot;aspect_ratio&quot;:&quot;16:9&quot;}"/>
  <p:tag name="KSO_WM_CHIP_XID" val="5eeaeb09008addf29f4264c3"/>
  <p:tag name="KSO_WM_SLIDE_BACKGROUND" val="[&quot;navigation&quot;]"/>
  <p:tag name="KSO_WM_SLIDE_BACKGROUND_TYPE" val="navigation"/>
  <p:tag name="KSO_WM_SLIDE_BK_DARK_LIGHT" val="2"/>
  <p:tag name="KSO_WM_SLIDE_CAN_ADD_NAVIGATION" val="1"/>
  <p:tag name="KSO_WM_SLIDE_ID" val="diagram20207647_1"/>
  <p:tag name="KSO_WM_SLIDE_INDEX" val="1"/>
  <p:tag name="KSO_WM_SLIDE_ITEM_CNT" val="0"/>
  <p:tag name="KSO_WM_SLIDE_LAYOUT" val="a_d"/>
  <p:tag name="KSO_WM_SLIDE_LAYOUT_CNT" val="1_1"/>
  <p:tag name="KSO_WM_SLIDE_LAYOUT_INFO" val="{&quot;id&quot;:&quot;2020-06-19T23:14:59&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06-19T23:14:59&quot;,&quot;margin&quot;:{&quot;bottom&quot;:0.42300000786781311,&quot;left&quot;:0.84700000286102295,&quot;right&quot;:0.84700000286102295,&quot;top&quot;:0.42300000786781311},&quot;type&quot;:0},{&quot;id&quot;:&quot;2020-06-19T23:14:59&quot;,&quot;margin&quot;:{&quot;bottom&quot;:1.6929999589920044,&quot;left&quot;:1.6929999589920044,&quot;right&quot;:1.6929999589920044,&quot;top&quot;:0.84700000286102295},&quot;type&quot;:0}],&quot;type&quot;:0}"/>
  <p:tag name="KSO_WM_SLIDE_POSITION" val="24*12"/>
  <p:tag name="KSO_WM_SLIDE_RATIO" val="1.777778"/>
  <p:tag name="KSO_WM_SLIDE_SIZE" val="912*456"/>
  <p:tag name="KSO_WM_SLIDE_SUBTYPE" val="picTxt"/>
  <p:tag name="KSO_WM_SLIDE_SUPPORT_FEATURE_TYPE" val="3"/>
  <p:tag name="KSO_WM_SLIDE_TYPE" val="text"/>
  <p:tag name="KSO_WM_TAG_VERSION" val="1.0"/>
  <p:tag name="KSO_WM_TEMPLATE_ASSEMBLE_GROUPID" val="5eecd662a758c1ec0b708e16"/>
  <p:tag name="KSO_WM_TEMPLATE_ASSEMBLE_XID" val="5eecd662a758c1ec0b708e16"/>
  <p:tag name="KSO_WM_TEMPLATE_CATEGORY" val="diagram"/>
  <p:tag name="KSO_WM_TEMPLATE_COLOR_TYPE" val="1"/>
  <p:tag name="KSO_WM_TEMPLATE_INDEX" val="20207647"/>
  <p:tag name="KSO_WM_TEMPLATE_MASTER_TYPE" val="0"/>
  <p:tag name="KSO_WM_TEMPLATE_SUBCATEGORY" val="21"/>
  <p:tag name="KSO_WM_UNIT_FLASH_PICTURE_TYPE" val="1"/>
</p:tagLst>
</file>

<file path=ppt/tags/tag191.xml><?xml version="1.0" encoding="utf-8"?>
<p:tagLst xmlns:p="http://schemas.openxmlformats.org/presentationml/2006/main">
  <p:tag name="AS_UNIQUEID" val="56"/>
</p:tagLst>
</file>

<file path=ppt/tags/tag192.xml><?xml version="1.0" encoding="utf-8"?>
<p:tagLst xmlns:p="http://schemas.openxmlformats.org/presentationml/2006/main">
  <p:tag name="AS_UNIQUEID" val="57"/>
</p:tagLst>
</file>

<file path=ppt/tags/tag193.xml><?xml version="1.0" encoding="utf-8"?>
<p:tagLst xmlns:p="http://schemas.openxmlformats.org/presentationml/2006/main">
  <p:tag name="AS_UNIQUEID" val="58"/>
</p:tagLst>
</file>

<file path=ppt/tags/tag194.xml><?xml version="1.0" encoding="utf-8"?>
<p:tagLst xmlns:p="http://schemas.openxmlformats.org/presentationml/2006/main">
  <p:tag name="AS_UNIQUEID" val="59"/>
</p:tagLst>
</file>

<file path=ppt/tags/tag195.xml><?xml version="1.0" encoding="utf-8"?>
<p:tagLst xmlns:p="http://schemas.openxmlformats.org/presentationml/2006/main">
  <p:tag name="AS_UNIQUEID" val="60"/>
</p:tagLst>
</file>

<file path=ppt/tags/tag196.xml><?xml version="1.0" encoding="utf-8"?>
<p:tagLst xmlns:p="http://schemas.openxmlformats.org/presentationml/2006/main">
  <p:tag name="AS_UNIQUEID" val="61"/>
</p:tagLst>
</file>

<file path=ppt/tags/tag197.xml><?xml version="1.0" encoding="utf-8"?>
<p:tagLst xmlns:p="http://schemas.openxmlformats.org/presentationml/2006/main">
  <p:tag name="AS_UNIQUEID" val="62"/>
</p:tagLst>
</file>

<file path=ppt/tags/tag198.xml><?xml version="1.0" encoding="utf-8"?>
<p:tagLst xmlns:p="http://schemas.openxmlformats.org/presentationml/2006/main">
  <p:tag name="AS_UNIQUEID" val="63"/>
</p:tagLst>
</file>

<file path=ppt/tags/tag199.xml><?xml version="1.0" encoding="utf-8"?>
<p:tagLst xmlns:p="http://schemas.openxmlformats.org/presentationml/2006/main">
  <p:tag name="AS_UNIQUEID" val="65"/>
</p:tagLst>
</file>

<file path=ppt/tags/tag2.xml><?xml version="1.0" encoding="utf-8"?>
<p:tagLst xmlns:p="http://schemas.openxmlformats.org/presentationml/2006/main">
  <p:tag name="AS_UNIQUEID" val="278"/>
</p:tagLst>
</file>

<file path=ppt/tags/tag20.xml><?xml version="1.0" encoding="utf-8"?>
<p:tagLst xmlns:p="http://schemas.openxmlformats.org/presentationml/2006/main">
  <p:tag name="AS_UNIQUEID" val="298"/>
</p:tagLst>
</file>

<file path=ppt/tags/tag200.xml><?xml version="1.0" encoding="utf-8"?>
<p:tagLst xmlns:p="http://schemas.openxmlformats.org/presentationml/2006/main">
  <p:tag name="AS_UNIQUEID" val="66"/>
</p:tagLst>
</file>

<file path=ppt/tags/tag201.xml><?xml version="1.0" encoding="utf-8"?>
<p:tagLst xmlns:p="http://schemas.openxmlformats.org/presentationml/2006/main">
  <p:tag name="AS_UNIQUEID" val="68"/>
  <p:tag name="KSO_WM_BEAUTIFY_FLAG" val="#wm#"/>
  <p:tag name="KSO_WM_CHIP_GROUPID" val="5ef0aed10e56d0f322bebb3b"/>
  <p:tag name="KSO_WM_CHIP_XID" val="5ef0aed10e56d0f322bebb3c"/>
  <p:tag name="KSO_WM_TAG_VERSION" val="1.0"/>
  <p:tag name="KSO_WM_TEMPLATE_ASSEMBLE_GROUPID" val="5f28c2f0671cac347436e96a"/>
  <p:tag name="KSO_WM_TEMPLATE_ASSEMBLE_XID" val="5f28c2f0671cac347436e96a"/>
  <p:tag name="KSO_WM_TEMPLATE_CATEGORY" val="diagram"/>
  <p:tag name="KSO_WM_TEMPLATE_INDEX" val="20208175"/>
  <p:tag name="KSO_WM_UNIT_BLOCK" val="0"/>
  <p:tag name="KSO_WM_UNIT_COMPATIBLE" val="0"/>
  <p:tag name="KSO_WM_UNIT_DEC_AREA_ID" val="3d93b21925574cb8aff9907deeea53c3"/>
  <p:tag name="KSO_WM_UNIT_DECORATE_INFO" val="{&quot;ReferentInfo&quot;:{&quot;X&quot;:{&quot;Pos&quot;:0},&quot;Y&quot;:{&quot;Pos&quot;:0}},&quot;DecorateInfoX&quot;:{&quot;Pos&quot;:0,&quot;IsAbs&quot;:false},&quot;DecorateInfoY&quot;:{&quot;Pos&quot;:0,&quot;IsAbs&quot;:false},&quot;DecorateInfoW&quot;:{&quot;IsAbs&quot;:true},&quot;DecorateInfoH&quot;:{&quot;IsAbs&quot;:true}}"/>
  <p:tag name="KSO_WM_UNIT_DIAGRAM_ISNUMVISUAL" val="0"/>
  <p:tag name="KSO_WM_UNIT_DIAGRAM_ISREFERUNIT" val="0"/>
  <p:tag name="KSO_WM_UNIT_HIGHLIGHT" val="0"/>
  <p:tag name="KSO_WM_UNIT_ID" val="diagram20208175_1*i*1"/>
  <p:tag name="KSO_WM_UNIT_INDEX" val="1"/>
  <p:tag name="KSO_WM_UNIT_LAYERLEVEL" val="1"/>
  <p:tag name="KSO_WM_UNIT_LINE_FILL_TYPE" val="2"/>
  <p:tag name="KSO_WM_UNIT_LINE_FORE_SCHEMECOLOR_INDEX" val="13"/>
  <p:tag name="KSO_WM_UNIT_LINE_FORE_SCHEMECOLOR_INDEX_BRIGHTNESS" val="0"/>
  <p:tag name="KSO_WM_UNIT_SM_LIMIT_TYPE" val="1"/>
  <p:tag name="KSO_WM_UNIT_TEXT_FILL_FORE_SCHEMECOLOR_INDEX" val="2"/>
  <p:tag name="KSO_WM_UNIT_TEXT_FILL_FORE_SCHEMECOLOR_INDEX_BRIGHTNESS" val="0"/>
  <p:tag name="KSO_WM_UNIT_TEXT_FILL_TYPE" val="1"/>
  <p:tag name="KSO_WM_UNIT_TYPE" val="i"/>
  <p:tag name="KSO_WM_UNIT_VALUE" val="357"/>
</p:tagLst>
</file>

<file path=ppt/tags/tag202.xml><?xml version="1.0" encoding="utf-8"?>
<p:tagLst xmlns:p="http://schemas.openxmlformats.org/presentationml/2006/main">
  <p:tag name="AS_UNIQUEID" val="69"/>
  <p:tag name="KSO_WM_ASSEMBLE_CHIP_INDEX" val="29184abe00214c8f9840b069fa7f9dfe"/>
  <p:tag name="KSO_WM_BEAUTIFY_FLAG" val="#wm#"/>
  <p:tag name="KSO_WM_CHIP_GROUPID" val="5e7310da9a230a26b9e88a19"/>
  <p:tag name="KSO_WM_CHIP_XID" val="5e7310da9a230a26b9e88a1a"/>
  <p:tag name="KSO_WM_TAG_VERSION" val="1.0"/>
  <p:tag name="KSO_WM_TEMPLATE_ASSEMBLE_GROUPID" val="5f28c2f0671cac347436e96a"/>
  <p:tag name="KSO_WM_TEMPLATE_ASSEMBLE_XID" val="5f28c2f0671cac347436e96a"/>
  <p:tag name="KSO_WM_TEMPLATE_CATEGORY" val="diagram"/>
  <p:tag name="KSO_WM_TEMPLATE_INDEX" val="20208175"/>
  <p:tag name="KSO_WM_UNIT_COMPATIBLE" val="0"/>
  <p:tag name="KSO_WM_UNIT_DEC_AREA_ID" val="bef65939efbc467cbbc9fe517d6dbfc5"/>
  <p:tag name="KSO_WM_UNIT_DIAGRAM_ISNUMVISUAL" val="0"/>
  <p:tag name="KSO_WM_UNIT_DIAGRAM_ISREFERUNIT" val="0"/>
  <p:tag name="KSO_WM_UNIT_HIGHLIGHT" val="0"/>
  <p:tag name="KSO_WM_UNIT_ID" val="diagram20208175_1*d*1"/>
  <p:tag name="KSO_WM_UNIT_INDEX" val="1"/>
  <p:tag name="KSO_WM_UNIT_LAYERLEVEL" val="1"/>
  <p:tag name="KSO_WM_UNIT_PLACING_PICTURE" val="29184abe00214c8f9840b069fa7f9dfe"/>
  <p:tag name="KSO_WM_UNIT_PLACING_PICTURE_COLLAGE_VIEWPORT" val="{&quot;height&quot;:5456.2319535588094,&quot;width&quot;:4390.25}"/>
  <p:tag name="KSO_WM_UNIT_PLACING_PICTURE_INFO" val="{&quot;code&quot;:&quot;&quot;,&quot;full_picture&quot;:false,&quot;scheme&quot;:&quot;&quot;,&quot;spacing&quot;:5}"/>
  <p:tag name="KSO_WM_UNIT_SUPPORT_UNIT_TYPE" val="[&quot;l&quot;,&quot;m&quot;,&quot;n&quot;,&quot;o&quot;,&quot;p&quot;,&quot;q&quot;,&quot;r&quot;,&quot;δ&quot;,&quot;ε&quot;,&quot;ζ&quot;,&quot;η&quot;,&quot;d&quot;,&quot;α&quot;,&quot;β&quot;,&quot;θ&quot;]"/>
  <p:tag name="KSO_WM_UNIT_TYPE" val="d"/>
  <p:tag name="KSO_WM_UNIT_VALUE" val="1311*1311"/>
</p:tagLst>
</file>

<file path=ppt/tags/tag203.xml><?xml version="1.0" encoding="utf-8"?>
<p:tagLst xmlns:p="http://schemas.openxmlformats.org/presentationml/2006/main">
  <p:tag name="AS_UNIQUEID" val="70"/>
  <p:tag name="KSO_WM_ASSEMBLE_CHIP_INDEX" val="33c4cd4853be43c09aea7b63baa19829"/>
  <p:tag name="KSO_WM_BEAUTIFY_FLAG" val="#wm#"/>
  <p:tag name="KSO_WM_CHIP_GROUPID" val="5e7310da9a230a26b9e88a19"/>
  <p:tag name="KSO_WM_CHIP_XID" val="5e7310da9a230a26b9e88a1a"/>
  <p:tag name="KSO_WM_TAG_VERSION" val="1.0"/>
  <p:tag name="KSO_WM_TEMPLATE_ASSEMBLE_GROUPID" val="5f28c2f0671cac347436e96a"/>
  <p:tag name="KSO_WM_TEMPLATE_ASSEMBLE_XID" val="5f28c2f0671cac347436e96a"/>
  <p:tag name="KSO_WM_TEMPLATE_CATEGORY" val="diagram"/>
  <p:tag name="KSO_WM_TEMPLATE_INDEX" val="20208175"/>
  <p:tag name="KSO_WM_UNIT_COMPATIBLE" val="0"/>
  <p:tag name="KSO_WM_UNIT_DEC_AREA_ID" val="4c8543265ef44570a23d0fe4eea613fc"/>
  <p:tag name="KSO_WM_UNIT_DIAGRAM_ISNUMVISUAL" val="0"/>
  <p:tag name="KSO_WM_UNIT_DIAGRAM_ISREFERUNIT" val="0"/>
  <p:tag name="KSO_WM_UNIT_HIGHLIGHT" val="0"/>
  <p:tag name="KSO_WM_UNIT_ID" val="diagram20208175_1*d*2"/>
  <p:tag name="KSO_WM_UNIT_INDEX" val="2"/>
  <p:tag name="KSO_WM_UNIT_LAYERLEVEL" val="1"/>
  <p:tag name="KSO_WM_UNIT_PICTURE_CLIP_FLAG" val="0"/>
  <p:tag name="KSO_WM_UNIT_PLACING_PICTURE" val="33c4cd4853be43c09aea7b63baa19829"/>
  <p:tag name="KSO_WM_UNIT_TYPE" val="d"/>
  <p:tag name="KSO_WM_UNIT_VALUE" val="1311*1311"/>
</p:tagLst>
</file>

<file path=ppt/tags/tag204.xml><?xml version="1.0" encoding="utf-8"?>
<p:tagLst xmlns:p="http://schemas.openxmlformats.org/presentationml/2006/main">
  <p:tag name="AS_UNIQUEID" val="71"/>
</p:tagLst>
</file>

<file path=ppt/tags/tag205.xml><?xml version="1.0" encoding="utf-8"?>
<p:tagLst xmlns:p="http://schemas.openxmlformats.org/presentationml/2006/main">
  <p:tag name="AS_UNIQUEID" val="72"/>
</p:tagLst>
</file>

<file path=ppt/tags/tag206.xml><?xml version="1.0" encoding="utf-8"?>
<p:tagLst xmlns:p="http://schemas.openxmlformats.org/presentationml/2006/main">
  <p:tag name="KSO_WM_BEAUTIFY_FLAG" val="#wm#"/>
  <p:tag name="KSO_WM_CHIP_FILLPROP" val="[[{&quot;fill_id&quot;:&quot;8514caf1982843f58415543f86a08969&quot;,&quot;fill_align&quot;:&quot;cm&quot;,&quot;text_align&quot;:&quot;lm&quot;,&quot;text_direction&quot;:&quot;horizontal&quot;,&quot;chip_types&quot;:[&quot;diagram&quot;,&quot;pictext&quot;,&quot;text&quot;,&quot;picture&quot;,&quot;chart&quot;,&quot;table&quot;,&quot;video&quot;],&quot;support_features&quot;:[&quot;collage&quot;,&quot;carousel&quot;,&quot;creativecrop&quot;]},{&quot;fill_id&quot;:&quot;9828eee373e8460b9325602065c17857&quot;,&quot;fill_align&quot;:&quot;cm&quot;,&quot;text_align&quot;:&quot;cm&quot;,&quot;text_direction&quot;:&quot;horizontal&quot;,&quot;chip_types&quot;:[&quot;picture&quot;]}]]"/>
  <p:tag name="KSO_WM_CHIP_GROUPID" val="5ef0aed10e56d0f322bebb3b"/>
  <p:tag name="KSO_WM_CHIP_INFOS" val="{&quot;layout_type&quot;:&quot;leftright&quot;,&quot;tags&quot;:{&quot;style&quot;:[&quot;商务&quot;,&quot;简约&quot;,&quot;文艺清新&quot;,&quot;中国风&quot;,&quot;卡通&quot;,&quot;欧美风&quot;,&quot;黑板风&quot;,&quot;渐变风&quot;,&quot;党政风&quot;]},&quot;slide_type&quot;:[&quot;text&quot;],&quot;aspect_ratio&quot;:&quot;16:9&quot;}"/>
  <p:tag name="KSO_WM_CHIP_XID" val="5ef0aed10e56d0f322bebb3c"/>
  <p:tag name="KSO_WM_SLIDE_BACKGROUND" val="[&quot;general&quot;]"/>
  <p:tag name="KSO_WM_SLIDE_BACKGROUND_TYPE" val="general"/>
  <p:tag name="KSO_WM_SLIDE_BK_DARK_LIGHT" val="2"/>
  <p:tag name="KSO_WM_SLIDE_ID" val="diagram20208175_1"/>
  <p:tag name="KSO_WM_SLIDE_INDEX" val="1"/>
  <p:tag name="KSO_WM_SLIDE_ITEM_CNT" val="0"/>
  <p:tag name="KSO_WM_SLIDE_LAYOUT" val="d"/>
  <p:tag name="KSO_WM_SLIDE_LAYOUT_CNT" val="2"/>
  <p:tag name="KSO_WM_SLIDE_LAYOUT_INFO" val="{&quot;backgroundInfo&quot;:[{&quot;bottom&quot;:0,&quot;bottomAbs&quot;:false,&quot;left&quot;:0,&quot;leftAbs&quot;:false,&quot;right&quot;:0,&quot;rightAbs&quot;:false,&quot;top&quot;:0,&quot;topAbs&quot;:false,&quot;type&quot;:&quot;general&quot;}],&quot;direction&quot;:1,&quot;id&quot;:&quot;2020-08-16T11:02:03&quot;,&quot;maxSize&quot;:{&quot;size1&quot;:50},&quot;minSize&quot;:{&quot;size1&quot;:45},&quot;normalSize&quot;:{&quot;size1&quot;:47.600000000000001},&quot;subLayout&quot;:[{&quot;id&quot;:&quot;2020-08-16T11:02:03&quot;,&quot;margin&quot;:{&quot;bottom&quot;:2.9630000591278076,&quot;left&quot;:2.1170001029968262,&quot;right&quot;:0.026000002399086952,&quot;top&quot;:2.9630000591278076},&quot;type&quot;:0},{&quot;id&quot;:&quot;2020-08-16T11:02:03&quot;,&quot;margin&quot;:{&quot;bottom&quot;:2.9630000591278076,&quot;left&quot;:1.6929999589920044,&quot;right&quot;:2.1170001029968262,&quot;top&quot;:2.9630000591278076},&quot;type&quot;:0}],&quot;type&quot;:0}"/>
  <p:tag name="KSO_WM_SLIDE_POSITION" val="84*47"/>
  <p:tag name="KSO_WM_SLIDE_RATIO" val="1.777778"/>
  <p:tag name="KSO_WM_SLIDE_SIZE" val="836*445"/>
  <p:tag name="KSO_WM_SLIDE_SUBTYPE" val="picTxt"/>
  <p:tag name="KSO_WM_SLIDE_SUPPORT_FEATURE_TYPE" val="0"/>
  <p:tag name="KSO_WM_SLIDE_TYPE" val="text"/>
  <p:tag name="KSO_WM_TAG_VERSION" val="1.0"/>
  <p:tag name="KSO_WM_TEMPLATE_ASSEMBLE_GROUPID" val="5f28c2f0671cac347436e96a"/>
  <p:tag name="KSO_WM_TEMPLATE_ASSEMBLE_XID" val="5f28c2f0671cac347436e96a"/>
  <p:tag name="KSO_WM_TEMPLATE_CATEGORY" val="diagram"/>
  <p:tag name="KSO_WM_TEMPLATE_COLOR_TYPE" val="1"/>
  <p:tag name="KSO_WM_TEMPLATE_INDEX" val="20208175"/>
  <p:tag name="KSO_WM_TEMPLATE_MASTER_TYPE" val="0"/>
  <p:tag name="KSO_WM_TEMPLATE_SUBCATEGORY" val="21"/>
</p:tagLst>
</file>

<file path=ppt/tags/tag207.xml><?xml version="1.0" encoding="utf-8"?>
<p:tagLst xmlns:p="http://schemas.openxmlformats.org/presentationml/2006/main">
  <p:tag name="AS_UNIQUEID" val="74"/>
  <p:tag name="KSO_WM_ASSEMBLE_CHIP_INDEX" val="95c71034b8dd436f92d4ad9adcae3f20"/>
  <p:tag name="KSO_WM_BEAUTIFY_FLAG" val="#wm#"/>
  <p:tag name="KSO_WM_CHIP_GROUPID" val="5e7310da9a230a26b9e88a19"/>
  <p:tag name="KSO_WM_CHIP_XID" val="5e7310da9a230a26b9e88a1a"/>
  <p:tag name="KSO_WM_TAG_VERSION" val="1.0"/>
  <p:tag name="KSO_WM_TEMPLATE_ASSEMBLE_GROUPID" val="5eeef343a758c1ec0b709432"/>
  <p:tag name="KSO_WM_TEMPLATE_ASSEMBLE_XID" val="5eeef343a758c1ec0b709432"/>
  <p:tag name="KSO_WM_TEMPLATE_CATEGORY" val="diagram"/>
  <p:tag name="KSO_WM_TEMPLATE_INDEX" val="20207945"/>
  <p:tag name="KSO_WM_UNIT_COMPATIBLE" val="0"/>
  <p:tag name="KSO_WM_UNIT_DEC_AREA_ID" val="1994431ae8e3477eaa7badd8d0c0f3a7"/>
  <p:tag name="KSO_WM_UNIT_DIAGRAM_ISNUMVISUAL" val="0"/>
  <p:tag name="KSO_WM_UNIT_DIAGRAM_ISREFERUNIT" val="0"/>
  <p:tag name="KSO_WM_UNIT_HIGHLIGHT" val="0"/>
  <p:tag name="KSO_WM_UNIT_ID" val="diagram20207945_1*d*1"/>
  <p:tag name="KSO_WM_UNIT_INDEX" val="1"/>
  <p:tag name="KSO_WM_UNIT_LAYERLEVEL" val="1"/>
  <p:tag name="KSO_WM_UNIT_PLACING_PICTURE" val="95c71034b8dd436f92d4ad9adcae3f20"/>
  <p:tag name="KSO_WM_UNIT_PLACING_PICTURE_COLLAGE_RELATIVERECTANGLE" val="{&quot;bottom&quot;:0.0073331560422229825,&quot;left&quot;:0,&quot;right&quot;:0,&quot;top&quot;:0.0073331560422229825}"/>
  <p:tag name="KSO_WM_UNIT_PLACING_PICTURE_COLLAGE_VIEWPORT" val="{&quot;height&quot;:2318.162416253796,&quot;width&quot;:2352.667196770768}"/>
  <p:tag name="KSO_WM_UNIT_PLACING_PICTURE_INFO" val="{&quot;code&quot;:&quot;&quot;,&quot;full_picture&quot;:false,&quot;scheme&quot;:&quot;9-0&quot;,&quot;spacing&quot;:5}"/>
  <p:tag name="KSO_WM_UNIT_PLACING_PICTURE_USER_RELATIVERECTANGLE" val="{&quot;bottom&quot;:0,&quot;left&quot;:0,&quot;right&quot;:0,&quot;top&quot;:0}"/>
  <p:tag name="KSO_WM_UNIT_PLACING_PICTURE_USER_RELATIVERECTANGLE_SMARTMENU" val="{&quot;bottom&quot;:0.0073331560422229825,&quot;left&quot;:0,&quot;right&quot;:0,&quot;top&quot;:0.0073331560422229825}"/>
  <p:tag name="KSO_WM_UNIT_PLACING_PICTURE_USER_VIEWPORT" val="{&quot;height&quot;:12000,&quot;width&quot;:12000}"/>
  <p:tag name="KSO_WM_UNIT_PLACING_PICTURE_USER_VIEWPORT_SMARTMENU" val="{&quot;height&quot;:1793.322347005208,&quot;width&quot;:1820.0152587890625}"/>
  <p:tag name="KSO_WM_UNIT_SUPPORT_UNIT_TYPE" val="[&quot;l&quot;,&quot;m&quot;,&quot;n&quot;,&quot;o&quot;,&quot;p&quot;,&quot;q&quot;,&quot;r&quot;,&quot;δ&quot;,&quot;η&quot;,&quot;α&quot;,&quot;β&quot;]"/>
  <p:tag name="KSO_WM_UNIT_TYPE" val="d"/>
  <p:tag name="KSO_WM_UNIT_VALUE" val="761*1354"/>
</p:tagLst>
</file>

<file path=ppt/tags/tag208.xml><?xml version="1.0" encoding="utf-8"?>
<p:tagLst xmlns:p="http://schemas.openxmlformats.org/presentationml/2006/main">
  <p:tag name="AS_UNIQUEID" val="75"/>
  <p:tag name="KSO_WM_ASSEMBLE_CHIP_INDEX" val="95c71034b8dd436f92d4ad9adcae3f20"/>
  <p:tag name="KSO_WM_BEAUTIFY_FLAG" val="#wm#"/>
  <p:tag name="KSO_WM_CHIP_GROUPID" val="5e7310da9a230a26b9e88a19"/>
  <p:tag name="KSO_WM_CHIP_XID" val="5e7310da9a230a26b9e88a1a"/>
  <p:tag name="KSO_WM_TAG_VERSION" val="1.0"/>
  <p:tag name="KSO_WM_TEMPLATE_ASSEMBLE_GROUPID" val="5eeef343a758c1ec0b709432"/>
  <p:tag name="KSO_WM_TEMPLATE_ASSEMBLE_XID" val="5eeef343a758c1ec0b709432"/>
  <p:tag name="KSO_WM_TEMPLATE_CATEGORY" val="diagram"/>
  <p:tag name="KSO_WM_TEMPLATE_INDEX" val="20207945"/>
  <p:tag name="KSO_WM_UNIT_COMPATIBLE" val="0"/>
  <p:tag name="KSO_WM_UNIT_DEC_AREA_ID" val="1994431ae8e3477eaa7badd8d0c0f3a7"/>
  <p:tag name="KSO_WM_UNIT_DIAGRAM_ISNUMVISUAL" val="0"/>
  <p:tag name="KSO_WM_UNIT_DIAGRAM_ISREFERUNIT" val="0"/>
  <p:tag name="KSO_WM_UNIT_HIGHLIGHT" val="0"/>
  <p:tag name="KSO_WM_UNIT_ID" val="diagram20207945_1*d*1"/>
  <p:tag name="KSO_WM_UNIT_INDEX" val="1"/>
  <p:tag name="KSO_WM_UNIT_LAYERLEVEL" val="1"/>
  <p:tag name="KSO_WM_UNIT_PLACING_PICTURE" val="95c71034b8dd436f92d4ad9adcae3f20"/>
  <p:tag name="KSO_WM_UNIT_PLACING_PICTURE_COLLAGE_RELATIVERECTANGLE" val="{&quot;bottom&quot;:0.0073331560422229825,&quot;left&quot;:0,&quot;right&quot;:0,&quot;top&quot;:0.0073331560422229825}"/>
  <p:tag name="KSO_WM_UNIT_PLACING_PICTURE_COLLAGE_VIEWPORT" val="{&quot;height&quot;:2318.162416253796,&quot;width&quot;:2352.667196770768}"/>
  <p:tag name="KSO_WM_UNIT_PLACING_PICTURE_INFO" val="{&quot;code&quot;:&quot;&quot;,&quot;full_picture&quot;:false,&quot;scheme&quot;:&quot;9-0&quot;,&quot;spacing&quot;:5}"/>
  <p:tag name="KSO_WM_UNIT_PLACING_PICTURE_USER_RELATIVERECTANGLE" val="{&quot;bottom&quot;:0,&quot;left&quot;:0,&quot;right&quot;:0,&quot;top&quot;:0}"/>
  <p:tag name="KSO_WM_UNIT_PLACING_PICTURE_USER_RELATIVERECTANGLE_SMARTMENU" val="{&quot;bottom&quot;:0.0073331560422229825,&quot;left&quot;:0,&quot;right&quot;:0,&quot;top&quot;:0.0073331560422229825}"/>
  <p:tag name="KSO_WM_UNIT_PLACING_PICTURE_USER_VIEWPORT" val="{&quot;height&quot;:12000,&quot;width&quot;:12000}"/>
  <p:tag name="KSO_WM_UNIT_PLACING_PICTURE_USER_VIEWPORT_SMARTMENU" val="{&quot;height&quot;:1793.322347005208,&quot;width&quot;:1820.0152587890625}"/>
  <p:tag name="KSO_WM_UNIT_SUPPORT_UNIT_TYPE" val="[&quot;l&quot;,&quot;m&quot;,&quot;n&quot;,&quot;o&quot;,&quot;p&quot;,&quot;q&quot;,&quot;r&quot;,&quot;δ&quot;,&quot;η&quot;,&quot;α&quot;,&quot;β&quot;]"/>
  <p:tag name="KSO_WM_UNIT_TYPE" val="d"/>
  <p:tag name="KSO_WM_UNIT_VALUE" val="761*1354"/>
</p:tagLst>
</file>

<file path=ppt/tags/tag209.xml><?xml version="1.0" encoding="utf-8"?>
<p:tagLst xmlns:p="http://schemas.openxmlformats.org/presentationml/2006/main">
  <p:tag name="AS_UNIQUEID" val="76"/>
  <p:tag name="KSO_WM_ASSEMBLE_CHIP_INDEX" val="95c71034b8dd436f92d4ad9adcae3f20"/>
  <p:tag name="KSO_WM_BEAUTIFY_FLAG" val="#wm#"/>
  <p:tag name="KSO_WM_CHIP_GROUPID" val="5e7310da9a230a26b9e88a19"/>
  <p:tag name="KSO_WM_CHIP_XID" val="5e7310da9a230a26b9e88a1a"/>
  <p:tag name="KSO_WM_TAG_VERSION" val="1.0"/>
  <p:tag name="KSO_WM_TEMPLATE_ASSEMBLE_GROUPID" val="5eeef343a758c1ec0b709432"/>
  <p:tag name="KSO_WM_TEMPLATE_ASSEMBLE_XID" val="5eeef343a758c1ec0b709432"/>
  <p:tag name="KSO_WM_TEMPLATE_CATEGORY" val="diagram"/>
  <p:tag name="KSO_WM_TEMPLATE_INDEX" val="20207945"/>
  <p:tag name="KSO_WM_UNIT_COMPATIBLE" val="0"/>
  <p:tag name="KSO_WM_UNIT_DEC_AREA_ID" val="1994431ae8e3477eaa7badd8d0c0f3a7"/>
  <p:tag name="KSO_WM_UNIT_DIAGRAM_ISNUMVISUAL" val="0"/>
  <p:tag name="KSO_WM_UNIT_DIAGRAM_ISREFERUNIT" val="0"/>
  <p:tag name="KSO_WM_UNIT_HIGHLIGHT" val="0"/>
  <p:tag name="KSO_WM_UNIT_ID" val="diagram20207945_1*d*1"/>
  <p:tag name="KSO_WM_UNIT_INDEX" val="1"/>
  <p:tag name="KSO_WM_UNIT_LAYERLEVEL" val="1"/>
  <p:tag name="KSO_WM_UNIT_PLACING_PICTURE" val="95c71034b8dd436f92d4ad9adcae3f20"/>
  <p:tag name="KSO_WM_UNIT_PLACING_PICTURE_COLLAGE_RELATIVERECTANGLE" val="{&quot;bottom&quot;:0.0073331560422229825,&quot;left&quot;:0,&quot;right&quot;:0,&quot;top&quot;:0.0073331560422229825}"/>
  <p:tag name="KSO_WM_UNIT_PLACING_PICTURE_COLLAGE_VIEWPORT" val="{&quot;height&quot;:2318.162416253796,&quot;width&quot;:2352.667196770768}"/>
  <p:tag name="KSO_WM_UNIT_PLACING_PICTURE_INFO" val="{&quot;code&quot;:&quot;&quot;,&quot;full_picture&quot;:false,&quot;scheme&quot;:&quot;9-0&quot;,&quot;spacing&quot;:5}"/>
  <p:tag name="KSO_WM_UNIT_PLACING_PICTURE_USER_RELATIVERECTANGLE" val="{&quot;bottom&quot;:0,&quot;left&quot;:0,&quot;right&quot;:0,&quot;top&quot;:0}"/>
  <p:tag name="KSO_WM_UNIT_PLACING_PICTURE_USER_RELATIVERECTANGLE_SMARTMENU" val="{&quot;bottom&quot;:0.0073331560422229825,&quot;left&quot;:0,&quot;right&quot;:0,&quot;top&quot;:0.0073331560422229825}"/>
  <p:tag name="KSO_WM_UNIT_PLACING_PICTURE_USER_VIEWPORT" val="{&quot;height&quot;:12000,&quot;width&quot;:12000}"/>
  <p:tag name="KSO_WM_UNIT_PLACING_PICTURE_USER_VIEWPORT_SMARTMENU" val="{&quot;height&quot;:1793.322347005208,&quot;width&quot;:1820.0152587890625}"/>
  <p:tag name="KSO_WM_UNIT_SUPPORT_UNIT_TYPE" val="[&quot;l&quot;,&quot;m&quot;,&quot;n&quot;,&quot;o&quot;,&quot;p&quot;,&quot;q&quot;,&quot;r&quot;,&quot;δ&quot;,&quot;η&quot;,&quot;α&quot;,&quot;β&quot;]"/>
  <p:tag name="KSO_WM_UNIT_TYPE" val="d"/>
  <p:tag name="KSO_WM_UNIT_VALUE" val="761*1354"/>
</p:tagLst>
</file>

<file path=ppt/tags/tag21.xml><?xml version="1.0" encoding="utf-8"?>
<p:tagLst xmlns:p="http://schemas.openxmlformats.org/presentationml/2006/main">
  <p:tag name="AS_UNIQUEID" val="299"/>
</p:tagLst>
</file>

<file path=ppt/tags/tag210.xml><?xml version="1.0" encoding="utf-8"?>
<p:tagLst xmlns:p="http://schemas.openxmlformats.org/presentationml/2006/main">
  <p:tag name="AS_UNIQUEID" val="77"/>
  <p:tag name="KSO_WM_ASSEMBLE_CHIP_INDEX" val="95c71034b8dd436f92d4ad9adcae3f20"/>
  <p:tag name="KSO_WM_BEAUTIFY_FLAG" val="#wm#"/>
  <p:tag name="KSO_WM_CHIP_GROUPID" val="5e7310da9a230a26b9e88a19"/>
  <p:tag name="KSO_WM_CHIP_XID" val="5e7310da9a230a26b9e88a1a"/>
  <p:tag name="KSO_WM_TAG_VERSION" val="1.0"/>
  <p:tag name="KSO_WM_TEMPLATE_ASSEMBLE_GROUPID" val="5eeef343a758c1ec0b709432"/>
  <p:tag name="KSO_WM_TEMPLATE_ASSEMBLE_XID" val="5eeef343a758c1ec0b709432"/>
  <p:tag name="KSO_WM_TEMPLATE_CATEGORY" val="diagram"/>
  <p:tag name="KSO_WM_TEMPLATE_INDEX" val="20207945"/>
  <p:tag name="KSO_WM_UNIT_COMPATIBLE" val="0"/>
  <p:tag name="KSO_WM_UNIT_DEC_AREA_ID" val="1994431ae8e3477eaa7badd8d0c0f3a7"/>
  <p:tag name="KSO_WM_UNIT_DIAGRAM_ISNUMVISUAL" val="0"/>
  <p:tag name="KSO_WM_UNIT_DIAGRAM_ISREFERUNIT" val="0"/>
  <p:tag name="KSO_WM_UNIT_HIGHLIGHT" val="0"/>
  <p:tag name="KSO_WM_UNIT_ID" val="diagram20207945_1*d*1"/>
  <p:tag name="KSO_WM_UNIT_INDEX" val="1"/>
  <p:tag name="KSO_WM_UNIT_LAYERLEVEL" val="1"/>
  <p:tag name="KSO_WM_UNIT_PLACING_PICTURE" val="95c71034b8dd436f92d4ad9adcae3f20"/>
  <p:tag name="KSO_WM_UNIT_PLACING_PICTURE_COLLAGE_RELATIVERECTANGLE" val="{&quot;bottom&quot;:0,&quot;left&quot;:0.17088135511657562,&quot;right&quot;:0.17088135511657562,&quot;top&quot;:0}"/>
  <p:tag name="KSO_WM_UNIT_PLACING_PICTURE_COLLAGE_VIEWPORT" val="{&quot;height&quot;:3574.1941877420354,&quot;width&quot;:2352.667196770768}"/>
  <p:tag name="KSO_WM_UNIT_PLACING_PICTURE_INFO" val="{&quot;code&quot;:&quot;&quot;,&quot;full_picture&quot;:false,&quot;scheme&quot;:&quot;9-0&quot;,&quot;spacing&quot;:5}"/>
  <p:tag name="KSO_WM_UNIT_PLACING_PICTURE_USER_RELATIVERECTANGLE" val="{&quot;bottom&quot;:0,&quot;left&quot;:0,&quot;right&quot;:0,&quot;top&quot;:0}"/>
  <p:tag name="KSO_WM_UNIT_PLACING_PICTURE_USER_RELATIVERECTANGLE_SMARTMENU" val="{&quot;bottom&quot;:0,&quot;left&quot;:0.17088135511657562,&quot;right&quot;:0.17088135511657562,&quot;top&quot;:0}"/>
  <p:tag name="KSO_WM_UNIT_PLACING_PICTURE_USER_VIEWPORT" val="{&quot;height&quot;:12000,&quot;width&quot;:12000}"/>
  <p:tag name="KSO_WM_UNIT_PLACING_PICTURE_USER_VIEWPORT_SMARTMENU" val="{&quot;height&quot;:2764.9835205078125,&quot;width&quot;:1820.0152587890625}"/>
  <p:tag name="KSO_WM_UNIT_SUPPORT_UNIT_TYPE" val="[&quot;l&quot;,&quot;m&quot;,&quot;n&quot;,&quot;o&quot;,&quot;p&quot;,&quot;q&quot;,&quot;r&quot;,&quot;δ&quot;,&quot;η&quot;,&quot;α&quot;,&quot;β&quot;]"/>
  <p:tag name="KSO_WM_UNIT_TYPE" val="d"/>
  <p:tag name="KSO_WM_UNIT_VALUE" val="761*1354"/>
</p:tagLst>
</file>

<file path=ppt/tags/tag211.xml><?xml version="1.0" encoding="utf-8"?>
<p:tagLst xmlns:p="http://schemas.openxmlformats.org/presentationml/2006/main">
  <p:tag name="AS_UNIQUEID" val="78"/>
  <p:tag name="KSO_WM_ASSEMBLE_CHIP_INDEX" val="95c71034b8dd436f92d4ad9adcae3f20"/>
  <p:tag name="KSO_WM_BEAUTIFY_FLAG" val="#wm#"/>
  <p:tag name="KSO_WM_CHIP_GROUPID" val="5e7310da9a230a26b9e88a19"/>
  <p:tag name="KSO_WM_CHIP_XID" val="5e7310da9a230a26b9e88a1a"/>
  <p:tag name="KSO_WM_TAG_VERSION" val="1.0"/>
  <p:tag name="KSO_WM_TEMPLATE_ASSEMBLE_GROUPID" val="5eeef343a758c1ec0b709432"/>
  <p:tag name="KSO_WM_TEMPLATE_ASSEMBLE_XID" val="5eeef343a758c1ec0b709432"/>
  <p:tag name="KSO_WM_TEMPLATE_CATEGORY" val="diagram"/>
  <p:tag name="KSO_WM_TEMPLATE_INDEX" val="20207945"/>
  <p:tag name="KSO_WM_UNIT_COMPATIBLE" val="0"/>
  <p:tag name="KSO_WM_UNIT_DEC_AREA_ID" val="1994431ae8e3477eaa7badd8d0c0f3a7"/>
  <p:tag name="KSO_WM_UNIT_DIAGRAM_ISNUMVISUAL" val="0"/>
  <p:tag name="KSO_WM_UNIT_DIAGRAM_ISREFERUNIT" val="0"/>
  <p:tag name="KSO_WM_UNIT_HIGHLIGHT" val="0"/>
  <p:tag name="KSO_WM_UNIT_ID" val="diagram20207945_1*d*1"/>
  <p:tag name="KSO_WM_UNIT_INDEX" val="1"/>
  <p:tag name="KSO_WM_UNIT_LAYERLEVEL" val="1"/>
  <p:tag name="KSO_WM_UNIT_PLACING_PICTURE" val="95c71034b8dd436f92d4ad9adcae3f20"/>
  <p:tag name="KSO_WM_UNIT_PLACING_PICTURE_COLLAGE_RELATIVERECTANGLE" val="{&quot;bottom&quot;:0.24220237688622792,&quot;left&quot;:0,&quot;right&quot;:0,&quot;top&quot;:0.24220237688622792}"/>
  <p:tag name="KSO_WM_UNIT_PLACING_PICTURE_COLLAGE_VIEWPORT" val="{&quot;height&quot;:1690.1465305096767,&quot;width&quot;:2352.667196770768}"/>
  <p:tag name="KSO_WM_UNIT_PLACING_PICTURE_INFO" val="{&quot;code&quot;:&quot;&quot;,&quot;full_picture&quot;:false,&quot;scheme&quot;:&quot;9-0&quot;,&quot;spacing&quot;:5}"/>
  <p:tag name="KSO_WM_UNIT_PLACING_PICTURE_USER_RELATIVERECTANGLE" val="{&quot;bottom&quot;:0,&quot;left&quot;:0,&quot;right&quot;:0,&quot;top&quot;:0}"/>
  <p:tag name="KSO_WM_UNIT_PLACING_PICTURE_USER_RELATIVERECTANGLE_SMARTMENU" val="{&quot;bottom&quot;:0.24220237688622792,&quot;left&quot;:0,&quot;right&quot;:0,&quot;top&quot;:0.24220237688622792}"/>
  <p:tag name="KSO_WM_UNIT_PLACING_PICTURE_USER_VIEWPORT" val="{&quot;height&quot;:9405,&quot;width&quot;:6750}"/>
  <p:tag name="KSO_WM_UNIT_PLACING_PICTURE_USER_VIEWPORT_SMARTMENU" val="{&quot;height&quot;:1307.4917602539062,&quot;width&quot;:1820.0152587890625}"/>
  <p:tag name="KSO_WM_UNIT_SUPPORT_UNIT_TYPE" val="[&quot;l&quot;,&quot;m&quot;,&quot;n&quot;,&quot;o&quot;,&quot;p&quot;,&quot;q&quot;,&quot;r&quot;,&quot;δ&quot;,&quot;η&quot;,&quot;α&quot;,&quot;β&quot;]"/>
  <p:tag name="KSO_WM_UNIT_TYPE" val="d"/>
  <p:tag name="KSO_WM_UNIT_VALUE" val="761*1354"/>
</p:tagLst>
</file>

<file path=ppt/tags/tag212.xml><?xml version="1.0" encoding="utf-8"?>
<p:tagLst xmlns:p="http://schemas.openxmlformats.org/presentationml/2006/main">
  <p:tag name="AS_UNIQUEID" val="79"/>
  <p:tag name="KSO_WM_ASSEMBLE_CHIP_INDEX" val="95c71034b8dd436f92d4ad9adcae3f20"/>
  <p:tag name="KSO_WM_BEAUTIFY_FLAG" val="#wm#"/>
  <p:tag name="KSO_WM_CHIP_GROUPID" val="5e7310da9a230a26b9e88a19"/>
  <p:tag name="KSO_WM_CHIP_XID" val="5e7310da9a230a26b9e88a1a"/>
  <p:tag name="KSO_WM_TAG_VERSION" val="1.0"/>
  <p:tag name="KSO_WM_TEMPLATE_ASSEMBLE_GROUPID" val="5eeef343a758c1ec0b709432"/>
  <p:tag name="KSO_WM_TEMPLATE_ASSEMBLE_XID" val="5eeef343a758c1ec0b709432"/>
  <p:tag name="KSO_WM_TEMPLATE_CATEGORY" val="diagram"/>
  <p:tag name="KSO_WM_TEMPLATE_INDEX" val="20207945"/>
  <p:tag name="KSO_WM_UNIT_COMPATIBLE" val="0"/>
  <p:tag name="KSO_WM_UNIT_DEC_AREA_ID" val="1994431ae8e3477eaa7badd8d0c0f3a7"/>
  <p:tag name="KSO_WM_UNIT_DIAGRAM_ISNUMVISUAL" val="0"/>
  <p:tag name="KSO_WM_UNIT_DIAGRAM_ISREFERUNIT" val="0"/>
  <p:tag name="KSO_WM_UNIT_HIGHLIGHT" val="0"/>
  <p:tag name="KSO_WM_UNIT_ID" val="diagram20207945_1*d*1"/>
  <p:tag name="KSO_WM_UNIT_INDEX" val="1"/>
  <p:tag name="KSO_WM_UNIT_LAYERLEVEL" val="1"/>
  <p:tag name="KSO_WM_UNIT_PLACING_PICTURE" val="95c71034b8dd436f92d4ad9adcae3f20"/>
  <p:tag name="KSO_WM_UNIT_PLACING_PICTURE_COLLAGE_RELATIVERECTANGLE" val="{&quot;bottom&quot;:0.0073331560422230588,&quot;left&quot;:0,&quot;right&quot;:0,&quot;top&quot;:0.0073331560422230588}"/>
  <p:tag name="KSO_WM_UNIT_PLACING_PICTURE_COLLAGE_VIEWPORT" val="{&quot;height&quot;:2318.162416253796,&quot;width&quot;:2352.667196770768}"/>
  <p:tag name="KSO_WM_UNIT_PLACING_PICTURE_INFO" val="{&quot;code&quot;:&quot;&quot;,&quot;full_picture&quot;:false,&quot;scheme&quot;:&quot;9-0&quot;,&quot;spacing&quot;:5}"/>
  <p:tag name="KSO_WM_UNIT_PLACING_PICTURE_USER_RELATIVERECTANGLE" val="{&quot;bottom&quot;:0,&quot;left&quot;:0,&quot;right&quot;:0,&quot;top&quot;:0}"/>
  <p:tag name="KSO_WM_UNIT_PLACING_PICTURE_USER_RELATIVERECTANGLE_SMARTMENU" val="{&quot;bottom&quot;:0.0073331560422230588,&quot;left&quot;:0,&quot;right&quot;:0,&quot;top&quot;:0.0073331560422230588}"/>
  <p:tag name="KSO_WM_UNIT_PLACING_PICTURE_USER_VIEWPORT" val="{&quot;height&quot;:7500,&quot;width&quot;:7500}"/>
  <p:tag name="KSO_WM_UNIT_PLACING_PICTURE_USER_VIEWPORT_SMARTMENU" val="{&quot;height&quot;:1793.322347005208,&quot;width&quot;:1820.0152587890625}"/>
  <p:tag name="KSO_WM_UNIT_SUPPORT_UNIT_TYPE" val="[&quot;l&quot;,&quot;m&quot;,&quot;n&quot;,&quot;o&quot;,&quot;p&quot;,&quot;q&quot;,&quot;r&quot;,&quot;δ&quot;,&quot;η&quot;,&quot;α&quot;,&quot;β&quot;]"/>
  <p:tag name="KSO_WM_UNIT_TYPE" val="d"/>
  <p:tag name="KSO_WM_UNIT_VALUE" val="761*1354"/>
</p:tagLst>
</file>

<file path=ppt/tags/tag213.xml><?xml version="1.0" encoding="utf-8"?>
<p:tagLst xmlns:p="http://schemas.openxmlformats.org/presentationml/2006/main">
  <p:tag name="AS_UNIQUEID" val="80"/>
  <p:tag name="KSO_WM_ASSEMBLE_CHIP_INDEX" val="95c71034b8dd436f92d4ad9adcae3f20"/>
  <p:tag name="KSO_WM_BEAUTIFY_FLAG" val="#wm#"/>
  <p:tag name="KSO_WM_CHIP_GROUPID" val="5e7310da9a230a26b9e88a19"/>
  <p:tag name="KSO_WM_CHIP_XID" val="5e7310da9a230a26b9e88a1a"/>
  <p:tag name="KSO_WM_TAG_VERSION" val="1.0"/>
  <p:tag name="KSO_WM_TEMPLATE_ASSEMBLE_GROUPID" val="5eeef343a758c1ec0b709432"/>
  <p:tag name="KSO_WM_TEMPLATE_ASSEMBLE_XID" val="5eeef343a758c1ec0b709432"/>
  <p:tag name="KSO_WM_TEMPLATE_CATEGORY" val="diagram"/>
  <p:tag name="KSO_WM_TEMPLATE_INDEX" val="20207945"/>
  <p:tag name="KSO_WM_UNIT_COMPATIBLE" val="0"/>
  <p:tag name="KSO_WM_UNIT_DEC_AREA_ID" val="1994431ae8e3477eaa7badd8d0c0f3a7"/>
  <p:tag name="KSO_WM_UNIT_DIAGRAM_ISNUMVISUAL" val="0"/>
  <p:tag name="KSO_WM_UNIT_DIAGRAM_ISREFERUNIT" val="0"/>
  <p:tag name="KSO_WM_UNIT_HIGHLIGHT" val="0"/>
  <p:tag name="KSO_WM_UNIT_ID" val="diagram20207945_1*d*1"/>
  <p:tag name="KSO_WM_UNIT_INDEX" val="1"/>
  <p:tag name="KSO_WM_UNIT_LAYERLEVEL" val="1"/>
  <p:tag name="KSO_WM_UNIT_PLACING_PICTURE" val="95c71034b8dd436f92d4ad9adcae3f20"/>
  <p:tag name="KSO_WM_UNIT_PLACING_PICTURE_COLLAGE_RELATIVERECTANGLE" val="{&quot;bottom&quot;:0.0073331560422230588,&quot;left&quot;:0,&quot;right&quot;:0,&quot;top&quot;:0.0073331560422230588}"/>
  <p:tag name="KSO_WM_UNIT_PLACING_PICTURE_COLLAGE_VIEWPORT" val="{&quot;height&quot;:2318.162416253796,&quot;width&quot;:2352.667196770768}"/>
  <p:tag name="KSO_WM_UNIT_PLACING_PICTURE_INFO" val="{&quot;code&quot;:&quot;&quot;,&quot;full_picture&quot;:false,&quot;scheme&quot;:&quot;9-0&quot;,&quot;spacing&quot;:5}"/>
  <p:tag name="KSO_WM_UNIT_PLACING_PICTURE_USER_RELATIVERECTANGLE" val="{&quot;bottom&quot;:0,&quot;left&quot;:0,&quot;right&quot;:0,&quot;top&quot;:0}"/>
  <p:tag name="KSO_WM_UNIT_PLACING_PICTURE_USER_RELATIVERECTANGLE_SMARTMENU" val="{&quot;bottom&quot;:0.0073331560422230588,&quot;left&quot;:0,&quot;right&quot;:0,&quot;top&quot;:0.0073331560422230588}"/>
  <p:tag name="KSO_WM_UNIT_PLACING_PICTURE_USER_VIEWPORT" val="{&quot;height&quot;:7500,&quot;width&quot;:7500}"/>
  <p:tag name="KSO_WM_UNIT_PLACING_PICTURE_USER_VIEWPORT_SMARTMENU" val="{&quot;height&quot;:1793.322347005208,&quot;width&quot;:1820.0152587890625}"/>
  <p:tag name="KSO_WM_UNIT_SUPPORT_UNIT_TYPE" val="[&quot;l&quot;,&quot;m&quot;,&quot;n&quot;,&quot;o&quot;,&quot;p&quot;,&quot;q&quot;,&quot;r&quot;,&quot;δ&quot;,&quot;η&quot;,&quot;α&quot;,&quot;β&quot;]"/>
  <p:tag name="KSO_WM_UNIT_TYPE" val="d"/>
  <p:tag name="KSO_WM_UNIT_VALUE" val="761*1354"/>
</p:tagLst>
</file>

<file path=ppt/tags/tag214.xml><?xml version="1.0" encoding="utf-8"?>
<p:tagLst xmlns:p="http://schemas.openxmlformats.org/presentationml/2006/main">
  <p:tag name="AS_UNIQUEID" val="81"/>
  <p:tag name="KSO_WM_ASSEMBLE_CHIP_INDEX" val="95c71034b8dd436f92d4ad9adcae3f20"/>
  <p:tag name="KSO_WM_BEAUTIFY_FLAG" val="#wm#"/>
  <p:tag name="KSO_WM_CHIP_GROUPID" val="5e7310da9a230a26b9e88a19"/>
  <p:tag name="KSO_WM_CHIP_XID" val="5e7310da9a230a26b9e88a1a"/>
  <p:tag name="KSO_WM_TAG_VERSION" val="1.0"/>
  <p:tag name="KSO_WM_TEMPLATE_ASSEMBLE_GROUPID" val="5eeef343a758c1ec0b709432"/>
  <p:tag name="KSO_WM_TEMPLATE_ASSEMBLE_XID" val="5eeef343a758c1ec0b709432"/>
  <p:tag name="KSO_WM_TEMPLATE_CATEGORY" val="diagram"/>
  <p:tag name="KSO_WM_TEMPLATE_INDEX" val="20207945"/>
  <p:tag name="KSO_WM_UNIT_COMPATIBLE" val="0"/>
  <p:tag name="KSO_WM_UNIT_DEC_AREA_ID" val="1994431ae8e3477eaa7badd8d0c0f3a7"/>
  <p:tag name="KSO_WM_UNIT_DIAGRAM_ISNUMVISUAL" val="0"/>
  <p:tag name="KSO_WM_UNIT_DIAGRAM_ISREFERUNIT" val="0"/>
  <p:tag name="KSO_WM_UNIT_HIGHLIGHT" val="0"/>
  <p:tag name="KSO_WM_UNIT_ID" val="diagram20207945_1*d*1"/>
  <p:tag name="KSO_WM_UNIT_INDEX" val="1"/>
  <p:tag name="KSO_WM_UNIT_LAYERLEVEL" val="1"/>
  <p:tag name="KSO_WM_UNIT_PLACING_PICTURE" val="95c71034b8dd436f92d4ad9adcae3f20"/>
  <p:tag name="KSO_WM_UNIT_PLACING_PICTURE_COLLAGE_RELATIVERECTANGLE" val="{&quot;bottom&quot;:0.0073331560422230588,&quot;left&quot;:0,&quot;right&quot;:0,&quot;top&quot;:0.0073331560422230588}"/>
  <p:tag name="KSO_WM_UNIT_PLACING_PICTURE_COLLAGE_VIEWPORT" val="{&quot;height&quot;:2318.162416253796,&quot;width&quot;:2352.667196770768}"/>
  <p:tag name="KSO_WM_UNIT_PLACING_PICTURE_INFO" val="{&quot;code&quot;:&quot;&quot;,&quot;full_picture&quot;:false,&quot;scheme&quot;:&quot;9-0&quot;,&quot;spacing&quot;:5}"/>
  <p:tag name="KSO_WM_UNIT_PLACING_PICTURE_USER_RELATIVERECTANGLE" val="{&quot;bottom&quot;:0,&quot;left&quot;:0,&quot;right&quot;:0,&quot;top&quot;:0}"/>
  <p:tag name="KSO_WM_UNIT_PLACING_PICTURE_USER_RELATIVERECTANGLE_SMARTMENU" val="{&quot;bottom&quot;:0.0073331560422230588,&quot;left&quot;:0,&quot;right&quot;:0,&quot;top&quot;:0.0073331560422230588}"/>
  <p:tag name="KSO_WM_UNIT_PLACING_PICTURE_USER_VIEWPORT" val="{&quot;height&quot;:7500,&quot;width&quot;:7500}"/>
  <p:tag name="KSO_WM_UNIT_PLACING_PICTURE_USER_VIEWPORT_SMARTMENU" val="{&quot;height&quot;:1793.322347005208,&quot;width&quot;:1820.0152587890625}"/>
  <p:tag name="KSO_WM_UNIT_SUPPORT_UNIT_TYPE" val="[&quot;l&quot;,&quot;m&quot;,&quot;n&quot;,&quot;o&quot;,&quot;p&quot;,&quot;q&quot;,&quot;r&quot;,&quot;δ&quot;,&quot;η&quot;,&quot;α&quot;,&quot;β&quot;]"/>
  <p:tag name="KSO_WM_UNIT_TYPE" val="d"/>
  <p:tag name="KSO_WM_UNIT_VALUE" val="761*1354"/>
</p:tagLst>
</file>

<file path=ppt/tags/tag215.xml><?xml version="1.0" encoding="utf-8"?>
<p:tagLst xmlns:p="http://schemas.openxmlformats.org/presentationml/2006/main">
  <p:tag name="AS_UNIQUEID" val="82"/>
  <p:tag name="KSO_WM_ASSEMBLE_CHIP_INDEX" val="95c71034b8dd436f92d4ad9adcae3f20"/>
  <p:tag name="KSO_WM_BEAUTIFY_FLAG" val="#wm#"/>
  <p:tag name="KSO_WM_CHIP_GROUPID" val="5e7310da9a230a26b9e88a19"/>
  <p:tag name="KSO_WM_CHIP_XID" val="5e7310da9a230a26b9e88a1a"/>
  <p:tag name="KSO_WM_TAG_VERSION" val="1.0"/>
  <p:tag name="KSO_WM_TEMPLATE_ASSEMBLE_GROUPID" val="5eeef343a758c1ec0b709432"/>
  <p:tag name="KSO_WM_TEMPLATE_ASSEMBLE_XID" val="5eeef343a758c1ec0b709432"/>
  <p:tag name="KSO_WM_TEMPLATE_CATEGORY" val="diagram"/>
  <p:tag name="KSO_WM_TEMPLATE_INDEX" val="20207945"/>
  <p:tag name="KSO_WM_UNIT_COMPATIBLE" val="0"/>
  <p:tag name="KSO_WM_UNIT_DEC_AREA_ID" val="1994431ae8e3477eaa7badd8d0c0f3a7"/>
  <p:tag name="KSO_WM_UNIT_DIAGRAM_ISNUMVISUAL" val="0"/>
  <p:tag name="KSO_WM_UNIT_DIAGRAM_ISREFERUNIT" val="0"/>
  <p:tag name="KSO_WM_UNIT_HIGHLIGHT" val="0"/>
  <p:tag name="KSO_WM_UNIT_ID" val="diagram20207945_1*d*1"/>
  <p:tag name="KSO_WM_UNIT_INDEX" val="1"/>
  <p:tag name="KSO_WM_UNIT_LAYERLEVEL" val="1"/>
  <p:tag name="KSO_WM_UNIT_PLACING_PICTURE" val="95c71034b8dd436f92d4ad9adcae3f20"/>
  <p:tag name="KSO_WM_UNIT_PLACING_PICTURE_COLLAGE_RELATIVERECTANGLE" val="{&quot;bottom&quot;:0.14080197846147757,&quot;left&quot;:0,&quot;right&quot;:0,&quot;top&quot;:0.14080197846147757}"/>
  <p:tag name="KSO_WM_UNIT_PLACING_PICTURE_COLLAGE_VIEWPORT" val="{&quot;height&quot;:1690.1465305096767,&quot;width&quot;:2352.667196770768}"/>
  <p:tag name="KSO_WM_UNIT_PLACING_PICTURE_INFO" val="{&quot;code&quot;:&quot;&quot;,&quot;full_picture&quot;:false,&quot;scheme&quot;:&quot;9-0&quot;,&quot;spacing&quot;:5}"/>
  <p:tag name="KSO_WM_UNIT_PLACING_PICTURE_USER_RELATIVERECTANGLE" val="{&quot;bottom&quot;:0,&quot;left&quot;:0,&quot;right&quot;:0,&quot;top&quot;:0}"/>
  <p:tag name="KSO_WM_UNIT_PLACING_PICTURE_USER_RELATIVERECTANGLE_SMARTMENU" val="{&quot;bottom&quot;:0.14080197846147757,&quot;left&quot;:0,&quot;right&quot;:0,&quot;top&quot;:0.14080197846147757}"/>
  <p:tag name="KSO_WM_UNIT_PLACING_PICTURE_USER_VIEWPORT" val="{&quot;height&quot;:3300,&quot;width&quot;:3300}"/>
  <p:tag name="KSO_WM_UNIT_PLACING_PICTURE_USER_VIEWPORT_SMARTMENU" val="{&quot;height&quot;:1307.4917602539062,&quot;width&quot;:1820.0152587890625}"/>
  <p:tag name="KSO_WM_UNIT_SUPPORT_UNIT_TYPE" val="[&quot;l&quot;,&quot;m&quot;,&quot;n&quot;,&quot;o&quot;,&quot;p&quot;,&quot;q&quot;,&quot;r&quot;,&quot;δ&quot;,&quot;η&quot;,&quot;α&quot;,&quot;β&quot;]"/>
  <p:tag name="KSO_WM_UNIT_TYPE" val="d"/>
  <p:tag name="KSO_WM_UNIT_VALUE" val="761*1354"/>
</p:tagLst>
</file>

<file path=ppt/tags/tag216.xml><?xml version="1.0" encoding="utf-8"?>
<p:tagLst xmlns:p="http://schemas.openxmlformats.org/presentationml/2006/main">
  <p:tag name="AS_UNIQUEID" val="83"/>
  <p:tag name="KSO_WM_ASSEMBLE_CHIP_INDEX" val="4adf7907f2ba44a3b0c09e4eb35f64b8"/>
  <p:tag name="KSO_WM_BEAUTIFY_FLAG" val="#wm#"/>
  <p:tag name="KSO_WM_CHIP_FILLAREA_FILL_RULE" val="{&quot;fill_align&quot;:&quot;cm&quot;,&quot;fill_mode&quot;:&quot;full&quot;,&quot;sacle_strategy&quot;:&quot;smart&quot;}"/>
  <p:tag name="KSO_WM_CHIP_GROUPID" val="5e6b05596848fb12bee65ac8"/>
  <p:tag name="KSO_WM_CHIP_XID" val="5e6b05596848fb12bee65aca"/>
  <p:tag name="KSO_WM_TAG_VERSION" val="1.0"/>
  <p:tag name="KSO_WM_TEMPLATE_ASSEMBLE_GROUPID" val="5fd0c5de1fa9d42129dd7017"/>
  <p:tag name="KSO_WM_TEMPLATE_ASSEMBLE_XID" val="5fd0c5de1fa9d42129dd7017"/>
  <p:tag name="KSO_WM_TEMPLATE_CATEGORY" val="diagram"/>
  <p:tag name="KSO_WM_TEMPLATE_INDEX" val="20211374"/>
  <p:tag name="KSO_WM_UNIT_BLOCK" val="0"/>
  <p:tag name="KSO_WM_UNIT_COMPATIBLE" val="0"/>
  <p:tag name="KSO_WM_UNIT_DEC_AREA_ID" val="718f8d8c2d1845109a13536797de7f3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1374_1*f*1"/>
  <p:tag name="KSO_WM_UNIT_INDEX" val="1"/>
  <p:tag name="KSO_WM_UNIT_LAYERLEVEL" val="1"/>
  <p:tag name="KSO_WM_UNIT_NOCLEAR" val="0"/>
  <p:tag name="KSO_WM_UNIT_PRESET_TEXT" val="单击此处添加正文，文字是您思想的提炼，为了演示发布的良好效果，请言简意赅的阐述您的观点。您的内容已经简明扼要，字字珠玑，但信息却千丝万缕、错综复杂。"/>
  <p:tag name="KSO_WM_UNIT_SHOW_EDIT_AREA_INDICATION" val="1"/>
  <p:tag name="KSO_WM_UNIT_SM_LIMIT_TYPE" val="2"/>
  <p:tag name="KSO_WM_UNIT_SUBTYPE" val="a"/>
  <p:tag name="KSO_WM_UNIT_SUPPORT_BIG_FONT" val="1"/>
  <p:tag name="KSO_WM_UNIT_TEXT_FILL_FORE_SCHEMECOLOR_INDEX" val="13"/>
  <p:tag name="KSO_WM_UNIT_TEXT_FILL_FORE_SCHEMECOLOR_INDEX_BRIGHTNESS" val="0.25"/>
  <p:tag name="KSO_WM_UNIT_TEXT_FILL_TYPE" val="1"/>
  <p:tag name="KSO_WM_UNIT_TEXT_SUBTYPE" val="a"/>
  <p:tag name="KSO_WM_UNIT_TYPE" val="f"/>
  <p:tag name="KSO_WM_UNIT_VALUE" val="84"/>
</p:tagLst>
</file>

<file path=ppt/tags/tag217.xml><?xml version="1.0" encoding="utf-8"?>
<p:tagLst xmlns:p="http://schemas.openxmlformats.org/presentationml/2006/main">
  <p:tag name="AS_UNIQUEID" val="84"/>
</p:tagLst>
</file>

<file path=ppt/tags/tag218.xml><?xml version="1.0" encoding="utf-8"?>
<p:tagLst xmlns:p="http://schemas.openxmlformats.org/presentationml/2006/main">
  <p:tag name="KSO_WM_BEAUTIFY_FLAG" val="#wm#"/>
  <p:tag name="KSO_WM_TEMPLATE_CATEGORY" val="diagram"/>
  <p:tag name="KSO_WM_TEMPLATE_INDEX" val="20208175"/>
</p:tagLst>
</file>

<file path=ppt/tags/tag219.xml><?xml version="1.0" encoding="utf-8"?>
<p:tagLst xmlns:p="http://schemas.openxmlformats.org/presentationml/2006/main">
  <p:tag name="AS_UNIQUEID" val="90"/>
</p:tagLst>
</file>

<file path=ppt/tags/tag22.xml><?xml version="1.0" encoding="utf-8"?>
<p:tagLst xmlns:p="http://schemas.openxmlformats.org/presentationml/2006/main">
  <p:tag name="AS_UNIQUEID" val="300"/>
</p:tagLst>
</file>

<file path=ppt/tags/tag220.xml><?xml version="1.0" encoding="utf-8"?>
<p:tagLst xmlns:p="http://schemas.openxmlformats.org/presentationml/2006/main">
  <p:tag name="AS_UNIQUEID" val="91"/>
</p:tagLst>
</file>

<file path=ppt/tags/tag221.xml><?xml version="1.0" encoding="utf-8"?>
<p:tagLst xmlns:p="http://schemas.openxmlformats.org/presentationml/2006/main">
  <p:tag name="AS_UNIQUEID" val="92"/>
</p:tagLst>
</file>

<file path=ppt/tags/tag222.xml><?xml version="1.0" encoding="utf-8"?>
<p:tagLst xmlns:p="http://schemas.openxmlformats.org/presentationml/2006/main">
  <p:tag name="AS_UNIQUEID" val="93"/>
</p:tagLst>
</file>

<file path=ppt/tags/tag223.xml><?xml version="1.0" encoding="utf-8"?>
<p:tagLst xmlns:p="http://schemas.openxmlformats.org/presentationml/2006/main">
  <p:tag name="AS_UNIQUEID" val="94"/>
</p:tagLst>
</file>

<file path=ppt/tags/tag224.xml><?xml version="1.0" encoding="utf-8"?>
<p:tagLst xmlns:p="http://schemas.openxmlformats.org/presentationml/2006/main">
  <p:tag name="AS_UNIQUEID" val="95"/>
</p:tagLst>
</file>

<file path=ppt/tags/tag225.xml><?xml version="1.0" encoding="utf-8"?>
<p:tagLst xmlns:p="http://schemas.openxmlformats.org/presentationml/2006/main">
  <p:tag name="AS_UNIQUEID" val="96"/>
</p:tagLst>
</file>

<file path=ppt/tags/tag226.xml><?xml version="1.0" encoding="utf-8"?>
<p:tagLst xmlns:p="http://schemas.openxmlformats.org/presentationml/2006/main">
  <p:tag name="AS_UNIQUEID" val="97"/>
</p:tagLst>
</file>

<file path=ppt/tags/tag227.xml><?xml version="1.0" encoding="utf-8"?>
<p:tagLst xmlns:p="http://schemas.openxmlformats.org/presentationml/2006/main">
  <p:tag name="AS_UNIQUEID" val="98"/>
</p:tagLst>
</file>

<file path=ppt/tags/tag228.xml><?xml version="1.0" encoding="utf-8"?>
<p:tagLst xmlns:p="http://schemas.openxmlformats.org/presentationml/2006/main">
  <p:tag name="AS_UNIQUEID" val="99"/>
</p:tagLst>
</file>

<file path=ppt/tags/tag229.xml><?xml version="1.0" encoding="utf-8"?>
<p:tagLst xmlns:p="http://schemas.openxmlformats.org/presentationml/2006/main">
  <p:tag name="AS_UNIQUEID" val="100"/>
</p:tagLst>
</file>

<file path=ppt/tags/tag23.xml><?xml version="1.0" encoding="utf-8"?>
<p:tagLst xmlns:p="http://schemas.openxmlformats.org/presentationml/2006/main">
  <p:tag name="AS_UNIQUEID" val="302"/>
</p:tagLst>
</file>

<file path=ppt/tags/tag230.xml><?xml version="1.0" encoding="utf-8"?>
<p:tagLst xmlns:p="http://schemas.openxmlformats.org/presentationml/2006/main">
  <p:tag name="AS_UNIQUEID" val="101"/>
</p:tagLst>
</file>

<file path=ppt/tags/tag231.xml><?xml version="1.0" encoding="utf-8"?>
<p:tagLst xmlns:p="http://schemas.openxmlformats.org/presentationml/2006/main">
  <p:tag name="AS_UNIQUEID" val="102"/>
</p:tagLst>
</file>

<file path=ppt/tags/tag232.xml><?xml version="1.0" encoding="utf-8"?>
<p:tagLst xmlns:p="http://schemas.openxmlformats.org/presentationml/2006/main">
  <p:tag name="AS_UNIQUEID" val="103"/>
</p:tagLst>
</file>

<file path=ppt/tags/tag233.xml><?xml version="1.0" encoding="utf-8"?>
<p:tagLst xmlns:p="http://schemas.openxmlformats.org/presentationml/2006/main">
  <p:tag name="AS_UNIQUEID" val="104"/>
</p:tagLst>
</file>

<file path=ppt/tags/tag234.xml><?xml version="1.0" encoding="utf-8"?>
<p:tagLst xmlns:p="http://schemas.openxmlformats.org/presentationml/2006/main">
  <p:tag name="AS_UNIQUEID" val="105"/>
</p:tagLst>
</file>

<file path=ppt/tags/tag235.xml><?xml version="1.0" encoding="utf-8"?>
<p:tagLst xmlns:p="http://schemas.openxmlformats.org/presentationml/2006/main">
  <p:tag name="AS_UNIQUEID" val="106"/>
</p:tagLst>
</file>

<file path=ppt/tags/tag236.xml><?xml version="1.0" encoding="utf-8"?>
<p:tagLst xmlns:p="http://schemas.openxmlformats.org/presentationml/2006/main">
  <p:tag name="AS_UNIQUEID" val="107"/>
</p:tagLst>
</file>

<file path=ppt/tags/tag237.xml><?xml version="1.0" encoding="utf-8"?>
<p:tagLst xmlns:p="http://schemas.openxmlformats.org/presentationml/2006/main">
  <p:tag name="AS_UNIQUEID" val="108"/>
</p:tagLst>
</file>

<file path=ppt/tags/tag238.xml><?xml version="1.0" encoding="utf-8"?>
<p:tagLst xmlns:p="http://schemas.openxmlformats.org/presentationml/2006/main">
  <p:tag name="AS_UNIQUEID" val="109"/>
</p:tagLst>
</file>

<file path=ppt/tags/tag239.xml><?xml version="1.0" encoding="utf-8"?>
<p:tagLst xmlns:p="http://schemas.openxmlformats.org/presentationml/2006/main">
  <p:tag name="AS_UNIQUEID" val="110"/>
</p:tagLst>
</file>

<file path=ppt/tags/tag24.xml><?xml version="1.0" encoding="utf-8"?>
<p:tagLst xmlns:p="http://schemas.openxmlformats.org/presentationml/2006/main">
  <p:tag name="AS_UNIQUEID" val="303"/>
</p:tagLst>
</file>

<file path=ppt/tags/tag240.xml><?xml version="1.0" encoding="utf-8"?>
<p:tagLst xmlns:p="http://schemas.openxmlformats.org/presentationml/2006/main">
  <p:tag name="AS_UNIQUEID" val="111"/>
</p:tagLst>
</file>

<file path=ppt/tags/tag241.xml><?xml version="1.0" encoding="utf-8"?>
<p:tagLst xmlns:p="http://schemas.openxmlformats.org/presentationml/2006/main">
  <p:tag name="AS_UNIQUEID" val="112"/>
</p:tagLst>
</file>

<file path=ppt/tags/tag242.xml><?xml version="1.0" encoding="utf-8"?>
<p:tagLst xmlns:p="http://schemas.openxmlformats.org/presentationml/2006/main">
  <p:tag name="AS_UNIQUEID" val="113"/>
</p:tagLst>
</file>

<file path=ppt/tags/tag243.xml><?xml version="1.0" encoding="utf-8"?>
<p:tagLst xmlns:p="http://schemas.openxmlformats.org/presentationml/2006/main">
  <p:tag name="AS_UNIQUEID" val="114"/>
</p:tagLst>
</file>

<file path=ppt/tags/tag244.xml><?xml version="1.0" encoding="utf-8"?>
<p:tagLst xmlns:p="http://schemas.openxmlformats.org/presentationml/2006/main">
  <p:tag name="AS_UNIQUEID" val="115"/>
</p:tagLst>
</file>

<file path=ppt/tags/tag245.xml><?xml version="1.0" encoding="utf-8"?>
<p:tagLst xmlns:p="http://schemas.openxmlformats.org/presentationml/2006/main">
  <p:tag name="AS_UNIQUEID" val="116"/>
</p:tagLst>
</file>

<file path=ppt/tags/tag246.xml><?xml version="1.0" encoding="utf-8"?>
<p:tagLst xmlns:p="http://schemas.openxmlformats.org/presentationml/2006/main">
  <p:tag name="AS_UNIQUEID" val="117"/>
</p:tagLst>
</file>

<file path=ppt/tags/tag247.xml><?xml version="1.0" encoding="utf-8"?>
<p:tagLst xmlns:p="http://schemas.openxmlformats.org/presentationml/2006/main">
  <p:tag name="AS_UNIQUEID" val="118"/>
</p:tagLst>
</file>

<file path=ppt/tags/tag248.xml><?xml version="1.0" encoding="utf-8"?>
<p:tagLst xmlns:p="http://schemas.openxmlformats.org/presentationml/2006/main">
  <p:tag name="AS_UNIQUEID" val="119"/>
</p:tagLst>
</file>

<file path=ppt/tags/tag249.xml><?xml version="1.0" encoding="utf-8"?>
<p:tagLst xmlns:p="http://schemas.openxmlformats.org/presentationml/2006/main">
  <p:tag name="AS_UNIQUEID" val="120"/>
</p:tagLst>
</file>

<file path=ppt/tags/tag25.xml><?xml version="1.0" encoding="utf-8"?>
<p:tagLst xmlns:p="http://schemas.openxmlformats.org/presentationml/2006/main">
  <p:tag name="AS_UNIQUEID" val="304"/>
</p:tagLst>
</file>

<file path=ppt/tags/tag250.xml><?xml version="1.0" encoding="utf-8"?>
<p:tagLst xmlns:p="http://schemas.openxmlformats.org/presentationml/2006/main">
  <p:tag name="AS_UNIQUEID" val="121"/>
</p:tagLst>
</file>

<file path=ppt/tags/tag251.xml><?xml version="1.0" encoding="utf-8"?>
<p:tagLst xmlns:p="http://schemas.openxmlformats.org/presentationml/2006/main">
  <p:tag name="AS_UNIQUEID" val="122"/>
</p:tagLst>
</file>

<file path=ppt/tags/tag252.xml><?xml version="1.0" encoding="utf-8"?>
<p:tagLst xmlns:p="http://schemas.openxmlformats.org/presentationml/2006/main">
  <p:tag name="AS_UNIQUEID" val="123"/>
</p:tagLst>
</file>

<file path=ppt/tags/tag253.xml><?xml version="1.0" encoding="utf-8"?>
<p:tagLst xmlns:p="http://schemas.openxmlformats.org/presentationml/2006/main">
  <p:tag name="AS_UNIQUEID" val="124"/>
</p:tagLst>
</file>

<file path=ppt/tags/tag254.xml><?xml version="1.0" encoding="utf-8"?>
<p:tagLst xmlns:p="http://schemas.openxmlformats.org/presentationml/2006/main">
  <p:tag name="AS_UNIQUEID" val="125"/>
</p:tagLst>
</file>

<file path=ppt/tags/tag255.xml><?xml version="1.0" encoding="utf-8"?>
<p:tagLst xmlns:p="http://schemas.openxmlformats.org/presentationml/2006/main">
  <p:tag name="AS_UNIQUEID" val="126"/>
</p:tagLst>
</file>

<file path=ppt/tags/tag256.xml><?xml version="1.0" encoding="utf-8"?>
<p:tagLst xmlns:p="http://schemas.openxmlformats.org/presentationml/2006/main">
  <p:tag name="AS_UNIQUEID" val="127"/>
</p:tagLst>
</file>

<file path=ppt/tags/tag257.xml><?xml version="1.0" encoding="utf-8"?>
<p:tagLst xmlns:p="http://schemas.openxmlformats.org/presentationml/2006/main">
  <p:tag name="AS_UNIQUEID" val="128"/>
</p:tagLst>
</file>

<file path=ppt/tags/tag258.xml><?xml version="1.0" encoding="utf-8"?>
<p:tagLst xmlns:p="http://schemas.openxmlformats.org/presentationml/2006/main">
  <p:tag name="AS_UNIQUEID" val="129"/>
</p:tagLst>
</file>

<file path=ppt/tags/tag259.xml><?xml version="1.0" encoding="utf-8"?>
<p:tagLst xmlns:p="http://schemas.openxmlformats.org/presentationml/2006/main">
  <p:tag name="AS_UNIQUEID" val="130"/>
</p:tagLst>
</file>

<file path=ppt/tags/tag26.xml><?xml version="1.0" encoding="utf-8"?>
<p:tagLst xmlns:p="http://schemas.openxmlformats.org/presentationml/2006/main">
  <p:tag name="AS_UNIQUEID" val="305"/>
</p:tagLst>
</file>

<file path=ppt/tags/tag260.xml><?xml version="1.0" encoding="utf-8"?>
<p:tagLst xmlns:p="http://schemas.openxmlformats.org/presentationml/2006/main">
  <p:tag name="AS_UNIQUEID" val="131"/>
</p:tagLst>
</file>

<file path=ppt/tags/tag261.xml><?xml version="1.0" encoding="utf-8"?>
<p:tagLst xmlns:p="http://schemas.openxmlformats.org/presentationml/2006/main">
  <p:tag name="AS_UNIQUEID" val="132"/>
</p:tagLst>
</file>

<file path=ppt/tags/tag262.xml><?xml version="1.0" encoding="utf-8"?>
<p:tagLst xmlns:p="http://schemas.openxmlformats.org/presentationml/2006/main">
  <p:tag name="AS_UNIQUEID" val="133"/>
</p:tagLst>
</file>

<file path=ppt/tags/tag263.xml><?xml version="1.0" encoding="utf-8"?>
<p:tagLst xmlns:p="http://schemas.openxmlformats.org/presentationml/2006/main">
  <p:tag name="AS_UNIQUEID" val="134"/>
</p:tagLst>
</file>

<file path=ppt/tags/tag264.xml><?xml version="1.0" encoding="utf-8"?>
<p:tagLst xmlns:p="http://schemas.openxmlformats.org/presentationml/2006/main">
  <p:tag name="AS_UNIQUEID" val="135"/>
</p:tagLst>
</file>

<file path=ppt/tags/tag265.xml><?xml version="1.0" encoding="utf-8"?>
<p:tagLst xmlns:p="http://schemas.openxmlformats.org/presentationml/2006/main">
  <p:tag name="AS_UNIQUEID" val="136"/>
</p:tagLst>
</file>

<file path=ppt/tags/tag266.xml><?xml version="1.0" encoding="utf-8"?>
<p:tagLst xmlns:p="http://schemas.openxmlformats.org/presentationml/2006/main">
  <p:tag name="AS_UNIQUEID" val="137"/>
</p:tagLst>
</file>

<file path=ppt/tags/tag267.xml><?xml version="1.0" encoding="utf-8"?>
<p:tagLst xmlns:p="http://schemas.openxmlformats.org/presentationml/2006/main">
  <p:tag name="AS_UNIQUEID" val="138"/>
</p:tagLst>
</file>

<file path=ppt/tags/tag268.xml><?xml version="1.0" encoding="utf-8"?>
<p:tagLst xmlns:p="http://schemas.openxmlformats.org/presentationml/2006/main">
  <p:tag name="AS_UNIQUEID" val="139"/>
</p:tagLst>
</file>

<file path=ppt/tags/tag269.xml><?xml version="1.0" encoding="utf-8"?>
<p:tagLst xmlns:p="http://schemas.openxmlformats.org/presentationml/2006/main">
  <p:tag name="AS_UNIQUEID" val="140"/>
</p:tagLst>
</file>

<file path=ppt/tags/tag27.xml><?xml version="1.0" encoding="utf-8"?>
<p:tagLst xmlns:p="http://schemas.openxmlformats.org/presentationml/2006/main">
  <p:tag name="AS_UNIQUEID" val="306"/>
</p:tagLst>
</file>

<file path=ppt/tags/tag270.xml><?xml version="1.0" encoding="utf-8"?>
<p:tagLst xmlns:p="http://schemas.openxmlformats.org/presentationml/2006/main">
  <p:tag name="AS_UNIQUEID" val="141"/>
</p:tagLst>
</file>

<file path=ppt/tags/tag271.xml><?xml version="1.0" encoding="utf-8"?>
<p:tagLst xmlns:p="http://schemas.openxmlformats.org/presentationml/2006/main">
  <p:tag name="AS_UNIQUEID" val="142"/>
</p:tagLst>
</file>

<file path=ppt/tags/tag272.xml><?xml version="1.0" encoding="utf-8"?>
<p:tagLst xmlns:p="http://schemas.openxmlformats.org/presentationml/2006/main">
  <p:tag name="AS_UNIQUEID" val="143"/>
</p:tagLst>
</file>

<file path=ppt/tags/tag273.xml><?xml version="1.0" encoding="utf-8"?>
<p:tagLst xmlns:p="http://schemas.openxmlformats.org/presentationml/2006/main">
  <p:tag name="AS_UNIQUEID" val="144"/>
</p:tagLst>
</file>

<file path=ppt/tags/tag274.xml><?xml version="1.0" encoding="utf-8"?>
<p:tagLst xmlns:p="http://schemas.openxmlformats.org/presentationml/2006/main">
  <p:tag name="AS_UNIQUEID" val="145"/>
</p:tagLst>
</file>

<file path=ppt/tags/tag275.xml><?xml version="1.0" encoding="utf-8"?>
<p:tagLst xmlns:p="http://schemas.openxmlformats.org/presentationml/2006/main">
  <p:tag name="AS_UNIQUEID" val="146"/>
</p:tagLst>
</file>

<file path=ppt/tags/tag276.xml><?xml version="1.0" encoding="utf-8"?>
<p:tagLst xmlns:p="http://schemas.openxmlformats.org/presentationml/2006/main">
  <p:tag name="AS_UNIQUEID" val="86"/>
</p:tagLst>
</file>

<file path=ppt/tags/tag277.xml><?xml version="1.0" encoding="utf-8"?>
<p:tagLst xmlns:p="http://schemas.openxmlformats.org/presentationml/2006/main">
  <p:tag name="AS_UNIQUEID" val="87"/>
</p:tagLst>
</file>

<file path=ppt/tags/tag278.xml><?xml version="1.0" encoding="utf-8"?>
<p:tagLst xmlns:p="http://schemas.openxmlformats.org/presentationml/2006/main">
  <p:tag name="AS_UNIQUEID" val="88"/>
</p:tagLst>
</file>

<file path=ppt/tags/tag279.xml><?xml version="1.0" encoding="utf-8"?>
<p:tagLst xmlns:p="http://schemas.openxmlformats.org/presentationml/2006/main">
  <p:tag name="AS_UNIQUEID" val="152"/>
</p:tagLst>
</file>

<file path=ppt/tags/tag28.xml><?xml version="1.0" encoding="utf-8"?>
<p:tagLst xmlns:p="http://schemas.openxmlformats.org/presentationml/2006/main">
  <p:tag name="AS_UNIQUEID" val="308"/>
</p:tagLst>
</file>

<file path=ppt/tags/tag280.xml><?xml version="1.0" encoding="utf-8"?>
<p:tagLst xmlns:p="http://schemas.openxmlformats.org/presentationml/2006/main">
  <p:tag name="AS_UNIQUEID" val="153"/>
</p:tagLst>
</file>

<file path=ppt/tags/tag281.xml><?xml version="1.0" encoding="utf-8"?>
<p:tagLst xmlns:p="http://schemas.openxmlformats.org/presentationml/2006/main">
  <p:tag name="AS_UNIQUEID" val="154"/>
</p:tagLst>
</file>

<file path=ppt/tags/tag282.xml><?xml version="1.0" encoding="utf-8"?>
<p:tagLst xmlns:p="http://schemas.openxmlformats.org/presentationml/2006/main">
  <p:tag name="AS_UNIQUEID" val="155"/>
</p:tagLst>
</file>

<file path=ppt/tags/tag283.xml><?xml version="1.0" encoding="utf-8"?>
<p:tagLst xmlns:p="http://schemas.openxmlformats.org/presentationml/2006/main">
  <p:tag name="AS_UNIQUEID" val="156"/>
</p:tagLst>
</file>

<file path=ppt/tags/tag284.xml><?xml version="1.0" encoding="utf-8"?>
<p:tagLst xmlns:p="http://schemas.openxmlformats.org/presentationml/2006/main">
  <p:tag name="AS_UNIQUEID" val="157"/>
</p:tagLst>
</file>

<file path=ppt/tags/tag285.xml><?xml version="1.0" encoding="utf-8"?>
<p:tagLst xmlns:p="http://schemas.openxmlformats.org/presentationml/2006/main">
  <p:tag name="AS_UNIQUEID" val="158"/>
</p:tagLst>
</file>

<file path=ppt/tags/tag286.xml><?xml version="1.0" encoding="utf-8"?>
<p:tagLst xmlns:p="http://schemas.openxmlformats.org/presentationml/2006/main">
  <p:tag name="AS_UNIQUEID" val="159"/>
</p:tagLst>
</file>

<file path=ppt/tags/tag287.xml><?xml version="1.0" encoding="utf-8"?>
<p:tagLst xmlns:p="http://schemas.openxmlformats.org/presentationml/2006/main">
  <p:tag name="AS_UNIQUEID" val="160"/>
</p:tagLst>
</file>

<file path=ppt/tags/tag288.xml><?xml version="1.0" encoding="utf-8"?>
<p:tagLst xmlns:p="http://schemas.openxmlformats.org/presentationml/2006/main">
  <p:tag name="AS_UNIQUEID" val="161"/>
</p:tagLst>
</file>

<file path=ppt/tags/tag289.xml><?xml version="1.0" encoding="utf-8"?>
<p:tagLst xmlns:p="http://schemas.openxmlformats.org/presentationml/2006/main">
  <p:tag name="AS_UNIQUEID" val="162"/>
</p:tagLst>
</file>

<file path=ppt/tags/tag29.xml><?xml version="1.0" encoding="utf-8"?>
<p:tagLst xmlns:p="http://schemas.openxmlformats.org/presentationml/2006/main">
  <p:tag name="AS_UNIQUEID" val="309"/>
</p:tagLst>
</file>

<file path=ppt/tags/tag290.xml><?xml version="1.0" encoding="utf-8"?>
<p:tagLst xmlns:p="http://schemas.openxmlformats.org/presentationml/2006/main">
  <p:tag name="AS_UNIQUEID" val="163"/>
</p:tagLst>
</file>

<file path=ppt/tags/tag291.xml><?xml version="1.0" encoding="utf-8"?>
<p:tagLst xmlns:p="http://schemas.openxmlformats.org/presentationml/2006/main">
  <p:tag name="AS_UNIQUEID" val="164"/>
</p:tagLst>
</file>

<file path=ppt/tags/tag292.xml><?xml version="1.0" encoding="utf-8"?>
<p:tagLst xmlns:p="http://schemas.openxmlformats.org/presentationml/2006/main">
  <p:tag name="AS_UNIQUEID" val="165"/>
</p:tagLst>
</file>

<file path=ppt/tags/tag293.xml><?xml version="1.0" encoding="utf-8"?>
<p:tagLst xmlns:p="http://schemas.openxmlformats.org/presentationml/2006/main">
  <p:tag name="AS_UNIQUEID" val="166"/>
</p:tagLst>
</file>

<file path=ppt/tags/tag294.xml><?xml version="1.0" encoding="utf-8"?>
<p:tagLst xmlns:p="http://schemas.openxmlformats.org/presentationml/2006/main">
  <p:tag name="AS_UNIQUEID" val="167"/>
</p:tagLst>
</file>

<file path=ppt/tags/tag295.xml><?xml version="1.0" encoding="utf-8"?>
<p:tagLst xmlns:p="http://schemas.openxmlformats.org/presentationml/2006/main">
  <p:tag name="AS_UNIQUEID" val="168"/>
</p:tagLst>
</file>

<file path=ppt/tags/tag296.xml><?xml version="1.0" encoding="utf-8"?>
<p:tagLst xmlns:p="http://schemas.openxmlformats.org/presentationml/2006/main">
  <p:tag name="AS_UNIQUEID" val="169"/>
</p:tagLst>
</file>

<file path=ppt/tags/tag297.xml><?xml version="1.0" encoding="utf-8"?>
<p:tagLst xmlns:p="http://schemas.openxmlformats.org/presentationml/2006/main">
  <p:tag name="AS_UNIQUEID" val="170"/>
</p:tagLst>
</file>

<file path=ppt/tags/tag298.xml><?xml version="1.0" encoding="utf-8"?>
<p:tagLst xmlns:p="http://schemas.openxmlformats.org/presentationml/2006/main">
  <p:tag name="AS_UNIQUEID" val="171"/>
</p:tagLst>
</file>

<file path=ppt/tags/tag299.xml><?xml version="1.0" encoding="utf-8"?>
<p:tagLst xmlns:p="http://schemas.openxmlformats.org/presentationml/2006/main">
  <p:tag name="AS_UNIQUEID" val="172"/>
</p:tagLst>
</file>

<file path=ppt/tags/tag3.xml><?xml version="1.0" encoding="utf-8"?>
<p:tagLst xmlns:p="http://schemas.openxmlformats.org/presentationml/2006/main">
  <p:tag name="AS_UNIQUEID" val="279"/>
</p:tagLst>
</file>

<file path=ppt/tags/tag30.xml><?xml version="1.0" encoding="utf-8"?>
<p:tagLst xmlns:p="http://schemas.openxmlformats.org/presentationml/2006/main">
  <p:tag name="AS_UNIQUEID" val="310"/>
</p:tagLst>
</file>

<file path=ppt/tags/tag300.xml><?xml version="1.0" encoding="utf-8"?>
<p:tagLst xmlns:p="http://schemas.openxmlformats.org/presentationml/2006/main">
  <p:tag name="AS_UNIQUEID" val="173"/>
</p:tagLst>
</file>

<file path=ppt/tags/tag301.xml><?xml version="1.0" encoding="utf-8"?>
<p:tagLst xmlns:p="http://schemas.openxmlformats.org/presentationml/2006/main">
  <p:tag name="AS_UNIQUEID" val="174"/>
</p:tagLst>
</file>

<file path=ppt/tags/tag302.xml><?xml version="1.0" encoding="utf-8"?>
<p:tagLst xmlns:p="http://schemas.openxmlformats.org/presentationml/2006/main">
  <p:tag name="AS_UNIQUEID" val="175"/>
</p:tagLst>
</file>

<file path=ppt/tags/tag303.xml><?xml version="1.0" encoding="utf-8"?>
<p:tagLst xmlns:p="http://schemas.openxmlformats.org/presentationml/2006/main">
  <p:tag name="AS_UNIQUEID" val="176"/>
</p:tagLst>
</file>

<file path=ppt/tags/tag304.xml><?xml version="1.0" encoding="utf-8"?>
<p:tagLst xmlns:p="http://schemas.openxmlformats.org/presentationml/2006/main">
  <p:tag name="AS_UNIQUEID" val="177"/>
</p:tagLst>
</file>

<file path=ppt/tags/tag305.xml><?xml version="1.0" encoding="utf-8"?>
<p:tagLst xmlns:p="http://schemas.openxmlformats.org/presentationml/2006/main">
  <p:tag name="AS_UNIQUEID" val="178"/>
</p:tagLst>
</file>

<file path=ppt/tags/tag306.xml><?xml version="1.0" encoding="utf-8"?>
<p:tagLst xmlns:p="http://schemas.openxmlformats.org/presentationml/2006/main">
  <p:tag name="AS_UNIQUEID" val="179"/>
</p:tagLst>
</file>

<file path=ppt/tags/tag307.xml><?xml version="1.0" encoding="utf-8"?>
<p:tagLst xmlns:p="http://schemas.openxmlformats.org/presentationml/2006/main">
  <p:tag name="AS_UNIQUEID" val="180"/>
</p:tagLst>
</file>

<file path=ppt/tags/tag308.xml><?xml version="1.0" encoding="utf-8"?>
<p:tagLst xmlns:p="http://schemas.openxmlformats.org/presentationml/2006/main">
  <p:tag name="AS_UNIQUEID" val="181"/>
</p:tagLst>
</file>

<file path=ppt/tags/tag309.xml><?xml version="1.0" encoding="utf-8"?>
<p:tagLst xmlns:p="http://schemas.openxmlformats.org/presentationml/2006/main">
  <p:tag name="AS_UNIQUEID" val="182"/>
</p:tagLst>
</file>

<file path=ppt/tags/tag31.xml><?xml version="1.0" encoding="utf-8"?>
<p:tagLst xmlns:p="http://schemas.openxmlformats.org/presentationml/2006/main">
  <p:tag name="AS_UNIQUEID" val="311"/>
</p:tagLst>
</file>

<file path=ppt/tags/tag310.xml><?xml version="1.0" encoding="utf-8"?>
<p:tagLst xmlns:p="http://schemas.openxmlformats.org/presentationml/2006/main">
  <p:tag name="AS_UNIQUEID" val="183"/>
</p:tagLst>
</file>

<file path=ppt/tags/tag311.xml><?xml version="1.0" encoding="utf-8"?>
<p:tagLst xmlns:p="http://schemas.openxmlformats.org/presentationml/2006/main">
  <p:tag name="AS_UNIQUEID" val="184"/>
</p:tagLst>
</file>

<file path=ppt/tags/tag312.xml><?xml version="1.0" encoding="utf-8"?>
<p:tagLst xmlns:p="http://schemas.openxmlformats.org/presentationml/2006/main">
  <p:tag name="AS_UNIQUEID" val="185"/>
</p:tagLst>
</file>

<file path=ppt/tags/tag313.xml><?xml version="1.0" encoding="utf-8"?>
<p:tagLst xmlns:p="http://schemas.openxmlformats.org/presentationml/2006/main">
  <p:tag name="AS_UNIQUEID" val="186"/>
</p:tagLst>
</file>

<file path=ppt/tags/tag314.xml><?xml version="1.0" encoding="utf-8"?>
<p:tagLst xmlns:p="http://schemas.openxmlformats.org/presentationml/2006/main">
  <p:tag name="AS_UNIQUEID" val="187"/>
</p:tagLst>
</file>

<file path=ppt/tags/tag315.xml><?xml version="1.0" encoding="utf-8"?>
<p:tagLst xmlns:p="http://schemas.openxmlformats.org/presentationml/2006/main">
  <p:tag name="AS_UNIQUEID" val="188"/>
</p:tagLst>
</file>

<file path=ppt/tags/tag316.xml><?xml version="1.0" encoding="utf-8"?>
<p:tagLst xmlns:p="http://schemas.openxmlformats.org/presentationml/2006/main">
  <p:tag name="AS_UNIQUEID" val="189"/>
</p:tagLst>
</file>

<file path=ppt/tags/tag317.xml><?xml version="1.0" encoding="utf-8"?>
<p:tagLst xmlns:p="http://schemas.openxmlformats.org/presentationml/2006/main">
  <p:tag name="AS_UNIQUEID" val="190"/>
</p:tagLst>
</file>

<file path=ppt/tags/tag318.xml><?xml version="1.0" encoding="utf-8"?>
<p:tagLst xmlns:p="http://schemas.openxmlformats.org/presentationml/2006/main">
  <p:tag name="AS_UNIQUEID" val="191"/>
</p:tagLst>
</file>

<file path=ppt/tags/tag319.xml><?xml version="1.0" encoding="utf-8"?>
<p:tagLst xmlns:p="http://schemas.openxmlformats.org/presentationml/2006/main">
  <p:tag name="AS_UNIQUEID" val="192"/>
</p:tagLst>
</file>

<file path=ppt/tags/tag32.xml><?xml version="1.0" encoding="utf-8"?>
<p:tagLst xmlns:p="http://schemas.openxmlformats.org/presentationml/2006/main">
  <p:tag name="AS_UNIQUEID" val="313"/>
</p:tagLst>
</file>

<file path=ppt/tags/tag320.xml><?xml version="1.0" encoding="utf-8"?>
<p:tagLst xmlns:p="http://schemas.openxmlformats.org/presentationml/2006/main">
  <p:tag name="AS_UNIQUEID" val="193"/>
</p:tagLst>
</file>

<file path=ppt/tags/tag321.xml><?xml version="1.0" encoding="utf-8"?>
<p:tagLst xmlns:p="http://schemas.openxmlformats.org/presentationml/2006/main">
  <p:tag name="AS_UNIQUEID" val="194"/>
</p:tagLst>
</file>

<file path=ppt/tags/tag322.xml><?xml version="1.0" encoding="utf-8"?>
<p:tagLst xmlns:p="http://schemas.openxmlformats.org/presentationml/2006/main">
  <p:tag name="AS_UNIQUEID" val="195"/>
</p:tagLst>
</file>

<file path=ppt/tags/tag323.xml><?xml version="1.0" encoding="utf-8"?>
<p:tagLst xmlns:p="http://schemas.openxmlformats.org/presentationml/2006/main">
  <p:tag name="AS_UNIQUEID" val="196"/>
</p:tagLst>
</file>

<file path=ppt/tags/tag324.xml><?xml version="1.0" encoding="utf-8"?>
<p:tagLst xmlns:p="http://schemas.openxmlformats.org/presentationml/2006/main">
  <p:tag name="AS_UNIQUEID" val="197"/>
</p:tagLst>
</file>

<file path=ppt/tags/tag325.xml><?xml version="1.0" encoding="utf-8"?>
<p:tagLst xmlns:p="http://schemas.openxmlformats.org/presentationml/2006/main">
  <p:tag name="AS_UNIQUEID" val="198"/>
</p:tagLst>
</file>

<file path=ppt/tags/tag326.xml><?xml version="1.0" encoding="utf-8"?>
<p:tagLst xmlns:p="http://schemas.openxmlformats.org/presentationml/2006/main">
  <p:tag name="AS_UNIQUEID" val="199"/>
</p:tagLst>
</file>

<file path=ppt/tags/tag327.xml><?xml version="1.0" encoding="utf-8"?>
<p:tagLst xmlns:p="http://schemas.openxmlformats.org/presentationml/2006/main">
  <p:tag name="AS_UNIQUEID" val="200"/>
</p:tagLst>
</file>

<file path=ppt/tags/tag328.xml><?xml version="1.0" encoding="utf-8"?>
<p:tagLst xmlns:p="http://schemas.openxmlformats.org/presentationml/2006/main">
  <p:tag name="AS_UNIQUEID" val="148"/>
</p:tagLst>
</file>

<file path=ppt/tags/tag329.xml><?xml version="1.0" encoding="utf-8"?>
<p:tagLst xmlns:p="http://schemas.openxmlformats.org/presentationml/2006/main">
  <p:tag name="AS_UNIQUEID" val="149"/>
</p:tagLst>
</file>

<file path=ppt/tags/tag33.xml><?xml version="1.0" encoding="utf-8"?>
<p:tagLst xmlns:p="http://schemas.openxmlformats.org/presentationml/2006/main">
  <p:tag name="AS_UNIQUEID" val="314"/>
</p:tagLst>
</file>

<file path=ppt/tags/tag330.xml><?xml version="1.0" encoding="utf-8"?>
<p:tagLst xmlns:p="http://schemas.openxmlformats.org/presentationml/2006/main">
  <p:tag name="AS_UNIQUEID" val="150"/>
</p:tagLst>
</file>

<file path=ppt/tags/tag331.xml><?xml version="1.0" encoding="utf-8"?>
<p:tagLst xmlns:p="http://schemas.openxmlformats.org/presentationml/2006/main">
  <p:tag name="AS_UNIQUEID" val="205"/>
</p:tagLst>
</file>

<file path=ppt/tags/tag332.xml><?xml version="1.0" encoding="utf-8"?>
<p:tagLst xmlns:p="http://schemas.openxmlformats.org/presentationml/2006/main">
  <p:tag name="AS_UNIQUEID" val="206"/>
</p:tagLst>
</file>

<file path=ppt/tags/tag333.xml><?xml version="1.0" encoding="utf-8"?>
<p:tagLst xmlns:p="http://schemas.openxmlformats.org/presentationml/2006/main">
  <p:tag name="AS_UNIQUEID" val="207"/>
</p:tagLst>
</file>

<file path=ppt/tags/tag334.xml><?xml version="1.0" encoding="utf-8"?>
<p:tagLst xmlns:p="http://schemas.openxmlformats.org/presentationml/2006/main">
  <p:tag name="AS_UNIQUEID" val="208"/>
</p:tagLst>
</file>

<file path=ppt/tags/tag335.xml><?xml version="1.0" encoding="utf-8"?>
<p:tagLst xmlns:p="http://schemas.openxmlformats.org/presentationml/2006/main">
  <p:tag name="AS_UNIQUEID" val="209"/>
</p:tagLst>
</file>

<file path=ppt/tags/tag336.xml><?xml version="1.0" encoding="utf-8"?>
<p:tagLst xmlns:p="http://schemas.openxmlformats.org/presentationml/2006/main">
  <p:tag name="AS_UNIQUEID" val="210"/>
</p:tagLst>
</file>

<file path=ppt/tags/tag337.xml><?xml version="1.0" encoding="utf-8"?>
<p:tagLst xmlns:p="http://schemas.openxmlformats.org/presentationml/2006/main">
  <p:tag name="AS_UNIQUEID" val="211"/>
</p:tagLst>
</file>

<file path=ppt/tags/tag338.xml><?xml version="1.0" encoding="utf-8"?>
<p:tagLst xmlns:p="http://schemas.openxmlformats.org/presentationml/2006/main">
  <p:tag name="AS_UNIQUEID" val="212"/>
</p:tagLst>
</file>

<file path=ppt/tags/tag339.xml><?xml version="1.0" encoding="utf-8"?>
<p:tagLst xmlns:p="http://schemas.openxmlformats.org/presentationml/2006/main">
  <p:tag name="AS_UNIQUEID" val="213"/>
</p:tagLst>
</file>

<file path=ppt/tags/tag34.xml><?xml version="1.0" encoding="utf-8"?>
<p:tagLst xmlns:p="http://schemas.openxmlformats.org/presentationml/2006/main">
  <p:tag name="AS_UNIQUEID" val="315"/>
</p:tagLst>
</file>

<file path=ppt/tags/tag340.xml><?xml version="1.0" encoding="utf-8"?>
<p:tagLst xmlns:p="http://schemas.openxmlformats.org/presentationml/2006/main">
  <p:tag name="AS_UNIQUEID" val="214"/>
</p:tagLst>
</file>

<file path=ppt/tags/tag341.xml><?xml version="1.0" encoding="utf-8"?>
<p:tagLst xmlns:p="http://schemas.openxmlformats.org/presentationml/2006/main">
  <p:tag name="AS_UNIQUEID" val="215"/>
</p:tagLst>
</file>

<file path=ppt/tags/tag342.xml><?xml version="1.0" encoding="utf-8"?>
<p:tagLst xmlns:p="http://schemas.openxmlformats.org/presentationml/2006/main">
  <p:tag name="AS_UNIQUEID" val="216"/>
</p:tagLst>
</file>

<file path=ppt/tags/tag343.xml><?xml version="1.0" encoding="utf-8"?>
<p:tagLst xmlns:p="http://schemas.openxmlformats.org/presentationml/2006/main">
  <p:tag name="AS_UNIQUEID" val="217"/>
</p:tagLst>
</file>

<file path=ppt/tags/tag344.xml><?xml version="1.0" encoding="utf-8"?>
<p:tagLst xmlns:p="http://schemas.openxmlformats.org/presentationml/2006/main">
  <p:tag name="AS_UNIQUEID" val="218"/>
</p:tagLst>
</file>

<file path=ppt/tags/tag345.xml><?xml version="1.0" encoding="utf-8"?>
<p:tagLst xmlns:p="http://schemas.openxmlformats.org/presentationml/2006/main">
  <p:tag name="KSO_WM_BEAUTIFY_FLAG" val="#wm#"/>
  <p:tag name="KSO_WM_TEMPLATE_CATEGORY" val="custom"/>
  <p:tag name="KSO_WM_TEMPLATE_INDEX" val="217"/>
</p:tagLst>
</file>

<file path=ppt/tags/tag346.xml><?xml version="1.0" encoding="utf-8"?>
<p:tagLst xmlns:p="http://schemas.openxmlformats.org/presentationml/2006/main">
  <p:tag name="AS_UNIQUEID" val="202"/>
</p:tagLst>
</file>

<file path=ppt/tags/tag347.xml><?xml version="1.0" encoding="utf-8"?>
<p:tagLst xmlns:p="http://schemas.openxmlformats.org/presentationml/2006/main">
  <p:tag name="AS_UNIQUEID" val="203"/>
</p:tagLst>
</file>

<file path=ppt/tags/tag348.xml><?xml version="1.0" encoding="utf-8"?>
<p:tagLst xmlns:p="http://schemas.openxmlformats.org/presentationml/2006/main">
  <p:tag name="AS_UNIQUEID" val="220"/>
</p:tagLst>
</file>

<file path=ppt/tags/tag349.xml><?xml version="1.0" encoding="utf-8"?>
<p:tagLst xmlns:p="http://schemas.openxmlformats.org/presentationml/2006/main">
  <p:tag name="AS_UNIQUEID" val="221"/>
  <p:tag name="KSO_WM_BEAUTIFY_FLAG" val="#wm#"/>
  <p:tag name="KSO_WM_DIAGRAM_GROUP_CODE" val="l1-1"/>
  <p:tag name="KSO_WM_TAG_VERSION" val="1.0"/>
  <p:tag name="KSO_WM_TEMPLATE_CATEGORY" val="diagram"/>
  <p:tag name="KSO_WM_TEMPLATE_INDEX" val="20205585"/>
  <p:tag name="KSO_WM_UNIT_COMPATIBLE" val="0"/>
  <p:tag name="KSO_WM_UNIT_DIAGRAM_ISNUMVISUAL" val="0"/>
  <p:tag name="KSO_WM_UNIT_DIAGRAM_ISREFERUNIT" val="0"/>
  <p:tag name="KSO_WM_UNIT_FILL_FORE_SCHEMECOLOR_INDEX" val="5"/>
  <p:tag name="KSO_WM_UNIT_FILL_FORE_SCHEMECOLOR_INDEX_BRIGHTNESS" val="-0.25"/>
  <p:tag name="KSO_WM_UNIT_FILL_TYPE" val="1"/>
  <p:tag name="KSO_WM_UNIT_HIGHLIGHT" val="0"/>
  <p:tag name="KSO_WM_UNIT_ID" val="diagram20205585_1*l_h_i*1_1_2"/>
  <p:tag name="KSO_WM_UNIT_INDEX" val="1_1_2"/>
  <p:tag name="KSO_WM_UNIT_LAYERLEVEL" val="1_1_1"/>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35.xml><?xml version="1.0" encoding="utf-8"?>
<p:tagLst xmlns:p="http://schemas.openxmlformats.org/presentationml/2006/main">
  <p:tag name="AS_UNIQUEID" val="316"/>
</p:tagLst>
</file>

<file path=ppt/tags/tag350.xml><?xml version="1.0" encoding="utf-8"?>
<p:tagLst xmlns:p="http://schemas.openxmlformats.org/presentationml/2006/main">
  <p:tag name="AS_UNIQUEID" val="222"/>
  <p:tag name="KSO_WM_BEAUTIFY_FLAG" val="#wm#"/>
  <p:tag name="KSO_WM_DIAGRAM_GROUP_CODE" val="l1-1"/>
  <p:tag name="KSO_WM_TAG_VERSION" val="1.0"/>
  <p:tag name="KSO_WM_TEMPLATE_CATEGORY" val="diagram"/>
  <p:tag name="KSO_WM_TEMPLATE_INDEX" val="20205585"/>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05585_1*l_h_i*1_1_1"/>
  <p:tag name="KSO_WM_UNIT_INDEX" val="1_1_1"/>
  <p:tag name="KSO_WM_UNIT_LAYERLEVEL" val="1_1_1"/>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351.xml><?xml version="1.0" encoding="utf-8"?>
<p:tagLst xmlns:p="http://schemas.openxmlformats.org/presentationml/2006/main">
  <p:tag name="AS_UNIQUEID" val="223"/>
  <p:tag name="KSO_WM_BEAUTIFY_FLAG" val="#wm#"/>
  <p:tag name="KSO_WM_DIAGRAM_GROUP_CODE" val="l1-1"/>
  <p:tag name="KSO_WM_TAG_VERSION" val="1.0"/>
  <p:tag name="KSO_WM_TEMPLATE_CATEGORY" val="diagram"/>
  <p:tag name="KSO_WM_TEMPLATE_INDEX" val="20205585"/>
  <p:tag name="KSO_WM_UNIT_COMPATIBLE" val="0"/>
  <p:tag name="KSO_WM_UNIT_DIAGRAM_ISNUMVISUAL" val="0"/>
  <p:tag name="KSO_WM_UNIT_DIAGRAM_ISREFERUNIT" val="0"/>
  <p:tag name="KSO_WM_UNIT_HIGHLIGHT" val="0"/>
  <p:tag name="KSO_WM_UNIT_ID" val="diagram20205585_1*l_h_f*1_1_1"/>
  <p:tag name="KSO_WM_UNIT_INDEX" val="1_1_1"/>
  <p:tag name="KSO_WM_UNIT_LAYERLEVEL" val="1_1_1"/>
  <p:tag name="KSO_WM_UNIT_NOCLEAR" val="0"/>
  <p:tag name="KSO_WM_UNIT_PRESET_TEXT" val="单击此处输入你的正文，文字是您思想的提炼，为了最终演示发布的良好效果，请尽量言简意赅的阐述观点；根据需要可酌情增减文字，以便观者可以准确理解您所传达的信息。"/>
  <p:tag name="KSO_WM_UNIT_SUBTYPE" val="a"/>
  <p:tag name="KSO_WM_UNIT_TEXT_FILL_FORE_SCHEMECOLOR_INDEX" val="13"/>
  <p:tag name="KSO_WM_UNIT_TEXT_FILL_FORE_SCHEMECOLOR_INDEX_BRIGHTNESS" val="0.25"/>
  <p:tag name="KSO_WM_UNIT_TEXT_FILL_TYPE" val="1"/>
  <p:tag name="KSO_WM_UNIT_TYPE" val="l_h_f"/>
  <p:tag name="KSO_WM_UNIT_USESOURCEFORMAT_APPLY" val="1"/>
</p:tagLst>
</file>

<file path=ppt/tags/tag352.xml><?xml version="1.0" encoding="utf-8"?>
<p:tagLst xmlns:p="http://schemas.openxmlformats.org/presentationml/2006/main">
  <p:tag name="AS_UNIQUEID" val="224"/>
  <p:tag name="KSO_WM_BEAUTIFY_FLAG" val="#wm#"/>
  <p:tag name="KSO_WM_DIAGRAM_GROUP_CODE" val="l1-1"/>
  <p:tag name="KSO_WM_TAG_VERSION" val="1.0"/>
  <p:tag name="KSO_WM_TEMPLATE_CATEGORY" val="diagram"/>
  <p:tag name="KSO_WM_TEMPLATE_INDEX" val="20205585"/>
  <p:tag name="KSO_WM_UNIT_COMPATIBLE" val="0"/>
  <p:tag name="KSO_WM_UNIT_DIAGRAM_ISNUMVISUAL" val="0"/>
  <p:tag name="KSO_WM_UNIT_DIAGRAM_ISREFERUNIT" val="0"/>
  <p:tag name="KSO_WM_UNIT_FILL_FORE_SCHEMECOLOR_INDEX" val="6"/>
  <p:tag name="KSO_WM_UNIT_FILL_FORE_SCHEMECOLOR_INDEX_BRIGHTNESS" val="-0.25"/>
  <p:tag name="KSO_WM_UNIT_FILL_TYPE" val="1"/>
  <p:tag name="KSO_WM_UNIT_HIGHLIGHT" val="0"/>
  <p:tag name="KSO_WM_UNIT_ID" val="diagram20205585_1*l_h_i*1_2_2"/>
  <p:tag name="KSO_WM_UNIT_INDEX" val="1_2_2"/>
  <p:tag name="KSO_WM_UNIT_LAYERLEVEL" val="1_1_1"/>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353.xml><?xml version="1.0" encoding="utf-8"?>
<p:tagLst xmlns:p="http://schemas.openxmlformats.org/presentationml/2006/main">
  <p:tag name="AS_UNIQUEID" val="225"/>
  <p:tag name="KSO_WM_BEAUTIFY_FLAG" val="#wm#"/>
  <p:tag name="KSO_WM_DIAGRAM_GROUP_CODE" val="l1-1"/>
  <p:tag name="KSO_WM_TAG_VERSION" val="1.0"/>
  <p:tag name="KSO_WM_TEMPLATE_CATEGORY" val="diagram"/>
  <p:tag name="KSO_WM_TEMPLATE_INDEX" val="20205585"/>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diagram20205585_1*l_h_i*1_2_1"/>
  <p:tag name="KSO_WM_UNIT_INDEX" val="1_2_1"/>
  <p:tag name="KSO_WM_UNIT_LAYERLEVEL" val="1_1_1"/>
  <p:tag name="KSO_WM_UNIT_TEXT_FILL_FORE_SCHEMECOLOR_INDEX" val="2"/>
  <p:tag name="KSO_WM_UNIT_TEXT_FILL_FORE_SCHEMECOLOR_INDEX_BRIGHTNESS" val="0"/>
  <p:tag name="KSO_WM_UNIT_TEXT_FILL_TYPE" val="1"/>
  <p:tag name="KSO_WM_UNIT_TYPE" val="l_h_i"/>
  <p:tag name="KSO_WM_UNIT_USESOURCEFORMAT_APPLY" val="1"/>
</p:tagLst>
</file>

<file path=ppt/tags/tag354.xml><?xml version="1.0" encoding="utf-8"?>
<p:tagLst xmlns:p="http://schemas.openxmlformats.org/presentationml/2006/main">
  <p:tag name="AS_UNIQUEID" val="226"/>
  <p:tag name="KSO_WM_BEAUTIFY_FLAG" val="#wm#"/>
  <p:tag name="KSO_WM_DIAGRAM_GROUP_CODE" val="l1-1"/>
  <p:tag name="KSO_WM_TAG_VERSION" val="1.0"/>
  <p:tag name="KSO_WM_TEMPLATE_CATEGORY" val="diagram"/>
  <p:tag name="KSO_WM_TEMPLATE_INDEX" val="20205585"/>
  <p:tag name="KSO_WM_UNIT_COMPATIBLE" val="0"/>
  <p:tag name="KSO_WM_UNIT_DIAGRAM_ISNUMVISUAL" val="0"/>
  <p:tag name="KSO_WM_UNIT_DIAGRAM_ISREFERUNIT" val="0"/>
  <p:tag name="KSO_WM_UNIT_HIGHLIGHT" val="0"/>
  <p:tag name="KSO_WM_UNIT_ID" val="diagram20205585_1*l_h_f*1_2_1"/>
  <p:tag name="KSO_WM_UNIT_INDEX" val="1_2_1"/>
  <p:tag name="KSO_WM_UNIT_LAYERLEVEL" val="1_1_1"/>
  <p:tag name="KSO_WM_UNIT_NOCLEAR" val="0"/>
  <p:tag name="KSO_WM_UNIT_PRESET_TEXT" val="单击此处输入你的正文，文字是您思想的提炼，为了最终演示发布的良好效果，请尽量言简意赅的阐述观点；根据需要可酌情增减文字，以便观者可以准确理解您所传达的信息。"/>
  <p:tag name="KSO_WM_UNIT_SUBTYPE" val="a"/>
  <p:tag name="KSO_WM_UNIT_TEXT_FILL_FORE_SCHEMECOLOR_INDEX" val="13"/>
  <p:tag name="KSO_WM_UNIT_TEXT_FILL_FORE_SCHEMECOLOR_INDEX_BRIGHTNESS" val="0.25"/>
  <p:tag name="KSO_WM_UNIT_TEXT_FILL_TYPE" val="1"/>
  <p:tag name="KSO_WM_UNIT_TYPE" val="l_h_f"/>
  <p:tag name="KSO_WM_UNIT_USESOURCEFORMAT_APPLY" val="1"/>
</p:tagLst>
</file>

<file path=ppt/tags/tag355.xml><?xml version="1.0" encoding="utf-8"?>
<p:tagLst xmlns:p="http://schemas.openxmlformats.org/presentationml/2006/main">
  <p:tag name="KSO_WM_SLIDE_ITEM_CNT" val="2"/>
</p:tagLst>
</file>

<file path=ppt/tags/tag356.xml><?xml version="1.0" encoding="utf-8"?>
<p:tagLst xmlns:p="http://schemas.openxmlformats.org/presentationml/2006/main">
  <p:tag name="AS_UNIQUEID" val="228"/>
</p:tagLst>
</file>

<file path=ppt/tags/tag357.xml><?xml version="1.0" encoding="utf-8"?>
<p:tagLst xmlns:p="http://schemas.openxmlformats.org/presentationml/2006/main">
  <p:tag name="AS_UNIQUEID" val="229"/>
</p:tagLst>
</file>

<file path=ppt/tags/tag358.xml><?xml version="1.0" encoding="utf-8"?>
<p:tagLst xmlns:p="http://schemas.openxmlformats.org/presentationml/2006/main">
  <p:tag name="AS_UNIQUEID" val="230"/>
</p:tagLst>
</file>

<file path=ppt/tags/tag359.xml><?xml version="1.0" encoding="utf-8"?>
<p:tagLst xmlns:p="http://schemas.openxmlformats.org/presentationml/2006/main">
  <p:tag name="AS_UNIQUEID" val="236"/>
</p:tagLst>
</file>

<file path=ppt/tags/tag36.xml><?xml version="1.0" encoding="utf-8"?>
<p:tagLst xmlns:p="http://schemas.openxmlformats.org/presentationml/2006/main">
  <p:tag name="AS_UNIQUEID" val="317"/>
</p:tagLst>
</file>

<file path=ppt/tags/tag360.xml><?xml version="1.0" encoding="utf-8"?>
<p:tagLst xmlns:p="http://schemas.openxmlformats.org/presentationml/2006/main">
  <p:tag name="AS_UNIQUEID" val="237"/>
</p:tagLst>
</file>

<file path=ppt/tags/tag361.xml><?xml version="1.0" encoding="utf-8"?>
<p:tagLst xmlns:p="http://schemas.openxmlformats.org/presentationml/2006/main">
  <p:tag name="AS_UNIQUEID" val="238"/>
</p:tagLst>
</file>

<file path=ppt/tags/tag362.xml><?xml version="1.0" encoding="utf-8"?>
<p:tagLst xmlns:p="http://schemas.openxmlformats.org/presentationml/2006/main">
  <p:tag name="AS_UNIQUEID" val="239"/>
</p:tagLst>
</file>

<file path=ppt/tags/tag363.xml><?xml version="1.0" encoding="utf-8"?>
<p:tagLst xmlns:p="http://schemas.openxmlformats.org/presentationml/2006/main">
  <p:tag name="AS_UNIQUEID" val="240"/>
</p:tagLst>
</file>

<file path=ppt/tags/tag364.xml><?xml version="1.0" encoding="utf-8"?>
<p:tagLst xmlns:p="http://schemas.openxmlformats.org/presentationml/2006/main">
  <p:tag name="AS_UNIQUEID" val="241"/>
</p:tagLst>
</file>

<file path=ppt/tags/tag365.xml><?xml version="1.0" encoding="utf-8"?>
<p:tagLst xmlns:p="http://schemas.openxmlformats.org/presentationml/2006/main">
  <p:tag name="AS_UNIQUEID" val="242"/>
</p:tagLst>
</file>

<file path=ppt/tags/tag366.xml><?xml version="1.0" encoding="utf-8"?>
<p:tagLst xmlns:p="http://schemas.openxmlformats.org/presentationml/2006/main">
  <p:tag name="AS_UNIQUEID" val="243"/>
</p:tagLst>
</file>

<file path=ppt/tags/tag367.xml><?xml version="1.0" encoding="utf-8"?>
<p:tagLst xmlns:p="http://schemas.openxmlformats.org/presentationml/2006/main">
  <p:tag name="AS_UNIQUEID" val="244"/>
</p:tagLst>
</file>

<file path=ppt/tags/tag368.xml><?xml version="1.0" encoding="utf-8"?>
<p:tagLst xmlns:p="http://schemas.openxmlformats.org/presentationml/2006/main">
  <p:tag name="AS_UNIQUEID" val="245"/>
</p:tagLst>
</file>

<file path=ppt/tags/tag369.xml><?xml version="1.0" encoding="utf-8"?>
<p:tagLst xmlns:p="http://schemas.openxmlformats.org/presentationml/2006/main">
  <p:tag name="AS_UNIQUEID" val="246"/>
</p:tagLst>
</file>

<file path=ppt/tags/tag37.xml><?xml version="1.0" encoding="utf-8"?>
<p:tagLst xmlns:p="http://schemas.openxmlformats.org/presentationml/2006/main">
  <p:tag name="AS_UNIQUEID" val="319"/>
</p:tagLst>
</file>

<file path=ppt/tags/tag370.xml><?xml version="1.0" encoding="utf-8"?>
<p:tagLst xmlns:p="http://schemas.openxmlformats.org/presentationml/2006/main">
  <p:tag name="AS_UNIQUEID" val="247"/>
</p:tagLst>
</file>

<file path=ppt/tags/tag371.xml><?xml version="1.0" encoding="utf-8"?>
<p:tagLst xmlns:p="http://schemas.openxmlformats.org/presentationml/2006/main">
  <p:tag name="AS_UNIQUEID" val="248"/>
</p:tagLst>
</file>

<file path=ppt/tags/tag372.xml><?xml version="1.0" encoding="utf-8"?>
<p:tagLst xmlns:p="http://schemas.openxmlformats.org/presentationml/2006/main">
  <p:tag name="AS_UNIQUEID" val="249"/>
</p:tagLst>
</file>

<file path=ppt/tags/tag373.xml><?xml version="1.0" encoding="utf-8"?>
<p:tagLst xmlns:p="http://schemas.openxmlformats.org/presentationml/2006/main">
  <p:tag name="AS_UNIQUEID" val="250"/>
</p:tagLst>
</file>

<file path=ppt/tags/tag374.xml><?xml version="1.0" encoding="utf-8"?>
<p:tagLst xmlns:p="http://schemas.openxmlformats.org/presentationml/2006/main">
  <p:tag name="AS_UNIQUEID" val="251"/>
</p:tagLst>
</file>

<file path=ppt/tags/tag375.xml><?xml version="1.0" encoding="utf-8"?>
<p:tagLst xmlns:p="http://schemas.openxmlformats.org/presentationml/2006/main">
  <p:tag name="AS_UNIQUEID" val="252"/>
</p:tagLst>
</file>

<file path=ppt/tags/tag376.xml><?xml version="1.0" encoding="utf-8"?>
<p:tagLst xmlns:p="http://schemas.openxmlformats.org/presentationml/2006/main">
  <p:tag name="AS_UNIQUEID" val="253"/>
</p:tagLst>
</file>

<file path=ppt/tags/tag377.xml><?xml version="1.0" encoding="utf-8"?>
<p:tagLst xmlns:p="http://schemas.openxmlformats.org/presentationml/2006/main">
  <p:tag name="AS_UNIQUEID" val="254"/>
</p:tagLst>
</file>

<file path=ppt/tags/tag378.xml><?xml version="1.0" encoding="utf-8"?>
<p:tagLst xmlns:p="http://schemas.openxmlformats.org/presentationml/2006/main">
  <p:tag name="AS_UNIQUEID" val="255"/>
</p:tagLst>
</file>

<file path=ppt/tags/tag379.xml><?xml version="1.0" encoding="utf-8"?>
<p:tagLst xmlns:p="http://schemas.openxmlformats.org/presentationml/2006/main">
  <p:tag name="AS_UNIQUEID" val="256"/>
</p:tagLst>
</file>

<file path=ppt/tags/tag38.xml><?xml version="1.0" encoding="utf-8"?>
<p:tagLst xmlns:p="http://schemas.openxmlformats.org/presentationml/2006/main">
  <p:tag name="AS_UNIQUEID" val="320"/>
</p:tagLst>
</file>

<file path=ppt/tags/tag380.xml><?xml version="1.0" encoding="utf-8"?>
<p:tagLst xmlns:p="http://schemas.openxmlformats.org/presentationml/2006/main">
  <p:tag name="AS_UNIQUEID" val="257"/>
</p:tagLst>
</file>

<file path=ppt/tags/tag381.xml><?xml version="1.0" encoding="utf-8"?>
<p:tagLst xmlns:p="http://schemas.openxmlformats.org/presentationml/2006/main">
  <p:tag name="AS_UNIQUEID" val="258"/>
</p:tagLst>
</file>

<file path=ppt/tags/tag382.xml><?xml version="1.0" encoding="utf-8"?>
<p:tagLst xmlns:p="http://schemas.openxmlformats.org/presentationml/2006/main">
  <p:tag name="AS_UNIQUEID" val="259"/>
</p:tagLst>
</file>

<file path=ppt/tags/tag383.xml><?xml version="1.0" encoding="utf-8"?>
<p:tagLst xmlns:p="http://schemas.openxmlformats.org/presentationml/2006/main">
  <p:tag name="AS_UNIQUEID" val="260"/>
</p:tagLst>
</file>

<file path=ppt/tags/tag384.xml><?xml version="1.0" encoding="utf-8"?>
<p:tagLst xmlns:p="http://schemas.openxmlformats.org/presentationml/2006/main">
  <p:tag name="AS_UNIQUEID" val="261"/>
</p:tagLst>
</file>

<file path=ppt/tags/tag385.xml><?xml version="1.0" encoding="utf-8"?>
<p:tagLst xmlns:p="http://schemas.openxmlformats.org/presentationml/2006/main">
  <p:tag name="AS_UNIQUEID" val="262"/>
</p:tagLst>
</file>

<file path=ppt/tags/tag386.xml><?xml version="1.0" encoding="utf-8"?>
<p:tagLst xmlns:p="http://schemas.openxmlformats.org/presentationml/2006/main">
  <p:tag name="AS_UNIQUEID" val="263"/>
</p:tagLst>
</file>

<file path=ppt/tags/tag387.xml><?xml version="1.0" encoding="utf-8"?>
<p:tagLst xmlns:p="http://schemas.openxmlformats.org/presentationml/2006/main">
  <p:tag name="AS_UNIQUEID" val="264"/>
</p:tagLst>
</file>

<file path=ppt/tags/tag388.xml><?xml version="1.0" encoding="utf-8"?>
<p:tagLst xmlns:p="http://schemas.openxmlformats.org/presentationml/2006/main">
  <p:tag name="AS_UNIQUEID" val="265"/>
</p:tagLst>
</file>

<file path=ppt/tags/tag389.xml><?xml version="1.0" encoding="utf-8"?>
<p:tagLst xmlns:p="http://schemas.openxmlformats.org/presentationml/2006/main">
  <p:tag name="AS_UNIQUEID" val="266"/>
</p:tagLst>
</file>

<file path=ppt/tags/tag39.xml><?xml version="1.0" encoding="utf-8"?>
<p:tagLst xmlns:p="http://schemas.openxmlformats.org/presentationml/2006/main">
  <p:tag name="AS_UNIQUEID" val="322"/>
</p:tagLst>
</file>

<file path=ppt/tags/tag390.xml><?xml version="1.0" encoding="utf-8"?>
<p:tagLst xmlns:p="http://schemas.openxmlformats.org/presentationml/2006/main">
  <p:tag name="AS_UNIQUEID" val="267"/>
</p:tagLst>
</file>

<file path=ppt/tags/tag391.xml><?xml version="1.0" encoding="utf-8"?>
<p:tagLst xmlns:p="http://schemas.openxmlformats.org/presentationml/2006/main">
  <p:tag name="AS_UNIQUEID" val="268"/>
</p:tagLst>
</file>

<file path=ppt/tags/tag392.xml><?xml version="1.0" encoding="utf-8"?>
<p:tagLst xmlns:p="http://schemas.openxmlformats.org/presentationml/2006/main">
  <p:tag name="AS_UNIQUEID" val="269"/>
</p:tagLst>
</file>

<file path=ppt/tags/tag393.xml><?xml version="1.0" encoding="utf-8"?>
<p:tagLst xmlns:p="http://schemas.openxmlformats.org/presentationml/2006/main">
  <p:tag name="AS_UNIQUEID" val="270"/>
</p:tagLst>
</file>

<file path=ppt/tags/tag394.xml><?xml version="1.0" encoding="utf-8"?>
<p:tagLst xmlns:p="http://schemas.openxmlformats.org/presentationml/2006/main">
  <p:tag name="AS_UNIQUEID" val="271"/>
</p:tagLst>
</file>

<file path=ppt/tags/tag395.xml><?xml version="1.0" encoding="utf-8"?>
<p:tagLst xmlns:p="http://schemas.openxmlformats.org/presentationml/2006/main">
  <p:tag name="AS_UNIQUEID" val="272"/>
</p:tagLst>
</file>

<file path=ppt/tags/tag396.xml><?xml version="1.0" encoding="utf-8"?>
<p:tagLst xmlns:p="http://schemas.openxmlformats.org/presentationml/2006/main">
  <p:tag name="AS_UNIQUEID" val="273"/>
</p:tagLst>
</file>

<file path=ppt/tags/tag397.xml><?xml version="1.0" encoding="utf-8"?>
<p:tagLst xmlns:p="http://schemas.openxmlformats.org/presentationml/2006/main">
  <p:tag name="AS_UNIQUEID" val="274"/>
</p:tagLst>
</file>

<file path=ppt/tags/tag398.xml><?xml version="1.0" encoding="utf-8"?>
<p:tagLst xmlns:p="http://schemas.openxmlformats.org/presentationml/2006/main">
  <p:tag name="AS_UNIQUEID" val="232"/>
</p:tagLst>
</file>

<file path=ppt/tags/tag399.xml><?xml version="1.0" encoding="utf-8"?>
<p:tagLst xmlns:p="http://schemas.openxmlformats.org/presentationml/2006/main">
  <p:tag name="AS_UNIQUEID" val="233"/>
</p:tagLst>
</file>

<file path=ppt/tags/tag4.xml><?xml version="1.0" encoding="utf-8"?>
<p:tagLst xmlns:p="http://schemas.openxmlformats.org/presentationml/2006/main">
  <p:tag name="AS_UNIQUEID" val="280"/>
</p:tagLst>
</file>

<file path=ppt/tags/tag40.xml><?xml version="1.0" encoding="utf-8"?>
<p:tagLst xmlns:p="http://schemas.openxmlformats.org/presentationml/2006/main">
  <p:tag name="AS_UNIQUEID" val="323"/>
</p:tagLst>
</file>

<file path=ppt/tags/tag400.xml><?xml version="1.0" encoding="utf-8"?>
<p:tagLst xmlns:p="http://schemas.openxmlformats.org/presentationml/2006/main">
  <p:tag name="AS_UNIQUEID" val="234"/>
</p:tagLst>
</file>

<file path=ppt/tags/tag401.xml><?xml version="1.0" encoding="utf-8"?>
<p:tagLst xmlns:p="http://schemas.openxmlformats.org/presentationml/2006/main">
  <p:tag name="AS_UNIQUEID" val="344"/>
</p:tagLst>
</file>

<file path=ppt/tags/tag402.xml><?xml version="1.0" encoding="utf-8"?>
<p:tagLst xmlns:p="http://schemas.openxmlformats.org/presentationml/2006/main">
  <p:tag name="AS_UNIQUEID" val="345"/>
</p:tagLst>
</file>

<file path=ppt/tags/tag403.xml><?xml version="1.0" encoding="utf-8"?>
<p:tagLst xmlns:p="http://schemas.openxmlformats.org/presentationml/2006/main">
  <p:tag name="AS_UNIQUEID" val="346"/>
</p:tagLst>
</file>

<file path=ppt/tags/tag404.xml><?xml version="1.0" encoding="utf-8"?>
<p:tagLst xmlns:p="http://schemas.openxmlformats.org/presentationml/2006/main">
  <p:tag name="AS_UNIQUEID" val="347"/>
</p:tagLst>
</file>

<file path=ppt/tags/tag405.xml><?xml version="1.0" encoding="utf-8"?>
<p:tagLst xmlns:p="http://schemas.openxmlformats.org/presentationml/2006/main">
  <p:tag name="AS_UNIQUEID" val="348"/>
</p:tagLst>
</file>

<file path=ppt/tags/tag406.xml><?xml version="1.0" encoding="utf-8"?>
<p:tagLst xmlns:p="http://schemas.openxmlformats.org/presentationml/2006/main">
  <p:tag name="AS_UNIQUEID" val="349"/>
</p:tagLst>
</file>

<file path=ppt/tags/tag407.xml><?xml version="1.0" encoding="utf-8"?>
<p:tagLst xmlns:p="http://schemas.openxmlformats.org/presentationml/2006/main">
  <p:tag name="AS_OS" val="Unix 3.10 unknown"/>
  <p:tag name="AS_RELEASE_DATE" val="2020.11.30"/>
  <p:tag name="AS_TITLE" val="Aspose.Slides for Java"/>
  <p:tag name="AS_VERSION" val="20.11"/>
  <p:tag name="commondata" val="eyJoZGlkIjoiZGYwY2UyNmI5NjU2NzBhNmFmYjdjMzcwNTdlODBjYWMifQ=="/>
</p:tagLst>
</file>

<file path=ppt/tags/tag41.xml><?xml version="1.0" encoding="utf-8"?>
<p:tagLst xmlns:p="http://schemas.openxmlformats.org/presentationml/2006/main">
  <p:tag name="AS_UNIQUEID" val="324"/>
</p:tagLst>
</file>

<file path=ppt/tags/tag42.xml><?xml version="1.0" encoding="utf-8"?>
<p:tagLst xmlns:p="http://schemas.openxmlformats.org/presentationml/2006/main">
  <p:tag name="AS_UNIQUEID" val="325"/>
</p:tagLst>
</file>

<file path=ppt/tags/tag43.xml><?xml version="1.0" encoding="utf-8"?>
<p:tagLst xmlns:p="http://schemas.openxmlformats.org/presentationml/2006/main">
  <p:tag name="AS_UNIQUEID" val="326"/>
</p:tagLst>
</file>

<file path=ppt/tags/tag44.xml><?xml version="1.0" encoding="utf-8"?>
<p:tagLst xmlns:p="http://schemas.openxmlformats.org/presentationml/2006/main">
  <p:tag name="AS_UNIQUEID" val="327"/>
</p:tagLst>
</file>

<file path=ppt/tags/tag45.xml><?xml version="1.0" encoding="utf-8"?>
<p:tagLst xmlns:p="http://schemas.openxmlformats.org/presentationml/2006/main">
  <p:tag name="AS_UNIQUEID" val="328"/>
</p:tagLst>
</file>

<file path=ppt/tags/tag46.xml><?xml version="1.0" encoding="utf-8"?>
<p:tagLst xmlns:p="http://schemas.openxmlformats.org/presentationml/2006/main">
  <p:tag name="AS_UNIQUEID" val="329"/>
</p:tagLst>
</file>

<file path=ppt/tags/tag47.xml><?xml version="1.0" encoding="utf-8"?>
<p:tagLst xmlns:p="http://schemas.openxmlformats.org/presentationml/2006/main">
  <p:tag name="AS_UNIQUEID" val="330"/>
</p:tagLst>
</file>

<file path=ppt/tags/tag48.xml><?xml version="1.0" encoding="utf-8"?>
<p:tagLst xmlns:p="http://schemas.openxmlformats.org/presentationml/2006/main">
  <p:tag name="AS_UNIQUEID" val="331"/>
</p:tagLst>
</file>

<file path=ppt/tags/tag49.xml><?xml version="1.0" encoding="utf-8"?>
<p:tagLst xmlns:p="http://schemas.openxmlformats.org/presentationml/2006/main">
  <p:tag name="AS_UNIQUEID" val="332"/>
</p:tagLst>
</file>

<file path=ppt/tags/tag5.xml><?xml version="1.0" encoding="utf-8"?>
<p:tagLst xmlns:p="http://schemas.openxmlformats.org/presentationml/2006/main">
  <p:tag name="AS_UNIQUEID" val="281"/>
</p:tagLst>
</file>

<file path=ppt/tags/tag50.xml><?xml version="1.0" encoding="utf-8"?>
<p:tagLst xmlns:p="http://schemas.openxmlformats.org/presentationml/2006/main">
  <p:tag name="AS_UNIQUEID" val="333"/>
</p:tagLst>
</file>

<file path=ppt/tags/tag51.xml><?xml version="1.0" encoding="utf-8"?>
<p:tagLst xmlns:p="http://schemas.openxmlformats.org/presentationml/2006/main">
  <p:tag name="AS_UNIQUEID" val="334"/>
</p:tagLst>
</file>

<file path=ppt/tags/tag52.xml><?xml version="1.0" encoding="utf-8"?>
<p:tagLst xmlns:p="http://schemas.openxmlformats.org/presentationml/2006/main">
  <p:tag name="AS_UNIQUEID" val="335"/>
</p:tagLst>
</file>

<file path=ppt/tags/tag53.xml><?xml version="1.0" encoding="utf-8"?>
<p:tagLst xmlns:p="http://schemas.openxmlformats.org/presentationml/2006/main">
  <p:tag name="AS_UNIQUEID" val="337"/>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54.xml><?xml version="1.0" encoding="utf-8"?>
<p:tagLst xmlns:p="http://schemas.openxmlformats.org/presentationml/2006/main">
  <p:tag name="AS_UNIQUEID" val="338"/>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55.xml><?xml version="1.0" encoding="utf-8"?>
<p:tagLst xmlns:p="http://schemas.openxmlformats.org/presentationml/2006/main">
  <p:tag name="AS_UNIQUEID" val="339"/>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56.xml><?xml version="1.0" encoding="utf-8"?>
<p:tagLst xmlns:p="http://schemas.openxmlformats.org/presentationml/2006/main">
  <p:tag name="AS_UNIQUEID" val="341"/>
</p:tagLst>
</file>

<file path=ppt/tags/tag57.xml><?xml version="1.0" encoding="utf-8"?>
<p:tagLst xmlns:p="http://schemas.openxmlformats.org/presentationml/2006/main">
  <p:tag name="AS_UNIQUEID" val="342"/>
</p:tagLst>
</file>

<file path=ppt/tags/tag58.xml><?xml version="1.0" encoding="utf-8"?>
<p:tagLst xmlns:p="http://schemas.openxmlformats.org/presentationml/2006/main">
  <p:tag name="AS_UNIQUEID" val="355"/>
</p:tagLst>
</file>

<file path=ppt/tags/tag59.xml><?xml version="1.0" encoding="utf-8"?>
<p:tagLst xmlns:p="http://schemas.openxmlformats.org/presentationml/2006/main">
  <p:tag name="AS_UNIQUEID" val="356"/>
  <p:tag name="KSO_WM_FULL_TEXT_BEAUTIFY_COPY_ID" val="55"/>
</p:tagLst>
</file>

<file path=ppt/tags/tag6.xml><?xml version="1.0" encoding="utf-8"?>
<p:tagLst xmlns:p="http://schemas.openxmlformats.org/presentationml/2006/main">
  <p:tag name="AS_UNIQUEID" val="282"/>
</p:tagLst>
</file>

<file path=ppt/tags/tag60.xml><?xml version="1.0" encoding="utf-8"?>
<p:tagLst xmlns:p="http://schemas.openxmlformats.org/presentationml/2006/main">
  <p:tag name="AS_UNIQUEID" val="357"/>
  <p:tag name="KSO_WM_FULL_TEXT_BEAUTIFY_COPY_ID" val="56"/>
</p:tagLst>
</file>

<file path=ppt/tags/tag61.xml><?xml version="1.0" encoding="utf-8"?>
<p:tagLst xmlns:p="http://schemas.openxmlformats.org/presentationml/2006/main">
  <p:tag name="AS_UNIQUEID" val="358"/>
</p:tagLst>
</file>

<file path=ppt/tags/tag62.xml><?xml version="1.0" encoding="utf-8"?>
<p:tagLst xmlns:p="http://schemas.openxmlformats.org/presentationml/2006/main">
  <p:tag name="AS_UNIQUEID" val="359"/>
  <p:tag name="KSO_WM_FULL_TEXT_BEAUTIFY_COPY_ID" val="48"/>
</p:tagLst>
</file>

<file path=ppt/tags/tag63.xml><?xml version="1.0" encoding="utf-8"?>
<p:tagLst xmlns:p="http://schemas.openxmlformats.org/presentationml/2006/main">
  <p:tag name="AS_UNIQUEID" val="360"/>
  <p:tag name="KSO_WM_FULL_TEXT_BEAUTIFY_COPY_ID" val="49"/>
</p:tagLst>
</file>

<file path=ppt/tags/tag64.xml><?xml version="1.0" encoding="utf-8"?>
<p:tagLst xmlns:p="http://schemas.openxmlformats.org/presentationml/2006/main">
  <p:tag name="AS_UNIQUEID" val="361"/>
</p:tagLst>
</file>

<file path=ppt/tags/tag65.xml><?xml version="1.0" encoding="utf-8"?>
<p:tagLst xmlns:p="http://schemas.openxmlformats.org/presentationml/2006/main">
  <p:tag name="AS_UNIQUEID" val="362"/>
  <p:tag name="KSO_WM_FULL_TEXT_BEAUTIFY_COPY_ID" val="51"/>
</p:tagLst>
</file>

<file path=ppt/tags/tag66.xml><?xml version="1.0" encoding="utf-8"?>
<p:tagLst xmlns:p="http://schemas.openxmlformats.org/presentationml/2006/main">
  <p:tag name="AS_UNIQUEID" val="363"/>
  <p:tag name="KSO_WM_FULL_TEXT_BEAUTIFY_COPY_ID" val="52"/>
</p:tagLst>
</file>

<file path=ppt/tags/tag67.xml><?xml version="1.0" encoding="utf-8"?>
<p:tagLst xmlns:p="http://schemas.openxmlformats.org/presentationml/2006/main">
  <p:tag name="AS_UNIQUEID" val="364"/>
</p:tagLst>
</file>

<file path=ppt/tags/tag68.xml><?xml version="1.0" encoding="utf-8"?>
<p:tagLst xmlns:p="http://schemas.openxmlformats.org/presentationml/2006/main">
  <p:tag name="AS_UNIQUEID" val="365"/>
  <p:tag name="KSO_WM_FULL_TEXT_BEAUTIFY_COPY_ID" val="42"/>
</p:tagLst>
</file>

<file path=ppt/tags/tag69.xml><?xml version="1.0" encoding="utf-8"?>
<p:tagLst xmlns:p="http://schemas.openxmlformats.org/presentationml/2006/main">
  <p:tag name="AS_UNIQUEID" val="366"/>
  <p:tag name="KSO_WM_FULL_TEXT_BEAUTIFY_COPY_ID" val="44"/>
</p:tagLst>
</file>

<file path=ppt/tags/tag7.xml><?xml version="1.0" encoding="utf-8"?>
<p:tagLst xmlns:p="http://schemas.openxmlformats.org/presentationml/2006/main">
  <p:tag name="AS_UNIQUEID" val="283"/>
</p:tagLst>
</file>

<file path=ppt/tags/tag70.xml><?xml version="1.0" encoding="utf-8"?>
<p:tagLst xmlns:p="http://schemas.openxmlformats.org/presentationml/2006/main">
  <p:tag name="AS_UNIQUEID" val="367"/>
</p:tagLst>
</file>

<file path=ppt/tags/tag71.xml><?xml version="1.0" encoding="utf-8"?>
<p:tagLst xmlns:p="http://schemas.openxmlformats.org/presentationml/2006/main">
  <p:tag name="AS_UNIQUEID" val="368"/>
  <p:tag name="KSO_WM_FULL_TEXT_BEAUTIFY_COPY_ID" val="58"/>
</p:tagLst>
</file>

<file path=ppt/tags/tag72.xml><?xml version="1.0" encoding="utf-8"?>
<p:tagLst xmlns:p="http://schemas.openxmlformats.org/presentationml/2006/main">
  <p:tag name="AS_UNIQUEID" val="369"/>
  <p:tag name="KSO_WM_FULL_TEXT_BEAUTIFY_COPY_ID" val="59"/>
</p:tagLst>
</file>

<file path=ppt/tags/tag73.xml><?xml version="1.0" encoding="utf-8"?>
<p:tagLst xmlns:p="http://schemas.openxmlformats.org/presentationml/2006/main">
  <p:tag name="AS_UNIQUEID" val="370"/>
  <p:tag name="KSO_WM_FULL_TEXT_BEAUTIFY_COPY_ID" val="61"/>
</p:tagLst>
</file>

<file path=ppt/tags/tag74.xml><?xml version="1.0" encoding="utf-8"?>
<p:tagLst xmlns:p="http://schemas.openxmlformats.org/presentationml/2006/main">
  <p:tag name="AS_UNIQUEID" val="372"/>
  <p:tag name="KSO_WM_FULL_TEXT_BEAUTIFY_COPY_ID" val="84"/>
</p:tagLst>
</file>

<file path=ppt/tags/tag75.xml><?xml version="1.0" encoding="utf-8"?>
<p:tagLst xmlns:p="http://schemas.openxmlformats.org/presentationml/2006/main">
  <p:tag name="AS_UNIQUEID" val="374"/>
  <p:tag name="KSO_WM_FULL_TEXT_BEAUTIFY_COPY_ID" val="4"/>
</p:tagLst>
</file>

<file path=ppt/tags/tag76.xml><?xml version="1.0" encoding="utf-8"?>
<p:tagLst xmlns:p="http://schemas.openxmlformats.org/presentationml/2006/main">
  <p:tag name="AS_UNIQUEID" val="376"/>
  <p:tag name="KSO_WM_FULL_TEXT_BEAUTIFY_COPY_ID" val="11"/>
</p:tagLst>
</file>

<file path=ppt/tags/tag77.xml><?xml version="1.0" encoding="utf-8"?>
<p:tagLst xmlns:p="http://schemas.openxmlformats.org/presentationml/2006/main">
  <p:tag name="KSO_WM_FULL_TEXT_BEAUTIFY_COPY_ID" val="150995456"/>
</p:tagLst>
</file>

<file path=ppt/tags/tag78.xml><?xml version="1.0" encoding="utf-8"?>
<p:tagLst xmlns:p="http://schemas.openxmlformats.org/presentationml/2006/main">
  <p:tag name="AS_UNIQUEID" val="351"/>
</p:tagLst>
</file>

<file path=ppt/tags/tag79.xml><?xml version="1.0" encoding="utf-8"?>
<p:tagLst xmlns:p="http://schemas.openxmlformats.org/presentationml/2006/main">
  <p:tag name="AS_UNIQUEID" val="352"/>
</p:tagLst>
</file>

<file path=ppt/tags/tag8.xml><?xml version="1.0" encoding="utf-8"?>
<p:tagLst xmlns:p="http://schemas.openxmlformats.org/presentationml/2006/main">
  <p:tag name="AS_UNIQUEID" val="284"/>
</p:tagLst>
</file>

<file path=ppt/tags/tag80.xml><?xml version="1.0" encoding="utf-8"?>
<p:tagLst xmlns:p="http://schemas.openxmlformats.org/presentationml/2006/main">
  <p:tag name="AS_UNIQUEID" val="353"/>
</p:tagLst>
</file>

<file path=ppt/tags/tag81.xml><?xml version="1.0" encoding="utf-8"?>
<p:tagLst xmlns:p="http://schemas.openxmlformats.org/presentationml/2006/main">
  <p:tag name="AS_UNIQUEID" val="382"/>
</p:tagLst>
</file>

<file path=ppt/tags/tag82.xml><?xml version="1.0" encoding="utf-8"?>
<p:tagLst xmlns:p="http://schemas.openxmlformats.org/presentationml/2006/main">
  <p:tag name="AS_UNIQUEID" val="383"/>
  <p:tag name="KSO_WM_FULL_TEXT_BEAUTIFY_COPY_ID" val="19"/>
</p:tagLst>
</file>

<file path=ppt/tags/tag83.xml><?xml version="1.0" encoding="utf-8"?>
<p:tagLst xmlns:p="http://schemas.openxmlformats.org/presentationml/2006/main">
  <p:tag name="AS_UNIQUEID" val="384"/>
  <p:tag name="KSO_WM_FULL_TEXT_BEAUTIFY_COPY_ID" val="20"/>
</p:tagLst>
</file>

<file path=ppt/tags/tag84.xml><?xml version="1.0" encoding="utf-8"?>
<p:tagLst xmlns:p="http://schemas.openxmlformats.org/presentationml/2006/main">
  <p:tag name="AS_UNIQUEID" val="385"/>
  <p:tag name="KSO_WM_FULL_TEXT_BEAUTIFY_COPY_ID" val="6"/>
</p:tagLst>
</file>

<file path=ppt/tags/tag85.xml><?xml version="1.0" encoding="utf-8"?>
<p:tagLst xmlns:p="http://schemas.openxmlformats.org/presentationml/2006/main">
  <p:tag name="AS_UNIQUEID" val="386"/>
  <p:tag name="KSO_WM_FULL_TEXT_BEAUTIFY_COPY_ID" val="7"/>
</p:tagLst>
</file>

<file path=ppt/tags/tag86.xml><?xml version="1.0" encoding="utf-8"?>
<p:tagLst xmlns:p="http://schemas.openxmlformats.org/presentationml/2006/main">
  <p:tag name="AS_UNIQUEID" val="387"/>
  <p:tag name="KSO_WM_FULL_TEXT_BEAUTIFY_COPY_ID" val="8"/>
</p:tagLst>
</file>

<file path=ppt/tags/tag87.xml><?xml version="1.0" encoding="utf-8"?>
<p:tagLst xmlns:p="http://schemas.openxmlformats.org/presentationml/2006/main">
  <p:tag name="AS_UNIQUEID" val="388"/>
  <p:tag name="KSO_WM_FULL_TEXT_BEAUTIFY_COPY_ID" val="9"/>
</p:tagLst>
</file>

<file path=ppt/tags/tag88.xml><?xml version="1.0" encoding="utf-8"?>
<p:tagLst xmlns:p="http://schemas.openxmlformats.org/presentationml/2006/main">
  <p:tag name="AS_UNIQUEID" val="389"/>
  <p:tag name="KSO_WM_FULL_TEXT_BEAUTIFY_COPY_ID" val="10"/>
</p:tagLst>
</file>

<file path=ppt/tags/tag89.xml><?xml version="1.0" encoding="utf-8"?>
<p:tagLst xmlns:p="http://schemas.openxmlformats.org/presentationml/2006/main">
  <p:tag name="AS_UNIQUEID" val="390"/>
  <p:tag name="KSO_WM_FULL_TEXT_BEAUTIFY_COPY_ID" val="11"/>
</p:tagLst>
</file>

<file path=ppt/tags/tag9.xml><?xml version="1.0" encoding="utf-8"?>
<p:tagLst xmlns:p="http://schemas.openxmlformats.org/presentationml/2006/main">
  <p:tag name="AS_UNIQUEID" val="285"/>
</p:tagLst>
</file>

<file path=ppt/tags/tag90.xml><?xml version="1.0" encoding="utf-8"?>
<p:tagLst xmlns:p="http://schemas.openxmlformats.org/presentationml/2006/main">
  <p:tag name="AS_UNIQUEID" val="391"/>
  <p:tag name="KSO_WM_FULL_TEXT_BEAUTIFY_COPY_ID" val="12"/>
</p:tagLst>
</file>

<file path=ppt/tags/tag91.xml><?xml version="1.0" encoding="utf-8"?>
<p:tagLst xmlns:p="http://schemas.openxmlformats.org/presentationml/2006/main">
  <p:tag name="AS_UNIQUEID" val="392"/>
  <p:tag name="KSO_WM_FULL_TEXT_BEAUTIFY_COPY_ID" val="13"/>
</p:tagLst>
</file>

<file path=ppt/tags/tag92.xml><?xml version="1.0" encoding="utf-8"?>
<p:tagLst xmlns:p="http://schemas.openxmlformats.org/presentationml/2006/main">
  <p:tag name="AS_UNIQUEID" val="393"/>
  <p:tag name="KSO_WM_FULL_TEXT_BEAUTIFY_COPY_ID" val="14"/>
</p:tagLst>
</file>

<file path=ppt/tags/tag93.xml><?xml version="1.0" encoding="utf-8"?>
<p:tagLst xmlns:p="http://schemas.openxmlformats.org/presentationml/2006/main">
  <p:tag name="AS_UNIQUEID" val="394"/>
  <p:tag name="KSO_WM_FULL_TEXT_BEAUTIFY_COPY_ID" val="15"/>
</p:tagLst>
</file>

<file path=ppt/tags/tag94.xml><?xml version="1.0" encoding="utf-8"?>
<p:tagLst xmlns:p="http://schemas.openxmlformats.org/presentationml/2006/main">
  <p:tag name="AS_UNIQUEID" val="395"/>
  <p:tag name="KSO_WM_FULL_TEXT_BEAUTIFY_COPY_ID" val="16"/>
</p:tagLst>
</file>

<file path=ppt/tags/tag95.xml><?xml version="1.0" encoding="utf-8"?>
<p:tagLst xmlns:p="http://schemas.openxmlformats.org/presentationml/2006/main">
  <p:tag name="AS_UNIQUEID" val="396"/>
  <p:tag name="KSO_WM_FULL_TEXT_BEAUTIFY_COPY_ID" val="17"/>
</p:tagLst>
</file>

<file path=ppt/tags/tag96.xml><?xml version="1.0" encoding="utf-8"?>
<p:tagLst xmlns:p="http://schemas.openxmlformats.org/presentationml/2006/main">
  <p:tag name="AS_UNIQUEID" val="397"/>
  <p:tag name="KSO_WM_FULL_TEXT_BEAUTIFY_COPY_ID" val="21"/>
</p:tagLst>
</file>

<file path=ppt/tags/tag97.xml><?xml version="1.0" encoding="utf-8"?>
<p:tagLst xmlns:p="http://schemas.openxmlformats.org/presentationml/2006/main">
  <p:tag name="AS_UNIQUEID" val="398"/>
</p:tagLst>
</file>

<file path=ppt/tags/tag98.xml><?xml version="1.0" encoding="utf-8"?>
<p:tagLst xmlns:p="http://schemas.openxmlformats.org/presentationml/2006/main">
  <p:tag name="AS_UNIQUEID" val="399"/>
</p:tagLst>
</file>

<file path=ppt/tags/tag99.xml><?xml version="1.0" encoding="utf-8"?>
<p:tagLst xmlns:p="http://schemas.openxmlformats.org/presentationml/2006/main">
  <p:tag name="AS_UNIQUEID" val="400"/>
</p:tagLst>
</file>

<file path=ppt/theme/theme1.xml><?xml version="1.0" encoding="utf-8"?>
<a:theme xmlns:a="http://schemas.openxmlformats.org/drawingml/2006/main" name="Office 主题​​">
  <a:themeElements>
    <a:clrScheme name="自定义 22">
      <a:dk1>
        <a:sysClr val="windowText" lastClr="000000"/>
      </a:dk1>
      <a:lt1>
        <a:sysClr val="window" lastClr="FFFFFF"/>
      </a:lt1>
      <a:dk2>
        <a:srgbClr val="7F7F7F"/>
      </a:dk2>
      <a:lt2>
        <a:srgbClr val="7F7F7F"/>
      </a:lt2>
      <a:accent1>
        <a:srgbClr val="0070C0"/>
      </a:accent1>
      <a:accent2>
        <a:srgbClr val="00B0F0"/>
      </a:accent2>
      <a:accent3>
        <a:srgbClr val="0070C0"/>
      </a:accent3>
      <a:accent4>
        <a:srgbClr val="00B0F0"/>
      </a:accent4>
      <a:accent5>
        <a:srgbClr val="0070C0"/>
      </a:accent5>
      <a:accent6>
        <a:srgbClr val="00B0F0"/>
      </a:accent6>
      <a:hlink>
        <a:srgbClr val="FFFFFF"/>
      </a:hlink>
      <a:folHlink>
        <a:srgbClr val="FFFFFF"/>
      </a:folHlink>
    </a:clrScheme>
    <a:fontScheme name="自定义 1">
      <a:majorFont>
        <a:latin typeface="Calibri"/>
        <a:ea typeface="微软雅黑"/>
        <a:cs typeface="Arial"/>
      </a:majorFont>
      <a:minorFont>
        <a:latin typeface="Calibri"/>
        <a:ea typeface="微软雅黑"/>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2">
      <a:dk1>
        <a:sysClr val="windowText" lastClr="000000"/>
      </a:dk1>
      <a:lt1>
        <a:sysClr val="window" lastClr="FFFFFF"/>
      </a:lt1>
      <a:dk2>
        <a:srgbClr val="7F7F7F"/>
      </a:dk2>
      <a:lt2>
        <a:srgbClr val="7F7F7F"/>
      </a:lt2>
      <a:accent1>
        <a:srgbClr val="0070C0"/>
      </a:accent1>
      <a:accent2>
        <a:srgbClr val="00B0F0"/>
      </a:accent2>
      <a:accent3>
        <a:srgbClr val="0070C0"/>
      </a:accent3>
      <a:accent4>
        <a:srgbClr val="00B0F0"/>
      </a:accent4>
      <a:accent5>
        <a:srgbClr val="0070C0"/>
      </a:accent5>
      <a:accent6>
        <a:srgbClr val="00B0F0"/>
      </a:accent6>
      <a:hlink>
        <a:srgbClr val="FFFFFF"/>
      </a:hlink>
      <a:folHlink>
        <a:srgbClr val="FFFFFF"/>
      </a:folHlink>
    </a:clrScheme>
    <a:fontScheme name="自定义 1">
      <a:majorFont>
        <a:latin typeface="Calibri"/>
        <a:ea typeface="微软雅黑"/>
        <a:cs typeface="Arial"/>
      </a:majorFont>
      <a:minorFont>
        <a:latin typeface="Calibri"/>
        <a:ea typeface="微软雅黑"/>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5775</Words>
  <Application>WPS 演示</Application>
  <PresentationFormat>On-screen Show (16:9)</PresentationFormat>
  <Paragraphs>198</Paragraphs>
  <Slides>20</Slides>
  <Notes>6</Notes>
  <HiddenSlides>0</HiddenSlides>
  <MMClips>1</MMClips>
  <ScaleCrop>false</ScaleCrop>
  <HeadingPairs>
    <vt:vector size="6" baseType="variant">
      <vt:variant>
        <vt:lpstr>已用的字体</vt:lpstr>
      </vt:variant>
      <vt:variant>
        <vt:i4>24</vt:i4>
      </vt:variant>
      <vt:variant>
        <vt:lpstr>主题</vt:lpstr>
      </vt:variant>
      <vt:variant>
        <vt:i4>2</vt:i4>
      </vt:variant>
      <vt:variant>
        <vt:lpstr>幻灯片标题</vt:lpstr>
      </vt:variant>
      <vt:variant>
        <vt:i4>20</vt:i4>
      </vt:variant>
    </vt:vector>
  </HeadingPairs>
  <TitlesOfParts>
    <vt:vector size="46" baseType="lpstr">
      <vt:lpstr>Arial</vt:lpstr>
      <vt:lpstr>宋体</vt:lpstr>
      <vt:lpstr>Wingdings</vt:lpstr>
      <vt:lpstr>Calibri</vt:lpstr>
      <vt:lpstr>微软雅黑</vt:lpstr>
      <vt:lpstr>Malgun Gothic</vt:lpstr>
      <vt:lpstr>HY견고딕</vt:lpstr>
      <vt:lpstr>Times New Roman</vt:lpstr>
      <vt:lpstr>Verdana</vt:lpstr>
      <vt:lpstr>Impact</vt:lpstr>
      <vt:lpstr>DFGothic-EB</vt:lpstr>
      <vt:lpstr>MS UI Gothic</vt:lpstr>
      <vt:lpstr>Segoe UI</vt:lpstr>
      <vt:lpstr>Wingdings</vt:lpstr>
      <vt:lpstr>微软雅黑 Light</vt:lpstr>
      <vt:lpstr>Broadway BT</vt:lpstr>
      <vt:lpstr>Arial Unicode MS</vt:lpstr>
      <vt:lpstr>Arial Black</vt:lpstr>
      <vt:lpstr>汉仪雅酷黑简</vt:lpstr>
      <vt:lpstr>黑体</vt:lpstr>
      <vt:lpstr>Calibri</vt:lpstr>
      <vt:lpstr>Gabriola</vt:lpstr>
      <vt:lpstr>BatangChe</vt:lpstr>
      <vt:lpstr>Segoe Print</vt:lpstr>
      <vt:lpstr>Office 主题​​</vt:lpstr>
      <vt:lpstr>1_Office 主题​​</vt:lpstr>
      <vt:lpstr>PowerPoint 演示文稿</vt:lpstr>
      <vt:lpstr>PowerPoint 演示文稿</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Step1 Collect  information </vt:lpstr>
      <vt:lpstr>PowerPoint 演示文稿</vt:lpstr>
      <vt:lpstr>PowerPoint 演示文稿</vt:lpstr>
      <vt:lpstr>language characteristics</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Little Miss Sunshine </cp:lastModifiedBy>
  <cp:revision>2</cp:revision>
  <cp:lastPrinted>2021-08-23T09:22:00Z</cp:lastPrinted>
  <dcterms:created xsi:type="dcterms:W3CDTF">2021-08-23T09:22:00Z</dcterms:created>
  <dcterms:modified xsi:type="dcterms:W3CDTF">2024-08-23T01:56:40Z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66A29C188A4E4C4DAFCAE4993E7D58AE_12</vt:lpwstr>
  </property>
  <property fmtid="{D5CDD505-2E9C-101B-9397-08002B2CF9AE}" pid="7" name="KSOProductBuildVer">
    <vt:lpwstr>2052-12.1.0.17827</vt:lpwstr>
  </property>
</Properties>
</file>