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7" r:id="rId3"/>
    <p:sldId id="498" r:id="rId5"/>
    <p:sldId id="429" r:id="rId6"/>
    <p:sldId id="432" r:id="rId7"/>
    <p:sldId id="475" r:id="rId8"/>
    <p:sldId id="456" r:id="rId9"/>
    <p:sldId id="500" r:id="rId10"/>
    <p:sldId id="458" r:id="rId11"/>
    <p:sldId id="501" r:id="rId12"/>
    <p:sldId id="467" r:id="rId13"/>
    <p:sldId id="468" r:id="rId14"/>
    <p:sldId id="469" r:id="rId15"/>
    <p:sldId id="470" r:id="rId16"/>
    <p:sldId id="471" r:id="rId17"/>
    <p:sldId id="472" r:id="rId18"/>
    <p:sldId id="503" r:id="rId19"/>
    <p:sldId id="473" r:id="rId20"/>
    <p:sldId id="502" r:id="rId21"/>
    <p:sldId id="445" r:id="rId22"/>
    <p:sldId id="504" r:id="rId23"/>
    <p:sldId id="428" r:id="rId24"/>
  </p:sldIdLst>
  <p:sldSz cx="9144000" cy="5143500" type="screen16x9"/>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47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showGuides="1">
      <p:cViewPr varScale="1">
        <p:scale>
          <a:sx n="94" d="100"/>
          <a:sy n="94" d="100"/>
        </p:scale>
        <p:origin x="114" y="84"/>
      </p:cViewPr>
      <p:guideLst>
        <p:guide orient="horz" pos="147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8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4">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5">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6">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7">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8">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9">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0FCB42-829D-1945-82F9-982D027E0002}" type="doc">
      <dgm:prSet loTypeId="urn:microsoft.com/office/officeart/2005/8/layout/hierarchy2#1" loCatId="hierarchy" qsTypeId="urn:microsoft.com/office/officeart/2005/8/quickstyle/simple2#1" qsCatId="simple" csTypeId="urn:microsoft.com/office/officeart/2005/8/colors/accent0_3#1" csCatId="mainScheme" phldr="1"/>
      <dgm:spPr/>
      <dgm:t>
        <a:bodyPr/>
        <a:lstStyle/>
        <a:p>
          <a:endParaRPr lang="zh-CN" altLang="en-US"/>
        </a:p>
      </dgm:t>
    </dgm:pt>
    <dgm:pt modelId="{70B74BA0-AA0D-A843-9593-915C525D1A21}" cxnId="{D0591731-3CD1-4081-96F0-E651FB6951A9}" type="parTrans">
      <dgm:prSet/>
      <dgm:spPr/>
      <dgm:t>
        <a:bodyPr/>
        <a:lstStyle/>
        <a:p>
          <a:endParaRPr lang="zh-CN" altLang="en-US"/>
        </a:p>
      </dgm:t>
    </dgm:pt>
    <dgm:pt modelId="{0990CDCB-8210-104B-B655-EAB6142B59C4}">
      <dgm:prSet custT="1"/>
      <dgm:spPr/>
      <dgm:t>
        <a:bodyPr vert="horz" wrap="square"/>
        <a:lstStyle/>
        <a:p>
          <a:pPr>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1</a:t>
          </a:r>
          <a:r>
            <a:rPr lang="zh-CN" sz="2000" b="1">
              <a:solidFill>
                <a:srgbClr val="FFFF00"/>
              </a:solidFill>
              <a:latin typeface="Calibri" panose="020F0502020204030204" pitchFamily="34" charset="0"/>
              <a:cs typeface="Calibri" panose="020F0502020204030204" pitchFamily="34" charset="0"/>
            </a:rPr>
            <a:t>：</a:t>
          </a:r>
          <a:r>
            <a:rPr lang="en-US" sz="2000" b="1">
              <a:solidFill>
                <a:srgbClr val="FFFF00"/>
              </a:solidFill>
              <a:latin typeface="Calibri" panose="020F0502020204030204" pitchFamily="34" charset="0"/>
              <a:cs typeface="Calibri" panose="020F0502020204030204" pitchFamily="34" charset="0"/>
            </a:rPr>
            <a:t>Labels</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on</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a</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young</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man</a:t>
          </a:r>
        </a:p>
      </dgm:t>
    </dgm:pt>
    <dgm:pt modelId="{FE585ABE-D036-DA4E-B603-6AA88C5F98C8}" cxnId="{0C7B735D-E828-4D81-BC7F-279442923161}" type="parTrans">
      <dgm:prSet/>
      <dgm:spPr/>
      <dgm:t>
        <a:bodyPr/>
        <a:lstStyle/>
        <a:p>
          <a:endParaRPr lang="zh-CN" altLang="en-US"/>
        </a:p>
      </dgm:t>
    </dgm:pt>
    <dgm:pt modelId="{5853E169-7E74-C443-BBE1-FA52CF6F1EEC}">
      <dgm:prSet custT="1"/>
      <dgm:spPr/>
      <dgm:t>
        <a:bodyPr vert="horz" wrap="square"/>
        <a:lstStyle/>
        <a:p>
          <a:pPr>
            <a:lnSpc>
              <a:spcPct val="100000"/>
            </a:lnSpc>
            <a:spcBef>
              <a:spcPct val="0"/>
            </a:spcBef>
            <a:spcAft>
              <a:spcPct val="35000"/>
            </a:spcAft>
          </a:pPr>
          <a:r>
            <a:rPr lang="en-US" altLang="zh-CN" sz="2000" b="1">
              <a:solidFill>
                <a:srgbClr val="FFFF00"/>
              </a:solidFill>
              <a:cs typeface="+mn-lt"/>
            </a:rPr>
            <a:t>in captain’s eyes</a:t>
          </a:r>
        </a:p>
      </dgm:t>
    </dgm:pt>
    <dgm:pt modelId="{B97DACA9-4638-6545-8C9B-7D22734942DC}" cxnId="{0C7B735D-E828-4D81-BC7F-279442923161}" type="sibTrans">
      <dgm:prSet/>
      <dgm:spPr/>
      <dgm:t>
        <a:bodyPr/>
        <a:lstStyle/>
        <a:p>
          <a:endParaRPr lang="zh-CN" altLang="en-US"/>
        </a:p>
      </dgm:t>
    </dgm:pt>
    <dgm:pt modelId="{8C16888B-9C0B-EE43-A66A-225A42528D77}" cxnId="{C2313FFB-47FA-425C-8280-4515214C70F2}" type="parTrans">
      <dgm:prSet/>
      <dgm:spPr/>
      <dgm:t>
        <a:bodyPr/>
        <a:lstStyle/>
        <a:p>
          <a:endParaRPr lang="zh-CN" altLang="en-US"/>
        </a:p>
      </dgm:t>
    </dgm:pt>
    <dgm:pt modelId="{6D56D9D7-813F-AF4F-B42B-DEB575E1CED6}">
      <dgm:prSet custT="1"/>
      <dgm:spPr/>
      <dgm:t>
        <a:bodyPr vert="horz" wrap="square"/>
        <a:lstStyle/>
        <a:p>
          <a:pPr>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in</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common</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people’s</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eyes</a:t>
          </a:r>
        </a:p>
      </dgm:t>
    </dgm:pt>
    <dgm:pt modelId="{B0FA307A-EBCC-4649-AC6E-9078ADE280B0}" cxnId="{C2313FFB-47FA-425C-8280-4515214C70F2}" type="sibTrans">
      <dgm:prSet/>
      <dgm:spPr/>
      <dgm:t>
        <a:bodyPr/>
        <a:lstStyle/>
        <a:p>
          <a:endParaRPr lang="zh-CN" altLang="en-US"/>
        </a:p>
      </dgm:t>
    </dgm:pt>
    <dgm:pt modelId="{FB564FD3-6659-1C4C-ADDC-322F64F89416}" cxnId="{AC68F2BD-68D3-435E-AE62-821D6001F725}" type="parTrans">
      <dgm:prSet/>
      <dgm:spPr/>
      <dgm:t>
        <a:bodyPr/>
        <a:lstStyle/>
        <a:p>
          <a:endParaRPr lang="zh-CN" altLang="en-US"/>
        </a:p>
      </dgm:t>
    </dgm:pt>
    <dgm:pt modelId="{D7DA36F4-642E-224F-B46A-A7D3CB9ABDE7}">
      <dgm:prSet custT="1"/>
      <dgm:spPr/>
      <dgm:t>
        <a:bodyPr vert="horz" wrap="square"/>
        <a:lstStyle/>
        <a:p>
          <a:pPr>
            <a:lnSpc>
              <a:spcPct val="100000"/>
            </a:lnSpc>
            <a:spcBef>
              <a:spcPct val="0"/>
            </a:spcBef>
            <a:spcAft>
              <a:spcPct val="35000"/>
            </a:spcAft>
          </a:pPr>
          <a:r>
            <a:rPr lang="en-US" altLang="zh-CN" sz="2000" b="1">
              <a:solidFill>
                <a:srgbClr val="FFFF00"/>
              </a:solidFill>
              <a:latin typeface="+mj-lt"/>
              <a:cs typeface="+mj-lt"/>
            </a:rPr>
            <a:t>in</a:t>
          </a:r>
          <a:r>
            <a:rPr lang="zh-CN" altLang="en-US" sz="2000" b="1">
              <a:solidFill>
                <a:srgbClr val="FFFF00"/>
              </a:solidFill>
              <a:latin typeface="+mj-lt"/>
              <a:cs typeface="+mj-lt"/>
            </a:rPr>
            <a:t> </a:t>
          </a:r>
          <a:r>
            <a:rPr lang="en-US" altLang="zh-CN" sz="2000" b="1">
              <a:solidFill>
                <a:srgbClr val="FFFF00"/>
              </a:solidFill>
              <a:latin typeface="+mj-lt"/>
              <a:cs typeface="+mj-lt"/>
            </a:rPr>
            <a:t>his</a:t>
          </a:r>
          <a:r>
            <a:rPr lang="zh-CN" altLang="en-US" sz="2000" b="1">
              <a:solidFill>
                <a:srgbClr val="FFFF00"/>
              </a:solidFill>
              <a:latin typeface="+mj-lt"/>
              <a:cs typeface="+mj-lt"/>
            </a:rPr>
            <a:t> </a:t>
          </a:r>
          <a:r>
            <a:rPr lang="en-US" altLang="zh-CN" sz="2000" b="1">
              <a:solidFill>
                <a:srgbClr val="FFFF00"/>
              </a:solidFill>
              <a:latin typeface="+mj-lt"/>
              <a:cs typeface="+mj-lt"/>
            </a:rPr>
            <a:t>families’</a:t>
          </a:r>
          <a:r>
            <a:rPr lang="zh-CN" altLang="en-US" sz="2000" b="1">
              <a:solidFill>
                <a:srgbClr val="FFFF00"/>
              </a:solidFill>
              <a:latin typeface="+mj-lt"/>
              <a:cs typeface="+mj-lt"/>
            </a:rPr>
            <a:t> </a:t>
          </a:r>
          <a:r>
            <a:rPr lang="en-US" altLang="zh-CN" sz="2000" b="1">
              <a:solidFill>
                <a:srgbClr val="FFFF00"/>
              </a:solidFill>
              <a:latin typeface="+mj-lt"/>
              <a:cs typeface="+mj-lt"/>
            </a:rPr>
            <a:t>eyes</a:t>
          </a:r>
        </a:p>
      </dgm:t>
    </dgm:pt>
    <dgm:pt modelId="{E3AB0E48-C355-7D4D-9838-746FD47C6BDC}" cxnId="{AC68F2BD-68D3-435E-AE62-821D6001F725}" type="sibTrans">
      <dgm:prSet/>
      <dgm:spPr/>
      <dgm:t>
        <a:bodyPr/>
        <a:lstStyle/>
        <a:p>
          <a:endParaRPr lang="zh-CN" altLang="en-US"/>
        </a:p>
      </dgm:t>
    </dgm:pt>
    <dgm:pt modelId="{C8ABBAF5-2685-4F4B-B715-08E01105B04A}" cxnId="{D0591731-3CD1-4081-96F0-E651FB6951A9}" type="sibTrans">
      <dgm:prSet/>
      <dgm:spPr/>
      <dgm:t>
        <a:bodyPr/>
        <a:lstStyle/>
        <a:p>
          <a:endParaRPr lang="zh-CN" altLang="en-US"/>
        </a:p>
      </dgm:t>
    </dgm:pt>
    <dgm:pt modelId="{75DB77FB-B46E-8E49-ACD5-BFF631615D95}" type="pres">
      <dgm:prSet presAssocID="{1B0FCB42-829D-1945-82F9-982D027E0002}" presName="diagram">
        <dgm:presLayoutVars>
          <dgm:chPref val="1"/>
          <dgm:dir/>
          <dgm:animOne val="branch"/>
          <dgm:animLvl val="lvl"/>
          <dgm:resizeHandles val="exact"/>
        </dgm:presLayoutVars>
      </dgm:prSet>
      <dgm:spPr/>
      <dgm:t>
        <a:bodyPr/>
        <a:lstStyle/>
        <a:p>
          <a:endParaRPr/>
        </a:p>
      </dgm:t>
    </dgm:pt>
    <dgm:pt modelId="{C1B17D28-3542-9E4D-83AC-099585C754D6}" type="pres">
      <dgm:prSet presAssocID="{0990CDCB-8210-104B-B655-EAB6142B59C4}" presName="root1"/>
      <dgm:spPr/>
      <dgm:t>
        <a:bodyPr/>
        <a:lstStyle/>
        <a:p>
          <a:endParaRPr/>
        </a:p>
      </dgm:t>
    </dgm:pt>
    <dgm:pt modelId="{7FEA50AF-F599-3940-AD16-BB3FB86C2B07}" type="pres">
      <dgm:prSet presAssocID="{0990CDCB-8210-104B-B655-EAB6142B59C4}" presName="LevelOneTextNode" presStyleLbl="node0" presStyleCnt="1" custScaleX="51032" custScaleY="158643" custLinFactNeighborX="3889" custLinFactNeighborY="-15330">
        <dgm:presLayoutVars>
          <dgm:chPref val="3"/>
        </dgm:presLayoutVars>
      </dgm:prSet>
      <dgm:spPr/>
      <dgm:t>
        <a:bodyPr/>
        <a:lstStyle/>
        <a:p>
          <a:endParaRPr/>
        </a:p>
      </dgm:t>
    </dgm:pt>
    <dgm:pt modelId="{C1962BBE-1A46-7446-8BF0-651C36EA3091}" type="pres">
      <dgm:prSet presAssocID="{0990CDCB-8210-104B-B655-EAB6142B59C4}" presName="level2hierChild"/>
      <dgm:spPr/>
      <dgm:t>
        <a:bodyPr/>
        <a:lstStyle/>
        <a:p>
          <a:endParaRPr/>
        </a:p>
      </dgm:t>
    </dgm:pt>
    <dgm:pt modelId="{C8A7FF37-409B-4F41-AF9A-CF359E44E376}" type="pres">
      <dgm:prSet presAssocID="{FE585ABE-D036-DA4E-B603-6AA88C5F98C8}" presName="conn2-1" presStyleLbl="parChTrans1D2" presStyleCnt="3"/>
      <dgm:spPr/>
      <dgm:t>
        <a:bodyPr/>
        <a:lstStyle/>
        <a:p>
          <a:endParaRPr/>
        </a:p>
      </dgm:t>
    </dgm:pt>
    <dgm:pt modelId="{F9A56AA3-001A-974C-A425-255A3B31958D}" type="pres">
      <dgm:prSet presAssocID="{FE585ABE-D036-DA4E-B603-6AA88C5F98C8}" presName="connTx" presStyleLbl="parChTrans2D2" presStyleCnt="3"/>
      <dgm:spPr/>
      <dgm:t>
        <a:bodyPr/>
        <a:lstStyle/>
        <a:p>
          <a:endParaRPr/>
        </a:p>
      </dgm:t>
    </dgm:pt>
    <dgm:pt modelId="{85155CE8-C268-754A-B1AD-F3FF87742F16}" type="pres">
      <dgm:prSet presAssocID="{5853E169-7E74-C443-BBE1-FA52CF6F1EEC}" presName="root2"/>
      <dgm:spPr/>
      <dgm:t>
        <a:bodyPr/>
        <a:lstStyle/>
        <a:p>
          <a:endParaRPr/>
        </a:p>
      </dgm:t>
    </dgm:pt>
    <dgm:pt modelId="{D91E5CCB-1982-404D-A418-9E71CCAA925C}" type="pres">
      <dgm:prSet presAssocID="{5853E169-7E74-C443-BBE1-FA52CF6F1EEC}" presName="LevelTwoTextNode" presStyleLbl="node2" presStyleCnt="3" custScaleX="85833" custScaleY="61301" custLinFactNeighborX="-14460" custLinFactNeighborY="11845">
        <dgm:presLayoutVars>
          <dgm:chPref val="3"/>
        </dgm:presLayoutVars>
      </dgm:prSet>
      <dgm:spPr/>
      <dgm:t>
        <a:bodyPr/>
        <a:lstStyle/>
        <a:p>
          <a:endParaRPr/>
        </a:p>
      </dgm:t>
    </dgm:pt>
    <dgm:pt modelId="{16836730-D0D6-AB47-9EC5-077C4D8BB2E8}" type="pres">
      <dgm:prSet presAssocID="{5853E169-7E74-C443-BBE1-FA52CF6F1EEC}" presName="level3hierChild"/>
      <dgm:spPr/>
      <dgm:t>
        <a:bodyPr/>
        <a:lstStyle/>
        <a:p>
          <a:endParaRPr/>
        </a:p>
      </dgm:t>
    </dgm:pt>
    <dgm:pt modelId="{030C17F9-3A3A-1F42-A41F-F02DC491F686}" type="pres">
      <dgm:prSet presAssocID="{8C16888B-9C0B-EE43-A66A-225A42528D77}" presName="conn2-1" presStyleLbl="parChTrans1D2" presStyleIdx="1" presStyleCnt="3"/>
      <dgm:spPr/>
      <dgm:t>
        <a:bodyPr/>
        <a:lstStyle/>
        <a:p>
          <a:endParaRPr/>
        </a:p>
      </dgm:t>
    </dgm:pt>
    <dgm:pt modelId="{4E8E70BA-92DA-2D42-8619-C1415A261B9E}" type="pres">
      <dgm:prSet presAssocID="{8C16888B-9C0B-EE43-A66A-225A42528D77}" presName="connTx" presStyleLbl="parChTrans2D2" presStyleIdx="1" presStyleCnt="3"/>
      <dgm:spPr/>
      <dgm:t>
        <a:bodyPr/>
        <a:lstStyle/>
        <a:p>
          <a:endParaRPr/>
        </a:p>
      </dgm:t>
    </dgm:pt>
    <dgm:pt modelId="{DF4B0832-81E7-7F47-BF13-F87285403EFA}" type="pres">
      <dgm:prSet presAssocID="{6D56D9D7-813F-AF4F-B42B-DEB575E1CED6}" presName="root2"/>
      <dgm:spPr/>
      <dgm:t>
        <a:bodyPr/>
        <a:lstStyle/>
        <a:p>
          <a:endParaRPr/>
        </a:p>
      </dgm:t>
    </dgm:pt>
    <dgm:pt modelId="{8B10DA0B-92B0-6644-BFC3-EDCE49D1D632}" type="pres">
      <dgm:prSet presAssocID="{6D56D9D7-813F-AF4F-B42B-DEB575E1CED6}" presName="LevelTwoTextNode" presStyleLbl="node2" presStyleIdx="1" presStyleCnt="3" custScaleX="86523" custScaleY="54835" custLinFactNeighborX="-14191" custLinFactNeighborY="5853">
        <dgm:presLayoutVars>
          <dgm:chPref val="3"/>
        </dgm:presLayoutVars>
      </dgm:prSet>
      <dgm:spPr/>
      <dgm:t>
        <a:bodyPr/>
        <a:lstStyle/>
        <a:p>
          <a:endParaRPr/>
        </a:p>
      </dgm:t>
    </dgm:pt>
    <dgm:pt modelId="{4685387C-D870-6D4D-87D5-0D4EF9434D4E}" type="pres">
      <dgm:prSet presAssocID="{6D56D9D7-813F-AF4F-B42B-DEB575E1CED6}" presName="level3hierChild"/>
      <dgm:spPr/>
      <dgm:t>
        <a:bodyPr/>
        <a:lstStyle/>
        <a:p>
          <a:endParaRPr/>
        </a:p>
      </dgm:t>
    </dgm:pt>
    <dgm:pt modelId="{B35AC5FB-F0F5-0E4B-97DD-789BF5DF31FA}" type="pres">
      <dgm:prSet presAssocID="{FB564FD3-6659-1C4C-ADDC-322F64F89416}" presName="conn2-1" presStyleLbl="parChTrans1D2" presStyleIdx="2" presStyleCnt="3"/>
      <dgm:spPr/>
      <dgm:t>
        <a:bodyPr/>
        <a:lstStyle/>
        <a:p>
          <a:endParaRPr/>
        </a:p>
      </dgm:t>
    </dgm:pt>
    <dgm:pt modelId="{FD924E7B-559B-9D45-BF24-D132861D1ABE}" type="pres">
      <dgm:prSet presAssocID="{FB564FD3-6659-1C4C-ADDC-322F64F89416}" presName="connTx" presStyleLbl="parChTrans2D2" presStyleIdx="2" presStyleCnt="3"/>
      <dgm:spPr/>
      <dgm:t>
        <a:bodyPr/>
        <a:lstStyle/>
        <a:p>
          <a:endParaRPr/>
        </a:p>
      </dgm:t>
    </dgm:pt>
    <dgm:pt modelId="{9B1544B9-49D4-1747-890E-9D7287455680}" type="pres">
      <dgm:prSet presAssocID="{D7DA36F4-642E-224F-B46A-A7D3CB9ABDE7}" presName="root2"/>
      <dgm:spPr/>
      <dgm:t>
        <a:bodyPr/>
        <a:lstStyle/>
        <a:p>
          <a:endParaRPr/>
        </a:p>
      </dgm:t>
    </dgm:pt>
    <dgm:pt modelId="{171D8192-0657-4F40-B6EB-CBBA6B31DE00}" type="pres">
      <dgm:prSet presAssocID="{D7DA36F4-642E-224F-B46A-A7D3CB9ABDE7}" presName="LevelTwoTextNode" presStyleLbl="node2" presStyleIdx="2" presStyleCnt="3" custScaleX="86702" custScaleY="60185" custLinFactNeighborX="-15329" custLinFactNeighborY="-288">
        <dgm:presLayoutVars>
          <dgm:chPref val="3"/>
        </dgm:presLayoutVars>
      </dgm:prSet>
      <dgm:spPr/>
      <dgm:t>
        <a:bodyPr/>
        <a:lstStyle/>
        <a:p>
          <a:endParaRPr/>
        </a:p>
      </dgm:t>
    </dgm:pt>
    <dgm:pt modelId="{BAED7463-A72A-574A-BA25-01F54C7A9F38}" type="pres">
      <dgm:prSet presAssocID="{D7DA36F4-642E-224F-B46A-A7D3CB9ABDE7}" presName="level3hierChild"/>
      <dgm:spPr/>
      <dgm:t>
        <a:bodyPr/>
        <a:lstStyle/>
        <a:p>
          <a:endParaRPr/>
        </a:p>
      </dgm:t>
    </dgm:pt>
  </dgm:ptLst>
  <dgm:cxnLst>
    <dgm:cxn modelId="{D0591731-3CD1-4081-96F0-E651FB6951A9}" srcId="{1B0FCB42-829D-1945-82F9-982D027E0002}" destId="{0990CDCB-8210-104B-B655-EAB6142B59C4}" srcOrd="0" destOrd="0" parTransId="{70B74BA0-AA0D-A843-9593-915C525D1A21}" sibTransId="{C8ABBAF5-2685-4F4B-B715-08E01105B04A}"/>
    <dgm:cxn modelId="{0C7B735D-E828-4D81-BC7F-279442923161}" srcId="{0990CDCB-8210-104B-B655-EAB6142B59C4}" destId="{5853E169-7E74-C443-BBE1-FA52CF6F1EEC}" srcOrd="0" destOrd="0" parTransId="{FE585ABE-D036-DA4E-B603-6AA88C5F98C8}" sibTransId="{B97DACA9-4638-6545-8C9B-7D22734942DC}"/>
    <dgm:cxn modelId="{C2313FFB-47FA-425C-8280-4515214C70F2}" srcId="{0990CDCB-8210-104B-B655-EAB6142B59C4}" destId="{6D56D9D7-813F-AF4F-B42B-DEB575E1CED6}" srcOrd="1" destOrd="0" parTransId="{8C16888B-9C0B-EE43-A66A-225A42528D77}" sibTransId="{B0FA307A-EBCC-4649-AC6E-9078ADE280B0}"/>
    <dgm:cxn modelId="{AC68F2BD-68D3-435E-AE62-821D6001F725}" srcId="{0990CDCB-8210-104B-B655-EAB6142B59C4}" destId="{D7DA36F4-642E-224F-B46A-A7D3CB9ABDE7}" srcOrd="2" destOrd="0" parTransId="{FB564FD3-6659-1C4C-ADDC-322F64F89416}" sibTransId="{E3AB0E48-C355-7D4D-9838-746FD47C6BDC}"/>
    <dgm:cxn modelId="{3D86D530-7D55-42F0-849F-C1974DCD96D3}" type="presOf" srcId="{1B0FCB42-829D-1945-82F9-982D027E0002}" destId="{75DB77FB-B46E-8E49-ACD5-BFF631615D95}" srcOrd="0" destOrd="0" presId="urn:microsoft.com/office/officeart/2005/8/layout/hierarchy2#1"/>
    <dgm:cxn modelId="{E71CF0F1-FDE1-4AE0-ACD3-DB59BAD10C36}" type="presParOf" srcId="{75DB77FB-B46E-8E49-ACD5-BFF631615D95}" destId="{C1B17D28-3542-9E4D-83AC-099585C754D6}" srcOrd="0" destOrd="0" presId="urn:microsoft.com/office/officeart/2005/8/layout/hierarchy2#1"/>
    <dgm:cxn modelId="{14C92DBC-8959-454E-A3F0-E563B33CCCB4}" type="presParOf" srcId="{C1B17D28-3542-9E4D-83AC-099585C754D6}" destId="{7FEA50AF-F599-3940-AD16-BB3FB86C2B07}" srcOrd="0" destOrd="0" presId="urn:microsoft.com/office/officeart/2005/8/layout/hierarchy2#1"/>
    <dgm:cxn modelId="{0C49D6F8-1122-4F01-A24E-D608D28CAACA}" type="presOf" srcId="{0990CDCB-8210-104B-B655-EAB6142B59C4}" destId="{7FEA50AF-F599-3940-AD16-BB3FB86C2B07}" srcOrd="0" destOrd="0" presId="urn:microsoft.com/office/officeart/2005/8/layout/hierarchy2#1"/>
    <dgm:cxn modelId="{9901DF03-EC70-47C2-BEFD-F12C5CF5F485}" type="presParOf" srcId="{C1B17D28-3542-9E4D-83AC-099585C754D6}" destId="{C1962BBE-1A46-7446-8BF0-651C36EA3091}" srcOrd="1" destOrd="0" presId="urn:microsoft.com/office/officeart/2005/8/layout/hierarchy2#1"/>
    <dgm:cxn modelId="{08FBB174-515B-4E4C-8328-07F881558818}" type="presParOf" srcId="{C1962BBE-1A46-7446-8BF0-651C36EA3091}" destId="{C8A7FF37-409B-4F41-AF9A-CF359E44E376}" srcOrd="0" destOrd="0" presId="urn:microsoft.com/office/officeart/2005/8/layout/hierarchy2#1"/>
    <dgm:cxn modelId="{0F59331C-6135-4561-AFA6-A3C6D7EA5EAD}" type="presOf" srcId="{FE585ABE-D036-DA4E-B603-6AA88C5F98C8}" destId="{C8A7FF37-409B-4F41-AF9A-CF359E44E376}" srcOrd="0" destOrd="0" presId="urn:microsoft.com/office/officeart/2005/8/layout/hierarchy2#1"/>
    <dgm:cxn modelId="{6C8A82A5-5094-4FC1-B661-C36BC903DF9B}" type="presParOf" srcId="{C8A7FF37-409B-4F41-AF9A-CF359E44E376}" destId="{F9A56AA3-001A-974C-A425-255A3B31958D}" srcOrd="0" destOrd="0" presId="urn:microsoft.com/office/officeart/2005/8/layout/hierarchy2#1"/>
    <dgm:cxn modelId="{5EEE2551-21FE-4BC6-AE26-A75722CF235B}" type="presOf" srcId="{FE585ABE-D036-DA4E-B603-6AA88C5F98C8}" destId="{F9A56AA3-001A-974C-A425-255A3B31958D}" srcOrd="1" destOrd="0" presId="urn:microsoft.com/office/officeart/2005/8/layout/hierarchy2#1"/>
    <dgm:cxn modelId="{88FFF72B-7195-4642-BA78-CA1ABE977E3B}" type="presParOf" srcId="{C1962BBE-1A46-7446-8BF0-651C36EA3091}" destId="{85155CE8-C268-754A-B1AD-F3FF87742F16}" srcOrd="1" destOrd="0" presId="urn:microsoft.com/office/officeart/2005/8/layout/hierarchy2#1"/>
    <dgm:cxn modelId="{CABF3506-4679-4501-8E36-CE089A687619}" type="presParOf" srcId="{85155CE8-C268-754A-B1AD-F3FF87742F16}" destId="{D91E5CCB-1982-404D-A418-9E71CCAA925C}" srcOrd="0" destOrd="0" presId="urn:microsoft.com/office/officeart/2005/8/layout/hierarchy2#1"/>
    <dgm:cxn modelId="{CCB2C720-585E-46DF-A2FB-EBA9CE5528E0}" type="presOf" srcId="{5853E169-7E74-C443-BBE1-FA52CF6F1EEC}" destId="{D91E5CCB-1982-404D-A418-9E71CCAA925C}" srcOrd="0" destOrd="0" presId="urn:microsoft.com/office/officeart/2005/8/layout/hierarchy2#1"/>
    <dgm:cxn modelId="{592D48C8-41C4-406B-B408-47099F3FE150}" type="presParOf" srcId="{85155CE8-C268-754A-B1AD-F3FF87742F16}" destId="{16836730-D0D6-AB47-9EC5-077C4D8BB2E8}" srcOrd="1" destOrd="0" presId="urn:microsoft.com/office/officeart/2005/8/layout/hierarchy2#1"/>
    <dgm:cxn modelId="{23B4C0F1-1CE9-4FCF-8472-7AD08B9D4D29}" type="presParOf" srcId="{C1962BBE-1A46-7446-8BF0-651C36EA3091}" destId="{030C17F9-3A3A-1F42-A41F-F02DC491F686}" srcOrd="2" destOrd="0" presId="urn:microsoft.com/office/officeart/2005/8/layout/hierarchy2#1"/>
    <dgm:cxn modelId="{328AEFBB-9BAA-4B16-A922-8C3CBB4B0577}" type="presOf" srcId="{8C16888B-9C0B-EE43-A66A-225A42528D77}" destId="{030C17F9-3A3A-1F42-A41F-F02DC491F686}" srcOrd="0" destOrd="0" presId="urn:microsoft.com/office/officeart/2005/8/layout/hierarchy2#1"/>
    <dgm:cxn modelId="{AB68E96E-2C58-45F0-A61A-F3DB5816F3AB}" type="presParOf" srcId="{030C17F9-3A3A-1F42-A41F-F02DC491F686}" destId="{4E8E70BA-92DA-2D42-8619-C1415A261B9E}" srcOrd="0" destOrd="0" presId="urn:microsoft.com/office/officeart/2005/8/layout/hierarchy2#1"/>
    <dgm:cxn modelId="{91203C33-E83C-4814-B239-F9D797C84120}" type="presOf" srcId="{8C16888B-9C0B-EE43-A66A-225A42528D77}" destId="{4E8E70BA-92DA-2D42-8619-C1415A261B9E}" srcOrd="1" destOrd="0" presId="urn:microsoft.com/office/officeart/2005/8/layout/hierarchy2#1"/>
    <dgm:cxn modelId="{79448284-A7F3-4E26-AD50-5E286B0D8348}" type="presParOf" srcId="{C1962BBE-1A46-7446-8BF0-651C36EA3091}" destId="{DF4B0832-81E7-7F47-BF13-F87285403EFA}" srcOrd="3" destOrd="0" presId="urn:microsoft.com/office/officeart/2005/8/layout/hierarchy2#1"/>
    <dgm:cxn modelId="{95E96F46-E8F7-4E2D-96CD-73190E447499}" type="presParOf" srcId="{DF4B0832-81E7-7F47-BF13-F87285403EFA}" destId="{8B10DA0B-92B0-6644-BFC3-EDCE49D1D632}" srcOrd="0" destOrd="0" presId="urn:microsoft.com/office/officeart/2005/8/layout/hierarchy2#1"/>
    <dgm:cxn modelId="{702BF7C8-8FF8-4C2C-AB55-C38C344ACFBF}" type="presOf" srcId="{6D56D9D7-813F-AF4F-B42B-DEB575E1CED6}" destId="{8B10DA0B-92B0-6644-BFC3-EDCE49D1D632}" srcOrd="0" destOrd="0" presId="urn:microsoft.com/office/officeart/2005/8/layout/hierarchy2#1"/>
    <dgm:cxn modelId="{EBBA6FB5-887D-4533-BD1D-919C97931827}" type="presParOf" srcId="{DF4B0832-81E7-7F47-BF13-F87285403EFA}" destId="{4685387C-D870-6D4D-87D5-0D4EF9434D4E}" srcOrd="1" destOrd="0" presId="urn:microsoft.com/office/officeart/2005/8/layout/hierarchy2#1"/>
    <dgm:cxn modelId="{76021254-3D65-4569-B1D2-AD97DAC2457C}" type="presParOf" srcId="{C1962BBE-1A46-7446-8BF0-651C36EA3091}" destId="{B35AC5FB-F0F5-0E4B-97DD-789BF5DF31FA}" srcOrd="4" destOrd="0" presId="urn:microsoft.com/office/officeart/2005/8/layout/hierarchy2#1"/>
    <dgm:cxn modelId="{133D9304-799E-463C-8ECA-27892BD95BFD}" type="presOf" srcId="{FB564FD3-6659-1C4C-ADDC-322F64F89416}" destId="{B35AC5FB-F0F5-0E4B-97DD-789BF5DF31FA}" srcOrd="0" destOrd="0" presId="urn:microsoft.com/office/officeart/2005/8/layout/hierarchy2#1"/>
    <dgm:cxn modelId="{5B750CDB-F2EC-4960-951E-D1C59E8699CA}" type="presParOf" srcId="{B35AC5FB-F0F5-0E4B-97DD-789BF5DF31FA}" destId="{FD924E7B-559B-9D45-BF24-D132861D1ABE}" srcOrd="0" destOrd="0" presId="urn:microsoft.com/office/officeart/2005/8/layout/hierarchy2#1"/>
    <dgm:cxn modelId="{84D6CF46-39EB-49AC-B8DD-07A460762B28}" type="presOf" srcId="{FB564FD3-6659-1C4C-ADDC-322F64F89416}" destId="{FD924E7B-559B-9D45-BF24-D132861D1ABE}" srcOrd="1" destOrd="0" presId="urn:microsoft.com/office/officeart/2005/8/layout/hierarchy2#1"/>
    <dgm:cxn modelId="{5F9F3037-B0D9-494A-9DB9-A451ED892153}" type="presParOf" srcId="{C1962BBE-1A46-7446-8BF0-651C36EA3091}" destId="{9B1544B9-49D4-1747-890E-9D7287455680}" srcOrd="5" destOrd="0" presId="urn:microsoft.com/office/officeart/2005/8/layout/hierarchy2#1"/>
    <dgm:cxn modelId="{BAA809B5-228E-464B-BBD3-9C462F01C59F}" type="presParOf" srcId="{9B1544B9-49D4-1747-890E-9D7287455680}" destId="{171D8192-0657-4F40-B6EB-CBBA6B31DE00}" srcOrd="0" destOrd="0" presId="urn:microsoft.com/office/officeart/2005/8/layout/hierarchy2#1"/>
    <dgm:cxn modelId="{E1E7B945-8D42-4567-BB73-DB961A3644ED}" type="presOf" srcId="{D7DA36F4-642E-224F-B46A-A7D3CB9ABDE7}" destId="{171D8192-0657-4F40-B6EB-CBBA6B31DE00}" srcOrd="0" destOrd="0" presId="urn:microsoft.com/office/officeart/2005/8/layout/hierarchy2#1"/>
    <dgm:cxn modelId="{2DDA0669-35B6-430E-AB7A-394ED3EF5065}" type="presParOf" srcId="{9B1544B9-49D4-1747-890E-9D7287455680}" destId="{BAED7463-A72A-574A-BA25-01F54C7A9F38}"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FCB42-829D-1945-82F9-982D027E0002}" type="doc">
      <dgm:prSet loTypeId="urn:microsoft.com/office/officeart/2005/8/layout/hierarchy2#2" loCatId="hierarchy" qsTypeId="urn:microsoft.com/office/officeart/2005/8/quickstyle/simple2#2" qsCatId="simple" csTypeId="urn:microsoft.com/office/officeart/2005/8/colors/accent0_3#2" csCatId="mainScheme" phldr="1"/>
      <dgm:spPr/>
      <dgm:t>
        <a:bodyPr/>
        <a:lstStyle/>
        <a:p>
          <a:endParaRPr lang="zh-CN" altLang="en-US"/>
        </a:p>
      </dgm:t>
    </dgm:pt>
    <dgm:pt modelId="{75DB77FB-B46E-8E49-ACD5-BFF631615D95}" type="pres">
      <dgm:prSet presAssocID="{1B0FCB42-829D-1945-82F9-982D027E0002}" presName="diagram">
        <dgm:presLayoutVars>
          <dgm:chPref val="1"/>
          <dgm:dir/>
          <dgm:animOne val="branch"/>
          <dgm:animLvl val="lvl"/>
          <dgm:resizeHandles val="exact"/>
        </dgm:presLayoutVars>
      </dgm:prSet>
      <dgm:spPr/>
      <dgm:t>
        <a:bodyPr/>
        <a:lstStyle/>
        <a:p>
          <a:endParaRPr/>
        </a:p>
      </dgm:t>
    </dgm:pt>
  </dgm:ptLst>
  <dgm:cxnLst>
    <dgm:cxn modelId="{8FB7E10A-735F-4EBA-8B47-9A2B0D47EB67}" type="presOf" srcId="{1B0FCB42-829D-1945-82F9-982D027E0002}" destId="{75DB77FB-B46E-8E49-ACD5-BFF631615D95}" srcOrd="0" destOrd="0" presId="urn:microsoft.com/office/officeart/2005/8/layout/hierarchy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E73DF-DD64-7E47-B78C-5F34BAB78342}" type="doc">
      <dgm:prSet loTypeId="urn:microsoft.com/office/officeart/2005/8/layout/hierarchy2#3" loCatId="hierarchy" qsTypeId="urn:microsoft.com/office/officeart/2005/8/quickstyle/simple1#1" qsCatId="simple" csTypeId="urn:microsoft.com/office/officeart/2005/8/colors/accent0_3#3" csCatId="mainScheme" phldr="1"/>
      <dgm:spPr/>
      <dgm:t>
        <a:bodyPr/>
        <a:lstStyle/>
        <a:p>
          <a:endParaRPr lang="zh-CN" altLang="en-US"/>
        </a:p>
      </dgm:t>
    </dgm:pt>
    <dgm:pt modelId="{22A51610-D1A0-764D-A91B-2214712B65F3}" cxnId="{C5103F21-83D4-4607-AB05-85A3A65AD3B7}" type="parTrans">
      <dgm:prSet/>
      <dgm:spPr/>
      <dgm:t>
        <a:bodyPr/>
        <a:lstStyle/>
        <a:p>
          <a:endParaRPr lang="zh-CN" altLang="en-US"/>
        </a:p>
      </dgm:t>
    </dgm:pt>
    <dgm:pt modelId="{F159F24F-5EB3-5E43-ACB8-73EC418B172D}">
      <dgm:prSet custT="1"/>
      <dgm:spPr/>
      <dgm:t>
        <a:bodyPr vert="horz" wrap="square"/>
        <a:lstStyle/>
        <a:p>
          <a:pPr>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2</a:t>
          </a:r>
          <a:r>
            <a:rPr lang="zh-CN" sz="2000" b="1">
              <a:solidFill>
                <a:srgbClr val="FFFF00"/>
              </a:solidFill>
              <a:latin typeface="Calibri" panose="020F0502020204030204" pitchFamily="34" charset="0"/>
              <a:cs typeface="Calibri" panose="020F0502020204030204" pitchFamily="34" charset="0"/>
            </a:rPr>
            <a:t>：</a:t>
          </a:r>
          <a:r>
            <a:rPr lang="en-US" altLang="zh-CN" sz="2000" b="1">
              <a:solidFill>
                <a:srgbClr val="FFFF00"/>
              </a:solidFill>
              <a:latin typeface="Calibri" panose="020F0502020204030204" pitchFamily="34" charset="0"/>
              <a:cs typeface="Calibri" panose="020F0502020204030204" pitchFamily="34" charset="0"/>
            </a:rPr>
            <a:t>Start a journey</a:t>
          </a:r>
        </a:p>
      </dgm:t>
    </dgm:pt>
    <dgm:pt modelId="{4C8308DD-B0AA-DE47-A6B0-7AC04E4CD859}" cxnId="{6B0FB17B-51DD-4965-A2E6-DCA549E8A70E}" type="parTrans">
      <dgm:prSet/>
      <dgm:spPr/>
      <dgm:t>
        <a:bodyPr/>
        <a:lstStyle/>
        <a:p>
          <a:endParaRPr lang="zh-CN" altLang="en-US"/>
        </a:p>
      </dgm:t>
    </dgm:pt>
    <dgm:pt modelId="{6F5D65C9-CE38-DE4D-A700-075BA4183934}">
      <dgm:prSet custT="1"/>
      <dgm:spPr/>
      <dgm:t>
        <a:bodyPr vert="horz" wrap="square"/>
        <a:lstStyle/>
        <a:p>
          <a:pPr>
            <a:lnSpc>
              <a:spcPct val="100000"/>
            </a:lnSpc>
            <a:spcBef>
              <a:spcPct val="0"/>
            </a:spcBef>
            <a:spcAft>
              <a:spcPct val="35000"/>
            </a:spcAft>
          </a:pPr>
          <a:r>
            <a:rPr lang="en-US" altLang="zh-CN" sz="2400" b="1">
              <a:solidFill>
                <a:srgbClr val="FFFF00"/>
              </a:solidFill>
              <a:latin typeface="Calibri" panose="020F0502020204030204" pitchFamily="34" charset="0"/>
              <a:cs typeface="Calibri" panose="020F0502020204030204" pitchFamily="34" charset="0"/>
            </a:rPr>
            <a:t>who</a:t>
          </a:r>
        </a:p>
      </dgm:t>
    </dgm:pt>
    <dgm:pt modelId="{D800CB2B-C12A-684A-9BD0-D5D39FDC0101}" cxnId="{6B0FB17B-51DD-4965-A2E6-DCA549E8A70E}" type="sibTrans">
      <dgm:prSet/>
      <dgm:spPr/>
      <dgm:t>
        <a:bodyPr/>
        <a:lstStyle/>
        <a:p>
          <a:endParaRPr lang="zh-CN" altLang="en-US"/>
        </a:p>
      </dgm:t>
    </dgm:pt>
    <dgm:pt modelId="{92D5CA9B-3BBB-C54F-A50E-5473FC36D942}" cxnId="{EB66585F-0A72-4B48-926F-8F5F715FC421}" type="parTrans">
      <dgm:prSet/>
      <dgm:spPr/>
      <dgm:t>
        <a:bodyPr/>
        <a:lstStyle/>
        <a:p>
          <a:endParaRPr lang="zh-CN" altLang="en-US"/>
        </a:p>
      </dgm:t>
    </dgm:pt>
    <dgm:pt modelId="{27CF6ABD-D7E7-9248-9378-2322B995FBB6}">
      <dgm:prSet custT="1"/>
      <dgm:spPr/>
      <dgm:t>
        <a:bodyPr vert="horz" wrap="square"/>
        <a:lstStyle/>
        <a:p>
          <a:pPr>
            <a:lnSpc>
              <a:spcPct val="100000"/>
            </a:lnSpc>
            <a:spcBef>
              <a:spcPct val="0"/>
            </a:spcBef>
            <a:spcAft>
              <a:spcPct val="35000"/>
            </a:spcAft>
          </a:pPr>
          <a:r>
            <a:rPr lang="en-US" altLang="zh-CN" sz="2400" b="1">
              <a:solidFill>
                <a:srgbClr val="FFFF00"/>
              </a:solidFill>
              <a:latin typeface="Calibri" panose="020F0502020204030204" pitchFamily="34" charset="0"/>
              <a:cs typeface="Calibri" panose="020F0502020204030204" pitchFamily="34" charset="0"/>
            </a:rPr>
            <a:t>what</a:t>
          </a:r>
        </a:p>
      </dgm:t>
    </dgm:pt>
    <dgm:pt modelId="{F6C025AC-7476-C24D-90D0-9D29623435AB}" cxnId="{84C61688-68C8-4AD7-B42C-DBAE0EDCE95E}" type="parTrans">
      <dgm:prSet/>
      <dgm:spPr/>
      <dgm:t>
        <a:bodyPr/>
        <a:lstStyle/>
        <a:p>
          <a:endParaRPr lang="zh-CN" altLang="en-US"/>
        </a:p>
      </dgm:t>
    </dgm:pt>
    <dgm:pt modelId="{C1ECC177-7B49-774B-AB90-139F7404278D}">
      <dgm:prSet custT="1"/>
      <dgm:spPr/>
      <dgm:t>
        <a:bodyPr vert="horz" wrap="square"/>
        <a:lstStyle/>
        <a:p>
          <a:pPr>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collecting samples</a:t>
          </a:r>
        </a:p>
      </dgm:t>
    </dgm:pt>
    <dgm:pt modelId="{252B550F-B154-5444-8C4D-3D0A3FAAB6A0}" cxnId="{84C61688-68C8-4AD7-B42C-DBAE0EDCE95E}" type="sibTrans">
      <dgm:prSet/>
      <dgm:spPr/>
      <dgm:t>
        <a:bodyPr/>
        <a:lstStyle/>
        <a:p>
          <a:endParaRPr lang="zh-CN" altLang="en-US"/>
        </a:p>
      </dgm:t>
    </dgm:pt>
    <dgm:pt modelId="{9E83E2D1-9BB0-474E-BC9F-6F4D9E9F7077}" cxnId="{D0DE5F7F-2928-47A9-BD69-EE9F827737BB}" type="parTrans">
      <dgm:prSet/>
      <dgm:spPr/>
      <dgm:t>
        <a:bodyPr/>
        <a:lstStyle/>
        <a:p>
          <a:endParaRPr lang="zh-CN" altLang="en-US"/>
        </a:p>
      </dgm:t>
    </dgm:pt>
    <dgm:pt modelId="{260AAB18-D0CA-1746-9B89-D44F016DBA1B}">
      <dgm:prSet custT="1"/>
      <dgm:spPr/>
      <dgm:t>
        <a:bodyPr vert="horz" wrap="square"/>
        <a:lstStyle/>
        <a:p>
          <a:pPr>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asking himself a question</a:t>
          </a:r>
        </a:p>
      </dgm:t>
    </dgm:pt>
    <dgm:pt modelId="{E7418301-D7E2-B141-B46D-C82B45031AE1}" cxnId="{D0DE5F7F-2928-47A9-BD69-EE9F827737BB}" type="sibTrans">
      <dgm:prSet/>
      <dgm:spPr/>
      <dgm:t>
        <a:bodyPr/>
        <a:lstStyle/>
        <a:p>
          <a:endParaRPr lang="zh-CN" altLang="en-US"/>
        </a:p>
      </dgm:t>
    </dgm:pt>
    <dgm:pt modelId="{6F7A641C-2A94-E540-BC59-06817944C53A}" cxnId="{EB66585F-0A72-4B48-926F-8F5F715FC421}" type="sibTrans">
      <dgm:prSet/>
      <dgm:spPr/>
      <dgm:t>
        <a:bodyPr/>
        <a:lstStyle/>
        <a:p>
          <a:endParaRPr lang="zh-CN" altLang="en-US"/>
        </a:p>
      </dgm:t>
    </dgm:pt>
    <dgm:pt modelId="{F9570613-2667-0C4F-BC86-C8BDC3F33473}" cxnId="{C5103F21-83D4-4607-AB05-85A3A65AD3B7}" type="sibTrans">
      <dgm:prSet/>
      <dgm:spPr/>
      <dgm:t>
        <a:bodyPr/>
        <a:lstStyle/>
        <a:p>
          <a:endParaRPr lang="zh-CN" altLang="en-US"/>
        </a:p>
      </dgm:t>
    </dgm:pt>
    <dgm:pt modelId="{6FBD9074-E979-6C4B-8355-BFF1971BE9F0}" type="pres">
      <dgm:prSet presAssocID="{A17E73DF-DD64-7E47-B78C-5F34BAB78342}" presName="diagram">
        <dgm:presLayoutVars>
          <dgm:chPref val="1"/>
          <dgm:dir/>
          <dgm:animOne val="branch"/>
          <dgm:animLvl val="lvl"/>
          <dgm:resizeHandles val="exact"/>
        </dgm:presLayoutVars>
      </dgm:prSet>
      <dgm:spPr/>
      <dgm:t>
        <a:bodyPr/>
        <a:lstStyle/>
        <a:p>
          <a:endParaRPr/>
        </a:p>
      </dgm:t>
    </dgm:pt>
    <dgm:pt modelId="{FBB78AEC-5872-AF4F-95DA-48C5E0F803D4}" type="pres">
      <dgm:prSet presAssocID="{F159F24F-5EB3-5E43-ACB8-73EC418B172D}" presName="root1"/>
      <dgm:spPr/>
      <dgm:t>
        <a:bodyPr/>
        <a:lstStyle/>
        <a:p>
          <a:endParaRPr/>
        </a:p>
      </dgm:t>
    </dgm:pt>
    <dgm:pt modelId="{6F3306E9-9B87-E145-8851-3EB88AB887C4}" type="pres">
      <dgm:prSet presAssocID="{F159F24F-5EB3-5E43-ACB8-73EC418B172D}" presName="LevelOneTextNode" presStyleLbl="node0" presStyleCnt="1" custScaleY="166732">
        <dgm:presLayoutVars>
          <dgm:chPref val="3"/>
        </dgm:presLayoutVars>
      </dgm:prSet>
      <dgm:spPr/>
      <dgm:t>
        <a:bodyPr/>
        <a:lstStyle/>
        <a:p>
          <a:endParaRPr/>
        </a:p>
      </dgm:t>
    </dgm:pt>
    <dgm:pt modelId="{B50CD1F0-380E-2B4C-99F0-1238269E0DC7}" type="pres">
      <dgm:prSet presAssocID="{F159F24F-5EB3-5E43-ACB8-73EC418B172D}" presName="level2hierChild"/>
      <dgm:spPr/>
      <dgm:t>
        <a:bodyPr/>
        <a:lstStyle/>
        <a:p>
          <a:endParaRPr/>
        </a:p>
      </dgm:t>
    </dgm:pt>
    <dgm:pt modelId="{681B0668-3ED6-D840-A686-8F60D8B047C3}" type="pres">
      <dgm:prSet presAssocID="{4C8308DD-B0AA-DE47-A6B0-7AC04E4CD859}" presName="conn2-1" presStyleLbl="parChTrans1D2" presStyleCnt="2"/>
      <dgm:spPr/>
      <dgm:t>
        <a:bodyPr/>
        <a:lstStyle/>
        <a:p>
          <a:endParaRPr/>
        </a:p>
      </dgm:t>
    </dgm:pt>
    <dgm:pt modelId="{421386B1-DC99-4F49-A7FA-9139C35D63CA}" type="pres">
      <dgm:prSet presAssocID="{4C8308DD-B0AA-DE47-A6B0-7AC04E4CD859}" presName="connTx" presStyleLbl="parChTrans2D2" presStyleCnt="2"/>
      <dgm:spPr/>
      <dgm:t>
        <a:bodyPr/>
        <a:lstStyle/>
        <a:p>
          <a:endParaRPr/>
        </a:p>
      </dgm:t>
    </dgm:pt>
    <dgm:pt modelId="{07E157B5-77E1-864E-9312-6A36EDEF773F}" type="pres">
      <dgm:prSet presAssocID="{6F5D65C9-CE38-DE4D-A700-075BA4183934}" presName="root2"/>
      <dgm:spPr/>
      <dgm:t>
        <a:bodyPr/>
        <a:lstStyle/>
        <a:p>
          <a:endParaRPr/>
        </a:p>
      </dgm:t>
    </dgm:pt>
    <dgm:pt modelId="{FBAE9C7F-D7D8-8A4A-820C-4E8E5D0D9A49}" type="pres">
      <dgm:prSet presAssocID="{6F5D65C9-CE38-DE4D-A700-075BA4183934}" presName="LevelTwoTextNode" presStyleLbl="node2" presStyleCnt="2">
        <dgm:presLayoutVars>
          <dgm:chPref val="3"/>
        </dgm:presLayoutVars>
      </dgm:prSet>
      <dgm:spPr/>
      <dgm:t>
        <a:bodyPr/>
        <a:lstStyle/>
        <a:p>
          <a:endParaRPr/>
        </a:p>
      </dgm:t>
    </dgm:pt>
    <dgm:pt modelId="{48958E74-3E92-F746-A3F2-89431762A6E6}" type="pres">
      <dgm:prSet presAssocID="{6F5D65C9-CE38-DE4D-A700-075BA4183934}" presName="level3hierChild"/>
      <dgm:spPr/>
      <dgm:t>
        <a:bodyPr/>
        <a:lstStyle/>
        <a:p>
          <a:endParaRPr/>
        </a:p>
      </dgm:t>
    </dgm:pt>
    <dgm:pt modelId="{ABD5583D-5D57-BE4C-AF3F-40A8F8B1C02F}" type="pres">
      <dgm:prSet presAssocID="{92D5CA9B-3BBB-C54F-A50E-5473FC36D942}" presName="conn2-1" presStyleLbl="parChTrans1D2" presStyleIdx="1" presStyleCnt="2"/>
      <dgm:spPr/>
      <dgm:t>
        <a:bodyPr/>
        <a:lstStyle/>
        <a:p>
          <a:endParaRPr/>
        </a:p>
      </dgm:t>
    </dgm:pt>
    <dgm:pt modelId="{97B74788-6DDB-904E-96B1-F4A342BF87C8}" type="pres">
      <dgm:prSet presAssocID="{92D5CA9B-3BBB-C54F-A50E-5473FC36D942}" presName="connTx" presStyleLbl="parChTrans2D2" presStyleIdx="1" presStyleCnt="2"/>
      <dgm:spPr/>
      <dgm:t>
        <a:bodyPr/>
        <a:lstStyle/>
        <a:p>
          <a:endParaRPr/>
        </a:p>
      </dgm:t>
    </dgm:pt>
    <dgm:pt modelId="{7F626EEA-5C9B-7F44-A4B0-CD96EB36CC7C}" type="pres">
      <dgm:prSet presAssocID="{27CF6ABD-D7E7-9248-9378-2322B995FBB6}" presName="root2"/>
      <dgm:spPr/>
      <dgm:t>
        <a:bodyPr/>
        <a:lstStyle/>
        <a:p>
          <a:endParaRPr/>
        </a:p>
      </dgm:t>
    </dgm:pt>
    <dgm:pt modelId="{71CC192A-BFE7-B148-9487-A5BA1EC22FD7}" type="pres">
      <dgm:prSet presAssocID="{27CF6ABD-D7E7-9248-9378-2322B995FBB6}" presName="LevelTwoTextNode" presStyleLbl="node2" presStyleIdx="1" presStyleCnt="2">
        <dgm:presLayoutVars>
          <dgm:chPref val="3"/>
        </dgm:presLayoutVars>
      </dgm:prSet>
      <dgm:spPr/>
      <dgm:t>
        <a:bodyPr/>
        <a:lstStyle/>
        <a:p>
          <a:endParaRPr/>
        </a:p>
      </dgm:t>
    </dgm:pt>
    <dgm:pt modelId="{8D93C817-E7A2-E64B-AD12-5B0936266C02}" type="pres">
      <dgm:prSet presAssocID="{27CF6ABD-D7E7-9248-9378-2322B995FBB6}" presName="level3hierChild"/>
      <dgm:spPr/>
      <dgm:t>
        <a:bodyPr/>
        <a:lstStyle/>
        <a:p>
          <a:endParaRPr/>
        </a:p>
      </dgm:t>
    </dgm:pt>
    <dgm:pt modelId="{C96AA280-6FD2-9249-8AB8-39C0DB582408}" type="pres">
      <dgm:prSet presAssocID="{F6C025AC-7476-C24D-90D0-9D29623435AB}" presName="conn2-1" presStyleLbl="parChTrans1D3" presStyleCnt="2"/>
      <dgm:spPr/>
      <dgm:t>
        <a:bodyPr/>
        <a:lstStyle/>
        <a:p>
          <a:endParaRPr/>
        </a:p>
      </dgm:t>
    </dgm:pt>
    <dgm:pt modelId="{AB990E72-1058-4E45-A5C0-35E585690955}" type="pres">
      <dgm:prSet presAssocID="{F6C025AC-7476-C24D-90D0-9D29623435AB}" presName="connTx" presStyleLbl="parChTrans2D3" presStyleCnt="2"/>
      <dgm:spPr/>
      <dgm:t>
        <a:bodyPr/>
        <a:lstStyle/>
        <a:p>
          <a:endParaRPr/>
        </a:p>
      </dgm:t>
    </dgm:pt>
    <dgm:pt modelId="{AF42A122-8865-6343-8434-CB6735E54153}" type="pres">
      <dgm:prSet presAssocID="{C1ECC177-7B49-774B-AB90-139F7404278D}" presName="root2"/>
      <dgm:spPr/>
      <dgm:t>
        <a:bodyPr/>
        <a:lstStyle/>
        <a:p>
          <a:endParaRPr/>
        </a:p>
      </dgm:t>
    </dgm:pt>
    <dgm:pt modelId="{3457BCAB-0879-4341-8EB3-2907C2B8C855}" type="pres">
      <dgm:prSet presAssocID="{C1ECC177-7B49-774B-AB90-139F7404278D}" presName="LevelTwoTextNode" presStyleLbl="node3" presStyleCnt="2" custLinFactNeighborX="-2150" custLinFactNeighborY="38254">
        <dgm:presLayoutVars>
          <dgm:chPref val="3"/>
        </dgm:presLayoutVars>
      </dgm:prSet>
      <dgm:spPr/>
      <dgm:t>
        <a:bodyPr/>
        <a:lstStyle/>
        <a:p>
          <a:endParaRPr/>
        </a:p>
      </dgm:t>
    </dgm:pt>
    <dgm:pt modelId="{54443646-A4F9-1C4A-AEA3-F5D778848B65}" type="pres">
      <dgm:prSet presAssocID="{C1ECC177-7B49-774B-AB90-139F7404278D}" presName="level3hierChild"/>
      <dgm:spPr/>
      <dgm:t>
        <a:bodyPr/>
        <a:lstStyle/>
        <a:p>
          <a:endParaRPr/>
        </a:p>
      </dgm:t>
    </dgm:pt>
    <dgm:pt modelId="{6EA7E968-91FC-5F47-815F-00FF18D8BE5A}" type="pres">
      <dgm:prSet presAssocID="{9E83E2D1-9BB0-474E-BC9F-6F4D9E9F7077}" presName="conn2-1" presStyleLbl="parChTrans1D3" presStyleIdx="1" presStyleCnt="2"/>
      <dgm:spPr/>
      <dgm:t>
        <a:bodyPr/>
        <a:lstStyle/>
        <a:p>
          <a:endParaRPr/>
        </a:p>
      </dgm:t>
    </dgm:pt>
    <dgm:pt modelId="{74326F1E-1E0A-1141-9E38-D4F00FBA0838}" type="pres">
      <dgm:prSet presAssocID="{9E83E2D1-9BB0-474E-BC9F-6F4D9E9F7077}" presName="connTx" presStyleLbl="parChTrans2D3" presStyleIdx="1" presStyleCnt="2"/>
      <dgm:spPr/>
      <dgm:t>
        <a:bodyPr/>
        <a:lstStyle/>
        <a:p>
          <a:endParaRPr/>
        </a:p>
      </dgm:t>
    </dgm:pt>
    <dgm:pt modelId="{1A741A1C-3300-044D-B6A6-F082B2F01124}" type="pres">
      <dgm:prSet presAssocID="{260AAB18-D0CA-1746-9B89-D44F016DBA1B}" presName="root2"/>
      <dgm:spPr/>
      <dgm:t>
        <a:bodyPr/>
        <a:lstStyle/>
        <a:p>
          <a:endParaRPr/>
        </a:p>
      </dgm:t>
    </dgm:pt>
    <dgm:pt modelId="{64B264F5-ECA6-6B46-9248-3C271969993B}" type="pres">
      <dgm:prSet presAssocID="{260AAB18-D0CA-1746-9B89-D44F016DBA1B}" presName="LevelTwoTextNode" presStyleLbl="node3" presStyleIdx="1" presStyleCnt="2" custScaleY="155305" custLinFactNeighborX="-2149" custLinFactNeighborY="91674">
        <dgm:presLayoutVars>
          <dgm:chPref val="3"/>
        </dgm:presLayoutVars>
      </dgm:prSet>
      <dgm:spPr/>
      <dgm:t>
        <a:bodyPr/>
        <a:lstStyle/>
        <a:p>
          <a:endParaRPr/>
        </a:p>
      </dgm:t>
    </dgm:pt>
    <dgm:pt modelId="{4B60AFF6-3696-D141-824E-71F424D84A58}" type="pres">
      <dgm:prSet presAssocID="{260AAB18-D0CA-1746-9B89-D44F016DBA1B}" presName="level3hierChild"/>
      <dgm:spPr/>
      <dgm:t>
        <a:bodyPr/>
        <a:lstStyle/>
        <a:p>
          <a:endParaRPr/>
        </a:p>
      </dgm:t>
    </dgm:pt>
  </dgm:ptLst>
  <dgm:cxnLst>
    <dgm:cxn modelId="{C5103F21-83D4-4607-AB05-85A3A65AD3B7}" srcId="{A17E73DF-DD64-7E47-B78C-5F34BAB78342}" destId="{F159F24F-5EB3-5E43-ACB8-73EC418B172D}" srcOrd="0" destOrd="0" parTransId="{22A51610-D1A0-764D-A91B-2214712B65F3}" sibTransId="{F9570613-2667-0C4F-BC86-C8BDC3F33473}"/>
    <dgm:cxn modelId="{6B0FB17B-51DD-4965-A2E6-DCA549E8A70E}" srcId="{F159F24F-5EB3-5E43-ACB8-73EC418B172D}" destId="{6F5D65C9-CE38-DE4D-A700-075BA4183934}" srcOrd="0" destOrd="0" parTransId="{4C8308DD-B0AA-DE47-A6B0-7AC04E4CD859}" sibTransId="{D800CB2B-C12A-684A-9BD0-D5D39FDC0101}"/>
    <dgm:cxn modelId="{EB66585F-0A72-4B48-926F-8F5F715FC421}" srcId="{F159F24F-5EB3-5E43-ACB8-73EC418B172D}" destId="{27CF6ABD-D7E7-9248-9378-2322B995FBB6}" srcOrd="1" destOrd="0" parTransId="{92D5CA9B-3BBB-C54F-A50E-5473FC36D942}" sibTransId="{6F7A641C-2A94-E540-BC59-06817944C53A}"/>
    <dgm:cxn modelId="{84C61688-68C8-4AD7-B42C-DBAE0EDCE95E}" srcId="{27CF6ABD-D7E7-9248-9378-2322B995FBB6}" destId="{C1ECC177-7B49-774B-AB90-139F7404278D}" srcOrd="0" destOrd="0" parTransId="{F6C025AC-7476-C24D-90D0-9D29623435AB}" sibTransId="{252B550F-B154-5444-8C4D-3D0A3FAAB6A0}"/>
    <dgm:cxn modelId="{D0DE5F7F-2928-47A9-BD69-EE9F827737BB}" srcId="{27CF6ABD-D7E7-9248-9378-2322B995FBB6}" destId="{260AAB18-D0CA-1746-9B89-D44F016DBA1B}" srcOrd="1" destOrd="0" parTransId="{9E83E2D1-9BB0-474E-BC9F-6F4D9E9F7077}" sibTransId="{E7418301-D7E2-B141-B46D-C82B45031AE1}"/>
    <dgm:cxn modelId="{8338A27A-A890-49F9-9D10-ED152642AB9F}" type="presOf" srcId="{A17E73DF-DD64-7E47-B78C-5F34BAB78342}" destId="{6FBD9074-E979-6C4B-8355-BFF1971BE9F0}" srcOrd="0" destOrd="0" presId="urn:microsoft.com/office/officeart/2005/8/layout/hierarchy2#3"/>
    <dgm:cxn modelId="{827CB010-A778-42E4-9BD5-39269C15711D}" type="presParOf" srcId="{6FBD9074-E979-6C4B-8355-BFF1971BE9F0}" destId="{FBB78AEC-5872-AF4F-95DA-48C5E0F803D4}" srcOrd="0" destOrd="0" presId="urn:microsoft.com/office/officeart/2005/8/layout/hierarchy2#3"/>
    <dgm:cxn modelId="{867A882C-8B8C-41D2-BA61-868D3FCBAD8E}" type="presParOf" srcId="{FBB78AEC-5872-AF4F-95DA-48C5E0F803D4}" destId="{6F3306E9-9B87-E145-8851-3EB88AB887C4}" srcOrd="0" destOrd="0" presId="urn:microsoft.com/office/officeart/2005/8/layout/hierarchy2#3"/>
    <dgm:cxn modelId="{2477C019-6784-4CA2-8EDE-54121EBF0B4F}" type="presOf" srcId="{F159F24F-5EB3-5E43-ACB8-73EC418B172D}" destId="{6F3306E9-9B87-E145-8851-3EB88AB887C4}" srcOrd="0" destOrd="0" presId="urn:microsoft.com/office/officeart/2005/8/layout/hierarchy2#3"/>
    <dgm:cxn modelId="{DC1C77EA-DBF6-4536-AEA6-7B55C4FE1A18}" type="presParOf" srcId="{FBB78AEC-5872-AF4F-95DA-48C5E0F803D4}" destId="{B50CD1F0-380E-2B4C-99F0-1238269E0DC7}" srcOrd="1" destOrd="0" presId="urn:microsoft.com/office/officeart/2005/8/layout/hierarchy2#3"/>
    <dgm:cxn modelId="{ABAF4DED-8F11-4FDE-A8A8-A1D1CE7FC86F}" type="presParOf" srcId="{B50CD1F0-380E-2B4C-99F0-1238269E0DC7}" destId="{681B0668-3ED6-D840-A686-8F60D8B047C3}" srcOrd="0" destOrd="0" presId="urn:microsoft.com/office/officeart/2005/8/layout/hierarchy2#3"/>
    <dgm:cxn modelId="{121767E4-7EFA-4E37-949E-C1DC42444402}" type="presOf" srcId="{4C8308DD-B0AA-DE47-A6B0-7AC04E4CD859}" destId="{681B0668-3ED6-D840-A686-8F60D8B047C3}" srcOrd="0" destOrd="0" presId="urn:microsoft.com/office/officeart/2005/8/layout/hierarchy2#3"/>
    <dgm:cxn modelId="{48ED1BB1-8688-46A5-B072-94B0E70F0362}" type="presParOf" srcId="{681B0668-3ED6-D840-A686-8F60D8B047C3}" destId="{421386B1-DC99-4F49-A7FA-9139C35D63CA}" srcOrd="0" destOrd="0" presId="urn:microsoft.com/office/officeart/2005/8/layout/hierarchy2#3"/>
    <dgm:cxn modelId="{6D1E600C-C92C-4186-8E33-E5A7CDCBA142}" type="presOf" srcId="{4C8308DD-B0AA-DE47-A6B0-7AC04E4CD859}" destId="{421386B1-DC99-4F49-A7FA-9139C35D63CA}" srcOrd="1" destOrd="0" presId="urn:microsoft.com/office/officeart/2005/8/layout/hierarchy2#3"/>
    <dgm:cxn modelId="{F2F956C6-D2F0-4388-89D8-18B94248BE54}" type="presParOf" srcId="{B50CD1F0-380E-2B4C-99F0-1238269E0DC7}" destId="{07E157B5-77E1-864E-9312-6A36EDEF773F}" srcOrd="1" destOrd="0" presId="urn:microsoft.com/office/officeart/2005/8/layout/hierarchy2#3"/>
    <dgm:cxn modelId="{EA2A7C4A-0C49-4B0E-B8BF-30D06D29E29F}" type="presParOf" srcId="{07E157B5-77E1-864E-9312-6A36EDEF773F}" destId="{FBAE9C7F-D7D8-8A4A-820C-4E8E5D0D9A49}" srcOrd="0" destOrd="0" presId="urn:microsoft.com/office/officeart/2005/8/layout/hierarchy2#3"/>
    <dgm:cxn modelId="{1083DC0C-415C-4B53-BB71-2971607C3472}" type="presOf" srcId="{6F5D65C9-CE38-DE4D-A700-075BA4183934}" destId="{FBAE9C7F-D7D8-8A4A-820C-4E8E5D0D9A49}" srcOrd="0" destOrd="0" presId="urn:microsoft.com/office/officeart/2005/8/layout/hierarchy2#3"/>
    <dgm:cxn modelId="{A73DBD1B-3166-45B6-AE7D-8E445FC8F463}" type="presParOf" srcId="{07E157B5-77E1-864E-9312-6A36EDEF773F}" destId="{48958E74-3E92-F746-A3F2-89431762A6E6}" srcOrd="1" destOrd="0" presId="urn:microsoft.com/office/officeart/2005/8/layout/hierarchy2#3"/>
    <dgm:cxn modelId="{7C5DB521-C327-49F8-B09E-686640B2D825}" type="presParOf" srcId="{B50CD1F0-380E-2B4C-99F0-1238269E0DC7}" destId="{ABD5583D-5D57-BE4C-AF3F-40A8F8B1C02F}" srcOrd="2" destOrd="0" presId="urn:microsoft.com/office/officeart/2005/8/layout/hierarchy2#3"/>
    <dgm:cxn modelId="{08E5F7B6-128F-48B1-A460-1EE37A180383}" type="presOf" srcId="{92D5CA9B-3BBB-C54F-A50E-5473FC36D942}" destId="{ABD5583D-5D57-BE4C-AF3F-40A8F8B1C02F}" srcOrd="0" destOrd="0" presId="urn:microsoft.com/office/officeart/2005/8/layout/hierarchy2#3"/>
    <dgm:cxn modelId="{D7EAED49-7213-4FE3-B7C0-14C6B9B28C31}" type="presParOf" srcId="{ABD5583D-5D57-BE4C-AF3F-40A8F8B1C02F}" destId="{97B74788-6DDB-904E-96B1-F4A342BF87C8}" srcOrd="0" destOrd="0" presId="urn:microsoft.com/office/officeart/2005/8/layout/hierarchy2#3"/>
    <dgm:cxn modelId="{F785A7D7-7775-404E-908B-F9163533CC52}" type="presOf" srcId="{92D5CA9B-3BBB-C54F-A50E-5473FC36D942}" destId="{97B74788-6DDB-904E-96B1-F4A342BF87C8}" srcOrd="1" destOrd="0" presId="urn:microsoft.com/office/officeart/2005/8/layout/hierarchy2#3"/>
    <dgm:cxn modelId="{69C3C286-BB1E-4BB5-BA01-A2B2E68CC13E}" type="presParOf" srcId="{B50CD1F0-380E-2B4C-99F0-1238269E0DC7}" destId="{7F626EEA-5C9B-7F44-A4B0-CD96EB36CC7C}" srcOrd="3" destOrd="0" presId="urn:microsoft.com/office/officeart/2005/8/layout/hierarchy2#3"/>
    <dgm:cxn modelId="{613C23DA-9190-4B72-B0FE-F76C0A0E96F1}" type="presParOf" srcId="{7F626EEA-5C9B-7F44-A4B0-CD96EB36CC7C}" destId="{71CC192A-BFE7-B148-9487-A5BA1EC22FD7}" srcOrd="0" destOrd="0" presId="urn:microsoft.com/office/officeart/2005/8/layout/hierarchy2#3"/>
    <dgm:cxn modelId="{7918057F-4B5B-4243-B526-4C00934653BF}" type="presOf" srcId="{27CF6ABD-D7E7-9248-9378-2322B995FBB6}" destId="{71CC192A-BFE7-B148-9487-A5BA1EC22FD7}" srcOrd="0" destOrd="0" presId="urn:microsoft.com/office/officeart/2005/8/layout/hierarchy2#3"/>
    <dgm:cxn modelId="{BA470541-3379-4C0C-B46A-51F53B56BD91}" type="presParOf" srcId="{7F626EEA-5C9B-7F44-A4B0-CD96EB36CC7C}" destId="{8D93C817-E7A2-E64B-AD12-5B0936266C02}" srcOrd="1" destOrd="0" presId="urn:microsoft.com/office/officeart/2005/8/layout/hierarchy2#3"/>
    <dgm:cxn modelId="{E6B5A49E-BB60-4D6A-9879-775477BD64FC}" type="presParOf" srcId="{8D93C817-E7A2-E64B-AD12-5B0936266C02}" destId="{C96AA280-6FD2-9249-8AB8-39C0DB582408}" srcOrd="0" destOrd="0" presId="urn:microsoft.com/office/officeart/2005/8/layout/hierarchy2#3"/>
    <dgm:cxn modelId="{885EA324-5C3A-46F1-97B9-73BC2D3C87C0}" type="presOf" srcId="{F6C025AC-7476-C24D-90D0-9D29623435AB}" destId="{C96AA280-6FD2-9249-8AB8-39C0DB582408}" srcOrd="0" destOrd="0" presId="urn:microsoft.com/office/officeart/2005/8/layout/hierarchy2#3"/>
    <dgm:cxn modelId="{02893E7E-59F2-4F38-B1D3-A11D9A188F58}" type="presParOf" srcId="{C96AA280-6FD2-9249-8AB8-39C0DB582408}" destId="{AB990E72-1058-4E45-A5C0-35E585690955}" srcOrd="0" destOrd="0" presId="urn:microsoft.com/office/officeart/2005/8/layout/hierarchy2#3"/>
    <dgm:cxn modelId="{0FB65D1A-3E9D-4EF7-91D4-2EE14539E474}" type="presOf" srcId="{F6C025AC-7476-C24D-90D0-9D29623435AB}" destId="{AB990E72-1058-4E45-A5C0-35E585690955}" srcOrd="1" destOrd="0" presId="urn:microsoft.com/office/officeart/2005/8/layout/hierarchy2#3"/>
    <dgm:cxn modelId="{1FFD10C8-CD5C-4487-9F72-903C11714458}" type="presParOf" srcId="{8D93C817-E7A2-E64B-AD12-5B0936266C02}" destId="{AF42A122-8865-6343-8434-CB6735E54153}" srcOrd="1" destOrd="0" presId="urn:microsoft.com/office/officeart/2005/8/layout/hierarchy2#3"/>
    <dgm:cxn modelId="{509F28D5-C480-4F2C-A54F-03BA4CA8F19B}" type="presParOf" srcId="{AF42A122-8865-6343-8434-CB6735E54153}" destId="{3457BCAB-0879-4341-8EB3-2907C2B8C855}" srcOrd="0" destOrd="0" presId="urn:microsoft.com/office/officeart/2005/8/layout/hierarchy2#3"/>
    <dgm:cxn modelId="{7BD01F2E-4873-4827-B889-379028F35140}" type="presOf" srcId="{C1ECC177-7B49-774B-AB90-139F7404278D}" destId="{3457BCAB-0879-4341-8EB3-2907C2B8C855}" srcOrd="0" destOrd="0" presId="urn:microsoft.com/office/officeart/2005/8/layout/hierarchy2#3"/>
    <dgm:cxn modelId="{70CA8598-0476-43E3-92D6-8F2D2B4DC540}" type="presParOf" srcId="{AF42A122-8865-6343-8434-CB6735E54153}" destId="{54443646-A4F9-1C4A-AEA3-F5D778848B65}" srcOrd="1" destOrd="0" presId="urn:microsoft.com/office/officeart/2005/8/layout/hierarchy2#3"/>
    <dgm:cxn modelId="{C68BE979-640A-4AB9-AC99-C304F05F4A17}" type="presParOf" srcId="{8D93C817-E7A2-E64B-AD12-5B0936266C02}" destId="{6EA7E968-91FC-5F47-815F-00FF18D8BE5A}" srcOrd="2" destOrd="0" presId="urn:microsoft.com/office/officeart/2005/8/layout/hierarchy2#3"/>
    <dgm:cxn modelId="{E93836D4-906D-469A-B7CD-ADD12DF5DCE8}" type="presOf" srcId="{9E83E2D1-9BB0-474E-BC9F-6F4D9E9F7077}" destId="{6EA7E968-91FC-5F47-815F-00FF18D8BE5A}" srcOrd="0" destOrd="0" presId="urn:microsoft.com/office/officeart/2005/8/layout/hierarchy2#3"/>
    <dgm:cxn modelId="{B54F5E8F-729C-494B-B77E-F163902A783C}" type="presParOf" srcId="{6EA7E968-91FC-5F47-815F-00FF18D8BE5A}" destId="{74326F1E-1E0A-1141-9E38-D4F00FBA0838}" srcOrd="0" destOrd="0" presId="urn:microsoft.com/office/officeart/2005/8/layout/hierarchy2#3"/>
    <dgm:cxn modelId="{847D3CBA-E947-4A43-AD9A-515AE1258272}" type="presOf" srcId="{9E83E2D1-9BB0-474E-BC9F-6F4D9E9F7077}" destId="{74326F1E-1E0A-1141-9E38-D4F00FBA0838}" srcOrd="1" destOrd="0" presId="urn:microsoft.com/office/officeart/2005/8/layout/hierarchy2#3"/>
    <dgm:cxn modelId="{F8FE2C69-1732-4917-9571-E05B7C60BFC3}" type="presParOf" srcId="{8D93C817-E7A2-E64B-AD12-5B0936266C02}" destId="{1A741A1C-3300-044D-B6A6-F082B2F01124}" srcOrd="3" destOrd="0" presId="urn:microsoft.com/office/officeart/2005/8/layout/hierarchy2#3"/>
    <dgm:cxn modelId="{B1A316B0-AFAD-4564-BD18-47601B09B1E2}" type="presParOf" srcId="{1A741A1C-3300-044D-B6A6-F082B2F01124}" destId="{64B264F5-ECA6-6B46-9248-3C271969993B}" srcOrd="0" destOrd="0" presId="urn:microsoft.com/office/officeart/2005/8/layout/hierarchy2#3"/>
    <dgm:cxn modelId="{64AA58AF-6DB3-4CAC-9064-8431859D89B8}" type="presOf" srcId="{260AAB18-D0CA-1746-9B89-D44F016DBA1B}" destId="{64B264F5-ECA6-6B46-9248-3C271969993B}" srcOrd="0" destOrd="0" presId="urn:microsoft.com/office/officeart/2005/8/layout/hierarchy2#3"/>
    <dgm:cxn modelId="{6722C028-0635-4144-BF24-4618534CBCCA}" type="presParOf" srcId="{1A741A1C-3300-044D-B6A6-F082B2F01124}" destId="{4B60AFF6-3696-D141-824E-71F424D84A58}" srcOrd="1" destOrd="0" presId="urn:microsoft.com/office/officeart/2005/8/layout/hierarchy2#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0FCB42-829D-1945-82F9-982D027E0002}" type="doc">
      <dgm:prSet loTypeId="urn:microsoft.com/office/officeart/2005/8/layout/hierarchy2#4" loCatId="hierarchy" qsTypeId="urn:microsoft.com/office/officeart/2005/8/quickstyle/simple2#3" qsCatId="simple" csTypeId="urn:microsoft.com/office/officeart/2005/8/colors/accent0_3#4" csCatId="mainScheme" phldr="1"/>
      <dgm:spPr/>
      <dgm:t>
        <a:bodyPr/>
        <a:lstStyle/>
        <a:p>
          <a:endParaRPr lang="zh-CN" altLang="en-US"/>
        </a:p>
      </dgm:t>
    </dgm:pt>
    <dgm:pt modelId="{75DB77FB-B46E-8E49-ACD5-BFF631615D95}" type="pres">
      <dgm:prSet presAssocID="{1B0FCB42-829D-1945-82F9-982D027E0002}" presName="diagram">
        <dgm:presLayoutVars>
          <dgm:chPref val="1"/>
          <dgm:dir/>
          <dgm:animOne val="branch"/>
          <dgm:animLvl val="lvl"/>
          <dgm:resizeHandles val="exact"/>
        </dgm:presLayoutVars>
      </dgm:prSet>
      <dgm:spPr/>
      <dgm:t>
        <a:bodyPr/>
        <a:lstStyle/>
        <a:p>
          <a:endParaRPr/>
        </a:p>
      </dgm:t>
    </dgm:pt>
  </dgm:ptLst>
  <dgm:cxnLst>
    <dgm:cxn modelId="{43145A9F-21DB-438C-84A5-630DD91F9048}" type="presOf" srcId="{1B0FCB42-829D-1945-82F9-982D027E0002}" destId="{75DB77FB-B46E-8E49-ACD5-BFF631615D95}" srcOrd="0" destOrd="0" presId="urn:microsoft.com/office/officeart/2005/8/layout/hierarchy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7E73DF-DD64-7E47-B78C-5F34BAB78342}" type="doc">
      <dgm:prSet loTypeId="urn:microsoft.com/office/officeart/2005/8/layout/hierarchy2#5" loCatId="hierarchy" qsTypeId="urn:microsoft.com/office/officeart/2005/8/quickstyle/simple1#2" qsCatId="simple" csTypeId="urn:microsoft.com/office/officeart/2005/8/colors/accent0_3#5" csCatId="mainScheme" phldr="1"/>
      <dgm:spPr/>
      <dgm:t>
        <a:bodyPr/>
        <a:lstStyle/>
        <a:p>
          <a:endParaRPr lang="zh-CN" altLang="en-US"/>
        </a:p>
      </dgm:t>
    </dgm:pt>
    <dgm:pt modelId="{22A51610-D1A0-764D-A91B-2214712B65F3}" cxnId="{EE5D34B1-182B-4BB5-A909-C113462F56B2}" type="parTrans">
      <dgm:prSet/>
      <dgm:spPr/>
      <dgm:t>
        <a:bodyPr/>
        <a:lstStyle/>
        <a:p>
          <a:endParaRPr lang="zh-CN" altLang="en-US"/>
        </a:p>
      </dgm:t>
    </dgm:pt>
    <dgm:pt modelId="{F159F24F-5EB3-5E43-ACB8-73EC418B172D}">
      <dgm:prSet custT="1"/>
      <dgm:spPr/>
      <dgm:t>
        <a:bodyPr vert="horz" wrap="square"/>
        <a:lstStyle/>
        <a:p>
          <a:pPr>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3</a:t>
          </a:r>
          <a:r>
            <a:rPr lang="zh-CN" sz="2000" b="1">
              <a:solidFill>
                <a:srgbClr val="FFFF00"/>
              </a:solidFill>
              <a:latin typeface="Calibri" panose="020F0502020204030204" pitchFamily="34" charset="0"/>
              <a:cs typeface="Calibri" panose="020F0502020204030204" pitchFamily="34" charset="0"/>
            </a:rPr>
            <a:t>：</a:t>
          </a:r>
          <a:r>
            <a:rPr lang="en-US" altLang="zh-CN" sz="2000" b="1">
              <a:solidFill>
                <a:srgbClr val="FFFF00"/>
              </a:solidFill>
              <a:latin typeface="Calibri" panose="020F0502020204030204" pitchFamily="34" charset="0"/>
              <a:cs typeface="Calibri" panose="020F0502020204030204" pitchFamily="34" charset="0"/>
            </a:rPr>
            <a:t>Generate</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 new ideas</a:t>
          </a:r>
        </a:p>
      </dgm:t>
    </dgm:pt>
    <dgm:pt modelId="{4C8308DD-B0AA-DE47-A6B0-7AC04E4CD859}" cxnId="{6ED50C6E-224A-4137-98AC-030DA693CDCC}" type="parTrans">
      <dgm:prSet/>
      <dgm:spPr/>
      <dgm:t>
        <a:bodyPr/>
        <a:lstStyle/>
        <a:p>
          <a:endParaRPr lang="zh-CN" altLang="en-US"/>
        </a:p>
      </dgm:t>
    </dgm:pt>
    <dgm:pt modelId="{6F5D65C9-CE38-DE4D-A700-075BA4183934}">
      <dgm:prSet custT="1"/>
      <dgm:spPr/>
      <dgm:t>
        <a:bodyPr vert="horz" wrap="square"/>
        <a:lstStyle/>
        <a:p>
          <a:pPr>
            <a:lnSpc>
              <a:spcPct val="100000"/>
            </a:lnSpc>
            <a:spcBef>
              <a:spcPct val="0"/>
            </a:spcBef>
            <a:spcAft>
              <a:spcPct val="35000"/>
            </a:spcAft>
          </a:pPr>
          <a:r>
            <a:rPr lang="en-US" altLang="zh-CN" sz="2400" b="1">
              <a:solidFill>
                <a:srgbClr val="FFFF00"/>
              </a:solidFill>
            </a:rPr>
            <a:t>old</a:t>
          </a:r>
          <a:r>
            <a:rPr lang="zh-CN" altLang="en-US" sz="2400" b="1">
              <a:solidFill>
                <a:srgbClr val="FFFF00"/>
              </a:solidFill>
            </a:rPr>
            <a:t> </a:t>
          </a:r>
          <a:r>
            <a:rPr lang="en-US" altLang="zh-CN" sz="2400" b="1">
              <a:solidFill>
                <a:srgbClr val="FFFF00"/>
              </a:solidFill>
            </a:rPr>
            <a:t>ideas</a:t>
          </a:r>
        </a:p>
      </dgm:t>
    </dgm:pt>
    <dgm:pt modelId="{D800CB2B-C12A-684A-9BD0-D5D39FDC0101}" cxnId="{6ED50C6E-224A-4137-98AC-030DA693CDCC}" type="sibTrans">
      <dgm:prSet/>
      <dgm:spPr/>
      <dgm:t>
        <a:bodyPr/>
        <a:lstStyle/>
        <a:p>
          <a:endParaRPr lang="zh-CN" altLang="en-US"/>
        </a:p>
      </dgm:t>
    </dgm:pt>
    <dgm:pt modelId="{92D5CA9B-3BBB-C54F-A50E-5473FC36D942}" cxnId="{D8E7AF0D-A238-42DA-A8B4-985A4A19EA16}" type="parTrans">
      <dgm:prSet/>
      <dgm:spPr/>
      <dgm:t>
        <a:bodyPr/>
        <a:lstStyle/>
        <a:p>
          <a:endParaRPr lang="zh-CN" altLang="en-US"/>
        </a:p>
      </dgm:t>
    </dgm:pt>
    <dgm:pt modelId="{27CF6ABD-D7E7-9248-9378-2322B995FBB6}">
      <dgm:prSet custT="1"/>
      <dgm:spPr/>
      <dgm:t>
        <a:bodyPr vert="horz" wrap="square"/>
        <a:lstStyle/>
        <a:p>
          <a:pPr>
            <a:lnSpc>
              <a:spcPct val="100000"/>
            </a:lnSpc>
            <a:spcBef>
              <a:spcPct val="0"/>
            </a:spcBef>
            <a:spcAft>
              <a:spcPct val="35000"/>
            </a:spcAft>
          </a:pPr>
          <a:r>
            <a:rPr lang="en-US" altLang="zh-CN" sz="2400" b="1">
              <a:solidFill>
                <a:srgbClr val="FFFF00"/>
              </a:solidFill>
            </a:rPr>
            <a:t>new ideas</a:t>
          </a:r>
        </a:p>
      </dgm:t>
    </dgm:pt>
    <dgm:pt modelId="{F6C025AC-7476-C24D-90D0-9D29623435AB}" cxnId="{D3DFFE6B-A7C7-4ECA-BB2F-8D171B9AC07C}" type="parTrans">
      <dgm:prSet/>
      <dgm:spPr/>
      <dgm:t>
        <a:bodyPr/>
        <a:lstStyle/>
        <a:p>
          <a:endParaRPr lang="zh-CN" altLang="en-US"/>
        </a:p>
      </dgm:t>
    </dgm:pt>
    <dgm:pt modelId="{C1ECC177-7B49-774B-AB90-139F7404278D}">
      <dgm:prSet custT="1"/>
      <dgm:spPr/>
      <dgm:t>
        <a:bodyPr vert="horz" wrap="square"/>
        <a:lstStyle/>
        <a:p>
          <a:pPr>
            <a:lnSpc>
              <a:spcPct val="100000"/>
            </a:lnSpc>
            <a:spcBef>
              <a:spcPct val="0"/>
            </a:spcBef>
            <a:spcAft>
              <a:spcPct val="35000"/>
            </a:spcAft>
          </a:pPr>
          <a:r>
            <a:rPr lang="en-US" altLang="zh-CN" sz="2400" b="1">
              <a:solidFill>
                <a:srgbClr val="FFFF00"/>
              </a:solidFill>
            </a:rPr>
            <a:t>what</a:t>
          </a:r>
        </a:p>
      </dgm:t>
    </dgm:pt>
    <dgm:pt modelId="{252B550F-B154-5444-8C4D-3D0A3FAAB6A0}" cxnId="{D3DFFE6B-A7C7-4ECA-BB2F-8D171B9AC07C}" type="sibTrans">
      <dgm:prSet/>
      <dgm:spPr/>
      <dgm:t>
        <a:bodyPr/>
        <a:lstStyle/>
        <a:p>
          <a:endParaRPr lang="zh-CN" altLang="en-US"/>
        </a:p>
      </dgm:t>
    </dgm:pt>
    <dgm:pt modelId="{9E83E2D1-9BB0-474E-BC9F-6F4D9E9F7077}" cxnId="{C5643900-229C-4CBD-98CB-937C46FCDB05}" type="parTrans">
      <dgm:prSet/>
      <dgm:spPr/>
      <dgm:t>
        <a:bodyPr/>
        <a:lstStyle/>
        <a:p>
          <a:endParaRPr lang="zh-CN" altLang="en-US"/>
        </a:p>
      </dgm:t>
    </dgm:pt>
    <dgm:pt modelId="{260AAB18-D0CA-1746-9B89-D44F016DBA1B}">
      <dgm:prSet custT="1"/>
      <dgm:spPr/>
      <dgm:t>
        <a:bodyPr vert="horz" wrap="square"/>
        <a:lstStyle/>
        <a:p>
          <a:pPr>
            <a:lnSpc>
              <a:spcPct val="100000"/>
            </a:lnSpc>
            <a:spcBef>
              <a:spcPct val="0"/>
            </a:spcBef>
            <a:spcAft>
              <a:spcPct val="35000"/>
            </a:spcAft>
          </a:pPr>
          <a:r>
            <a:rPr lang="en-US" altLang="zh-CN" sz="2400" b="1">
              <a:solidFill>
                <a:srgbClr val="FFFF00"/>
              </a:solidFill>
            </a:rPr>
            <a:t>how</a:t>
          </a:r>
          <a:r>
            <a:rPr lang="en-US" altLang="zh-CN" sz="2400" b="1" baseline="0">
              <a:solidFill>
                <a:srgbClr val="FFFF00"/>
              </a:solidFill>
            </a:rPr>
            <a:t> to prove</a:t>
          </a:r>
        </a:p>
      </dgm:t>
    </dgm:pt>
    <dgm:pt modelId="{E7418301-D7E2-B141-B46D-C82B45031AE1}" cxnId="{C5643900-229C-4CBD-98CB-937C46FCDB05}" type="sibTrans">
      <dgm:prSet/>
      <dgm:spPr/>
      <dgm:t>
        <a:bodyPr/>
        <a:lstStyle/>
        <a:p>
          <a:endParaRPr lang="zh-CN" altLang="en-US"/>
        </a:p>
      </dgm:t>
    </dgm:pt>
    <dgm:pt modelId="{6F7A641C-2A94-E540-BC59-06817944C53A}" cxnId="{D8E7AF0D-A238-42DA-A8B4-985A4A19EA16}" type="sibTrans">
      <dgm:prSet/>
      <dgm:spPr/>
      <dgm:t>
        <a:bodyPr/>
        <a:lstStyle/>
        <a:p>
          <a:endParaRPr lang="zh-CN" altLang="en-US"/>
        </a:p>
      </dgm:t>
    </dgm:pt>
    <dgm:pt modelId="{F9570613-2667-0C4F-BC86-C8BDC3F33473}" cxnId="{EE5D34B1-182B-4BB5-A909-C113462F56B2}" type="sibTrans">
      <dgm:prSet/>
      <dgm:spPr/>
      <dgm:t>
        <a:bodyPr/>
        <a:lstStyle/>
        <a:p>
          <a:endParaRPr lang="zh-CN" altLang="en-US"/>
        </a:p>
      </dgm:t>
    </dgm:pt>
    <dgm:pt modelId="{6FBD9074-E979-6C4B-8355-BFF1971BE9F0}" type="pres">
      <dgm:prSet presAssocID="{A17E73DF-DD64-7E47-B78C-5F34BAB78342}" presName="diagram">
        <dgm:presLayoutVars>
          <dgm:chPref val="1"/>
          <dgm:dir/>
          <dgm:animOne val="branch"/>
          <dgm:animLvl val="lvl"/>
          <dgm:resizeHandles val="exact"/>
        </dgm:presLayoutVars>
      </dgm:prSet>
      <dgm:spPr/>
      <dgm:t>
        <a:bodyPr/>
        <a:lstStyle/>
        <a:p>
          <a:endParaRPr/>
        </a:p>
      </dgm:t>
    </dgm:pt>
    <dgm:pt modelId="{FBB78AEC-5872-AF4F-95DA-48C5E0F803D4}" type="pres">
      <dgm:prSet presAssocID="{F159F24F-5EB3-5E43-ACB8-73EC418B172D}" presName="root1"/>
      <dgm:spPr/>
      <dgm:t>
        <a:bodyPr/>
        <a:lstStyle/>
        <a:p>
          <a:endParaRPr/>
        </a:p>
      </dgm:t>
    </dgm:pt>
    <dgm:pt modelId="{6F3306E9-9B87-E145-8851-3EB88AB887C4}" type="pres">
      <dgm:prSet presAssocID="{F159F24F-5EB3-5E43-ACB8-73EC418B172D}" presName="LevelOneTextNode" presStyleLbl="node0" presStyleCnt="1" custScaleY="233531">
        <dgm:presLayoutVars>
          <dgm:chPref val="3"/>
        </dgm:presLayoutVars>
      </dgm:prSet>
      <dgm:spPr/>
      <dgm:t>
        <a:bodyPr/>
        <a:lstStyle/>
        <a:p>
          <a:endParaRPr/>
        </a:p>
      </dgm:t>
    </dgm:pt>
    <dgm:pt modelId="{B50CD1F0-380E-2B4C-99F0-1238269E0DC7}" type="pres">
      <dgm:prSet presAssocID="{F159F24F-5EB3-5E43-ACB8-73EC418B172D}" presName="level2hierChild"/>
      <dgm:spPr/>
      <dgm:t>
        <a:bodyPr/>
        <a:lstStyle/>
        <a:p>
          <a:endParaRPr/>
        </a:p>
      </dgm:t>
    </dgm:pt>
    <dgm:pt modelId="{681B0668-3ED6-D840-A686-8F60D8B047C3}" type="pres">
      <dgm:prSet presAssocID="{4C8308DD-B0AA-DE47-A6B0-7AC04E4CD859}" presName="conn2-1" presStyleLbl="parChTrans1D2" presStyleCnt="2"/>
      <dgm:spPr/>
      <dgm:t>
        <a:bodyPr/>
        <a:lstStyle/>
        <a:p>
          <a:endParaRPr/>
        </a:p>
      </dgm:t>
    </dgm:pt>
    <dgm:pt modelId="{421386B1-DC99-4F49-A7FA-9139C35D63CA}" type="pres">
      <dgm:prSet presAssocID="{4C8308DD-B0AA-DE47-A6B0-7AC04E4CD859}" presName="connTx" presStyleLbl="parChTrans2D2" presStyleCnt="2"/>
      <dgm:spPr/>
      <dgm:t>
        <a:bodyPr/>
        <a:lstStyle/>
        <a:p>
          <a:endParaRPr/>
        </a:p>
      </dgm:t>
    </dgm:pt>
    <dgm:pt modelId="{07E157B5-77E1-864E-9312-6A36EDEF773F}" type="pres">
      <dgm:prSet presAssocID="{6F5D65C9-CE38-DE4D-A700-075BA4183934}" presName="root2"/>
      <dgm:spPr/>
      <dgm:t>
        <a:bodyPr/>
        <a:lstStyle/>
        <a:p>
          <a:endParaRPr/>
        </a:p>
      </dgm:t>
    </dgm:pt>
    <dgm:pt modelId="{FBAE9C7F-D7D8-8A4A-820C-4E8E5D0D9A49}" type="pres">
      <dgm:prSet presAssocID="{6F5D65C9-CE38-DE4D-A700-075BA4183934}" presName="LevelTwoTextNode" presStyleLbl="node2" presStyleCnt="2" custScaleY="151791">
        <dgm:presLayoutVars>
          <dgm:chPref val="3"/>
        </dgm:presLayoutVars>
      </dgm:prSet>
      <dgm:spPr/>
      <dgm:t>
        <a:bodyPr/>
        <a:lstStyle/>
        <a:p>
          <a:endParaRPr/>
        </a:p>
      </dgm:t>
    </dgm:pt>
    <dgm:pt modelId="{48958E74-3E92-F746-A3F2-89431762A6E6}" type="pres">
      <dgm:prSet presAssocID="{6F5D65C9-CE38-DE4D-A700-075BA4183934}" presName="level3hierChild"/>
      <dgm:spPr/>
      <dgm:t>
        <a:bodyPr/>
        <a:lstStyle/>
        <a:p>
          <a:endParaRPr/>
        </a:p>
      </dgm:t>
    </dgm:pt>
    <dgm:pt modelId="{ABD5583D-5D57-BE4C-AF3F-40A8F8B1C02F}" type="pres">
      <dgm:prSet presAssocID="{92D5CA9B-3BBB-C54F-A50E-5473FC36D942}" presName="conn2-1" presStyleLbl="parChTrans1D2" presStyleIdx="1" presStyleCnt="2"/>
      <dgm:spPr/>
      <dgm:t>
        <a:bodyPr/>
        <a:lstStyle/>
        <a:p>
          <a:endParaRPr/>
        </a:p>
      </dgm:t>
    </dgm:pt>
    <dgm:pt modelId="{97B74788-6DDB-904E-96B1-F4A342BF87C8}" type="pres">
      <dgm:prSet presAssocID="{92D5CA9B-3BBB-C54F-A50E-5473FC36D942}" presName="connTx" presStyleLbl="parChTrans2D2" presStyleIdx="1" presStyleCnt="2"/>
      <dgm:spPr/>
      <dgm:t>
        <a:bodyPr/>
        <a:lstStyle/>
        <a:p>
          <a:endParaRPr/>
        </a:p>
      </dgm:t>
    </dgm:pt>
    <dgm:pt modelId="{7F626EEA-5C9B-7F44-A4B0-CD96EB36CC7C}" type="pres">
      <dgm:prSet presAssocID="{27CF6ABD-D7E7-9248-9378-2322B995FBB6}" presName="root2"/>
      <dgm:spPr/>
      <dgm:t>
        <a:bodyPr/>
        <a:lstStyle/>
        <a:p>
          <a:endParaRPr/>
        </a:p>
      </dgm:t>
    </dgm:pt>
    <dgm:pt modelId="{71CC192A-BFE7-B148-9487-A5BA1EC22FD7}" type="pres">
      <dgm:prSet presAssocID="{27CF6ABD-D7E7-9248-9378-2322B995FBB6}" presName="LevelTwoTextNode" presStyleLbl="node2" presStyleIdx="1" presStyleCnt="2" custScaleY="151791">
        <dgm:presLayoutVars>
          <dgm:chPref val="3"/>
        </dgm:presLayoutVars>
      </dgm:prSet>
      <dgm:spPr/>
      <dgm:t>
        <a:bodyPr/>
        <a:lstStyle/>
        <a:p>
          <a:endParaRPr/>
        </a:p>
      </dgm:t>
    </dgm:pt>
    <dgm:pt modelId="{8D93C817-E7A2-E64B-AD12-5B0936266C02}" type="pres">
      <dgm:prSet presAssocID="{27CF6ABD-D7E7-9248-9378-2322B995FBB6}" presName="level3hierChild"/>
      <dgm:spPr/>
      <dgm:t>
        <a:bodyPr/>
        <a:lstStyle/>
        <a:p>
          <a:endParaRPr/>
        </a:p>
      </dgm:t>
    </dgm:pt>
    <dgm:pt modelId="{C96AA280-6FD2-9249-8AB8-39C0DB582408}" type="pres">
      <dgm:prSet presAssocID="{F6C025AC-7476-C24D-90D0-9D29623435AB}" presName="conn2-1" presStyleLbl="parChTrans1D3" presStyleCnt="2"/>
      <dgm:spPr/>
      <dgm:t>
        <a:bodyPr/>
        <a:lstStyle/>
        <a:p>
          <a:endParaRPr/>
        </a:p>
      </dgm:t>
    </dgm:pt>
    <dgm:pt modelId="{AB990E72-1058-4E45-A5C0-35E585690955}" type="pres">
      <dgm:prSet presAssocID="{F6C025AC-7476-C24D-90D0-9D29623435AB}" presName="connTx" presStyleLbl="parChTrans2D3" presStyleCnt="2"/>
      <dgm:spPr/>
      <dgm:t>
        <a:bodyPr/>
        <a:lstStyle/>
        <a:p>
          <a:endParaRPr/>
        </a:p>
      </dgm:t>
    </dgm:pt>
    <dgm:pt modelId="{AF42A122-8865-6343-8434-CB6735E54153}" type="pres">
      <dgm:prSet presAssocID="{C1ECC177-7B49-774B-AB90-139F7404278D}" presName="root2"/>
      <dgm:spPr/>
      <dgm:t>
        <a:bodyPr/>
        <a:lstStyle/>
        <a:p>
          <a:endParaRPr/>
        </a:p>
      </dgm:t>
    </dgm:pt>
    <dgm:pt modelId="{3457BCAB-0879-4341-8EB3-2907C2B8C855}" type="pres">
      <dgm:prSet presAssocID="{C1ECC177-7B49-774B-AB90-139F7404278D}" presName="LevelTwoTextNode" presStyleLbl="node3" presStyleCnt="2" custScaleY="151791" custLinFactNeighborX="-2150" custLinFactNeighborY="38254">
        <dgm:presLayoutVars>
          <dgm:chPref val="3"/>
        </dgm:presLayoutVars>
      </dgm:prSet>
      <dgm:spPr/>
      <dgm:t>
        <a:bodyPr/>
        <a:lstStyle/>
        <a:p>
          <a:endParaRPr/>
        </a:p>
      </dgm:t>
    </dgm:pt>
    <dgm:pt modelId="{54443646-A4F9-1C4A-AEA3-F5D778848B65}" type="pres">
      <dgm:prSet presAssocID="{C1ECC177-7B49-774B-AB90-139F7404278D}" presName="level3hierChild"/>
      <dgm:spPr/>
      <dgm:t>
        <a:bodyPr/>
        <a:lstStyle/>
        <a:p>
          <a:endParaRPr/>
        </a:p>
      </dgm:t>
    </dgm:pt>
    <dgm:pt modelId="{6EA7E968-91FC-5F47-815F-00FF18D8BE5A}" type="pres">
      <dgm:prSet presAssocID="{9E83E2D1-9BB0-474E-BC9F-6F4D9E9F7077}" presName="conn2-1" presStyleLbl="parChTrans1D3" presStyleIdx="1" presStyleCnt="2"/>
      <dgm:spPr/>
      <dgm:t>
        <a:bodyPr/>
        <a:lstStyle/>
        <a:p>
          <a:endParaRPr/>
        </a:p>
      </dgm:t>
    </dgm:pt>
    <dgm:pt modelId="{74326F1E-1E0A-1141-9E38-D4F00FBA0838}" type="pres">
      <dgm:prSet presAssocID="{9E83E2D1-9BB0-474E-BC9F-6F4D9E9F7077}" presName="connTx" presStyleLbl="parChTrans2D3" presStyleIdx="1" presStyleCnt="2"/>
      <dgm:spPr/>
      <dgm:t>
        <a:bodyPr/>
        <a:lstStyle/>
        <a:p>
          <a:endParaRPr/>
        </a:p>
      </dgm:t>
    </dgm:pt>
    <dgm:pt modelId="{1A741A1C-3300-044D-B6A6-F082B2F01124}" type="pres">
      <dgm:prSet presAssocID="{260AAB18-D0CA-1746-9B89-D44F016DBA1B}" presName="root2"/>
      <dgm:spPr/>
      <dgm:t>
        <a:bodyPr/>
        <a:lstStyle/>
        <a:p>
          <a:endParaRPr/>
        </a:p>
      </dgm:t>
    </dgm:pt>
    <dgm:pt modelId="{64B264F5-ECA6-6B46-9248-3C271969993B}" type="pres">
      <dgm:prSet presAssocID="{260AAB18-D0CA-1746-9B89-D44F016DBA1B}" presName="LevelTwoTextNode" presStyleLbl="node3" presStyleIdx="1" presStyleCnt="2" custScaleY="151791" custLinFactNeighborX="-2149" custLinFactNeighborY="91674">
        <dgm:presLayoutVars>
          <dgm:chPref val="3"/>
        </dgm:presLayoutVars>
      </dgm:prSet>
      <dgm:spPr/>
      <dgm:t>
        <a:bodyPr/>
        <a:lstStyle/>
        <a:p>
          <a:endParaRPr/>
        </a:p>
      </dgm:t>
    </dgm:pt>
    <dgm:pt modelId="{4B60AFF6-3696-D141-824E-71F424D84A58}" type="pres">
      <dgm:prSet presAssocID="{260AAB18-D0CA-1746-9B89-D44F016DBA1B}" presName="level3hierChild"/>
      <dgm:spPr/>
      <dgm:t>
        <a:bodyPr/>
        <a:lstStyle/>
        <a:p>
          <a:endParaRPr/>
        </a:p>
      </dgm:t>
    </dgm:pt>
  </dgm:ptLst>
  <dgm:cxnLst>
    <dgm:cxn modelId="{EE5D34B1-182B-4BB5-A909-C113462F56B2}" srcId="{A17E73DF-DD64-7E47-B78C-5F34BAB78342}" destId="{F159F24F-5EB3-5E43-ACB8-73EC418B172D}" srcOrd="0" destOrd="0" parTransId="{22A51610-D1A0-764D-A91B-2214712B65F3}" sibTransId="{F9570613-2667-0C4F-BC86-C8BDC3F33473}"/>
    <dgm:cxn modelId="{6ED50C6E-224A-4137-98AC-030DA693CDCC}" srcId="{F159F24F-5EB3-5E43-ACB8-73EC418B172D}" destId="{6F5D65C9-CE38-DE4D-A700-075BA4183934}" srcOrd="0" destOrd="0" parTransId="{4C8308DD-B0AA-DE47-A6B0-7AC04E4CD859}" sibTransId="{D800CB2B-C12A-684A-9BD0-D5D39FDC0101}"/>
    <dgm:cxn modelId="{D8E7AF0D-A238-42DA-A8B4-985A4A19EA16}" srcId="{F159F24F-5EB3-5E43-ACB8-73EC418B172D}" destId="{27CF6ABD-D7E7-9248-9378-2322B995FBB6}" srcOrd="1" destOrd="0" parTransId="{92D5CA9B-3BBB-C54F-A50E-5473FC36D942}" sibTransId="{6F7A641C-2A94-E540-BC59-06817944C53A}"/>
    <dgm:cxn modelId="{D3DFFE6B-A7C7-4ECA-BB2F-8D171B9AC07C}" srcId="{27CF6ABD-D7E7-9248-9378-2322B995FBB6}" destId="{C1ECC177-7B49-774B-AB90-139F7404278D}" srcOrd="0" destOrd="0" parTransId="{F6C025AC-7476-C24D-90D0-9D29623435AB}" sibTransId="{252B550F-B154-5444-8C4D-3D0A3FAAB6A0}"/>
    <dgm:cxn modelId="{C5643900-229C-4CBD-98CB-937C46FCDB05}" srcId="{27CF6ABD-D7E7-9248-9378-2322B995FBB6}" destId="{260AAB18-D0CA-1746-9B89-D44F016DBA1B}" srcOrd="1" destOrd="0" parTransId="{9E83E2D1-9BB0-474E-BC9F-6F4D9E9F7077}" sibTransId="{E7418301-D7E2-B141-B46D-C82B45031AE1}"/>
    <dgm:cxn modelId="{5305F763-A2F5-419F-B015-27E7B43D3EB6}" type="presOf" srcId="{A17E73DF-DD64-7E47-B78C-5F34BAB78342}" destId="{6FBD9074-E979-6C4B-8355-BFF1971BE9F0}" srcOrd="0" destOrd="0" presId="urn:microsoft.com/office/officeart/2005/8/layout/hierarchy2#5"/>
    <dgm:cxn modelId="{7387D2C3-6B0F-4E59-9052-2CCD98DD9AD5}" type="presParOf" srcId="{6FBD9074-E979-6C4B-8355-BFF1971BE9F0}" destId="{FBB78AEC-5872-AF4F-95DA-48C5E0F803D4}" srcOrd="0" destOrd="0" presId="urn:microsoft.com/office/officeart/2005/8/layout/hierarchy2#5"/>
    <dgm:cxn modelId="{5947A4AF-1E21-4E7D-9BDB-4EDC20F1EDC1}" type="presParOf" srcId="{FBB78AEC-5872-AF4F-95DA-48C5E0F803D4}" destId="{6F3306E9-9B87-E145-8851-3EB88AB887C4}" srcOrd="0" destOrd="0" presId="urn:microsoft.com/office/officeart/2005/8/layout/hierarchy2#5"/>
    <dgm:cxn modelId="{ED3AA30A-0BE5-41A0-A660-F56CCC24C85C}" type="presOf" srcId="{F159F24F-5EB3-5E43-ACB8-73EC418B172D}" destId="{6F3306E9-9B87-E145-8851-3EB88AB887C4}" srcOrd="0" destOrd="0" presId="urn:microsoft.com/office/officeart/2005/8/layout/hierarchy2#5"/>
    <dgm:cxn modelId="{73302F5A-6C46-4A1A-8853-D6452630AA67}" type="presParOf" srcId="{FBB78AEC-5872-AF4F-95DA-48C5E0F803D4}" destId="{B50CD1F0-380E-2B4C-99F0-1238269E0DC7}" srcOrd="1" destOrd="0" presId="urn:microsoft.com/office/officeart/2005/8/layout/hierarchy2#5"/>
    <dgm:cxn modelId="{7B4A6DE1-4CF9-48B2-880F-DFB27BE51E51}" type="presParOf" srcId="{B50CD1F0-380E-2B4C-99F0-1238269E0DC7}" destId="{681B0668-3ED6-D840-A686-8F60D8B047C3}" srcOrd="0" destOrd="0" presId="urn:microsoft.com/office/officeart/2005/8/layout/hierarchy2#5"/>
    <dgm:cxn modelId="{B80FE307-D7BC-4E5D-A0B7-1A18DBEEA642}" type="presOf" srcId="{4C8308DD-B0AA-DE47-A6B0-7AC04E4CD859}" destId="{681B0668-3ED6-D840-A686-8F60D8B047C3}" srcOrd="0" destOrd="0" presId="urn:microsoft.com/office/officeart/2005/8/layout/hierarchy2#5"/>
    <dgm:cxn modelId="{7416512F-8CEE-4873-838A-681CDB640BE5}" type="presParOf" srcId="{681B0668-3ED6-D840-A686-8F60D8B047C3}" destId="{421386B1-DC99-4F49-A7FA-9139C35D63CA}" srcOrd="0" destOrd="0" presId="urn:microsoft.com/office/officeart/2005/8/layout/hierarchy2#5"/>
    <dgm:cxn modelId="{F0AE0D3D-8EB2-4117-922B-636E6369171B}" type="presOf" srcId="{4C8308DD-B0AA-DE47-A6B0-7AC04E4CD859}" destId="{421386B1-DC99-4F49-A7FA-9139C35D63CA}" srcOrd="1" destOrd="0" presId="urn:microsoft.com/office/officeart/2005/8/layout/hierarchy2#5"/>
    <dgm:cxn modelId="{C39D92AB-9D4A-4934-AE98-6807386B45B2}" type="presParOf" srcId="{B50CD1F0-380E-2B4C-99F0-1238269E0DC7}" destId="{07E157B5-77E1-864E-9312-6A36EDEF773F}" srcOrd="1" destOrd="0" presId="urn:microsoft.com/office/officeart/2005/8/layout/hierarchy2#5"/>
    <dgm:cxn modelId="{CA4ED806-5C7B-4F91-92CC-496E70F68B2F}" type="presParOf" srcId="{07E157B5-77E1-864E-9312-6A36EDEF773F}" destId="{FBAE9C7F-D7D8-8A4A-820C-4E8E5D0D9A49}" srcOrd="0" destOrd="0" presId="urn:microsoft.com/office/officeart/2005/8/layout/hierarchy2#5"/>
    <dgm:cxn modelId="{64C90BC8-BA03-4767-9949-36C98321D3F4}" type="presOf" srcId="{6F5D65C9-CE38-DE4D-A700-075BA4183934}" destId="{FBAE9C7F-D7D8-8A4A-820C-4E8E5D0D9A49}" srcOrd="0" destOrd="0" presId="urn:microsoft.com/office/officeart/2005/8/layout/hierarchy2#5"/>
    <dgm:cxn modelId="{032976C8-BB3D-4B8F-B1BA-8F5643B809B9}" type="presParOf" srcId="{07E157B5-77E1-864E-9312-6A36EDEF773F}" destId="{48958E74-3E92-F746-A3F2-89431762A6E6}" srcOrd="1" destOrd="0" presId="urn:microsoft.com/office/officeart/2005/8/layout/hierarchy2#5"/>
    <dgm:cxn modelId="{F6E6E68A-5D97-4504-8579-7091C223CBA9}" type="presParOf" srcId="{B50CD1F0-380E-2B4C-99F0-1238269E0DC7}" destId="{ABD5583D-5D57-BE4C-AF3F-40A8F8B1C02F}" srcOrd="2" destOrd="0" presId="urn:microsoft.com/office/officeart/2005/8/layout/hierarchy2#5"/>
    <dgm:cxn modelId="{8D1DECED-112F-4EF1-88C5-C667564D0826}" type="presOf" srcId="{92D5CA9B-3BBB-C54F-A50E-5473FC36D942}" destId="{ABD5583D-5D57-BE4C-AF3F-40A8F8B1C02F}" srcOrd="0" destOrd="0" presId="urn:microsoft.com/office/officeart/2005/8/layout/hierarchy2#5"/>
    <dgm:cxn modelId="{2BDA3AED-B0FA-4008-A6D9-264C8F4C8CA4}" type="presParOf" srcId="{ABD5583D-5D57-BE4C-AF3F-40A8F8B1C02F}" destId="{97B74788-6DDB-904E-96B1-F4A342BF87C8}" srcOrd="0" destOrd="0" presId="urn:microsoft.com/office/officeart/2005/8/layout/hierarchy2#5"/>
    <dgm:cxn modelId="{6386BDF0-F495-469D-BFF3-E4D0F6A42066}" type="presOf" srcId="{92D5CA9B-3BBB-C54F-A50E-5473FC36D942}" destId="{97B74788-6DDB-904E-96B1-F4A342BF87C8}" srcOrd="1" destOrd="0" presId="urn:microsoft.com/office/officeart/2005/8/layout/hierarchy2#5"/>
    <dgm:cxn modelId="{507F9CBA-81D2-4336-9AC1-4BEBBB4CAEA3}" type="presParOf" srcId="{B50CD1F0-380E-2B4C-99F0-1238269E0DC7}" destId="{7F626EEA-5C9B-7F44-A4B0-CD96EB36CC7C}" srcOrd="3" destOrd="0" presId="urn:microsoft.com/office/officeart/2005/8/layout/hierarchy2#5"/>
    <dgm:cxn modelId="{06D10C29-886E-48CA-8856-C1333D29E926}" type="presParOf" srcId="{7F626EEA-5C9B-7F44-A4B0-CD96EB36CC7C}" destId="{71CC192A-BFE7-B148-9487-A5BA1EC22FD7}" srcOrd="0" destOrd="0" presId="urn:microsoft.com/office/officeart/2005/8/layout/hierarchy2#5"/>
    <dgm:cxn modelId="{6225EA74-8BB7-4D51-9748-9F32A012C66C}" type="presOf" srcId="{27CF6ABD-D7E7-9248-9378-2322B995FBB6}" destId="{71CC192A-BFE7-B148-9487-A5BA1EC22FD7}" srcOrd="0" destOrd="0" presId="urn:microsoft.com/office/officeart/2005/8/layout/hierarchy2#5"/>
    <dgm:cxn modelId="{8F018208-1BC6-490E-B274-180EF656E710}" type="presParOf" srcId="{7F626EEA-5C9B-7F44-A4B0-CD96EB36CC7C}" destId="{8D93C817-E7A2-E64B-AD12-5B0936266C02}" srcOrd="1" destOrd="0" presId="urn:microsoft.com/office/officeart/2005/8/layout/hierarchy2#5"/>
    <dgm:cxn modelId="{CEF87FE2-A97C-4778-A1C5-6009CC16DB60}" type="presParOf" srcId="{8D93C817-E7A2-E64B-AD12-5B0936266C02}" destId="{C96AA280-6FD2-9249-8AB8-39C0DB582408}" srcOrd="0" destOrd="0" presId="urn:microsoft.com/office/officeart/2005/8/layout/hierarchy2#5"/>
    <dgm:cxn modelId="{7101BB05-2A8A-447D-B5ED-EA5C0DE77805}" type="presOf" srcId="{F6C025AC-7476-C24D-90D0-9D29623435AB}" destId="{C96AA280-6FD2-9249-8AB8-39C0DB582408}" srcOrd="0" destOrd="0" presId="urn:microsoft.com/office/officeart/2005/8/layout/hierarchy2#5"/>
    <dgm:cxn modelId="{31E3E63C-1EA3-48F5-BF6A-74E59985BC57}" type="presParOf" srcId="{C96AA280-6FD2-9249-8AB8-39C0DB582408}" destId="{AB990E72-1058-4E45-A5C0-35E585690955}" srcOrd="0" destOrd="0" presId="urn:microsoft.com/office/officeart/2005/8/layout/hierarchy2#5"/>
    <dgm:cxn modelId="{8AA51DEF-8D91-4531-BAC0-BF7259952715}" type="presOf" srcId="{F6C025AC-7476-C24D-90D0-9D29623435AB}" destId="{AB990E72-1058-4E45-A5C0-35E585690955}" srcOrd="1" destOrd="0" presId="urn:microsoft.com/office/officeart/2005/8/layout/hierarchy2#5"/>
    <dgm:cxn modelId="{A995D0D7-2F16-4E51-9E23-D7C8F561BE4E}" type="presParOf" srcId="{8D93C817-E7A2-E64B-AD12-5B0936266C02}" destId="{AF42A122-8865-6343-8434-CB6735E54153}" srcOrd="1" destOrd="0" presId="urn:microsoft.com/office/officeart/2005/8/layout/hierarchy2#5"/>
    <dgm:cxn modelId="{08A116AD-1069-44CE-8D43-26F7AB9C1E23}" type="presParOf" srcId="{AF42A122-8865-6343-8434-CB6735E54153}" destId="{3457BCAB-0879-4341-8EB3-2907C2B8C855}" srcOrd="0" destOrd="0" presId="urn:microsoft.com/office/officeart/2005/8/layout/hierarchy2#5"/>
    <dgm:cxn modelId="{CB7F07B7-4F7D-4998-AA9A-BB977D475CE2}" type="presOf" srcId="{C1ECC177-7B49-774B-AB90-139F7404278D}" destId="{3457BCAB-0879-4341-8EB3-2907C2B8C855}" srcOrd="0" destOrd="0" presId="urn:microsoft.com/office/officeart/2005/8/layout/hierarchy2#5"/>
    <dgm:cxn modelId="{A8B61958-8B81-4B7E-AE47-111EFDD3125B}" type="presParOf" srcId="{AF42A122-8865-6343-8434-CB6735E54153}" destId="{54443646-A4F9-1C4A-AEA3-F5D778848B65}" srcOrd="1" destOrd="0" presId="urn:microsoft.com/office/officeart/2005/8/layout/hierarchy2#5"/>
    <dgm:cxn modelId="{0095FC2D-B41B-4B28-89B0-CF4DBD4BB015}" type="presParOf" srcId="{8D93C817-E7A2-E64B-AD12-5B0936266C02}" destId="{6EA7E968-91FC-5F47-815F-00FF18D8BE5A}" srcOrd="2" destOrd="0" presId="urn:microsoft.com/office/officeart/2005/8/layout/hierarchy2#5"/>
    <dgm:cxn modelId="{14ED2805-92E2-4C2E-8F30-71DDDD9AAE89}" type="presOf" srcId="{9E83E2D1-9BB0-474E-BC9F-6F4D9E9F7077}" destId="{6EA7E968-91FC-5F47-815F-00FF18D8BE5A}" srcOrd="0" destOrd="0" presId="urn:microsoft.com/office/officeart/2005/8/layout/hierarchy2#5"/>
    <dgm:cxn modelId="{9BCD7369-D40C-4662-BD70-C29BF1886686}" type="presParOf" srcId="{6EA7E968-91FC-5F47-815F-00FF18D8BE5A}" destId="{74326F1E-1E0A-1141-9E38-D4F00FBA0838}" srcOrd="0" destOrd="0" presId="urn:microsoft.com/office/officeart/2005/8/layout/hierarchy2#5"/>
    <dgm:cxn modelId="{487B6780-1524-4272-A678-08246C9C5073}" type="presOf" srcId="{9E83E2D1-9BB0-474E-BC9F-6F4D9E9F7077}" destId="{74326F1E-1E0A-1141-9E38-D4F00FBA0838}" srcOrd="1" destOrd="0" presId="urn:microsoft.com/office/officeart/2005/8/layout/hierarchy2#5"/>
    <dgm:cxn modelId="{AB9CEB7E-6946-4708-BD23-93F56EEDCD15}" type="presParOf" srcId="{8D93C817-E7A2-E64B-AD12-5B0936266C02}" destId="{1A741A1C-3300-044D-B6A6-F082B2F01124}" srcOrd="3" destOrd="0" presId="urn:microsoft.com/office/officeart/2005/8/layout/hierarchy2#5"/>
    <dgm:cxn modelId="{C956A234-31EE-4451-81F0-61C82B6757C0}" type="presParOf" srcId="{1A741A1C-3300-044D-B6A6-F082B2F01124}" destId="{64B264F5-ECA6-6B46-9248-3C271969993B}" srcOrd="0" destOrd="0" presId="urn:microsoft.com/office/officeart/2005/8/layout/hierarchy2#5"/>
    <dgm:cxn modelId="{32D3E4C9-667C-4B85-A305-B8DCB6D13074}" type="presOf" srcId="{260AAB18-D0CA-1746-9B89-D44F016DBA1B}" destId="{64B264F5-ECA6-6B46-9248-3C271969993B}" srcOrd="0" destOrd="0" presId="urn:microsoft.com/office/officeart/2005/8/layout/hierarchy2#5"/>
    <dgm:cxn modelId="{14C63A3D-68F6-4568-A243-49D028B39EAB}" type="presParOf" srcId="{1A741A1C-3300-044D-B6A6-F082B2F01124}" destId="{4B60AFF6-3696-D141-824E-71F424D84A58}" srcOrd="1" destOrd="0" presId="urn:microsoft.com/office/officeart/2005/8/layout/hierarchy2#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FCB42-829D-1945-82F9-982D027E0002}" type="doc">
      <dgm:prSet loTypeId="urn:microsoft.com/office/officeart/2005/8/layout/hierarchy2#6" loCatId="hierarchy" qsTypeId="urn:microsoft.com/office/officeart/2005/8/quickstyle/simple2#4" qsCatId="simple" csTypeId="urn:microsoft.com/office/officeart/2005/8/colors/accent0_3#6" csCatId="mainScheme" phldr="1"/>
      <dgm:spPr/>
      <dgm:t>
        <a:bodyPr/>
        <a:lstStyle/>
        <a:p>
          <a:endParaRPr lang="zh-CN" altLang="en-US"/>
        </a:p>
      </dgm:t>
    </dgm:pt>
    <dgm:pt modelId="{75DB77FB-B46E-8E49-ACD5-BFF631615D95}" type="pres">
      <dgm:prSet presAssocID="{1B0FCB42-829D-1945-82F9-982D027E0002}" presName="diagram">
        <dgm:presLayoutVars>
          <dgm:chPref val="1"/>
          <dgm:dir/>
          <dgm:animOne val="branch"/>
          <dgm:animLvl val="lvl"/>
          <dgm:resizeHandles val="exact"/>
        </dgm:presLayoutVars>
      </dgm:prSet>
      <dgm:spPr/>
      <dgm:t>
        <a:bodyPr/>
        <a:lstStyle/>
        <a:p>
          <a:endParaRPr/>
        </a:p>
      </dgm:t>
    </dgm:pt>
  </dgm:ptLst>
  <dgm:cxnLst>
    <dgm:cxn modelId="{FA120662-E810-4CF8-A85C-E92F3C1E3918}" type="presOf" srcId="{1B0FCB42-829D-1945-82F9-982D027E0002}" destId="{75DB77FB-B46E-8E49-ACD5-BFF631615D95}" srcOrd="0" destOrd="0" presId="urn:microsoft.com/office/officeart/2005/8/layout/hierarchy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7E73DF-DD64-7E47-B78C-5F34BAB78342}" type="doc">
      <dgm:prSet loTypeId="urn:microsoft.com/office/officeart/2005/8/layout/hierarchy2#7" loCatId="hierarchy" qsTypeId="urn:microsoft.com/office/officeart/2005/8/quickstyle/simple1#3" qsCatId="simple" csTypeId="urn:microsoft.com/office/officeart/2005/8/colors/accent0_3#7" csCatId="mainScheme" phldr="1"/>
      <dgm:spPr/>
      <dgm:t>
        <a:bodyPr/>
        <a:lstStyle/>
        <a:p>
          <a:endParaRPr lang="zh-CN" altLang="en-US"/>
        </a:p>
      </dgm:t>
    </dgm:pt>
    <dgm:pt modelId="{22A51610-D1A0-764D-A91B-2214712B65F3}" cxnId="{58373834-6B84-4E71-BCC4-67DD0C6A95CC}" type="parTrans">
      <dgm:prSet/>
      <dgm:spPr/>
      <dgm:t>
        <a:bodyPr/>
        <a:lstStyle/>
        <a:p>
          <a:endParaRPr lang="zh-CN" altLang="en-US"/>
        </a:p>
      </dgm:t>
    </dgm:pt>
    <dgm:pt modelId="{F159F24F-5EB3-5E43-ACB8-73EC418B172D}">
      <dgm:prSet custT="1"/>
      <dgm:spPr/>
      <dgm:t>
        <a:bodyPr vert="horz" wrap="square"/>
        <a:lstStyle/>
        <a:p>
          <a:pPr>
            <a:lnSpc>
              <a:spcPct val="100000"/>
            </a:lnSpc>
            <a:spcBef>
              <a:spcPct val="0"/>
            </a:spcBef>
            <a:spcAft>
              <a:spcPct val="35000"/>
            </a:spcAft>
          </a:pPr>
          <a:r>
            <a:rPr lang="en-US" sz="2000" b="1">
              <a:solidFill>
                <a:srgbClr val="FFFF00"/>
              </a:solidFill>
            </a:rPr>
            <a:t>Para</a:t>
          </a:r>
          <a:r>
            <a:rPr lang="zh-CN" sz="2000" b="1">
              <a:solidFill>
                <a:srgbClr val="FFFF00"/>
              </a:solidFill>
            </a:rPr>
            <a:t> </a:t>
          </a:r>
          <a:r>
            <a:rPr lang="en-US" altLang="zh-CN" sz="2000" b="1">
              <a:solidFill>
                <a:srgbClr val="FFFF00"/>
              </a:solidFill>
            </a:rPr>
            <a:t>4-5</a:t>
          </a:r>
        </a:p>
        <a:p>
          <a:pPr>
            <a:lnSpc>
              <a:spcPct val="100000"/>
            </a:lnSpc>
            <a:spcBef>
              <a:spcPct val="0"/>
            </a:spcBef>
            <a:spcAft>
              <a:spcPct val="35000"/>
            </a:spcAft>
          </a:pPr>
          <a:r>
            <a:rPr lang="en-US" altLang="zh-CN" sz="2000" b="1">
              <a:solidFill>
                <a:srgbClr val="FFFF00"/>
              </a:solidFill>
            </a:rPr>
            <a:t>Develop</a:t>
          </a:r>
          <a:r>
            <a:rPr lang="zh-CN" altLang="en-US" sz="2000" b="1">
              <a:solidFill>
                <a:srgbClr val="FFFF00"/>
              </a:solidFill>
            </a:rPr>
            <a:t> </a:t>
          </a:r>
          <a:r>
            <a:rPr lang="en-US" altLang="zh-CN" sz="2000" b="1">
              <a:solidFill>
                <a:srgbClr val="FFFF00"/>
              </a:solidFill>
            </a:rPr>
            <a:t>the</a:t>
          </a:r>
          <a:r>
            <a:rPr lang="zh-CN" altLang="en-US" sz="2000" b="1">
              <a:solidFill>
                <a:srgbClr val="FFFF00"/>
              </a:solidFill>
            </a:rPr>
            <a:t> </a:t>
          </a:r>
          <a:r>
            <a:rPr lang="en-US" altLang="zh-CN" sz="2000" b="1">
              <a:solidFill>
                <a:srgbClr val="FFFF00"/>
              </a:solidFill>
            </a:rPr>
            <a:t>ideas</a:t>
          </a:r>
        </a:p>
      </dgm:t>
    </dgm:pt>
    <dgm:pt modelId="{4C8308DD-B0AA-DE47-A6B0-7AC04E4CD859}" cxnId="{C1A851C2-5751-4830-A31C-91A15A66938E}" type="parTrans">
      <dgm:prSet/>
      <dgm:spPr/>
      <dgm:t>
        <a:bodyPr/>
        <a:lstStyle/>
        <a:p>
          <a:endParaRPr lang="zh-CN" altLang="en-US"/>
        </a:p>
      </dgm:t>
    </dgm:pt>
    <dgm:pt modelId="{6F5D65C9-CE38-DE4D-A700-075BA4183934}">
      <dgm:prSet custT="1"/>
      <dgm:spPr/>
      <dgm:t>
        <a:bodyPr vert="horz" wrap="square"/>
        <a:lstStyle/>
        <a:p>
          <a:pPr>
            <a:lnSpc>
              <a:spcPct val="100000"/>
            </a:lnSpc>
            <a:spcBef>
              <a:spcPct val="0"/>
            </a:spcBef>
            <a:spcAft>
              <a:spcPct val="35000"/>
            </a:spcAft>
          </a:pPr>
          <a:r>
            <a:rPr lang="en-US" altLang="zh-CN" sz="2400" b="1">
              <a:solidFill>
                <a:srgbClr val="FFFF00"/>
              </a:solidFill>
            </a:rPr>
            <a:t>how</a:t>
          </a:r>
        </a:p>
      </dgm:t>
    </dgm:pt>
    <dgm:pt modelId="{D800CB2B-C12A-684A-9BD0-D5D39FDC0101}" cxnId="{C1A851C2-5751-4830-A31C-91A15A66938E}" type="sibTrans">
      <dgm:prSet/>
      <dgm:spPr/>
      <dgm:t>
        <a:bodyPr/>
        <a:lstStyle/>
        <a:p>
          <a:endParaRPr lang="zh-CN" altLang="en-US"/>
        </a:p>
      </dgm:t>
    </dgm:pt>
    <dgm:pt modelId="{92D5CA9B-3BBB-C54F-A50E-5473FC36D942}" cxnId="{BC57F46B-3DDF-42FC-B9B0-FDC66E5739D0}" type="parTrans">
      <dgm:prSet/>
      <dgm:spPr/>
      <dgm:t>
        <a:bodyPr/>
        <a:lstStyle/>
        <a:p>
          <a:endParaRPr lang="zh-CN" altLang="en-US"/>
        </a:p>
      </dgm:t>
    </dgm:pt>
    <dgm:pt modelId="{27CF6ABD-D7E7-9248-9378-2322B995FBB6}">
      <dgm:prSet custT="1"/>
      <dgm:spPr/>
      <dgm:t>
        <a:bodyPr vert="horz" wrap="square"/>
        <a:lstStyle/>
        <a:p>
          <a:pPr>
            <a:lnSpc>
              <a:spcPct val="100000"/>
            </a:lnSpc>
            <a:spcBef>
              <a:spcPct val="0"/>
            </a:spcBef>
            <a:spcAft>
              <a:spcPct val="35000"/>
            </a:spcAft>
          </a:pPr>
          <a:r>
            <a:rPr lang="en-US" altLang="zh-CN" sz="2000" b="1">
              <a:solidFill>
                <a:srgbClr val="FFFF00"/>
              </a:solidFill>
            </a:rPr>
            <a:t>answer of that question</a:t>
          </a:r>
        </a:p>
      </dgm:t>
    </dgm:pt>
    <dgm:pt modelId="{6F7A641C-2A94-E540-BC59-06817944C53A}" cxnId="{BC57F46B-3DDF-42FC-B9B0-FDC66E5739D0}" type="sibTrans">
      <dgm:prSet/>
      <dgm:spPr/>
      <dgm:t>
        <a:bodyPr/>
        <a:lstStyle/>
        <a:p>
          <a:endParaRPr lang="zh-CN" altLang="en-US"/>
        </a:p>
      </dgm:t>
    </dgm:pt>
    <dgm:pt modelId="{F9570613-2667-0C4F-BC86-C8BDC3F33473}" cxnId="{58373834-6B84-4E71-BCC4-67DD0C6A95CC}" type="sibTrans">
      <dgm:prSet/>
      <dgm:spPr/>
      <dgm:t>
        <a:bodyPr/>
        <a:lstStyle/>
        <a:p>
          <a:endParaRPr lang="zh-CN" altLang="en-US"/>
        </a:p>
      </dgm:t>
    </dgm:pt>
    <dgm:pt modelId="{6FBD9074-E979-6C4B-8355-BFF1971BE9F0}" type="pres">
      <dgm:prSet presAssocID="{A17E73DF-DD64-7E47-B78C-5F34BAB78342}" presName="diagram">
        <dgm:presLayoutVars>
          <dgm:chPref val="1"/>
          <dgm:dir/>
          <dgm:animOne val="branch"/>
          <dgm:animLvl val="lvl"/>
          <dgm:resizeHandles val="exact"/>
        </dgm:presLayoutVars>
      </dgm:prSet>
      <dgm:spPr/>
      <dgm:t>
        <a:bodyPr/>
        <a:lstStyle/>
        <a:p>
          <a:endParaRPr/>
        </a:p>
      </dgm:t>
    </dgm:pt>
    <dgm:pt modelId="{FBB78AEC-5872-AF4F-95DA-48C5E0F803D4}" type="pres">
      <dgm:prSet presAssocID="{F159F24F-5EB3-5E43-ACB8-73EC418B172D}" presName="root1"/>
      <dgm:spPr/>
      <dgm:t>
        <a:bodyPr/>
        <a:lstStyle/>
        <a:p>
          <a:endParaRPr/>
        </a:p>
      </dgm:t>
    </dgm:pt>
    <dgm:pt modelId="{6F3306E9-9B87-E145-8851-3EB88AB887C4}" type="pres">
      <dgm:prSet presAssocID="{F159F24F-5EB3-5E43-ACB8-73EC418B172D}" presName="LevelOneTextNode" presStyleLbl="node0" presStyleCnt="1" custScaleY="153851">
        <dgm:presLayoutVars>
          <dgm:chPref val="3"/>
        </dgm:presLayoutVars>
      </dgm:prSet>
      <dgm:spPr/>
      <dgm:t>
        <a:bodyPr/>
        <a:lstStyle/>
        <a:p>
          <a:endParaRPr/>
        </a:p>
      </dgm:t>
    </dgm:pt>
    <dgm:pt modelId="{B50CD1F0-380E-2B4C-99F0-1238269E0DC7}" type="pres">
      <dgm:prSet presAssocID="{F159F24F-5EB3-5E43-ACB8-73EC418B172D}" presName="level2hierChild"/>
      <dgm:spPr/>
      <dgm:t>
        <a:bodyPr/>
        <a:lstStyle/>
        <a:p>
          <a:endParaRPr/>
        </a:p>
      </dgm:t>
    </dgm:pt>
    <dgm:pt modelId="{681B0668-3ED6-D840-A686-8F60D8B047C3}" type="pres">
      <dgm:prSet presAssocID="{4C8308DD-B0AA-DE47-A6B0-7AC04E4CD859}" presName="conn2-1" presStyleLbl="parChTrans1D2" presStyleCnt="2"/>
      <dgm:spPr/>
      <dgm:t>
        <a:bodyPr/>
        <a:lstStyle/>
        <a:p>
          <a:endParaRPr/>
        </a:p>
      </dgm:t>
    </dgm:pt>
    <dgm:pt modelId="{421386B1-DC99-4F49-A7FA-9139C35D63CA}" type="pres">
      <dgm:prSet presAssocID="{4C8308DD-B0AA-DE47-A6B0-7AC04E4CD859}" presName="connTx" presStyleLbl="parChTrans2D2" presStyleCnt="2"/>
      <dgm:spPr/>
      <dgm:t>
        <a:bodyPr/>
        <a:lstStyle/>
        <a:p>
          <a:endParaRPr/>
        </a:p>
      </dgm:t>
    </dgm:pt>
    <dgm:pt modelId="{07E157B5-77E1-864E-9312-6A36EDEF773F}" type="pres">
      <dgm:prSet presAssocID="{6F5D65C9-CE38-DE4D-A700-075BA4183934}" presName="root2"/>
      <dgm:spPr/>
      <dgm:t>
        <a:bodyPr/>
        <a:lstStyle/>
        <a:p>
          <a:endParaRPr/>
        </a:p>
      </dgm:t>
    </dgm:pt>
    <dgm:pt modelId="{FBAE9C7F-D7D8-8A4A-820C-4E8E5D0D9A49}" type="pres">
      <dgm:prSet presAssocID="{6F5D65C9-CE38-DE4D-A700-075BA4183934}" presName="LevelTwoTextNode" presStyleLbl="node2" presStyleCnt="2">
        <dgm:presLayoutVars>
          <dgm:chPref val="3"/>
        </dgm:presLayoutVars>
      </dgm:prSet>
      <dgm:spPr/>
      <dgm:t>
        <a:bodyPr/>
        <a:lstStyle/>
        <a:p>
          <a:endParaRPr/>
        </a:p>
      </dgm:t>
    </dgm:pt>
    <dgm:pt modelId="{48958E74-3E92-F746-A3F2-89431762A6E6}" type="pres">
      <dgm:prSet presAssocID="{6F5D65C9-CE38-DE4D-A700-075BA4183934}" presName="level3hierChild"/>
      <dgm:spPr/>
      <dgm:t>
        <a:bodyPr/>
        <a:lstStyle/>
        <a:p>
          <a:endParaRPr/>
        </a:p>
      </dgm:t>
    </dgm:pt>
    <dgm:pt modelId="{ABD5583D-5D57-BE4C-AF3F-40A8F8B1C02F}" type="pres">
      <dgm:prSet presAssocID="{92D5CA9B-3BBB-C54F-A50E-5473FC36D942}" presName="conn2-1" presStyleLbl="parChTrans1D2" presStyleIdx="1" presStyleCnt="2"/>
      <dgm:spPr/>
      <dgm:t>
        <a:bodyPr/>
        <a:lstStyle/>
        <a:p>
          <a:endParaRPr/>
        </a:p>
      </dgm:t>
    </dgm:pt>
    <dgm:pt modelId="{97B74788-6DDB-904E-96B1-F4A342BF87C8}" type="pres">
      <dgm:prSet presAssocID="{92D5CA9B-3BBB-C54F-A50E-5473FC36D942}" presName="connTx" presStyleLbl="parChTrans2D2" presStyleIdx="1" presStyleCnt="2"/>
      <dgm:spPr/>
      <dgm:t>
        <a:bodyPr/>
        <a:lstStyle/>
        <a:p>
          <a:endParaRPr/>
        </a:p>
      </dgm:t>
    </dgm:pt>
    <dgm:pt modelId="{7F626EEA-5C9B-7F44-A4B0-CD96EB36CC7C}" type="pres">
      <dgm:prSet presAssocID="{27CF6ABD-D7E7-9248-9378-2322B995FBB6}" presName="root2"/>
      <dgm:spPr/>
      <dgm:t>
        <a:bodyPr/>
        <a:lstStyle/>
        <a:p>
          <a:endParaRPr/>
        </a:p>
      </dgm:t>
    </dgm:pt>
    <dgm:pt modelId="{71CC192A-BFE7-B148-9487-A5BA1EC22FD7}" type="pres">
      <dgm:prSet presAssocID="{27CF6ABD-D7E7-9248-9378-2322B995FBB6}" presName="LevelTwoTextNode" presStyleLbl="node2" presStyleIdx="1" presStyleCnt="2" custLinFactNeighborX="4326" custLinFactNeighborY="41550">
        <dgm:presLayoutVars>
          <dgm:chPref val="3"/>
        </dgm:presLayoutVars>
      </dgm:prSet>
      <dgm:spPr/>
      <dgm:t>
        <a:bodyPr/>
        <a:lstStyle/>
        <a:p>
          <a:endParaRPr/>
        </a:p>
      </dgm:t>
    </dgm:pt>
    <dgm:pt modelId="{8D93C817-E7A2-E64B-AD12-5B0936266C02}" type="pres">
      <dgm:prSet presAssocID="{27CF6ABD-D7E7-9248-9378-2322B995FBB6}" presName="level3hierChild"/>
      <dgm:spPr/>
      <dgm:t>
        <a:bodyPr/>
        <a:lstStyle/>
        <a:p>
          <a:endParaRPr/>
        </a:p>
      </dgm:t>
    </dgm:pt>
  </dgm:ptLst>
  <dgm:cxnLst>
    <dgm:cxn modelId="{58373834-6B84-4E71-BCC4-67DD0C6A95CC}" srcId="{A17E73DF-DD64-7E47-B78C-5F34BAB78342}" destId="{F159F24F-5EB3-5E43-ACB8-73EC418B172D}" srcOrd="0" destOrd="0" parTransId="{22A51610-D1A0-764D-A91B-2214712B65F3}" sibTransId="{F9570613-2667-0C4F-BC86-C8BDC3F33473}"/>
    <dgm:cxn modelId="{C1A851C2-5751-4830-A31C-91A15A66938E}" srcId="{F159F24F-5EB3-5E43-ACB8-73EC418B172D}" destId="{6F5D65C9-CE38-DE4D-A700-075BA4183934}" srcOrd="0" destOrd="0" parTransId="{4C8308DD-B0AA-DE47-A6B0-7AC04E4CD859}" sibTransId="{D800CB2B-C12A-684A-9BD0-D5D39FDC0101}"/>
    <dgm:cxn modelId="{BC57F46B-3DDF-42FC-B9B0-FDC66E5739D0}" srcId="{F159F24F-5EB3-5E43-ACB8-73EC418B172D}" destId="{27CF6ABD-D7E7-9248-9378-2322B995FBB6}" srcOrd="1" destOrd="0" parTransId="{92D5CA9B-3BBB-C54F-A50E-5473FC36D942}" sibTransId="{6F7A641C-2A94-E540-BC59-06817944C53A}"/>
    <dgm:cxn modelId="{DC755F7D-2108-4E43-8FD7-E4F718E0CEB7}" type="presOf" srcId="{A17E73DF-DD64-7E47-B78C-5F34BAB78342}" destId="{6FBD9074-E979-6C4B-8355-BFF1971BE9F0}" srcOrd="0" destOrd="0" presId="urn:microsoft.com/office/officeart/2005/8/layout/hierarchy2#7"/>
    <dgm:cxn modelId="{E476CDA4-998E-400C-9578-BC0F96D04221}" type="presParOf" srcId="{6FBD9074-E979-6C4B-8355-BFF1971BE9F0}" destId="{FBB78AEC-5872-AF4F-95DA-48C5E0F803D4}" srcOrd="0" destOrd="0" presId="urn:microsoft.com/office/officeart/2005/8/layout/hierarchy2#7"/>
    <dgm:cxn modelId="{92CB99B7-14A1-44E9-A170-87DDB05A3EE4}" type="presParOf" srcId="{FBB78AEC-5872-AF4F-95DA-48C5E0F803D4}" destId="{6F3306E9-9B87-E145-8851-3EB88AB887C4}" srcOrd="0" destOrd="0" presId="urn:microsoft.com/office/officeart/2005/8/layout/hierarchy2#7"/>
    <dgm:cxn modelId="{A737A5D8-61AF-4257-A938-9600EC85B583}" type="presOf" srcId="{F159F24F-5EB3-5E43-ACB8-73EC418B172D}" destId="{6F3306E9-9B87-E145-8851-3EB88AB887C4}" srcOrd="0" destOrd="0" presId="urn:microsoft.com/office/officeart/2005/8/layout/hierarchy2#7"/>
    <dgm:cxn modelId="{41DCA223-0E18-4B62-A1D6-B6B22E9A9A70}" type="presParOf" srcId="{FBB78AEC-5872-AF4F-95DA-48C5E0F803D4}" destId="{B50CD1F0-380E-2B4C-99F0-1238269E0DC7}" srcOrd="1" destOrd="0" presId="urn:microsoft.com/office/officeart/2005/8/layout/hierarchy2#7"/>
    <dgm:cxn modelId="{551A548D-3CCD-4625-BF36-2C8CB16FF51B}" type="presParOf" srcId="{B50CD1F0-380E-2B4C-99F0-1238269E0DC7}" destId="{681B0668-3ED6-D840-A686-8F60D8B047C3}" srcOrd="0" destOrd="0" presId="urn:microsoft.com/office/officeart/2005/8/layout/hierarchy2#7"/>
    <dgm:cxn modelId="{355CA7D2-BE60-4E16-8ADE-7D4E7FBCE759}" type="presOf" srcId="{4C8308DD-B0AA-DE47-A6B0-7AC04E4CD859}" destId="{681B0668-3ED6-D840-A686-8F60D8B047C3}" srcOrd="0" destOrd="0" presId="urn:microsoft.com/office/officeart/2005/8/layout/hierarchy2#7"/>
    <dgm:cxn modelId="{EE14C015-C30E-424A-95CD-A5C03B2EE9F7}" type="presParOf" srcId="{681B0668-3ED6-D840-A686-8F60D8B047C3}" destId="{421386B1-DC99-4F49-A7FA-9139C35D63CA}" srcOrd="0" destOrd="0" presId="urn:microsoft.com/office/officeart/2005/8/layout/hierarchy2#7"/>
    <dgm:cxn modelId="{B46490F9-D553-44BE-9913-0C8B3396BD85}" type="presOf" srcId="{4C8308DD-B0AA-DE47-A6B0-7AC04E4CD859}" destId="{421386B1-DC99-4F49-A7FA-9139C35D63CA}" srcOrd="1" destOrd="0" presId="urn:microsoft.com/office/officeart/2005/8/layout/hierarchy2#7"/>
    <dgm:cxn modelId="{7CFB899D-974B-48E2-8842-D0EE07208DB0}" type="presParOf" srcId="{B50CD1F0-380E-2B4C-99F0-1238269E0DC7}" destId="{07E157B5-77E1-864E-9312-6A36EDEF773F}" srcOrd="1" destOrd="0" presId="urn:microsoft.com/office/officeart/2005/8/layout/hierarchy2#7"/>
    <dgm:cxn modelId="{FB62BF68-94C7-4AC7-9C88-C601ECAACCFF}" type="presParOf" srcId="{07E157B5-77E1-864E-9312-6A36EDEF773F}" destId="{FBAE9C7F-D7D8-8A4A-820C-4E8E5D0D9A49}" srcOrd="0" destOrd="0" presId="urn:microsoft.com/office/officeart/2005/8/layout/hierarchy2#7"/>
    <dgm:cxn modelId="{C1055EEC-4897-4F87-897A-36B19EAEAA15}" type="presOf" srcId="{6F5D65C9-CE38-DE4D-A700-075BA4183934}" destId="{FBAE9C7F-D7D8-8A4A-820C-4E8E5D0D9A49}" srcOrd="0" destOrd="0" presId="urn:microsoft.com/office/officeart/2005/8/layout/hierarchy2#7"/>
    <dgm:cxn modelId="{B621E153-2A14-428E-8CC3-115CFDE154CC}" type="presParOf" srcId="{07E157B5-77E1-864E-9312-6A36EDEF773F}" destId="{48958E74-3E92-F746-A3F2-89431762A6E6}" srcOrd="1" destOrd="0" presId="urn:microsoft.com/office/officeart/2005/8/layout/hierarchy2#7"/>
    <dgm:cxn modelId="{FA6105BA-A58E-46C6-986E-938F3483A56C}" type="presParOf" srcId="{B50CD1F0-380E-2B4C-99F0-1238269E0DC7}" destId="{ABD5583D-5D57-BE4C-AF3F-40A8F8B1C02F}" srcOrd="2" destOrd="0" presId="urn:microsoft.com/office/officeart/2005/8/layout/hierarchy2#7"/>
    <dgm:cxn modelId="{9E43274E-A30E-4C0A-BDC2-DFD11F19FAFD}" type="presOf" srcId="{92D5CA9B-3BBB-C54F-A50E-5473FC36D942}" destId="{ABD5583D-5D57-BE4C-AF3F-40A8F8B1C02F}" srcOrd="0" destOrd="0" presId="urn:microsoft.com/office/officeart/2005/8/layout/hierarchy2#7"/>
    <dgm:cxn modelId="{038C357F-D56A-491D-8788-2826E1DC552B}" type="presParOf" srcId="{ABD5583D-5D57-BE4C-AF3F-40A8F8B1C02F}" destId="{97B74788-6DDB-904E-96B1-F4A342BF87C8}" srcOrd="0" destOrd="0" presId="urn:microsoft.com/office/officeart/2005/8/layout/hierarchy2#7"/>
    <dgm:cxn modelId="{E140A5DA-B36E-4323-9D7A-58C08B4D7F0D}" type="presOf" srcId="{92D5CA9B-3BBB-C54F-A50E-5473FC36D942}" destId="{97B74788-6DDB-904E-96B1-F4A342BF87C8}" srcOrd="1" destOrd="0" presId="urn:microsoft.com/office/officeart/2005/8/layout/hierarchy2#7"/>
    <dgm:cxn modelId="{68000416-3497-4D23-AB74-C59B17E508E3}" type="presParOf" srcId="{B50CD1F0-380E-2B4C-99F0-1238269E0DC7}" destId="{7F626EEA-5C9B-7F44-A4B0-CD96EB36CC7C}" srcOrd="3" destOrd="0" presId="urn:microsoft.com/office/officeart/2005/8/layout/hierarchy2#7"/>
    <dgm:cxn modelId="{D7EE79EF-C067-4D61-B88B-FF0050B4F3FB}" type="presParOf" srcId="{7F626EEA-5C9B-7F44-A4B0-CD96EB36CC7C}" destId="{71CC192A-BFE7-B148-9487-A5BA1EC22FD7}" srcOrd="0" destOrd="0" presId="urn:microsoft.com/office/officeart/2005/8/layout/hierarchy2#7"/>
    <dgm:cxn modelId="{9A5F84B8-C5FC-49AB-B824-8D01F71CC413}" type="presOf" srcId="{27CF6ABD-D7E7-9248-9378-2322B995FBB6}" destId="{71CC192A-BFE7-B148-9487-A5BA1EC22FD7}" srcOrd="0" destOrd="0" presId="urn:microsoft.com/office/officeart/2005/8/layout/hierarchy2#7"/>
    <dgm:cxn modelId="{A69224B6-4C76-4648-8C4D-8BC11218C2F9}" type="presParOf" srcId="{7F626EEA-5C9B-7F44-A4B0-CD96EB36CC7C}" destId="{8D93C817-E7A2-E64B-AD12-5B0936266C02}" srcOrd="1" destOrd="0" presId="urn:microsoft.com/office/officeart/2005/8/layout/hierarchy2#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0FCB42-829D-1945-82F9-982D027E0002}" type="doc">
      <dgm:prSet loTypeId="urn:microsoft.com/office/officeart/2005/8/layout/hierarchy2#8" loCatId="hierarchy" qsTypeId="urn:microsoft.com/office/officeart/2005/8/quickstyle/simple2#5" qsCatId="simple" csTypeId="urn:microsoft.com/office/officeart/2005/8/colors/accent0_3#8" csCatId="mainScheme" phldr="1"/>
      <dgm:spPr/>
      <dgm:t>
        <a:bodyPr/>
        <a:lstStyle/>
        <a:p>
          <a:endParaRPr lang="zh-CN" altLang="en-US"/>
        </a:p>
      </dgm:t>
    </dgm:pt>
    <dgm:pt modelId="{75DB77FB-B46E-8E49-ACD5-BFF631615D95}" type="pres">
      <dgm:prSet presAssocID="{1B0FCB42-829D-1945-82F9-982D027E0002}" presName="diagram">
        <dgm:presLayoutVars>
          <dgm:chPref val="1"/>
          <dgm:dir/>
          <dgm:animOne val="branch"/>
          <dgm:animLvl val="lvl"/>
          <dgm:resizeHandles val="exact"/>
        </dgm:presLayoutVars>
      </dgm:prSet>
      <dgm:spPr/>
      <dgm:t>
        <a:bodyPr/>
        <a:lstStyle/>
        <a:p>
          <a:endParaRPr/>
        </a:p>
      </dgm:t>
    </dgm:pt>
  </dgm:ptLst>
  <dgm:cxnLst>
    <dgm:cxn modelId="{46925316-CEA9-4054-8B58-60F4DEA8AC39}" type="presOf" srcId="{1B0FCB42-829D-1945-82F9-982D027E0002}" destId="{75DB77FB-B46E-8E49-ACD5-BFF631615D95}" srcOrd="0" destOrd="0" presId="urn:microsoft.com/office/officeart/2005/8/layout/hierarchy2#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7E73DF-DD64-7E47-B78C-5F34BAB78342}" type="doc">
      <dgm:prSet loTypeId="urn:microsoft.com/office/officeart/2005/8/layout/hierarchy2#9" loCatId="hierarchy" qsTypeId="urn:microsoft.com/office/officeart/2005/8/quickstyle/simple1#4" qsCatId="simple" csTypeId="urn:microsoft.com/office/officeart/2005/8/colors/accent0_3#9" csCatId="mainScheme" phldr="1"/>
      <dgm:spPr/>
      <dgm:t>
        <a:bodyPr/>
        <a:lstStyle/>
        <a:p>
          <a:endParaRPr lang="zh-CN" altLang="en-US"/>
        </a:p>
      </dgm:t>
    </dgm:pt>
    <dgm:pt modelId="{22A51610-D1A0-764D-A91B-2214712B65F3}" cxnId="{B598411A-78DE-495D-AC95-6D95B3F2FBFE}" type="parTrans">
      <dgm:prSet/>
      <dgm:spPr/>
      <dgm:t>
        <a:bodyPr/>
        <a:lstStyle/>
        <a:p>
          <a:endParaRPr lang="zh-CN" altLang="en-US"/>
        </a:p>
      </dgm:t>
    </dgm:pt>
    <dgm:pt modelId="{F159F24F-5EB3-5E43-ACB8-73EC418B172D}">
      <dgm:prSet custT="1"/>
      <dgm:spPr/>
      <dgm:t>
        <a:bodyPr vert="horz" wrap="square"/>
        <a:lstStyle/>
        <a:p>
          <a:pPr>
            <a:lnSpc>
              <a:spcPct val="100000"/>
            </a:lnSpc>
            <a:spcBef>
              <a:spcPct val="0"/>
            </a:spcBef>
            <a:spcAft>
              <a:spcPct val="35000"/>
            </a:spcAft>
          </a:pPr>
          <a:r>
            <a:rPr lang="en-US" sz="2000" b="1">
              <a:solidFill>
                <a:srgbClr val="FFFF00"/>
              </a:solidFill>
            </a:rPr>
            <a:t>Para</a:t>
          </a:r>
          <a:r>
            <a:rPr lang="zh-CN" sz="2000" b="1">
              <a:solidFill>
                <a:srgbClr val="FFFF00"/>
              </a:solidFill>
            </a:rPr>
            <a:t> </a:t>
          </a:r>
          <a:r>
            <a:rPr lang="en-US" altLang="zh-CN" sz="2000" b="1">
              <a:solidFill>
                <a:srgbClr val="FFFF00"/>
              </a:solidFill>
            </a:rPr>
            <a:t>6-7</a:t>
          </a:r>
        </a:p>
        <a:p>
          <a:pPr>
            <a:lnSpc>
              <a:spcPct val="100000"/>
            </a:lnSpc>
            <a:spcBef>
              <a:spcPct val="0"/>
            </a:spcBef>
            <a:spcAft>
              <a:spcPct val="35000"/>
            </a:spcAft>
          </a:pPr>
          <a:r>
            <a:rPr lang="en-US" altLang="zh-CN" sz="2000" b="1">
              <a:solidFill>
                <a:srgbClr val="FFFF00"/>
              </a:solidFill>
            </a:rPr>
            <a:t>Propose  a theory </a:t>
          </a:r>
        </a:p>
      </dgm:t>
    </dgm:pt>
    <dgm:pt modelId="{4C8308DD-B0AA-DE47-A6B0-7AC04E4CD859}" cxnId="{4CD8A01E-B422-467B-998E-AB518F047277}" type="parTrans">
      <dgm:prSet/>
      <dgm:spPr/>
      <dgm:t>
        <a:bodyPr/>
        <a:lstStyle/>
        <a:p>
          <a:endParaRPr lang="zh-CN" altLang="en-US"/>
        </a:p>
      </dgm:t>
    </dgm:pt>
    <dgm:pt modelId="{6F5D65C9-CE38-DE4D-A700-075BA4183934}">
      <dgm:prSet custT="1"/>
      <dgm:spPr/>
      <dgm:t>
        <a:bodyPr vert="horz" wrap="square"/>
        <a:lstStyle/>
        <a:p>
          <a:pPr>
            <a:lnSpc>
              <a:spcPct val="100000"/>
            </a:lnSpc>
            <a:spcBef>
              <a:spcPct val="0"/>
            </a:spcBef>
            <a:spcAft>
              <a:spcPct val="35000"/>
            </a:spcAft>
          </a:pPr>
          <a:r>
            <a:rPr lang="en-US" altLang="zh-CN" sz="2400" b="1">
              <a:solidFill>
                <a:srgbClr val="FFFF00"/>
              </a:solidFill>
            </a:rPr>
            <a:t>what</a:t>
          </a:r>
        </a:p>
      </dgm:t>
    </dgm:pt>
    <dgm:pt modelId="{D800CB2B-C12A-684A-9BD0-D5D39FDC0101}" cxnId="{4CD8A01E-B422-467B-998E-AB518F047277}" type="sibTrans">
      <dgm:prSet/>
      <dgm:spPr/>
      <dgm:t>
        <a:bodyPr/>
        <a:lstStyle/>
        <a:p>
          <a:endParaRPr lang="zh-CN" altLang="en-US"/>
        </a:p>
      </dgm:t>
    </dgm:pt>
    <dgm:pt modelId="{92D5CA9B-3BBB-C54F-A50E-5473FC36D942}" cxnId="{47608DE5-15E8-4279-BBF2-4FA3C3F3102F}" type="parTrans">
      <dgm:prSet/>
      <dgm:spPr/>
      <dgm:t>
        <a:bodyPr/>
        <a:lstStyle/>
        <a:p>
          <a:endParaRPr lang="zh-CN" altLang="en-US"/>
        </a:p>
      </dgm:t>
    </dgm:pt>
    <dgm:pt modelId="{27CF6ABD-D7E7-9248-9378-2322B995FBB6}">
      <dgm:prSet custT="1"/>
      <dgm:spPr/>
      <dgm:t>
        <a:bodyPr vert="horz" wrap="square"/>
        <a:lstStyle/>
        <a:p>
          <a:pPr>
            <a:lnSpc>
              <a:spcPct val="100000"/>
            </a:lnSpc>
            <a:spcBef>
              <a:spcPct val="0"/>
            </a:spcBef>
            <a:spcAft>
              <a:spcPct val="35000"/>
            </a:spcAft>
          </a:pPr>
          <a:r>
            <a:rPr lang="en-US" altLang="zh-CN" sz="2400" b="1">
              <a:solidFill>
                <a:srgbClr val="FFFF00"/>
              </a:solidFill>
            </a:rPr>
            <a:t>how</a:t>
          </a:r>
        </a:p>
      </dgm:t>
    </dgm:pt>
    <dgm:pt modelId="{6F7A641C-2A94-E540-BC59-06817944C53A}" cxnId="{47608DE5-15E8-4279-BBF2-4FA3C3F3102F}" type="sibTrans">
      <dgm:prSet/>
      <dgm:spPr/>
      <dgm:t>
        <a:bodyPr/>
        <a:lstStyle/>
        <a:p>
          <a:endParaRPr lang="zh-CN" altLang="en-US"/>
        </a:p>
      </dgm:t>
    </dgm:pt>
    <dgm:pt modelId="{C200D2C1-0D4F-D047-AA47-3BA45CFE0775}" cxnId="{A94506A1-0A38-47E0-8E27-8E86523BA6EE}" type="parTrans">
      <dgm:prSet/>
      <dgm:spPr/>
      <dgm:t>
        <a:bodyPr/>
        <a:lstStyle/>
        <a:p>
          <a:endParaRPr lang="zh-CN" altLang="en-US"/>
        </a:p>
      </dgm:t>
    </dgm:pt>
    <dgm:pt modelId="{8F4CEB9D-A503-7641-A0BC-D862568288D2}">
      <dgm:prSet custT="1"/>
      <dgm:spPr/>
      <dgm:t>
        <a:bodyPr vert="horz" wrap="square"/>
        <a:lstStyle/>
        <a:p>
          <a:pPr>
            <a:lnSpc>
              <a:spcPct val="100000"/>
            </a:lnSpc>
            <a:spcBef>
              <a:spcPct val="0"/>
            </a:spcBef>
            <a:spcAft>
              <a:spcPct val="35000"/>
            </a:spcAft>
          </a:pPr>
          <a:r>
            <a:rPr lang="en-US" altLang="zh-CN" sz="2000" b="1">
              <a:solidFill>
                <a:srgbClr val="FFFF00"/>
              </a:solidFill>
            </a:rPr>
            <a:t>people's reaction</a:t>
          </a:r>
        </a:p>
      </dgm:t>
    </dgm:pt>
    <dgm:pt modelId="{3EAE0982-B5C8-ED42-AA74-D80940124C8E}" cxnId="{A94506A1-0A38-47E0-8E27-8E86523BA6EE}" type="sibTrans">
      <dgm:prSet/>
      <dgm:spPr/>
      <dgm:t>
        <a:bodyPr/>
        <a:lstStyle/>
        <a:p>
          <a:endParaRPr lang="zh-CN" altLang="en-US"/>
        </a:p>
      </dgm:t>
    </dgm:pt>
    <dgm:pt modelId="{26FF238B-52AB-7B45-9875-CB4CBBB77120}" cxnId="{3F6CCFDB-A20E-46D6-841E-2FC1945E59FE}" type="parTrans">
      <dgm:prSet/>
      <dgm:spPr/>
      <dgm:t>
        <a:bodyPr/>
        <a:lstStyle/>
        <a:p>
          <a:endParaRPr lang="zh-CN" altLang="en-US"/>
        </a:p>
      </dgm:t>
    </dgm:pt>
    <dgm:pt modelId="{B6CD39FD-3F5E-034C-A310-9F29BA9E8AC5}">
      <dgm:prSet custT="1"/>
      <dgm:spPr/>
      <dgm:t>
        <a:bodyPr vert="horz" wrap="square"/>
        <a:lstStyle/>
        <a:p>
          <a:pPr>
            <a:lnSpc>
              <a:spcPct val="100000"/>
            </a:lnSpc>
            <a:spcBef>
              <a:spcPct val="0"/>
            </a:spcBef>
            <a:spcAft>
              <a:spcPct val="35000"/>
            </a:spcAft>
          </a:pPr>
          <a:r>
            <a:rPr lang="en-US" altLang="zh-CN" sz="2000" b="1">
              <a:solidFill>
                <a:srgbClr val="FFFF00"/>
              </a:solidFill>
            </a:rPr>
            <a:t>Influence</a:t>
          </a:r>
        </a:p>
      </dgm:t>
    </dgm:pt>
    <dgm:pt modelId="{59DE7403-B144-D343-961D-B97568341C06}" cxnId="{3F6CCFDB-A20E-46D6-841E-2FC1945E59FE}" type="sibTrans">
      <dgm:prSet/>
      <dgm:spPr/>
      <dgm:t>
        <a:bodyPr/>
        <a:lstStyle/>
        <a:p>
          <a:endParaRPr lang="zh-CN" altLang="en-US"/>
        </a:p>
      </dgm:t>
    </dgm:pt>
    <dgm:pt modelId="{F9570613-2667-0C4F-BC86-C8BDC3F33473}" cxnId="{B598411A-78DE-495D-AC95-6D95B3F2FBFE}" type="sibTrans">
      <dgm:prSet/>
      <dgm:spPr/>
      <dgm:t>
        <a:bodyPr/>
        <a:lstStyle/>
        <a:p>
          <a:endParaRPr lang="zh-CN" altLang="en-US"/>
        </a:p>
      </dgm:t>
    </dgm:pt>
    <dgm:pt modelId="{6FBD9074-E979-6C4B-8355-BFF1971BE9F0}" type="pres">
      <dgm:prSet presAssocID="{A17E73DF-DD64-7E47-B78C-5F34BAB78342}" presName="diagram">
        <dgm:presLayoutVars>
          <dgm:chPref val="1"/>
          <dgm:dir/>
          <dgm:animOne val="branch"/>
          <dgm:animLvl val="lvl"/>
          <dgm:resizeHandles val="exact"/>
        </dgm:presLayoutVars>
      </dgm:prSet>
      <dgm:spPr/>
      <dgm:t>
        <a:bodyPr/>
        <a:lstStyle/>
        <a:p>
          <a:endParaRPr/>
        </a:p>
      </dgm:t>
    </dgm:pt>
    <dgm:pt modelId="{FBB78AEC-5872-AF4F-95DA-48C5E0F803D4}" type="pres">
      <dgm:prSet presAssocID="{F159F24F-5EB3-5E43-ACB8-73EC418B172D}" presName="root1"/>
      <dgm:spPr/>
      <dgm:t>
        <a:bodyPr/>
        <a:lstStyle/>
        <a:p>
          <a:endParaRPr/>
        </a:p>
      </dgm:t>
    </dgm:pt>
    <dgm:pt modelId="{6F3306E9-9B87-E145-8851-3EB88AB887C4}" type="pres">
      <dgm:prSet presAssocID="{F159F24F-5EB3-5E43-ACB8-73EC418B172D}" presName="LevelOneTextNode" presStyleLbl="node0" presStyleCnt="1" custScaleY="153851">
        <dgm:presLayoutVars>
          <dgm:chPref val="3"/>
        </dgm:presLayoutVars>
      </dgm:prSet>
      <dgm:spPr/>
      <dgm:t>
        <a:bodyPr/>
        <a:lstStyle/>
        <a:p>
          <a:endParaRPr/>
        </a:p>
      </dgm:t>
    </dgm:pt>
    <dgm:pt modelId="{B50CD1F0-380E-2B4C-99F0-1238269E0DC7}" type="pres">
      <dgm:prSet presAssocID="{F159F24F-5EB3-5E43-ACB8-73EC418B172D}" presName="level2hierChild"/>
      <dgm:spPr/>
      <dgm:t>
        <a:bodyPr/>
        <a:lstStyle/>
        <a:p>
          <a:endParaRPr/>
        </a:p>
      </dgm:t>
    </dgm:pt>
    <dgm:pt modelId="{681B0668-3ED6-D840-A686-8F60D8B047C3}" type="pres">
      <dgm:prSet presAssocID="{4C8308DD-B0AA-DE47-A6B0-7AC04E4CD859}" presName="conn2-1" presStyleLbl="parChTrans1D2" presStyleCnt="4"/>
      <dgm:spPr/>
      <dgm:t>
        <a:bodyPr/>
        <a:lstStyle/>
        <a:p>
          <a:endParaRPr/>
        </a:p>
      </dgm:t>
    </dgm:pt>
    <dgm:pt modelId="{421386B1-DC99-4F49-A7FA-9139C35D63CA}" type="pres">
      <dgm:prSet presAssocID="{4C8308DD-B0AA-DE47-A6B0-7AC04E4CD859}" presName="connTx" presStyleLbl="parChTrans2D2" presStyleCnt="4"/>
      <dgm:spPr/>
      <dgm:t>
        <a:bodyPr/>
        <a:lstStyle/>
        <a:p>
          <a:endParaRPr/>
        </a:p>
      </dgm:t>
    </dgm:pt>
    <dgm:pt modelId="{07E157B5-77E1-864E-9312-6A36EDEF773F}" type="pres">
      <dgm:prSet presAssocID="{6F5D65C9-CE38-DE4D-A700-075BA4183934}" presName="root2"/>
      <dgm:spPr/>
      <dgm:t>
        <a:bodyPr/>
        <a:lstStyle/>
        <a:p>
          <a:endParaRPr/>
        </a:p>
      </dgm:t>
    </dgm:pt>
    <dgm:pt modelId="{FBAE9C7F-D7D8-8A4A-820C-4E8E5D0D9A49}" type="pres">
      <dgm:prSet presAssocID="{6F5D65C9-CE38-DE4D-A700-075BA4183934}" presName="LevelTwoTextNode" presStyleLbl="node2" presStyleCnt="4">
        <dgm:presLayoutVars>
          <dgm:chPref val="3"/>
        </dgm:presLayoutVars>
      </dgm:prSet>
      <dgm:spPr/>
      <dgm:t>
        <a:bodyPr/>
        <a:lstStyle/>
        <a:p>
          <a:endParaRPr/>
        </a:p>
      </dgm:t>
    </dgm:pt>
    <dgm:pt modelId="{48958E74-3E92-F746-A3F2-89431762A6E6}" type="pres">
      <dgm:prSet presAssocID="{6F5D65C9-CE38-DE4D-A700-075BA4183934}" presName="level3hierChild"/>
      <dgm:spPr/>
      <dgm:t>
        <a:bodyPr/>
        <a:lstStyle/>
        <a:p>
          <a:endParaRPr/>
        </a:p>
      </dgm:t>
    </dgm:pt>
    <dgm:pt modelId="{ABD5583D-5D57-BE4C-AF3F-40A8F8B1C02F}" type="pres">
      <dgm:prSet presAssocID="{92D5CA9B-3BBB-C54F-A50E-5473FC36D942}" presName="conn2-1" presStyleLbl="parChTrans1D2" presStyleIdx="1" presStyleCnt="4"/>
      <dgm:spPr/>
      <dgm:t>
        <a:bodyPr/>
        <a:lstStyle/>
        <a:p>
          <a:endParaRPr/>
        </a:p>
      </dgm:t>
    </dgm:pt>
    <dgm:pt modelId="{97B74788-6DDB-904E-96B1-F4A342BF87C8}" type="pres">
      <dgm:prSet presAssocID="{92D5CA9B-3BBB-C54F-A50E-5473FC36D942}" presName="connTx" presStyleLbl="parChTrans2D2" presStyleIdx="1" presStyleCnt="4"/>
      <dgm:spPr/>
      <dgm:t>
        <a:bodyPr/>
        <a:lstStyle/>
        <a:p>
          <a:endParaRPr/>
        </a:p>
      </dgm:t>
    </dgm:pt>
    <dgm:pt modelId="{7F626EEA-5C9B-7F44-A4B0-CD96EB36CC7C}" type="pres">
      <dgm:prSet presAssocID="{27CF6ABD-D7E7-9248-9378-2322B995FBB6}" presName="root2"/>
      <dgm:spPr/>
      <dgm:t>
        <a:bodyPr/>
        <a:lstStyle/>
        <a:p>
          <a:endParaRPr/>
        </a:p>
      </dgm:t>
    </dgm:pt>
    <dgm:pt modelId="{71CC192A-BFE7-B148-9487-A5BA1EC22FD7}" type="pres">
      <dgm:prSet presAssocID="{27CF6ABD-D7E7-9248-9378-2322B995FBB6}" presName="LevelTwoTextNode" presStyleLbl="node2" presStyleIdx="1" presStyleCnt="4" custLinFactNeighborX="182" custLinFactNeighborY="5284">
        <dgm:presLayoutVars>
          <dgm:chPref val="3"/>
        </dgm:presLayoutVars>
      </dgm:prSet>
      <dgm:spPr/>
      <dgm:t>
        <a:bodyPr/>
        <a:lstStyle/>
        <a:p>
          <a:endParaRPr/>
        </a:p>
      </dgm:t>
    </dgm:pt>
    <dgm:pt modelId="{8D93C817-E7A2-E64B-AD12-5B0936266C02}" type="pres">
      <dgm:prSet presAssocID="{27CF6ABD-D7E7-9248-9378-2322B995FBB6}" presName="level3hierChild"/>
      <dgm:spPr/>
      <dgm:t>
        <a:bodyPr/>
        <a:lstStyle/>
        <a:p>
          <a:endParaRPr/>
        </a:p>
      </dgm:t>
    </dgm:pt>
    <dgm:pt modelId="{66F8B913-2237-9843-AC26-2B9F8C118DFD}" type="pres">
      <dgm:prSet presAssocID="{C200D2C1-0D4F-D047-AA47-3BA45CFE0775}" presName="conn2-1" presStyleLbl="parChTrans1D2" presStyleIdx="2" presStyleCnt="4"/>
      <dgm:spPr/>
      <dgm:t>
        <a:bodyPr/>
        <a:lstStyle/>
        <a:p>
          <a:endParaRPr/>
        </a:p>
      </dgm:t>
    </dgm:pt>
    <dgm:pt modelId="{3A5361B6-3E73-D544-9CAF-09A72B6559AF}" type="pres">
      <dgm:prSet presAssocID="{C200D2C1-0D4F-D047-AA47-3BA45CFE0775}" presName="connTx" presStyleLbl="parChTrans2D2" presStyleIdx="2" presStyleCnt="4"/>
      <dgm:spPr/>
      <dgm:t>
        <a:bodyPr/>
        <a:lstStyle/>
        <a:p>
          <a:endParaRPr/>
        </a:p>
      </dgm:t>
    </dgm:pt>
    <dgm:pt modelId="{8ECC8588-A31A-0043-B6D8-8729183687CC}" type="pres">
      <dgm:prSet presAssocID="{8F4CEB9D-A503-7641-A0BC-D862568288D2}" presName="root2"/>
      <dgm:spPr/>
      <dgm:t>
        <a:bodyPr/>
        <a:lstStyle/>
        <a:p>
          <a:endParaRPr/>
        </a:p>
      </dgm:t>
    </dgm:pt>
    <dgm:pt modelId="{EF2B7CAF-0B96-6649-B427-825092852670}" type="pres">
      <dgm:prSet presAssocID="{8F4CEB9D-A503-7641-A0BC-D862568288D2}" presName="LevelTwoTextNode" presStyleLbl="node2" presStyleIdx="2" presStyleCnt="4">
        <dgm:presLayoutVars>
          <dgm:chPref val="3"/>
        </dgm:presLayoutVars>
      </dgm:prSet>
      <dgm:spPr/>
      <dgm:t>
        <a:bodyPr/>
        <a:lstStyle/>
        <a:p>
          <a:endParaRPr/>
        </a:p>
      </dgm:t>
    </dgm:pt>
    <dgm:pt modelId="{7062E479-A1CD-CD49-81C6-474C6B9BE140}" type="pres">
      <dgm:prSet presAssocID="{8F4CEB9D-A503-7641-A0BC-D862568288D2}" presName="level3hierChild"/>
      <dgm:spPr/>
      <dgm:t>
        <a:bodyPr/>
        <a:lstStyle/>
        <a:p>
          <a:endParaRPr/>
        </a:p>
      </dgm:t>
    </dgm:pt>
    <dgm:pt modelId="{7A521DEA-D523-144C-B5F3-3B833C8F1D01}" type="pres">
      <dgm:prSet presAssocID="{26FF238B-52AB-7B45-9875-CB4CBBB77120}" presName="conn2-1" presStyleLbl="parChTrans1D2" presStyleIdx="3" presStyleCnt="4"/>
      <dgm:spPr/>
      <dgm:t>
        <a:bodyPr/>
        <a:lstStyle/>
        <a:p>
          <a:endParaRPr/>
        </a:p>
      </dgm:t>
    </dgm:pt>
    <dgm:pt modelId="{56126144-EA20-E24C-A37E-7941A7C50F5A}" type="pres">
      <dgm:prSet presAssocID="{26FF238B-52AB-7B45-9875-CB4CBBB77120}" presName="connTx" presStyleLbl="parChTrans2D2" presStyleIdx="3" presStyleCnt="4"/>
      <dgm:spPr/>
      <dgm:t>
        <a:bodyPr/>
        <a:lstStyle/>
        <a:p>
          <a:endParaRPr/>
        </a:p>
      </dgm:t>
    </dgm:pt>
    <dgm:pt modelId="{CDA83F28-EF0C-1D4A-BFFB-316517404D7F}" type="pres">
      <dgm:prSet presAssocID="{B6CD39FD-3F5E-034C-A310-9F29BA9E8AC5}" presName="root2"/>
      <dgm:spPr/>
      <dgm:t>
        <a:bodyPr/>
        <a:lstStyle/>
        <a:p>
          <a:endParaRPr/>
        </a:p>
      </dgm:t>
    </dgm:pt>
    <dgm:pt modelId="{C2AEB659-F9D1-EF45-9058-7D81CC4FD828}" type="pres">
      <dgm:prSet presAssocID="{B6CD39FD-3F5E-034C-A310-9F29BA9E8AC5}" presName="LevelTwoTextNode" presStyleLbl="node2" presStyleIdx="3" presStyleCnt="4">
        <dgm:presLayoutVars>
          <dgm:chPref val="3"/>
        </dgm:presLayoutVars>
      </dgm:prSet>
      <dgm:spPr/>
      <dgm:t>
        <a:bodyPr/>
        <a:lstStyle/>
        <a:p>
          <a:endParaRPr/>
        </a:p>
      </dgm:t>
    </dgm:pt>
    <dgm:pt modelId="{366F00A8-C488-2B47-BEA5-AA9F0A86F807}" type="pres">
      <dgm:prSet presAssocID="{B6CD39FD-3F5E-034C-A310-9F29BA9E8AC5}" presName="level3hierChild"/>
      <dgm:spPr/>
      <dgm:t>
        <a:bodyPr/>
        <a:lstStyle/>
        <a:p>
          <a:endParaRPr/>
        </a:p>
      </dgm:t>
    </dgm:pt>
  </dgm:ptLst>
  <dgm:cxnLst>
    <dgm:cxn modelId="{B598411A-78DE-495D-AC95-6D95B3F2FBFE}" srcId="{A17E73DF-DD64-7E47-B78C-5F34BAB78342}" destId="{F159F24F-5EB3-5E43-ACB8-73EC418B172D}" srcOrd="0" destOrd="0" parTransId="{22A51610-D1A0-764D-A91B-2214712B65F3}" sibTransId="{F9570613-2667-0C4F-BC86-C8BDC3F33473}"/>
    <dgm:cxn modelId="{4CD8A01E-B422-467B-998E-AB518F047277}" srcId="{F159F24F-5EB3-5E43-ACB8-73EC418B172D}" destId="{6F5D65C9-CE38-DE4D-A700-075BA4183934}" srcOrd="0" destOrd="0" parTransId="{4C8308DD-B0AA-DE47-A6B0-7AC04E4CD859}" sibTransId="{D800CB2B-C12A-684A-9BD0-D5D39FDC0101}"/>
    <dgm:cxn modelId="{47608DE5-15E8-4279-BBF2-4FA3C3F3102F}" srcId="{F159F24F-5EB3-5E43-ACB8-73EC418B172D}" destId="{27CF6ABD-D7E7-9248-9378-2322B995FBB6}" srcOrd="1" destOrd="0" parTransId="{92D5CA9B-3BBB-C54F-A50E-5473FC36D942}" sibTransId="{6F7A641C-2A94-E540-BC59-06817944C53A}"/>
    <dgm:cxn modelId="{A94506A1-0A38-47E0-8E27-8E86523BA6EE}" srcId="{F159F24F-5EB3-5E43-ACB8-73EC418B172D}" destId="{8F4CEB9D-A503-7641-A0BC-D862568288D2}" srcOrd="2" destOrd="0" parTransId="{C200D2C1-0D4F-D047-AA47-3BA45CFE0775}" sibTransId="{3EAE0982-B5C8-ED42-AA74-D80940124C8E}"/>
    <dgm:cxn modelId="{3F6CCFDB-A20E-46D6-841E-2FC1945E59FE}" srcId="{F159F24F-5EB3-5E43-ACB8-73EC418B172D}" destId="{B6CD39FD-3F5E-034C-A310-9F29BA9E8AC5}" srcOrd="3" destOrd="0" parTransId="{26FF238B-52AB-7B45-9875-CB4CBBB77120}" sibTransId="{59DE7403-B144-D343-961D-B97568341C06}"/>
    <dgm:cxn modelId="{80B95529-033F-4337-A07C-2404E9AAC862}" type="presOf" srcId="{A17E73DF-DD64-7E47-B78C-5F34BAB78342}" destId="{6FBD9074-E979-6C4B-8355-BFF1971BE9F0}" srcOrd="0" destOrd="0" presId="urn:microsoft.com/office/officeart/2005/8/layout/hierarchy2#9"/>
    <dgm:cxn modelId="{A2969CE2-4AEB-4BC3-A7E1-53C2A3EB4351}" type="presParOf" srcId="{6FBD9074-E979-6C4B-8355-BFF1971BE9F0}" destId="{FBB78AEC-5872-AF4F-95DA-48C5E0F803D4}" srcOrd="0" destOrd="0" presId="urn:microsoft.com/office/officeart/2005/8/layout/hierarchy2#9"/>
    <dgm:cxn modelId="{D09BF9C4-C375-4061-B54C-4F20CB0EF4F3}" type="presParOf" srcId="{FBB78AEC-5872-AF4F-95DA-48C5E0F803D4}" destId="{6F3306E9-9B87-E145-8851-3EB88AB887C4}" srcOrd="0" destOrd="0" presId="urn:microsoft.com/office/officeart/2005/8/layout/hierarchy2#9"/>
    <dgm:cxn modelId="{44C4906C-8E70-45D4-A687-69A11BA685DA}" type="presOf" srcId="{F159F24F-5EB3-5E43-ACB8-73EC418B172D}" destId="{6F3306E9-9B87-E145-8851-3EB88AB887C4}" srcOrd="0" destOrd="0" presId="urn:microsoft.com/office/officeart/2005/8/layout/hierarchy2#9"/>
    <dgm:cxn modelId="{9FCB0D37-BA5F-47C3-821B-417256BDBB3C}" type="presParOf" srcId="{FBB78AEC-5872-AF4F-95DA-48C5E0F803D4}" destId="{B50CD1F0-380E-2B4C-99F0-1238269E0DC7}" srcOrd="1" destOrd="0" presId="urn:microsoft.com/office/officeart/2005/8/layout/hierarchy2#9"/>
    <dgm:cxn modelId="{758B2AC1-714D-4C39-954D-7194420811E7}" type="presParOf" srcId="{B50CD1F0-380E-2B4C-99F0-1238269E0DC7}" destId="{681B0668-3ED6-D840-A686-8F60D8B047C3}" srcOrd="0" destOrd="0" presId="urn:microsoft.com/office/officeart/2005/8/layout/hierarchy2#9"/>
    <dgm:cxn modelId="{2DBC1B69-3DD7-4443-954A-FFDFB935EE71}" type="presOf" srcId="{4C8308DD-B0AA-DE47-A6B0-7AC04E4CD859}" destId="{681B0668-3ED6-D840-A686-8F60D8B047C3}" srcOrd="0" destOrd="0" presId="urn:microsoft.com/office/officeart/2005/8/layout/hierarchy2#9"/>
    <dgm:cxn modelId="{BC65B1E9-3752-428D-8072-E613A4181F39}" type="presParOf" srcId="{681B0668-3ED6-D840-A686-8F60D8B047C3}" destId="{421386B1-DC99-4F49-A7FA-9139C35D63CA}" srcOrd="0" destOrd="0" presId="urn:microsoft.com/office/officeart/2005/8/layout/hierarchy2#9"/>
    <dgm:cxn modelId="{056AD92A-2BB2-4DDC-BD86-4BB663838553}" type="presOf" srcId="{4C8308DD-B0AA-DE47-A6B0-7AC04E4CD859}" destId="{421386B1-DC99-4F49-A7FA-9139C35D63CA}" srcOrd="1" destOrd="0" presId="urn:microsoft.com/office/officeart/2005/8/layout/hierarchy2#9"/>
    <dgm:cxn modelId="{5FFC3D2E-AAE1-49F7-B609-321872CA70F9}" type="presParOf" srcId="{B50CD1F0-380E-2B4C-99F0-1238269E0DC7}" destId="{07E157B5-77E1-864E-9312-6A36EDEF773F}" srcOrd="1" destOrd="0" presId="urn:microsoft.com/office/officeart/2005/8/layout/hierarchy2#9"/>
    <dgm:cxn modelId="{EDEE612A-E9CB-40B8-A441-0F80070D2855}" type="presParOf" srcId="{07E157B5-77E1-864E-9312-6A36EDEF773F}" destId="{FBAE9C7F-D7D8-8A4A-820C-4E8E5D0D9A49}" srcOrd="0" destOrd="0" presId="urn:microsoft.com/office/officeart/2005/8/layout/hierarchy2#9"/>
    <dgm:cxn modelId="{E7FE1BA9-0A62-424D-812E-8409DE329114}" type="presOf" srcId="{6F5D65C9-CE38-DE4D-A700-075BA4183934}" destId="{FBAE9C7F-D7D8-8A4A-820C-4E8E5D0D9A49}" srcOrd="0" destOrd="0" presId="urn:microsoft.com/office/officeart/2005/8/layout/hierarchy2#9"/>
    <dgm:cxn modelId="{B6CB261D-F038-4AD6-849D-9C9111982FA9}" type="presParOf" srcId="{07E157B5-77E1-864E-9312-6A36EDEF773F}" destId="{48958E74-3E92-F746-A3F2-89431762A6E6}" srcOrd="1" destOrd="0" presId="urn:microsoft.com/office/officeart/2005/8/layout/hierarchy2#9"/>
    <dgm:cxn modelId="{B1F5012C-52BC-4EAE-BE5A-A44C407140C3}" type="presParOf" srcId="{B50CD1F0-380E-2B4C-99F0-1238269E0DC7}" destId="{ABD5583D-5D57-BE4C-AF3F-40A8F8B1C02F}" srcOrd="2" destOrd="0" presId="urn:microsoft.com/office/officeart/2005/8/layout/hierarchy2#9"/>
    <dgm:cxn modelId="{848CF6E5-6484-43F4-8E4E-6877A4214DFB}" type="presOf" srcId="{92D5CA9B-3BBB-C54F-A50E-5473FC36D942}" destId="{ABD5583D-5D57-BE4C-AF3F-40A8F8B1C02F}" srcOrd="0" destOrd="0" presId="urn:microsoft.com/office/officeart/2005/8/layout/hierarchy2#9"/>
    <dgm:cxn modelId="{72208ED3-FF2E-4D3B-99EC-ED5A739C436F}" type="presParOf" srcId="{ABD5583D-5D57-BE4C-AF3F-40A8F8B1C02F}" destId="{97B74788-6DDB-904E-96B1-F4A342BF87C8}" srcOrd="0" destOrd="0" presId="urn:microsoft.com/office/officeart/2005/8/layout/hierarchy2#9"/>
    <dgm:cxn modelId="{D5C42D30-55DE-4BA9-B1E0-7BF3AE42B016}" type="presOf" srcId="{92D5CA9B-3BBB-C54F-A50E-5473FC36D942}" destId="{97B74788-6DDB-904E-96B1-F4A342BF87C8}" srcOrd="1" destOrd="0" presId="urn:microsoft.com/office/officeart/2005/8/layout/hierarchy2#9"/>
    <dgm:cxn modelId="{782305D5-EC50-4BA9-9ECC-2432F09A8947}" type="presParOf" srcId="{B50CD1F0-380E-2B4C-99F0-1238269E0DC7}" destId="{7F626EEA-5C9B-7F44-A4B0-CD96EB36CC7C}" srcOrd="3" destOrd="0" presId="urn:microsoft.com/office/officeart/2005/8/layout/hierarchy2#9"/>
    <dgm:cxn modelId="{DAA6E4B8-4230-4888-A66F-0B6FA9F7B10E}" type="presParOf" srcId="{7F626EEA-5C9B-7F44-A4B0-CD96EB36CC7C}" destId="{71CC192A-BFE7-B148-9487-A5BA1EC22FD7}" srcOrd="0" destOrd="0" presId="urn:microsoft.com/office/officeart/2005/8/layout/hierarchy2#9"/>
    <dgm:cxn modelId="{DF0B94D9-8E91-4442-85B8-96A68F3FFEDA}" type="presOf" srcId="{27CF6ABD-D7E7-9248-9378-2322B995FBB6}" destId="{71CC192A-BFE7-B148-9487-A5BA1EC22FD7}" srcOrd="0" destOrd="0" presId="urn:microsoft.com/office/officeart/2005/8/layout/hierarchy2#9"/>
    <dgm:cxn modelId="{C91FD50F-08C9-4CFE-BE10-C891CCF154C2}" type="presParOf" srcId="{7F626EEA-5C9B-7F44-A4B0-CD96EB36CC7C}" destId="{8D93C817-E7A2-E64B-AD12-5B0936266C02}" srcOrd="1" destOrd="0" presId="urn:microsoft.com/office/officeart/2005/8/layout/hierarchy2#9"/>
    <dgm:cxn modelId="{1887B8C7-0E63-4D3A-A9B7-4479C1842A7E}" type="presParOf" srcId="{B50CD1F0-380E-2B4C-99F0-1238269E0DC7}" destId="{66F8B913-2237-9843-AC26-2B9F8C118DFD}" srcOrd="4" destOrd="0" presId="urn:microsoft.com/office/officeart/2005/8/layout/hierarchy2#9"/>
    <dgm:cxn modelId="{8B03E198-3D18-4E0F-B76E-9942952E81B8}" type="presOf" srcId="{C200D2C1-0D4F-D047-AA47-3BA45CFE0775}" destId="{66F8B913-2237-9843-AC26-2B9F8C118DFD}" srcOrd="0" destOrd="0" presId="urn:microsoft.com/office/officeart/2005/8/layout/hierarchy2#9"/>
    <dgm:cxn modelId="{EA0969CC-9E1D-4477-B6EA-0571657DFC44}" type="presParOf" srcId="{66F8B913-2237-9843-AC26-2B9F8C118DFD}" destId="{3A5361B6-3E73-D544-9CAF-09A72B6559AF}" srcOrd="0" destOrd="0" presId="urn:microsoft.com/office/officeart/2005/8/layout/hierarchy2#9"/>
    <dgm:cxn modelId="{B62887E4-4CC8-42AE-985D-AB2EEA73BD78}" type="presOf" srcId="{C200D2C1-0D4F-D047-AA47-3BA45CFE0775}" destId="{3A5361B6-3E73-D544-9CAF-09A72B6559AF}" srcOrd="1" destOrd="0" presId="urn:microsoft.com/office/officeart/2005/8/layout/hierarchy2#9"/>
    <dgm:cxn modelId="{CE22911C-B3EB-43BC-A1C4-8B8BBFDA5D61}" type="presParOf" srcId="{B50CD1F0-380E-2B4C-99F0-1238269E0DC7}" destId="{8ECC8588-A31A-0043-B6D8-8729183687CC}" srcOrd="5" destOrd="0" presId="urn:microsoft.com/office/officeart/2005/8/layout/hierarchy2#9"/>
    <dgm:cxn modelId="{4B90561E-F120-43DE-ACAC-8213A2B610F5}" type="presParOf" srcId="{8ECC8588-A31A-0043-B6D8-8729183687CC}" destId="{EF2B7CAF-0B96-6649-B427-825092852670}" srcOrd="0" destOrd="0" presId="urn:microsoft.com/office/officeart/2005/8/layout/hierarchy2#9"/>
    <dgm:cxn modelId="{89BD2159-EE24-4BB3-A1F4-9E1B569BC6A7}" type="presOf" srcId="{8F4CEB9D-A503-7641-A0BC-D862568288D2}" destId="{EF2B7CAF-0B96-6649-B427-825092852670}" srcOrd="0" destOrd="0" presId="urn:microsoft.com/office/officeart/2005/8/layout/hierarchy2#9"/>
    <dgm:cxn modelId="{9F798694-9F53-4F6C-B52A-255596D527FA}" type="presParOf" srcId="{8ECC8588-A31A-0043-B6D8-8729183687CC}" destId="{7062E479-A1CD-CD49-81C6-474C6B9BE140}" srcOrd="1" destOrd="0" presId="urn:microsoft.com/office/officeart/2005/8/layout/hierarchy2#9"/>
    <dgm:cxn modelId="{6F9BE5AE-B900-4F2C-A932-A4B409B50413}" type="presParOf" srcId="{B50CD1F0-380E-2B4C-99F0-1238269E0DC7}" destId="{7A521DEA-D523-144C-B5F3-3B833C8F1D01}" srcOrd="6" destOrd="0" presId="urn:microsoft.com/office/officeart/2005/8/layout/hierarchy2#9"/>
    <dgm:cxn modelId="{15824187-F4E5-4A07-942C-F537A7ACF4B6}" type="presOf" srcId="{26FF238B-52AB-7B45-9875-CB4CBBB77120}" destId="{7A521DEA-D523-144C-B5F3-3B833C8F1D01}" srcOrd="0" destOrd="0" presId="urn:microsoft.com/office/officeart/2005/8/layout/hierarchy2#9"/>
    <dgm:cxn modelId="{79AACCB0-57EA-448D-BC70-EA592C9B055C}" type="presParOf" srcId="{7A521DEA-D523-144C-B5F3-3B833C8F1D01}" destId="{56126144-EA20-E24C-A37E-7941A7C50F5A}" srcOrd="0" destOrd="0" presId="urn:microsoft.com/office/officeart/2005/8/layout/hierarchy2#9"/>
    <dgm:cxn modelId="{9B554108-4B9C-4C98-AAC2-9EF673E795F5}" type="presOf" srcId="{26FF238B-52AB-7B45-9875-CB4CBBB77120}" destId="{56126144-EA20-E24C-A37E-7941A7C50F5A}" srcOrd="1" destOrd="0" presId="urn:microsoft.com/office/officeart/2005/8/layout/hierarchy2#9"/>
    <dgm:cxn modelId="{7E328172-B162-4F16-B6D1-E26693B0E19E}" type="presParOf" srcId="{B50CD1F0-380E-2B4C-99F0-1238269E0DC7}" destId="{CDA83F28-EF0C-1D4A-BFFB-316517404D7F}" srcOrd="7" destOrd="0" presId="urn:microsoft.com/office/officeart/2005/8/layout/hierarchy2#9"/>
    <dgm:cxn modelId="{308C4979-B35A-482B-8849-B738B55F961A}" type="presParOf" srcId="{CDA83F28-EF0C-1D4A-BFFB-316517404D7F}" destId="{C2AEB659-F9D1-EF45-9058-7D81CC4FD828}" srcOrd="0" destOrd="0" presId="urn:microsoft.com/office/officeart/2005/8/layout/hierarchy2#9"/>
    <dgm:cxn modelId="{86BEB254-84D7-4052-8AE0-B60FC8193C65}" type="presOf" srcId="{B6CD39FD-3F5E-034C-A310-9F29BA9E8AC5}" destId="{C2AEB659-F9D1-EF45-9058-7D81CC4FD828}" srcOrd="0" destOrd="0" presId="urn:microsoft.com/office/officeart/2005/8/layout/hierarchy2#9"/>
    <dgm:cxn modelId="{D6CA0DB7-B470-4DCA-98B2-2258BC645CD4}" type="presParOf" srcId="{CDA83F28-EF0C-1D4A-BFFB-316517404D7F}" destId="{366F00A8-C488-2B47-BEA5-AA9F0A86F807}" srcOrd="1" destOrd="0" presId="urn:microsoft.com/office/officeart/2005/8/layout/hierarchy2#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65625" cy="3464560"/>
        <a:chOff x="0" y="0"/>
        <a:chExt cx="4365625" cy="3464560"/>
      </a:xfrm>
    </dsp:grpSpPr>
    <dsp:sp modelId="{7FEA50AF-F599-3940-AD16-BB3FB86C2B07}">
      <dsp:nvSpPr>
        <dsp:cNvPr id="3" name="圆角矩形 2"/>
        <dsp:cNvSpPr/>
      </dsp:nvSpPr>
      <dsp:spPr bwMode="white">
        <a:xfrm>
          <a:off x="95524" y="569832"/>
          <a:ext cx="1253483" cy="1948349"/>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1</a:t>
          </a:r>
          <a:r>
            <a:rPr lang="zh-CN" sz="2000" b="1">
              <a:solidFill>
                <a:srgbClr val="FFFF00"/>
              </a:solidFill>
              <a:latin typeface="Calibri" panose="020F0502020204030204" pitchFamily="34" charset="0"/>
              <a:cs typeface="Calibri" panose="020F0502020204030204" pitchFamily="34" charset="0"/>
            </a:rPr>
            <a:t>：</a:t>
          </a:r>
          <a:r>
            <a:rPr lang="en-US" sz="2000" b="1">
              <a:solidFill>
                <a:srgbClr val="FFFF00"/>
              </a:solidFill>
              <a:latin typeface="Calibri" panose="020F0502020204030204" pitchFamily="34" charset="0"/>
              <a:cs typeface="Calibri" panose="020F0502020204030204" pitchFamily="34" charset="0"/>
            </a:rPr>
            <a:t>Labels</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on</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a</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young</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man</a:t>
          </a:r>
        </a:p>
      </dsp:txBody>
      <dsp:txXfrm>
        <a:off x="95524" y="569832"/>
        <a:ext cx="1253483" cy="1948349"/>
      </dsp:txXfrm>
    </dsp:sp>
    <dsp:sp modelId="{C8A7FF37-409B-4F41-AF9A-CF359E44E376}">
      <dsp:nvSpPr>
        <dsp:cNvPr id="4" name="任意多边形 3"/>
        <dsp:cNvSpPr/>
      </dsp:nvSpPr>
      <dsp:spPr bwMode="white">
        <a:xfrm>
          <a:off x="1229938" y="1233716"/>
          <a:ext cx="769946" cy="63807"/>
        </a:xfrm>
        <a:custGeom>
          <a:avLst/>
          <a:gdLst/>
          <a:ahLst/>
          <a:cxnLst/>
          <a:pathLst>
            <a:path w="1213" h="100">
              <a:moveTo>
                <a:pt x="188" y="489"/>
              </a:moveTo>
              <a:lnTo>
                <a:pt x="1025" y="-388"/>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229938" y="1233716"/>
        <a:ext cx="769946" cy="63807"/>
      </dsp:txXfrm>
    </dsp:sp>
    <dsp:sp modelId="{D91E5CCB-1982-404D-A418-9E71CCAA925C}">
      <dsp:nvSpPr>
        <dsp:cNvPr id="5" name="圆角矩形 4"/>
        <dsp:cNvSpPr/>
      </dsp:nvSpPr>
      <dsp:spPr bwMode="white">
        <a:xfrm>
          <a:off x="1880814" y="610803"/>
          <a:ext cx="2108289" cy="752859"/>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cs typeface="+mn-lt"/>
            </a:rPr>
            <a:t>in captain’s eyes</a:t>
          </a:r>
        </a:p>
      </dsp:txBody>
      <dsp:txXfrm>
        <a:off x="1880814" y="610803"/>
        <a:ext cx="2108289" cy="752859"/>
      </dsp:txXfrm>
    </dsp:sp>
    <dsp:sp modelId="{030C17F9-3A3A-1F42-A41F-F02DC491F686}">
      <dsp:nvSpPr>
        <dsp:cNvPr id="6" name="任意多边形 5"/>
        <dsp:cNvSpPr/>
      </dsp:nvSpPr>
      <dsp:spPr bwMode="white">
        <a:xfrm>
          <a:off x="1317722" y="1645608"/>
          <a:ext cx="600985" cy="63807"/>
        </a:xfrm>
        <a:custGeom>
          <a:avLst/>
          <a:gdLst/>
          <a:ahLst/>
          <a:cxnLst/>
          <a:pathLst>
            <a:path w="946" h="100">
              <a:moveTo>
                <a:pt x="49" y="-160"/>
              </a:moveTo>
              <a:lnTo>
                <a:pt x="897" y="260"/>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317722" y="1645608"/>
        <a:ext cx="600985" cy="63807"/>
      </dsp:txXfrm>
    </dsp:sp>
    <dsp:sp modelId="{8B10DA0B-92B0-6644-BFC3-EDCE49D1D632}">
      <dsp:nvSpPr>
        <dsp:cNvPr id="7" name="圆角矩形 6"/>
        <dsp:cNvSpPr/>
      </dsp:nvSpPr>
      <dsp:spPr bwMode="white">
        <a:xfrm>
          <a:off x="1887422" y="1474292"/>
          <a:ext cx="2125238" cy="673448"/>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in</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common</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people’s</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eyes</a:t>
          </a:r>
        </a:p>
      </dsp:txBody>
      <dsp:txXfrm>
        <a:off x="1887422" y="1474292"/>
        <a:ext cx="2125238" cy="673448"/>
      </dsp:txXfrm>
    </dsp:sp>
    <dsp:sp modelId="{B35AC5FB-F0F5-0E4B-97DD-789BF5DF31FA}">
      <dsp:nvSpPr>
        <dsp:cNvPr id="8" name="任意多边形 7"/>
        <dsp:cNvSpPr/>
      </dsp:nvSpPr>
      <dsp:spPr bwMode="white">
        <a:xfrm>
          <a:off x="1006005" y="2053158"/>
          <a:ext cx="1196466" cy="63807"/>
        </a:xfrm>
        <a:custGeom>
          <a:avLst/>
          <a:gdLst/>
          <a:ahLst/>
          <a:cxnLst/>
          <a:pathLst>
            <a:path w="1884" h="100">
              <a:moveTo>
                <a:pt x="540" y="-802"/>
              </a:moveTo>
              <a:lnTo>
                <a:pt x="1344" y="902"/>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006005" y="2053158"/>
        <a:ext cx="1196466" cy="63807"/>
      </dsp:txXfrm>
    </dsp:sp>
    <dsp:sp modelId="{171D8192-0657-4F40-B6EB-CBBA6B31DE00}">
      <dsp:nvSpPr>
        <dsp:cNvPr id="9" name="圆角矩形 8"/>
        <dsp:cNvSpPr/>
      </dsp:nvSpPr>
      <dsp:spPr bwMode="white">
        <a:xfrm>
          <a:off x="1859469" y="2256540"/>
          <a:ext cx="2129634" cy="739153"/>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latin typeface="+mj-lt"/>
              <a:cs typeface="+mj-lt"/>
            </a:rPr>
            <a:t>in</a:t>
          </a:r>
          <a:r>
            <a:rPr lang="zh-CN" altLang="en-US" sz="2000" b="1">
              <a:solidFill>
                <a:srgbClr val="FFFF00"/>
              </a:solidFill>
              <a:latin typeface="+mj-lt"/>
              <a:cs typeface="+mj-lt"/>
            </a:rPr>
            <a:t> </a:t>
          </a:r>
          <a:r>
            <a:rPr lang="en-US" altLang="zh-CN" sz="2000" b="1">
              <a:solidFill>
                <a:srgbClr val="FFFF00"/>
              </a:solidFill>
              <a:latin typeface="+mj-lt"/>
              <a:cs typeface="+mj-lt"/>
            </a:rPr>
            <a:t>his</a:t>
          </a:r>
          <a:r>
            <a:rPr lang="zh-CN" altLang="en-US" sz="2000" b="1">
              <a:solidFill>
                <a:srgbClr val="FFFF00"/>
              </a:solidFill>
              <a:latin typeface="+mj-lt"/>
              <a:cs typeface="+mj-lt"/>
            </a:rPr>
            <a:t> </a:t>
          </a:r>
          <a:r>
            <a:rPr lang="en-US" altLang="zh-CN" sz="2000" b="1">
              <a:solidFill>
                <a:srgbClr val="FFFF00"/>
              </a:solidFill>
              <a:latin typeface="+mj-lt"/>
              <a:cs typeface="+mj-lt"/>
            </a:rPr>
            <a:t>families’</a:t>
          </a:r>
          <a:r>
            <a:rPr lang="zh-CN" altLang="en-US" sz="2000" b="1">
              <a:solidFill>
                <a:srgbClr val="FFFF00"/>
              </a:solidFill>
              <a:latin typeface="+mj-lt"/>
              <a:cs typeface="+mj-lt"/>
            </a:rPr>
            <a:t> </a:t>
          </a:r>
          <a:r>
            <a:rPr lang="en-US" altLang="zh-CN" sz="2000" b="1">
              <a:solidFill>
                <a:srgbClr val="FFFF00"/>
              </a:solidFill>
              <a:latin typeface="+mj-lt"/>
              <a:cs typeface="+mj-lt"/>
            </a:rPr>
            <a:t>eyes</a:t>
          </a:r>
        </a:p>
      </dsp:txBody>
      <dsp:txXfrm>
        <a:off x="1859469" y="2256540"/>
        <a:ext cx="2129634" cy="739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202284" cy="2465984"/>
        <a:chOff x="0" y="0"/>
        <a:chExt cx="5202284" cy="2465984"/>
      </a:xfrm>
    </dsp:grpSpPr>
    <dsp:sp modelId="{6F3306E9-9B87-E145-8851-3EB88AB887C4}">
      <dsp:nvSpPr>
        <dsp:cNvPr id="3" name="圆角矩形 2"/>
        <dsp:cNvSpPr/>
      </dsp:nvSpPr>
      <dsp:spPr bwMode="white">
        <a:xfrm>
          <a:off x="0" y="370903"/>
          <a:ext cx="1369022" cy="1141299"/>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sz="2000" b="1">
              <a:solidFill>
                <a:srgbClr val="FFFF00"/>
              </a:solidFill>
              <a:latin typeface="Calibri" panose="020F0502020204030204" pitchFamily="34" charset="0"/>
              <a:cs typeface="Calibri" panose="020F0502020204030204" pitchFamily="34" charset="0"/>
            </a:rPr>
            <a:t>2</a:t>
          </a:r>
          <a:r>
            <a:rPr lang="zh-CN" sz="2000" b="1">
              <a:solidFill>
                <a:srgbClr val="FFFF00"/>
              </a:solidFill>
              <a:latin typeface="Calibri" panose="020F0502020204030204" pitchFamily="34" charset="0"/>
              <a:cs typeface="Calibri" panose="020F0502020204030204" pitchFamily="34" charset="0"/>
            </a:rPr>
            <a:t>：</a:t>
          </a:r>
          <a:r>
            <a:rPr lang="en-US" altLang="zh-CN" sz="2000" b="1">
              <a:solidFill>
                <a:srgbClr val="FFFF00"/>
              </a:solidFill>
              <a:latin typeface="Calibri" panose="020F0502020204030204" pitchFamily="34" charset="0"/>
              <a:cs typeface="Calibri" panose="020F0502020204030204" pitchFamily="34" charset="0"/>
            </a:rPr>
            <a:t>Start a journey</a:t>
          </a:r>
        </a:p>
      </dsp:txBody>
      <dsp:txXfrm>
        <a:off x="0" y="370903"/>
        <a:ext cx="1369022" cy="1141299"/>
      </dsp:txXfrm>
    </dsp:sp>
    <dsp:sp modelId="{681B0668-3ED6-D840-A686-8F60D8B047C3}">
      <dsp:nvSpPr>
        <dsp:cNvPr id="4" name="任意多边形 3"/>
        <dsp:cNvSpPr/>
      </dsp:nvSpPr>
      <dsp:spPr bwMode="white">
        <a:xfrm>
          <a:off x="1305635" y="719774"/>
          <a:ext cx="674382" cy="49965"/>
        </a:xfrm>
        <a:custGeom>
          <a:avLst/>
          <a:gdLst/>
          <a:ahLst/>
          <a:cxnLst/>
          <a:pathLst>
            <a:path w="1062" h="79">
              <a:moveTo>
                <a:pt x="100" y="349"/>
              </a:moveTo>
              <a:lnTo>
                <a:pt x="962" y="-271"/>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305635" y="719774"/>
        <a:ext cx="674382" cy="49965"/>
      </dsp:txXfrm>
    </dsp:sp>
    <dsp:sp modelId="{FBAE9C7F-D7D8-8A4A-820C-4E8E5D0D9A49}">
      <dsp:nvSpPr>
        <dsp:cNvPr id="5" name="圆角矩形 4"/>
        <dsp:cNvSpPr/>
      </dsp:nvSpPr>
      <dsp:spPr bwMode="white">
        <a:xfrm>
          <a:off x="1916631" y="205703"/>
          <a:ext cx="1369022" cy="68451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latin typeface="Calibri" panose="020F0502020204030204" pitchFamily="34" charset="0"/>
              <a:cs typeface="Calibri" panose="020F0502020204030204" pitchFamily="34" charset="0"/>
            </a:rPr>
            <a:t>who</a:t>
          </a:r>
        </a:p>
      </dsp:txBody>
      <dsp:txXfrm>
        <a:off x="1916631" y="205703"/>
        <a:ext cx="1369022" cy="684511"/>
      </dsp:txXfrm>
    </dsp:sp>
    <dsp:sp modelId="{ABD5583D-5D57-BE4C-AF3F-40A8F8B1C02F}">
      <dsp:nvSpPr>
        <dsp:cNvPr id="6" name="任意多边形 5"/>
        <dsp:cNvSpPr/>
      </dsp:nvSpPr>
      <dsp:spPr bwMode="white">
        <a:xfrm>
          <a:off x="1305635" y="1113367"/>
          <a:ext cx="674382" cy="49965"/>
        </a:xfrm>
        <a:custGeom>
          <a:avLst/>
          <a:gdLst/>
          <a:ahLst/>
          <a:cxnLst/>
          <a:pathLst>
            <a:path w="1062" h="79">
              <a:moveTo>
                <a:pt x="100" y="-271"/>
              </a:moveTo>
              <a:lnTo>
                <a:pt x="962" y="349"/>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305635" y="1113367"/>
        <a:ext cx="674382" cy="49965"/>
      </dsp:txXfrm>
    </dsp:sp>
    <dsp:sp modelId="{71CC192A-BFE7-B148-9487-A5BA1EC22FD7}">
      <dsp:nvSpPr>
        <dsp:cNvPr id="7" name="圆角矩形 6"/>
        <dsp:cNvSpPr/>
      </dsp:nvSpPr>
      <dsp:spPr bwMode="white">
        <a:xfrm>
          <a:off x="1916631" y="992891"/>
          <a:ext cx="1369022" cy="68451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latin typeface="Calibri" panose="020F0502020204030204" pitchFamily="34" charset="0"/>
              <a:cs typeface="Calibri" panose="020F0502020204030204" pitchFamily="34" charset="0"/>
            </a:rPr>
            <a:t>what</a:t>
          </a:r>
        </a:p>
      </dsp:txBody>
      <dsp:txXfrm>
        <a:off x="1916631" y="992891"/>
        <a:ext cx="1369022" cy="684511"/>
      </dsp:txXfrm>
    </dsp:sp>
    <dsp:sp modelId="{C96AA280-6FD2-9249-8AB8-39C0DB582408}">
      <dsp:nvSpPr>
        <dsp:cNvPr id="8" name="任意多边形 7"/>
        <dsp:cNvSpPr/>
      </dsp:nvSpPr>
      <dsp:spPr bwMode="white">
        <a:xfrm>
          <a:off x="3239961" y="1149652"/>
          <a:ext cx="609559" cy="49965"/>
        </a:xfrm>
        <a:custGeom>
          <a:avLst/>
          <a:gdLst/>
          <a:ahLst/>
          <a:cxnLst/>
          <a:pathLst>
            <a:path w="960" h="79">
              <a:moveTo>
                <a:pt x="72" y="292"/>
              </a:moveTo>
              <a:lnTo>
                <a:pt x="888" y="-213"/>
              </a:lnTo>
            </a:path>
          </a:pathLst>
        </a:custGeom>
      </dsp:spPr>
      <dsp:style>
        <a:lnRef idx="2">
          <a:schemeClr val="dk2">
            <a:shade val="8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3239961" y="1149652"/>
        <a:ext cx="609559" cy="49965"/>
      </dsp:txXfrm>
    </dsp:sp>
    <dsp:sp modelId="{3457BCAB-0879-4341-8EB3-2907C2B8C855}">
      <dsp:nvSpPr>
        <dsp:cNvPr id="9" name="圆角矩形 8"/>
        <dsp:cNvSpPr/>
      </dsp:nvSpPr>
      <dsp:spPr bwMode="white">
        <a:xfrm>
          <a:off x="3803828" y="671866"/>
          <a:ext cx="1369022" cy="68451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collecting samples</a:t>
          </a:r>
        </a:p>
      </dsp:txBody>
      <dsp:txXfrm>
        <a:off x="3803828" y="671866"/>
        <a:ext cx="1369022" cy="684511"/>
      </dsp:txXfrm>
    </dsp:sp>
    <dsp:sp modelId="{6EA7E968-91FC-5F47-815F-00FF18D8BE5A}">
      <dsp:nvSpPr>
        <dsp:cNvPr id="10" name="任意多边形 9"/>
        <dsp:cNvSpPr/>
      </dsp:nvSpPr>
      <dsp:spPr bwMode="white">
        <a:xfrm>
          <a:off x="3148617" y="1609813"/>
          <a:ext cx="792260" cy="49965"/>
        </a:xfrm>
        <a:custGeom>
          <a:avLst/>
          <a:gdLst/>
          <a:ahLst/>
          <a:cxnLst/>
          <a:pathLst>
            <a:path w="1248" h="79">
              <a:moveTo>
                <a:pt x="216" y="-433"/>
              </a:moveTo>
              <a:lnTo>
                <a:pt x="1032" y="511"/>
              </a:lnTo>
            </a:path>
          </a:pathLst>
        </a:custGeom>
      </dsp:spPr>
      <dsp:style>
        <a:lnRef idx="2">
          <a:schemeClr val="dk2">
            <a:shade val="8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3148617" y="1609813"/>
        <a:ext cx="792260" cy="49965"/>
      </dsp:txXfrm>
    </dsp:sp>
    <dsp:sp modelId="{64B264F5-ECA6-6B46-9248-3C271969993B}">
      <dsp:nvSpPr>
        <dsp:cNvPr id="11" name="圆角矩形 10"/>
        <dsp:cNvSpPr/>
      </dsp:nvSpPr>
      <dsp:spPr bwMode="white">
        <a:xfrm>
          <a:off x="3803842" y="1402904"/>
          <a:ext cx="1369022" cy="1063080"/>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latin typeface="Calibri" panose="020F0502020204030204" pitchFamily="34" charset="0"/>
              <a:cs typeface="Calibri" panose="020F0502020204030204" pitchFamily="34" charset="0"/>
            </a:rPr>
            <a:t>asking himself a question</a:t>
          </a:r>
        </a:p>
      </dsp:txBody>
      <dsp:txXfrm>
        <a:off x="3803842" y="1402904"/>
        <a:ext cx="1369022" cy="1063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41215" cy="2957195"/>
        <a:chOff x="0" y="0"/>
        <a:chExt cx="4641215" cy="2957195"/>
      </a:xfrm>
    </dsp:grpSpPr>
    <dsp:sp modelId="{6F3306E9-9B87-E145-8851-3EB88AB887C4}">
      <dsp:nvSpPr>
        <dsp:cNvPr id="3" name="圆角矩形 2"/>
        <dsp:cNvSpPr/>
      </dsp:nvSpPr>
      <dsp:spPr bwMode="white">
        <a:xfrm>
          <a:off x="0" y="510884"/>
          <a:ext cx="1221372" cy="1426142"/>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a:solidFill>
                <a:srgbClr val="FFFF00"/>
              </a:solidFill>
              <a:latin typeface="Calibri" panose="020F0502020204030204" pitchFamily="34" charset="0"/>
              <a:cs typeface="Calibri" panose="020F0502020204030204" pitchFamily="34" charset="0"/>
            </a:rPr>
            <a:t> Para</a:t>
          </a:r>
          <a:r>
            <a:rPr lang="zh-CN"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3</a:t>
          </a:r>
          <a:r>
            <a:rPr lang="zh-CN" sz="2000" b="1">
              <a:solidFill>
                <a:srgbClr val="FFFF00"/>
              </a:solidFill>
              <a:latin typeface="Calibri" panose="020F0502020204030204" pitchFamily="34" charset="0"/>
              <a:cs typeface="Calibri" panose="020F0502020204030204" pitchFamily="34" charset="0"/>
            </a:rPr>
            <a:t>：</a:t>
          </a:r>
          <a:r>
            <a:rPr lang="en-US" altLang="zh-CN" sz="2000" b="1">
              <a:solidFill>
                <a:srgbClr val="FFFF00"/>
              </a:solidFill>
              <a:latin typeface="Calibri" panose="020F0502020204030204" pitchFamily="34" charset="0"/>
              <a:cs typeface="Calibri" panose="020F0502020204030204" pitchFamily="34" charset="0"/>
            </a:rPr>
            <a:t>Generate</a:t>
          </a:r>
          <a:r>
            <a:rPr lang="zh-CN" altLang="en-US" sz="2000" b="1">
              <a:solidFill>
                <a:srgbClr val="FFFF00"/>
              </a:solidFill>
              <a:latin typeface="Calibri" panose="020F0502020204030204" pitchFamily="34" charset="0"/>
              <a:cs typeface="Calibri" panose="020F0502020204030204" pitchFamily="34" charset="0"/>
            </a:rPr>
            <a:t> </a:t>
          </a:r>
          <a:r>
            <a:rPr lang="en-US" altLang="zh-CN" sz="2000" b="1">
              <a:solidFill>
                <a:srgbClr val="FFFF00"/>
              </a:solidFill>
              <a:latin typeface="Calibri" panose="020F0502020204030204" pitchFamily="34" charset="0"/>
              <a:cs typeface="Calibri" panose="020F0502020204030204" pitchFamily="34" charset="0"/>
            </a:rPr>
            <a:t> new ideas</a:t>
          </a:r>
        </a:p>
      </dsp:txBody>
      <dsp:txXfrm>
        <a:off x="0" y="510884"/>
        <a:ext cx="1221372" cy="1426142"/>
      </dsp:txXfrm>
    </dsp:sp>
    <dsp:sp modelId="{681B0668-3ED6-D840-A686-8F60D8B047C3}">
      <dsp:nvSpPr>
        <dsp:cNvPr id="4" name="任意多边形 3"/>
        <dsp:cNvSpPr/>
      </dsp:nvSpPr>
      <dsp:spPr bwMode="white">
        <a:xfrm>
          <a:off x="1112783" y="950727"/>
          <a:ext cx="705727" cy="37172"/>
        </a:xfrm>
        <a:custGeom>
          <a:avLst/>
          <a:gdLst/>
          <a:ahLst/>
          <a:cxnLst/>
          <a:pathLst>
            <a:path w="1111" h="59">
              <a:moveTo>
                <a:pt x="171" y="430"/>
              </a:moveTo>
              <a:lnTo>
                <a:pt x="940" y="-372"/>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112783" y="950727"/>
        <a:ext cx="705727" cy="37172"/>
      </dsp:txXfrm>
    </dsp:sp>
    <dsp:sp modelId="{FBAE9C7F-D7D8-8A4A-820C-4E8E5D0D9A49}">
      <dsp:nvSpPr>
        <dsp:cNvPr id="5" name="圆角矩形 4"/>
        <dsp:cNvSpPr/>
      </dsp:nvSpPr>
      <dsp:spPr bwMode="white">
        <a:xfrm>
          <a:off x="1709921" y="251187"/>
          <a:ext cx="1221372" cy="92696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old</a:t>
          </a:r>
          <a:r>
            <a:rPr lang="zh-CN" altLang="en-US" sz="2400" b="1">
              <a:solidFill>
                <a:srgbClr val="FFFF00"/>
              </a:solidFill>
            </a:rPr>
            <a:t> </a:t>
          </a:r>
          <a:r>
            <a:rPr lang="en-US" altLang="zh-CN" sz="2400" b="1">
              <a:solidFill>
                <a:srgbClr val="FFFF00"/>
              </a:solidFill>
            </a:rPr>
            <a:t>ideas</a:t>
          </a:r>
        </a:p>
      </dsp:txBody>
      <dsp:txXfrm>
        <a:off x="1709921" y="251187"/>
        <a:ext cx="1221372" cy="926967"/>
      </dsp:txXfrm>
    </dsp:sp>
    <dsp:sp modelId="{ABD5583D-5D57-BE4C-AF3F-40A8F8B1C02F}">
      <dsp:nvSpPr>
        <dsp:cNvPr id="6" name="任意多边形 5"/>
        <dsp:cNvSpPr/>
      </dsp:nvSpPr>
      <dsp:spPr bwMode="white">
        <a:xfrm>
          <a:off x="1112783" y="1460012"/>
          <a:ext cx="705727" cy="37172"/>
        </a:xfrm>
        <a:custGeom>
          <a:avLst/>
          <a:gdLst/>
          <a:ahLst/>
          <a:cxnLst/>
          <a:pathLst>
            <a:path w="1111" h="59">
              <a:moveTo>
                <a:pt x="171" y="-372"/>
              </a:moveTo>
              <a:lnTo>
                <a:pt x="940" y="430"/>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112783" y="1460012"/>
        <a:ext cx="705727" cy="37172"/>
      </dsp:txXfrm>
    </dsp:sp>
    <dsp:sp modelId="{71CC192A-BFE7-B148-9487-A5BA1EC22FD7}">
      <dsp:nvSpPr>
        <dsp:cNvPr id="7" name="圆角矩形 6"/>
        <dsp:cNvSpPr/>
      </dsp:nvSpPr>
      <dsp:spPr bwMode="white">
        <a:xfrm>
          <a:off x="1709921" y="1269757"/>
          <a:ext cx="1221372" cy="92696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new ideas</a:t>
          </a:r>
        </a:p>
      </dsp:txBody>
      <dsp:txXfrm>
        <a:off x="1709921" y="1269757"/>
        <a:ext cx="1221372" cy="926967"/>
      </dsp:txXfrm>
    </dsp:sp>
    <dsp:sp modelId="{C96AA280-6FD2-9249-8AB8-39C0DB582408}">
      <dsp:nvSpPr>
        <dsp:cNvPr id="8" name="任意多边形 7"/>
        <dsp:cNvSpPr/>
      </dsp:nvSpPr>
      <dsp:spPr bwMode="white">
        <a:xfrm>
          <a:off x="2893316" y="1576818"/>
          <a:ext cx="538244" cy="37172"/>
        </a:xfrm>
        <a:custGeom>
          <a:avLst/>
          <a:gdLst/>
          <a:ahLst/>
          <a:cxnLst/>
          <a:pathLst>
            <a:path w="848" h="59">
              <a:moveTo>
                <a:pt x="60" y="246"/>
              </a:moveTo>
              <a:lnTo>
                <a:pt x="788" y="-188"/>
              </a:lnTo>
            </a:path>
          </a:pathLst>
        </a:custGeom>
      </dsp:spPr>
      <dsp:style>
        <a:lnRef idx="2">
          <a:schemeClr val="dk2">
            <a:shade val="8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2893316" y="1576818"/>
        <a:ext cx="538244" cy="37172"/>
      </dsp:txXfrm>
    </dsp:sp>
    <dsp:sp modelId="{3457BCAB-0879-4341-8EB3-2907C2B8C855}">
      <dsp:nvSpPr>
        <dsp:cNvPr id="9" name="圆角矩形 8"/>
        <dsp:cNvSpPr/>
      </dsp:nvSpPr>
      <dsp:spPr bwMode="white">
        <a:xfrm>
          <a:off x="3393583" y="994084"/>
          <a:ext cx="1221372" cy="92696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what</a:t>
          </a:r>
        </a:p>
      </dsp:txBody>
      <dsp:txXfrm>
        <a:off x="3393583" y="994084"/>
        <a:ext cx="1221372" cy="926967"/>
      </dsp:txXfrm>
    </dsp:sp>
    <dsp:sp modelId="{6EA7E968-91FC-5F47-815F-00FF18D8BE5A}">
      <dsp:nvSpPr>
        <dsp:cNvPr id="10" name="任意多边形 9"/>
        <dsp:cNvSpPr/>
      </dsp:nvSpPr>
      <dsp:spPr bwMode="white">
        <a:xfrm>
          <a:off x="2717461" y="2094890"/>
          <a:ext cx="889966" cy="37172"/>
        </a:xfrm>
        <a:custGeom>
          <a:avLst/>
          <a:gdLst/>
          <a:ahLst/>
          <a:cxnLst/>
          <a:pathLst>
            <a:path w="1402" h="59">
              <a:moveTo>
                <a:pt x="337" y="-570"/>
              </a:moveTo>
              <a:lnTo>
                <a:pt x="1065" y="628"/>
              </a:lnTo>
            </a:path>
          </a:pathLst>
        </a:custGeom>
      </dsp:spPr>
      <dsp:style>
        <a:lnRef idx="2">
          <a:schemeClr val="dk2">
            <a:shade val="8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2717461" y="2094890"/>
        <a:ext cx="889966" cy="37172"/>
      </dsp:txXfrm>
    </dsp:sp>
    <dsp:sp modelId="{64B264F5-ECA6-6B46-9248-3C271969993B}">
      <dsp:nvSpPr>
        <dsp:cNvPr id="11" name="圆角矩形 10"/>
        <dsp:cNvSpPr/>
      </dsp:nvSpPr>
      <dsp:spPr bwMode="white">
        <a:xfrm>
          <a:off x="3393595" y="2030228"/>
          <a:ext cx="1221372" cy="92696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how</a:t>
          </a:r>
          <a:r>
            <a:rPr lang="en-US" altLang="zh-CN" sz="2400" b="1" baseline="0">
              <a:solidFill>
                <a:srgbClr val="FFFF00"/>
              </a:solidFill>
            </a:rPr>
            <a:t> to prove</a:t>
          </a:r>
        </a:p>
      </dsp:txBody>
      <dsp:txXfrm>
        <a:off x="3393595" y="2030228"/>
        <a:ext cx="1221372" cy="926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38625" cy="2636520"/>
        <a:chOff x="0" y="0"/>
        <a:chExt cx="4238625" cy="2636520"/>
      </a:xfrm>
    </dsp:grpSpPr>
    <dsp:sp modelId="{6F3306E9-9B87-E145-8851-3EB88AB887C4}">
      <dsp:nvSpPr>
        <dsp:cNvPr id="3" name="圆角矩形 2"/>
        <dsp:cNvSpPr/>
      </dsp:nvSpPr>
      <dsp:spPr bwMode="white">
        <a:xfrm>
          <a:off x="0" y="638972"/>
          <a:ext cx="1766094" cy="1358576"/>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a:solidFill>
                <a:srgbClr val="FFFF00"/>
              </a:solidFill>
            </a:rPr>
            <a:t>Para</a:t>
          </a:r>
          <a:r>
            <a:rPr lang="zh-CN" sz="2000" b="1">
              <a:solidFill>
                <a:srgbClr val="FFFF00"/>
              </a:solidFill>
            </a:rPr>
            <a:t> </a:t>
          </a:r>
          <a:r>
            <a:rPr lang="en-US" altLang="zh-CN" sz="2000" b="1">
              <a:solidFill>
                <a:srgbClr val="FFFF00"/>
              </a:solidFill>
            </a:rPr>
            <a:t>4-5</a:t>
          </a:r>
          <a:endParaRPr lang="en-US" altLang="zh-CN" sz="2000" b="1">
            <a:solidFill>
              <a:srgbClr val="FFFF00"/>
            </a:solidFill>
          </a:endParaRPr>
        </a:p>
        <a:p>
          <a:pPr lvl="0">
            <a:lnSpc>
              <a:spcPct val="100000"/>
            </a:lnSpc>
            <a:spcBef>
              <a:spcPct val="0"/>
            </a:spcBef>
            <a:spcAft>
              <a:spcPct val="35000"/>
            </a:spcAft>
          </a:pPr>
          <a:r>
            <a:rPr lang="en-US" altLang="zh-CN" sz="2000" b="1">
              <a:solidFill>
                <a:srgbClr val="FFFF00"/>
              </a:solidFill>
            </a:rPr>
            <a:t>Develop</a:t>
          </a:r>
          <a:r>
            <a:rPr lang="zh-CN" altLang="en-US" sz="2000" b="1">
              <a:solidFill>
                <a:srgbClr val="FFFF00"/>
              </a:solidFill>
            </a:rPr>
            <a:t> </a:t>
          </a:r>
          <a:r>
            <a:rPr lang="en-US" altLang="zh-CN" sz="2000" b="1">
              <a:solidFill>
                <a:srgbClr val="FFFF00"/>
              </a:solidFill>
            </a:rPr>
            <a:t>the</a:t>
          </a:r>
          <a:r>
            <a:rPr lang="zh-CN" altLang="en-US" sz="2000" b="1">
              <a:solidFill>
                <a:srgbClr val="FFFF00"/>
              </a:solidFill>
            </a:rPr>
            <a:t> </a:t>
          </a:r>
          <a:r>
            <a:rPr lang="en-US" altLang="zh-CN" sz="2000" b="1">
              <a:solidFill>
                <a:srgbClr val="FFFF00"/>
              </a:solidFill>
            </a:rPr>
            <a:t>ideas</a:t>
          </a:r>
        </a:p>
      </dsp:txBody>
      <dsp:txXfrm>
        <a:off x="0" y="638972"/>
        <a:ext cx="1766094" cy="1358576"/>
      </dsp:txXfrm>
    </dsp:sp>
    <dsp:sp modelId="{681B0668-3ED6-D840-A686-8F60D8B047C3}">
      <dsp:nvSpPr>
        <dsp:cNvPr id="4" name="任意多边形 3"/>
        <dsp:cNvSpPr/>
      </dsp:nvSpPr>
      <dsp:spPr bwMode="white">
        <a:xfrm>
          <a:off x="1684322" y="1034240"/>
          <a:ext cx="869980" cy="60287"/>
        </a:xfrm>
        <a:custGeom>
          <a:avLst/>
          <a:gdLst/>
          <a:ahLst/>
          <a:cxnLst/>
          <a:pathLst>
            <a:path w="1370" h="95">
              <a:moveTo>
                <a:pt x="129" y="447"/>
              </a:moveTo>
              <a:lnTo>
                <a:pt x="1241" y="-352"/>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684322" y="1034240"/>
        <a:ext cx="869980" cy="60287"/>
      </dsp:txXfrm>
    </dsp:sp>
    <dsp:sp modelId="{FBAE9C7F-D7D8-8A4A-820C-4E8E5D0D9A49}">
      <dsp:nvSpPr>
        <dsp:cNvPr id="5" name="圆角矩形 4"/>
        <dsp:cNvSpPr/>
      </dsp:nvSpPr>
      <dsp:spPr bwMode="white">
        <a:xfrm>
          <a:off x="2472531" y="368985"/>
          <a:ext cx="1766094" cy="88304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how</a:t>
          </a:r>
        </a:p>
      </dsp:txBody>
      <dsp:txXfrm>
        <a:off x="2472531" y="368985"/>
        <a:ext cx="1766094" cy="883047"/>
      </dsp:txXfrm>
    </dsp:sp>
    <dsp:sp modelId="{ABD5583D-5D57-BE4C-AF3F-40A8F8B1C02F}">
      <dsp:nvSpPr>
        <dsp:cNvPr id="6" name="任意多边形 5"/>
        <dsp:cNvSpPr/>
      </dsp:nvSpPr>
      <dsp:spPr bwMode="white">
        <a:xfrm>
          <a:off x="1557156" y="1725445"/>
          <a:ext cx="1124313" cy="60287"/>
        </a:xfrm>
        <a:custGeom>
          <a:avLst/>
          <a:gdLst/>
          <a:ahLst/>
          <a:cxnLst/>
          <a:pathLst>
            <a:path w="1771" h="95">
              <a:moveTo>
                <a:pt x="329" y="-641"/>
              </a:moveTo>
              <a:lnTo>
                <a:pt x="1442" y="736"/>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557156" y="1725445"/>
        <a:ext cx="1124313" cy="60287"/>
      </dsp:txXfrm>
    </dsp:sp>
    <dsp:sp modelId="{71CC192A-BFE7-B148-9487-A5BA1EC22FD7}">
      <dsp:nvSpPr>
        <dsp:cNvPr id="7" name="圆角矩形 6"/>
        <dsp:cNvSpPr/>
      </dsp:nvSpPr>
      <dsp:spPr bwMode="white">
        <a:xfrm>
          <a:off x="2472531" y="1751394"/>
          <a:ext cx="1766094" cy="88304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rPr>
            <a:t>answer of that question</a:t>
          </a:r>
        </a:p>
      </dsp:txBody>
      <dsp:txXfrm>
        <a:off x="2472531" y="1751394"/>
        <a:ext cx="1766094" cy="883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6695" cy="3249930"/>
        <a:chOff x="0" y="0"/>
        <a:chExt cx="4036695" cy="3249930"/>
      </a:xfrm>
    </dsp:grpSpPr>
    <dsp:sp modelId="{6F3306E9-9B87-E145-8851-3EB88AB887C4}">
      <dsp:nvSpPr>
        <dsp:cNvPr id="3" name="圆角矩形 2"/>
        <dsp:cNvSpPr/>
      </dsp:nvSpPr>
      <dsp:spPr bwMode="white">
        <a:xfrm>
          <a:off x="265576" y="1063162"/>
          <a:ext cx="1460643" cy="1123607"/>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a:solidFill>
                <a:srgbClr val="FFFF00"/>
              </a:solidFill>
            </a:rPr>
            <a:t>Para</a:t>
          </a:r>
          <a:r>
            <a:rPr lang="zh-CN" sz="2000" b="1">
              <a:solidFill>
                <a:srgbClr val="FFFF00"/>
              </a:solidFill>
            </a:rPr>
            <a:t> </a:t>
          </a:r>
          <a:r>
            <a:rPr lang="en-US" altLang="zh-CN" sz="2000" b="1">
              <a:solidFill>
                <a:srgbClr val="FFFF00"/>
              </a:solidFill>
            </a:rPr>
            <a:t>6-7</a:t>
          </a:r>
          <a:endParaRPr lang="en-US" altLang="zh-CN" sz="2000" b="1">
            <a:solidFill>
              <a:srgbClr val="FFFF00"/>
            </a:solidFill>
          </a:endParaRPr>
        </a:p>
        <a:p>
          <a:pPr lvl="0">
            <a:lnSpc>
              <a:spcPct val="100000"/>
            </a:lnSpc>
            <a:spcBef>
              <a:spcPct val="0"/>
            </a:spcBef>
            <a:spcAft>
              <a:spcPct val="35000"/>
            </a:spcAft>
          </a:pPr>
          <a:r>
            <a:rPr lang="en-US" altLang="zh-CN" sz="2000" b="1">
              <a:solidFill>
                <a:srgbClr val="FFFF00"/>
              </a:solidFill>
            </a:rPr>
            <a:t>Propose  a theory </a:t>
          </a:r>
        </a:p>
      </dsp:txBody>
      <dsp:txXfrm>
        <a:off x="265576" y="1063162"/>
        <a:ext cx="1460643" cy="1123607"/>
      </dsp:txXfrm>
    </dsp:sp>
    <dsp:sp modelId="{681B0668-3ED6-D840-A686-8F60D8B047C3}">
      <dsp:nvSpPr>
        <dsp:cNvPr id="4" name="任意多边形 3"/>
        <dsp:cNvSpPr/>
      </dsp:nvSpPr>
      <dsp:spPr bwMode="white">
        <a:xfrm>
          <a:off x="1324002" y="974838"/>
          <a:ext cx="1388691" cy="40449"/>
        </a:xfrm>
        <a:custGeom>
          <a:avLst/>
          <a:gdLst/>
          <a:ahLst/>
          <a:cxnLst/>
          <a:pathLst>
            <a:path w="2187" h="64">
              <a:moveTo>
                <a:pt x="633" y="1024"/>
              </a:moveTo>
              <a:lnTo>
                <a:pt x="1554" y="-960"/>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324002" y="974838"/>
        <a:ext cx="1388691" cy="40449"/>
      </dsp:txXfrm>
    </dsp:sp>
    <dsp:sp modelId="{FBAE9C7F-D7D8-8A4A-820C-4E8E5D0D9A49}">
      <dsp:nvSpPr>
        <dsp:cNvPr id="5" name="圆角矩形 4"/>
        <dsp:cNvSpPr/>
      </dsp:nvSpPr>
      <dsp:spPr bwMode="white">
        <a:xfrm>
          <a:off x="2310476" y="0"/>
          <a:ext cx="1460643" cy="73032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what</a:t>
          </a:r>
        </a:p>
      </dsp:txBody>
      <dsp:txXfrm>
        <a:off x="2310476" y="0"/>
        <a:ext cx="1460643" cy="730321"/>
      </dsp:txXfrm>
    </dsp:sp>
    <dsp:sp modelId="{ABD5583D-5D57-BE4C-AF3F-40A8F8B1C02F}">
      <dsp:nvSpPr>
        <dsp:cNvPr id="6" name="任意多边形 5"/>
        <dsp:cNvSpPr/>
      </dsp:nvSpPr>
      <dsp:spPr bwMode="white">
        <a:xfrm>
          <a:off x="1669715" y="1414068"/>
          <a:ext cx="699924" cy="40449"/>
        </a:xfrm>
        <a:custGeom>
          <a:avLst/>
          <a:gdLst/>
          <a:ahLst/>
          <a:cxnLst/>
          <a:pathLst>
            <a:path w="1102" h="64">
              <a:moveTo>
                <a:pt x="89" y="332"/>
              </a:moveTo>
              <a:lnTo>
                <a:pt x="1013" y="-268"/>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669715" y="1414068"/>
        <a:ext cx="699924" cy="40449"/>
      </dsp:txXfrm>
    </dsp:sp>
    <dsp:sp modelId="{71CC192A-BFE7-B148-9487-A5BA1EC22FD7}">
      <dsp:nvSpPr>
        <dsp:cNvPr id="7" name="圆角矩形 6"/>
        <dsp:cNvSpPr/>
      </dsp:nvSpPr>
      <dsp:spPr bwMode="white">
        <a:xfrm>
          <a:off x="2313134" y="878460"/>
          <a:ext cx="1460643" cy="73032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a:solidFill>
                <a:srgbClr val="FFFF00"/>
              </a:solidFill>
            </a:rPr>
            <a:t>how</a:t>
          </a:r>
        </a:p>
      </dsp:txBody>
      <dsp:txXfrm>
        <a:off x="2313134" y="878460"/>
        <a:ext cx="1460643" cy="730321"/>
      </dsp:txXfrm>
    </dsp:sp>
    <dsp:sp modelId="{66F8B913-2237-9843-AC26-2B9F8C118DFD}">
      <dsp:nvSpPr>
        <dsp:cNvPr id="8" name="任意多边形 7"/>
        <dsp:cNvSpPr/>
      </dsp:nvSpPr>
      <dsp:spPr bwMode="white">
        <a:xfrm>
          <a:off x="1658590" y="1814708"/>
          <a:ext cx="719515" cy="40449"/>
        </a:xfrm>
        <a:custGeom>
          <a:avLst/>
          <a:gdLst/>
          <a:ahLst/>
          <a:cxnLst/>
          <a:pathLst>
            <a:path w="1133" h="64">
              <a:moveTo>
                <a:pt x="107" y="-299"/>
              </a:moveTo>
              <a:lnTo>
                <a:pt x="1027" y="363"/>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658590" y="1814708"/>
        <a:ext cx="719515" cy="40449"/>
      </dsp:txXfrm>
    </dsp:sp>
    <dsp:sp modelId="{EF2B7CAF-0B96-6649-B427-825092852670}">
      <dsp:nvSpPr>
        <dsp:cNvPr id="9" name="圆角矩形 8"/>
        <dsp:cNvSpPr/>
      </dsp:nvSpPr>
      <dsp:spPr bwMode="white">
        <a:xfrm>
          <a:off x="2310476" y="1679739"/>
          <a:ext cx="1460643" cy="73032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rPr>
            <a:t>people's reaction</a:t>
          </a:r>
        </a:p>
      </dsp:txBody>
      <dsp:txXfrm>
        <a:off x="2310476" y="1679739"/>
        <a:ext cx="1460643" cy="730321"/>
      </dsp:txXfrm>
    </dsp:sp>
    <dsp:sp modelId="{7A521DEA-D523-144C-B5F3-3B833C8F1D01}">
      <dsp:nvSpPr>
        <dsp:cNvPr id="10" name="任意多边形 9"/>
        <dsp:cNvSpPr/>
      </dsp:nvSpPr>
      <dsp:spPr bwMode="white">
        <a:xfrm>
          <a:off x="1324002" y="2234642"/>
          <a:ext cx="1388691" cy="40449"/>
        </a:xfrm>
        <a:custGeom>
          <a:avLst/>
          <a:gdLst/>
          <a:ahLst/>
          <a:cxnLst/>
          <a:pathLst>
            <a:path w="2187" h="64">
              <a:moveTo>
                <a:pt x="633" y="-960"/>
              </a:moveTo>
              <a:lnTo>
                <a:pt x="1554" y="1024"/>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lt2"/>
            </a:solidFill>
          </a:endParaRPr>
        </a:p>
      </dsp:txBody>
      <dsp:txXfrm>
        <a:off x="1324002" y="2234642"/>
        <a:ext cx="1388691" cy="40449"/>
      </dsp:txXfrm>
    </dsp:sp>
    <dsp:sp modelId="{C2AEB659-F9D1-EF45-9058-7D81CC4FD828}">
      <dsp:nvSpPr>
        <dsp:cNvPr id="11" name="圆角矩形 10"/>
        <dsp:cNvSpPr/>
      </dsp:nvSpPr>
      <dsp:spPr bwMode="white">
        <a:xfrm>
          <a:off x="2310476" y="2519609"/>
          <a:ext cx="1460643" cy="730321"/>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rgbClr val="FFFF00"/>
              </a:solidFill>
            </a:rPr>
            <a:t>Influence</a:t>
          </a:r>
        </a:p>
      </dsp:txBody>
      <dsp:txXfrm>
        <a:off x="2310476" y="2519609"/>
        <a:ext cx="1460643" cy="730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4">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5">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6">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7">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8">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9">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3">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4">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custDataLst>
              <p:tags r:id="rId2"/>
            </p:custDataLst>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0" y="685800"/>
            <a:ext cx="6096000" cy="34290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11FC198-2D83-4DFC-8CDD-7D23AF44D4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png"/><Relationship Id="rId14" Type="http://schemas.openxmlformats.org/officeDocument/2006/relationships/tags" Target="../tags/tag12.xml"/><Relationship Id="rId13" Type="http://schemas.openxmlformats.org/officeDocument/2006/relationships/image" Target="../media/image2.png"/><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chOff x="0" y="0"/>
          <a:chExt cx="0" cy="0"/>
        </a:xfrm>
      </p:grpSpPr>
      <p:sp>
        <p:nvSpPr>
          <p:cNvPr id="4" name="Rectangle 9"/>
          <p:cNvSpPr/>
          <p:nvPr userDrawn="1">
            <p:custDataLst>
              <p:tags r:id="rId2"/>
            </p:custDataLst>
          </p:nvPr>
        </p:nvSpPr>
        <p:spPr>
          <a:xfrm>
            <a:off x="8500361" y="241918"/>
            <a:ext cx="365983" cy="2153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6" name="Isosceles Triangle 10"/>
          <p:cNvSpPr/>
          <p:nvPr userDrawn="1">
            <p:custDataLst>
              <p:tags r:id="rId3"/>
            </p:custDataLst>
          </p:nvPr>
        </p:nvSpPr>
        <p:spPr>
          <a:xfrm rot="10610802">
            <a:off x="8504736" y="316259"/>
            <a:ext cx="366581" cy="196391"/>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custDataLst>
              <p:tags r:id="rId4"/>
            </p:custDataLst>
          </p:nvPr>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a:p>
        </p:txBody>
      </p:sp>
      <p:grpSp>
        <p:nvGrpSpPr>
          <p:cNvPr id="8" name="Group 5"/>
          <p:cNvGrpSpPr/>
          <p:nvPr userDrawn="1">
            <p:custDataLst>
              <p:tags r:id="rId5"/>
            </p:custDataLst>
          </p:nvPr>
        </p:nvGrpSpPr>
        <p:grpSpPr>
          <a:xfrm>
            <a:off x="347419" y="4731991"/>
            <a:ext cx="224082" cy="221156"/>
            <a:chOff x="4328868" y="5502988"/>
            <a:chExt cx="500307" cy="493774"/>
          </a:xfrm>
        </p:grpSpPr>
        <p:sp>
          <p:nvSpPr>
            <p:cNvPr id="9" name="Freeform 7">
              <a:hlinkClick r:id="" action="ppaction://hlinkshowjump?jump=previousslide"/>
            </p:cNvPr>
            <p:cNvSpPr/>
            <p:nvPr userDrawn="1">
              <p:custDataLst>
                <p:tags r:id="rId6"/>
              </p:custDataLst>
            </p:nvPr>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custDataLst>
                <p:tags r:id="rId7"/>
              </p:custDataLst>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custDataLst>
              <p:tags r:id="rId8"/>
            </p:custDataLst>
          </p:nvPr>
        </p:nvGrpSpPr>
        <p:grpSpPr>
          <a:xfrm flipH="1">
            <a:off x="933709" y="4731991"/>
            <a:ext cx="224082" cy="221156"/>
            <a:chOff x="4328868" y="5502988"/>
            <a:chExt cx="500307" cy="493774"/>
          </a:xfrm>
        </p:grpSpPr>
        <p:sp>
          <p:nvSpPr>
            <p:cNvPr id="12" name="Freeform 10">
              <a:hlinkClick r:id="" action="ppaction://hlinkshowjump?jump=nextslide"/>
            </p:cNvPr>
            <p:cNvSpPr/>
            <p:nvPr userDrawn="1">
              <p:custDataLst>
                <p:tags r:id="rId9"/>
              </p:custDataLst>
            </p:nvPr>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custDataLst>
                <p:tags r:id="rId10"/>
              </p:custDataLst>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custDataLst>
              <p:tags r:id="rId11"/>
            </p:custDataLst>
          </p:nvPr>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299916" y="210344"/>
            <a:ext cx="705222" cy="70522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custDataLst>
              <p:tags r:id="rId16"/>
            </p:custDataLst>
          </p:nvPr>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custDataLst>
              <p:tags r:id="rId17"/>
            </p:custDataLst>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a:t>单击此处编辑母版标题样式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457200" y="4767262"/>
            <a:ext cx="2133600" cy="274638"/>
          </a:xfrm>
          <a:prstGeom prst="rect">
            <a:avLst/>
          </a:prstGeom>
        </p:spPr>
        <p:txBody>
          <a:bodyPr lIns="274320" numCol="1" anchor="ctr" anchorCtr="0" compatLnSpc="1">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fld id="{AA145199-4A97-4A66-979A-F6B167BECA89}" type="datetime1">
              <a:rPr lang="en-US" altLang="zh-CN" sz="1200"/>
            </a:fld>
            <a:endParaRPr lang="en-US" altLang="zh-CN" sz="1200"/>
          </a:p>
        </p:txBody>
      </p:sp>
      <p:sp>
        <p:nvSpPr>
          <p:cNvPr id="2" name="页脚占位符 4"/>
          <p:cNvSpPr>
            <a:spLocks noGrp="1"/>
          </p:cNvSpPr>
          <p:nvPr>
            <p:ph type="ftr" sz="quarter" idx="11"/>
            <p:custDataLst>
              <p:tags r:id="rId3"/>
            </p:custDataLst>
          </p:nvPr>
        </p:nvSpPr>
        <p:spPr>
          <a:xfrm>
            <a:off x="3124200" y="4767262"/>
            <a:ext cx="2895600" cy="274638"/>
          </a:xfrm>
          <a:prstGeom prst="rect">
            <a:avLst/>
          </a:prstGeom>
        </p:spPr>
        <p:txBody>
          <a:bodyPr numCol="1" anchor="ctr" anchorCtr="0" compatLnSpc="1">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ctr" eaLnBrk="1" hangingPunct="1"/>
            <a:endParaRPr lang="en-US" altLang="zh-CN" sz="1200"/>
          </a:p>
        </p:txBody>
      </p:sp>
      <p:sp>
        <p:nvSpPr>
          <p:cNvPr id="3" name="灯片编号占位符 5"/>
          <p:cNvSpPr>
            <a:spLocks noGrp="1"/>
          </p:cNvSpPr>
          <p:nvPr>
            <p:ph type="sldNum" sz="quarter" idx="12"/>
            <p:custDataLst>
              <p:tags r:id="rId4"/>
            </p:custDataLst>
          </p:nvPr>
        </p:nvSpPr>
        <p:spPr>
          <a:xfrm>
            <a:off x="6553200" y="4767262"/>
            <a:ext cx="2133600" cy="274638"/>
          </a:xfrm>
          <a:prstGeom prst="rect">
            <a:avLst/>
          </a:prstGeom>
        </p:spPr>
        <p:txBody>
          <a:bodyPr lIns="45720" rIns="45720" numCol="1" anchor="ctr" anchorCtr="0" compatLnSpc="1">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10E18B99-42CD-4CB5-AA22-BFEED2C3B243}" type="slidenum">
              <a:rPr lang="en-US" altLang="zh-CN" sz="1200"/>
            </a:fld>
            <a:endParaRPr lang="en-US" altLang="zh-CN" sz="120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27.xml"/><Relationship Id="rId7" Type="http://schemas.openxmlformats.org/officeDocument/2006/relationships/image" Target="../media/image4.jpeg"/><Relationship Id="rId6" Type="http://schemas.openxmlformats.org/officeDocument/2006/relationships/tags" Target="../tags/tag2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0339" y="11933"/>
            <a:ext cx="9123322" cy="51312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custDataLst>
              <p:tags r:id="rId8"/>
            </p:custDataLst>
          </p:nvPr>
        </p:nvSpPr>
        <p:spPr>
          <a:xfrm>
            <a:off x="0" y="0"/>
            <a:ext cx="9144000" cy="5143198"/>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3" Type="http://schemas.openxmlformats.org/officeDocument/2006/relationships/notesSlide" Target="../notesSlides/notesSlide1.xml"/><Relationship Id="rId22" Type="http://schemas.openxmlformats.org/officeDocument/2006/relationships/slideLayout" Target="../slideLayouts/slideLayout1.xml"/><Relationship Id="rId21" Type="http://schemas.openxmlformats.org/officeDocument/2006/relationships/tags" Target="../tags/tag48.xml"/><Relationship Id="rId20" Type="http://schemas.openxmlformats.org/officeDocument/2006/relationships/tags" Target="../tags/tag47.xml"/><Relationship Id="rId2" Type="http://schemas.openxmlformats.org/officeDocument/2006/relationships/tags" Target="../tags/tag29.xml"/><Relationship Id="rId19" Type="http://schemas.openxmlformats.org/officeDocument/2006/relationships/tags" Target="../tags/tag46.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0.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8" Type="http://schemas.openxmlformats.org/officeDocument/2006/relationships/slideLayout" Target="../slideLayouts/slideLayout5.xml"/><Relationship Id="rId37" Type="http://schemas.openxmlformats.org/officeDocument/2006/relationships/tags" Target="../tags/tag176.xml"/><Relationship Id="rId36" Type="http://schemas.openxmlformats.org/officeDocument/2006/relationships/tags" Target="../tags/tag175.xml"/><Relationship Id="rId35" Type="http://schemas.openxmlformats.org/officeDocument/2006/relationships/tags" Target="../tags/tag174.xml"/><Relationship Id="rId34" Type="http://schemas.openxmlformats.org/officeDocument/2006/relationships/tags" Target="../tags/tag173.xml"/><Relationship Id="rId33" Type="http://schemas.openxmlformats.org/officeDocument/2006/relationships/tags" Target="../tags/tag172.xml"/><Relationship Id="rId32" Type="http://schemas.openxmlformats.org/officeDocument/2006/relationships/tags" Target="../tags/tag171.xml"/><Relationship Id="rId31" Type="http://schemas.openxmlformats.org/officeDocument/2006/relationships/tags" Target="../tags/tag170.xml"/><Relationship Id="rId30" Type="http://schemas.openxmlformats.org/officeDocument/2006/relationships/tags" Target="../tags/tag169.xml"/><Relationship Id="rId3" Type="http://schemas.openxmlformats.org/officeDocument/2006/relationships/tags" Target="../tags/tag148.xml"/><Relationship Id="rId29" Type="http://schemas.openxmlformats.org/officeDocument/2006/relationships/tags" Target="../tags/tag168.xml"/><Relationship Id="rId28" Type="http://schemas.openxmlformats.org/officeDocument/2006/relationships/image" Target="../media/image16.png"/><Relationship Id="rId27" Type="http://schemas.openxmlformats.org/officeDocument/2006/relationships/tags" Target="../tags/tag167.xml"/><Relationship Id="rId26" Type="http://schemas.openxmlformats.org/officeDocument/2006/relationships/tags" Target="../tags/tag166.xml"/><Relationship Id="rId25" Type="http://schemas.openxmlformats.org/officeDocument/2006/relationships/image" Target="../media/image15.png"/><Relationship Id="rId24" Type="http://schemas.openxmlformats.org/officeDocument/2006/relationships/tags" Target="../tags/tag165.xml"/><Relationship Id="rId23" Type="http://schemas.openxmlformats.org/officeDocument/2006/relationships/tags" Target="../tags/tag164.xml"/><Relationship Id="rId22" Type="http://schemas.openxmlformats.org/officeDocument/2006/relationships/tags" Target="../tags/tag163.xml"/><Relationship Id="rId21" Type="http://schemas.openxmlformats.org/officeDocument/2006/relationships/image" Target="../media/image14.png"/><Relationship Id="rId20" Type="http://schemas.openxmlformats.org/officeDocument/2006/relationships/tags" Target="../tags/tag162.xml"/><Relationship Id="rId2" Type="http://schemas.openxmlformats.org/officeDocument/2006/relationships/tags" Target="../tags/tag147.xml"/><Relationship Id="rId19" Type="http://schemas.openxmlformats.org/officeDocument/2006/relationships/tags" Target="../tags/tag161.xml"/><Relationship Id="rId18" Type="http://schemas.openxmlformats.org/officeDocument/2006/relationships/tags" Target="../tags/tag160.xml"/><Relationship Id="rId17" Type="http://schemas.openxmlformats.org/officeDocument/2006/relationships/image" Target="../media/image13.png"/><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image" Target="../media/image12.png"/><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6.xml"/></Relationships>
</file>

<file path=ppt/slides/_rels/slide11.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78.xml"/><Relationship Id="rId12" Type="http://schemas.openxmlformats.org/officeDocument/2006/relationships/slideLayout" Target="../slideLayouts/slideLayout4.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7.xml"/></Relationships>
</file>

<file path=ppt/slides/_rels/slide12.xml.rels><?xml version="1.0" encoding="UTF-8" standalone="yes"?>
<Relationships xmlns="http://schemas.openxmlformats.org/package/2006/relationships"><Relationship Id="rId9" Type="http://schemas.openxmlformats.org/officeDocument/2006/relationships/diagramData" Target="../diagrams/data3.xml"/><Relationship Id="rId8" Type="http://schemas.openxmlformats.org/officeDocument/2006/relationships/tags" Target="../tags/tag185.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tags" Target="../tags/tag184.xml"/><Relationship Id="rId16" Type="http://schemas.openxmlformats.org/officeDocument/2006/relationships/slideLayout" Target="../slideLayouts/slideLayout4.xml"/><Relationship Id="rId15" Type="http://schemas.openxmlformats.org/officeDocument/2006/relationships/tags" Target="../tags/tag187.xml"/><Relationship Id="rId14" Type="http://schemas.openxmlformats.org/officeDocument/2006/relationships/tags" Target="../tags/tag186.xml"/><Relationship Id="rId13" Type="http://schemas.microsoft.com/office/2007/relationships/diagramDrawing" Target="../diagrams/drawing3.xml"/><Relationship Id="rId12" Type="http://schemas.openxmlformats.org/officeDocument/2006/relationships/diagramColors" Target="../diagrams/colors3.xml"/><Relationship Id="rId11" Type="http://schemas.openxmlformats.org/officeDocument/2006/relationships/diagramQuickStyle" Target="../diagrams/quickStyle3.xml"/><Relationship Id="rId10" Type="http://schemas.openxmlformats.org/officeDocument/2006/relationships/diagramLayout" Target="../diagrams/layout3.xml"/><Relationship Id="rId1" Type="http://schemas.openxmlformats.org/officeDocument/2006/relationships/tags" Target="../tags/tag183.xml"/></Relationships>
</file>

<file path=ppt/slides/_rels/slide13.xml.rels><?xml version="1.0" encoding="UTF-8" standalone="yes"?>
<Relationships xmlns="http://schemas.openxmlformats.org/package/2006/relationships"><Relationship Id="rId9" Type="http://schemas.openxmlformats.org/officeDocument/2006/relationships/diagramData" Target="../diagrams/data5.xml"/><Relationship Id="rId8" Type="http://schemas.openxmlformats.org/officeDocument/2006/relationships/tags" Target="../tags/tag190.xml"/><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 Type="http://schemas.openxmlformats.org/officeDocument/2006/relationships/tags" Target="../tags/tag189.xml"/><Relationship Id="rId17" Type="http://schemas.openxmlformats.org/officeDocument/2006/relationships/slideLayout" Target="../slideLayouts/slideLayout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microsoft.com/office/2007/relationships/diagramDrawing" Target="../diagrams/drawing5.xml"/><Relationship Id="rId12" Type="http://schemas.openxmlformats.org/officeDocument/2006/relationships/diagramColors" Target="../diagrams/colors5.xml"/><Relationship Id="rId11" Type="http://schemas.openxmlformats.org/officeDocument/2006/relationships/diagramQuickStyle" Target="../diagrams/quickStyle5.xml"/><Relationship Id="rId10" Type="http://schemas.openxmlformats.org/officeDocument/2006/relationships/diagramLayout" Target="../diagrams/layout5.xml"/><Relationship Id="rId1" Type="http://schemas.openxmlformats.org/officeDocument/2006/relationships/tags" Target="../tags/tag188.xml"/></Relationships>
</file>

<file path=ppt/slides/_rels/slide14.xml.rels><?xml version="1.0" encoding="UTF-8" standalone="yes"?>
<Relationships xmlns="http://schemas.openxmlformats.org/package/2006/relationships"><Relationship Id="rId9" Type="http://schemas.openxmlformats.org/officeDocument/2006/relationships/diagramData" Target="../diagrams/data7.xml"/><Relationship Id="rId8" Type="http://schemas.openxmlformats.org/officeDocument/2006/relationships/tags" Target="../tags/tag196.xml"/><Relationship Id="rId7" Type="http://schemas.microsoft.com/office/2007/relationships/diagramDrawing" Target="../diagrams/drawin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3" Type="http://schemas.openxmlformats.org/officeDocument/2006/relationships/diagramData" Target="../diagrams/data6.xml"/><Relationship Id="rId2" Type="http://schemas.openxmlformats.org/officeDocument/2006/relationships/tags" Target="../tags/tag195.xml"/><Relationship Id="rId16" Type="http://schemas.openxmlformats.org/officeDocument/2006/relationships/slideLayout" Target="../slideLayouts/slideLayout4.xml"/><Relationship Id="rId15" Type="http://schemas.openxmlformats.org/officeDocument/2006/relationships/tags" Target="../tags/tag198.xml"/><Relationship Id="rId14" Type="http://schemas.openxmlformats.org/officeDocument/2006/relationships/tags" Target="../tags/tag197.xml"/><Relationship Id="rId13" Type="http://schemas.microsoft.com/office/2007/relationships/diagramDrawing" Target="../diagrams/drawing7.xml"/><Relationship Id="rId12" Type="http://schemas.openxmlformats.org/officeDocument/2006/relationships/diagramColors" Target="../diagrams/colors7.xml"/><Relationship Id="rId11" Type="http://schemas.openxmlformats.org/officeDocument/2006/relationships/diagramQuickStyle" Target="../diagrams/quickStyle7.xml"/><Relationship Id="rId10" Type="http://schemas.openxmlformats.org/officeDocument/2006/relationships/diagramLayout" Target="../diagrams/layout7.xml"/><Relationship Id="rId1" Type="http://schemas.openxmlformats.org/officeDocument/2006/relationships/tags" Target="../tags/tag194.xml"/></Relationships>
</file>

<file path=ppt/slides/_rels/slide15.xml.rels><?xml version="1.0" encoding="UTF-8" standalone="yes"?>
<Relationships xmlns="http://schemas.openxmlformats.org/package/2006/relationships"><Relationship Id="rId9" Type="http://schemas.openxmlformats.org/officeDocument/2006/relationships/diagramData" Target="../diagrams/data9.xml"/><Relationship Id="rId8" Type="http://schemas.openxmlformats.org/officeDocument/2006/relationships/tags" Target="../tags/tag201.xml"/><Relationship Id="rId7" Type="http://schemas.microsoft.com/office/2007/relationships/diagramDrawing" Target="../diagrams/drawing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3" Type="http://schemas.openxmlformats.org/officeDocument/2006/relationships/diagramData" Target="../diagrams/data8.xml"/><Relationship Id="rId2" Type="http://schemas.openxmlformats.org/officeDocument/2006/relationships/tags" Target="../tags/tag200.xml"/><Relationship Id="rId18" Type="http://schemas.openxmlformats.org/officeDocument/2006/relationships/slideLayout" Target="../slideLayouts/slideLayout4.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microsoft.com/office/2007/relationships/diagramDrawing" Target="../diagrams/drawing9.xml"/><Relationship Id="rId12" Type="http://schemas.openxmlformats.org/officeDocument/2006/relationships/diagramColors" Target="../diagrams/colors9.xml"/><Relationship Id="rId11" Type="http://schemas.openxmlformats.org/officeDocument/2006/relationships/diagramQuickStyle" Target="../diagrams/quickStyle9.xml"/><Relationship Id="rId10" Type="http://schemas.openxmlformats.org/officeDocument/2006/relationships/diagramLayout" Target="../diagrams/layout9.xml"/><Relationship Id="rId1" Type="http://schemas.openxmlformats.org/officeDocument/2006/relationships/tags" Target="../tags/tag199.xml"/></Relationships>
</file>

<file path=ppt/slides/_rels/slide1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image" Target="../media/image17.png"/><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slideLayout" Target="../slideLayouts/slideLayout2.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6.xml"/></Relationships>
</file>

<file path=ppt/slides/_rels/slide17.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media/image19.emf"/><Relationship Id="rId3" Type="http://schemas.openxmlformats.org/officeDocument/2006/relationships/tags" Target="../tags/tag217.xml"/><Relationship Id="rId2" Type="http://schemas.openxmlformats.org/officeDocument/2006/relationships/image" Target="../media/image18.jpeg"/><Relationship Id="rId10" Type="http://schemas.openxmlformats.org/officeDocument/2006/relationships/slideLayout" Target="../slideLayouts/slideLayout4.xml"/><Relationship Id="rId1" Type="http://schemas.openxmlformats.org/officeDocument/2006/relationships/tags" Target="../tags/tag21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6.xml"/><Relationship Id="rId4" Type="http://schemas.openxmlformats.org/officeDocument/2006/relationships/image" Target="../media/image20.png"/><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image" Target="../media/image21.jpeg"/><Relationship Id="rId2" Type="http://schemas.openxmlformats.org/officeDocument/2006/relationships/tags" Target="../tags/tag228.xml"/><Relationship Id="rId1" Type="http://schemas.openxmlformats.org/officeDocument/2006/relationships/tags" Target="../tags/tag227.xml"/></Relationships>
</file>

<file path=ppt/slides/_rels/slide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3" Type="http://schemas.openxmlformats.org/officeDocument/2006/relationships/notesSlide" Target="../notesSlides/notesSlide2.xml"/><Relationship Id="rId52" Type="http://schemas.openxmlformats.org/officeDocument/2006/relationships/slideLayout" Target="../slideLayouts/slideLayout1.xml"/><Relationship Id="rId51" Type="http://schemas.openxmlformats.org/officeDocument/2006/relationships/tags" Target="../tags/tag102.xml"/><Relationship Id="rId50" Type="http://schemas.openxmlformats.org/officeDocument/2006/relationships/tags" Target="../tags/tag101.xml"/><Relationship Id="rId5" Type="http://schemas.openxmlformats.org/officeDocument/2006/relationships/tags" Target="../tags/tag56.xml"/><Relationship Id="rId49" Type="http://schemas.openxmlformats.org/officeDocument/2006/relationships/tags" Target="../tags/tag100.xml"/><Relationship Id="rId48" Type="http://schemas.openxmlformats.org/officeDocument/2006/relationships/tags" Target="../tags/tag99.xml"/><Relationship Id="rId47" Type="http://schemas.openxmlformats.org/officeDocument/2006/relationships/tags" Target="../tags/tag98.xml"/><Relationship Id="rId46" Type="http://schemas.openxmlformats.org/officeDocument/2006/relationships/tags" Target="../tags/tag97.xml"/><Relationship Id="rId45" Type="http://schemas.openxmlformats.org/officeDocument/2006/relationships/tags" Target="../tags/tag96.xml"/><Relationship Id="rId44" Type="http://schemas.openxmlformats.org/officeDocument/2006/relationships/tags" Target="../tags/tag95.xml"/><Relationship Id="rId43" Type="http://schemas.openxmlformats.org/officeDocument/2006/relationships/tags" Target="../tags/tag94.xml"/><Relationship Id="rId42" Type="http://schemas.openxmlformats.org/officeDocument/2006/relationships/tags" Target="../tags/tag93.xml"/><Relationship Id="rId41" Type="http://schemas.openxmlformats.org/officeDocument/2006/relationships/tags" Target="../tags/tag92.xml"/><Relationship Id="rId40" Type="http://schemas.openxmlformats.org/officeDocument/2006/relationships/tags" Target="../tags/tag91.xml"/><Relationship Id="rId4" Type="http://schemas.openxmlformats.org/officeDocument/2006/relationships/tags" Target="../tags/tag55.xml"/><Relationship Id="rId39" Type="http://schemas.openxmlformats.org/officeDocument/2006/relationships/tags" Target="../tags/tag90.xml"/><Relationship Id="rId38" Type="http://schemas.openxmlformats.org/officeDocument/2006/relationships/tags" Target="../tags/tag89.xml"/><Relationship Id="rId37" Type="http://schemas.openxmlformats.org/officeDocument/2006/relationships/tags" Target="../tags/tag88.xml"/><Relationship Id="rId36" Type="http://schemas.openxmlformats.org/officeDocument/2006/relationships/tags" Target="../tags/tag87.xml"/><Relationship Id="rId35" Type="http://schemas.openxmlformats.org/officeDocument/2006/relationships/tags" Target="../tags/tag86.xml"/><Relationship Id="rId34" Type="http://schemas.openxmlformats.org/officeDocument/2006/relationships/tags" Target="../tags/tag85.xml"/><Relationship Id="rId33" Type="http://schemas.openxmlformats.org/officeDocument/2006/relationships/tags" Target="../tags/tag84.xml"/><Relationship Id="rId32" Type="http://schemas.openxmlformats.org/officeDocument/2006/relationships/tags" Target="../tags/tag83.xml"/><Relationship Id="rId31" Type="http://schemas.openxmlformats.org/officeDocument/2006/relationships/tags" Target="../tags/tag82.xml"/><Relationship Id="rId30" Type="http://schemas.openxmlformats.org/officeDocument/2006/relationships/tags" Target="../tags/tag81.xml"/><Relationship Id="rId3" Type="http://schemas.openxmlformats.org/officeDocument/2006/relationships/tags" Target="../tags/tag54.xml"/><Relationship Id="rId29" Type="http://schemas.openxmlformats.org/officeDocument/2006/relationships/tags" Target="../tags/tag80.xml"/><Relationship Id="rId28" Type="http://schemas.openxmlformats.org/officeDocument/2006/relationships/tags" Target="../tags/tag79.xml"/><Relationship Id="rId27" Type="http://schemas.openxmlformats.org/officeDocument/2006/relationships/tags" Target="../tags/tag78.xml"/><Relationship Id="rId26" Type="http://schemas.openxmlformats.org/officeDocument/2006/relationships/tags" Target="../tags/tag77.xml"/><Relationship Id="rId25" Type="http://schemas.openxmlformats.org/officeDocument/2006/relationships/tags" Target="../tags/tag76.xml"/><Relationship Id="rId24" Type="http://schemas.openxmlformats.org/officeDocument/2006/relationships/tags" Target="../tags/tag75.xml"/><Relationship Id="rId23" Type="http://schemas.openxmlformats.org/officeDocument/2006/relationships/tags" Target="../tags/tag74.xml"/><Relationship Id="rId22" Type="http://schemas.openxmlformats.org/officeDocument/2006/relationships/tags" Target="../tags/tag73.xml"/><Relationship Id="rId21" Type="http://schemas.openxmlformats.org/officeDocument/2006/relationships/tags" Target="../tags/tag72.xml"/><Relationship Id="rId20" Type="http://schemas.openxmlformats.org/officeDocument/2006/relationships/tags" Target="../tags/tag71.xml"/><Relationship Id="rId2" Type="http://schemas.openxmlformats.org/officeDocument/2006/relationships/tags" Target="../tags/tag5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21.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2" Type="http://schemas.openxmlformats.org/officeDocument/2006/relationships/notesSlide" Target="../notesSlides/notesSlide3.xml"/><Relationship Id="rId41" Type="http://schemas.openxmlformats.org/officeDocument/2006/relationships/slideLayout" Target="../slideLayouts/slideLayout1.xml"/><Relationship Id="rId40" Type="http://schemas.openxmlformats.org/officeDocument/2006/relationships/image" Target="../media/image22.png"/><Relationship Id="rId4" Type="http://schemas.openxmlformats.org/officeDocument/2006/relationships/tags" Target="../tags/tag237.xml"/><Relationship Id="rId39" Type="http://schemas.openxmlformats.org/officeDocument/2006/relationships/tags" Target="../tags/tag272.xml"/><Relationship Id="rId38" Type="http://schemas.openxmlformats.org/officeDocument/2006/relationships/tags" Target="../tags/tag271.xml"/><Relationship Id="rId37" Type="http://schemas.openxmlformats.org/officeDocument/2006/relationships/tags" Target="../tags/tag270.xml"/><Relationship Id="rId36" Type="http://schemas.openxmlformats.org/officeDocument/2006/relationships/tags" Target="../tags/tag269.xml"/><Relationship Id="rId35" Type="http://schemas.openxmlformats.org/officeDocument/2006/relationships/tags" Target="../tags/tag268.xml"/><Relationship Id="rId34" Type="http://schemas.openxmlformats.org/officeDocument/2006/relationships/tags" Target="../tags/tag267.xml"/><Relationship Id="rId33" Type="http://schemas.openxmlformats.org/officeDocument/2006/relationships/tags" Target="../tags/tag266.xml"/><Relationship Id="rId32" Type="http://schemas.openxmlformats.org/officeDocument/2006/relationships/tags" Target="../tags/tag265.xml"/><Relationship Id="rId31" Type="http://schemas.openxmlformats.org/officeDocument/2006/relationships/tags" Target="../tags/tag264.xml"/><Relationship Id="rId30" Type="http://schemas.openxmlformats.org/officeDocument/2006/relationships/tags" Target="../tags/tag263.xml"/><Relationship Id="rId3" Type="http://schemas.openxmlformats.org/officeDocument/2006/relationships/tags" Target="../tags/tag236.xml"/><Relationship Id="rId29" Type="http://schemas.openxmlformats.org/officeDocument/2006/relationships/tags" Target="../tags/tag262.xml"/><Relationship Id="rId28" Type="http://schemas.openxmlformats.org/officeDocument/2006/relationships/tags" Target="../tags/tag261.xml"/><Relationship Id="rId27" Type="http://schemas.openxmlformats.org/officeDocument/2006/relationships/tags" Target="../tags/tag260.xml"/><Relationship Id="rId26" Type="http://schemas.openxmlformats.org/officeDocument/2006/relationships/tags" Target="../tags/tag259.xml"/><Relationship Id="rId25" Type="http://schemas.openxmlformats.org/officeDocument/2006/relationships/tags" Target="../tags/tag258.xml"/><Relationship Id="rId24" Type="http://schemas.openxmlformats.org/officeDocument/2006/relationships/tags" Target="../tags/tag257.xml"/><Relationship Id="rId23" Type="http://schemas.openxmlformats.org/officeDocument/2006/relationships/tags" Target="../tags/tag256.xml"/><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tags" Target="../tags/tag235.xml"/><Relationship Id="rId19" Type="http://schemas.openxmlformats.org/officeDocument/2006/relationships/tags" Target="../tags/tag252.xml"/><Relationship Id="rId18" Type="http://schemas.openxmlformats.org/officeDocument/2006/relationships/tags" Target="../tags/tag251.xml"/><Relationship Id="rId17" Type="http://schemas.openxmlformats.org/officeDocument/2006/relationships/tags" Target="../tags/tag250.xml"/><Relationship Id="rId16" Type="http://schemas.openxmlformats.org/officeDocument/2006/relationships/tags" Target="../tags/tag249.xml"/><Relationship Id="rId15" Type="http://schemas.openxmlformats.org/officeDocument/2006/relationships/tags" Target="../tags/tag248.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5.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7.png"/><Relationship Id="rId3" Type="http://schemas.openxmlformats.org/officeDocument/2006/relationships/tags" Target="../tags/tag117.xml"/><Relationship Id="rId2" Type="http://schemas.openxmlformats.org/officeDocument/2006/relationships/image" Target="../media/image6.jpeg"/><Relationship Id="rId15" Type="http://schemas.openxmlformats.org/officeDocument/2006/relationships/slideLayout" Target="../slideLayouts/slideLayout2.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8.png"/><Relationship Id="rId1" Type="http://schemas.openxmlformats.org/officeDocument/2006/relationships/tags" Target="../tags/tag12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tags" Target="../tags/tag135.xml"/><Relationship Id="rId4" Type="http://schemas.openxmlformats.org/officeDocument/2006/relationships/image" Target="../media/image9.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10.png"/><Relationship Id="rId4" Type="http://schemas.openxmlformats.org/officeDocument/2006/relationships/tags" Target="../tags/tag138.xml"/><Relationship Id="rId3" Type="http://schemas.openxmlformats.org/officeDocument/2006/relationships/image" Target="../media/image9.png"/><Relationship Id="rId2" Type="http://schemas.openxmlformats.org/officeDocument/2006/relationships/tags" Target="../tags/tag137.xml"/><Relationship Id="rId1" Type="http://schemas.openxmlformats.org/officeDocument/2006/relationships/tags" Target="../tags/tag13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5.xml"/><Relationship Id="rId5" Type="http://schemas.openxmlformats.org/officeDocument/2006/relationships/slide" Target="slide3.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custDataLst>
              <p:tags r:id="rId1"/>
            </p:custDataLst>
          </p:nvPr>
        </p:nvGrpSpPr>
        <p:grpSpPr>
          <a:xfrm>
            <a:off x="381333" y="1054249"/>
            <a:ext cx="1153284" cy="1153284"/>
            <a:chOff x="304800" y="673100"/>
            <a:chExt cx="4000500" cy="4000500"/>
          </a:xfrm>
          <a:effectLst>
            <a:outerShdw blurRad="444500" dist="254000" dir="6840000" algn="tr" rotWithShape="0">
              <a:prstClr val="black">
                <a:alpha val="24000"/>
              </a:prstClr>
            </a:outerShdw>
          </a:effectLst>
        </p:grpSpPr>
        <p:sp>
          <p:nvSpPr>
            <p:cNvPr id="55" name="同心圆 54"/>
            <p:cNvSpPr/>
            <p:nvPr>
              <p:custDataLst>
                <p:tags r:id="rId2"/>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6" name="椭圆 55"/>
            <p:cNvSpPr/>
            <p:nvPr>
              <p:custDataLst>
                <p:tags r:id="rId3"/>
              </p:custDataLst>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47" name="组合 46"/>
          <p:cNvGrpSpPr/>
          <p:nvPr>
            <p:custDataLst>
              <p:tags r:id="rId4"/>
            </p:custDataLst>
          </p:nvPr>
        </p:nvGrpSpPr>
        <p:grpSpPr>
          <a:xfrm>
            <a:off x="2685589" y="2341523"/>
            <a:ext cx="1153284" cy="1153284"/>
            <a:chOff x="304800" y="673100"/>
            <a:chExt cx="4000500" cy="4000500"/>
          </a:xfrm>
          <a:effectLst>
            <a:outerShdw blurRad="444500" dist="254000" dir="6840000" algn="tr" rotWithShape="0">
              <a:prstClr val="black">
                <a:alpha val="24000"/>
              </a:prstClr>
            </a:outerShdw>
          </a:effectLst>
        </p:grpSpPr>
        <p:sp>
          <p:nvSpPr>
            <p:cNvPr id="48" name="同心圆 47"/>
            <p:cNvSpPr/>
            <p:nvPr>
              <p:custDataLst>
                <p:tags r:id="rId5"/>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9" name="椭圆 48"/>
            <p:cNvSpPr/>
            <p:nvPr>
              <p:custDataLst>
                <p:tags r:id="rId6"/>
              </p:custDataLst>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50" name="组合 49"/>
          <p:cNvGrpSpPr/>
          <p:nvPr>
            <p:custDataLst>
              <p:tags r:id="rId7"/>
            </p:custDataLst>
          </p:nvPr>
        </p:nvGrpSpPr>
        <p:grpSpPr>
          <a:xfrm>
            <a:off x="1644696" y="2791713"/>
            <a:ext cx="1436242" cy="1436242"/>
            <a:chOff x="304800" y="673100"/>
            <a:chExt cx="4000500" cy="4000500"/>
          </a:xfrm>
          <a:effectLst>
            <a:outerShdw blurRad="444500" dist="254000" dir="6840000" algn="tr" rotWithShape="0">
              <a:prstClr val="black">
                <a:alpha val="24000"/>
              </a:prstClr>
            </a:outerShdw>
          </a:effectLst>
        </p:grpSpPr>
        <p:sp>
          <p:nvSpPr>
            <p:cNvPr id="51" name="同心圆 50"/>
            <p:cNvSpPr/>
            <p:nvPr>
              <p:custDataLst>
                <p:tags r:id="rId8"/>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2" name="椭圆 51"/>
            <p:cNvSpPr/>
            <p:nvPr>
              <p:custDataLst>
                <p:tags r:id="rId9"/>
              </p:custDataLst>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41" name="组合 40"/>
          <p:cNvGrpSpPr/>
          <p:nvPr>
            <p:custDataLst>
              <p:tags r:id="rId10"/>
            </p:custDataLst>
          </p:nvPr>
        </p:nvGrpSpPr>
        <p:grpSpPr>
          <a:xfrm>
            <a:off x="682308" y="699542"/>
            <a:ext cx="3010846" cy="3010846"/>
            <a:chOff x="304800" y="673100"/>
            <a:chExt cx="4000500" cy="4000500"/>
          </a:xfrm>
          <a:effectLst>
            <a:outerShdw blurRad="444500" dist="254000" dir="6840000" algn="tr" rotWithShape="0">
              <a:prstClr val="black">
                <a:alpha val="45000"/>
              </a:prstClr>
            </a:outerShdw>
          </a:effectLst>
        </p:grpSpPr>
        <p:sp>
          <p:nvSpPr>
            <p:cNvPr id="42" name="同心圆 41"/>
            <p:cNvSpPr/>
            <p:nvPr>
              <p:custDataLst>
                <p:tags r:id="rId11"/>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4" name="椭圆 43"/>
            <p:cNvSpPr/>
            <p:nvPr>
              <p:custDataLst>
                <p:tags r:id="rId12"/>
              </p:custDataLst>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57" name="组合 56"/>
          <p:cNvGrpSpPr/>
          <p:nvPr>
            <p:custDataLst>
              <p:tags r:id="rId13"/>
            </p:custDataLst>
          </p:nvPr>
        </p:nvGrpSpPr>
        <p:grpSpPr>
          <a:xfrm>
            <a:off x="3673633" y="825784"/>
            <a:ext cx="501312" cy="501312"/>
            <a:chOff x="304800" y="673100"/>
            <a:chExt cx="4000500" cy="4000500"/>
          </a:xfrm>
          <a:effectLst>
            <a:outerShdw blurRad="444500" dist="254000" dir="6840000" algn="tr" rotWithShape="0">
              <a:prstClr val="black">
                <a:alpha val="24000"/>
              </a:prstClr>
            </a:outerShdw>
          </a:effectLst>
        </p:grpSpPr>
        <p:sp>
          <p:nvSpPr>
            <p:cNvPr id="58" name="同心圆 57"/>
            <p:cNvSpPr/>
            <p:nvPr>
              <p:custDataLst>
                <p:tags r:id="rId14"/>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9" name="椭圆 58"/>
            <p:cNvSpPr/>
            <p:nvPr>
              <p:custDataLst>
                <p:tags r:id="rId15"/>
              </p:custDataLst>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1" name="TextBox 60"/>
          <p:cNvSpPr txBox="1"/>
          <p:nvPr>
            <p:custDataLst>
              <p:tags r:id="rId16"/>
            </p:custDataLst>
          </p:nvPr>
        </p:nvSpPr>
        <p:spPr>
          <a:xfrm>
            <a:off x="827421" y="1203757"/>
            <a:ext cx="2586328" cy="2122805"/>
          </a:xfrm>
          <a:prstGeom prst="rect">
            <a:avLst/>
          </a:prstGeom>
          <a:noFill/>
        </p:spPr>
        <p:txBody>
          <a:bodyPr wrap="square" rtlCol="0">
            <a:spAutoFit/>
          </a:bodyPr>
          <a:lstStyle/>
          <a:p>
            <a:pPr algn="ctr"/>
            <a:r>
              <a:rPr lang="en-US" altLang="zh-CN" sz="4400" b="1">
                <a:solidFill>
                  <a:srgbClr val="7030A0"/>
                </a:solidFill>
                <a:latin typeface="Times New Roman" panose="02020603050405020304" charset="0"/>
                <a:ea typeface="Verdana" panose="020B0604030504040204" pitchFamily="34" charset="0"/>
                <a:cs typeface="Times New Roman" panose="02020603050405020304" charset="0"/>
                <a:sym typeface="+mn-ea"/>
              </a:rPr>
              <a:t>Unit 5  Revealing  nature</a:t>
            </a:r>
            <a:endParaRPr lang="en-US" sz="4400" b="1" spc="-300">
              <a:solidFill>
                <a:srgbClr val="7030A0"/>
              </a:solidFill>
              <a:latin typeface="+mj-ea"/>
              <a:ea typeface="+mj-ea"/>
            </a:endParaRPr>
          </a:p>
        </p:txBody>
      </p:sp>
      <p:sp>
        <p:nvSpPr>
          <p:cNvPr id="62" name="TextBox 61"/>
          <p:cNvSpPr txBox="1"/>
          <p:nvPr>
            <p:custDataLst>
              <p:tags r:id="rId17"/>
            </p:custDataLst>
          </p:nvPr>
        </p:nvSpPr>
        <p:spPr>
          <a:xfrm>
            <a:off x="4427855" y="1707515"/>
            <a:ext cx="4199255" cy="953135"/>
          </a:xfrm>
          <a:prstGeom prst="rect">
            <a:avLst/>
          </a:prstGeom>
          <a:noFill/>
        </p:spPr>
        <p:txBody>
          <a:bodyPr wrap="square" rtlCol="0">
            <a:spAutoFit/>
          </a:bodyPr>
          <a:lstStyle/>
          <a:p>
            <a:pPr algn="l"/>
            <a:r>
              <a:rPr lang="en-US" altLang="zh-CN" sz="2800" b="1">
                <a:solidFill>
                  <a:srgbClr val="7030A0"/>
                </a:solidFill>
                <a:latin typeface="Times New Roman" panose="02020603050405020304" charset="0"/>
                <a:ea typeface="Verdana" panose="020B0604030504040204" pitchFamily="34" charset="0"/>
                <a:cs typeface="Times New Roman" panose="02020603050405020304" charset="0"/>
                <a:sym typeface="+mn-ea"/>
              </a:rPr>
              <a:t>Starting out &amp; </a:t>
            </a:r>
            <a:endParaRPr lang="en-US" altLang="zh-CN" sz="2800" b="1">
              <a:solidFill>
                <a:srgbClr val="7030A0"/>
              </a:solidFill>
              <a:latin typeface="Times New Roman" panose="02020603050405020304" charset="0"/>
              <a:ea typeface="Verdana" panose="020B0604030504040204" pitchFamily="34" charset="0"/>
              <a:cs typeface="Times New Roman" panose="02020603050405020304" charset="0"/>
              <a:sym typeface="+mn-ea"/>
            </a:endParaRPr>
          </a:p>
          <a:p>
            <a:pPr algn="l"/>
            <a:r>
              <a:rPr lang="en-US" altLang="zh-CN" sz="2800" b="1">
                <a:solidFill>
                  <a:srgbClr val="7030A0"/>
                </a:solidFill>
                <a:latin typeface="Times New Roman" panose="02020603050405020304" charset="0"/>
                <a:ea typeface="Verdana" panose="020B0604030504040204" pitchFamily="34" charset="0"/>
                <a:cs typeface="Times New Roman" panose="02020603050405020304" charset="0"/>
                <a:sym typeface="+mn-ea"/>
              </a:rPr>
              <a:t>Understanding ideas</a:t>
            </a:r>
            <a:endParaRPr lang="zh-CN" altLang="en-US" sz="4400" b="1">
              <a:solidFill>
                <a:srgbClr val="7030A0"/>
              </a:solidFill>
              <a:latin typeface="+mj-ea"/>
              <a:ea typeface="+mj-ea"/>
            </a:endParaRPr>
          </a:p>
        </p:txBody>
      </p:sp>
      <p:cxnSp>
        <p:nvCxnSpPr>
          <p:cNvPr id="84" name="直接连接符 83"/>
          <p:cNvCxnSpPr/>
          <p:nvPr>
            <p:custDataLst>
              <p:tags r:id="rId18"/>
            </p:custDataLst>
          </p:nvPr>
        </p:nvCxnSpPr>
        <p:spPr>
          <a:xfrm>
            <a:off x="4364783" y="2212552"/>
            <a:ext cx="3880999"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custDataLst>
              <p:tags r:id="rId19"/>
            </p:custDataLst>
          </p:nvPr>
        </p:nvSpPr>
        <p:spPr>
          <a:xfrm>
            <a:off x="3890937" y="1391908"/>
            <a:ext cx="6927424" cy="2592288"/>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zh-CN" altLang="en-US" sz="3600"/>
          </a:p>
        </p:txBody>
      </p:sp>
      <p:sp>
        <p:nvSpPr>
          <p:cNvPr id="6" name="文本框 5"/>
          <p:cNvSpPr txBox="1"/>
          <p:nvPr>
            <p:custDataLst>
              <p:tags r:id="rId20"/>
            </p:custDataLst>
          </p:nvPr>
        </p:nvSpPr>
        <p:spPr>
          <a:xfrm>
            <a:off x="4364990" y="2334260"/>
            <a:ext cx="4262120" cy="398780"/>
          </a:xfrm>
          <a:prstGeom prst="rect">
            <a:avLst/>
          </a:prstGeom>
          <a:noFill/>
        </p:spPr>
        <p:txBody>
          <a:bodyPr wrap="square" rtlCol="0">
            <a:spAutoFit/>
          </a:bodyPr>
          <a:lstStyle/>
          <a:p>
            <a:pPr algn="l"/>
            <a:r>
              <a:rPr lang="en-US" altLang="zh-CN" sz="2000" b="1">
                <a:gradFill>
                  <a:gsLst>
                    <a:gs pos="0">
                      <a:srgbClr val="23607C"/>
                    </a:gs>
                    <a:gs pos="100000">
                      <a:srgbClr val="0C364F"/>
                    </a:gs>
                  </a:gsLst>
                  <a:lin scaled="1"/>
                </a:gradFill>
                <a:latin typeface="Verdana" panose="020B0604030504040204" pitchFamily="34" charset="0"/>
                <a:ea typeface="Verdana" panose="020B0604030504040204" pitchFamily="34" charset="0"/>
                <a:cs typeface="Verdana" panose="020B0604030504040204" pitchFamily="34" charset="0"/>
                <a:sym typeface="+mn-ea"/>
              </a:rPr>
              <a:t> </a:t>
            </a:r>
            <a:endParaRPr lang="en-US" altLang="zh-CN" sz="2000" b="1">
              <a:solidFill>
                <a:srgbClr val="7030A0"/>
              </a:solidFill>
              <a:latin typeface="Times New Roman" panose="02020603050405020304" charset="0"/>
              <a:ea typeface="Verdana" panose="020B0604030504040204" pitchFamily="34" charset="0"/>
              <a:cs typeface="Times New Roman" panose="02020603050405020304" charset="0"/>
              <a:sym typeface="+mn-ea"/>
            </a:endParaRPr>
          </a:p>
        </p:txBody>
      </p:sp>
      <p:sp>
        <p:nvSpPr>
          <p:cNvPr id="11" name="TextBox 3"/>
          <p:cNvSpPr txBox="1"/>
          <p:nvPr>
            <p:custDataLst>
              <p:tags r:id="rId21"/>
            </p:custDataLst>
          </p:nvPr>
        </p:nvSpPr>
        <p:spPr>
          <a:xfrm>
            <a:off x="3174069" y="97123"/>
            <a:ext cx="4104456" cy="345440"/>
          </a:xfrm>
          <a:prstGeom prst="rect">
            <a:avLst/>
          </a:prstGeom>
          <a:noFill/>
        </p:spPr>
        <p:txBody>
          <a:bodyPr wrap="square" lIns="68580" tIns="34290" rIns="68580" bIns="34290" rtlCol="0">
            <a:spAutoFit/>
          </a:bodyPr>
          <a:lstStyle/>
          <a:p>
            <a:r>
              <a:rPr lang="zh-CN" altLang="en-US" sz="1800" b="1">
                <a:solidFill>
                  <a:srgbClr val="7030A0"/>
                </a:solidFill>
              </a:rPr>
              <a:t>新标准</a:t>
            </a:r>
            <a:r>
              <a:rPr lang="en-US" altLang="zh-CN" sz="1800" b="1">
                <a:solidFill>
                  <a:srgbClr val="7030A0"/>
                </a:solidFill>
              </a:rPr>
              <a:t>《</a:t>
            </a:r>
            <a:r>
              <a:rPr lang="zh-CN" altLang="en-US" sz="1800" b="1">
                <a:solidFill>
                  <a:srgbClr val="7030A0"/>
                </a:solidFill>
              </a:rPr>
              <a:t>英语</a:t>
            </a:r>
            <a:r>
              <a:rPr lang="en-US" altLang="zh-CN" sz="1800" b="1">
                <a:solidFill>
                  <a:srgbClr val="7030A0"/>
                </a:solidFill>
              </a:rPr>
              <a:t>》</a:t>
            </a:r>
            <a:r>
              <a:rPr lang="zh-CN" altLang="en-US" sz="1800" b="1">
                <a:solidFill>
                  <a:srgbClr val="7030A0"/>
                </a:solidFill>
              </a:rPr>
              <a:t>高中选择性必修第一册</a:t>
            </a:r>
            <a:endParaRPr lang="zh-CN" altLang="en-US" sz="1800" b="1">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3000" fill="hold"/>
                                        <p:tgtEl>
                                          <p:spTgt spid="53"/>
                                        </p:tgtEl>
                                        <p:attrNameLst>
                                          <p:attrName>ppt_x</p:attrName>
                                        </p:attrNameLst>
                                      </p:cBhvr>
                                      <p:tavLst>
                                        <p:tav tm="0">
                                          <p:val>
                                            <p:strVal val="0-#ppt_w/2"/>
                                          </p:val>
                                        </p:tav>
                                        <p:tav tm="100000">
                                          <p:val>
                                            <p:strVal val="#ppt_x"/>
                                          </p:val>
                                        </p:tav>
                                      </p:tavLst>
                                    </p:anim>
                                    <p:anim calcmode="lin" valueType="num">
                                      <p:cBhvr additive="base">
                                        <p:cTn id="8" dur="3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6" accel="35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3000" fill="hold"/>
                                        <p:tgtEl>
                                          <p:spTgt spid="47"/>
                                        </p:tgtEl>
                                        <p:attrNameLst>
                                          <p:attrName>ppt_x</p:attrName>
                                        </p:attrNameLst>
                                      </p:cBhvr>
                                      <p:tavLst>
                                        <p:tav tm="0">
                                          <p:val>
                                            <p:strVal val="1+#ppt_w/2"/>
                                          </p:val>
                                        </p:tav>
                                        <p:tav tm="100000">
                                          <p:val>
                                            <p:strVal val="#ppt_x"/>
                                          </p:val>
                                        </p:tav>
                                      </p:tavLst>
                                    </p:anim>
                                    <p:anim calcmode="lin" valueType="num">
                                      <p:cBhvr additive="base">
                                        <p:cTn id="12" dur="3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12" accel="3500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3000" fill="hold"/>
                                        <p:tgtEl>
                                          <p:spTgt spid="50"/>
                                        </p:tgtEl>
                                        <p:attrNameLst>
                                          <p:attrName>ppt_x</p:attrName>
                                        </p:attrNameLst>
                                      </p:cBhvr>
                                      <p:tavLst>
                                        <p:tav tm="0">
                                          <p:val>
                                            <p:strVal val="0-#ppt_w/2"/>
                                          </p:val>
                                        </p:tav>
                                        <p:tav tm="100000">
                                          <p:val>
                                            <p:strVal val="#ppt_x"/>
                                          </p:val>
                                        </p:tav>
                                      </p:tavLst>
                                    </p:anim>
                                    <p:anim calcmode="lin" valueType="num">
                                      <p:cBhvr additive="base">
                                        <p:cTn id="16" dur="30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8" accel="3500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000" fill="hold"/>
                                        <p:tgtEl>
                                          <p:spTgt spid="41"/>
                                        </p:tgtEl>
                                        <p:attrNameLst>
                                          <p:attrName>ppt_x</p:attrName>
                                        </p:attrNameLst>
                                      </p:cBhvr>
                                      <p:tavLst>
                                        <p:tav tm="0">
                                          <p:val>
                                            <p:strVal val="0-#ppt_w/2"/>
                                          </p:val>
                                        </p:tav>
                                        <p:tav tm="100000">
                                          <p:val>
                                            <p:strVal val="#ppt_x"/>
                                          </p:val>
                                        </p:tav>
                                      </p:tavLst>
                                    </p:anim>
                                    <p:anim calcmode="lin" valueType="num">
                                      <p:cBhvr additive="base">
                                        <p:cTn id="20" dur="3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3" accel="3500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3000" fill="hold"/>
                                        <p:tgtEl>
                                          <p:spTgt spid="57"/>
                                        </p:tgtEl>
                                        <p:attrNameLst>
                                          <p:attrName>ppt_x</p:attrName>
                                        </p:attrNameLst>
                                      </p:cBhvr>
                                      <p:tavLst>
                                        <p:tav tm="0">
                                          <p:val>
                                            <p:strVal val="1+#ppt_w/2"/>
                                          </p:val>
                                        </p:tav>
                                        <p:tav tm="100000">
                                          <p:val>
                                            <p:strVal val="#ppt_x"/>
                                          </p:val>
                                        </p:tav>
                                      </p:tavLst>
                                    </p:anim>
                                    <p:anim calcmode="lin" valueType="num">
                                      <p:cBhvr additive="base">
                                        <p:cTn id="24" dur="3000" fill="hold"/>
                                        <p:tgtEl>
                                          <p:spTgt spid="57"/>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61"/>
                                        </p:tgtEl>
                                        <p:attrNameLst>
                                          <p:attrName>style.visibility</p:attrName>
                                        </p:attrNameLst>
                                      </p:cBhvr>
                                      <p:to>
                                        <p:strVal val="visible"/>
                                      </p:to>
                                    </p:set>
                                    <p:anim calcmode="lin" valueType="num">
                                      <p:cBhvr>
                                        <p:cTn id="28" dur="1000" fill="hold"/>
                                        <p:tgtEl>
                                          <p:spTgt spid="61"/>
                                        </p:tgtEl>
                                        <p:attrNameLst>
                                          <p:attrName>ppt_w</p:attrName>
                                        </p:attrNameLst>
                                      </p:cBhvr>
                                      <p:tavLst>
                                        <p:tav tm="0">
                                          <p:val>
                                            <p:fltVal val="0"/>
                                          </p:val>
                                        </p:tav>
                                        <p:tav tm="100000">
                                          <p:val>
                                            <p:strVal val="#ppt_w"/>
                                          </p:val>
                                        </p:tav>
                                      </p:tavLst>
                                    </p:anim>
                                    <p:anim calcmode="lin" valueType="num">
                                      <p:cBhvr>
                                        <p:cTn id="29" dur="1000" fill="hold"/>
                                        <p:tgtEl>
                                          <p:spTgt spid="61"/>
                                        </p:tgtEl>
                                        <p:attrNameLst>
                                          <p:attrName>ppt_h</p:attrName>
                                        </p:attrNameLst>
                                      </p:cBhvr>
                                      <p:tavLst>
                                        <p:tav tm="0">
                                          <p:val>
                                            <p:fltVal val="0"/>
                                          </p:val>
                                        </p:tav>
                                        <p:tav tm="100000">
                                          <p:val>
                                            <p:strVal val="#ppt_h"/>
                                          </p:val>
                                        </p:tav>
                                      </p:tavLst>
                                    </p:anim>
                                    <p:anim calcmode="lin" valueType="num">
                                      <p:cBhvr>
                                        <p:cTn id="30" dur="1000" fill="hold"/>
                                        <p:tgtEl>
                                          <p:spTgt spid="61"/>
                                        </p:tgtEl>
                                        <p:attrNameLst>
                                          <p:attrName>style.rotation</p:attrName>
                                        </p:attrNameLst>
                                      </p:cBhvr>
                                      <p:tavLst>
                                        <p:tav tm="0">
                                          <p:val>
                                            <p:fltVal val="90"/>
                                          </p:val>
                                        </p:tav>
                                        <p:tav tm="100000">
                                          <p:val>
                                            <p:fltVal val="0"/>
                                          </p:val>
                                        </p:tav>
                                      </p:tavLst>
                                    </p:anim>
                                    <p:animEffect transition="in" filter="fade">
                                      <p:cBhvr>
                                        <p:cTn id="3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3"/>
          <p:cNvSpPr txBox="1"/>
          <p:nvPr>
            <p:custDataLst>
              <p:tags r:id="rId1"/>
            </p:custDataLst>
          </p:nvPr>
        </p:nvSpPr>
        <p:spPr>
          <a:xfrm>
            <a:off x="1672254" y="16623"/>
            <a:ext cx="5384509" cy="583565"/>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a:solidFill>
                  <a:srgbClr val="7030A0"/>
                </a:solidFill>
                <a:effectLst>
                  <a:outerShdw blurRad="38100" dist="25400" dir="5400000" algn="ctr" rotWithShape="0">
                    <a:srgbClr val="6E747A">
                      <a:alpha val="43000"/>
                    </a:srgbClr>
                  </a:outerShdw>
                </a:effectLst>
                <a:uLnTx/>
                <a:uFillTx/>
                <a:latin typeface="Times New Roman" panose="02020603050405020304" charset="0"/>
                <a:ea typeface="+mj-ea"/>
                <a:cs typeface="Times New Roman" panose="02020603050405020304" charset="0"/>
              </a:rPr>
              <a:t>The structure</a:t>
            </a:r>
            <a:endParaRPr kumimoji="0" lang="en-US" altLang="zh-CN" sz="3200" b="1" i="1" u="none" strike="noStrike" kern="1200" cap="none" spc="0" normalizeH="0" baseline="0" noProof="0">
              <a:solidFill>
                <a:srgbClr val="7030A0"/>
              </a:solidFill>
              <a:effectLst>
                <a:outerShdw blurRad="38100" dist="25400" dir="5400000" algn="ctr" rotWithShape="0">
                  <a:srgbClr val="6E747A">
                    <a:alpha val="43000"/>
                  </a:srgbClr>
                </a:outerShdw>
              </a:effectLst>
              <a:uLnTx/>
              <a:uFillTx/>
              <a:latin typeface="Times New Roman" panose="02020603050405020304" charset="0"/>
              <a:ea typeface="+mj-ea"/>
              <a:cs typeface="Times New Roman" panose="02020603050405020304" charset="0"/>
            </a:endParaRPr>
          </a:p>
        </p:txBody>
      </p:sp>
      <p:sp>
        <p:nvSpPr>
          <p:cNvPr id="23555" name="TextBox 15"/>
          <p:cNvSpPr/>
          <p:nvPr>
            <p:custDataLst>
              <p:tags r:id="rId2"/>
            </p:custDataLst>
          </p:nvPr>
        </p:nvSpPr>
        <p:spPr>
          <a:xfrm flipH="1">
            <a:off x="1527810" y="2534920"/>
            <a:ext cx="438150" cy="460375"/>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solidFill>
                  <a:srgbClr val="7030A0"/>
                </a:solidFill>
                <a:ea typeface="宋体" panose="02010600030101010101" pitchFamily="2" charset="-122"/>
              </a:rPr>
              <a:t>1</a:t>
            </a:r>
            <a:endParaRPr lang="en-US" altLang="zh-CN" sz="2400" b="1">
              <a:solidFill>
                <a:srgbClr val="7030A0"/>
              </a:solidFill>
              <a:ea typeface="宋体" panose="02010600030101010101" pitchFamily="2" charset="-122"/>
            </a:endParaRPr>
          </a:p>
        </p:txBody>
      </p:sp>
      <p:sp>
        <p:nvSpPr>
          <p:cNvPr id="23556" name="TextBox 16"/>
          <p:cNvSpPr/>
          <p:nvPr>
            <p:custDataLst>
              <p:tags r:id="rId3"/>
            </p:custDataLst>
          </p:nvPr>
        </p:nvSpPr>
        <p:spPr>
          <a:xfrm>
            <a:off x="4246880" y="2528570"/>
            <a:ext cx="1306512" cy="460375"/>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solidFill>
                  <a:srgbClr val="7030A0"/>
                </a:solidFill>
                <a:latin typeface="Times New Roman" panose="02020603050405020304" charset="0"/>
                <a:ea typeface="宋体" panose="02010600030101010101" pitchFamily="2" charset="-122"/>
              </a:rPr>
              <a:t>2--5</a:t>
            </a:r>
            <a:endParaRPr lang="en-US" altLang="zh-CN" sz="2400" b="1">
              <a:solidFill>
                <a:srgbClr val="7030A0"/>
              </a:solidFill>
              <a:latin typeface="Times New Roman" panose="02020603050405020304" charset="0"/>
              <a:ea typeface="宋体" panose="02010600030101010101" pitchFamily="2" charset="-122"/>
            </a:endParaRPr>
          </a:p>
        </p:txBody>
      </p:sp>
      <p:sp>
        <p:nvSpPr>
          <p:cNvPr id="23557" name="TextBox 1"/>
          <p:cNvSpPr/>
          <p:nvPr>
            <p:custDataLst>
              <p:tags r:id="rId4"/>
            </p:custDataLst>
          </p:nvPr>
        </p:nvSpPr>
        <p:spPr>
          <a:xfrm>
            <a:off x="-55562" y="692150"/>
            <a:ext cx="8720138" cy="460375"/>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algn="ctr" eaLnBrk="1" hangingPunct="1">
              <a:spcBef>
                <a:spcPct val="0"/>
              </a:spcBef>
              <a:buClrTx/>
              <a:buSzTx/>
              <a:buFontTx/>
              <a:buNone/>
            </a:pPr>
            <a:r>
              <a:rPr lang="en-US" altLang="zh-CN" sz="2400" b="1">
                <a:ea typeface="宋体" panose="02010600030101010101" pitchFamily="2" charset="-122"/>
              </a:rPr>
              <a:t>The text is organized in order of____ .</a:t>
            </a:r>
            <a:endParaRPr lang="zh-CN" altLang="en-US" sz="2400" b="1">
              <a:ea typeface="宋体" panose="02010600030101010101" pitchFamily="2" charset="-122"/>
            </a:endParaRPr>
          </a:p>
        </p:txBody>
      </p:sp>
      <p:sp>
        <p:nvSpPr>
          <p:cNvPr id="23558" name="矩形 2"/>
          <p:cNvSpPr/>
          <p:nvPr>
            <p:custDataLst>
              <p:tags r:id="rId5"/>
            </p:custDataLst>
          </p:nvPr>
        </p:nvSpPr>
        <p:spPr>
          <a:xfrm>
            <a:off x="805180" y="2528570"/>
            <a:ext cx="1731645" cy="460375"/>
          </a:xfrm>
          <a:prstGeom prst="rect">
            <a:avLst/>
          </a:prstGeom>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sz="2400" b="1">
                <a:solidFill>
                  <a:srgbClr val="7030A0"/>
                </a:solidFill>
                <a:latin typeface="Times New Roman" panose="02020603050405020304" charset="0"/>
                <a:cs typeface="Times New Roman" panose="02020603050405020304" charset="0"/>
              </a:rPr>
              <a:t>Para___</a:t>
            </a:r>
            <a:endParaRPr lang="zh-CN" altLang="en-US" sz="2400">
              <a:solidFill>
                <a:srgbClr val="23FFFF"/>
              </a:solidFill>
              <a:latin typeface="Times New Roman" panose="02020603050405020304" charset="0"/>
              <a:cs typeface="Times New Roman" panose="02020603050405020304" charset="0"/>
            </a:endParaRPr>
          </a:p>
        </p:txBody>
      </p:sp>
      <p:sp>
        <p:nvSpPr>
          <p:cNvPr id="23559" name="矩形 8"/>
          <p:cNvSpPr/>
          <p:nvPr>
            <p:custDataLst>
              <p:tags r:id="rId6"/>
            </p:custDataLst>
          </p:nvPr>
        </p:nvSpPr>
        <p:spPr>
          <a:xfrm>
            <a:off x="3625850" y="2528570"/>
            <a:ext cx="1344295" cy="460375"/>
          </a:xfrm>
          <a:prstGeom prst="rect">
            <a:avLst/>
          </a:prstGeom>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sz="2400" b="1">
                <a:solidFill>
                  <a:srgbClr val="7030A0"/>
                </a:solidFill>
                <a:latin typeface="Times New Roman" panose="02020603050405020304" charset="0"/>
                <a:cs typeface="Times New Roman" panose="02020603050405020304" charset="0"/>
              </a:rPr>
              <a:t>Para___</a:t>
            </a:r>
            <a:endParaRPr lang="zh-CN" altLang="en-US" sz="2400">
              <a:solidFill>
                <a:srgbClr val="23FFFF"/>
              </a:solidFill>
              <a:latin typeface="Times New Roman" panose="02020603050405020304" charset="0"/>
              <a:ea typeface="Times New Roman" panose="02020603050405020304" charset="0"/>
            </a:endParaRPr>
          </a:p>
        </p:txBody>
      </p:sp>
      <p:sp>
        <p:nvSpPr>
          <p:cNvPr id="23560" name="矩形 9"/>
          <p:cNvSpPr/>
          <p:nvPr>
            <p:custDataLst>
              <p:tags r:id="rId7"/>
            </p:custDataLst>
          </p:nvPr>
        </p:nvSpPr>
        <p:spPr>
          <a:xfrm>
            <a:off x="6229033" y="2528253"/>
            <a:ext cx="3100387" cy="4603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sz="2400" b="1">
                <a:solidFill>
                  <a:srgbClr val="7030A0"/>
                </a:solidFill>
                <a:latin typeface="Times New Roman" panose="02020603050405020304" charset="0"/>
                <a:cs typeface="Times New Roman" panose="02020603050405020304" charset="0"/>
              </a:rPr>
              <a:t>Para 6-7</a:t>
            </a:r>
            <a:endParaRPr lang="en-US" altLang="zh-CN" sz="2400" b="1">
              <a:solidFill>
                <a:srgbClr val="7030A0"/>
              </a:solidFill>
              <a:latin typeface="Times New Roman" panose="02020603050405020304" charset="0"/>
              <a:cs typeface="Times New Roman" panose="02020603050405020304" charset="0"/>
            </a:endParaRPr>
          </a:p>
        </p:txBody>
      </p:sp>
      <p:pic>
        <p:nvPicPr>
          <p:cNvPr id="23561" name="内容占位符 4"/>
          <p:cNvPicPr/>
          <p:nvPr>
            <p:custDataLst>
              <p:tags r:id="rId8"/>
            </p:custDataLst>
          </p:nvPr>
        </p:nvPicPr>
        <p:blipFill>
          <a:blip r:embed="rId9"/>
          <a:stretch>
            <a:fillRect/>
          </a:stretch>
        </p:blipFill>
        <p:spPr>
          <a:xfrm>
            <a:off x="19050" y="3106738"/>
            <a:ext cx="8424862" cy="2054225"/>
          </a:xfrm>
          <a:prstGeom prst="rect">
            <a:avLst/>
          </a:prstGeom>
          <a:noFill/>
          <a:ln>
            <a:noFill/>
            <a:miter lim="800000"/>
            <a:headEnd/>
            <a:tailEnd/>
          </a:ln>
        </p:spPr>
      </p:pic>
      <p:sp>
        <p:nvSpPr>
          <p:cNvPr id="23562" name="文本框 18"/>
          <p:cNvSpPr/>
          <p:nvPr>
            <p:custDataLst>
              <p:tags r:id="rId10"/>
            </p:custDataLst>
          </p:nvPr>
        </p:nvSpPr>
        <p:spPr>
          <a:xfrm>
            <a:off x="5927407" y="692150"/>
            <a:ext cx="1412875" cy="460375"/>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solidFill>
                  <a:srgbClr val="FF0000"/>
                </a:solidFill>
                <a:ea typeface="宋体" panose="02010600030101010101" pitchFamily="2" charset="-122"/>
              </a:rPr>
              <a:t>time</a:t>
            </a:r>
            <a:endParaRPr lang="zh-CN" altLang="en-US" sz="2400">
              <a:solidFill>
                <a:srgbClr val="FF0000"/>
              </a:solidFill>
              <a:ea typeface="宋体" panose="02010600030101010101" pitchFamily="2" charset="-122"/>
            </a:endParaRPr>
          </a:p>
        </p:txBody>
      </p:sp>
      <p:grpSp>
        <p:nvGrpSpPr>
          <p:cNvPr id="23565" name="圆角矩形 27"/>
          <p:cNvGrpSpPr/>
          <p:nvPr>
            <p:custDataLst>
              <p:tags r:id="rId11"/>
            </p:custDataLst>
          </p:nvPr>
        </p:nvGrpSpPr>
        <p:grpSpPr>
          <a:xfrm>
            <a:off x="532765" y="1316355"/>
            <a:ext cx="2383790" cy="1338580"/>
            <a:chOff x="169" y="699"/>
            <a:chExt cx="1663" cy="987"/>
          </a:xfrm>
        </p:grpSpPr>
        <p:pic>
          <p:nvPicPr>
            <p:cNvPr id="23563" name="圆角矩形 27"/>
            <p:cNvPicPr/>
            <p:nvPr>
              <p:custDataLst>
                <p:tags r:id="rId12"/>
              </p:custDataLst>
            </p:nvPr>
          </p:nvPicPr>
          <p:blipFill>
            <a:blip r:embed="rId13"/>
            <a:stretch>
              <a:fillRect/>
            </a:stretch>
          </p:blipFill>
          <p:spPr>
            <a:xfrm>
              <a:off x="169" y="699"/>
              <a:ext cx="1663" cy="987"/>
            </a:xfrm>
            <a:prstGeom prst="rect">
              <a:avLst/>
            </a:prstGeom>
            <a:noFill/>
            <a:ln>
              <a:miter lim="800000"/>
              <a:headEnd/>
              <a:tailEnd/>
            </a:ln>
          </p:spPr>
        </p:pic>
        <p:sp>
          <p:nvSpPr>
            <p:cNvPr id="23564" name="矩形 23563"/>
            <p:cNvSpPr/>
            <p:nvPr>
              <p:custDataLst>
                <p:tags r:id="rId14"/>
              </p:custDataLst>
            </p:nvPr>
          </p:nvSpPr>
          <p:spPr>
            <a:xfrm>
              <a:off x="301" y="829"/>
              <a:ext cx="1331" cy="655"/>
            </a:xfrm>
            <a:prstGeom prst="rect">
              <a:avLst/>
            </a:prstGeom>
            <a:noFill/>
            <a:ln>
              <a:noFill/>
              <a:miter lim="800000"/>
            </a:ln>
          </p:spPr>
          <p:txBody>
            <a:bodyPr/>
            <a:lstStyle/>
            <a:p/>
          </p:txBody>
        </p:sp>
      </p:grpSp>
      <p:grpSp>
        <p:nvGrpSpPr>
          <p:cNvPr id="23568" name="圆角矩形 4"/>
          <p:cNvGrpSpPr/>
          <p:nvPr>
            <p:custDataLst>
              <p:tags r:id="rId15"/>
            </p:custDataLst>
          </p:nvPr>
        </p:nvGrpSpPr>
        <p:grpSpPr>
          <a:xfrm>
            <a:off x="494596" y="1452021"/>
            <a:ext cx="2221031" cy="1067557"/>
            <a:chOff x="191" y="1865"/>
            <a:chExt cx="1490" cy="731"/>
          </a:xfrm>
        </p:grpSpPr>
        <p:pic>
          <p:nvPicPr>
            <p:cNvPr id="23566" name="圆角矩形 4"/>
            <p:cNvPicPr/>
            <p:nvPr>
              <p:custDataLst>
                <p:tags r:id="rId16"/>
              </p:custDataLst>
            </p:nvPr>
          </p:nvPicPr>
          <p:blipFill>
            <a:blip r:embed="rId17"/>
            <a:stretch>
              <a:fillRect/>
            </a:stretch>
          </p:blipFill>
          <p:spPr>
            <a:xfrm>
              <a:off x="191" y="1920"/>
              <a:ext cx="1363" cy="676"/>
            </a:xfrm>
            <a:prstGeom prst="rect">
              <a:avLst/>
            </a:prstGeom>
            <a:noFill/>
            <a:ln>
              <a:miter lim="800000"/>
              <a:headEnd/>
              <a:tailEnd/>
            </a:ln>
          </p:spPr>
        </p:pic>
        <p:sp>
          <p:nvSpPr>
            <p:cNvPr id="23567" name="矩形 23566"/>
            <p:cNvSpPr/>
            <p:nvPr>
              <p:custDataLst>
                <p:tags r:id="rId18"/>
              </p:custDataLst>
            </p:nvPr>
          </p:nvSpPr>
          <p:spPr>
            <a:xfrm>
              <a:off x="339" y="1865"/>
              <a:ext cx="1342" cy="655"/>
            </a:xfrm>
            <a:prstGeom prst="rect">
              <a:avLst/>
            </a:prstGeom>
            <a:noFill/>
            <a:ln>
              <a:noFill/>
              <a:miter lim="800000"/>
            </a:ln>
          </p:spPr>
          <p:txBody>
            <a:bodyPr lIns="110490" tIns="110490" rIns="110490" bIns="110490"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lvl="0" indent="0" algn="ctr" defTabSz="1289050" eaLnBrk="1" latinLnBrk="0" hangingPunct="1">
                <a:lnSpc>
                  <a:spcPct val="100000"/>
                </a:lnSpc>
                <a:spcAft>
                  <a:spcPct val="0"/>
                </a:spcAft>
              </a:pPr>
              <a:r>
                <a:rPr lang="en-US" altLang="zh-CN" sz="2400" b="1">
                  <a:solidFill>
                    <a:srgbClr val="FF3399"/>
                  </a:solidFill>
                  <a:latin typeface="Times New Roman" panose="02020603050405020304" charset="0"/>
                  <a:cs typeface="Times New Roman" panose="02020603050405020304" charset="0"/>
                </a:rPr>
                <a:t>Before</a:t>
              </a:r>
              <a:r>
                <a:rPr lang="en-US" altLang="zh-CN" sz="2400" b="1">
                  <a:solidFill>
                    <a:schemeClr val="bg1"/>
                  </a:solidFill>
                  <a:latin typeface="Times New Roman" panose="02020603050405020304" charset="0"/>
                  <a:cs typeface="Times New Roman" panose="02020603050405020304" charset="0"/>
                </a:rPr>
                <a:t> </a:t>
              </a:r>
              <a:endParaRPr lang="en-US" altLang="zh-CN" sz="2400" b="1">
                <a:solidFill>
                  <a:schemeClr val="bg1"/>
                </a:solidFill>
                <a:latin typeface="Times New Roman" panose="02020603050405020304" charset="0"/>
                <a:cs typeface="Times New Roman" panose="02020603050405020304" charset="0"/>
              </a:endParaRPr>
            </a:p>
            <a:p>
              <a:pPr marL="0" lvl="0" indent="0" algn="ctr" defTabSz="1289050" eaLnBrk="1" latinLnBrk="0" hangingPunct="1">
                <a:lnSpc>
                  <a:spcPct val="100000"/>
                </a:lnSpc>
                <a:spcAft>
                  <a:spcPct val="0"/>
                </a:spcAft>
              </a:pPr>
              <a:r>
                <a:rPr lang="en-US" altLang="zh-CN" sz="2400" b="1">
                  <a:solidFill>
                    <a:schemeClr val="tx1"/>
                  </a:solidFill>
                  <a:latin typeface="Times New Roman" panose="02020603050405020304" charset="0"/>
                  <a:cs typeface="Times New Roman" panose="02020603050405020304" charset="0"/>
                </a:rPr>
                <a:t> the journey</a:t>
              </a:r>
              <a:endParaRPr lang="en-US" altLang="zh-CN" sz="2400" b="1">
                <a:solidFill>
                  <a:schemeClr val="tx1"/>
                </a:solidFill>
                <a:latin typeface="Times New Roman" panose="02020603050405020304" charset="0"/>
                <a:cs typeface="Times New Roman" panose="02020603050405020304" charset="0"/>
              </a:endParaRPr>
            </a:p>
          </p:txBody>
        </p:sp>
      </p:grpSp>
      <p:grpSp>
        <p:nvGrpSpPr>
          <p:cNvPr id="23571" name="圆角矩形 25"/>
          <p:cNvGrpSpPr/>
          <p:nvPr>
            <p:custDataLst>
              <p:tags r:id="rId19"/>
            </p:custDataLst>
          </p:nvPr>
        </p:nvGrpSpPr>
        <p:grpSpPr>
          <a:xfrm>
            <a:off x="3149600" y="1335405"/>
            <a:ext cx="2403475" cy="1271270"/>
            <a:chOff x="1989" y="730"/>
            <a:chExt cx="1590" cy="986"/>
          </a:xfrm>
        </p:grpSpPr>
        <p:pic>
          <p:nvPicPr>
            <p:cNvPr id="23569" name="圆角矩形 25"/>
            <p:cNvPicPr/>
            <p:nvPr>
              <p:custDataLst>
                <p:tags r:id="rId20"/>
              </p:custDataLst>
            </p:nvPr>
          </p:nvPicPr>
          <p:blipFill>
            <a:blip r:embed="rId21"/>
            <a:stretch>
              <a:fillRect/>
            </a:stretch>
          </p:blipFill>
          <p:spPr>
            <a:xfrm>
              <a:off x="1989" y="730"/>
              <a:ext cx="1590" cy="986"/>
            </a:xfrm>
            <a:prstGeom prst="rect">
              <a:avLst/>
            </a:prstGeom>
            <a:noFill/>
            <a:ln>
              <a:miter lim="800000"/>
              <a:headEnd/>
              <a:tailEnd/>
            </a:ln>
          </p:spPr>
        </p:pic>
        <p:sp>
          <p:nvSpPr>
            <p:cNvPr id="23570" name="矩形 23569"/>
            <p:cNvSpPr/>
            <p:nvPr>
              <p:custDataLst>
                <p:tags r:id="rId22"/>
              </p:custDataLst>
            </p:nvPr>
          </p:nvSpPr>
          <p:spPr>
            <a:xfrm>
              <a:off x="2121" y="859"/>
              <a:ext cx="1256" cy="655"/>
            </a:xfrm>
            <a:prstGeom prst="rect">
              <a:avLst/>
            </a:prstGeom>
            <a:noFill/>
            <a:ln>
              <a:noFill/>
              <a:miter lim="800000"/>
            </a:ln>
          </p:spPr>
          <p:txBody>
            <a:bodyPr/>
            <a:lstStyle/>
            <a:p/>
          </p:txBody>
        </p:sp>
      </p:grpSp>
      <p:grpSp>
        <p:nvGrpSpPr>
          <p:cNvPr id="23574" name="圆角矩形 6"/>
          <p:cNvGrpSpPr/>
          <p:nvPr>
            <p:custDataLst>
              <p:tags r:id="rId23"/>
            </p:custDataLst>
          </p:nvPr>
        </p:nvGrpSpPr>
        <p:grpSpPr>
          <a:xfrm>
            <a:off x="3272953" y="1501240"/>
            <a:ext cx="2063115" cy="822860"/>
            <a:chOff x="1921" y="833"/>
            <a:chExt cx="1406" cy="703"/>
          </a:xfrm>
        </p:grpSpPr>
        <p:pic>
          <p:nvPicPr>
            <p:cNvPr id="23572" name="圆角矩形 6"/>
            <p:cNvPicPr/>
            <p:nvPr>
              <p:custDataLst>
                <p:tags r:id="rId24"/>
              </p:custDataLst>
            </p:nvPr>
          </p:nvPicPr>
          <p:blipFill>
            <a:blip r:embed="rId25"/>
            <a:stretch>
              <a:fillRect/>
            </a:stretch>
          </p:blipFill>
          <p:spPr>
            <a:xfrm>
              <a:off x="2028" y="860"/>
              <a:ext cx="1290" cy="676"/>
            </a:xfrm>
            <a:prstGeom prst="rect">
              <a:avLst/>
            </a:prstGeom>
            <a:noFill/>
            <a:ln>
              <a:miter lim="800000"/>
              <a:headEnd/>
              <a:tailEnd/>
            </a:ln>
          </p:spPr>
        </p:pic>
        <p:sp>
          <p:nvSpPr>
            <p:cNvPr id="23573" name="矩形 23572"/>
            <p:cNvSpPr/>
            <p:nvPr>
              <p:custDataLst>
                <p:tags r:id="rId26"/>
              </p:custDataLst>
            </p:nvPr>
          </p:nvSpPr>
          <p:spPr>
            <a:xfrm>
              <a:off x="1921" y="833"/>
              <a:ext cx="1406" cy="655"/>
            </a:xfrm>
            <a:prstGeom prst="rect">
              <a:avLst/>
            </a:prstGeom>
            <a:noFill/>
            <a:ln>
              <a:noFill/>
              <a:miter lim="800000"/>
            </a:ln>
          </p:spPr>
          <p:txBody>
            <a:bodyPr lIns="110490" tIns="110490" rIns="110490" bIns="110490"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lvl="0" indent="0" algn="ctr" defTabSz="1289050" eaLnBrk="1" latinLnBrk="0" hangingPunct="1">
                <a:lnSpc>
                  <a:spcPct val="100000"/>
                </a:lnSpc>
                <a:spcAft>
                  <a:spcPct val="0"/>
                </a:spcAft>
              </a:pPr>
              <a:r>
                <a:rPr lang="en-US" altLang="zh-CN" sz="2400" b="1">
                  <a:solidFill>
                    <a:srgbClr val="FF3399"/>
                  </a:solidFill>
                  <a:latin typeface="Times New Roman" panose="02020603050405020304" charset="0"/>
                  <a:cs typeface="Times New Roman" panose="02020603050405020304" charset="0"/>
                </a:rPr>
                <a:t>During</a:t>
              </a:r>
              <a:r>
                <a:rPr lang="en-US" altLang="zh-CN" sz="2400" b="1">
                  <a:solidFill>
                    <a:schemeClr val="bg1"/>
                  </a:solidFill>
                  <a:latin typeface="Times New Roman" panose="02020603050405020304" charset="0"/>
                  <a:cs typeface="Times New Roman" panose="02020603050405020304" charset="0"/>
                </a:rPr>
                <a:t> </a:t>
              </a:r>
              <a:endParaRPr lang="en-US" altLang="zh-CN" sz="2400" b="1">
                <a:solidFill>
                  <a:schemeClr val="bg1"/>
                </a:solidFill>
                <a:latin typeface="Times New Roman" panose="02020603050405020304" charset="0"/>
                <a:cs typeface="Times New Roman" panose="02020603050405020304" charset="0"/>
              </a:endParaRPr>
            </a:p>
            <a:p>
              <a:pPr marL="0" lvl="0" indent="0" algn="ctr" defTabSz="1289050" eaLnBrk="1" latinLnBrk="0" hangingPunct="1">
                <a:lnSpc>
                  <a:spcPct val="100000"/>
                </a:lnSpc>
                <a:spcAft>
                  <a:spcPct val="0"/>
                </a:spcAft>
              </a:pPr>
              <a:r>
                <a:rPr lang="en-US" altLang="zh-CN" sz="2400" b="1">
                  <a:solidFill>
                    <a:schemeClr val="tx1"/>
                  </a:solidFill>
                  <a:latin typeface="Times New Roman" panose="02020603050405020304" charset="0"/>
                  <a:cs typeface="Times New Roman" panose="02020603050405020304" charset="0"/>
                </a:rPr>
                <a:t>the journey</a:t>
              </a:r>
              <a:endParaRPr lang="en-US" altLang="zh-CN" sz="2400" b="1">
                <a:solidFill>
                  <a:schemeClr val="tx1"/>
                </a:solidFill>
                <a:latin typeface="Times New Roman" panose="02020603050405020304" charset="0"/>
                <a:cs typeface="Times New Roman" panose="02020603050405020304" charset="0"/>
              </a:endParaRPr>
            </a:p>
          </p:txBody>
        </p:sp>
      </p:grpSp>
      <p:pic>
        <p:nvPicPr>
          <p:cNvPr id="23575" name="组合 22"/>
          <p:cNvPicPr/>
          <p:nvPr>
            <p:custDataLst>
              <p:tags r:id="rId27"/>
            </p:custDataLst>
          </p:nvPr>
        </p:nvPicPr>
        <p:blipFill>
          <a:blip r:embed="rId28"/>
          <a:stretch>
            <a:fillRect/>
          </a:stretch>
        </p:blipFill>
        <p:spPr>
          <a:xfrm>
            <a:off x="5807710" y="1335405"/>
            <a:ext cx="2460625" cy="1252220"/>
          </a:xfrm>
          <a:prstGeom prst="rect">
            <a:avLst/>
          </a:prstGeom>
          <a:noFill/>
          <a:ln>
            <a:miter lim="800000"/>
            <a:headEnd/>
            <a:tailEnd/>
          </a:ln>
        </p:spPr>
      </p:pic>
      <p:sp>
        <p:nvSpPr>
          <p:cNvPr id="23576" name="箭头: 上 26"/>
          <p:cNvSpPr/>
          <p:nvPr>
            <p:custDataLst>
              <p:tags r:id="rId29"/>
            </p:custDataLst>
          </p:nvPr>
        </p:nvSpPr>
        <p:spPr>
          <a:xfrm rot="5400000">
            <a:off x="5493702" y="1701800"/>
            <a:ext cx="346075" cy="520700"/>
          </a:xfrm>
          <a:prstGeom prst="upArrow">
            <a:avLst>
              <a:gd name="adj1" fmla="val 50000"/>
              <a:gd name="adj2" fmla="val 50000"/>
            </a:avLst>
          </a:prstGeom>
          <a:gradFill>
            <a:gsLst>
              <a:gs pos="0">
                <a:srgbClr val="7B32B2"/>
              </a:gs>
              <a:gs pos="100000">
                <a:srgbClr val="401A5D"/>
              </a:gs>
            </a:gsLst>
            <a:lin ang="5400000" scaled="0"/>
          </a:gradFill>
          <a:ln w="25400">
            <a:solidFill>
              <a:srgbClr val="23FFFF"/>
            </a:solidFill>
            <a:miter lim="800000"/>
          </a:ln>
        </p:spPr>
        <p:txBody>
          <a:bodyPr lIns="68580" tIns="34290" rIns="68580" bIns="34290"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endParaRPr lang="zh-CN" altLang="en-US">
              <a:solidFill>
                <a:schemeClr val="tx1"/>
              </a:solidFill>
            </a:endParaRPr>
          </a:p>
        </p:txBody>
      </p:sp>
      <p:sp>
        <p:nvSpPr>
          <p:cNvPr id="23577" name="箭头: 右 27"/>
          <p:cNvSpPr/>
          <p:nvPr>
            <p:custDataLst>
              <p:tags r:id="rId30"/>
            </p:custDataLst>
          </p:nvPr>
        </p:nvSpPr>
        <p:spPr>
          <a:xfrm>
            <a:off x="2716212" y="1750060"/>
            <a:ext cx="581025" cy="327025"/>
          </a:xfrm>
          <a:prstGeom prst="rightArrow">
            <a:avLst>
              <a:gd name="adj1" fmla="val 50000"/>
              <a:gd name="adj2" fmla="val 50003"/>
            </a:avLst>
          </a:prstGeom>
          <a:gradFill>
            <a:gsLst>
              <a:gs pos="0">
                <a:srgbClr val="7B32B2"/>
              </a:gs>
              <a:gs pos="100000">
                <a:srgbClr val="401A5D"/>
              </a:gs>
            </a:gsLst>
            <a:lin ang="5400000" scaled="0"/>
          </a:gradFill>
          <a:ln w="25400">
            <a:solidFill>
              <a:srgbClr val="23FFFF"/>
            </a:solidFill>
            <a:miter lim="800000"/>
          </a:ln>
        </p:spPr>
        <p:txBody>
          <a:bodyPr lIns="68580" tIns="34290" rIns="68580" bIns="34290"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endParaRPr lang="zh-CN" altLang="en-US">
              <a:solidFill>
                <a:srgbClr val="FFFFFF"/>
              </a:solidFill>
            </a:endParaRPr>
          </a:p>
        </p:txBody>
      </p:sp>
      <p:cxnSp>
        <p:nvCxnSpPr>
          <p:cNvPr id="23578" name="直接连接符 5"/>
          <p:cNvCxnSpPr/>
          <p:nvPr>
            <p:custDataLst>
              <p:tags r:id="rId31"/>
            </p:custDataLst>
          </p:nvPr>
        </p:nvCxnSpPr>
        <p:spPr>
          <a:xfrm flipH="1">
            <a:off x="8443912" y="4262438"/>
            <a:ext cx="376238" cy="541338"/>
          </a:xfrm>
          <a:prstGeom prst="line">
            <a:avLst/>
          </a:prstGeom>
          <a:noFill/>
          <a:ln w="28575">
            <a:solidFill>
              <a:srgbClr val="FF0000"/>
            </a:solidFill>
            <a:miter lim="800000"/>
          </a:ln>
        </p:spPr>
      </p:cxnSp>
      <p:sp>
        <p:nvSpPr>
          <p:cNvPr id="23579" name="椭圆 10"/>
          <p:cNvSpPr/>
          <p:nvPr>
            <p:custDataLst>
              <p:tags r:id="rId32"/>
            </p:custDataLst>
          </p:nvPr>
        </p:nvSpPr>
        <p:spPr>
          <a:xfrm>
            <a:off x="7498080" y="3738562"/>
            <a:ext cx="1584325" cy="488950"/>
          </a:xfrm>
          <a:prstGeom prst="ellipse">
            <a:avLst/>
          </a:prstGeom>
          <a:solidFill>
            <a:schemeClr val="bg2">
              <a:lumMod val="50000"/>
              <a:lumOff val="50000"/>
            </a:schemeClr>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3580" name="TextBox 11"/>
          <p:cNvSpPr/>
          <p:nvPr>
            <p:custDataLst>
              <p:tags r:id="rId33"/>
            </p:custDataLst>
          </p:nvPr>
        </p:nvSpPr>
        <p:spPr>
          <a:xfrm>
            <a:off x="7622223" y="3740467"/>
            <a:ext cx="2241550" cy="522288"/>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800" b="1">
                <a:solidFill>
                  <a:srgbClr val="7030A0"/>
                </a:solidFill>
                <a:ea typeface="宋体" panose="02010600030101010101" pitchFamily="2" charset="-122"/>
              </a:rPr>
              <a:t>England</a:t>
            </a:r>
            <a:endParaRPr lang="en-US" altLang="zh-CN" sz="2800" b="1">
              <a:solidFill>
                <a:srgbClr val="7030A0"/>
              </a:solidFill>
              <a:ea typeface="宋体" panose="02010600030101010101" pitchFamily="2" charset="-122"/>
            </a:endParaRPr>
          </a:p>
        </p:txBody>
      </p:sp>
      <p:sp>
        <p:nvSpPr>
          <p:cNvPr id="23581" name="椭圆 12"/>
          <p:cNvSpPr/>
          <p:nvPr>
            <p:custDataLst>
              <p:tags r:id="rId34"/>
            </p:custDataLst>
          </p:nvPr>
        </p:nvSpPr>
        <p:spPr>
          <a:xfrm>
            <a:off x="1695450" y="4227512"/>
            <a:ext cx="841375" cy="504825"/>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3582" name="椭圆 29"/>
          <p:cNvSpPr/>
          <p:nvPr>
            <p:custDataLst>
              <p:tags r:id="rId35"/>
            </p:custDataLst>
          </p:nvPr>
        </p:nvSpPr>
        <p:spPr>
          <a:xfrm>
            <a:off x="-36512" y="3903662"/>
            <a:ext cx="841375" cy="504825"/>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3583" name="文本框 3"/>
          <p:cNvSpPr txBox="1"/>
          <p:nvPr>
            <p:custDataLst>
              <p:tags r:id="rId36"/>
            </p:custDataLst>
          </p:nvPr>
        </p:nvSpPr>
        <p:spPr>
          <a:xfrm>
            <a:off x="7498080" y="3164205"/>
            <a:ext cx="1217295" cy="460375"/>
          </a:xfrm>
          <a:prstGeom prst="rect">
            <a:avLst/>
          </a:prstGeom>
          <a:solidFill>
            <a:schemeClr val="bg2">
              <a:lumMod val="50000"/>
              <a:lumOff val="50000"/>
            </a:schemeClr>
          </a:solidFill>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sz="2400" b="1">
                <a:solidFill>
                  <a:srgbClr val="7030A0"/>
                </a:solidFill>
                <a:latin typeface="Times New Roman" panose="02020603050405020304" charset="0"/>
                <a:cs typeface="Times New Roman" panose="02020603050405020304" charset="0"/>
              </a:rPr>
              <a:t>In 1831</a:t>
            </a:r>
            <a:endParaRPr lang="en-US" altLang="zh-CN" sz="2400" b="1">
              <a:solidFill>
                <a:srgbClr val="7030A0"/>
              </a:solidFill>
              <a:latin typeface="Times New Roman" panose="02020603050405020304" charset="0"/>
              <a:cs typeface="Times New Roman" panose="02020603050405020304" charset="0"/>
            </a:endParaRPr>
          </a:p>
        </p:txBody>
      </p:sp>
      <p:sp>
        <p:nvSpPr>
          <p:cNvPr id="23584" name="文本框 30"/>
          <p:cNvSpPr txBox="1"/>
          <p:nvPr>
            <p:custDataLst>
              <p:tags r:id="rId37"/>
            </p:custDataLst>
          </p:nvPr>
        </p:nvSpPr>
        <p:spPr>
          <a:xfrm>
            <a:off x="-36513" y="3348038"/>
            <a:ext cx="1285876" cy="460375"/>
          </a:xfrm>
          <a:prstGeom prst="rect">
            <a:avLst/>
          </a:prstGeom>
          <a:solidFill>
            <a:schemeClr val="bg2">
              <a:lumMod val="50000"/>
              <a:lumOff val="50000"/>
            </a:schemeClr>
          </a:solidFill>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sz="2400" b="1">
                <a:solidFill>
                  <a:srgbClr val="7030A0"/>
                </a:solidFill>
                <a:latin typeface="Times New Roman" panose="02020603050405020304" charset="0"/>
                <a:cs typeface="Times New Roman" panose="02020603050405020304" charset="0"/>
              </a:rPr>
              <a:t>In 1835</a:t>
            </a:r>
            <a:endParaRPr lang="en-US" altLang="zh-CN" sz="2400" b="1">
              <a:solidFill>
                <a:srgbClr val="7030A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5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5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35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35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35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5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1"/>
      <p:bldP spid="23556" grpId="1"/>
      <p:bldP spid="23557" grpId="0"/>
      <p:bldP spid="23558" grpId="0"/>
      <p:bldP spid="23559" grpId="1"/>
      <p:bldP spid="23560" grpId="0"/>
      <p:bldP spid="23562" grpId="0"/>
      <p:bldP spid="23576" grpId="0"/>
      <p:bldP spid="23577" grpId="0"/>
      <p:bldP spid="23579" grpId="0"/>
      <p:bldP spid="23580" grpId="0"/>
      <p:bldP spid="23581" grpId="0"/>
      <p:bldP spid="23582" grpId="0"/>
      <p:bldP spid="23583" grpId="0"/>
      <p:bldP spid="235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4CD68"/>
            </a:gs>
            <a:gs pos="100000">
              <a:srgbClr val="035C7D"/>
            </a:gs>
          </a:gsLst>
          <a:lin ang="5400000" scaled="0"/>
        </a:gradFill>
        <a:effectLst/>
      </p:bgPr>
    </p:bg>
    <p:spTree>
      <p:nvGrpSpPr>
        <p:cNvPr id="1" name=""/>
        <p:cNvGrpSpPr/>
        <p:nvPr/>
      </p:nvGrpSpPr>
      <p:grpSpPr>
        <a:xfrm>
          <a:off x="0" y="0"/>
          <a:ext cx="0" cy="0"/>
          <a:chOff x="0" y="0"/>
          <a:chExt cx="0" cy="0"/>
        </a:xfrm>
      </p:grpSpPr>
      <p:sp>
        <p:nvSpPr>
          <p:cNvPr id="14" name="标题 1"/>
          <p:cNvSpPr>
            <a:spLocks noGrp="1"/>
          </p:cNvSpPr>
          <p:nvPr>
            <p:custDataLst>
              <p:tags r:id="rId1"/>
            </p:custDataLst>
          </p:nvPr>
        </p:nvSpPr>
        <p:spPr>
          <a:xfrm>
            <a:off x="1143000" y="0"/>
            <a:ext cx="4624252" cy="376849"/>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a:solidFill>
                  <a:schemeClr val="bg1"/>
                </a:solidFill>
                <a:latin typeface="微软雅黑" panose="020B0503020204020204" pitchFamily="34" charset="-122"/>
                <a:ea typeface="微软雅黑" panose="020B0503020204020204" pitchFamily="34" charset="-122"/>
              </a:rPr>
              <a:t>Read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for</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detailed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information</a:t>
            </a:r>
            <a:endParaRPr lang="zh-CN" altLang="en-US" sz="2000" b="1">
              <a:solidFill>
                <a:schemeClr val="bg1"/>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custDataLst>
              <p:tags r:id="rId2"/>
            </p:custDataLst>
          </p:nvPr>
        </p:nvGraphicFramePr>
        <p:xfrm>
          <a:off x="520065" y="737870"/>
          <a:ext cx="4365625" cy="346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文本框 16"/>
          <p:cNvSpPr txBox="1"/>
          <p:nvPr>
            <p:custDataLst>
              <p:tags r:id="rId8"/>
            </p:custDataLst>
          </p:nvPr>
        </p:nvSpPr>
        <p:spPr>
          <a:xfrm>
            <a:off x="4885690" y="1185545"/>
            <a:ext cx="3542665" cy="73723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He was not the captain’s first choice.</a:t>
            </a:r>
            <a:r>
              <a:rPr lang="zh-CN" altLang="zh-CN" sz="2100" b="1"/>
              <a:t> </a:t>
            </a:r>
            <a:endParaRPr kumimoji="1" lang="zh-CN" altLang="en-US" sz="2100" b="1"/>
          </a:p>
        </p:txBody>
      </p:sp>
      <p:sp>
        <p:nvSpPr>
          <p:cNvPr id="18" name="文本框 17"/>
          <p:cNvSpPr txBox="1"/>
          <p:nvPr>
            <p:custDataLst>
              <p:tags r:id="rId9"/>
            </p:custDataLst>
          </p:nvPr>
        </p:nvSpPr>
        <p:spPr>
          <a:xfrm>
            <a:off x="4885690" y="3242945"/>
            <a:ext cx="3542665" cy="73723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He was a disgrace to himself and all his family</a:t>
            </a:r>
            <a:endParaRPr kumimoji="1" lang="zh-CN" altLang="en-US" sz="2100" b="1"/>
          </a:p>
        </p:txBody>
      </p:sp>
      <p:sp>
        <p:nvSpPr>
          <p:cNvPr id="19" name="文本框 18"/>
          <p:cNvSpPr txBox="1"/>
          <p:nvPr>
            <p:custDataLst>
              <p:tags r:id="rId10"/>
            </p:custDataLst>
          </p:nvPr>
        </p:nvSpPr>
        <p:spPr>
          <a:xfrm>
            <a:off x="4885690" y="2020570"/>
            <a:ext cx="3542665" cy="1060450"/>
          </a:xfrm>
          <a:prstGeom prst="rect">
            <a:avLst/>
          </a:prstGeom>
          <a:gradFill>
            <a:gsLst>
              <a:gs pos="0">
                <a:srgbClr val="F4EFBC"/>
              </a:gs>
              <a:gs pos="100000">
                <a:srgbClr val="EFE79B"/>
              </a:gs>
            </a:gsLst>
            <a:lin ang="0" scaled="1"/>
          </a:gradFill>
          <a:ln>
            <a:solidFill>
              <a:schemeClr val="tx1"/>
            </a:solidFill>
          </a:ln>
        </p:spPr>
        <p:txBody>
          <a:bodyPr wrap="square" rtlCol="0">
            <a:spAutoFit/>
          </a:bodyPr>
          <a:lstStyle/>
          <a:p>
            <a:r>
              <a:rPr lang="en-US" altLang="zh-CN" sz="2100" b="1"/>
              <a:t>He was a young man who had left medical school without completing his degree. </a:t>
            </a:r>
            <a:endParaRPr kumimoji="1" lang="zh-CN" altLang="en-US" sz="2100" b="1"/>
          </a:p>
        </p:txBody>
      </p:sp>
      <p:sp>
        <p:nvSpPr>
          <p:cNvPr id="21" name="矩形 20"/>
          <p:cNvSpPr/>
          <p:nvPr>
            <p:custDataLst>
              <p:tags r:id="rId11"/>
            </p:custDataLst>
          </p:nvPr>
        </p:nvSpPr>
        <p:spPr>
          <a:xfrm>
            <a:off x="1092380" y="4450601"/>
            <a:ext cx="6959600" cy="368300"/>
          </a:xfrm>
          <a:prstGeom prst="rect">
            <a:avLst/>
          </a:prstGeom>
          <a:gradFill>
            <a:gsLst>
              <a:gs pos="0">
                <a:srgbClr val="7B32B2"/>
              </a:gs>
              <a:gs pos="100000">
                <a:srgbClr val="401A5D"/>
              </a:gs>
            </a:gsLst>
            <a:lin ang="0" scaled="0"/>
          </a:gradFill>
        </p:spPr>
        <p:txBody>
          <a:bodyPr wrap="none">
            <a:spAutoFit/>
          </a:bodyPr>
          <a:lstStyle/>
          <a:p>
            <a:r>
              <a:rPr lang="en-US" altLang="zh-CN" sz="1800" b="1">
                <a:solidFill>
                  <a:schemeClr val="bg1"/>
                </a:solidFill>
                <a:latin typeface="Helvetica" pitchFamily="2" charset="0"/>
              </a:rPr>
              <a:t>Writing</a:t>
            </a:r>
            <a:r>
              <a:rPr lang="zh-CN" altLang="en-US" sz="1800" b="1">
                <a:solidFill>
                  <a:schemeClr val="bg1"/>
                </a:solidFill>
                <a:latin typeface="Helvetica" pitchFamily="2" charset="0"/>
              </a:rPr>
              <a:t> </a:t>
            </a:r>
            <a:r>
              <a:rPr lang="en-US" altLang="zh-CN" sz="1800" b="1">
                <a:solidFill>
                  <a:schemeClr val="bg1"/>
                </a:solidFill>
                <a:latin typeface="Helvetica" pitchFamily="2" charset="0"/>
              </a:rPr>
              <a:t>purpose:</a:t>
            </a:r>
            <a:r>
              <a:rPr lang="zh-CN" altLang="en-US" sz="1800" b="1">
                <a:solidFill>
                  <a:schemeClr val="bg1"/>
                </a:solidFill>
                <a:latin typeface="Helvetica" pitchFamily="2" charset="0"/>
              </a:rPr>
              <a:t> </a:t>
            </a:r>
            <a:r>
              <a:rPr lang="en-GB" altLang="zh-CN" sz="1800" b="1">
                <a:solidFill>
                  <a:schemeClr val="bg1"/>
                </a:solidFill>
                <a:latin typeface="Helvetica" pitchFamily="2" charset="0"/>
              </a:rPr>
              <a:t>Set the suspense</a:t>
            </a:r>
            <a:r>
              <a:rPr lang="zh-CN" altLang="en-US" sz="1800" b="1">
                <a:solidFill>
                  <a:schemeClr val="bg1"/>
                </a:solidFill>
                <a:latin typeface="Helvetica" pitchFamily="2" charset="0"/>
              </a:rPr>
              <a:t> </a:t>
            </a:r>
            <a:r>
              <a:rPr lang="en-US" altLang="zh-CN" sz="1800" b="1">
                <a:solidFill>
                  <a:schemeClr val="bg1"/>
                </a:solidFill>
                <a:latin typeface="Helvetica" pitchFamily="2" charset="0"/>
              </a:rPr>
              <a:t>to</a:t>
            </a:r>
            <a:r>
              <a:rPr lang="zh-CN" altLang="en-US" sz="1800" b="1">
                <a:solidFill>
                  <a:schemeClr val="bg1"/>
                </a:solidFill>
                <a:latin typeface="Helvetica" pitchFamily="2" charset="0"/>
              </a:rPr>
              <a:t> </a:t>
            </a:r>
            <a:r>
              <a:rPr lang="en-US" altLang="zh-CN" sz="1800" b="1">
                <a:solidFill>
                  <a:schemeClr val="bg1"/>
                </a:solidFill>
                <a:latin typeface="Helvetica" pitchFamily="2" charset="0"/>
              </a:rPr>
              <a:t>attract</a:t>
            </a:r>
            <a:r>
              <a:rPr lang="zh-CN" altLang="en-US" sz="1800" b="1">
                <a:solidFill>
                  <a:schemeClr val="bg1"/>
                </a:solidFill>
                <a:latin typeface="Helvetica" pitchFamily="2" charset="0"/>
              </a:rPr>
              <a:t> </a:t>
            </a:r>
            <a:r>
              <a:rPr lang="en-US" altLang="zh-CN" sz="1800" b="1">
                <a:solidFill>
                  <a:schemeClr val="bg1"/>
                </a:solidFill>
                <a:latin typeface="Helvetica" pitchFamily="2" charset="0"/>
              </a:rPr>
              <a:t>reader’s</a:t>
            </a:r>
            <a:r>
              <a:rPr lang="zh-CN" altLang="en-US" sz="1800" b="1">
                <a:solidFill>
                  <a:schemeClr val="bg1"/>
                </a:solidFill>
                <a:latin typeface="Helvetica" pitchFamily="2" charset="0"/>
              </a:rPr>
              <a:t> </a:t>
            </a:r>
            <a:r>
              <a:rPr lang="en-US" altLang="zh-CN" sz="1800" b="1">
                <a:solidFill>
                  <a:schemeClr val="bg1"/>
                </a:solidFill>
                <a:latin typeface="Helvetica" pitchFamily="2" charset="0"/>
              </a:rPr>
              <a:t>interests</a:t>
            </a:r>
            <a:endParaRPr lang="zh-CN" altLang="en-US" sz="18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3"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p:bldP spid="19" grpId="2"/>
      <p:bldP spid="2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4" name="标题 1"/>
          <p:cNvSpPr>
            <a:spLocks noGrp="1"/>
          </p:cNvSpPr>
          <p:nvPr>
            <p:custDataLst>
              <p:tags r:id="rId1"/>
            </p:custDataLst>
          </p:nvPr>
        </p:nvSpPr>
        <p:spPr>
          <a:xfrm>
            <a:off x="1143000" y="0"/>
            <a:ext cx="4624252" cy="376849"/>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a:solidFill>
                  <a:schemeClr val="bg1"/>
                </a:solidFill>
                <a:latin typeface="微软雅黑" panose="020B0503020204020204" pitchFamily="34" charset="-122"/>
                <a:ea typeface="微软雅黑" panose="020B0503020204020204" pitchFamily="34" charset="-122"/>
              </a:rPr>
              <a:t>Read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for</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detailed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information</a:t>
            </a:r>
            <a:endParaRPr lang="zh-CN" altLang="en-US" sz="2000" b="1">
              <a:solidFill>
                <a:schemeClr val="bg1"/>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custDataLst>
              <p:tags r:id="rId2"/>
            </p:custDataLst>
          </p:nvPr>
        </p:nvGraphicFramePr>
        <p:xfrm>
          <a:off x="1054826" y="893757"/>
          <a:ext cx="3830682" cy="330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custDataLst>
              <p:tags r:id="rId8"/>
            </p:custDataLst>
          </p:nvPr>
        </p:nvGraphicFramePr>
        <p:xfrm>
          <a:off x="1143000" y="1506696"/>
          <a:ext cx="5202284" cy="24659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文本框 9"/>
          <p:cNvSpPr txBox="1"/>
          <p:nvPr>
            <p:custDataLst>
              <p:tags r:id="rId14"/>
            </p:custDataLst>
          </p:nvPr>
        </p:nvSpPr>
        <p:spPr>
          <a:xfrm>
            <a:off x="4644266" y="752679"/>
            <a:ext cx="3429000" cy="138366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Charles Darwin was a geologist and naturalist, fascinated by rocks, plants and animals. </a:t>
            </a:r>
            <a:endParaRPr kumimoji="1" lang="zh-CN" altLang="en-US" sz="2100" b="1"/>
          </a:p>
        </p:txBody>
      </p:sp>
      <p:sp>
        <p:nvSpPr>
          <p:cNvPr id="11" name="文本框 10"/>
          <p:cNvSpPr txBox="1"/>
          <p:nvPr>
            <p:custDataLst>
              <p:tags r:id="rId15"/>
            </p:custDataLst>
          </p:nvPr>
        </p:nvSpPr>
        <p:spPr>
          <a:xfrm>
            <a:off x="6389370" y="2928620"/>
            <a:ext cx="1359535" cy="170688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How did different species come to exist?</a:t>
            </a:r>
            <a:endParaRPr lang="en-US" altLang="zh-CN" sz="21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a:spLocks noGrp="1"/>
          </p:cNvSpPr>
          <p:nvPr>
            <p:custDataLst>
              <p:tags r:id="rId1"/>
            </p:custDataLst>
          </p:nvPr>
        </p:nvSpPr>
        <p:spPr>
          <a:xfrm>
            <a:off x="1143000" y="0"/>
            <a:ext cx="4624252" cy="376849"/>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a:solidFill>
                  <a:schemeClr val="bg1"/>
                </a:solidFill>
                <a:latin typeface="微软雅黑" panose="020B0503020204020204" pitchFamily="34" charset="-122"/>
                <a:ea typeface="微软雅黑" panose="020B0503020204020204" pitchFamily="34" charset="-122"/>
              </a:rPr>
              <a:t>Read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for</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detailed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information</a:t>
            </a:r>
            <a:endParaRPr lang="zh-CN" altLang="en-US" sz="2000" b="1">
              <a:solidFill>
                <a:schemeClr val="bg1"/>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custDataLst>
              <p:tags r:id="rId2"/>
            </p:custDataLst>
          </p:nvPr>
        </p:nvGraphicFramePr>
        <p:xfrm>
          <a:off x="1054826" y="893757"/>
          <a:ext cx="3830682" cy="330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custDataLst>
              <p:tags r:id="rId8"/>
            </p:custDataLst>
          </p:nvPr>
        </p:nvGraphicFramePr>
        <p:xfrm>
          <a:off x="847725" y="1245235"/>
          <a:ext cx="4641215" cy="29571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文本框 9"/>
          <p:cNvSpPr txBox="1"/>
          <p:nvPr>
            <p:custDataLst>
              <p:tags r:id="rId14"/>
            </p:custDataLst>
          </p:nvPr>
        </p:nvSpPr>
        <p:spPr>
          <a:xfrm>
            <a:off x="4001135" y="841375"/>
            <a:ext cx="3451225" cy="106045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All species had appeared on Earth at the same time, and had not changed since </a:t>
            </a:r>
            <a:endParaRPr kumimoji="1" lang="zh-CN" altLang="en-US" sz="2100" b="1"/>
          </a:p>
        </p:txBody>
      </p:sp>
      <p:sp>
        <p:nvSpPr>
          <p:cNvPr id="11" name="文本框 10"/>
          <p:cNvSpPr txBox="1"/>
          <p:nvPr>
            <p:custDataLst>
              <p:tags r:id="rId15"/>
            </p:custDataLst>
          </p:nvPr>
        </p:nvSpPr>
        <p:spPr>
          <a:xfrm>
            <a:off x="5766888" y="1991063"/>
            <a:ext cx="2429692" cy="138366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Animals evolved as they adapted to their changing environments </a:t>
            </a:r>
            <a:endParaRPr lang="en-US" altLang="zh-CN" sz="2100" b="1"/>
          </a:p>
        </p:txBody>
      </p:sp>
      <p:sp>
        <p:nvSpPr>
          <p:cNvPr id="8" name="文本框 7"/>
          <p:cNvSpPr txBox="1"/>
          <p:nvPr>
            <p:custDataLst>
              <p:tags r:id="rId16"/>
            </p:custDataLst>
          </p:nvPr>
        </p:nvSpPr>
        <p:spPr>
          <a:xfrm>
            <a:off x="5766888" y="3465211"/>
            <a:ext cx="2429692" cy="73723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To</a:t>
            </a:r>
            <a:r>
              <a:rPr lang="zh-CN" altLang="en-US" sz="2100" b="1"/>
              <a:t> </a:t>
            </a:r>
            <a:r>
              <a:rPr lang="en-US" altLang="zh-CN" sz="2100" b="1"/>
              <a:t>look</a:t>
            </a:r>
            <a:r>
              <a:rPr lang="zh-CN" altLang="en-US" sz="2100" b="1"/>
              <a:t> </a:t>
            </a:r>
            <a:r>
              <a:rPr lang="en-US" altLang="zh-CN" sz="2100" b="1"/>
              <a:t>for</a:t>
            </a:r>
            <a:r>
              <a:rPr lang="zh-CN" altLang="en-US" sz="2100" b="1"/>
              <a:t> </a:t>
            </a:r>
            <a:r>
              <a:rPr lang="en-US" altLang="zh-CN" sz="2100" b="1"/>
              <a:t>more</a:t>
            </a:r>
            <a:r>
              <a:rPr lang="zh-CN" altLang="en-US" sz="2100" b="1"/>
              <a:t> </a:t>
            </a:r>
            <a:r>
              <a:rPr lang="en-US" altLang="zh-CN" sz="2100" b="1"/>
              <a:t>evidence</a:t>
            </a:r>
            <a:endParaRPr lang="en-US" altLang="zh-CN" sz="21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2"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8"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a:spLocks noGrp="1"/>
          </p:cNvSpPr>
          <p:nvPr>
            <p:custDataLst>
              <p:tags r:id="rId1"/>
            </p:custDataLst>
          </p:nvPr>
        </p:nvSpPr>
        <p:spPr>
          <a:xfrm>
            <a:off x="1143000" y="0"/>
            <a:ext cx="4624252" cy="376849"/>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a:solidFill>
                  <a:schemeClr val="bg1"/>
                </a:solidFill>
                <a:latin typeface="微软雅黑" panose="020B0503020204020204" pitchFamily="34" charset="-122"/>
                <a:ea typeface="微软雅黑" panose="020B0503020204020204" pitchFamily="34" charset="-122"/>
              </a:rPr>
              <a:t>Read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for</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detailed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information</a:t>
            </a:r>
            <a:endParaRPr lang="zh-CN" altLang="en-US" sz="2000" b="1">
              <a:solidFill>
                <a:schemeClr val="bg1"/>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custDataLst>
              <p:tags r:id="rId2"/>
            </p:custDataLst>
          </p:nvPr>
        </p:nvGraphicFramePr>
        <p:xfrm>
          <a:off x="1054826" y="893757"/>
          <a:ext cx="3830682" cy="330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custDataLst>
              <p:tags r:id="rId8"/>
            </p:custDataLst>
          </p:nvPr>
        </p:nvGraphicFramePr>
        <p:xfrm>
          <a:off x="555625" y="1205230"/>
          <a:ext cx="4238625" cy="2636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文本框 9"/>
          <p:cNvSpPr txBox="1"/>
          <p:nvPr>
            <p:custDataLst>
              <p:tags r:id="rId14"/>
            </p:custDataLst>
          </p:nvPr>
        </p:nvSpPr>
        <p:spPr>
          <a:xfrm>
            <a:off x="5027022" y="960399"/>
            <a:ext cx="2979353" cy="170688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Darwin noticed finches’ beaks had evolved according to what food was available on that particular island.</a:t>
            </a:r>
            <a:endParaRPr lang="en-US" altLang="zh-CN" sz="2100" b="1"/>
          </a:p>
        </p:txBody>
      </p:sp>
      <p:sp>
        <p:nvSpPr>
          <p:cNvPr id="11" name="文本框 10"/>
          <p:cNvSpPr txBox="1"/>
          <p:nvPr>
            <p:custDataLst>
              <p:tags r:id="rId15"/>
            </p:custDataLst>
          </p:nvPr>
        </p:nvSpPr>
        <p:spPr>
          <a:xfrm>
            <a:off x="5027295" y="2911475"/>
            <a:ext cx="2980055" cy="106045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2100" b="1"/>
              <a:t>New species of plants and animals evolved from earlier ancestors.</a:t>
            </a:r>
            <a:endParaRPr lang="en-US" altLang="zh-CN" sz="21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a:spLocks noGrp="1"/>
          </p:cNvSpPr>
          <p:nvPr>
            <p:custDataLst>
              <p:tags r:id="rId1"/>
            </p:custDataLst>
          </p:nvPr>
        </p:nvSpPr>
        <p:spPr>
          <a:xfrm>
            <a:off x="1143000" y="0"/>
            <a:ext cx="4624252" cy="376849"/>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a:solidFill>
                  <a:schemeClr val="bg1"/>
                </a:solidFill>
                <a:latin typeface="微软雅黑" panose="020B0503020204020204" pitchFamily="34" charset="-122"/>
                <a:ea typeface="微软雅黑" panose="020B0503020204020204" pitchFamily="34" charset="-122"/>
              </a:rPr>
              <a:t>Read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for</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detailed</a:t>
            </a: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information</a:t>
            </a:r>
            <a:endParaRPr lang="zh-CN" altLang="en-US" sz="2000" b="1">
              <a:solidFill>
                <a:schemeClr val="bg1"/>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custDataLst>
              <p:tags r:id="rId2"/>
            </p:custDataLst>
          </p:nvPr>
        </p:nvGraphicFramePr>
        <p:xfrm>
          <a:off x="830399" y="795067"/>
          <a:ext cx="3830682" cy="330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custDataLst>
              <p:tags r:id="rId8"/>
            </p:custDataLst>
          </p:nvPr>
        </p:nvGraphicFramePr>
        <p:xfrm>
          <a:off x="469265" y="795020"/>
          <a:ext cx="4036695" cy="32499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文本框 9"/>
          <p:cNvSpPr txBox="1"/>
          <p:nvPr>
            <p:custDataLst>
              <p:tags r:id="rId14"/>
            </p:custDataLst>
          </p:nvPr>
        </p:nvSpPr>
        <p:spPr>
          <a:xfrm>
            <a:off x="4643664" y="717985"/>
            <a:ext cx="3162029" cy="36830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r>
              <a:rPr lang="en-US" altLang="zh-CN" sz="1800" b="1"/>
              <a:t>A theory of evolution. </a:t>
            </a:r>
            <a:endParaRPr lang="en-US" altLang="zh-CN" sz="1800" b="1"/>
          </a:p>
        </p:txBody>
      </p:sp>
      <p:sp>
        <p:nvSpPr>
          <p:cNvPr id="11" name="文本框 10"/>
          <p:cNvSpPr txBox="1"/>
          <p:nvPr>
            <p:custDataLst>
              <p:tags r:id="rId15"/>
            </p:custDataLst>
          </p:nvPr>
        </p:nvSpPr>
        <p:spPr>
          <a:xfrm>
            <a:off x="4643029" y="1179784"/>
            <a:ext cx="3162029" cy="92202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pPr lvl="0" algn="l">
              <a:buClrTx/>
              <a:buSzTx/>
              <a:buFontTx/>
            </a:pPr>
            <a:r>
              <a:rPr lang="en-US" altLang="zh-CN" sz="1800" b="1">
                <a:sym typeface="+mn-ea"/>
              </a:rPr>
              <a:t>Darwin explained this theory in his book, On the Origin of Species. </a:t>
            </a:r>
            <a:endParaRPr lang="en-US" altLang="zh-CN" sz="1800" b="1">
              <a:sym typeface="+mn-ea"/>
            </a:endParaRPr>
          </a:p>
        </p:txBody>
      </p:sp>
      <p:sp>
        <p:nvSpPr>
          <p:cNvPr id="8" name="文本框 7"/>
          <p:cNvSpPr txBox="1"/>
          <p:nvPr>
            <p:custDataLst>
              <p:tags r:id="rId16"/>
            </p:custDataLst>
          </p:nvPr>
        </p:nvSpPr>
        <p:spPr>
          <a:xfrm>
            <a:off x="4643029" y="3462078"/>
            <a:ext cx="3162029" cy="1476375"/>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pPr lvl="0" algn="l">
              <a:buClrTx/>
              <a:buSzTx/>
              <a:buFontTx/>
            </a:pPr>
            <a:r>
              <a:rPr lang="en-US" altLang="zh-CN" sz="1800" b="1">
                <a:sym typeface="+mn-ea"/>
              </a:rPr>
              <a:t>On the Origin of Species is regarded as one of the most important works ever written. It has changed ideas about life on Earth forever. </a:t>
            </a:r>
            <a:endParaRPr lang="en-US" altLang="zh-CN" sz="1800" b="1">
              <a:sym typeface="+mn-ea"/>
            </a:endParaRPr>
          </a:p>
        </p:txBody>
      </p:sp>
      <p:sp>
        <p:nvSpPr>
          <p:cNvPr id="9" name="文本框 8"/>
          <p:cNvSpPr txBox="1"/>
          <p:nvPr>
            <p:custDataLst>
              <p:tags r:id="rId17"/>
            </p:custDataLst>
          </p:nvPr>
        </p:nvSpPr>
        <p:spPr>
          <a:xfrm>
            <a:off x="4643120" y="2194560"/>
            <a:ext cx="3162935" cy="1198880"/>
          </a:xfrm>
          <a:prstGeom prst="rect">
            <a:avLst/>
          </a:prstGeom>
          <a:gradFill>
            <a:gsLst>
              <a:gs pos="0">
                <a:srgbClr val="F4EFBC"/>
              </a:gs>
              <a:gs pos="100000">
                <a:srgbClr val="EFE79B"/>
              </a:gs>
            </a:gsLst>
            <a:lin scaled="1"/>
          </a:gradFill>
          <a:ln>
            <a:solidFill>
              <a:schemeClr val="tx1"/>
            </a:solidFill>
          </a:ln>
        </p:spPr>
        <p:txBody>
          <a:bodyPr wrap="square" rtlCol="0">
            <a:spAutoFit/>
          </a:bodyPr>
          <a:lstStyle/>
          <a:p>
            <a:pPr lvl="0" algn="l">
              <a:buClrTx/>
              <a:buSzTx/>
              <a:buFontTx/>
            </a:pPr>
            <a:r>
              <a:rPr lang="en-US" altLang="zh-CN" sz="1800" b="1">
                <a:sym typeface="+mn-ea"/>
              </a:rPr>
              <a:t>Many people refused to believe. They were shocked. Later, more and more people started to believe his theory. </a:t>
            </a:r>
            <a:endParaRPr lang="en-US" altLang="zh-CN" sz="180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2"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8" grpId="2"/>
      <p:bldP spid="9"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340360" y="594995"/>
            <a:ext cx="3133090" cy="741680"/>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b="1">
              <a:latin typeface="Verdana" panose="020B0604030504040204" pitchFamily="34" charset="0"/>
              <a:cs typeface="Verdana" panose="020B0604030504040204" pitchFamily="34" charset="0"/>
            </a:endParaRPr>
          </a:p>
        </p:txBody>
      </p:sp>
      <p:sp>
        <p:nvSpPr>
          <p:cNvPr id="2" name="标题 1"/>
          <p:cNvSpPr>
            <a:spLocks noGrp="1"/>
          </p:cNvSpPr>
          <p:nvPr>
            <p:custDataLst>
              <p:tags r:id="rId2"/>
            </p:custDataLst>
          </p:nvPr>
        </p:nvSpPr>
        <p:spPr>
          <a:xfrm>
            <a:off x="408940" y="32544"/>
            <a:ext cx="2323170" cy="994172"/>
          </a:xfrm>
        </p:spPr>
        <p:txBody>
          <a:bodyPr>
            <a:normAutofit/>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pic>
        <p:nvPicPr>
          <p:cNvPr id="3074" name="Picture 2" descr="C:\Users\dell\Desktop\极速截图201912111423.png"/>
          <p:cNvPicPr>
            <a:picLocks noChangeAspect="1" noChangeArrowheads="1"/>
          </p:cNvPicPr>
          <p:nvPr>
            <p:custDataLst>
              <p:tags r:id="rId3"/>
            </p:custDataLst>
          </p:nvPr>
        </p:nvPicPr>
        <p:blipFill>
          <a:blip r:embed="rId4"/>
          <a:stretch>
            <a:fillRect/>
          </a:stretch>
        </p:blipFill>
        <p:spPr bwMode="auto">
          <a:xfrm>
            <a:off x="0" y="814070"/>
            <a:ext cx="5081270" cy="4143375"/>
          </a:xfrm>
          <a:prstGeom prst="rect">
            <a:avLst/>
          </a:prstGeom>
          <a:noFill/>
        </p:spPr>
      </p:pic>
      <p:sp>
        <p:nvSpPr>
          <p:cNvPr id="4" name="TextBox 2"/>
          <p:cNvSpPr txBox="1"/>
          <p:nvPr>
            <p:custDataLst>
              <p:tags r:id="rId5"/>
            </p:custDataLst>
          </p:nvPr>
        </p:nvSpPr>
        <p:spPr>
          <a:xfrm>
            <a:off x="1285875" y="102235"/>
            <a:ext cx="7232650" cy="583565"/>
          </a:xfrm>
          <a:prstGeom prst="rect">
            <a:avLst/>
          </a:prstGeom>
          <a:noFill/>
        </p:spPr>
        <p:txBody>
          <a:bodyPr wrap="square" rtlCol="0">
            <a:spAutoFit/>
          </a:bodyPr>
          <a:lstStyle/>
          <a:p>
            <a:r>
              <a:rPr lang="en-US" altLang="zh-CN" sz="1600" b="1">
                <a:solidFill>
                  <a:srgbClr val="7030A0"/>
                </a:solidFill>
                <a:latin typeface="Verdana" panose="020B0604030504040204" pitchFamily="34" charset="0"/>
                <a:ea typeface="Verdana" panose="020B0604030504040204" pitchFamily="34" charset="0"/>
                <a:cs typeface="Verdana" panose="020B0604030504040204" pitchFamily="34" charset="0"/>
                <a:sym typeface="+mn-ea"/>
              </a:rPr>
              <a:t>Activity 4    </a:t>
            </a:r>
            <a:r>
              <a:rPr lang="en-US" sz="1600" b="1">
                <a:solidFill>
                  <a:srgbClr val="7030A0"/>
                </a:solidFill>
                <a:latin typeface="Verdana" panose="020B0604030504040204" pitchFamily="34" charset="0"/>
                <a:cs typeface="Verdana" panose="020B0604030504040204" pitchFamily="34" charset="0"/>
              </a:rPr>
              <a:t>Number the puzzle pieces in order. </a:t>
            </a:r>
            <a:endParaRPr lang="en-US" sz="1600" b="1">
              <a:solidFill>
                <a:srgbClr val="7030A0"/>
              </a:solidFill>
              <a:latin typeface="Verdana" panose="020B0604030504040204" pitchFamily="34" charset="0"/>
              <a:cs typeface="Verdana" panose="020B0604030504040204" pitchFamily="34" charset="0"/>
            </a:endParaRPr>
          </a:p>
          <a:p>
            <a:r>
              <a:rPr lang="en-US" sz="1600" b="1" err="1">
                <a:solidFill>
                  <a:srgbClr val="7030A0"/>
                </a:solidFill>
                <a:latin typeface="Verdana" panose="020B0604030504040204" pitchFamily="34" charset="0"/>
                <a:cs typeface="Verdana" panose="020B0604030504040204" pitchFamily="34" charset="0"/>
              </a:rPr>
              <a:t>Organise information from the passage and complete them.</a:t>
            </a:r>
            <a:endParaRPr lang="en-US" sz="1600" b="1" err="1">
              <a:solidFill>
                <a:srgbClr val="7030A0"/>
              </a:solidFill>
              <a:latin typeface="Verdana" panose="020B0604030504040204" pitchFamily="34" charset="0"/>
              <a:cs typeface="Verdana" panose="020B0604030504040204" pitchFamily="34" charset="0"/>
            </a:endParaRPr>
          </a:p>
        </p:txBody>
      </p:sp>
      <p:sp>
        <p:nvSpPr>
          <p:cNvPr id="14" name="矩形 13"/>
          <p:cNvSpPr/>
          <p:nvPr>
            <p:custDataLst>
              <p:tags r:id="rId6"/>
            </p:custDataLst>
          </p:nvPr>
        </p:nvSpPr>
        <p:spPr>
          <a:xfrm>
            <a:off x="4891405" y="685800"/>
            <a:ext cx="4081780" cy="4399915"/>
          </a:xfrm>
          <a:prstGeom prst="rect">
            <a:avLst/>
          </a:prstGeom>
        </p:spPr>
        <p:txBody>
          <a:bodyPr wrap="square">
            <a:spAutoFit/>
          </a:bodyPr>
          <a:lstStyle/>
          <a:p>
            <a:r>
              <a:rPr lang="en-US" altLang="zh-CN" sz="1400" b="1">
                <a:solidFill>
                  <a:srgbClr val="FF0000"/>
                </a:solidFill>
                <a:latin typeface="Times New Roman" panose="02020603050405020304" charset="0"/>
                <a:cs typeface="Times New Roman" panose="02020603050405020304" charset="0"/>
              </a:rPr>
              <a:t>1 On his journey on the Bealge:</a:t>
            </a:r>
            <a:endParaRPr lang="en-US" altLang="zh-CN" sz="1400" b="1">
              <a:solidFill>
                <a:srgbClr val="FF0000"/>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 various living things in their natural   </a:t>
            </a:r>
            <a:endParaRPr lang="en-US" altLang="zh-CN" sz="1400" b="1">
              <a:solidFill>
                <a:schemeClr val="tx1"/>
              </a:solidFill>
              <a:latin typeface="Times New Roman" panose="02020603050405020304" charset="0"/>
              <a:cs typeface="Times New Roman" panose="02020603050405020304" charset="0"/>
            </a:endParaRPr>
          </a:p>
          <a:p>
            <a:pPr indent="0">
              <a:buFont typeface="Arial" panose="020B0604020202020204" pitchFamily="34" charset="0"/>
              <a:buNone/>
            </a:pPr>
            <a:r>
              <a:rPr lang="en-US" altLang="zh-CN" sz="1400" b="1">
                <a:solidFill>
                  <a:schemeClr val="tx1"/>
                </a:solidFill>
                <a:latin typeface="Times New Roman" panose="02020603050405020304" charset="0"/>
                <a:cs typeface="Times New Roman" panose="02020603050405020304" charset="0"/>
              </a:rPr>
              <a:t>  environments and samples of the plants and </a:t>
            </a:r>
            <a:endParaRPr lang="en-US" altLang="zh-CN" sz="1400" b="1">
              <a:solidFill>
                <a:schemeClr val="tx1"/>
              </a:solidFill>
              <a:latin typeface="Times New Roman" panose="02020603050405020304" charset="0"/>
              <a:cs typeface="Times New Roman" panose="02020603050405020304" charset="0"/>
            </a:endParaRPr>
          </a:p>
          <a:p>
            <a:pPr indent="0">
              <a:buFont typeface="Arial" panose="020B0604020202020204" pitchFamily="34" charset="0"/>
              <a:buNone/>
            </a:pPr>
            <a:r>
              <a:rPr lang="en-US" altLang="zh-CN" sz="1400" b="1">
                <a:solidFill>
                  <a:schemeClr val="tx1"/>
                </a:solidFill>
                <a:latin typeface="Times New Roman" panose="02020603050405020304" charset="0"/>
                <a:cs typeface="Times New Roman" panose="02020603050405020304" charset="0"/>
              </a:rPr>
              <a:t>  animals he had collected.</a:t>
            </a:r>
            <a:endParaRPr lang="en-US" altLang="zh-CN" sz="1400" b="1">
              <a:solidFill>
                <a:schemeClr val="tx1"/>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 very similar to each other.</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rgbClr val="FF0000"/>
                </a:solidFill>
                <a:latin typeface="Times New Roman" panose="02020603050405020304" charset="0"/>
                <a:cs typeface="Times New Roman" panose="02020603050405020304" charset="0"/>
              </a:rPr>
              <a:t>2 Generate ideas</a:t>
            </a:r>
            <a:endParaRPr lang="en-US" altLang="zh-CN" sz="1400" b="1">
              <a:solidFill>
                <a:srgbClr val="FF0000"/>
              </a:solidFill>
              <a:latin typeface="Times New Roman" panose="02020603050405020304" charset="0"/>
              <a:cs typeface="Times New Roman" panose="02020603050405020304" charset="0"/>
            </a:endParaRPr>
          </a:p>
          <a:p>
            <a:r>
              <a:rPr lang="en-US" altLang="zh-CN" sz="1400" b="1">
                <a:solidFill>
                  <a:schemeClr val="tx1"/>
                </a:solidFill>
                <a:latin typeface="Times New Roman" panose="02020603050405020304" charset="0"/>
                <a:cs typeface="Times New Roman" panose="02020603050405020304" charset="0"/>
              </a:rPr>
              <a:t>• come to exist?</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chemeClr val="tx1"/>
                </a:solidFill>
                <a:latin typeface="Times New Roman" panose="02020603050405020304" charset="0"/>
                <a:cs typeface="Times New Roman" panose="02020603050405020304" charset="0"/>
              </a:rPr>
              <a:t>• Maybe animals evolved as they adapted to their    </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chemeClr val="tx1"/>
                </a:solidFill>
                <a:latin typeface="Times New Roman" panose="02020603050405020304" charset="0"/>
                <a:cs typeface="Times New Roman" panose="02020603050405020304" charset="0"/>
              </a:rPr>
              <a:t>  changing environments</a:t>
            </a:r>
            <a:r>
              <a:rPr lang="zh-CN" altLang="en-US" sz="1400" b="1">
                <a:solidFill>
                  <a:schemeClr val="tx1"/>
                </a:solidFill>
                <a:latin typeface="Times New Roman" panose="02020603050405020304" charset="0"/>
                <a:cs typeface="Times New Roman" panose="02020603050405020304" charset="0"/>
              </a:rPr>
              <a:t>？</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rgbClr val="FF0000"/>
                </a:solidFill>
                <a:latin typeface="Times New Roman" panose="02020603050405020304" charset="0"/>
                <a:cs typeface="Times New Roman" panose="02020603050405020304" charset="0"/>
              </a:rPr>
              <a:t>3 Look for more evidence</a:t>
            </a:r>
            <a:endParaRPr lang="en-US" altLang="zh-CN" sz="1400" b="1">
              <a:solidFill>
                <a:srgbClr val="FF0000"/>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 that there was a difference between the finches on </a:t>
            </a:r>
            <a:endParaRPr lang="en-US" altLang="zh-CN" sz="1400" b="1">
              <a:solidFill>
                <a:schemeClr val="tx1"/>
              </a:solidFill>
              <a:latin typeface="Times New Roman" panose="02020603050405020304" charset="0"/>
              <a:cs typeface="Times New Roman" panose="02020603050405020304" charset="0"/>
            </a:endParaRPr>
          </a:p>
          <a:p>
            <a:pPr indent="0">
              <a:buFont typeface="Arial" panose="020B0604020202020204" pitchFamily="34" charset="0"/>
              <a:buNone/>
            </a:pPr>
            <a:r>
              <a:rPr lang="en-US" altLang="zh-CN" sz="1400" b="1">
                <a:solidFill>
                  <a:schemeClr val="tx1"/>
                </a:solidFill>
                <a:latin typeface="Times New Roman" panose="02020603050405020304" charset="0"/>
                <a:cs typeface="Times New Roman" panose="02020603050405020304" charset="0"/>
              </a:rPr>
              <a:t>  each of the islands.</a:t>
            </a:r>
            <a:endParaRPr lang="en-US" altLang="zh-CN" sz="1400" b="1">
              <a:solidFill>
                <a:schemeClr val="tx1"/>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 had evolved according to what food was available </a:t>
            </a:r>
            <a:endParaRPr lang="en-US" altLang="zh-CN" sz="1400" b="1">
              <a:solidFill>
                <a:schemeClr val="tx1"/>
              </a:solidFill>
              <a:latin typeface="Times New Roman" panose="02020603050405020304" charset="0"/>
              <a:cs typeface="Times New Roman" panose="02020603050405020304" charset="0"/>
            </a:endParaRPr>
          </a:p>
          <a:p>
            <a:pPr indent="0">
              <a:buFont typeface="Arial" panose="020B0604020202020204" pitchFamily="34" charset="0"/>
              <a:buNone/>
            </a:pPr>
            <a:r>
              <a:rPr lang="en-US" altLang="zh-CN" sz="1400" b="1">
                <a:solidFill>
                  <a:schemeClr val="tx1"/>
                </a:solidFill>
                <a:latin typeface="Times New Roman" panose="02020603050405020304" charset="0"/>
                <a:cs typeface="Times New Roman" panose="02020603050405020304" charset="0"/>
              </a:rPr>
              <a:t>  on that particular island.</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rgbClr val="FF0000"/>
                </a:solidFill>
                <a:latin typeface="Times New Roman" panose="02020603050405020304" charset="0"/>
                <a:cs typeface="Times New Roman" panose="02020603050405020304" charset="0"/>
              </a:rPr>
              <a:t>4 Develop ideas</a:t>
            </a:r>
            <a:endParaRPr lang="en-US" altLang="zh-CN" sz="1400" b="1">
              <a:solidFill>
                <a:srgbClr val="FF0000"/>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 had evolved from a common ancestor, which had  </a:t>
            </a:r>
            <a:endParaRPr lang="en-US" altLang="zh-CN" sz="1400" b="1">
              <a:solidFill>
                <a:schemeClr val="tx1"/>
              </a:solidFill>
              <a:latin typeface="Times New Roman" panose="02020603050405020304" charset="0"/>
              <a:cs typeface="Times New Roman" panose="02020603050405020304" charset="0"/>
            </a:endParaRPr>
          </a:p>
          <a:p>
            <a:pPr indent="0">
              <a:buFont typeface="Arial" panose="020B0604020202020204" pitchFamily="34" charset="0"/>
              <a:buNone/>
            </a:pPr>
            <a:r>
              <a:rPr lang="en-US" altLang="zh-CN" sz="1400" b="1">
                <a:solidFill>
                  <a:schemeClr val="tx1"/>
                </a:solidFill>
                <a:latin typeface="Times New Roman" panose="02020603050405020304" charset="0"/>
                <a:cs typeface="Times New Roman" panose="02020603050405020304" charset="0"/>
              </a:rPr>
              <a:t>  arrived on the islands a long time before</a:t>
            </a:r>
            <a:endParaRPr lang="en-US" altLang="zh-CN" sz="1400" b="1">
              <a:solidFill>
                <a:schemeClr val="tx1"/>
              </a:solidFill>
              <a:latin typeface="Times New Roman" panose="02020603050405020304" charset="0"/>
              <a:cs typeface="Times New Roman" panose="02020603050405020304" charset="0"/>
            </a:endParaRPr>
          </a:p>
          <a:p>
            <a:pPr>
              <a:buFont typeface="Arial" panose="020B0604020202020204" pitchFamily="34" charset="0"/>
              <a:buChar char="•"/>
            </a:pPr>
            <a:r>
              <a:rPr lang="en-US" altLang="zh-CN" sz="1400" b="1">
                <a:solidFill>
                  <a:schemeClr val="tx1"/>
                </a:solidFill>
                <a:latin typeface="Times New Roman" panose="02020603050405020304" charset="0"/>
                <a:cs typeface="Times New Roman" panose="02020603050405020304" charset="0"/>
              </a:rPr>
              <a:t>slowly evolved into many new species.</a:t>
            </a:r>
            <a:endParaRPr lang="en-US" altLang="zh-CN" sz="1400" b="1">
              <a:solidFill>
                <a:schemeClr val="tx1"/>
              </a:solidFill>
              <a:latin typeface="Times New Roman" panose="02020603050405020304" charset="0"/>
              <a:cs typeface="Times New Roman" panose="02020603050405020304" charset="0"/>
            </a:endParaRPr>
          </a:p>
          <a:p>
            <a:r>
              <a:rPr lang="en-US" altLang="zh-CN" sz="1400" b="1">
                <a:solidFill>
                  <a:srgbClr val="FF0000"/>
                </a:solidFill>
                <a:latin typeface="Times New Roman" panose="02020603050405020304" charset="0"/>
                <a:cs typeface="Times New Roman" panose="02020603050405020304" charset="0"/>
              </a:rPr>
              <a:t>5 Propose a theory</a:t>
            </a:r>
            <a:endParaRPr lang="en-US" altLang="zh-CN" sz="1400" b="1">
              <a:solidFill>
                <a:srgbClr val="FF0000"/>
              </a:solidFill>
              <a:latin typeface="Times New Roman" panose="02020603050405020304" charset="0"/>
              <a:cs typeface="Times New Roman" panose="02020603050405020304" charset="0"/>
            </a:endParaRPr>
          </a:p>
          <a:p>
            <a:r>
              <a:rPr lang="en-US" altLang="zh-CN" sz="1400" b="1">
                <a:solidFill>
                  <a:schemeClr val="tx1"/>
                </a:solidFill>
                <a:latin typeface="Times New Roman" panose="02020603050405020304" charset="0"/>
                <a:cs typeface="Times New Roman" panose="02020603050405020304" charset="0"/>
                <a:sym typeface="+mn-ea"/>
              </a:rPr>
              <a:t>• </a:t>
            </a:r>
            <a:r>
              <a:rPr lang="en-US" altLang="zh-CN" sz="1400" b="1">
                <a:solidFill>
                  <a:schemeClr val="tx1"/>
                </a:solidFill>
                <a:latin typeface="Times New Roman" panose="02020603050405020304" charset="0"/>
                <a:cs typeface="Times New Roman" panose="02020603050405020304" charset="0"/>
              </a:rPr>
              <a:t>had evolved from lower forms of life.</a:t>
            </a:r>
            <a:endParaRPr lang="en-US" altLang="zh-CN" sz="1400" b="1">
              <a:solidFill>
                <a:schemeClr val="tx1"/>
              </a:solidFill>
              <a:latin typeface="Times New Roman" panose="02020603050405020304" charset="0"/>
              <a:cs typeface="Times New Roman" panose="02020603050405020304" charset="0"/>
            </a:endParaRPr>
          </a:p>
        </p:txBody>
      </p:sp>
      <p:sp>
        <p:nvSpPr>
          <p:cNvPr id="7" name="TextBox 6"/>
          <p:cNvSpPr txBox="1"/>
          <p:nvPr>
            <p:custDataLst>
              <p:tags r:id="rId7"/>
            </p:custDataLst>
          </p:nvPr>
        </p:nvSpPr>
        <p:spPr>
          <a:xfrm>
            <a:off x="284480" y="1028700"/>
            <a:ext cx="286385" cy="368300"/>
          </a:xfrm>
          <a:prstGeom prst="rect">
            <a:avLst/>
          </a:prstGeom>
          <a:noFill/>
        </p:spPr>
        <p:txBody>
          <a:bodyPr wrap="square" rtlCol="0">
            <a:spAutoFit/>
          </a:bodyPr>
          <a:lstStyle/>
          <a:p>
            <a:r>
              <a:rPr lang="en-US" altLang="zh-CN" b="1">
                <a:solidFill>
                  <a:srgbClr val="FF0000"/>
                </a:solidFill>
              </a:rPr>
              <a:t>1</a:t>
            </a:r>
            <a:endParaRPr lang="zh-CN" altLang="en-US" b="1">
              <a:solidFill>
                <a:srgbClr val="FF0000"/>
              </a:solidFill>
            </a:endParaRPr>
          </a:p>
        </p:txBody>
      </p:sp>
      <p:sp>
        <p:nvSpPr>
          <p:cNvPr id="8" name="TextBox 7"/>
          <p:cNvSpPr txBox="1"/>
          <p:nvPr>
            <p:custDataLst>
              <p:tags r:id="rId8"/>
            </p:custDataLst>
          </p:nvPr>
        </p:nvSpPr>
        <p:spPr>
          <a:xfrm>
            <a:off x="126017" y="2467610"/>
            <a:ext cx="214314" cy="307777"/>
          </a:xfrm>
          <a:prstGeom prst="rect">
            <a:avLst/>
          </a:prstGeom>
          <a:noFill/>
        </p:spPr>
        <p:txBody>
          <a:bodyPr wrap="square" rtlCol="0">
            <a:spAutoFit/>
          </a:bodyPr>
          <a:lstStyle/>
          <a:p>
            <a:r>
              <a:rPr lang="en-US" altLang="zh-CN" b="1">
                <a:solidFill>
                  <a:srgbClr val="FF0000"/>
                </a:solidFill>
              </a:rPr>
              <a:t>4</a:t>
            </a:r>
            <a:endParaRPr lang="zh-CN" altLang="en-US" b="1">
              <a:solidFill>
                <a:srgbClr val="FF0000"/>
              </a:solidFill>
            </a:endParaRPr>
          </a:p>
        </p:txBody>
      </p:sp>
      <p:sp>
        <p:nvSpPr>
          <p:cNvPr id="9" name="TextBox 8"/>
          <p:cNvSpPr txBox="1"/>
          <p:nvPr>
            <p:custDataLst>
              <p:tags r:id="rId9"/>
            </p:custDataLst>
          </p:nvPr>
        </p:nvSpPr>
        <p:spPr>
          <a:xfrm>
            <a:off x="284768" y="3727777"/>
            <a:ext cx="214314" cy="307777"/>
          </a:xfrm>
          <a:prstGeom prst="rect">
            <a:avLst/>
          </a:prstGeom>
          <a:noFill/>
        </p:spPr>
        <p:txBody>
          <a:bodyPr wrap="square" rtlCol="0">
            <a:spAutoFit/>
          </a:bodyPr>
          <a:lstStyle/>
          <a:p>
            <a:r>
              <a:rPr lang="en-US" altLang="zh-CN" b="1">
                <a:solidFill>
                  <a:srgbClr val="FF0000"/>
                </a:solidFill>
              </a:rPr>
              <a:t>2</a:t>
            </a:r>
            <a:endParaRPr lang="zh-CN" altLang="en-US" b="1">
              <a:solidFill>
                <a:srgbClr val="FF0000"/>
              </a:solidFill>
            </a:endParaRPr>
          </a:p>
        </p:txBody>
      </p:sp>
      <p:sp>
        <p:nvSpPr>
          <p:cNvPr id="10" name="TextBox 9"/>
          <p:cNvSpPr txBox="1"/>
          <p:nvPr>
            <p:custDataLst>
              <p:tags r:id="rId10"/>
            </p:custDataLst>
          </p:nvPr>
        </p:nvSpPr>
        <p:spPr>
          <a:xfrm>
            <a:off x="2326309" y="3727777"/>
            <a:ext cx="214314" cy="307777"/>
          </a:xfrm>
          <a:prstGeom prst="rect">
            <a:avLst/>
          </a:prstGeom>
          <a:noFill/>
        </p:spPr>
        <p:txBody>
          <a:bodyPr wrap="square" rtlCol="0">
            <a:spAutoFit/>
          </a:bodyPr>
          <a:lstStyle/>
          <a:p>
            <a:r>
              <a:rPr lang="en-US" altLang="zh-CN" b="1">
                <a:solidFill>
                  <a:srgbClr val="FF0000"/>
                </a:solidFill>
              </a:rPr>
              <a:t>3</a:t>
            </a:r>
            <a:endParaRPr lang="zh-CN" altLang="en-US" b="1">
              <a:solidFill>
                <a:srgbClr val="FF0000"/>
              </a:solidFill>
            </a:endParaRPr>
          </a:p>
        </p:txBody>
      </p:sp>
      <p:sp>
        <p:nvSpPr>
          <p:cNvPr id="11" name="TextBox 10"/>
          <p:cNvSpPr txBox="1"/>
          <p:nvPr>
            <p:custDataLst>
              <p:tags r:id="rId11"/>
            </p:custDataLst>
          </p:nvPr>
        </p:nvSpPr>
        <p:spPr>
          <a:xfrm>
            <a:off x="2191053" y="2306319"/>
            <a:ext cx="214314" cy="307777"/>
          </a:xfrm>
          <a:prstGeom prst="rect">
            <a:avLst/>
          </a:prstGeom>
          <a:noFill/>
        </p:spPr>
        <p:txBody>
          <a:bodyPr wrap="square" rtlCol="0">
            <a:spAutoFit/>
          </a:bodyPr>
          <a:lstStyle/>
          <a:p>
            <a:r>
              <a:rPr lang="en-US" altLang="zh-CN" b="1">
                <a:solidFill>
                  <a:srgbClr val="FF0000"/>
                </a:solidFill>
              </a:rPr>
              <a:t>5</a:t>
            </a:r>
            <a:endParaRPr lang="zh-CN" altLang="en-US"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500"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167090" y="519248"/>
            <a:ext cx="6833910" cy="4168685"/>
          </a:xfrm>
          <a:prstGeom prst="rect">
            <a:avLst/>
          </a:prstGeom>
          <a:noFill/>
          <a:extLst>
            <a:ext uri="{909E8E84-426E-40DD-AFC4-6F175D3DCCD1}">
              <a14:hiddenFill xmlns:a14="http://schemas.microsoft.com/office/drawing/2010/main">
                <a:solidFill>
                  <a:srgbClr val="FFFFFF"/>
                </a:solidFill>
              </a14:hiddenFill>
            </a:ext>
          </a:extLst>
        </p:spPr>
      </p:pic>
      <p:pic>
        <p:nvPicPr>
          <p:cNvPr id="3" name="图形 2" descr="帆船"/>
          <p:cNvPicPr>
            <a:picLocks noChangeAspect="1"/>
          </p:cNvPicPr>
          <p:nvPr>
            <p:custDataLst>
              <p:tags r:id="rId3"/>
            </p:custDataLst>
          </p:nvPr>
        </p:nvPicPr>
        <p:blipFill>
          <a:blip r:embed="rId4"/>
          <a:stretch>
            <a:fillRect/>
          </a:stretch>
        </p:blipFill>
        <p:spPr>
          <a:xfrm>
            <a:off x="4096838" y="837656"/>
            <a:ext cx="773975" cy="773975"/>
          </a:xfrm>
          <a:prstGeom prst="rect">
            <a:avLst/>
          </a:prstGeom>
        </p:spPr>
      </p:pic>
      <p:sp>
        <p:nvSpPr>
          <p:cNvPr id="4" name="矩形 3"/>
          <p:cNvSpPr/>
          <p:nvPr>
            <p:custDataLst>
              <p:tags r:id="rId5"/>
            </p:custDataLst>
          </p:nvPr>
        </p:nvSpPr>
        <p:spPr>
          <a:xfrm>
            <a:off x="2812483" y="4167345"/>
            <a:ext cx="4837430" cy="398780"/>
          </a:xfrm>
          <a:prstGeom prst="rect">
            <a:avLst/>
          </a:prstGeom>
          <a:solidFill>
            <a:srgbClr val="FFC000"/>
          </a:solidFill>
        </p:spPr>
        <p:txBody>
          <a:bodyPr wrap="none">
            <a:spAutoFit/>
          </a:bodyPr>
          <a:lstStyle/>
          <a:p>
            <a:pPr lvl="0"/>
            <a:r>
              <a:rPr lang="en-US" altLang="zh-CN" sz="2000" b="1">
                <a:solidFill>
                  <a:srgbClr val="FF0000"/>
                </a:solidFill>
              </a:rPr>
              <a:t>asked himself a question(generated an idea)</a:t>
            </a:r>
            <a:endParaRPr lang="zh-CN" altLang="en-US" sz="2000" b="1">
              <a:solidFill>
                <a:srgbClr val="FF0000"/>
              </a:solidFill>
            </a:endParaRPr>
          </a:p>
        </p:txBody>
      </p:sp>
      <p:sp>
        <p:nvSpPr>
          <p:cNvPr id="8" name="矩形 7"/>
          <p:cNvSpPr/>
          <p:nvPr>
            <p:custDataLst>
              <p:tags r:id="rId6"/>
            </p:custDataLst>
          </p:nvPr>
        </p:nvSpPr>
        <p:spPr>
          <a:xfrm>
            <a:off x="1307124" y="2261717"/>
            <a:ext cx="4693285" cy="398780"/>
          </a:xfrm>
          <a:prstGeom prst="rect">
            <a:avLst/>
          </a:prstGeom>
          <a:solidFill>
            <a:srgbClr val="FFC000"/>
          </a:solidFill>
        </p:spPr>
        <p:txBody>
          <a:bodyPr wrap="none">
            <a:spAutoFit/>
          </a:bodyPr>
          <a:lstStyle/>
          <a:p>
            <a:pPr lvl="0" algn="l">
              <a:buClrTx/>
              <a:buSzTx/>
              <a:buFontTx/>
            </a:pPr>
            <a:r>
              <a:rPr lang="en-US" altLang="zh-CN" sz="2000" b="1">
                <a:solidFill>
                  <a:srgbClr val="FF0000"/>
                </a:solidFill>
                <a:sym typeface="+mn-ea"/>
              </a:rPr>
              <a:t>answered the question(developed an idea)</a:t>
            </a:r>
            <a:endParaRPr lang="en-US" altLang="zh-CN" sz="2000" b="1">
              <a:solidFill>
                <a:srgbClr val="FF0000"/>
              </a:solidFill>
              <a:sym typeface="+mn-ea"/>
            </a:endParaRPr>
          </a:p>
        </p:txBody>
      </p:sp>
      <p:sp>
        <p:nvSpPr>
          <p:cNvPr id="9" name="矩形 8"/>
          <p:cNvSpPr/>
          <p:nvPr>
            <p:custDataLst>
              <p:tags r:id="rId7"/>
            </p:custDataLst>
          </p:nvPr>
        </p:nvSpPr>
        <p:spPr>
          <a:xfrm>
            <a:off x="4199960" y="1487743"/>
            <a:ext cx="4371340" cy="398780"/>
          </a:xfrm>
          <a:prstGeom prst="rect">
            <a:avLst/>
          </a:prstGeom>
          <a:solidFill>
            <a:srgbClr val="FFC000"/>
          </a:solidFill>
        </p:spPr>
        <p:txBody>
          <a:bodyPr wrap="none">
            <a:spAutoFit/>
          </a:bodyPr>
          <a:lstStyle/>
          <a:p>
            <a:pPr lvl="0" algn="l">
              <a:buClrTx/>
              <a:buSzTx/>
              <a:buFontTx/>
            </a:pPr>
            <a:r>
              <a:rPr lang="en-US" altLang="zh-CN" sz="2000" b="1">
                <a:solidFill>
                  <a:srgbClr val="FF0000"/>
                </a:solidFill>
                <a:sym typeface="+mn-ea"/>
              </a:rPr>
              <a:t>published the book (proposed a theory) </a:t>
            </a:r>
            <a:endParaRPr lang="en-US" altLang="zh-CN" sz="2000" b="1">
              <a:solidFill>
                <a:srgbClr val="FF0000"/>
              </a:solidFill>
              <a:sym typeface="+mn-ea"/>
            </a:endParaRPr>
          </a:p>
        </p:txBody>
      </p:sp>
      <p:sp>
        <p:nvSpPr>
          <p:cNvPr id="10" name="矩形 9"/>
          <p:cNvSpPr/>
          <p:nvPr>
            <p:custDataLst>
              <p:tags r:id="rId8"/>
            </p:custDataLst>
          </p:nvPr>
        </p:nvSpPr>
        <p:spPr>
          <a:xfrm>
            <a:off x="2747206" y="864996"/>
            <a:ext cx="2155825" cy="398780"/>
          </a:xfrm>
          <a:prstGeom prst="rect">
            <a:avLst/>
          </a:prstGeom>
          <a:solidFill>
            <a:srgbClr val="FFC000"/>
          </a:solidFill>
        </p:spPr>
        <p:txBody>
          <a:bodyPr wrap="none">
            <a:spAutoFit/>
          </a:bodyPr>
          <a:lstStyle/>
          <a:p>
            <a:pPr lvl="0"/>
            <a:r>
              <a:rPr lang="en-US" altLang="zh-CN" sz="2000" b="1">
                <a:solidFill>
                  <a:srgbClr val="FF0000"/>
                </a:solidFill>
              </a:rPr>
              <a:t>started</a:t>
            </a:r>
            <a:r>
              <a:rPr lang="zh-CN" altLang="en-US" sz="2000" b="1">
                <a:solidFill>
                  <a:srgbClr val="FF0000"/>
                </a:solidFill>
              </a:rPr>
              <a:t> </a:t>
            </a:r>
            <a:r>
              <a:rPr lang="en-US" altLang="zh-CN" sz="2000" b="1">
                <a:solidFill>
                  <a:srgbClr val="FF0000"/>
                </a:solidFill>
              </a:rPr>
              <a:t>his</a:t>
            </a:r>
            <a:r>
              <a:rPr lang="zh-CN" altLang="en-US" sz="2000" b="1">
                <a:solidFill>
                  <a:srgbClr val="FF0000"/>
                </a:solidFill>
              </a:rPr>
              <a:t> </a:t>
            </a:r>
            <a:r>
              <a:rPr lang="en-US" altLang="zh-CN" sz="2000" b="1">
                <a:solidFill>
                  <a:srgbClr val="FF0000"/>
                </a:solidFill>
              </a:rPr>
              <a:t>journey</a:t>
            </a:r>
            <a:endParaRPr lang="zh-CN" altLang="en-US" sz="2000" b="1">
              <a:solidFill>
                <a:srgbClr val="FF0000"/>
              </a:solidFill>
            </a:endParaRPr>
          </a:p>
        </p:txBody>
      </p:sp>
      <p:sp>
        <p:nvSpPr>
          <p:cNvPr id="12" name="标题 1"/>
          <p:cNvSpPr>
            <a:spLocks noGrp="1"/>
          </p:cNvSpPr>
          <p:nvPr>
            <p:custDataLst>
              <p:tags r:id="rId9"/>
            </p:custDataLst>
          </p:nvPr>
        </p:nvSpPr>
        <p:spPr>
          <a:xfrm>
            <a:off x="1167130" y="-22225"/>
            <a:ext cx="4832985" cy="376555"/>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a:solidFill>
                  <a:schemeClr val="bg1"/>
                </a:solidFill>
                <a:latin typeface="微软雅黑" panose="020B0503020204020204" pitchFamily="34" charset="-122"/>
                <a:ea typeface="微软雅黑" panose="020B0503020204020204" pitchFamily="34" charset="-122"/>
              </a:rPr>
              <a:t>Retell the passage according to the clues</a:t>
            </a:r>
            <a:endParaRPr lang="en-US" altLang="zh-CN"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3"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4288 0.01713 C -0.04635 0.01829 -0.04982 0.01922 -0.05295 0.02084 C -0.05451 0.02176 -0.05573 0.02362 -0.05729 0.02454 C -0.05868 0.02547 -0.06007 0.02593 -0.06146 0.02662 L -0.07448 0.03797 L -0.08298 0.04561 C -0.08437 0.04746 -0.08593 0.04931 -0.08732 0.05139 C -0.08837 0.05301 -0.08889 0.05533 -0.0901 0.05695 C -0.09184 0.05926 -0.09392 0.06088 -0.09583 0.06274 C -0.09774 0.06644 -0.10052 0.06991 -0.10156 0.07408 C -0.10208 0.07616 -0.10225 0.07801 -0.10295 0.07987 C -0.10399 0.08264 -0.1092 0.09144 -0.11007 0.09329 L -0.1158 0.11598 C -0.11632 0.11806 -0.11649 0.12014 -0.11718 0.12176 C -0.121 0.12917 -0.11962 0.12524 -0.12152 0.13311 C -0.12205 0.13774 -0.12222 0.14213 -0.12291 0.14653 C -0.12621 0.16783 -0.12257 0.125 -0.12587 0.16551 C -0.12639 0.17315 -0.12673 0.18079 -0.12725 0.18843 C -0.1276 0.19422 -0.12812 0.19977 -0.12864 0.20556 C -0.12934 0.22686 -0.13021 0.26459 -0.13159 0.2875 C -0.13177 0.29329 -0.13246 0.29885 -0.13298 0.30463 C -0.1335 0.32246 -0.13368 0.34028 -0.13437 0.35787 C -0.13472 0.36598 -0.13611 0.38172 -0.13732 0.39028 C -0.13767 0.39352 -0.13837 0.39676 -0.13871 0.39977 C -0.13923 0.40556 -0.13923 0.41135 -0.1401 0.4169 C -0.14062 0.42084 -0.14218 0.42454 -0.14288 0.42848 C -0.1434 0.43102 -0.14375 0.43357 -0.14444 0.43612 C -0.14531 0.43982 -0.14652 0.44352 -0.14722 0.44746 L -0.15017 0.46274 C -0.1526 0.49237 -0.15017 0.46968 -0.15295 0.4875 C -0.15399 0.49375 -0.15434 0.50047 -0.15573 0.50649 L -0.15868 0.51783 C -0.1592 0.51991 -0.1592 0.522 -0.16007 0.52362 L -0.16875 0.54075 L -0.17152 0.54653 C -0.17239 0.54838 -0.17309 0.5507 -0.1743 0.55232 C -0.17587 0.55417 -0.17743 0.55579 -0.17864 0.55787 C -0.17968 0.55973 -0.18038 0.56204 -0.18159 0.56366 C -0.18281 0.56528 -0.18455 0.56598 -0.18576 0.56737 C -0.18732 0.56922 -0.18854 0.57153 -0.1901 0.57315 C -0.19149 0.57454 -0.19305 0.5757 -0.19444 0.57709 C -0.2092 0.59098 -0.18889 0.57292 -0.20868 0.59028 L -0.21718 0.59792 L -0.22152 0.60186 C -0.22239 0.60371 -0.22309 0.60602 -0.2243 0.60741 C -0.22691 0.61042 -0.23003 0.6125 -0.23298 0.61505 C -0.23732 0.61899 -0.23784 0.61991 -0.24288 0.62269 C -0.25538 0.62987 -0.24097 0.62037 -0.25 0.62639" pathEditMode="relative" ptsTypes="AAAAAAAAAAAAAAAAAAAAAAAAAAAAAAAAAAAAA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24861 0.62662 C -0.25208 0.62454 -0.25555 0.62315 -0.25868 0.62084 C -0.26441 0.61667 -0.26406 0.61459 -0.26875 0.60926 C -0.28159 0.59468 -0.26805 0.61204 -0.27864 0.59792 C -0.28125 0.58774 -0.27847 0.5963 -0.28437 0.58658 C -0.2901 0.57709 -0.29166 0.57385 -0.29583 0.56551 C -0.29635 0.56366 -0.29652 0.56158 -0.29722 0.55973 C -0.30451 0.54075 -0.29548 0.56991 -0.30295 0.54653 C -0.30364 0.54468 -0.30399 0.5426 -0.30434 0.54075 C -0.30573 0.5345 -0.30642 0.52778 -0.30868 0.52176 C -0.31284 0.51042 -0.31093 0.5169 -0.31441 0.50278 C -0.31493 0.5007 -0.31545 0.49885 -0.3158 0.497 L -0.31875 0.48172 C -0.31909 0.47917 -0.31944 0.47662 -0.32014 0.47408 L -0.32152 0.46829 C -0.32205 0.4632 -0.32222 0.45811 -0.32291 0.45325 C -0.32326 0.45116 -0.32396 0.44931 -0.32448 0.44746 C -0.325 0.44422 -0.32517 0.44098 -0.32587 0.43797 C -0.32621 0.43588 -0.32691 0.43403 -0.32725 0.43218 C -0.32777 0.42963 -0.32812 0.42709 -0.32864 0.42454 C -0.32916 0.42269 -0.32968 0.42084 -0.33003 0.41875 C -0.33073 0.41644 -0.33073 0.41366 -0.33159 0.41112 C -0.33229 0.40903 -0.33368 0.40764 -0.33437 0.40556 C -0.34027 0.38982 -0.33055 0.41042 -0.33871 0.39399 C -0.34114 0.38403 -0.33923 0.39005 -0.34583 0.37686 C -0.3467 0.375 -0.34722 0.37246 -0.34861 0.3713 L -0.35295 0.36737 C -0.35764 0.35811 -0.35347 0.36436 -0.36146 0.35787 C -0.36441 0.35556 -0.37014 0.35024 -0.37014 0.35024 L -0.37587 0.33889 C -0.37673 0.33681 -0.37812 0.33519 -0.37864 0.33311 C -0.37916 0.33125 -0.37916 0.32894 -0.38003 0.32732 C -0.38125 0.3257 -0.38298 0.32477 -0.38437 0.32362 L -0.38715 0.31227" pathEditMode="relative" ptsTypes="AAAAAAAAAAAAAAAAAAAAAAAAAAAAAAAAAA">
                                      <p:cBhvr>
                                        <p:cTn id="24" dur="2000" fill="hold"/>
                                        <p:tgtEl>
                                          <p:spTgt spid="3"/>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38142 0.31227 C -0.38437 0.30764 -0.38663 0.30232 -0.3901 0.29885 C -0.39253 0.29653 -0.39583 0.2963 -0.39861 0.29514 C -0.40573 0.2919 -0.40139 0.29352 -0.41146 0.29144 C -0.42725 0.29213 -0.46024 0.29306 -0.47864 0.29514 C -0.49705 0.297 -0.48402 0.297 -0.48993 0.297" pathEditMode="relative" ptsTypes="AAAAAA">
                                      <p:cBhvr>
                                        <p:cTn id="35" dur="2000" fill="hold"/>
                                        <p:tgtEl>
                                          <p:spTgt spid="3"/>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51285 0.54075 C 0.50712 0.54121 0.50122 0.54144 0.49566 0.5426 C 0.49254 0.54306 0.48073 0.5463 0.4757 0.54815 C 0.47413 0.54885 0.47275 0.54954 0.47136 0.55024 C 0.46997 0.55139 0.46841 0.55255 0.46702 0.55394 C 0.46545 0.55579 0.46441 0.55811 0.46285 0.55973 C 0.46111 0.56135 0.45903 0.56227 0.45712 0.56343 C 0.45174 0.57408 0.45712 0.56505 0.44983 0.57292 C 0.44341 0.5801 0.44809 0.57732 0.44132 0.58264 C 0.43941 0.58403 0.43733 0.58473 0.43559 0.58635 C 0.43403 0.58797 0.43299 0.59051 0.43143 0.59213 C 0.43004 0.59306 0.42848 0.59306 0.42709 0.59399 C 0.42552 0.59491 0.42431 0.59676 0.42275 0.59769 C 0.41997 0.59931 0.41719 0.6007 0.41424 0.60162 C 0.41233 0.60232 0.41042 0.60301 0.40851 0.60348 C 0.40052 0.60556 0.39566 0.60602 0.38698 0.60741 C 0.38334 0.60672 0.37952 0.60625 0.3757 0.60533 C 0.37292 0.60487 0.3658 0.60278 0.36285 0.60162 C 0.3599 0.60047 0.35677 0.6 0.35417 0.59769 C 0.35278 0.59653 0.35157 0.59491 0.35 0.59399 C 0.34723 0.59237 0.34132 0.59005 0.34132 0.59005 C 0.33629 0.58565 0.33212 0.58311 0.32848 0.57686 C 0.32639 0.57315 0.32466 0.56922 0.32275 0.56551 C 0.32188 0.56343 0.32118 0.56135 0.31997 0.55973 C 0.30469 0.53936 0.32778 0.57084 0.31129 0.5463 C 0.30573 0.53797 0.3033 0.53496 0.29705 0.52917 C 0.29427 0.52662 0.29184 0.52315 0.28854 0.52153 C 0.28716 0.52107 0.28559 0.52061 0.2842 0.51968 C 0.26945 0.5088 0.28108 0.51459 0.27136 0.51019 C 0.26997 0.5088 0.26858 0.50718 0.26702 0.50625 C 0.26528 0.50533 0.25556 0.50301 0.25417 0.50255 C 0.23872 0.50371 0.23299 0.50186 0.22136 0.50625 C 0.21841 0.50741 0.21528 0.50787 0.21285 0.51019 C 0.2099 0.51274 0.2066 0.51459 0.20417 0.51783 L 0.19566 0.52917 L 0.19132 0.53496 C 0.18768 0.53982 0.18368 0.54607 0.17848 0.54815 L 0.17431 0.55024 C 0.15556 0.56899 0.1783 0.54746 0.16424 0.55787 C 0.16129 0.55996 0.15903 0.56436 0.15573 0.56551 L 0.14427 0.56922 C 0.14236 0.57037 0.14045 0.572 0.13854 0.57292 C 0.13282 0.57593 0.12327 0.57616 0.11858 0.57686 C 0.11702 0.57755 0.11563 0.57825 0.11424 0.57871 C 0.10764 0.58102 0.10261 0.58149 0.09566 0.58264 C 0.0757 0.58195 0.05573 0.58195 0.03577 0.58056 C 0.029 0.5801 0.0224 0.57825 0.01563 0.57686 C 0.01372 0.57639 0.01181 0.57593 0.0099 0.575 C -0.0684 0.53311 -0.04618 0.55232 -0.0743 0.52732 C -0.08142 0.5132 -0.07222 0.53056 -0.08142 0.51598 C -0.08489 0.51042 -0.08837 0.50487 -0.09149 0.49885 L -0.09722 0.48727 C -0.10156 0.46968 -0.09392 0.49908 -0.10295 0.472 C -0.10364 0.46968 -0.10364 0.4669 -0.10434 0.46459 C -0.10503 0.46181 -0.10625 0.4595 -0.10712 0.45695 C -0.1092 0.45047 -0.10816 0.4507 -0.11007 0.44352 C -0.11076 0.44028 -0.11215 0.43727 -0.11284 0.43403 C -0.11354 0.43079 -0.11389 0.42778 -0.11423 0.42454 C -0.11684 0.4051 -0.11684 0.40463 -0.11857 0.3882 C -0.11909 0.3757 -0.11944 0.36297 -0.11996 0.35024 C -0.12048 0.34075 -0.12135 0.33125 -0.12135 0.32176 C -0.12135 0.3051 -0.12014 0.26806 -0.11857 0.24746 C -0.11736 0.23172 -0.11736 0.23774 -0.1158 0.22454 C -0.1151 0.22014 -0.11493 0.21551 -0.11423 0.21112 C -0.11389 0.20857 -0.11337 0.20625 -0.11284 0.20348 C -0.11232 0.20047 -0.11198 0.19723 -0.11146 0.19399 C -0.11093 0.19144 -0.11041 0.18889 -0.11007 0.18635 C -0.10955 0.18334 -0.10902 0.1801 -0.1085 0.17686 C -0.10816 0.17431 -0.10764 0.17176 -0.10712 0.16922 C -0.10625 0.16412 -0.10451 0.15 -0.10295 0.1426 C -0.10208 0.13889 -0.10052 0.13519 -0.1 0.13125 C -0.09514 0.09838 -0.10295 0.14885 -0.09566 0.11019 C -0.09531 0.10787 -0.09392 0.09977 -0.09288 0.097 C -0.09218 0.09491 -0.0908 0.09329 -0.08993 0.09121 C -0.08871 0.0875 -0.08889 0.08311 -0.08715 0.07987 C -0.08576 0.07732 -0.0842 0.07477 -0.08281 0.07223 C -0.08194 0.07037 -0.08107 0.06829 -0.08003 0.06644 C -0.07725 0.0625 -0.07361 0.0595 -0.07152 0.0551 C -0.06441 0.04098 -0.07343 0.05834 -0.06423 0.04352 C -0.06319 0.0419 -0.06267 0.03959 -0.06146 0.03797 C -0.05972 0.03565 -0.05746 0.03426 -0.05573 0.03218 C -0.05416 0.03056 -0.05295 0.02825 -0.05139 0.02639 C -0.04548 0.01991 -0.04843 0.02593 -0.04566 0.01899" pathEditMode="relative" ptsTypes="AAAAAAAAAAAAAAAAAAAAAAAAAAAAAAAAAAAAAAAAAAAAAAAAAAAAAAAAAAAAAAAAAAAAAAAAAAAAAAAAAAA">
                                      <p:cBhvr>
                                        <p:cTn id="39" dur="2000" fill="hold"/>
                                        <p:tgtEl>
                                          <p:spTgt spid="3"/>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2"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P spid="9" grpId="2"/>
      <p:bldP spid="10" grpId="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340360" y="594995"/>
            <a:ext cx="3133090" cy="741680"/>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b="1">
              <a:latin typeface="Verdana" panose="020B0604030504040204" pitchFamily="34" charset="0"/>
              <a:cs typeface="Verdana" panose="020B0604030504040204" pitchFamily="34" charset="0"/>
            </a:endParaRPr>
          </a:p>
        </p:txBody>
      </p:sp>
      <p:sp>
        <p:nvSpPr>
          <p:cNvPr id="4" name="矩形 3"/>
          <p:cNvSpPr/>
          <p:nvPr>
            <p:custDataLst>
              <p:tags r:id="rId2"/>
            </p:custDataLst>
          </p:nvPr>
        </p:nvSpPr>
        <p:spPr>
          <a:xfrm>
            <a:off x="756893" y="3033792"/>
            <a:ext cx="8072494" cy="1753235"/>
          </a:xfrm>
          <a:prstGeom prst="rect">
            <a:avLst/>
          </a:prstGeom>
        </p:spPr>
        <p:txBody>
          <a:bodyPr wrap="square">
            <a:spAutoFit/>
          </a:bodyPr>
          <a:lstStyle/>
          <a:p>
            <a:r>
              <a:rPr lang="en-US" altLang="zh-CN" sz="1800" b="1">
                <a:solidFill>
                  <a:srgbClr val="7030A0"/>
                </a:solidFill>
                <a:latin typeface="Times New Roman" panose="02020603050405020304" charset="0"/>
                <a:cs typeface="Times New Roman" panose="02020603050405020304" charset="0"/>
              </a:rPr>
              <a:t>1.At that time, many people believed that all species had appeared on Earth at   </a:t>
            </a:r>
            <a:endParaRPr lang="en-US" altLang="zh-CN" sz="1800" b="1">
              <a:solidFill>
                <a:srgbClr val="7030A0"/>
              </a:solidFill>
              <a:latin typeface="Times New Roman" panose="02020603050405020304" charset="0"/>
              <a:cs typeface="Times New Roman" panose="02020603050405020304" charset="0"/>
            </a:endParaRPr>
          </a:p>
          <a:p>
            <a:r>
              <a:rPr lang="en-US" altLang="zh-CN" sz="1800" b="1">
                <a:solidFill>
                  <a:srgbClr val="7030A0"/>
                </a:solidFill>
                <a:latin typeface="Times New Roman" panose="02020603050405020304" charset="0"/>
                <a:cs typeface="Times New Roman" panose="02020603050405020304" charset="0"/>
              </a:rPr>
              <a:t>   the same time and had not changed since, but Darwin’s theory proposed that   </a:t>
            </a:r>
            <a:endParaRPr lang="en-US" altLang="zh-CN" sz="1800" b="1">
              <a:solidFill>
                <a:srgbClr val="7030A0"/>
              </a:solidFill>
              <a:latin typeface="Times New Roman" panose="02020603050405020304" charset="0"/>
              <a:cs typeface="Times New Roman" panose="02020603050405020304" charset="0"/>
            </a:endParaRPr>
          </a:p>
          <a:p>
            <a:r>
              <a:rPr lang="en-US" altLang="zh-CN" sz="1800" b="1">
                <a:solidFill>
                  <a:srgbClr val="7030A0"/>
                </a:solidFill>
                <a:latin typeface="Times New Roman" panose="02020603050405020304" charset="0"/>
                <a:cs typeface="Times New Roman" panose="02020603050405020304" charset="0"/>
              </a:rPr>
              <a:t>   living things, including humans, had evolved from lower forms of life, which,  </a:t>
            </a:r>
            <a:endParaRPr lang="en-US" altLang="zh-CN" sz="1800" b="1">
              <a:solidFill>
                <a:srgbClr val="7030A0"/>
              </a:solidFill>
              <a:latin typeface="Times New Roman" panose="02020603050405020304" charset="0"/>
              <a:cs typeface="Times New Roman" panose="02020603050405020304" charset="0"/>
            </a:endParaRPr>
          </a:p>
          <a:p>
            <a:r>
              <a:rPr lang="en-US" altLang="zh-CN" sz="1800" b="1">
                <a:solidFill>
                  <a:srgbClr val="7030A0"/>
                </a:solidFill>
                <a:latin typeface="Times New Roman" panose="02020603050405020304" charset="0"/>
                <a:cs typeface="Times New Roman" panose="02020603050405020304" charset="0"/>
              </a:rPr>
              <a:t>   as a result, shocked many people.</a:t>
            </a:r>
            <a:endParaRPr lang="en-US" altLang="zh-CN" sz="1800" b="1">
              <a:solidFill>
                <a:srgbClr val="7030A0"/>
              </a:solidFill>
              <a:latin typeface="Times New Roman" panose="02020603050405020304" charset="0"/>
              <a:cs typeface="Times New Roman" panose="02020603050405020304" charset="0"/>
            </a:endParaRPr>
          </a:p>
          <a:p>
            <a:r>
              <a:rPr lang="en-US" altLang="zh-CN" sz="1800" b="1">
                <a:solidFill>
                  <a:srgbClr val="7030A0"/>
                </a:solidFill>
                <a:latin typeface="Times New Roman" panose="02020603050405020304" charset="0"/>
                <a:cs typeface="Times New Roman" panose="02020603050405020304" charset="0"/>
              </a:rPr>
              <a:t>2.Darwin was a determined man. He had strong curiosity and interests in </a:t>
            </a:r>
            <a:endParaRPr lang="en-US" altLang="zh-CN" sz="1800" b="1">
              <a:solidFill>
                <a:srgbClr val="7030A0"/>
              </a:solidFill>
              <a:latin typeface="Times New Roman" panose="02020603050405020304" charset="0"/>
              <a:cs typeface="Times New Roman" panose="02020603050405020304" charset="0"/>
            </a:endParaRPr>
          </a:p>
          <a:p>
            <a:r>
              <a:rPr lang="en-US" altLang="zh-CN" sz="1800" b="1">
                <a:solidFill>
                  <a:srgbClr val="7030A0"/>
                </a:solidFill>
                <a:latin typeface="Times New Roman" panose="02020603050405020304" charset="0"/>
                <a:cs typeface="Times New Roman" panose="02020603050405020304" charset="0"/>
              </a:rPr>
              <a:t>   science and was good at thinking and making discoveries.</a:t>
            </a:r>
            <a:endParaRPr lang="en-US" altLang="zh-CN" sz="1800" b="1">
              <a:solidFill>
                <a:srgbClr val="7030A0"/>
              </a:solidFill>
              <a:latin typeface="Times New Roman" panose="02020603050405020304" charset="0"/>
              <a:cs typeface="Times New Roman" panose="02020603050405020304" charset="0"/>
            </a:endParaRPr>
          </a:p>
        </p:txBody>
      </p:sp>
      <p:pic>
        <p:nvPicPr>
          <p:cNvPr id="4098" name="Picture 2" descr="/Users/apple/Desktop/屏幕快照 2020-03-27 下午8.19.48.png屏幕快照 2020-03-27 下午8.19.48"/>
          <p:cNvPicPr>
            <a:picLocks noChangeAspect="1" noChangeArrowheads="1"/>
          </p:cNvPicPr>
          <p:nvPr>
            <p:custDataLst>
              <p:tags r:id="rId3"/>
            </p:custDataLst>
          </p:nvPr>
        </p:nvPicPr>
        <p:blipFill>
          <a:blip r:embed="rId4"/>
          <a:stretch>
            <a:fillRect/>
          </a:stretch>
        </p:blipFill>
        <p:spPr bwMode="auto">
          <a:xfrm>
            <a:off x="1214120" y="742950"/>
            <a:ext cx="6764020" cy="2226310"/>
          </a:xfrm>
          <a:prstGeom prst="rect">
            <a:avLst/>
          </a:prstGeom>
          <a:noFill/>
        </p:spPr>
      </p:pic>
      <p:sp>
        <p:nvSpPr>
          <p:cNvPr id="2" name="文本框 1"/>
          <p:cNvSpPr txBox="1"/>
          <p:nvPr>
            <p:custDataLst>
              <p:tags r:id="rId5"/>
            </p:custDataLst>
          </p:nvPr>
        </p:nvSpPr>
        <p:spPr>
          <a:xfrm>
            <a:off x="1357630" y="252730"/>
            <a:ext cx="2011680" cy="307340"/>
          </a:xfrm>
          <a:prstGeom prst="rect">
            <a:avLst/>
          </a:prstGeom>
          <a:noFill/>
        </p:spPr>
        <p:txBody>
          <a:bodyPr wrap="none" lIns="0" tIns="0" rIns="0" bIns="0" rtlCol="0">
            <a:spAutoFit/>
          </a:bodyPr>
          <a:lstStyle/>
          <a:p>
            <a:r>
              <a:rPr lang="en-US" altLang="zh-CN" sz="2000" b="1" smtClean="0">
                <a:solidFill>
                  <a:srgbClr val="7030A0"/>
                </a:solidFill>
                <a:latin typeface="Verdana" panose="020B0604030504040204" pitchFamily="34" charset="0"/>
                <a:ea typeface="微软雅黑" panose="020B0503020204020204" pitchFamily="34" charset="-122"/>
                <a:cs typeface="Verdana" panose="020B0604030504040204" pitchFamily="34" charset="0"/>
              </a:rPr>
              <a:t>Think &amp; Share</a:t>
            </a:r>
            <a:endParaRPr lang="en-US" altLang="zh-CN" sz="2000" b="1" smtClean="0">
              <a:solidFill>
                <a:srgbClr val="7030A0"/>
              </a:solidFill>
              <a:latin typeface="Verdana" panose="020B0604030504040204" pitchFamily="34" charset="0"/>
              <a:ea typeface="微软雅黑" panose="020B0503020204020204" pitchFamily="34" charset="-122"/>
              <a:cs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4294967295"/>
            <p:custDataLst>
              <p:tags r:id="rId1"/>
            </p:custDataLst>
          </p:nvPr>
        </p:nvSpPr>
        <p:spPr>
          <a:xfrm>
            <a:off x="395288" y="484188"/>
            <a:ext cx="8937625" cy="3262312"/>
          </a:xfrm>
        </p:spPr>
        <p:txBody>
          <a:bodyPr vert="horz" wrap="square" lIns="91440" tIns="45720" rIns="91440" bIns="45720" numCol="1" rtlCol="0" anchor="t" anchorCtr="0" compatLnSpc="1">
            <a:noAutofit/>
          </a:bodyPr>
          <a:lstStyle>
            <a:lvl1pPr marL="0" indent="0" algn="l"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marR="0" lvl="0" indent="0" eaLnBrk="1" hangingPunct="1">
              <a:lnSpc>
                <a:spcPct val="160000"/>
              </a:lnSpc>
              <a:buNone/>
            </a:pPr>
            <a:r>
              <a:rPr lang="en-US" altLang="zh-CN" sz="2500" b="1" i="1">
                <a:ea typeface="宋体" panose="02010600030101010101" pitchFamily="2" charset="-122"/>
              </a:rPr>
              <a:t>       </a:t>
            </a:r>
            <a:r>
              <a:rPr lang="en-US" altLang="zh-CN" sz="2900" b="1" i="1">
                <a:latin typeface="Arial" panose="020B0604020202020204" pitchFamily="34" charset="0"/>
                <a:ea typeface="宋体" panose="02010600030101010101" pitchFamily="2" charset="-122"/>
              </a:rPr>
              <a:t>I can succeed in science, the most important thing is </a:t>
            </a:r>
            <a:r>
              <a:rPr lang="en-US" altLang="zh-CN" sz="2900" b="1" i="1">
                <a:solidFill>
                  <a:srgbClr val="FF0000"/>
                </a:solidFill>
                <a:latin typeface="Arial" panose="020B0604020202020204" pitchFamily="34" charset="0"/>
                <a:ea typeface="宋体" panose="02010600030101010101" pitchFamily="2" charset="-122"/>
              </a:rPr>
              <a:t>the love</a:t>
            </a:r>
            <a:r>
              <a:rPr lang="en-US" altLang="zh-CN" sz="2900" b="1" i="1">
                <a:solidFill>
                  <a:srgbClr val="FFFF00"/>
                </a:solidFill>
                <a:latin typeface="Arial" panose="020B0604020202020204" pitchFamily="34" charset="0"/>
                <a:ea typeface="宋体" panose="02010600030101010101" pitchFamily="2" charset="-122"/>
              </a:rPr>
              <a:t> </a:t>
            </a:r>
            <a:r>
              <a:rPr lang="en-US" altLang="zh-CN" sz="2900" b="1" i="1">
                <a:latin typeface="Arial" panose="020B0604020202020204" pitchFamily="34" charset="0"/>
                <a:ea typeface="宋体" panose="02010600030101010101" pitchFamily="2" charset="-122"/>
              </a:rPr>
              <a:t>of science and </a:t>
            </a:r>
            <a:r>
              <a:rPr lang="en-US" altLang="zh-CN" sz="2900" b="1" i="1" u="sng">
                <a:latin typeface="Arial" panose="020B0604020202020204" pitchFamily="34" charset="0"/>
                <a:ea typeface="宋体" panose="02010600030101010101" pitchFamily="2" charset="-122"/>
              </a:rPr>
              <a:t>insisting on</a:t>
            </a:r>
            <a:endParaRPr lang="en-US" altLang="zh-CN" sz="2900" b="1" i="1" u="sng">
              <a:latin typeface="Arial" panose="020B0604020202020204" pitchFamily="34" charset="0"/>
              <a:ea typeface="宋体" panose="02010600030101010101" pitchFamily="2" charset="-122"/>
            </a:endParaRPr>
          </a:p>
          <a:p>
            <a:pPr marL="0" marR="0" lvl="0" indent="0" eaLnBrk="1" hangingPunct="1">
              <a:lnSpc>
                <a:spcPct val="160000"/>
              </a:lnSpc>
              <a:buNone/>
            </a:pPr>
            <a:r>
              <a:rPr lang="en-US" altLang="zh-CN" sz="2900" b="1" i="1">
                <a:solidFill>
                  <a:srgbClr val="FF0000"/>
                </a:solidFill>
                <a:latin typeface="Arial" panose="020B0604020202020204" pitchFamily="34" charset="0"/>
                <a:ea typeface="宋体" panose="02010600030101010101" pitchFamily="2" charset="-122"/>
              </a:rPr>
              <a:t>long- term exploration</a:t>
            </a:r>
            <a:r>
              <a:rPr lang="en-US" altLang="zh-CN" sz="2900" b="1" i="1">
                <a:latin typeface="Arial" panose="020B0604020202020204" pitchFamily="34" charset="0"/>
                <a:ea typeface="宋体" panose="02010600030101010101" pitchFamily="2" charset="-122"/>
              </a:rPr>
              <a:t>.</a:t>
            </a:r>
            <a:endParaRPr lang="en-US" altLang="zh-CN" sz="2900" b="1" i="1">
              <a:latin typeface="Arial" panose="020B0604020202020204" pitchFamily="34" charset="0"/>
              <a:ea typeface="宋体" panose="02010600030101010101" pitchFamily="2" charset="-122"/>
            </a:endParaRPr>
          </a:p>
          <a:p>
            <a:pPr marL="0" marR="0" lvl="0" indent="0" eaLnBrk="1" hangingPunct="1">
              <a:lnSpc>
                <a:spcPct val="160000"/>
              </a:lnSpc>
              <a:buNone/>
            </a:pPr>
            <a:r>
              <a:rPr lang="en-US" altLang="zh-CN" sz="2900" b="1">
                <a:latin typeface="Arial" panose="020B0604020202020204" pitchFamily="34" charset="0"/>
                <a:ea typeface="宋体" panose="02010600030101010101" pitchFamily="2" charset="-122"/>
              </a:rPr>
              <a:t>                                        ---Charles Robert Darwin</a:t>
            </a:r>
            <a:endParaRPr lang="zh-CN" altLang="en-US" sz="2900" b="1">
              <a:latin typeface="Arial" panose="020B0604020202020204" pitchFamily="34" charset="0"/>
              <a:ea typeface="宋体" panose="02010600030101010101" pitchFamily="2" charset="-122"/>
            </a:endParaRPr>
          </a:p>
        </p:txBody>
      </p:sp>
      <p:pic>
        <p:nvPicPr>
          <p:cNvPr id="32771" name="内容占位符 4"/>
          <p:cNvPicPr/>
          <p:nvPr>
            <p:custDataLst>
              <p:tags r:id="rId2"/>
            </p:custDataLst>
          </p:nvPr>
        </p:nvPicPr>
        <p:blipFill>
          <a:blip r:embed="rId3"/>
          <a:srcRect r="4134" b="15073"/>
          <a:stretch>
            <a:fillRect/>
          </a:stretch>
        </p:blipFill>
        <p:spPr>
          <a:xfrm>
            <a:off x="484505" y="2730500"/>
            <a:ext cx="2845435" cy="2413000"/>
          </a:xfrm>
          <a:prstGeom prst="rect">
            <a:avLst/>
          </a:prstGeom>
          <a:noFill/>
          <a:ln>
            <a:noFill/>
            <a:miter lim="800000"/>
            <a:headEnd/>
            <a:tailEnd/>
          </a:ln>
        </p:spPr>
      </p:pic>
      <p:sp>
        <p:nvSpPr>
          <p:cNvPr id="12" name="标题 1"/>
          <p:cNvSpPr>
            <a:spLocks noGrp="1"/>
          </p:cNvSpPr>
          <p:nvPr>
            <p:custDataLst>
              <p:tags r:id="rId4"/>
            </p:custDataLst>
          </p:nvPr>
        </p:nvSpPr>
        <p:spPr>
          <a:xfrm>
            <a:off x="484505" y="0"/>
            <a:ext cx="4832985" cy="376555"/>
          </a:xfrm>
          <a:prstGeom prst="rect">
            <a:avLst/>
          </a:prstGeom>
          <a:solidFill>
            <a:srgbClr val="7030A0"/>
          </a:solidFill>
        </p:spPr>
        <p:txBody>
          <a:bodyPr vert="horz" lIns="68580" tIns="34290" rIns="68580" bIns="3429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5"/>
            </p:custDataLst>
          </p:nvPr>
        </p:nvSpPr>
        <p:spPr>
          <a:xfrm>
            <a:off x="661035" y="48895"/>
            <a:ext cx="4656455" cy="307340"/>
          </a:xfrm>
          <a:prstGeom prst="rect">
            <a:avLst/>
          </a:prstGeom>
          <a:noFill/>
        </p:spPr>
        <p:txBody>
          <a:bodyPr wrap="square" lIns="0" tIns="0" rIns="0" bIns="0" rtlCol="0">
            <a:spAutoFit/>
          </a:bodyPr>
          <a:lstStyle/>
          <a:p>
            <a:pPr algn="l"/>
            <a:r>
              <a:rPr lang="en-US" altLang="zh-CN" sz="2000" b="1">
                <a:solidFill>
                  <a:schemeClr val="bg1"/>
                </a:solidFill>
                <a:latin typeface="Verdana" panose="020B0604030504040204" pitchFamily="34" charset="0"/>
                <a:cs typeface="Verdana" panose="020B0604030504040204" pitchFamily="34" charset="0"/>
                <a:sym typeface="+mn-ea"/>
              </a:rPr>
              <a:t>Darwin’s scientific spirit</a:t>
            </a:r>
            <a:endParaRPr lang="en-US" altLang="zh-CN" sz="2000" b="1" smtClean="0">
              <a:solidFill>
                <a:schemeClr val="bg1"/>
              </a:solidFill>
              <a:latin typeface="Verdana" panose="020B0604030504040204" pitchFamily="34" charset="0"/>
              <a:ea typeface="微软雅黑" panose="020B0503020204020204" pitchFamily="34" charset="-122"/>
              <a:cs typeface="Verdana" panose="020B0604030504040204" pitchFamily="34" charset="0"/>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custDataLst>
                <p:tags r:id="rId2"/>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a typeface="微软雅黑" panose="020B0503020204020204" pitchFamily="34" charset="-122"/>
              </a:endParaRPr>
            </a:p>
          </p:txBody>
        </p:sp>
        <p:sp>
          <p:nvSpPr>
            <p:cNvPr id="20" name="椭圆 19"/>
            <p:cNvSpPr/>
            <p:nvPr>
              <p:custDataLst>
                <p:tags r:id="rId3"/>
              </p:custDataLst>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a typeface="微软雅黑" panose="020B0503020204020204" pitchFamily="34" charset="-122"/>
              </a:endParaRPr>
            </a:p>
          </p:txBody>
        </p:sp>
      </p:grpSp>
      <p:sp>
        <p:nvSpPr>
          <p:cNvPr id="6" name="椭圆 5"/>
          <p:cNvSpPr/>
          <p:nvPr>
            <p:custDataLst>
              <p:tags r:id="rId4"/>
            </p:custDataLst>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椭圆 6"/>
          <p:cNvSpPr/>
          <p:nvPr>
            <p:custDataLst>
              <p:tags r:id="rId5"/>
            </p:custDataLst>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椭圆 7"/>
          <p:cNvSpPr/>
          <p:nvPr>
            <p:custDataLst>
              <p:tags r:id="rId6"/>
            </p:custDataLst>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p:custDataLst>
              <p:tags r:id="rId7"/>
            </p:custDataLst>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custDataLst>
              <p:tags r:id="rId8"/>
            </p:custDataLst>
          </p:nvPr>
        </p:nvSpPr>
        <p:spPr>
          <a:xfrm>
            <a:off x="4117724" y="1082954"/>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custDataLst>
              <p:tags r:id="rId9"/>
            </p:custDataLst>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custDataLst>
              <p:tags r:id="rId10"/>
            </p:custDataLst>
          </p:nvPr>
        </p:nvSpPr>
        <p:spPr>
          <a:xfrm>
            <a:off x="5488222" y="1184422"/>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custDataLst>
              <p:tags r:id="rId11"/>
            </p:custDataLst>
          </p:nvPr>
        </p:nvSpPr>
        <p:spPr>
          <a:xfrm>
            <a:off x="3489058" y="124049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椭圆 13"/>
          <p:cNvSpPr/>
          <p:nvPr>
            <p:custDataLst>
              <p:tags r:id="rId12"/>
            </p:custDataLst>
          </p:nvPr>
        </p:nvSpPr>
        <p:spPr>
          <a:xfrm>
            <a:off x="3203848" y="1371724"/>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椭圆 14"/>
          <p:cNvSpPr/>
          <p:nvPr>
            <p:custDataLst>
              <p:tags r:id="rId13"/>
            </p:custDataLst>
          </p:nvPr>
        </p:nvSpPr>
        <p:spPr>
          <a:xfrm>
            <a:off x="5054540" y="1057221"/>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椭圆 15"/>
          <p:cNvSpPr/>
          <p:nvPr>
            <p:custDataLst>
              <p:tags r:id="rId14"/>
            </p:custDataLst>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椭圆 16"/>
          <p:cNvSpPr/>
          <p:nvPr>
            <p:custDataLst>
              <p:tags r:id="rId15"/>
            </p:custDataLst>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custDataLst>
              <p:tags r:id="rId16"/>
            </p:custDataLst>
          </p:nvPr>
        </p:nvSpPr>
        <p:spPr>
          <a:xfrm>
            <a:off x="3720966" y="73832"/>
            <a:ext cx="2769493" cy="583565"/>
          </a:xfrm>
          <a:prstGeom prst="rect">
            <a:avLst/>
          </a:prstGeom>
        </p:spPr>
        <p:txBody>
          <a:bodyPr wrap="square">
            <a:spAutoFit/>
          </a:bodyPr>
          <a:lstStyle/>
          <a:p>
            <a:pPr marL="0" marR="0" lvl="0" indent="0" defTabSz="934085" eaLnBrk="1" fontAlgn="auto" latinLnBrk="0" hangingPunct="1">
              <a:lnSpc>
                <a:spcPct val="100000"/>
              </a:lnSpc>
              <a:spcBef>
                <a:spcPct val="0"/>
              </a:spcBef>
              <a:spcAft>
                <a:spcPct val="0"/>
              </a:spcAft>
              <a:buClrTx/>
              <a:buSzTx/>
              <a:buFontTx/>
              <a:buNone/>
              <a:defRPr/>
            </a:pPr>
            <a:r>
              <a:rPr lang="en-US" altLang="zh-CN" sz="3200" b="1" kern="0">
                <a:solidFill>
                  <a:srgbClr val="7030A0"/>
                </a:solidFill>
                <a:latin typeface="微软雅黑" panose="020B0503020204020204" pitchFamily="34" charset="-122"/>
                <a:ea typeface="微软雅黑" panose="020B0503020204020204" pitchFamily="34" charset="-122"/>
              </a:rPr>
              <a:t>C</a:t>
            </a:r>
            <a:r>
              <a:rPr kumimoji="0" lang="en-US" altLang="zh-CN" sz="3200" b="1" i="0" u="none" strike="noStrike" kern="0" cap="none" spc="0" normalizeH="0" baseline="0" noProof="0" err="1">
                <a:ln>
                  <a:noFill/>
                </a:ln>
                <a:solidFill>
                  <a:srgbClr val="7030A0"/>
                </a:solidFill>
                <a:effectLst/>
                <a:uLnTx/>
                <a:uFillTx/>
                <a:latin typeface="微软雅黑" panose="020B0503020204020204" pitchFamily="34" charset="-122"/>
                <a:ea typeface="微软雅黑" panose="020B0503020204020204" pitchFamily="34" charset="-122"/>
              </a:rPr>
              <a:t>ontent</a:t>
            </a:r>
            <a:endParaRPr kumimoji="0" lang="zh-CN" altLang="en-US" sz="3200" b="1" i="0" u="none" strike="noStrike" kern="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endParaRPr>
          </a:p>
        </p:txBody>
      </p:sp>
      <p:grpSp>
        <p:nvGrpSpPr>
          <p:cNvPr id="77" name="组合 76"/>
          <p:cNvGrpSpPr/>
          <p:nvPr>
            <p:custDataLst>
              <p:tags r:id="rId17"/>
            </p:custDataLst>
          </p:nvPr>
        </p:nvGrpSpPr>
        <p:grpSpPr>
          <a:xfrm>
            <a:off x="6416516" y="1913573"/>
            <a:ext cx="1727200" cy="1429703"/>
            <a:chOff x="9224782" y="2628163"/>
            <a:chExt cx="2457299" cy="2093640"/>
          </a:xfrm>
        </p:grpSpPr>
        <p:grpSp>
          <p:nvGrpSpPr>
            <p:cNvPr id="78" name="组合 77"/>
            <p:cNvGrpSpPr/>
            <p:nvPr>
              <p:custDataLst>
                <p:tags r:id="rId18"/>
              </p:custDataLst>
            </p:nvPr>
          </p:nvGrpSpPr>
          <p:grpSpPr>
            <a:xfrm>
              <a:off x="9224782" y="2628163"/>
              <a:ext cx="2397222" cy="2093640"/>
              <a:chOff x="9224782" y="2628163"/>
              <a:chExt cx="2397222" cy="2093640"/>
            </a:xfrm>
          </p:grpSpPr>
          <p:grpSp>
            <p:nvGrpSpPr>
              <p:cNvPr id="80" name="组合 79"/>
              <p:cNvGrpSpPr/>
              <p:nvPr>
                <p:custDataLst>
                  <p:tags r:id="rId19"/>
                </p:custDataLst>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82" name="Freeform 6"/>
                <p:cNvSpPr/>
                <p:nvPr>
                  <p:custDataLst>
                    <p:tags r:id="rId20"/>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83" name="Freeform 6"/>
                <p:cNvSpPr/>
                <p:nvPr>
                  <p:custDataLst>
                    <p:tags r:id="rId21"/>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81" name="Freeform 7"/>
              <p:cNvSpPr/>
              <p:nvPr>
                <p:custDataLst>
                  <p:tags r:id="rId22"/>
                </p:custDataLst>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030A0"/>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sz="1800"/>
              </a:p>
            </p:txBody>
          </p:sp>
        </p:grpSp>
        <p:sp>
          <p:nvSpPr>
            <p:cNvPr id="79" name="TextBox 78"/>
            <p:cNvSpPr txBox="1"/>
            <p:nvPr>
              <p:custDataLst>
                <p:tags r:id="rId23"/>
              </p:custDataLst>
            </p:nvPr>
          </p:nvSpPr>
          <p:spPr>
            <a:xfrm>
              <a:off x="9536461" y="3345106"/>
              <a:ext cx="2145620" cy="493770"/>
            </a:xfrm>
            <a:prstGeom prst="rect">
              <a:avLst/>
            </a:prstGeom>
            <a:noFill/>
          </p:spPr>
          <p:txBody>
            <a:bodyPr wrap="square" rtlCol="0">
              <a:spAutoFit/>
            </a:bodyPr>
            <a:lstStyle/>
            <a:p>
              <a:r>
                <a:rPr lang="en-US" altLang="zh-CN" sz="1600" b="1" smtClean="0">
                  <a:solidFill>
                    <a:schemeClr val="bg1"/>
                  </a:solidFill>
                  <a:latin typeface="微软雅黑" panose="020B0503020204020204" pitchFamily="34" charset="-122"/>
                  <a:ea typeface="微软雅黑" panose="020B0503020204020204" pitchFamily="34" charset="-122"/>
                  <a:sym typeface="+mn-ea"/>
                </a:rPr>
                <a:t>homework</a:t>
              </a:r>
              <a:endParaRPr lang="zh-CN" altLang="en-US" sz="1600">
                <a:solidFill>
                  <a:schemeClr val="bg1"/>
                </a:solidFill>
                <a:latin typeface="DFGothic-EB" panose="02010609010101010101" pitchFamily="1" charset="-128"/>
                <a:ea typeface="DFGothic-EB" panose="02010609010101010101" pitchFamily="1" charset="-128"/>
              </a:endParaRPr>
            </a:p>
          </p:txBody>
        </p:sp>
      </p:grpSp>
      <p:grpSp>
        <p:nvGrpSpPr>
          <p:cNvPr id="84" name="组合 83"/>
          <p:cNvGrpSpPr/>
          <p:nvPr>
            <p:custDataLst>
              <p:tags r:id="rId24"/>
            </p:custDataLst>
          </p:nvPr>
        </p:nvGrpSpPr>
        <p:grpSpPr>
          <a:xfrm>
            <a:off x="3827145" y="1830705"/>
            <a:ext cx="1904441" cy="1516856"/>
            <a:chOff x="5553262" y="2638733"/>
            <a:chExt cx="2473187" cy="2093640"/>
          </a:xfrm>
        </p:grpSpPr>
        <p:grpSp>
          <p:nvGrpSpPr>
            <p:cNvPr id="85" name="组合 84"/>
            <p:cNvGrpSpPr/>
            <p:nvPr>
              <p:custDataLst>
                <p:tags r:id="rId25"/>
              </p:custDataLst>
            </p:nvPr>
          </p:nvGrpSpPr>
          <p:grpSpPr>
            <a:xfrm>
              <a:off x="5553262" y="2638733"/>
              <a:ext cx="2397222" cy="2093640"/>
              <a:chOff x="5553262" y="2638733"/>
              <a:chExt cx="2397222" cy="2093640"/>
            </a:xfrm>
          </p:grpSpPr>
          <p:grpSp>
            <p:nvGrpSpPr>
              <p:cNvPr id="87" name="组合 86"/>
              <p:cNvGrpSpPr/>
              <p:nvPr>
                <p:custDataLst>
                  <p:tags r:id="rId26"/>
                </p:custDataLst>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custDataLst>
                    <p:tags r:id="rId27"/>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90" name="Freeform 6"/>
                <p:cNvSpPr/>
                <p:nvPr>
                  <p:custDataLst>
                    <p:tags r:id="rId28"/>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88" name="Freeform 7"/>
              <p:cNvSpPr/>
              <p:nvPr>
                <p:custDataLst>
                  <p:tags r:id="rId29"/>
                </p:custDataLst>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86" name="TextBox 85"/>
            <p:cNvSpPr txBox="1"/>
            <p:nvPr>
              <p:custDataLst>
                <p:tags r:id="rId30"/>
              </p:custDataLst>
            </p:nvPr>
          </p:nvSpPr>
          <p:spPr>
            <a:xfrm>
              <a:off x="6021317" y="3016242"/>
              <a:ext cx="2005132" cy="1272618"/>
            </a:xfrm>
            <a:prstGeom prst="rect">
              <a:avLst/>
            </a:prstGeom>
            <a:noFill/>
          </p:spPr>
          <p:txBody>
            <a:bodyPr wrap="square" rtlCol="0">
              <a:spAutoFit/>
            </a:bodyPr>
            <a:lstStyle/>
            <a:p>
              <a:r>
                <a:rPr lang="en-US" altLang="zh-CN" sz="1800" b="1" smtClean="0">
                  <a:solidFill>
                    <a:schemeClr val="bg1"/>
                  </a:solidFill>
                  <a:latin typeface="微软雅黑" panose="020B0503020204020204" pitchFamily="34" charset="-122"/>
                  <a:ea typeface="微软雅黑" panose="020B0503020204020204" pitchFamily="34" charset="-122"/>
                  <a:sym typeface="+mn-ea"/>
                </a:rPr>
                <a:t> reading </a:t>
              </a:r>
              <a:endParaRPr lang="en-US" altLang="zh-CN" sz="1800" b="1" smtClean="0">
                <a:solidFill>
                  <a:schemeClr val="bg1"/>
                </a:solidFill>
                <a:latin typeface="微软雅黑" panose="020B0503020204020204" pitchFamily="34" charset="-122"/>
                <a:ea typeface="微软雅黑" panose="020B0503020204020204" pitchFamily="34" charset="-122"/>
              </a:endParaRPr>
            </a:p>
            <a:p>
              <a:r>
                <a:rPr lang="en-US" altLang="zh-CN" sz="1800" b="1" smtClean="0">
                  <a:solidFill>
                    <a:schemeClr val="bg1"/>
                  </a:solidFill>
                  <a:latin typeface="微软雅黑" panose="020B0503020204020204" pitchFamily="34" charset="-122"/>
                  <a:ea typeface="微软雅黑" panose="020B0503020204020204" pitchFamily="34" charset="-122"/>
                  <a:sym typeface="+mn-ea"/>
                </a:rPr>
                <a:t>    for </a:t>
              </a:r>
              <a:endParaRPr lang="en-US" altLang="zh-CN" sz="1800" b="1" smtClean="0">
                <a:solidFill>
                  <a:schemeClr val="bg1"/>
                </a:solidFill>
                <a:latin typeface="微软雅黑" panose="020B0503020204020204" pitchFamily="34" charset="-122"/>
                <a:ea typeface="微软雅黑" panose="020B0503020204020204" pitchFamily="34" charset="-122"/>
              </a:endParaRPr>
            </a:p>
            <a:p>
              <a:r>
                <a:rPr lang="en-US" altLang="zh-CN" sz="1800" b="1" smtClean="0">
                  <a:solidFill>
                    <a:schemeClr val="bg1"/>
                  </a:solidFill>
                  <a:latin typeface="微软雅黑" panose="020B0503020204020204" pitchFamily="34" charset="-122"/>
                  <a:ea typeface="微软雅黑" panose="020B0503020204020204" pitchFamily="34" charset="-122"/>
                  <a:sym typeface="+mn-ea"/>
                </a:rPr>
                <a:t> details</a:t>
              </a:r>
              <a:endParaRPr lang="zh-CN" altLang="en-US" sz="1800">
                <a:solidFill>
                  <a:schemeClr val="bg1"/>
                </a:solidFill>
                <a:latin typeface="DFGothic-EB" panose="02010609010101010101" pitchFamily="1" charset="-128"/>
                <a:ea typeface="DFGothic-EB" panose="02010609010101010101" pitchFamily="1" charset="-128"/>
              </a:endParaRPr>
            </a:p>
          </p:txBody>
        </p:sp>
      </p:grpSp>
      <p:grpSp>
        <p:nvGrpSpPr>
          <p:cNvPr id="91" name="组合 90"/>
          <p:cNvGrpSpPr/>
          <p:nvPr>
            <p:custDataLst>
              <p:tags r:id="rId31"/>
            </p:custDataLst>
          </p:nvPr>
        </p:nvGrpSpPr>
        <p:grpSpPr>
          <a:xfrm>
            <a:off x="1217771" y="1920716"/>
            <a:ext cx="1684020" cy="1447324"/>
            <a:chOff x="1881842" y="2656049"/>
            <a:chExt cx="2397222" cy="2093640"/>
          </a:xfrm>
        </p:grpSpPr>
        <p:grpSp>
          <p:nvGrpSpPr>
            <p:cNvPr id="92" name="组合 91"/>
            <p:cNvGrpSpPr/>
            <p:nvPr>
              <p:custDataLst>
                <p:tags r:id="rId32"/>
              </p:custDataLst>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custDataLst>
                  <p:tags r:id="rId33"/>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96" name="Freeform 6"/>
              <p:cNvSpPr/>
              <p:nvPr>
                <p:custDataLst>
                  <p:tags r:id="rId34"/>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93" name="Freeform 7"/>
            <p:cNvSpPr/>
            <p:nvPr>
              <p:custDataLst>
                <p:tags r:id="rId35"/>
              </p:custDataLst>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94" name="TextBox 93"/>
            <p:cNvSpPr txBox="1"/>
            <p:nvPr>
              <p:custDataLst>
                <p:tags r:id="rId36"/>
              </p:custDataLst>
            </p:nvPr>
          </p:nvSpPr>
          <p:spPr>
            <a:xfrm>
              <a:off x="2171099" y="3282510"/>
              <a:ext cx="1830458" cy="933262"/>
            </a:xfrm>
            <a:prstGeom prst="rect">
              <a:avLst/>
            </a:prstGeom>
            <a:noFill/>
          </p:spPr>
          <p:txBody>
            <a:bodyPr wrap="square" rtlCol="0">
              <a:spAutoFit/>
            </a:bodyPr>
            <a:lstStyle/>
            <a:p>
              <a:pPr eaLnBrk="1" latinLnBrk="0" hangingPunct="1"/>
              <a:r>
                <a:rPr lang="en-US" altLang="zh-CN" sz="1800" b="1" smtClean="0">
                  <a:solidFill>
                    <a:schemeClr val="bg1"/>
                  </a:solidFill>
                  <a:latin typeface="微软雅黑" panose="020B0503020204020204" pitchFamily="34" charset="-122"/>
                  <a:ea typeface="微软雅黑" panose="020B0503020204020204" pitchFamily="34" charset="-122"/>
                  <a:sym typeface="+mn-ea"/>
                </a:rPr>
                <a:t> starting  </a:t>
              </a:r>
              <a:endParaRPr lang="en-US" altLang="zh-CN" sz="1800" b="1" smtClean="0">
                <a:solidFill>
                  <a:schemeClr val="bg1"/>
                </a:solidFill>
                <a:latin typeface="微软雅黑" panose="020B0503020204020204" pitchFamily="34" charset="-122"/>
                <a:ea typeface="微软雅黑" panose="020B0503020204020204" pitchFamily="34" charset="-122"/>
                <a:sym typeface="+mn-ea"/>
              </a:endParaRPr>
            </a:p>
            <a:p>
              <a:pPr eaLnBrk="1" latinLnBrk="0" hangingPunct="1"/>
              <a:r>
                <a:rPr lang="en-US" altLang="zh-CN" sz="1800" b="1" smtClean="0">
                  <a:solidFill>
                    <a:schemeClr val="bg1"/>
                  </a:solidFill>
                  <a:latin typeface="微软雅黑" panose="020B0503020204020204" pitchFamily="34" charset="-122"/>
                  <a:ea typeface="微软雅黑" panose="020B0503020204020204" pitchFamily="34" charset="-122"/>
                  <a:sym typeface="+mn-ea"/>
                </a:rPr>
                <a:t>     out</a:t>
              </a:r>
              <a:endParaRPr lang="en-US" altLang="zh-CN" sz="1800" b="1" smtClean="0">
                <a:solidFill>
                  <a:schemeClr val="bg1"/>
                </a:solidFill>
                <a:latin typeface="微软雅黑" panose="020B0503020204020204" pitchFamily="34" charset="-122"/>
                <a:ea typeface="微软雅黑" panose="020B0503020204020204" pitchFamily="34" charset="-122"/>
                <a:sym typeface="+mn-ea"/>
              </a:endParaRPr>
            </a:p>
          </p:txBody>
        </p:sp>
      </p:grpSp>
      <p:grpSp>
        <p:nvGrpSpPr>
          <p:cNvPr id="97" name="组合 96"/>
          <p:cNvGrpSpPr/>
          <p:nvPr>
            <p:custDataLst>
              <p:tags r:id="rId37"/>
            </p:custDataLst>
          </p:nvPr>
        </p:nvGrpSpPr>
        <p:grpSpPr>
          <a:xfrm>
            <a:off x="2474119" y="2587943"/>
            <a:ext cx="1791176" cy="1491139"/>
            <a:chOff x="3721641" y="3702869"/>
            <a:chExt cx="2397525" cy="2093640"/>
          </a:xfrm>
        </p:grpSpPr>
        <p:grpSp>
          <p:nvGrpSpPr>
            <p:cNvPr id="98" name="组合 97"/>
            <p:cNvGrpSpPr/>
            <p:nvPr>
              <p:custDataLst>
                <p:tags r:id="rId38"/>
              </p:custDataLst>
            </p:nvPr>
          </p:nvGrpSpPr>
          <p:grpSpPr>
            <a:xfrm>
              <a:off x="3721641" y="3702869"/>
              <a:ext cx="2397525" cy="2093640"/>
              <a:chOff x="3721641" y="3702869"/>
              <a:chExt cx="2397525" cy="2093640"/>
            </a:xfrm>
          </p:grpSpPr>
          <p:grpSp>
            <p:nvGrpSpPr>
              <p:cNvPr id="100" name="组合 99"/>
              <p:cNvGrpSpPr/>
              <p:nvPr>
                <p:custDataLst>
                  <p:tags r:id="rId39"/>
                </p:custDataLst>
              </p:nvPr>
            </p:nvGrpSpPr>
            <p:grpSpPr>
              <a:xfrm>
                <a:off x="3721641" y="3702869"/>
                <a:ext cx="2397525" cy="2093640"/>
                <a:chOff x="1511612" y="2420246"/>
                <a:chExt cx="2627484" cy="2294453"/>
              </a:xfrm>
              <a:effectLst>
                <a:outerShdw blurRad="203200" dist="38100" dir="3780000" sx="103000" sy="103000" algn="t" rotWithShape="0">
                  <a:prstClr val="black">
                    <a:alpha val="25000"/>
                  </a:prstClr>
                </a:outerShdw>
              </a:effectLst>
            </p:grpSpPr>
            <p:sp>
              <p:nvSpPr>
                <p:cNvPr id="102" name="Freeform 6"/>
                <p:cNvSpPr/>
                <p:nvPr>
                  <p:custDataLst>
                    <p:tags r:id="rId40"/>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103" name="Freeform 6"/>
                <p:cNvSpPr/>
                <p:nvPr>
                  <p:custDataLst>
                    <p:tags r:id="rId41"/>
                  </p:custDataLst>
                </p:nvPr>
              </p:nvSpPr>
              <p:spPr bwMode="auto">
                <a:xfrm>
                  <a:off x="1511612" y="2420485"/>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101" name="Freeform 7"/>
              <p:cNvSpPr/>
              <p:nvPr>
                <p:custDataLst>
                  <p:tags r:id="rId42"/>
                </p:custDataLst>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568D2"/>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99" name="TextBox 98"/>
            <p:cNvSpPr txBox="1"/>
            <p:nvPr>
              <p:custDataLst>
                <p:tags r:id="rId43"/>
              </p:custDataLst>
            </p:nvPr>
          </p:nvSpPr>
          <p:spPr>
            <a:xfrm>
              <a:off x="4240946" y="4069492"/>
              <a:ext cx="1670231" cy="1294566"/>
            </a:xfrm>
            <a:prstGeom prst="rect">
              <a:avLst/>
            </a:prstGeom>
            <a:noFill/>
          </p:spPr>
          <p:txBody>
            <a:bodyPr wrap="square" rtlCol="0">
              <a:spAutoFit/>
            </a:bodyPr>
            <a:lstStyle/>
            <a:p>
              <a:pPr eaLnBrk="1" latinLnBrk="0" hangingPunct="1"/>
              <a:r>
                <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reading</a:t>
              </a:r>
              <a:endPar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eaLnBrk="1" latinLnBrk="0" hangingPunct="1"/>
              <a:r>
                <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for </a:t>
              </a:r>
              <a:endPar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eaLnBrk="1" latinLnBrk="0" hangingPunct="1"/>
              <a:r>
                <a:rPr lang="en-US" altLang="zh-CN" sz="1800" b="1">
                  <a:solidFill>
                    <a:schemeClr val="bg1"/>
                  </a:solidFill>
                  <a:latin typeface="微软雅黑" panose="020B0503020204020204" pitchFamily="34" charset="-122"/>
                  <a:ea typeface="微软雅黑" panose="020B0503020204020204" pitchFamily="34" charset="-122"/>
                </a:rPr>
                <a:t> theme</a:t>
              </a:r>
              <a:endParaRPr lang="en-US" altLang="zh-CN" sz="1800" b="1">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custDataLst>
              <p:tags r:id="rId44"/>
            </p:custDataLst>
          </p:nvPr>
        </p:nvGrpSpPr>
        <p:grpSpPr>
          <a:xfrm>
            <a:off x="5089684" y="2596515"/>
            <a:ext cx="1797844" cy="1534954"/>
            <a:chOff x="7388330" y="3692384"/>
            <a:chExt cx="2397222" cy="2093640"/>
          </a:xfrm>
        </p:grpSpPr>
        <p:grpSp>
          <p:nvGrpSpPr>
            <p:cNvPr id="105" name="组合 104"/>
            <p:cNvGrpSpPr/>
            <p:nvPr>
              <p:custDataLst>
                <p:tags r:id="rId45"/>
              </p:custDataLst>
            </p:nvPr>
          </p:nvGrpSpPr>
          <p:grpSpPr>
            <a:xfrm>
              <a:off x="7388330" y="3692384"/>
              <a:ext cx="2397222" cy="2093640"/>
              <a:chOff x="7388330" y="3692384"/>
              <a:chExt cx="2397222" cy="2093640"/>
            </a:xfrm>
          </p:grpSpPr>
          <p:grpSp>
            <p:nvGrpSpPr>
              <p:cNvPr id="107" name="组合 106"/>
              <p:cNvGrpSpPr/>
              <p:nvPr>
                <p:custDataLst>
                  <p:tags r:id="rId46"/>
                </p:custDataLst>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custDataLst>
                    <p:tags r:id="rId47"/>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sp>
              <p:nvSpPr>
                <p:cNvPr id="110" name="Freeform 6"/>
                <p:cNvSpPr/>
                <p:nvPr>
                  <p:custDataLst>
                    <p:tags r:id="rId48"/>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108" name="Freeform 7"/>
              <p:cNvSpPr/>
              <p:nvPr>
                <p:custDataLst>
                  <p:tags r:id="rId49"/>
                </p:custDataLst>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568D2"/>
              </a:solidFill>
              <a:ln w="7938" cap="flat">
                <a:noFill/>
                <a:prstDash val="solid"/>
                <a:miter lim="800000"/>
              </a:ln>
              <a:effectLst/>
            </p:spPr>
            <p:txBody>
              <a:bodyPr vert="horz" wrap="square" lIns="91440" tIns="45720" rIns="91440" bIns="45720" numCol="1" anchor="t" anchorCtr="0" compatLnSpc="1"/>
              <a:lstStyle/>
              <a:p>
                <a:endParaRPr lang="zh-CN" altLang="en-US" sz="1800"/>
              </a:p>
            </p:txBody>
          </p:sp>
        </p:grpSp>
        <p:sp>
          <p:nvSpPr>
            <p:cNvPr id="106" name="TextBox 105"/>
            <p:cNvSpPr txBox="1"/>
            <p:nvPr>
              <p:custDataLst>
                <p:tags r:id="rId50"/>
              </p:custDataLst>
            </p:nvPr>
          </p:nvSpPr>
          <p:spPr>
            <a:xfrm>
              <a:off x="7919840" y="4079081"/>
              <a:ext cx="1492092" cy="1257613"/>
            </a:xfrm>
            <a:prstGeom prst="rect">
              <a:avLst/>
            </a:prstGeom>
            <a:noFill/>
          </p:spPr>
          <p:txBody>
            <a:bodyPr wrap="square" rtlCol="0">
              <a:spAutoFit/>
            </a:bodyPr>
            <a:lstStyle/>
            <a:p>
              <a:r>
                <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think</a:t>
              </a:r>
              <a:endPar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&amp;</a:t>
              </a:r>
              <a:endPar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r>
                <a:rPr lang="en-US" altLang="zh-CN" sz="1800" b="1"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share</a:t>
              </a:r>
              <a:endParaRPr lang="zh-CN" altLang="en-US" sz="1800">
                <a:solidFill>
                  <a:schemeClr val="bg1"/>
                </a:solidFill>
                <a:latin typeface="DFGothic-EB" panose="02010609010101010101" pitchFamily="1" charset="-128"/>
                <a:ea typeface="DFGothic-EB" panose="02010609010101010101" pitchFamily="1" charset="-128"/>
              </a:endParaRPr>
            </a:p>
          </p:txBody>
        </p:sp>
      </p:grpSp>
      <p:sp>
        <p:nvSpPr>
          <p:cNvPr id="126" name="TextBox 125"/>
          <p:cNvSpPr txBox="1"/>
          <p:nvPr>
            <p:custDataLst>
              <p:tags r:id="rId51"/>
            </p:custDataLst>
          </p:nvPr>
        </p:nvSpPr>
        <p:spPr>
          <a:xfrm>
            <a:off x="1654179" y="5917921"/>
            <a:ext cx="807720" cy="337820"/>
          </a:xfrm>
          <a:prstGeom prst="rect">
            <a:avLst/>
          </a:prstGeom>
          <a:noFill/>
        </p:spPr>
        <p:txBody>
          <a:bodyPr wrap="none" lIns="61108" tIns="30555" rIns="61108" bIns="30555" rtlCol="0">
            <a:spAutoFit/>
          </a:bodyPr>
          <a:lstStyle/>
          <a:p>
            <a:r>
              <a:rPr lang="zh-CN" altLang="en-US" sz="1800"/>
              <a:t>延迟符</a:t>
            </a:r>
            <a:endParaRPr lang="zh-CN"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500"/>
                            </p:stCondLst>
                            <p:childTnLst>
                              <p:par>
                                <p:cTn id="77" presetID="2" presetClass="entr" presetSubtype="3" accel="52000" fill="hold" nodeType="afterEffect">
                                  <p:stCondLst>
                                    <p:cond delay="0"/>
                                  </p:stCondLst>
                                  <p:childTnLst>
                                    <p:set>
                                      <p:cBhvr>
                                        <p:cTn id="78" dur="1" fill="hold">
                                          <p:stCondLst>
                                            <p:cond delay="0"/>
                                          </p:stCondLst>
                                        </p:cTn>
                                        <p:tgtEl>
                                          <p:spTgt spid="91"/>
                                        </p:tgtEl>
                                        <p:attrNameLst>
                                          <p:attrName>style.visibility</p:attrName>
                                        </p:attrNameLst>
                                      </p:cBhvr>
                                      <p:to>
                                        <p:strVal val="visible"/>
                                      </p:to>
                                    </p:set>
                                    <p:anim calcmode="lin" valueType="num">
                                      <p:cBhvr additive="base">
                                        <p:cTn id="79" dur="2000" fill="hold"/>
                                        <p:tgtEl>
                                          <p:spTgt spid="91"/>
                                        </p:tgtEl>
                                        <p:attrNameLst>
                                          <p:attrName>ppt_x</p:attrName>
                                        </p:attrNameLst>
                                      </p:cBhvr>
                                      <p:tavLst>
                                        <p:tav tm="0">
                                          <p:val>
                                            <p:strVal val="1+#ppt_w/2"/>
                                          </p:val>
                                        </p:tav>
                                        <p:tav tm="100000">
                                          <p:val>
                                            <p:strVal val="#ppt_x"/>
                                          </p:val>
                                        </p:tav>
                                      </p:tavLst>
                                    </p:anim>
                                    <p:anim calcmode="lin" valueType="num">
                                      <p:cBhvr additive="base">
                                        <p:cTn id="80" dur="2000" fill="hold"/>
                                        <p:tgtEl>
                                          <p:spTgt spid="91"/>
                                        </p:tgtEl>
                                        <p:attrNameLst>
                                          <p:attrName>ppt_y</p:attrName>
                                        </p:attrNameLst>
                                      </p:cBhvr>
                                      <p:tavLst>
                                        <p:tav tm="0">
                                          <p:val>
                                            <p:strVal val="0-#ppt_h/2"/>
                                          </p:val>
                                        </p:tav>
                                        <p:tav tm="100000">
                                          <p:val>
                                            <p:strVal val="#ppt_y"/>
                                          </p:val>
                                        </p:tav>
                                      </p:tavLst>
                                    </p:anim>
                                  </p:childTnLst>
                                </p:cTn>
                              </p:par>
                              <p:par>
                                <p:cTn id="81" presetID="2" presetClass="entr" presetSubtype="12" accel="5200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additive="base">
                                        <p:cTn id="83" dur="2000" fill="hold"/>
                                        <p:tgtEl>
                                          <p:spTgt spid="97"/>
                                        </p:tgtEl>
                                        <p:attrNameLst>
                                          <p:attrName>ppt_x</p:attrName>
                                        </p:attrNameLst>
                                      </p:cBhvr>
                                      <p:tavLst>
                                        <p:tav tm="0">
                                          <p:val>
                                            <p:strVal val="0-#ppt_w/2"/>
                                          </p:val>
                                        </p:tav>
                                        <p:tav tm="100000">
                                          <p:val>
                                            <p:strVal val="#ppt_x"/>
                                          </p:val>
                                        </p:tav>
                                      </p:tavLst>
                                    </p:anim>
                                    <p:anim calcmode="lin" valueType="num">
                                      <p:cBhvr additive="base">
                                        <p:cTn id="84" dur="2000" fill="hold"/>
                                        <p:tgtEl>
                                          <p:spTgt spid="97"/>
                                        </p:tgtEl>
                                        <p:attrNameLst>
                                          <p:attrName>ppt_y</p:attrName>
                                        </p:attrNameLst>
                                      </p:cBhvr>
                                      <p:tavLst>
                                        <p:tav tm="0">
                                          <p:val>
                                            <p:strVal val="1+#ppt_h/2"/>
                                          </p:val>
                                        </p:tav>
                                        <p:tav tm="100000">
                                          <p:val>
                                            <p:strVal val="#ppt_y"/>
                                          </p:val>
                                        </p:tav>
                                      </p:tavLst>
                                    </p:anim>
                                  </p:childTnLst>
                                </p:cTn>
                              </p:par>
                              <p:par>
                                <p:cTn id="85" presetID="2" presetClass="entr" presetSubtype="3" accel="5200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2000" fill="hold"/>
                                        <p:tgtEl>
                                          <p:spTgt spid="84"/>
                                        </p:tgtEl>
                                        <p:attrNameLst>
                                          <p:attrName>ppt_x</p:attrName>
                                        </p:attrNameLst>
                                      </p:cBhvr>
                                      <p:tavLst>
                                        <p:tav tm="0">
                                          <p:val>
                                            <p:strVal val="1+#ppt_w/2"/>
                                          </p:val>
                                        </p:tav>
                                        <p:tav tm="100000">
                                          <p:val>
                                            <p:strVal val="#ppt_x"/>
                                          </p:val>
                                        </p:tav>
                                      </p:tavLst>
                                    </p:anim>
                                    <p:anim calcmode="lin" valueType="num">
                                      <p:cBhvr additive="base">
                                        <p:cTn id="88" dur="2000" fill="hold"/>
                                        <p:tgtEl>
                                          <p:spTgt spid="84"/>
                                        </p:tgtEl>
                                        <p:attrNameLst>
                                          <p:attrName>ppt_y</p:attrName>
                                        </p:attrNameLst>
                                      </p:cBhvr>
                                      <p:tavLst>
                                        <p:tav tm="0">
                                          <p:val>
                                            <p:strVal val="0-#ppt_h/2"/>
                                          </p:val>
                                        </p:tav>
                                        <p:tav tm="100000">
                                          <p:val>
                                            <p:strVal val="#ppt_y"/>
                                          </p:val>
                                        </p:tav>
                                      </p:tavLst>
                                    </p:anim>
                                  </p:childTnLst>
                                </p:cTn>
                              </p:par>
                              <p:par>
                                <p:cTn id="89" presetID="2" presetClass="entr" presetSubtype="12" accel="5200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anim calcmode="lin" valueType="num">
                                      <p:cBhvr additive="base">
                                        <p:cTn id="91" dur="2000" fill="hold"/>
                                        <p:tgtEl>
                                          <p:spTgt spid="104"/>
                                        </p:tgtEl>
                                        <p:attrNameLst>
                                          <p:attrName>ppt_x</p:attrName>
                                        </p:attrNameLst>
                                      </p:cBhvr>
                                      <p:tavLst>
                                        <p:tav tm="0">
                                          <p:val>
                                            <p:strVal val="0-#ppt_w/2"/>
                                          </p:val>
                                        </p:tav>
                                        <p:tav tm="100000">
                                          <p:val>
                                            <p:strVal val="#ppt_x"/>
                                          </p:val>
                                        </p:tav>
                                      </p:tavLst>
                                    </p:anim>
                                    <p:anim calcmode="lin" valueType="num">
                                      <p:cBhvr additive="base">
                                        <p:cTn id="92" dur="2000" fill="hold"/>
                                        <p:tgtEl>
                                          <p:spTgt spid="104"/>
                                        </p:tgtEl>
                                        <p:attrNameLst>
                                          <p:attrName>ppt_y</p:attrName>
                                        </p:attrNameLst>
                                      </p:cBhvr>
                                      <p:tavLst>
                                        <p:tav tm="0">
                                          <p:val>
                                            <p:strVal val="1+#ppt_h/2"/>
                                          </p:val>
                                        </p:tav>
                                        <p:tav tm="100000">
                                          <p:val>
                                            <p:strVal val="#ppt_y"/>
                                          </p:val>
                                        </p:tav>
                                      </p:tavLst>
                                    </p:anim>
                                  </p:childTnLst>
                                </p:cTn>
                              </p:par>
                              <p:par>
                                <p:cTn id="93" presetID="2" presetClass="entr" presetSubtype="3" accel="52000" fill="hold" nodeType="with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additive="base">
                                        <p:cTn id="95" dur="2000" fill="hold"/>
                                        <p:tgtEl>
                                          <p:spTgt spid="77"/>
                                        </p:tgtEl>
                                        <p:attrNameLst>
                                          <p:attrName>ppt_x</p:attrName>
                                        </p:attrNameLst>
                                      </p:cBhvr>
                                      <p:tavLst>
                                        <p:tav tm="0">
                                          <p:val>
                                            <p:strVal val="1+#ppt_w/2"/>
                                          </p:val>
                                        </p:tav>
                                        <p:tav tm="100000">
                                          <p:val>
                                            <p:strVal val="#ppt_x"/>
                                          </p:val>
                                        </p:tav>
                                      </p:tavLst>
                                    </p:anim>
                                    <p:anim calcmode="lin" valueType="num">
                                      <p:cBhvr additive="base">
                                        <p:cTn id="96" dur="2000" fill="hold"/>
                                        <p:tgtEl>
                                          <p:spTgt spid="77"/>
                                        </p:tgtEl>
                                        <p:attrNameLst>
                                          <p:attrName>ppt_y</p:attrName>
                                        </p:attrNameLst>
                                      </p:cBhvr>
                                      <p:tavLst>
                                        <p:tav tm="0">
                                          <p:val>
                                            <p:strVal val="0-#ppt_h/2"/>
                                          </p:val>
                                        </p:tav>
                                        <p:tav tm="100000">
                                          <p:val>
                                            <p:strVal val="#ppt_y"/>
                                          </p:val>
                                        </p:tav>
                                      </p:tavLst>
                                    </p:anim>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fade">
                                      <p:cBhvr>
                                        <p:cTn id="10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21" grpId="0"/>
      <p:bldP spid="1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p:nvPr>
            <p:custDataLst>
              <p:tags r:id="rId1"/>
            </p:custDataLst>
          </p:nvPr>
        </p:nvSpPr>
        <p:spPr>
          <a:xfrm>
            <a:off x="909320" y="1267778"/>
            <a:ext cx="7416800" cy="2776855"/>
          </a:xfrm>
          <a:prstGeom prst="rect">
            <a:avLst/>
          </a:prstGeom>
          <a:ln w="28575">
            <a:solidFill>
              <a:schemeClr val="bg2">
                <a:lumMod val="50000"/>
                <a:lumOff val="50000"/>
              </a:schemeClr>
            </a:solidFill>
          </a:ln>
        </p:spPr>
        <p:txBody>
          <a:bodyPr lIns="68580" tIns="34290" rIns="68580" bIns="34290">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lnSpc>
                <a:spcPct val="160000"/>
              </a:lnSpc>
              <a:spcBef>
                <a:spcPct val="20000"/>
              </a:spcBef>
              <a:buClr>
                <a:schemeClr val="tx2"/>
              </a:buClr>
              <a:buSzPct val="60000"/>
            </a:pPr>
            <a:r>
              <a:rPr lang="en-US" altLang="zh-CN" sz="2000" b="1">
                <a:latin typeface="Arial" panose="020B0604020202020204" pitchFamily="34" charset="0"/>
                <a:ea typeface="Arial" panose="020B0604020202020204" pitchFamily="34" charset="0"/>
              </a:rPr>
              <a:t>1. Write a short passage to tell the story of Darwin’s journey </a:t>
            </a:r>
            <a:endParaRPr lang="en-US" altLang="zh-CN" sz="2000" b="1">
              <a:latin typeface="Arial" panose="020B0604020202020204" pitchFamily="34" charset="0"/>
              <a:ea typeface="Arial" panose="020B0604020202020204" pitchFamily="34" charset="0"/>
            </a:endParaRPr>
          </a:p>
          <a:p>
            <a:pPr marL="0" marR="0" lvl="0" indent="0" eaLnBrk="1" hangingPunct="1">
              <a:lnSpc>
                <a:spcPct val="160000"/>
              </a:lnSpc>
              <a:spcBef>
                <a:spcPct val="20000"/>
              </a:spcBef>
              <a:buClr>
                <a:schemeClr val="tx2"/>
              </a:buClr>
              <a:buSzPct val="60000"/>
            </a:pPr>
            <a:r>
              <a:rPr lang="en-US" altLang="zh-CN" sz="2000" b="1">
                <a:latin typeface="Arial" panose="020B0604020202020204" pitchFamily="34" charset="0"/>
                <a:ea typeface="Arial" panose="020B0604020202020204" pitchFamily="34" charset="0"/>
              </a:rPr>
              <a:t>of discovery using your own words   (about 100 words)</a:t>
            </a:r>
            <a:endParaRPr lang="en-US" altLang="zh-CN" sz="2000" b="1">
              <a:latin typeface="Arial" panose="020B0604020202020204" pitchFamily="34" charset="0"/>
              <a:ea typeface="Arial" panose="020B0604020202020204" pitchFamily="34" charset="0"/>
            </a:endParaRPr>
          </a:p>
          <a:p>
            <a:pPr marL="0" marR="0" lvl="0" indent="0" eaLnBrk="1" hangingPunct="1">
              <a:lnSpc>
                <a:spcPct val="160000"/>
              </a:lnSpc>
              <a:spcBef>
                <a:spcPct val="20000"/>
              </a:spcBef>
              <a:buClr>
                <a:schemeClr val="tx2"/>
              </a:buClr>
              <a:buSzPct val="60000"/>
            </a:pPr>
            <a:r>
              <a:rPr lang="en-US" altLang="zh-CN" sz="2000" b="1">
                <a:latin typeface="Arial" panose="020B0604020202020204" pitchFamily="34" charset="0"/>
                <a:ea typeface="Arial" panose="020B0604020202020204" pitchFamily="34" charset="0"/>
              </a:rPr>
              <a:t>2. Do further research on why Darwin did not publish </a:t>
            </a:r>
            <a:endParaRPr lang="en-US" altLang="zh-CN" sz="2000" b="1">
              <a:latin typeface="Arial" panose="020B0604020202020204" pitchFamily="34" charset="0"/>
              <a:ea typeface="Arial" panose="020B0604020202020204" pitchFamily="34" charset="0"/>
            </a:endParaRPr>
          </a:p>
          <a:p>
            <a:pPr marL="0" marR="0" lvl="0" indent="0" eaLnBrk="1" hangingPunct="1">
              <a:lnSpc>
                <a:spcPct val="160000"/>
              </a:lnSpc>
              <a:spcBef>
                <a:spcPct val="20000"/>
              </a:spcBef>
              <a:buClr>
                <a:schemeClr val="tx2"/>
              </a:buClr>
              <a:buSzPct val="60000"/>
            </a:pPr>
            <a:r>
              <a:rPr lang="en-US" altLang="zh-CN" sz="2000" b="1">
                <a:latin typeface="Arial" panose="020B0604020202020204" pitchFamily="34" charset="0"/>
                <a:ea typeface="Arial" panose="020B0604020202020204" pitchFamily="34" charset="0"/>
              </a:rPr>
              <a:t>his Theory of Evolution until 1859---about twenty years </a:t>
            </a:r>
            <a:endParaRPr lang="en-US" altLang="zh-CN" sz="2000" b="1">
              <a:latin typeface="Arial" panose="020B0604020202020204" pitchFamily="34" charset="0"/>
              <a:ea typeface="Arial" panose="020B0604020202020204" pitchFamily="34" charset="0"/>
            </a:endParaRPr>
          </a:p>
          <a:p>
            <a:pPr marL="0" marR="0" lvl="0" indent="0" eaLnBrk="1" hangingPunct="1">
              <a:lnSpc>
                <a:spcPct val="160000"/>
              </a:lnSpc>
              <a:spcBef>
                <a:spcPct val="20000"/>
              </a:spcBef>
              <a:buClr>
                <a:schemeClr val="tx2"/>
              </a:buClr>
              <a:buSzPct val="60000"/>
            </a:pPr>
            <a:r>
              <a:rPr lang="en-US" altLang="zh-CN" sz="2000" b="1">
                <a:latin typeface="Arial" panose="020B0604020202020204" pitchFamily="34" charset="0"/>
                <a:ea typeface="Arial" panose="020B0604020202020204" pitchFamily="34" charset="0"/>
              </a:rPr>
              <a:t>after his discovery.</a:t>
            </a:r>
            <a:endParaRPr lang="en-US" altLang="zh-CN" sz="2000" b="1">
              <a:latin typeface="Arial" panose="020B0604020202020204" pitchFamily="34" charset="0"/>
              <a:ea typeface="Arial" panose="020B0604020202020204" pitchFamily="34" charset="0"/>
            </a:endParaRPr>
          </a:p>
        </p:txBody>
      </p:sp>
      <p:sp>
        <p:nvSpPr>
          <p:cNvPr id="33795" name="矩形 1"/>
          <p:cNvSpPr/>
          <p:nvPr>
            <p:custDataLst>
              <p:tags r:id="rId2"/>
            </p:custDataLst>
          </p:nvPr>
        </p:nvSpPr>
        <p:spPr>
          <a:xfrm>
            <a:off x="647700" y="256222"/>
            <a:ext cx="3157538" cy="437515"/>
          </a:xfrm>
          <a:prstGeom prst="rect">
            <a:avLst/>
          </a:prstGeom>
          <a:noFill/>
          <a:ln>
            <a:noFill/>
            <a:miter lim="800000"/>
          </a:ln>
        </p:spPr>
        <p:txBody>
          <a:bodyPr lIns="68580" tIns="34290" rIns="68580" bIns="34290">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algn="ctr" eaLnBrk="1" hangingPunct="1">
              <a:spcBef>
                <a:spcPct val="0"/>
              </a:spcBef>
              <a:buClrTx/>
              <a:buSzTx/>
              <a:buFontTx/>
              <a:buNone/>
            </a:pPr>
            <a:r>
              <a:rPr lang="en-US" altLang="zh-CN" sz="2400" b="1">
                <a:solidFill>
                  <a:srgbClr val="7030A0"/>
                </a:solidFill>
                <a:latin typeface="Verdana" panose="020B0604030504040204" pitchFamily="34" charset="0"/>
                <a:ea typeface="宋体" panose="02010600030101010101" pitchFamily="2" charset="-122"/>
                <a:cs typeface="Verdana" panose="020B0604030504040204" pitchFamily="34" charset="0"/>
              </a:rPr>
              <a:t>Homework</a:t>
            </a:r>
            <a:endParaRPr lang="en-US" altLang="zh-CN" sz="2400" b="1">
              <a:solidFill>
                <a:srgbClr val="7030A0"/>
              </a:solidFill>
              <a:latin typeface="Verdana" panose="020B0604030504040204" pitchFamily="34" charset="0"/>
              <a:ea typeface="宋体" panose="02010600030101010101" pitchFamily="2" charset="-122"/>
              <a:cs typeface="Verdana" panose="020B0604030504040204" pitchFamily="34" charset="0"/>
            </a:endParaRPr>
          </a:p>
        </p:txBody>
      </p:sp>
      <p:sp>
        <p:nvSpPr>
          <p:cNvPr id="33797" name="文本框 5"/>
          <p:cNvSpPr txBox="1"/>
          <p:nvPr>
            <p:custDataLst>
              <p:tags r:id="rId3"/>
            </p:custDataLst>
          </p:nvPr>
        </p:nvSpPr>
        <p:spPr>
          <a:xfrm>
            <a:off x="2115820" y="4317683"/>
            <a:ext cx="4572000" cy="346075"/>
          </a:xfrm>
          <a:prstGeom prst="rect">
            <a:avLst/>
          </a:prstGeom>
          <a:noFill/>
        </p:spPr>
        <p:txBody>
          <a:bodyPr lIns="68580" tIns="34290" rIns="68580" bIns="34290">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eaLnBrk="1" hangingPunct="1"/>
            <a:r>
              <a:rPr lang="en-US" altLang="zh-CN" b="1">
                <a:solidFill>
                  <a:srgbClr val="7030A0"/>
                </a:solidFill>
                <a:latin typeface="微软雅黑" panose="020B0503020204020204" pitchFamily="34" charset="-122"/>
                <a:ea typeface="Times New Roman" panose="02020603050405020304" charset="0"/>
              </a:rPr>
              <a:t>No practice, no gain in one's wit. </a:t>
            </a:r>
            <a:endParaRPr lang="en-US" altLang="zh-CN" b="1">
              <a:solidFill>
                <a:srgbClr val="7030A0"/>
              </a:solidFill>
              <a:latin typeface="微软雅黑" panose="020B0503020204020204" pitchFamily="34" charset="-122"/>
              <a:ea typeface="Times New Roman" panose="0202060305040502030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4" name="同心圆 3"/>
            <p:cNvSpPr/>
            <p:nvPr>
              <p:custDataLst>
                <p:tags r:id="rId2"/>
              </p:custDataLst>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椭圆 4"/>
            <p:cNvSpPr/>
            <p:nvPr>
              <p:custDataLst>
                <p:tags r:id="rId3"/>
              </p:custDataLst>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custDataLst>
              <p:tags r:id="rId4"/>
            </p:custDataLst>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7" name="同心圆 6"/>
            <p:cNvSpPr/>
            <p:nvPr>
              <p:custDataLst>
                <p:tags r:id="rId5"/>
              </p:custDataLst>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custDataLst>
                <p:tags r:id="rId6"/>
              </p:custDataLst>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custDataLst>
              <p:tags r:id="rId7"/>
            </p:custDataLst>
          </p:nvPr>
        </p:nvGrpSpPr>
        <p:grpSpPr>
          <a:xfrm>
            <a:off x="2304287" y="1051552"/>
            <a:ext cx="1883589" cy="1621384"/>
            <a:chOff x="304800" y="673100"/>
            <a:chExt cx="4000500" cy="4000500"/>
          </a:xfrm>
          <a:effectLst>
            <a:outerShdw blurRad="444500" dist="254000" dir="8100000" algn="tr" rotWithShape="0">
              <a:prstClr val="black">
                <a:alpha val="50000"/>
              </a:prstClr>
            </a:outerShdw>
          </a:effectLst>
        </p:grpSpPr>
        <p:sp>
          <p:nvSpPr>
            <p:cNvPr id="10" name="同心圆 9"/>
            <p:cNvSpPr/>
            <p:nvPr>
              <p:custDataLst>
                <p:tags r:id="rId8"/>
              </p:custDataLst>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custDataLst>
                <p:tags r:id="rId9"/>
              </p:custDataLst>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custDataLst>
              <p:tags r:id="rId10"/>
            </p:custDataLst>
          </p:nvPr>
        </p:nvGrpSpPr>
        <p:grpSpPr>
          <a:xfrm>
            <a:off x="5281741" y="1741518"/>
            <a:ext cx="2530619" cy="1535546"/>
            <a:chOff x="304800" y="673100"/>
            <a:chExt cx="4000500" cy="4000500"/>
          </a:xfrm>
          <a:effectLst>
            <a:outerShdw blurRad="444500" dist="254000" dir="8100000" algn="tr" rotWithShape="0">
              <a:prstClr val="black">
                <a:alpha val="50000"/>
              </a:prstClr>
            </a:outerShdw>
          </a:effectLst>
        </p:grpSpPr>
        <p:sp>
          <p:nvSpPr>
            <p:cNvPr id="13" name="同心圆 12"/>
            <p:cNvSpPr/>
            <p:nvPr>
              <p:custDataLst>
                <p:tags r:id="rId11"/>
              </p:custDataLst>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custDataLst>
                <p:tags r:id="rId12"/>
              </p:custDataLst>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5" name="矩形 14"/>
          <p:cNvSpPr/>
          <p:nvPr>
            <p:custDataLst>
              <p:tags r:id="rId13"/>
            </p:custDataLst>
          </p:nvPr>
        </p:nvSpPr>
        <p:spPr>
          <a:xfrm>
            <a:off x="2488981" y="1533898"/>
            <a:ext cx="1771639" cy="707886"/>
          </a:xfrm>
          <a:prstGeom prst="rect">
            <a:avLst/>
          </a:prstGeom>
        </p:spPr>
        <p:txBody>
          <a:bodyPr wrap="none">
            <a:spAutoFit/>
          </a:bodyPr>
          <a:lstStyle/>
          <a:p>
            <a:r>
              <a:rPr lang="en-US" altLang="zh-CN" sz="4000" b="1">
                <a:solidFill>
                  <a:srgbClr val="7030A0"/>
                </a:solidFill>
                <a:latin typeface="微软雅黑" panose="020B0503020204020204" pitchFamily="34" charset="-122"/>
                <a:ea typeface="微软雅黑" panose="020B0503020204020204" pitchFamily="34" charset="-122"/>
              </a:rPr>
              <a:t>Thank</a:t>
            </a:r>
            <a:endParaRPr lang="zh-CN" altLang="en-US" sz="4000" b="1">
              <a:solidFill>
                <a:srgbClr val="7030A0"/>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3455640" y="2571750"/>
            <a:ext cx="1142557" cy="707886"/>
          </a:xfrm>
          <a:prstGeom prst="rect">
            <a:avLst/>
          </a:prstGeom>
        </p:spPr>
        <p:txBody>
          <a:bodyPr wrap="none">
            <a:spAutoFit/>
          </a:bodyPr>
          <a:lstStyle/>
          <a:p>
            <a:r>
              <a:rPr lang="en-US" altLang="zh-CN" sz="4000" b="1">
                <a:solidFill>
                  <a:srgbClr val="7030A0"/>
                </a:solidFill>
                <a:latin typeface="微软雅黑" panose="020B0503020204020204" pitchFamily="34" charset="-122"/>
                <a:ea typeface="微软雅黑" panose="020B0503020204020204" pitchFamily="34" charset="-122"/>
              </a:rPr>
              <a:t>you</a:t>
            </a:r>
            <a:endParaRPr lang="zh-CN" altLang="en-US" sz="4000" b="1">
              <a:solidFill>
                <a:srgbClr val="7030A0"/>
              </a:solidFill>
              <a:latin typeface="微软雅黑" panose="020B0503020204020204" pitchFamily="34" charset="-122"/>
              <a:ea typeface="微软雅黑" panose="020B0503020204020204" pitchFamily="34" charset="-122"/>
            </a:endParaRPr>
          </a:p>
        </p:txBody>
      </p:sp>
      <p:sp>
        <p:nvSpPr>
          <p:cNvPr id="17" name="矩形 16"/>
          <p:cNvSpPr/>
          <p:nvPr>
            <p:custDataLst>
              <p:tags r:id="rId15"/>
            </p:custDataLst>
          </p:nvPr>
        </p:nvSpPr>
        <p:spPr>
          <a:xfrm>
            <a:off x="4445314" y="1564799"/>
            <a:ext cx="947695" cy="707886"/>
          </a:xfrm>
          <a:prstGeom prst="rect">
            <a:avLst/>
          </a:prstGeom>
        </p:spPr>
        <p:txBody>
          <a:bodyPr wrap="none">
            <a:spAutoFit/>
          </a:bodyPr>
          <a:lstStyle/>
          <a:p>
            <a:r>
              <a:rPr lang="en-US" altLang="zh-CN" sz="4000" b="1">
                <a:solidFill>
                  <a:srgbClr val="7030A0"/>
                </a:solidFill>
                <a:latin typeface="微软雅黑" panose="020B0503020204020204" pitchFamily="34" charset="-122"/>
                <a:ea typeface="微软雅黑" panose="020B0503020204020204" pitchFamily="34" charset="-122"/>
              </a:rPr>
              <a:t>for</a:t>
            </a:r>
            <a:endParaRPr lang="zh-CN" altLang="en-US" sz="4000" b="1">
              <a:solidFill>
                <a:srgbClr val="7030A0"/>
              </a:solidFill>
              <a:latin typeface="微软雅黑" panose="020B0503020204020204" pitchFamily="34" charset="-122"/>
              <a:ea typeface="微软雅黑" panose="020B0503020204020204" pitchFamily="34" charset="-122"/>
            </a:endParaRPr>
          </a:p>
        </p:txBody>
      </p:sp>
      <p:sp>
        <p:nvSpPr>
          <p:cNvPr id="18" name="矩形 17"/>
          <p:cNvSpPr/>
          <p:nvPr>
            <p:custDataLst>
              <p:tags r:id="rId16"/>
            </p:custDataLst>
          </p:nvPr>
        </p:nvSpPr>
        <p:spPr>
          <a:xfrm>
            <a:off x="5342064" y="2104708"/>
            <a:ext cx="2551404" cy="707886"/>
          </a:xfrm>
          <a:prstGeom prst="rect">
            <a:avLst/>
          </a:prstGeom>
        </p:spPr>
        <p:txBody>
          <a:bodyPr wrap="none">
            <a:spAutoFit/>
          </a:bodyPr>
          <a:lstStyle/>
          <a:p>
            <a:r>
              <a:rPr lang="en-US" altLang="zh-CN" sz="4000" b="1">
                <a:solidFill>
                  <a:srgbClr val="7030A0"/>
                </a:solidFill>
                <a:latin typeface="微软雅黑" panose="020B0503020204020204" pitchFamily="34" charset="-122"/>
                <a:ea typeface="微软雅黑" panose="020B0503020204020204" pitchFamily="34" charset="-122"/>
              </a:rPr>
              <a:t>watching</a:t>
            </a:r>
            <a:endParaRPr lang="zh-CN" altLang="en-US" sz="4000" b="1">
              <a:solidFill>
                <a:srgbClr val="7030A0"/>
              </a:solidFill>
              <a:latin typeface="微软雅黑" panose="020B0503020204020204" pitchFamily="34" charset="-122"/>
              <a:ea typeface="微软雅黑" panose="020B0503020204020204" pitchFamily="34" charset="-122"/>
            </a:endParaRPr>
          </a:p>
        </p:txBody>
      </p:sp>
      <p:sp>
        <p:nvSpPr>
          <p:cNvPr id="41" name="椭圆 40"/>
          <p:cNvSpPr/>
          <p:nvPr>
            <p:custDataLst>
              <p:tags r:id="rId17"/>
            </p:custDataLst>
          </p:nvPr>
        </p:nvSpPr>
        <p:spPr>
          <a:xfrm>
            <a:off x="4598197" y="3288996"/>
            <a:ext cx="500908" cy="500908"/>
          </a:xfrm>
          <a:prstGeom prst="ellipse">
            <a:avLst/>
          </a:prstGeom>
          <a:solidFill>
            <a:srgbClr val="9954CC"/>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18"/>
            </p:custDataLst>
          </p:nvPr>
        </p:nvSpPr>
        <p:spPr>
          <a:xfrm>
            <a:off x="5740527" y="3513307"/>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19"/>
            </p:custDataLst>
          </p:nvPr>
        </p:nvSpPr>
        <p:spPr>
          <a:xfrm>
            <a:off x="2575410" y="3513666"/>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20"/>
            </p:custDataLst>
          </p:nvPr>
        </p:nvSpPr>
        <p:spPr>
          <a:xfrm>
            <a:off x="2279076" y="3632005"/>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custDataLst>
              <p:tags r:id="rId21"/>
            </p:custDataLst>
          </p:nvPr>
        </p:nvSpPr>
        <p:spPr>
          <a:xfrm>
            <a:off x="6198665" y="3518326"/>
            <a:ext cx="274777" cy="274777"/>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custDataLst>
              <p:tags r:id="rId22"/>
            </p:custDataLst>
          </p:nvPr>
        </p:nvSpPr>
        <p:spPr>
          <a:xfrm>
            <a:off x="3085391" y="3510821"/>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custDataLst>
              <p:tags r:id="rId23"/>
            </p:custDataLst>
          </p:nvPr>
        </p:nvSpPr>
        <p:spPr>
          <a:xfrm>
            <a:off x="6576425" y="3642228"/>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custDataLst>
              <p:tags r:id="rId24"/>
            </p:custDataLst>
          </p:nvPr>
        </p:nvSpPr>
        <p:spPr>
          <a:xfrm>
            <a:off x="3873480" y="3545432"/>
            <a:ext cx="250454" cy="250454"/>
          </a:xfrm>
          <a:prstGeom prst="ellipse">
            <a:avLst/>
          </a:prstGeom>
          <a:solidFill>
            <a:srgbClr val="7030A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custDataLst>
              <p:tags r:id="rId25"/>
            </p:custDataLst>
          </p:nvPr>
        </p:nvSpPr>
        <p:spPr>
          <a:xfrm>
            <a:off x="6750128" y="3512025"/>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custDataLst>
              <p:tags r:id="rId26"/>
            </p:custDataLst>
          </p:nvPr>
        </p:nvSpPr>
        <p:spPr>
          <a:xfrm>
            <a:off x="4174703" y="3520080"/>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custDataLst>
              <p:tags r:id="rId27"/>
            </p:custDataLst>
          </p:nvPr>
        </p:nvSpPr>
        <p:spPr>
          <a:xfrm>
            <a:off x="7382889" y="3569216"/>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custDataLst>
              <p:tags r:id="rId28"/>
            </p:custDataLst>
          </p:nvPr>
        </p:nvSpPr>
        <p:spPr>
          <a:xfrm>
            <a:off x="5923888" y="3329522"/>
            <a:ext cx="274777" cy="274777"/>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custDataLst>
              <p:tags r:id="rId29"/>
            </p:custDataLst>
          </p:nvPr>
        </p:nvSpPr>
        <p:spPr>
          <a:xfrm>
            <a:off x="2093506" y="3642512"/>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custDataLst>
              <p:tags r:id="rId30"/>
            </p:custDataLst>
          </p:nvPr>
        </p:nvSpPr>
        <p:spPr>
          <a:xfrm>
            <a:off x="4529502" y="3365619"/>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custDataLst>
              <p:tags r:id="rId31"/>
            </p:custDataLst>
          </p:nvPr>
        </p:nvSpPr>
        <p:spPr>
          <a:xfrm>
            <a:off x="3229178" y="3457466"/>
            <a:ext cx="322151" cy="322151"/>
          </a:xfrm>
          <a:prstGeom prst="ellipse">
            <a:avLst/>
          </a:prstGeom>
          <a:solidFill>
            <a:srgbClr val="9954CC"/>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custDataLst>
              <p:tags r:id="rId32"/>
            </p:custDataLst>
          </p:nvPr>
        </p:nvSpPr>
        <p:spPr>
          <a:xfrm>
            <a:off x="5099105" y="3510203"/>
            <a:ext cx="274777" cy="274777"/>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33"/>
            </p:custDataLst>
          </p:nvPr>
        </p:nvSpPr>
        <p:spPr>
          <a:xfrm>
            <a:off x="1230014" y="3513536"/>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custDataLst>
              <p:tags r:id="rId34"/>
            </p:custDataLst>
          </p:nvPr>
        </p:nvSpPr>
        <p:spPr>
          <a:xfrm>
            <a:off x="944804" y="3644768"/>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35"/>
            </p:custDataLst>
          </p:nvPr>
        </p:nvSpPr>
        <p:spPr>
          <a:xfrm>
            <a:off x="2795496" y="3330265"/>
            <a:ext cx="274777" cy="274777"/>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36"/>
            </p:custDataLst>
          </p:nvPr>
        </p:nvSpPr>
        <p:spPr>
          <a:xfrm>
            <a:off x="1713791" y="3566599"/>
            <a:ext cx="137389" cy="137389"/>
          </a:xfrm>
          <a:prstGeom prst="ellipse">
            <a:avLst/>
          </a:prstGeom>
          <a:solidFill>
            <a:srgbClr val="7030A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custDataLst>
              <p:tags r:id="rId37"/>
            </p:custDataLst>
          </p:nvPr>
        </p:nvSpPr>
        <p:spPr>
          <a:xfrm>
            <a:off x="6216637" y="3372814"/>
            <a:ext cx="137389" cy="137389"/>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custDataLst>
              <p:tags r:id="rId38"/>
            </p:custDataLst>
          </p:nvPr>
        </p:nvSpPr>
        <p:spPr>
          <a:xfrm>
            <a:off x="7753607" y="3504242"/>
            <a:ext cx="274777" cy="274777"/>
          </a:xfrm>
          <a:prstGeom prst="ellipse">
            <a:avLst/>
          </a:prstGeom>
          <a:solidFill>
            <a:srgbClr val="9954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New picture"/>
          <p:cNvPicPr/>
          <p:nvPr>
            <p:custDataLst>
              <p:tags r:id="rId39"/>
            </p:custDataLst>
          </p:nvPr>
        </p:nvPicPr>
        <p:blipFill>
          <a:blip r:embed="rId40"/>
          <a:stretch>
            <a:fillRect/>
          </a:stretch>
        </p:blipFill>
        <p:spPr>
          <a:xfrm>
            <a:off x="11912600" y="12407900"/>
            <a:ext cx="304800" cy="228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1000"/>
                                        <p:tgtEl>
                                          <p:spTgt spid="15"/>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1000"/>
                                        <p:tgtEl>
                                          <p:spTgt spid="17"/>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1000"/>
                                        <p:tgtEl>
                                          <p:spTgt spid="1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52"/>
                                        </p:tgtEl>
                                        <p:attrNameLst>
                                          <p:attrName>style.visibility</p:attrName>
                                        </p:attrNameLst>
                                      </p:cBhvr>
                                      <p:to>
                                        <p:strVal val="visible"/>
                                      </p:to>
                                    </p:set>
                                    <p:anim calcmode="lin" valueType="num">
                                      <p:cBhvr>
                                        <p:cTn id="92" dur="500" fill="hold"/>
                                        <p:tgtEl>
                                          <p:spTgt spid="52"/>
                                        </p:tgtEl>
                                        <p:attrNameLst>
                                          <p:attrName>ppt_w</p:attrName>
                                        </p:attrNameLst>
                                      </p:cBhvr>
                                      <p:tavLst>
                                        <p:tav tm="0">
                                          <p:val>
                                            <p:fltVal val="0"/>
                                          </p:val>
                                        </p:tav>
                                        <p:tav tm="100000">
                                          <p:val>
                                            <p:strVal val="#ppt_w"/>
                                          </p:val>
                                        </p:tav>
                                      </p:tavLst>
                                    </p:anim>
                                    <p:anim calcmode="lin" valueType="num">
                                      <p:cBhvr>
                                        <p:cTn id="93" dur="500" fill="hold"/>
                                        <p:tgtEl>
                                          <p:spTgt spid="52"/>
                                        </p:tgtEl>
                                        <p:attrNameLst>
                                          <p:attrName>ppt_h</p:attrName>
                                        </p:attrNameLst>
                                      </p:cBhvr>
                                      <p:tavLst>
                                        <p:tav tm="0">
                                          <p:val>
                                            <p:fltVal val="0"/>
                                          </p:val>
                                        </p:tav>
                                        <p:tav tm="100000">
                                          <p:val>
                                            <p:strVal val="#ppt_h"/>
                                          </p:val>
                                        </p:tav>
                                      </p:tavLst>
                                    </p:anim>
                                    <p:animEffect transition="in" filter="fade">
                                      <p:cBhvr>
                                        <p:cTn id="94" dur="500"/>
                                        <p:tgtEl>
                                          <p:spTgt spid="52"/>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54"/>
                                        </p:tgtEl>
                                        <p:attrNameLst>
                                          <p:attrName>style.visibility</p:attrName>
                                        </p:attrNameLst>
                                      </p:cBhvr>
                                      <p:to>
                                        <p:strVal val="visible"/>
                                      </p:to>
                                    </p:set>
                                    <p:anim calcmode="lin" valueType="num">
                                      <p:cBhvr>
                                        <p:cTn id="102" dur="500" fill="hold"/>
                                        <p:tgtEl>
                                          <p:spTgt spid="54"/>
                                        </p:tgtEl>
                                        <p:attrNameLst>
                                          <p:attrName>ppt_w</p:attrName>
                                        </p:attrNameLst>
                                      </p:cBhvr>
                                      <p:tavLst>
                                        <p:tav tm="0">
                                          <p:val>
                                            <p:fltVal val="0"/>
                                          </p:val>
                                        </p:tav>
                                        <p:tav tm="100000">
                                          <p:val>
                                            <p:strVal val="#ppt_w"/>
                                          </p:val>
                                        </p:tav>
                                      </p:tavLst>
                                    </p:anim>
                                    <p:anim calcmode="lin" valueType="num">
                                      <p:cBhvr>
                                        <p:cTn id="103" dur="500" fill="hold"/>
                                        <p:tgtEl>
                                          <p:spTgt spid="54"/>
                                        </p:tgtEl>
                                        <p:attrNameLst>
                                          <p:attrName>ppt_h</p:attrName>
                                        </p:attrNameLst>
                                      </p:cBhvr>
                                      <p:tavLst>
                                        <p:tav tm="0">
                                          <p:val>
                                            <p:fltVal val="0"/>
                                          </p:val>
                                        </p:tav>
                                        <p:tav tm="100000">
                                          <p:val>
                                            <p:strVal val="#ppt_h"/>
                                          </p:val>
                                        </p:tav>
                                      </p:tavLst>
                                    </p:anim>
                                    <p:animEffect transition="in" filter="fade">
                                      <p:cBhvr>
                                        <p:cTn id="104" dur="500"/>
                                        <p:tgtEl>
                                          <p:spTgt spid="5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p:cTn id="107" dur="500" fill="hold"/>
                                        <p:tgtEl>
                                          <p:spTgt spid="55"/>
                                        </p:tgtEl>
                                        <p:attrNameLst>
                                          <p:attrName>ppt_w</p:attrName>
                                        </p:attrNameLst>
                                      </p:cBhvr>
                                      <p:tavLst>
                                        <p:tav tm="0">
                                          <p:val>
                                            <p:fltVal val="0"/>
                                          </p:val>
                                        </p:tav>
                                        <p:tav tm="100000">
                                          <p:val>
                                            <p:strVal val="#ppt_w"/>
                                          </p:val>
                                        </p:tav>
                                      </p:tavLst>
                                    </p:anim>
                                    <p:anim calcmode="lin" valueType="num">
                                      <p:cBhvr>
                                        <p:cTn id="108" dur="500" fill="hold"/>
                                        <p:tgtEl>
                                          <p:spTgt spid="55"/>
                                        </p:tgtEl>
                                        <p:attrNameLst>
                                          <p:attrName>ppt_h</p:attrName>
                                        </p:attrNameLst>
                                      </p:cBhvr>
                                      <p:tavLst>
                                        <p:tav tm="0">
                                          <p:val>
                                            <p:fltVal val="0"/>
                                          </p:val>
                                        </p:tav>
                                        <p:tav tm="100000">
                                          <p:val>
                                            <p:strVal val="#ppt_h"/>
                                          </p:val>
                                        </p:tav>
                                      </p:tavLst>
                                    </p:anim>
                                    <p:animEffect transition="in" filter="fade">
                                      <p:cBhvr>
                                        <p:cTn id="109" dur="500"/>
                                        <p:tgtEl>
                                          <p:spTgt spid="55"/>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500" fill="hold"/>
                                        <p:tgtEl>
                                          <p:spTgt spid="56"/>
                                        </p:tgtEl>
                                        <p:attrNameLst>
                                          <p:attrName>ppt_w</p:attrName>
                                        </p:attrNameLst>
                                      </p:cBhvr>
                                      <p:tavLst>
                                        <p:tav tm="0">
                                          <p:val>
                                            <p:fltVal val="0"/>
                                          </p:val>
                                        </p:tav>
                                        <p:tav tm="100000">
                                          <p:val>
                                            <p:strVal val="#ppt_w"/>
                                          </p:val>
                                        </p:tav>
                                      </p:tavLst>
                                    </p:anim>
                                    <p:anim calcmode="lin" valueType="num">
                                      <p:cBhvr>
                                        <p:cTn id="113" dur="500" fill="hold"/>
                                        <p:tgtEl>
                                          <p:spTgt spid="56"/>
                                        </p:tgtEl>
                                        <p:attrNameLst>
                                          <p:attrName>ppt_h</p:attrName>
                                        </p:attrNameLst>
                                      </p:cBhvr>
                                      <p:tavLst>
                                        <p:tav tm="0">
                                          <p:val>
                                            <p:fltVal val="0"/>
                                          </p:val>
                                        </p:tav>
                                        <p:tav tm="100000">
                                          <p:val>
                                            <p:strVal val="#ppt_h"/>
                                          </p:val>
                                        </p:tav>
                                      </p:tavLst>
                                    </p:anim>
                                    <p:animEffect transition="in" filter="fade">
                                      <p:cBhvr>
                                        <p:cTn id="114" dur="500"/>
                                        <p:tgtEl>
                                          <p:spTgt spid="56"/>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57"/>
                                        </p:tgtEl>
                                        <p:attrNameLst>
                                          <p:attrName>style.visibility</p:attrName>
                                        </p:attrNameLst>
                                      </p:cBhvr>
                                      <p:to>
                                        <p:strVal val="visible"/>
                                      </p:to>
                                    </p:set>
                                    <p:anim calcmode="lin" valueType="num">
                                      <p:cBhvr>
                                        <p:cTn id="117" dur="500" fill="hold"/>
                                        <p:tgtEl>
                                          <p:spTgt spid="57"/>
                                        </p:tgtEl>
                                        <p:attrNameLst>
                                          <p:attrName>ppt_w</p:attrName>
                                        </p:attrNameLst>
                                      </p:cBhvr>
                                      <p:tavLst>
                                        <p:tav tm="0">
                                          <p:val>
                                            <p:fltVal val="0"/>
                                          </p:val>
                                        </p:tav>
                                        <p:tav tm="100000">
                                          <p:val>
                                            <p:strVal val="#ppt_w"/>
                                          </p:val>
                                        </p:tav>
                                      </p:tavLst>
                                    </p:anim>
                                    <p:anim calcmode="lin" valueType="num">
                                      <p:cBhvr>
                                        <p:cTn id="118" dur="500" fill="hold"/>
                                        <p:tgtEl>
                                          <p:spTgt spid="57"/>
                                        </p:tgtEl>
                                        <p:attrNameLst>
                                          <p:attrName>ppt_h</p:attrName>
                                        </p:attrNameLst>
                                      </p:cBhvr>
                                      <p:tavLst>
                                        <p:tav tm="0">
                                          <p:val>
                                            <p:fltVal val="0"/>
                                          </p:val>
                                        </p:tav>
                                        <p:tav tm="100000">
                                          <p:val>
                                            <p:strVal val="#ppt_h"/>
                                          </p:val>
                                        </p:tav>
                                      </p:tavLst>
                                    </p:anim>
                                    <p:animEffect transition="in" filter="fade">
                                      <p:cBhvr>
                                        <p:cTn id="119" dur="500"/>
                                        <p:tgtEl>
                                          <p:spTgt spid="5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fltVal val="0"/>
                                          </p:val>
                                        </p:tav>
                                        <p:tav tm="100000">
                                          <p:val>
                                            <p:strVal val="#ppt_h"/>
                                          </p:val>
                                        </p:tav>
                                      </p:tavLst>
                                    </p:anim>
                                    <p:animEffect transition="in" filter="fade">
                                      <p:cBhvr>
                                        <p:cTn id="129" dur="500"/>
                                        <p:tgtEl>
                                          <p:spTgt spid="59"/>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60"/>
                                        </p:tgtEl>
                                        <p:attrNameLst>
                                          <p:attrName>style.visibility</p:attrName>
                                        </p:attrNameLst>
                                      </p:cBhvr>
                                      <p:to>
                                        <p:strVal val="visible"/>
                                      </p:to>
                                    </p:set>
                                    <p:anim calcmode="lin" valueType="num">
                                      <p:cBhvr>
                                        <p:cTn id="132" dur="500" fill="hold"/>
                                        <p:tgtEl>
                                          <p:spTgt spid="60"/>
                                        </p:tgtEl>
                                        <p:attrNameLst>
                                          <p:attrName>ppt_w</p:attrName>
                                        </p:attrNameLst>
                                      </p:cBhvr>
                                      <p:tavLst>
                                        <p:tav tm="0">
                                          <p:val>
                                            <p:fltVal val="0"/>
                                          </p:val>
                                        </p:tav>
                                        <p:tav tm="100000">
                                          <p:val>
                                            <p:strVal val="#ppt_w"/>
                                          </p:val>
                                        </p:tav>
                                      </p:tavLst>
                                    </p:anim>
                                    <p:anim calcmode="lin" valueType="num">
                                      <p:cBhvr>
                                        <p:cTn id="133" dur="500" fill="hold"/>
                                        <p:tgtEl>
                                          <p:spTgt spid="60"/>
                                        </p:tgtEl>
                                        <p:attrNameLst>
                                          <p:attrName>ppt_h</p:attrName>
                                        </p:attrNameLst>
                                      </p:cBhvr>
                                      <p:tavLst>
                                        <p:tav tm="0">
                                          <p:val>
                                            <p:fltVal val="0"/>
                                          </p:val>
                                        </p:tav>
                                        <p:tav tm="100000">
                                          <p:val>
                                            <p:strVal val="#ppt_h"/>
                                          </p:val>
                                        </p:tav>
                                      </p:tavLst>
                                    </p:anim>
                                    <p:animEffect transition="in" filter="fade">
                                      <p:cBhvr>
                                        <p:cTn id="134" dur="500"/>
                                        <p:tgtEl>
                                          <p:spTgt spid="60"/>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62"/>
                                        </p:tgtEl>
                                        <p:attrNameLst>
                                          <p:attrName>style.visibility</p:attrName>
                                        </p:attrNameLst>
                                      </p:cBhvr>
                                      <p:to>
                                        <p:strVal val="visible"/>
                                      </p:to>
                                    </p:set>
                                    <p:anim calcmode="lin" valueType="num">
                                      <p:cBhvr>
                                        <p:cTn id="142" dur="500" fill="hold"/>
                                        <p:tgtEl>
                                          <p:spTgt spid="62"/>
                                        </p:tgtEl>
                                        <p:attrNameLst>
                                          <p:attrName>ppt_w</p:attrName>
                                        </p:attrNameLst>
                                      </p:cBhvr>
                                      <p:tavLst>
                                        <p:tav tm="0">
                                          <p:val>
                                            <p:fltVal val="0"/>
                                          </p:val>
                                        </p:tav>
                                        <p:tav tm="100000">
                                          <p:val>
                                            <p:strVal val="#ppt_w"/>
                                          </p:val>
                                        </p:tav>
                                      </p:tavLst>
                                    </p:anim>
                                    <p:anim calcmode="lin" valueType="num">
                                      <p:cBhvr>
                                        <p:cTn id="143" dur="500" fill="hold"/>
                                        <p:tgtEl>
                                          <p:spTgt spid="62"/>
                                        </p:tgtEl>
                                        <p:attrNameLst>
                                          <p:attrName>ppt_h</p:attrName>
                                        </p:attrNameLst>
                                      </p:cBhvr>
                                      <p:tavLst>
                                        <p:tav tm="0">
                                          <p:val>
                                            <p:fltVal val="0"/>
                                          </p:val>
                                        </p:tav>
                                        <p:tav tm="100000">
                                          <p:val>
                                            <p:strVal val="#ppt_h"/>
                                          </p:val>
                                        </p:tav>
                                      </p:tavLst>
                                    </p:anim>
                                    <p:animEffect transition="in" filter="fade">
                                      <p:cBhvr>
                                        <p:cTn id="1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1125510" y="0"/>
            <a:ext cx="232317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rPr>
              <a:t>Activity 1 </a:t>
            </a:r>
            <a:r>
              <a:rPr lang="en-US" altLang="zh-CN" sz="2400" b="1">
                <a:solidFill>
                  <a:srgbClr val="7030A0"/>
                </a:solidFill>
                <a:latin typeface="Verdana" panose="020B0604030504040204" pitchFamily="34" charset="0"/>
                <a:ea typeface="Verdana" panose="020B0604030504040204" pitchFamily="34" charset="0"/>
                <a:cs typeface="Verdana" panose="020B0604030504040204" pitchFamily="34" charset="0"/>
              </a:rPr>
              <a:t> </a:t>
            </a:r>
            <a:endParaRPr lang="en-US" altLang="zh-CN" sz="2400" b="1">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内容占位符 2"/>
          <p:cNvSpPr>
            <a:spLocks noGrp="1"/>
          </p:cNvSpPr>
          <p:nvPr>
            <p:custDataLst>
              <p:tags r:id="rId2"/>
            </p:custDataLst>
          </p:nvPr>
        </p:nvSpPr>
        <p:spPr>
          <a:xfrm>
            <a:off x="2538730" y="320040"/>
            <a:ext cx="6145530" cy="90805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mj-lt"/>
              <a:buNone/>
            </a:pPr>
            <a:r>
              <a:rPr lang="en-US" altLang="zh-CN" sz="1800" b="1">
                <a:solidFill>
                  <a:srgbClr val="7030A0"/>
                </a:solidFill>
                <a:latin typeface="Verdana" panose="020B0604030504040204" pitchFamily="34" charset="0"/>
                <a:cs typeface="Verdana" panose="020B0604030504040204" pitchFamily="34" charset="0"/>
              </a:rPr>
              <a:t>Look at the page from a science </a:t>
            </a:r>
            <a:r>
              <a:rPr lang="en-US" altLang="zh-CN" sz="1800" b="1">
                <a:solidFill>
                  <a:srgbClr val="7030A0"/>
                </a:solidFill>
                <a:latin typeface="Verdana" panose="020B0604030504040204" pitchFamily="34" charset="0"/>
                <a:cs typeface="Verdana" panose="020B0604030504040204" pitchFamily="34" charset="0"/>
                <a:sym typeface="+mn-ea"/>
              </a:rPr>
              <a:t>magazine</a:t>
            </a:r>
            <a:endParaRPr lang="en-US" altLang="zh-CN" sz="1800" b="1">
              <a:solidFill>
                <a:srgbClr val="7030A0"/>
              </a:solidFill>
              <a:latin typeface="Verdana" panose="020B0604030504040204" pitchFamily="34" charset="0"/>
              <a:cs typeface="Verdana" panose="020B0604030504040204" pitchFamily="34" charset="0"/>
            </a:endParaRPr>
          </a:p>
          <a:p>
            <a:pPr marL="0" indent="0">
              <a:lnSpc>
                <a:spcPct val="100000"/>
              </a:lnSpc>
              <a:buFont typeface="+mj-lt"/>
              <a:buNone/>
            </a:pPr>
            <a:r>
              <a:rPr lang="en-US" altLang="zh-CN" sz="1800" b="1">
                <a:solidFill>
                  <a:srgbClr val="7030A0"/>
                </a:solidFill>
                <a:latin typeface="Verdana" panose="020B0604030504040204" pitchFamily="34" charset="0"/>
                <a:cs typeface="Verdana" panose="020B0604030504040204" pitchFamily="34" charset="0"/>
              </a:rPr>
              <a:t>and answer the questions.</a:t>
            </a:r>
            <a:endParaRPr lang="en-US" altLang="zh-CN" sz="1800" b="1">
              <a:solidFill>
                <a:srgbClr val="7030A0"/>
              </a:solidFill>
              <a:latin typeface="Verdana" panose="020B0604030504040204" pitchFamily="34" charset="0"/>
              <a:cs typeface="Verdana" panose="020B0604030504040204" pitchFamily="34" charset="0"/>
            </a:endParaRPr>
          </a:p>
          <a:p>
            <a:pPr marL="0" indent="0">
              <a:lnSpc>
                <a:spcPct val="100000"/>
              </a:lnSpc>
              <a:buFont typeface="+mj-lt"/>
              <a:buNone/>
            </a:pPr>
            <a:endParaRPr lang="en-US" altLang="zh-CN" sz="1800" b="1">
              <a:solidFill>
                <a:srgbClr val="7030A0"/>
              </a:solidFill>
              <a:latin typeface="Verdana" panose="020B0604030504040204" pitchFamily="34" charset="0"/>
              <a:cs typeface="Verdana" panose="020B0604030504040204" pitchFamily="34" charset="0"/>
            </a:endParaRPr>
          </a:p>
        </p:txBody>
      </p:sp>
      <p:sp>
        <p:nvSpPr>
          <p:cNvPr id="5" name="矩形 4"/>
          <p:cNvSpPr/>
          <p:nvPr>
            <p:custDataLst>
              <p:tags r:id="rId3"/>
            </p:custDataLst>
          </p:nvPr>
        </p:nvSpPr>
        <p:spPr>
          <a:xfrm>
            <a:off x="356870" y="1159510"/>
            <a:ext cx="5419725" cy="3350895"/>
          </a:xfrm>
          <a:prstGeom prst="rect">
            <a:avLst/>
          </a:prstGeom>
        </p:spPr>
        <p:txBody>
          <a:bodyPr wrap="square">
            <a:spAutoFit/>
          </a:bodyPr>
          <a:lstStyle/>
          <a:p>
            <a:r>
              <a:rPr lang="en-US" altLang="zh-CN" sz="2000" b="1">
                <a:latin typeface="Times New Roman" panose="02020603050405020304" charset="0"/>
                <a:cs typeface="Times New Roman" panose="02020603050405020304" charset="0"/>
              </a:rPr>
              <a:t>1.  What do you know about these animals?</a:t>
            </a:r>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     What makes them special?</a:t>
            </a:r>
            <a:endParaRPr lang="en-US" altLang="zh-CN" sz="2000" b="1">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Komodo dragon: It evolved in Australia and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spread westward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Duck-billed platypus: The oldest discovered fossil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of it dates back to about 100,000 years ago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Nautilus: It often considered “living fossils”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They are all species that exit thousands of years    </a:t>
            </a:r>
            <a:endParaRPr lang="en-US" altLang="zh-CN" b="1">
              <a:solidFill>
                <a:srgbClr val="7030A0"/>
              </a:solidFill>
              <a:latin typeface="Times New Roman" panose="02020603050405020304" charset="0"/>
              <a:cs typeface="Times New Roman" panose="02020603050405020304" charset="0"/>
            </a:endParaRPr>
          </a:p>
          <a:p>
            <a:pPr eaLnBrk="1" latinLnBrk="0" hangingPunct="1">
              <a:lnSpc>
                <a:spcPts val="2260"/>
              </a:lnSpc>
            </a:pPr>
            <a:r>
              <a:rPr lang="en-US" altLang="zh-CN" b="1">
                <a:solidFill>
                  <a:srgbClr val="7030A0"/>
                </a:solidFill>
                <a:latin typeface="Times New Roman" panose="02020603050405020304" charset="0"/>
                <a:cs typeface="Times New Roman" panose="02020603050405020304" charset="0"/>
              </a:rPr>
              <a:t>      on earth; They are old and rare (unusual).</a:t>
            </a:r>
            <a:endParaRPr lang="en-US" altLang="zh-CN" b="1">
              <a:solidFill>
                <a:srgbClr val="7030A0"/>
              </a:solidFill>
              <a:latin typeface="Times New Roman" panose="02020603050405020304" charset="0"/>
              <a:cs typeface="Times New Roman" panose="02020603050405020304" charset="0"/>
            </a:endParaRPr>
          </a:p>
          <a:p>
            <a:r>
              <a:rPr lang="en-US" altLang="zh-CN" sz="2000" b="1">
                <a:latin typeface="Times New Roman" panose="02020603050405020304" charset="0"/>
              </a:rPr>
              <a:t>2.  What other similar animals do you know          </a:t>
            </a:r>
            <a:endParaRPr lang="en-US" altLang="zh-CN" sz="2000" b="1">
              <a:latin typeface="Times New Roman" panose="02020603050405020304" charset="0"/>
            </a:endParaRPr>
          </a:p>
          <a:p>
            <a:r>
              <a:rPr lang="en-US" altLang="zh-CN" sz="2000" b="1">
                <a:latin typeface="Times New Roman" panose="02020603050405020304" charset="0"/>
              </a:rPr>
              <a:t>     about? Share your knowledge with the class.</a:t>
            </a:r>
            <a:endParaRPr lang="zh-CN" altLang="en-US" sz="2000" b="1">
              <a:latin typeface="Times New Roman" panose="02020603050405020304" charset="0"/>
            </a:endParaRPr>
          </a:p>
        </p:txBody>
      </p:sp>
      <p:pic>
        <p:nvPicPr>
          <p:cNvPr id="1026" name="Picture 2" descr="/Users/apple/Desktop/屏幕快照 2020-03-27 下午4.33.36.png屏幕快照 2020-03-27 下午4.33.36"/>
          <p:cNvPicPr>
            <a:picLocks noChangeAspect="1" noChangeArrowheads="1"/>
          </p:cNvPicPr>
          <p:nvPr>
            <p:custDataLst>
              <p:tags r:id="rId4"/>
            </p:custDataLst>
          </p:nvPr>
        </p:nvPicPr>
        <p:blipFill>
          <a:blip r:embed="rId5"/>
          <a:stretch>
            <a:fillRect/>
          </a:stretch>
        </p:blipFill>
        <p:spPr bwMode="auto">
          <a:xfrm>
            <a:off x="5776595" y="1073150"/>
            <a:ext cx="3234690" cy="3710940"/>
          </a:xfrm>
          <a:prstGeom prst="rect">
            <a:avLst/>
          </a:prstGeom>
          <a:noFill/>
        </p:spPr>
      </p:pic>
      <p:sp>
        <p:nvSpPr>
          <p:cNvPr id="9" name="椭圆 8"/>
          <p:cNvSpPr/>
          <p:nvPr>
            <p:custDataLst>
              <p:tags r:id="rId6"/>
            </p:custDataLst>
          </p:nvPr>
        </p:nvSpPr>
        <p:spPr>
          <a:xfrm>
            <a:off x="682625" y="1918335"/>
            <a:ext cx="76200" cy="77470"/>
          </a:xfrm>
          <a:prstGeom prst="ellipse">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0" name="椭圆 9"/>
          <p:cNvSpPr/>
          <p:nvPr>
            <p:custDataLst>
              <p:tags r:id="rId7"/>
            </p:custDataLst>
          </p:nvPr>
        </p:nvSpPr>
        <p:spPr>
          <a:xfrm flipV="1">
            <a:off x="682625" y="3331210"/>
            <a:ext cx="76200" cy="76200"/>
          </a:xfrm>
          <a:prstGeom prst="ellipse">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sz="1400">
              <a:solidFill>
                <a:schemeClr val="bg1"/>
              </a:solidFill>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custDataLst>
              <p:tags r:id="rId1"/>
            </p:custDataLst>
          </p:nvPr>
        </p:nvSpPr>
        <p:spPr>
          <a:xfrm>
            <a:off x="1074420" y="159"/>
            <a:ext cx="313326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rPr>
              <a:t>Activity 2</a:t>
            </a:r>
            <a:endPar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内容占位符 2"/>
          <p:cNvSpPr>
            <a:spLocks noGrp="1"/>
          </p:cNvSpPr>
          <p:nvPr>
            <p:custDataLst>
              <p:tags r:id="rId2"/>
            </p:custDataLst>
          </p:nvPr>
        </p:nvSpPr>
        <p:spPr>
          <a:xfrm>
            <a:off x="894687" y="687060"/>
            <a:ext cx="7627644" cy="339090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86080" indent="-386080">
              <a:lnSpc>
                <a:spcPct val="150000"/>
              </a:lnSpc>
              <a:buNone/>
            </a:pPr>
            <a:endParaRPr lang="en-US" altLang="zh-CN" sz="2000" b="1">
              <a:latin typeface="Calibri" panose="020F0502020204030204" pitchFamily="34" charset="0"/>
              <a:cs typeface="Calibri" panose="020F0502020204030204" pitchFamily="34" charset="0"/>
            </a:endParaRPr>
          </a:p>
          <a:p>
            <a:pPr marL="386080" indent="-386080">
              <a:lnSpc>
                <a:spcPct val="100000"/>
              </a:lnSpc>
              <a:buNone/>
            </a:pPr>
            <a:r>
              <a:rPr lang="en-US" sz="2000" b="1">
                <a:latin typeface="Times New Roman" panose="02020603050405020304" charset="0"/>
                <a:cs typeface="Times New Roman" panose="02020603050405020304" charset="0"/>
              </a:rPr>
              <a:t>1.  How can seeds travel? How can this benefit plants?</a:t>
            </a:r>
            <a:endParaRPr lang="en-US" sz="2000" b="1">
              <a:latin typeface="Times New Roman" panose="02020603050405020304" charset="0"/>
              <a:cs typeface="Times New Roman" panose="02020603050405020304" charset="0"/>
            </a:endParaRPr>
          </a:p>
          <a:p>
            <a:pPr>
              <a:lnSpc>
                <a:spcPct val="100000"/>
              </a:lnSpc>
            </a:pPr>
            <a:r>
              <a:rPr lang="en-US" altLang="zh-CN" sz="2000" b="1">
                <a:solidFill>
                  <a:srgbClr val="7030A0"/>
                </a:solidFill>
                <a:latin typeface="Times New Roman" panose="02020603050405020304" charset="0"/>
                <a:cs typeface="Times New Roman" panose="02020603050405020304" charset="0"/>
              </a:rPr>
              <a:t>Seeds usually are carried by the wind, water, and animals.</a:t>
            </a:r>
            <a:endParaRPr lang="en-US" altLang="zh-CN" sz="2000" b="1">
              <a:solidFill>
                <a:srgbClr val="7030A0"/>
              </a:solidFill>
              <a:latin typeface="Times New Roman" panose="02020603050405020304" charset="0"/>
              <a:cs typeface="Times New Roman" panose="02020603050405020304" charset="0"/>
            </a:endParaRPr>
          </a:p>
          <a:p>
            <a:pPr>
              <a:lnSpc>
                <a:spcPct val="100000"/>
              </a:lnSpc>
            </a:pPr>
            <a:r>
              <a:rPr lang="en-US" altLang="zh-CN" sz="2000" b="1">
                <a:solidFill>
                  <a:srgbClr val="7030A0"/>
                </a:solidFill>
                <a:latin typeface="Times New Roman" panose="02020603050405020304" charset="0"/>
                <a:cs typeface="Times New Roman" panose="02020603050405020304" charset="0"/>
              </a:rPr>
              <a:t>Plants can have a better chance at life.</a:t>
            </a:r>
            <a:endParaRPr lang="en-US" altLang="zh-CN" sz="2000" b="1">
              <a:solidFill>
                <a:srgbClr val="7030A0"/>
              </a:solidFill>
              <a:latin typeface="Times New Roman" panose="02020603050405020304" charset="0"/>
              <a:cs typeface="Times New Roman" panose="02020603050405020304" charset="0"/>
            </a:endParaRPr>
          </a:p>
          <a:p>
            <a:pPr marL="386080" indent="-386080">
              <a:lnSpc>
                <a:spcPct val="100000"/>
              </a:lnSpc>
              <a:buNone/>
            </a:pPr>
            <a:r>
              <a:rPr lang="en-US" sz="2000" b="1">
                <a:latin typeface="Times New Roman" panose="02020603050405020304" charset="0"/>
                <a:cs typeface="Times New Roman" panose="02020603050405020304" charset="0"/>
              </a:rPr>
              <a:t>2.  Can you think of another example of seeds travelling? Share it with the class.</a:t>
            </a:r>
            <a:endParaRPr lang="en-US" sz="2000" b="1">
              <a:latin typeface="Times New Roman" panose="02020603050405020304" charset="0"/>
              <a:cs typeface="Times New Roman" panose="02020603050405020304" charset="0"/>
            </a:endParaRPr>
          </a:p>
        </p:txBody>
      </p:sp>
      <p:sp>
        <p:nvSpPr>
          <p:cNvPr id="8" name="矩形 7"/>
          <p:cNvSpPr/>
          <p:nvPr>
            <p:custDataLst>
              <p:tags r:id="rId3"/>
            </p:custDataLst>
          </p:nvPr>
        </p:nvSpPr>
        <p:spPr>
          <a:xfrm>
            <a:off x="2599690" y="180340"/>
            <a:ext cx="6391910" cy="506730"/>
          </a:xfrm>
          <a:prstGeom prst="rect">
            <a:avLst/>
          </a:prstGeom>
        </p:spPr>
        <p:txBody>
          <a:bodyPr wrap="square">
            <a:spAutoFit/>
          </a:bodyPr>
          <a:lstStyle/>
          <a:p>
            <a:pPr marL="386080" indent="-386080">
              <a:lnSpc>
                <a:spcPct val="150000"/>
              </a:lnSpc>
              <a:buNone/>
            </a:pPr>
            <a:r>
              <a:rPr lang="en-US" altLang="zh-CN" sz="1800" b="1">
                <a:solidFill>
                  <a:srgbClr val="7030A0"/>
                </a:solidFill>
                <a:latin typeface="Verdana" panose="020B0604030504040204" pitchFamily="34" charset="0"/>
                <a:cs typeface="Verdana" panose="020B0604030504040204" pitchFamily="34" charset="0"/>
              </a:rPr>
              <a:t>Watch the video and answer the questions.</a:t>
            </a:r>
            <a:endParaRPr lang="en-US" altLang="zh-CN" sz="1800" b="1">
              <a:solidFill>
                <a:srgbClr val="7030A0"/>
              </a:solidFill>
              <a:latin typeface="Verdana" panose="020B0604030504040204" pitchFamily="34" charset="0"/>
              <a:cs typeface="Verdana" panose="020B0604030504040204" pitchFamily="34" charset="0"/>
            </a:endParaRPr>
          </a:p>
        </p:txBody>
      </p:sp>
      <p:sp>
        <p:nvSpPr>
          <p:cNvPr id="9" name="文本框 8"/>
          <p:cNvSpPr txBox="1"/>
          <p:nvPr>
            <p:custDataLst>
              <p:tags r:id="rId4"/>
            </p:custDataLst>
          </p:nvPr>
        </p:nvSpPr>
        <p:spPr>
          <a:xfrm>
            <a:off x="816610" y="3063240"/>
            <a:ext cx="8174990" cy="1014730"/>
          </a:xfrm>
          <a:prstGeom prst="rect">
            <a:avLst/>
          </a:prstGeom>
          <a:noFill/>
        </p:spPr>
        <p:txBody>
          <a:bodyPr wrap="square" rtlCol="0" anchor="t">
            <a:spAutoFit/>
          </a:bodyPr>
          <a:lstStyle/>
          <a:p>
            <a:pPr eaLnBrk="1" latinLnBrk="0" hangingPunct="1">
              <a:lnSpc>
                <a:spcPct val="150000"/>
              </a:lnSpc>
            </a:pPr>
            <a:r>
              <a:rPr lang="en-US" altLang="zh-CN" sz="2000" b="1">
                <a:solidFill>
                  <a:srgbClr val="7030A0"/>
                </a:solidFill>
                <a:latin typeface="Times New Roman" panose="02020603050405020304" charset="0"/>
                <a:cs typeface="Times New Roman" panose="02020603050405020304" charset="0"/>
              </a:rPr>
              <a:t>• Dandelion seeds have little parachutes to catch the wind and go further;</a:t>
            </a:r>
            <a:endParaRPr lang="en-US" altLang="zh-CN" sz="2000" b="1">
              <a:solidFill>
                <a:srgbClr val="7030A0"/>
              </a:solidFill>
              <a:latin typeface="Times New Roman" panose="02020603050405020304" charset="0"/>
              <a:cs typeface="Times New Roman" panose="02020603050405020304" charset="0"/>
            </a:endParaRPr>
          </a:p>
          <a:p>
            <a:pPr eaLnBrk="1" latinLnBrk="0" hangingPunct="1">
              <a:lnSpc>
                <a:spcPct val="150000"/>
              </a:lnSpc>
            </a:pPr>
            <a:r>
              <a:rPr lang="en-US" altLang="zh-CN" sz="2000" b="1">
                <a:solidFill>
                  <a:srgbClr val="7030A0"/>
                </a:solidFill>
                <a:latin typeface="Times New Roman" panose="02020603050405020304" charset="0"/>
                <a:cs typeface="Times New Roman" panose="02020603050405020304" charset="0"/>
              </a:rPr>
              <a:t>• Humans can spread seeds if seeds get stuck to their clothing or shoes.</a:t>
            </a:r>
            <a:endParaRPr lang="en-US" altLang="zh-CN" sz="2000" b="1">
              <a:solidFill>
                <a:srgbClr val="7030A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10"/>
          <p:cNvPicPr/>
          <p:nvPr>
            <p:custDataLst>
              <p:tags r:id="rId1"/>
            </p:custDataLst>
          </p:nvPr>
        </p:nvPicPr>
        <p:blipFill>
          <a:blip r:embed="rId2"/>
          <a:stretch>
            <a:fillRect/>
          </a:stretch>
        </p:blipFill>
        <p:spPr>
          <a:xfrm>
            <a:off x="6195378" y="1179512"/>
            <a:ext cx="2330450" cy="3028950"/>
          </a:xfrm>
          <a:prstGeom prst="rect">
            <a:avLst/>
          </a:prstGeom>
          <a:noFill/>
          <a:ln>
            <a:noFill/>
            <a:miter lim="800000"/>
            <a:headEnd/>
            <a:tailEnd/>
          </a:ln>
        </p:spPr>
      </p:pic>
      <p:pic>
        <p:nvPicPr>
          <p:cNvPr id="17412" name="Picture 2" descr="/Users/apple/Desktop/选修1图片/U5/选修1_U5_P50.png选修1_U5_P50"/>
          <p:cNvPicPr/>
          <p:nvPr>
            <p:custDataLst>
              <p:tags r:id="rId3"/>
            </p:custDataLst>
          </p:nvPr>
        </p:nvPicPr>
        <p:blipFill>
          <a:blip r:embed="rId4"/>
          <a:stretch>
            <a:fillRect/>
          </a:stretch>
        </p:blipFill>
        <p:spPr>
          <a:xfrm>
            <a:off x="518160" y="1525588"/>
            <a:ext cx="2082800" cy="3149600"/>
          </a:xfrm>
          <a:prstGeom prst="rect">
            <a:avLst/>
          </a:prstGeom>
          <a:noFill/>
          <a:ln>
            <a:noFill/>
            <a:miter lim="800000"/>
            <a:headEnd/>
            <a:tailEnd/>
          </a:ln>
        </p:spPr>
      </p:pic>
      <p:sp>
        <p:nvSpPr>
          <p:cNvPr id="17413" name="文本框 17"/>
          <p:cNvSpPr/>
          <p:nvPr>
            <p:custDataLst>
              <p:tags r:id="rId5"/>
            </p:custDataLst>
          </p:nvPr>
        </p:nvSpPr>
        <p:spPr>
          <a:xfrm>
            <a:off x="5578475" y="4135438"/>
            <a:ext cx="2225675" cy="646112"/>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800" b="1">
                <a:latin typeface="Times New Roman" panose="02020603050405020304" charset="0"/>
                <a:ea typeface="宋体" panose="02010600030101010101" pitchFamily="2" charset="-122"/>
              </a:rPr>
              <a:t>ape</a:t>
            </a:r>
            <a:r>
              <a:rPr lang="en-US" altLang="zh-CN" sz="3600" b="1">
                <a:latin typeface="Times New Roman" panose="02020603050405020304" charset="0"/>
                <a:ea typeface="宋体" panose="02010600030101010101" pitchFamily="2" charset="-122"/>
              </a:rPr>
              <a:t> </a:t>
            </a:r>
            <a:endParaRPr lang="zh-CN" altLang="en-US" sz="3600" b="1">
              <a:latin typeface="Times New Roman" panose="02020603050405020304" charset="0"/>
              <a:ea typeface="宋体" panose="02010600030101010101" pitchFamily="2" charset="-122"/>
            </a:endParaRPr>
          </a:p>
        </p:txBody>
      </p:sp>
      <p:cxnSp>
        <p:nvCxnSpPr>
          <p:cNvPr id="17415" name="直接箭头连接符 19"/>
          <p:cNvCxnSpPr/>
          <p:nvPr>
            <p:custDataLst>
              <p:tags r:id="rId6"/>
            </p:custDataLst>
          </p:nvPr>
        </p:nvCxnSpPr>
        <p:spPr>
          <a:xfrm flipV="1">
            <a:off x="6196012" y="2452688"/>
            <a:ext cx="1133475" cy="1957388"/>
          </a:xfrm>
          <a:prstGeom prst="line">
            <a:avLst/>
          </a:prstGeom>
          <a:noFill/>
          <a:ln w="57150">
            <a:solidFill>
              <a:srgbClr val="0000FF"/>
            </a:solidFill>
            <a:miter lim="800000"/>
            <a:tailEnd type="triangle"/>
          </a:ln>
        </p:spPr>
      </p:cxnSp>
      <p:sp>
        <p:nvSpPr>
          <p:cNvPr id="17416" name="文本框 21"/>
          <p:cNvSpPr/>
          <p:nvPr>
            <p:custDataLst>
              <p:tags r:id="rId7"/>
            </p:custDataLst>
          </p:nvPr>
        </p:nvSpPr>
        <p:spPr>
          <a:xfrm>
            <a:off x="6309360" y="4319588"/>
            <a:ext cx="1295400" cy="461962"/>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zh-CN" altLang="en-US" sz="2400" b="1">
                <a:ea typeface="宋体" panose="02010600030101010101" pitchFamily="2" charset="-122"/>
              </a:rPr>
              <a:t>祖先</a:t>
            </a:r>
            <a:endParaRPr lang="zh-CN" altLang="en-US" sz="2400" b="1">
              <a:ea typeface="宋体" panose="02010600030101010101" pitchFamily="2" charset="-122"/>
            </a:endParaRPr>
          </a:p>
        </p:txBody>
      </p:sp>
      <p:sp>
        <p:nvSpPr>
          <p:cNvPr id="17417" name="TextBox 1"/>
          <p:cNvSpPr/>
          <p:nvPr>
            <p:custDataLst>
              <p:tags r:id="rId8"/>
            </p:custDataLst>
          </p:nvPr>
        </p:nvSpPr>
        <p:spPr>
          <a:xfrm>
            <a:off x="2559050" y="3613785"/>
            <a:ext cx="3275012" cy="52197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solidFill>
                  <a:srgbClr val="7030A0"/>
                </a:solidFill>
                <a:ea typeface="宋体" panose="02010600030101010101" pitchFamily="2" charset="-122"/>
              </a:rPr>
              <a:t>lower forms of life</a:t>
            </a:r>
            <a:r>
              <a:rPr lang="en-US" altLang="zh-CN" sz="2800" b="1">
                <a:solidFill>
                  <a:srgbClr val="7030A0"/>
                </a:solidFill>
                <a:ea typeface="宋体" panose="02010600030101010101" pitchFamily="2" charset="-122"/>
              </a:rPr>
              <a:t> </a:t>
            </a:r>
            <a:endParaRPr lang="en-US" altLang="zh-CN" sz="2800" b="1">
              <a:solidFill>
                <a:srgbClr val="7030A0"/>
              </a:solidFill>
              <a:ea typeface="宋体" panose="02010600030101010101" pitchFamily="2" charset="-122"/>
            </a:endParaRPr>
          </a:p>
        </p:txBody>
      </p:sp>
      <p:sp>
        <p:nvSpPr>
          <p:cNvPr id="17418" name="TextBox 2"/>
          <p:cNvSpPr/>
          <p:nvPr>
            <p:custDataLst>
              <p:tags r:id="rId9"/>
            </p:custDataLst>
          </p:nvPr>
        </p:nvSpPr>
        <p:spPr>
          <a:xfrm>
            <a:off x="2502218" y="1525905"/>
            <a:ext cx="3387725" cy="460375"/>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solidFill>
                  <a:srgbClr val="7030A0"/>
                </a:solidFill>
                <a:ea typeface="宋体" panose="02010600030101010101" pitchFamily="2" charset="-122"/>
              </a:rPr>
              <a:t>higher forms of life </a:t>
            </a:r>
            <a:endParaRPr lang="en-US" altLang="zh-CN" sz="2400" b="1">
              <a:solidFill>
                <a:srgbClr val="7030A0"/>
              </a:solidFill>
              <a:ea typeface="宋体" panose="02010600030101010101" pitchFamily="2" charset="-122"/>
            </a:endParaRPr>
          </a:p>
        </p:txBody>
      </p:sp>
      <p:sp>
        <p:nvSpPr>
          <p:cNvPr id="17419" name="矩形 6"/>
          <p:cNvSpPr/>
          <p:nvPr>
            <p:custDataLst>
              <p:tags r:id="rId10"/>
            </p:custDataLst>
          </p:nvPr>
        </p:nvSpPr>
        <p:spPr>
          <a:xfrm>
            <a:off x="3231515" y="2617788"/>
            <a:ext cx="2501900" cy="460375"/>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sz="2400" b="1">
                <a:latin typeface="Times New Roman" panose="02020603050405020304" charset="0"/>
                <a:ea typeface="宋体" panose="02010600030101010101" pitchFamily="2" charset="-122"/>
              </a:rPr>
              <a:t>evolve---evolution</a:t>
            </a:r>
            <a:endParaRPr lang="zh-CN" altLang="en-US" sz="2400" b="1">
              <a:latin typeface="Times New Roman" panose="02020603050405020304" charset="0"/>
              <a:ea typeface="宋体" panose="02010600030101010101" pitchFamily="2" charset="-122"/>
            </a:endParaRPr>
          </a:p>
        </p:txBody>
      </p:sp>
      <p:cxnSp>
        <p:nvCxnSpPr>
          <p:cNvPr id="17420" name="直接箭头连接符 9"/>
          <p:cNvCxnSpPr/>
          <p:nvPr>
            <p:custDataLst>
              <p:tags r:id="rId11"/>
            </p:custDataLst>
          </p:nvPr>
        </p:nvCxnSpPr>
        <p:spPr>
          <a:xfrm flipH="1" flipV="1">
            <a:off x="3202940" y="2047875"/>
            <a:ext cx="0" cy="1768475"/>
          </a:xfrm>
          <a:prstGeom prst="line">
            <a:avLst/>
          </a:prstGeom>
          <a:noFill/>
          <a:ln w="57150">
            <a:solidFill>
              <a:srgbClr val="0000FF"/>
            </a:solidFill>
            <a:miter lim="800000"/>
            <a:tailEnd type="arrow"/>
          </a:ln>
        </p:spPr>
      </p:cxnSp>
      <p:sp>
        <p:nvSpPr>
          <p:cNvPr id="17421" name="TextBox 13"/>
          <p:cNvSpPr/>
          <p:nvPr>
            <p:custDataLst>
              <p:tags r:id="rId12"/>
            </p:custDataLst>
          </p:nvPr>
        </p:nvSpPr>
        <p:spPr>
          <a:xfrm>
            <a:off x="22225" y="4551362"/>
            <a:ext cx="4027488" cy="585788"/>
          </a:xfrm>
          <a:prstGeom prst="rect">
            <a:avLst/>
          </a:prstGeom>
          <a:solidFill>
            <a:srgbClr val="FFC000"/>
          </a:solid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
                <a:schemeClr val="tx2"/>
              </a:buClr>
              <a:buSzPct val="60000"/>
              <a:buFont typeface="Wingdings 2" panose="05020102010507070707" pitchFamily="18" charset="2"/>
              <a:buChar char=""/>
              <a:defRPr kumimoji="0" lang="en-US" altLang="en-US" sz="2000" b="0" i="0" u="none" kern="1200" baseline="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lang="en-US" altLang="en-US" sz="2000" kern="1200">
                <a:solidFill>
                  <a:schemeClr val="tx1"/>
                </a:solidFill>
                <a:latin typeface="+mn-lt"/>
                <a:ea typeface="+mn-ea"/>
                <a:cs typeface="+mn-cs"/>
              </a:defRPr>
            </a:lvl9pPr>
          </a:lstStyle>
          <a:p>
            <a:pPr marL="0" lvl="0" indent="0" eaLnBrk="1" hangingPunct="1">
              <a:spcBef>
                <a:spcPct val="0"/>
              </a:spcBef>
              <a:buClrTx/>
              <a:buSzTx/>
              <a:buFontTx/>
              <a:buNone/>
            </a:pPr>
            <a:r>
              <a:rPr lang="en-US" altLang="zh-CN" b="1">
                <a:solidFill>
                  <a:srgbClr val="FF0000"/>
                </a:solidFill>
                <a:ea typeface="宋体" panose="02010600030101010101" pitchFamily="2" charset="-122"/>
              </a:rPr>
              <a:t>An evolutionary tree</a:t>
            </a:r>
            <a:endParaRPr lang="zh-CN" altLang="en-US" b="1">
              <a:solidFill>
                <a:srgbClr val="FF0000"/>
              </a:solidFill>
              <a:ea typeface="宋体" panose="02010600030101010101" pitchFamily="2" charset="-122"/>
            </a:endParaRPr>
          </a:p>
        </p:txBody>
      </p:sp>
      <p:sp>
        <p:nvSpPr>
          <p:cNvPr id="6" name="矩形 5"/>
          <p:cNvSpPr/>
          <p:nvPr>
            <p:custDataLst>
              <p:tags r:id="rId13"/>
            </p:custDataLst>
          </p:nvPr>
        </p:nvSpPr>
        <p:spPr>
          <a:xfrm>
            <a:off x="2014062" y="161290"/>
            <a:ext cx="4718685" cy="499110"/>
          </a:xfrm>
          <a:prstGeom prst="rect">
            <a:avLst/>
          </a:prstGeom>
          <a:noFill/>
        </p:spPr>
        <p:txBody>
          <a:bodyPr wrap="none" lIns="68580" tIns="34290" rIns="68580" bIns="34290">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Goudy Old Style" panose="02020502050305020303" pitchFamily="18" charset="0"/>
                <a:ea typeface="宋体" panose="02010600030101010101" pitchFamily="2" charset="-122"/>
              </a:defRPr>
            </a:lvl5pPr>
          </a:lstStyle>
          <a:p>
            <a:pPr marL="0" marR="0" lvl="0" indent="0" algn="ctr" eaLnBrk="1" hangingPunct="1"/>
            <a:r>
              <a:rPr lang="en-US" altLang="zh-CN" sz="2800" b="1">
                <a:solidFill>
                  <a:srgbClr val="7030A0"/>
                </a:solidFill>
                <a:effectLst>
                  <a:outerShdw blurRad="38100" dist="38100" dir="2700000" algn="tl">
                    <a:schemeClr val="bg2"/>
                  </a:outerShdw>
                </a:effectLst>
                <a:latin typeface="Verdana" panose="020B0604030504040204" pitchFamily="34" charset="0"/>
                <a:cs typeface="Verdana" panose="020B0604030504040204" pitchFamily="34" charset="0"/>
              </a:rPr>
              <a:t>A Journey of Discovery</a:t>
            </a:r>
            <a:endParaRPr lang="en-US" altLang="zh-CN" sz="2800" b="1">
              <a:solidFill>
                <a:srgbClr val="7030A0"/>
              </a:solidFill>
              <a:effectLst>
                <a:outerShdw blurRad="38100" dist="38100" dir="2700000" algn="tl">
                  <a:schemeClr val="bg2"/>
                </a:outerShdw>
              </a:effectLst>
              <a:latin typeface="Verdana" panose="020B0604030504040204" pitchFamily="34" charset="0"/>
              <a:cs typeface="Verdana" panose="020B0604030504040204" pitchFamily="34" charset="0"/>
            </a:endParaRPr>
          </a:p>
        </p:txBody>
      </p:sp>
      <p:sp>
        <p:nvSpPr>
          <p:cNvPr id="7" name="文本框 6"/>
          <p:cNvSpPr txBox="1"/>
          <p:nvPr>
            <p:custDataLst>
              <p:tags r:id="rId14"/>
            </p:custDataLst>
          </p:nvPr>
        </p:nvSpPr>
        <p:spPr>
          <a:xfrm>
            <a:off x="1002030" y="804545"/>
            <a:ext cx="6743065" cy="645160"/>
          </a:xfrm>
          <a:prstGeom prst="rect">
            <a:avLst/>
          </a:prstGeom>
          <a:noFill/>
        </p:spPr>
        <p:txBody>
          <a:bodyPr wrap="square" rtlCol="0">
            <a:spAutoFit/>
          </a:bodyPr>
          <a:lstStyle/>
          <a:p>
            <a:r>
              <a:rPr lang="en-US" altLang="zh-CN" sz="1800" b="1">
                <a:latin typeface="Verdana" panose="020B0604030504040204" pitchFamily="34" charset="0"/>
                <a:ea typeface="Verdana" panose="020B0604030504040204" pitchFamily="34" charset="0"/>
                <a:cs typeface="Verdana" panose="020B0604030504040204" pitchFamily="34" charset="0"/>
                <a:sym typeface="+mn-ea"/>
              </a:rPr>
              <a:t>Activity 1 </a:t>
            </a:r>
            <a:r>
              <a:rPr lang="en-US" altLang="zh-CN" sz="1800" b="1">
                <a:latin typeface="Verdana" panose="020B0604030504040204" pitchFamily="34" charset="0"/>
                <a:cs typeface="Verdana" panose="020B0604030504040204" pitchFamily="34" charset="0"/>
              </a:rPr>
              <a:t>Look at the evolutionary tree and answer the questions.</a:t>
            </a:r>
            <a:endParaRPr lang="en-US" altLang="zh-CN" sz="1800" b="1">
              <a:latin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additive="base">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ppt_x"/>
                                          </p:val>
                                        </p:tav>
                                        <p:tav tm="100000">
                                          <p:val>
                                            <p:strVal val="#ppt_x"/>
                                          </p:val>
                                        </p:tav>
                                      </p:tavLst>
                                    </p:anim>
                                    <p:anim calcmode="lin" valueType="num">
                                      <p:cBhvr additive="base">
                                        <p:cTn id="12"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3" nodeType="clickEffect">
                                  <p:stCondLst>
                                    <p:cond delay="0"/>
                                  </p:stCondLst>
                                  <p:childTnLst>
                                    <p:set>
                                      <p:cBhvr additive="base">
                                        <p:cTn id="20" dur="1" fill="hold">
                                          <p:stCondLst>
                                            <p:cond delay="0"/>
                                          </p:stCondLst>
                                        </p:cTn>
                                        <p:tgtEl>
                                          <p:spTgt spid="17417"/>
                                        </p:tgtEl>
                                        <p:attrNameLst>
                                          <p:attrName>style.visibility</p:attrName>
                                        </p:attrNameLst>
                                      </p:cBhvr>
                                      <p:to>
                                        <p:strVal val="visible"/>
                                      </p:to>
                                    </p:set>
                                    <p:anim calcmode="lin" valueType="num">
                                      <p:cBhvr additive="base">
                                        <p:cTn id="21" dur="500" fill="hold"/>
                                        <p:tgtEl>
                                          <p:spTgt spid="17417"/>
                                        </p:tgtEl>
                                        <p:attrNameLst>
                                          <p:attrName>ppt_x</p:attrName>
                                        </p:attrNameLst>
                                      </p:cBhvr>
                                      <p:tavLst>
                                        <p:tav tm="0">
                                          <p:val>
                                            <p:strVal val="#ppt_x"/>
                                          </p:val>
                                        </p:tav>
                                        <p:tav tm="100000">
                                          <p:val>
                                            <p:strVal val="#ppt_x"/>
                                          </p:val>
                                        </p:tav>
                                      </p:tavLst>
                                    </p:anim>
                                    <p:anim calcmode="lin" valueType="num">
                                      <p:cBhvr additive="base">
                                        <p:cTn id="22"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additive="base">
                                        <p:cTn id="26" dur="1" fill="hold">
                                          <p:stCondLst>
                                            <p:cond delay="0"/>
                                          </p:stCondLst>
                                        </p:cTn>
                                        <p:tgtEl>
                                          <p:spTgt spid="17420"/>
                                        </p:tgtEl>
                                        <p:attrNameLst>
                                          <p:attrName>style.visibility</p:attrName>
                                        </p:attrNameLst>
                                      </p:cBhvr>
                                      <p:to>
                                        <p:strVal val="visible"/>
                                      </p:to>
                                    </p:set>
                                    <p:anim calcmode="lin" valueType="num">
                                      <p:cBhvr additive="base">
                                        <p:cTn id="27" dur="500" fill="hold"/>
                                        <p:tgtEl>
                                          <p:spTgt spid="17420"/>
                                        </p:tgtEl>
                                        <p:attrNameLst>
                                          <p:attrName>ppt_x</p:attrName>
                                        </p:attrNameLst>
                                      </p:cBhvr>
                                      <p:tavLst>
                                        <p:tav tm="0">
                                          <p:val>
                                            <p:strVal val="#ppt_x"/>
                                          </p:val>
                                        </p:tav>
                                        <p:tav tm="100000">
                                          <p:val>
                                            <p:strVal val="#ppt_x"/>
                                          </p:val>
                                        </p:tav>
                                      </p:tavLst>
                                    </p:anim>
                                    <p:anim calcmode="lin" valueType="num">
                                      <p:cBhvr additive="base">
                                        <p:cTn id="2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5" nodeType="clickEffect">
                                  <p:stCondLst>
                                    <p:cond delay="0"/>
                                  </p:stCondLst>
                                  <p:childTnLst>
                                    <p:set>
                                      <p:cBhvr additive="base">
                                        <p:cTn id="32" dur="1" fill="hold">
                                          <p:stCondLst>
                                            <p:cond delay="0"/>
                                          </p:stCondLst>
                                        </p:cTn>
                                        <p:tgtEl>
                                          <p:spTgt spid="17419"/>
                                        </p:tgtEl>
                                        <p:attrNameLst>
                                          <p:attrName>style.visibility</p:attrName>
                                        </p:attrNameLst>
                                      </p:cBhvr>
                                      <p:to>
                                        <p:strVal val="visible"/>
                                      </p:to>
                                    </p:set>
                                    <p:anim calcmode="lin" valueType="num">
                                      <p:cBhvr additive="base">
                                        <p:cTn id="33" dur="500" fill="hold"/>
                                        <p:tgtEl>
                                          <p:spTgt spid="17419"/>
                                        </p:tgtEl>
                                        <p:attrNameLst>
                                          <p:attrName>ppt_x</p:attrName>
                                        </p:attrNameLst>
                                      </p:cBhvr>
                                      <p:tavLst>
                                        <p:tav tm="0">
                                          <p:val>
                                            <p:strVal val="#ppt_x"/>
                                          </p:val>
                                        </p:tav>
                                        <p:tav tm="100000">
                                          <p:val>
                                            <p:strVal val="#ppt_x"/>
                                          </p:val>
                                        </p:tav>
                                      </p:tavLst>
                                    </p:anim>
                                    <p:anim calcmode="lin" valueType="num">
                                      <p:cBhvr additive="base">
                                        <p:cTn id="34"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4" nodeType="clickEffect">
                                  <p:stCondLst>
                                    <p:cond delay="0"/>
                                  </p:stCondLst>
                                  <p:childTnLst>
                                    <p:set>
                                      <p:cBhvr additive="base">
                                        <p:cTn id="38" dur="1" fill="hold">
                                          <p:stCondLst>
                                            <p:cond delay="0"/>
                                          </p:stCondLst>
                                        </p:cTn>
                                        <p:tgtEl>
                                          <p:spTgt spid="17418"/>
                                        </p:tgtEl>
                                        <p:attrNameLst>
                                          <p:attrName>style.visibility</p:attrName>
                                        </p:attrNameLst>
                                      </p:cBhvr>
                                      <p:to>
                                        <p:strVal val="visible"/>
                                      </p:to>
                                    </p:set>
                                    <p:anim calcmode="lin" valueType="num">
                                      <p:cBhvr additive="base">
                                        <p:cTn id="39" dur="500" fill="hold"/>
                                        <p:tgtEl>
                                          <p:spTgt spid="17418"/>
                                        </p:tgtEl>
                                        <p:attrNameLst>
                                          <p:attrName>ppt_x</p:attrName>
                                        </p:attrNameLst>
                                      </p:cBhvr>
                                      <p:tavLst>
                                        <p:tav tm="0">
                                          <p:val>
                                            <p:strVal val="#ppt_x"/>
                                          </p:val>
                                        </p:tav>
                                        <p:tav tm="100000">
                                          <p:val>
                                            <p:strVal val="#ppt_x"/>
                                          </p:val>
                                        </p:tav>
                                      </p:tavLst>
                                    </p:anim>
                                    <p:anim calcmode="lin" valueType="num">
                                      <p:cBhvr additive="base">
                                        <p:cTn id="40"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additive="base">
                                        <p:cTn id="44" dur="1" fill="hold">
                                          <p:stCondLst>
                                            <p:cond delay="0"/>
                                          </p:stCondLst>
                                        </p:cTn>
                                        <p:tgtEl>
                                          <p:spTgt spid="17411"/>
                                        </p:tgtEl>
                                        <p:attrNameLst>
                                          <p:attrName>style.visibility</p:attrName>
                                        </p:attrNameLst>
                                      </p:cBhvr>
                                      <p:to>
                                        <p:strVal val="visible"/>
                                      </p:to>
                                    </p:set>
                                    <p:anim calcmode="lin" valueType="num">
                                      <p:cBhvr additive="base">
                                        <p:cTn id="45" dur="500" fill="hold"/>
                                        <p:tgtEl>
                                          <p:spTgt spid="17411"/>
                                        </p:tgtEl>
                                        <p:attrNameLst>
                                          <p:attrName>ppt_x</p:attrName>
                                        </p:attrNameLst>
                                      </p:cBhvr>
                                      <p:tavLst>
                                        <p:tav tm="0">
                                          <p:val>
                                            <p:strVal val="#ppt_x"/>
                                          </p:val>
                                        </p:tav>
                                        <p:tav tm="100000">
                                          <p:val>
                                            <p:strVal val="#ppt_x"/>
                                          </p:val>
                                        </p:tav>
                                      </p:tavLst>
                                    </p:anim>
                                    <p:anim calcmode="lin" valueType="num">
                                      <p:cBhvr additive="base">
                                        <p:cTn id="46"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additive="base">
                                        <p:cTn id="50" dur="1" fill="hold">
                                          <p:stCondLst>
                                            <p:cond delay="0"/>
                                          </p:stCondLst>
                                        </p:cTn>
                                        <p:tgtEl>
                                          <p:spTgt spid="17413"/>
                                        </p:tgtEl>
                                        <p:attrNameLst>
                                          <p:attrName>style.visibility</p:attrName>
                                        </p:attrNameLst>
                                      </p:cBhvr>
                                      <p:to>
                                        <p:strVal val="visible"/>
                                      </p:to>
                                    </p:set>
                                    <p:anim calcmode="lin" valueType="num">
                                      <p:cBhvr additive="base">
                                        <p:cTn id="51" dur="500" fill="hold"/>
                                        <p:tgtEl>
                                          <p:spTgt spid="17413"/>
                                        </p:tgtEl>
                                        <p:attrNameLst>
                                          <p:attrName>ppt_x</p:attrName>
                                        </p:attrNameLst>
                                      </p:cBhvr>
                                      <p:tavLst>
                                        <p:tav tm="0">
                                          <p:val>
                                            <p:strVal val="#ppt_x"/>
                                          </p:val>
                                        </p:tav>
                                        <p:tav tm="100000">
                                          <p:val>
                                            <p:strVal val="#ppt_x"/>
                                          </p:val>
                                        </p:tav>
                                      </p:tavLst>
                                    </p:anim>
                                    <p:anim calcmode="lin" valueType="num">
                                      <p:cBhvr additive="base">
                                        <p:cTn id="52" dur="500" fill="hold"/>
                                        <p:tgtEl>
                                          <p:spTgt spid="174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additive="base">
                                        <p:cTn id="54" dur="1" fill="hold">
                                          <p:stCondLst>
                                            <p:cond delay="0"/>
                                          </p:stCondLst>
                                        </p:cTn>
                                        <p:tgtEl>
                                          <p:spTgt spid="17415"/>
                                        </p:tgtEl>
                                        <p:attrNameLst>
                                          <p:attrName>style.visibility</p:attrName>
                                        </p:attrNameLst>
                                      </p:cBhvr>
                                      <p:to>
                                        <p:strVal val="visible"/>
                                      </p:to>
                                    </p:set>
                                    <p:anim calcmode="lin" valueType="num">
                                      <p:cBhvr additive="base">
                                        <p:cTn id="55" dur="500" fill="hold"/>
                                        <p:tgtEl>
                                          <p:spTgt spid="17415"/>
                                        </p:tgtEl>
                                        <p:attrNameLst>
                                          <p:attrName>ppt_x</p:attrName>
                                        </p:attrNameLst>
                                      </p:cBhvr>
                                      <p:tavLst>
                                        <p:tav tm="0">
                                          <p:val>
                                            <p:strVal val="#ppt_x"/>
                                          </p:val>
                                        </p:tav>
                                        <p:tav tm="100000">
                                          <p:val>
                                            <p:strVal val="#ppt_x"/>
                                          </p:val>
                                        </p:tav>
                                      </p:tavLst>
                                    </p:anim>
                                    <p:anim calcmode="lin" valueType="num">
                                      <p:cBhvr additive="base">
                                        <p:cTn id="56" dur="500" fill="hold"/>
                                        <p:tgtEl>
                                          <p:spTgt spid="17415"/>
                                        </p:tgtEl>
                                        <p:attrNameLst>
                                          <p:attrName>ppt_y</p:attrName>
                                        </p:attrNameLst>
                                      </p:cBhvr>
                                      <p:tavLst>
                                        <p:tav tm="0">
                                          <p:val>
                                            <p:strVal val="1+#ppt_h/2"/>
                                          </p:val>
                                        </p:tav>
                                        <p:tav tm="100000">
                                          <p:val>
                                            <p:strVal val="#ppt_y"/>
                                          </p:val>
                                        </p:tav>
                                      </p:tavLst>
                                    </p:anim>
                                  </p:childTnLst>
                                </p:cTn>
                              </p:par>
                              <p:par>
                                <p:cTn id="57" presetID="2" presetClass="entr" presetSubtype="4" fill="hold" grpId="2" nodeType="withEffect">
                                  <p:stCondLst>
                                    <p:cond delay="0"/>
                                  </p:stCondLst>
                                  <p:childTnLst>
                                    <p:set>
                                      <p:cBhvr additive="base">
                                        <p:cTn id="58" dur="1" fill="hold">
                                          <p:stCondLst>
                                            <p:cond delay="0"/>
                                          </p:stCondLst>
                                        </p:cTn>
                                        <p:tgtEl>
                                          <p:spTgt spid="17416"/>
                                        </p:tgtEl>
                                        <p:attrNameLst>
                                          <p:attrName>style.visibility</p:attrName>
                                        </p:attrNameLst>
                                      </p:cBhvr>
                                      <p:to>
                                        <p:strVal val="visible"/>
                                      </p:to>
                                    </p:set>
                                    <p:anim calcmode="lin" valueType="num">
                                      <p:cBhvr additive="base">
                                        <p:cTn id="59" dur="500" fill="hold"/>
                                        <p:tgtEl>
                                          <p:spTgt spid="17416"/>
                                        </p:tgtEl>
                                        <p:attrNameLst>
                                          <p:attrName>ppt_x</p:attrName>
                                        </p:attrNameLst>
                                      </p:cBhvr>
                                      <p:tavLst>
                                        <p:tav tm="0">
                                          <p:val>
                                            <p:strVal val="#ppt_x"/>
                                          </p:val>
                                        </p:tav>
                                        <p:tav tm="100000">
                                          <p:val>
                                            <p:strVal val="#ppt_x"/>
                                          </p:val>
                                        </p:tav>
                                      </p:tavLst>
                                    </p:anim>
                                    <p:anim calcmode="lin" valueType="num">
                                      <p:cBhvr additive="base">
                                        <p:cTn id="60"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6" grpId="2"/>
      <p:bldP spid="17417" grpId="3"/>
      <p:bldP spid="17418" grpId="4"/>
      <p:bldP spid="17419" grpId="5"/>
      <p:bldP spid="174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ers/apple/Desktop/选修1图片/U5/选修1_U5_P50.png选修1_U5_P50"/>
          <p:cNvPicPr>
            <a:picLocks noChangeAspect="1" noChangeArrowheads="1"/>
          </p:cNvPicPr>
          <p:nvPr>
            <p:custDataLst>
              <p:tags r:id="rId1"/>
            </p:custDataLst>
          </p:nvPr>
        </p:nvPicPr>
        <p:blipFill>
          <a:blip r:embed="rId2"/>
          <a:stretch>
            <a:fillRect/>
          </a:stretch>
        </p:blipFill>
        <p:spPr bwMode="auto">
          <a:xfrm>
            <a:off x="6250305" y="749935"/>
            <a:ext cx="2776855" cy="3643630"/>
          </a:xfrm>
          <a:prstGeom prst="rect">
            <a:avLst/>
          </a:prstGeom>
          <a:noFill/>
        </p:spPr>
      </p:pic>
      <p:sp>
        <p:nvSpPr>
          <p:cNvPr id="3" name="文本框 2"/>
          <p:cNvSpPr txBox="1"/>
          <p:nvPr>
            <p:custDataLst>
              <p:tags r:id="rId3"/>
            </p:custDataLst>
          </p:nvPr>
        </p:nvSpPr>
        <p:spPr>
          <a:xfrm>
            <a:off x="262890" y="381635"/>
            <a:ext cx="9296400" cy="368300"/>
          </a:xfrm>
          <a:prstGeom prst="rect">
            <a:avLst/>
          </a:prstGeom>
          <a:noFill/>
        </p:spPr>
        <p:txBody>
          <a:bodyPr wrap="square" rtlCol="0">
            <a:spAutoFit/>
          </a:bodyPr>
          <a:lstStyle/>
          <a:p>
            <a:r>
              <a:rPr lang="en-US" altLang="zh-CN" sz="1800" b="1">
                <a:solidFill>
                  <a:srgbClr val="7030A0"/>
                </a:solidFill>
                <a:latin typeface="Verdana" panose="020B0604030504040204" pitchFamily="34" charset="0"/>
                <a:ea typeface="Verdana" panose="020B0604030504040204" pitchFamily="34" charset="0"/>
                <a:cs typeface="Verdana" panose="020B0604030504040204" pitchFamily="34" charset="0"/>
                <a:sym typeface="+mn-ea"/>
              </a:rPr>
              <a:t>Activity 1 </a:t>
            </a:r>
            <a:r>
              <a:rPr lang="en-US" altLang="zh-CN" sz="1800" b="1">
                <a:solidFill>
                  <a:srgbClr val="7030A0"/>
                </a:solidFill>
                <a:latin typeface="Verdana" panose="020B0604030504040204" pitchFamily="34" charset="0"/>
                <a:cs typeface="Verdana" panose="020B0604030504040204" pitchFamily="34" charset="0"/>
              </a:rPr>
              <a:t>Look at the evolutionary tree and answer the questions.</a:t>
            </a:r>
            <a:endParaRPr lang="en-US" altLang="zh-CN" sz="1800" b="1">
              <a:solidFill>
                <a:srgbClr val="7030A0"/>
              </a:solidFill>
              <a:latin typeface="Verdana" panose="020B0604030504040204" pitchFamily="34" charset="0"/>
              <a:cs typeface="Verdana" panose="020B0604030504040204" pitchFamily="34" charset="0"/>
            </a:endParaRPr>
          </a:p>
        </p:txBody>
      </p:sp>
      <p:sp>
        <p:nvSpPr>
          <p:cNvPr id="4" name="矩形 3"/>
          <p:cNvSpPr/>
          <p:nvPr>
            <p:custDataLst>
              <p:tags r:id="rId4"/>
            </p:custDataLst>
          </p:nvPr>
        </p:nvSpPr>
        <p:spPr>
          <a:xfrm>
            <a:off x="411450" y="1055364"/>
            <a:ext cx="6215106" cy="2553335"/>
          </a:xfrm>
          <a:prstGeom prst="rect">
            <a:avLst/>
          </a:prstGeom>
        </p:spPr>
        <p:txBody>
          <a:bodyPr wrap="square">
            <a:spAutoFit/>
          </a:bodyPr>
          <a:lstStyle/>
          <a:p>
            <a:r>
              <a:rPr lang="en-US" altLang="zh-CN" sz="2000" b="1">
                <a:latin typeface="Times New Roman" panose="02020603050405020304" charset="0"/>
                <a:cs typeface="Times New Roman" panose="02020603050405020304" charset="0"/>
              </a:rPr>
              <a:t>1 What species do you recognise in the picture?</a:t>
            </a:r>
            <a:endParaRPr lang="en-US" altLang="zh-CN" sz="2000" b="1">
              <a:latin typeface="Times New Roman" panose="02020603050405020304" charset="0"/>
              <a:cs typeface="Times New Roman" panose="02020603050405020304" charset="0"/>
            </a:endParaRPr>
          </a:p>
          <a:p>
            <a:endParaRPr lang="en-US" altLang="zh-CN" sz="2000" b="1">
              <a:latin typeface="Times New Roman" panose="02020603050405020304" charset="0"/>
              <a:cs typeface="Times New Roman" panose="02020603050405020304" charset="0"/>
            </a:endParaRPr>
          </a:p>
          <a:p>
            <a:r>
              <a:rPr lang="en-US" altLang="zh-CN" sz="2000" b="1">
                <a:solidFill>
                  <a:srgbClr val="7030A0"/>
                </a:solidFill>
                <a:latin typeface="Times New Roman" panose="02020603050405020304" charset="0"/>
                <a:cs typeface="Times New Roman" panose="02020603050405020304" charset="0"/>
              </a:rPr>
              <a:t>   Paramecium, earthworm, snail, crab, fish, tortoise, </a:t>
            </a:r>
            <a:endParaRPr lang="en-US" altLang="zh-CN" sz="2000" b="1">
              <a:solidFill>
                <a:srgbClr val="7030A0"/>
              </a:solidFill>
              <a:latin typeface="Times New Roman" panose="02020603050405020304" charset="0"/>
              <a:cs typeface="Times New Roman" panose="02020603050405020304" charset="0"/>
            </a:endParaRPr>
          </a:p>
          <a:p>
            <a:r>
              <a:rPr lang="en-US" altLang="zh-CN" sz="2000" b="1">
                <a:solidFill>
                  <a:srgbClr val="7030A0"/>
                </a:solidFill>
                <a:latin typeface="Times New Roman" panose="02020603050405020304" charset="0"/>
                <a:cs typeface="Times New Roman" panose="02020603050405020304" charset="0"/>
              </a:rPr>
              <a:t>   bird, horse, human, frog...; alga, moss, fern, plant...</a:t>
            </a:r>
            <a:endParaRPr lang="en-US" altLang="zh-CN" sz="2000" b="1">
              <a:solidFill>
                <a:srgbClr val="7030A0"/>
              </a:solidFill>
              <a:latin typeface="Times New Roman" panose="02020603050405020304" charset="0"/>
              <a:cs typeface="Times New Roman" panose="02020603050405020304" charset="0"/>
            </a:endParaRPr>
          </a:p>
          <a:p>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2 What factors can cause the process of evolution?</a:t>
            </a:r>
            <a:endParaRPr lang="en-US" altLang="zh-CN" sz="2000" b="1">
              <a:latin typeface="Times New Roman" panose="02020603050405020304" charset="0"/>
              <a:cs typeface="Times New Roman" panose="02020603050405020304" charset="0"/>
            </a:endParaRPr>
          </a:p>
          <a:p>
            <a:endParaRPr lang="en-US" altLang="zh-CN" sz="2000" b="1">
              <a:latin typeface="Times New Roman" panose="02020603050405020304" charset="0"/>
              <a:cs typeface="Times New Roman" panose="02020603050405020304" charset="0"/>
            </a:endParaRPr>
          </a:p>
          <a:p>
            <a:endParaRPr lang="zh-CN" altLang="en-US" sz="2000" b="1">
              <a:latin typeface="Times New Roman" panose="02020603050405020304" charset="0"/>
              <a:cs typeface="Times New Roman" panose="02020603050405020304" charset="0"/>
            </a:endParaRPr>
          </a:p>
        </p:txBody>
      </p:sp>
      <p:sp>
        <p:nvSpPr>
          <p:cNvPr id="5" name="矩形 4"/>
          <p:cNvSpPr/>
          <p:nvPr>
            <p:custDataLst>
              <p:tags r:id="rId5"/>
            </p:custDataLst>
          </p:nvPr>
        </p:nvSpPr>
        <p:spPr>
          <a:xfrm>
            <a:off x="411480" y="2794635"/>
            <a:ext cx="6120765" cy="1291590"/>
          </a:xfrm>
          <a:prstGeom prst="rect">
            <a:avLst/>
          </a:prstGeom>
        </p:spPr>
        <p:txBody>
          <a:bodyPr wrap="square">
            <a:spAutoFit/>
          </a:bodyPr>
          <a:lstStyle/>
          <a:p>
            <a:pPr lvl="0"/>
            <a:endParaRPr lang="en-US" altLang="zh-CN" sz="1800">
              <a:solidFill>
                <a:srgbClr val="FF0000"/>
              </a:solidFill>
            </a:endParaRPr>
          </a:p>
          <a:p>
            <a:pPr lvl="0"/>
            <a:r>
              <a:rPr lang="en-US" altLang="zh-CN" sz="2000" b="1">
                <a:solidFill>
                  <a:srgbClr val="7030A0"/>
                </a:solidFill>
                <a:latin typeface="Times New Roman" panose="02020603050405020304" charset="0"/>
              </a:rPr>
              <a:t>   The ever-changing environment of nature;     </a:t>
            </a:r>
            <a:endParaRPr lang="en-US" altLang="zh-CN" sz="2000" b="1">
              <a:solidFill>
                <a:srgbClr val="7030A0"/>
              </a:solidFill>
              <a:latin typeface="Times New Roman" panose="02020603050405020304" charset="0"/>
            </a:endParaRPr>
          </a:p>
          <a:p>
            <a:pPr lvl="0"/>
            <a:r>
              <a:rPr lang="en-US" altLang="zh-CN" sz="2000" b="1">
                <a:solidFill>
                  <a:srgbClr val="7030A0"/>
                </a:solidFill>
                <a:latin typeface="Times New Roman" panose="02020603050405020304" charset="0"/>
              </a:rPr>
              <a:t>    environmental changes; population immigration;    </a:t>
            </a:r>
            <a:endParaRPr lang="en-US" altLang="zh-CN" sz="2000" b="1">
              <a:solidFill>
                <a:srgbClr val="7030A0"/>
              </a:solidFill>
              <a:latin typeface="Times New Roman" panose="02020603050405020304" charset="0"/>
            </a:endParaRPr>
          </a:p>
          <a:p>
            <a:pPr lvl="0"/>
            <a:r>
              <a:rPr lang="en-US" altLang="zh-CN" sz="2000" b="1">
                <a:solidFill>
                  <a:srgbClr val="7030A0"/>
                </a:solidFill>
                <a:latin typeface="Times New Roman" panose="02020603050405020304" charset="0"/>
              </a:rPr>
              <a:t>    genetic mutation; cultural preferences...</a:t>
            </a:r>
            <a:endParaRPr lang="en-US" altLang="zh-CN" sz="2000" b="1">
              <a:solidFill>
                <a:srgbClr val="7030A0"/>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500"/>
                                        <p:tgtEl>
                                          <p:spTgt spid="4">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ox(in)">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ox(i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ox(in)">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661961" y="284480"/>
            <a:ext cx="2323170" cy="994172"/>
          </a:xfrm>
        </p:spPr>
        <p:txBody>
          <a:bodyPr>
            <a:normAutofit/>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rPr>
              <a:t>Activity 2  </a:t>
            </a:r>
            <a:endPar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内容占位符 2"/>
          <p:cNvSpPr>
            <a:spLocks noGrp="1"/>
          </p:cNvSpPr>
          <p:nvPr>
            <p:custDataLst>
              <p:tags r:id="rId2"/>
            </p:custDataLst>
          </p:nvPr>
        </p:nvSpPr>
        <p:spPr>
          <a:xfrm>
            <a:off x="2573312" y="284470"/>
            <a:ext cx="7174887" cy="1056005"/>
          </a:xfrm>
        </p:spPr>
        <p:txBody>
          <a:bodyPr>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600"/>
              </a:lnSpc>
              <a:buNone/>
            </a:pPr>
            <a:r>
              <a:rPr lang="en-US" sz="2000" b="1">
                <a:solidFill>
                  <a:srgbClr val="7030A0"/>
                </a:solidFill>
                <a:latin typeface="Verdana" panose="020B0604030504040204" pitchFamily="34" charset="0"/>
                <a:cs typeface="Verdana" panose="020B0604030504040204" pitchFamily="34" charset="0"/>
              </a:rPr>
              <a:t>Read the passage and talk about your</a:t>
            </a:r>
            <a:endParaRPr lang="en-US" sz="2000" b="1">
              <a:solidFill>
                <a:srgbClr val="7030A0"/>
              </a:solidFill>
              <a:latin typeface="Verdana" panose="020B0604030504040204" pitchFamily="34" charset="0"/>
              <a:cs typeface="Verdana" panose="020B0604030504040204" pitchFamily="34" charset="0"/>
            </a:endParaRPr>
          </a:p>
          <a:p>
            <a:pPr marL="0" indent="0">
              <a:lnSpc>
                <a:spcPts val="2600"/>
              </a:lnSpc>
              <a:buNone/>
            </a:pPr>
            <a:r>
              <a:rPr lang="en-US" sz="2000" b="1">
                <a:solidFill>
                  <a:srgbClr val="7030A0"/>
                </a:solidFill>
                <a:latin typeface="Verdana" panose="020B0604030504040204" pitchFamily="34" charset="0"/>
                <a:cs typeface="Verdana" panose="020B0604030504040204" pitchFamily="34" charset="0"/>
              </a:rPr>
              <a:t>understanding of the title.</a:t>
            </a:r>
            <a:endParaRPr lang="en-US" altLang="en-US" sz="2000" b="1">
              <a:solidFill>
                <a:srgbClr val="7030A0"/>
              </a:solidFill>
              <a:latin typeface="Verdana" panose="020B0604030504040204" pitchFamily="34" charset="0"/>
              <a:ea typeface="Times New Roman" panose="02020603050405020304" charset="0"/>
              <a:cs typeface="Verdana" panose="020B0604030504040204" pitchFamily="34" charset="0"/>
            </a:endParaRPr>
          </a:p>
          <a:p>
            <a:pPr marL="0" indent="0">
              <a:buNone/>
            </a:pPr>
            <a:endParaRPr lang="en-US" altLang="en-US" sz="2000" b="1">
              <a:solidFill>
                <a:srgbClr val="7030A0"/>
              </a:solidFill>
              <a:latin typeface="Verdana" panose="020B0604030504040204" pitchFamily="34" charset="0"/>
              <a:ea typeface="Times New Roman" panose="02020603050405020304" charset="0"/>
              <a:cs typeface="Verdana" panose="020B0604030504040204" pitchFamily="34" charset="0"/>
            </a:endParaRPr>
          </a:p>
        </p:txBody>
      </p:sp>
      <p:pic>
        <p:nvPicPr>
          <p:cNvPr id="2050" name="Picture 2" descr="C:\Users\dell\Desktop\极速截图201912111408.png"/>
          <p:cNvPicPr>
            <a:picLocks noChangeAspect="1" noChangeArrowheads="1"/>
          </p:cNvPicPr>
          <p:nvPr>
            <p:custDataLst>
              <p:tags r:id="rId3"/>
            </p:custDataLst>
          </p:nvPr>
        </p:nvPicPr>
        <p:blipFill>
          <a:blip r:embed="rId4"/>
          <a:stretch>
            <a:fillRect/>
          </a:stretch>
        </p:blipFill>
        <p:spPr bwMode="auto">
          <a:xfrm>
            <a:off x="75565" y="1569720"/>
            <a:ext cx="9067800" cy="3491230"/>
          </a:xfrm>
          <a:prstGeom prst="rect">
            <a:avLst/>
          </a:prstGeom>
          <a:noFill/>
        </p:spPr>
      </p:pic>
      <p:pic>
        <p:nvPicPr>
          <p:cNvPr id="2051" name="Picture 3" descr="C:\Users\dell\Desktop\极速截图201912111407.png"/>
          <p:cNvPicPr>
            <a:picLocks noChangeAspect="1" noChangeArrowheads="1"/>
          </p:cNvPicPr>
          <p:nvPr>
            <p:custDataLst>
              <p:tags r:id="rId5"/>
            </p:custDataLst>
          </p:nvPr>
        </p:nvPicPr>
        <p:blipFill>
          <a:blip r:embed="rId6"/>
          <a:stretch>
            <a:fillRect/>
          </a:stretch>
        </p:blipFill>
        <p:spPr bwMode="auto">
          <a:xfrm>
            <a:off x="2985125" y="2235833"/>
            <a:ext cx="2676520" cy="1187894"/>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71131" y="135255"/>
            <a:ext cx="2323170" cy="994172"/>
          </a:xfrm>
        </p:spPr>
        <p:txBody>
          <a:bodyPr>
            <a:normAutofit/>
          </a:bodyPr>
          <a:lstStyle/>
          <a:p>
            <a:r>
              <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rPr>
              <a:t>Activity 2  </a:t>
            </a:r>
            <a:endPar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Users\dell\Desktop\极速截图201912111408.png"/>
          <p:cNvPicPr>
            <a:picLocks noChangeAspect="1" noChangeArrowheads="1"/>
          </p:cNvPicPr>
          <p:nvPr>
            <p:custDataLst>
              <p:tags r:id="rId2"/>
            </p:custDataLst>
          </p:nvPr>
        </p:nvPicPr>
        <p:blipFill>
          <a:blip r:embed="rId3"/>
          <a:stretch>
            <a:fillRect/>
          </a:stretch>
        </p:blipFill>
        <p:spPr bwMode="auto">
          <a:xfrm>
            <a:off x="0" y="2357436"/>
            <a:ext cx="9144000" cy="2786064"/>
          </a:xfrm>
          <a:prstGeom prst="rect">
            <a:avLst/>
          </a:prstGeom>
          <a:noFill/>
        </p:spPr>
      </p:pic>
      <p:pic>
        <p:nvPicPr>
          <p:cNvPr id="2051" name="Picture 3" descr="C:\Users\dell\Desktop\极速截图201912111407.png"/>
          <p:cNvPicPr>
            <a:picLocks noChangeAspect="1" noChangeArrowheads="1"/>
          </p:cNvPicPr>
          <p:nvPr>
            <p:custDataLst>
              <p:tags r:id="rId4"/>
            </p:custDataLst>
          </p:nvPr>
        </p:nvPicPr>
        <p:blipFill>
          <a:blip r:embed="rId5"/>
          <a:stretch>
            <a:fillRect/>
          </a:stretch>
        </p:blipFill>
        <p:spPr bwMode="auto">
          <a:xfrm>
            <a:off x="3182294" y="2357436"/>
            <a:ext cx="2676520" cy="1187894"/>
          </a:xfrm>
          <a:prstGeom prst="rect">
            <a:avLst/>
          </a:prstGeom>
          <a:noFill/>
        </p:spPr>
      </p:pic>
      <p:sp>
        <p:nvSpPr>
          <p:cNvPr id="3" name="内容占位符 2"/>
          <p:cNvSpPr>
            <a:spLocks noGrp="1"/>
          </p:cNvSpPr>
          <p:nvPr>
            <p:ph idx="1"/>
            <p:custDataLst>
              <p:tags r:id="rId6"/>
            </p:custDataLst>
          </p:nvPr>
        </p:nvSpPr>
        <p:spPr>
          <a:xfrm>
            <a:off x="555625" y="967105"/>
            <a:ext cx="7889240" cy="1390015"/>
          </a:xfrm>
        </p:spPr>
        <p:txBody>
          <a:bodyPr>
            <a:noAutofit/>
          </a:bodyPr>
          <a:lstStyle/>
          <a:p>
            <a:pPr marL="0" indent="0" algn="just" eaLnBrk="1" latinLnBrk="0" hangingPunct="1">
              <a:lnSpc>
                <a:spcPct val="100000"/>
              </a:lnSpc>
              <a:spcBef>
                <a:spcPct val="0"/>
              </a:spcBef>
              <a:buNone/>
            </a:pPr>
            <a:r>
              <a:rPr lang="en-US" sz="1800" b="1">
                <a:solidFill>
                  <a:srgbClr val="002060"/>
                </a:solidFill>
                <a:latin typeface="Times New Roman" panose="02020603050405020304" charset="0"/>
                <a:cs typeface="Times New Roman" panose="02020603050405020304" charset="0"/>
              </a:rPr>
              <a:t>Most commonly, people believe that a journey means a trip from one place to another, especially over a long distance and literarily a journey refers to the process by which something gradually changes and develops. The title may indicate that Darwin’s research work leading to his discovery of evolution and the origin of species took quite a long time and </a:t>
            </a:r>
            <a:endParaRPr lang="en-US" sz="1800" b="1">
              <a:solidFill>
                <a:srgbClr val="002060"/>
              </a:solidFill>
              <a:latin typeface="Times New Roman" panose="02020603050405020304" charset="0"/>
              <a:cs typeface="Times New Roman" panose="02020603050405020304" charset="0"/>
            </a:endParaRPr>
          </a:p>
          <a:p>
            <a:pPr marL="0" indent="0" algn="just" eaLnBrk="1" latinLnBrk="0" hangingPunct="1">
              <a:lnSpc>
                <a:spcPct val="100000"/>
              </a:lnSpc>
              <a:spcBef>
                <a:spcPct val="0"/>
              </a:spcBef>
              <a:buNone/>
            </a:pPr>
            <a:r>
              <a:rPr lang="en-US" sz="1800" b="1">
                <a:solidFill>
                  <a:srgbClr val="002060"/>
                </a:solidFill>
                <a:latin typeface="Times New Roman" panose="02020603050405020304" charset="0"/>
                <a:cs typeface="Times New Roman" panose="02020603050405020304" charset="0"/>
              </a:rPr>
              <a:t>great efforts, determination </a:t>
            </a:r>
            <a:endParaRPr lang="en-US" sz="1800" b="1">
              <a:solidFill>
                <a:srgbClr val="002060"/>
              </a:solidFill>
              <a:latin typeface="Times New Roman" panose="02020603050405020304" charset="0"/>
              <a:cs typeface="Times New Roman" panose="02020603050405020304" charset="0"/>
            </a:endParaRPr>
          </a:p>
          <a:p>
            <a:pPr marL="0" indent="0" algn="just" eaLnBrk="1" latinLnBrk="0" hangingPunct="1">
              <a:lnSpc>
                <a:spcPct val="100000"/>
              </a:lnSpc>
              <a:spcBef>
                <a:spcPct val="0"/>
              </a:spcBef>
              <a:buNone/>
            </a:pPr>
            <a:r>
              <a:rPr lang="en-US" sz="1800" b="1">
                <a:solidFill>
                  <a:srgbClr val="002060"/>
                </a:solidFill>
                <a:latin typeface="Times New Roman" panose="02020603050405020304" charset="0"/>
                <a:cs typeface="Times New Roman" panose="02020603050405020304" charset="0"/>
              </a:rPr>
              <a:t>and courage to achieve.</a:t>
            </a:r>
            <a:endParaRPr lang="en-US" altLang="en-US" sz="1800" b="1">
              <a:solidFill>
                <a:srgbClr val="002060"/>
              </a:solidFill>
              <a:latin typeface="Times New Roman" panose="02020603050405020304" charset="0"/>
              <a:cs typeface="Times New Roman" panose="02020603050405020304" charset="0"/>
            </a:endParaRPr>
          </a:p>
        </p:txBody>
      </p:sp>
      <p:sp>
        <p:nvSpPr>
          <p:cNvPr id="4" name="内容占位符 2"/>
          <p:cNvSpPr>
            <a:spLocks noGrp="1"/>
          </p:cNvSpPr>
          <p:nvPr>
            <p:custDataLst>
              <p:tags r:id="rId7"/>
            </p:custDataLst>
          </p:nvPr>
        </p:nvSpPr>
        <p:spPr>
          <a:xfrm>
            <a:off x="2254542" y="104130"/>
            <a:ext cx="7174887" cy="1056005"/>
          </a:xfrm>
        </p:spPr>
        <p:txBody>
          <a:bodyPr>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600"/>
              </a:lnSpc>
              <a:buNone/>
            </a:pPr>
            <a:r>
              <a:rPr lang="en-US" sz="2000" b="1">
                <a:solidFill>
                  <a:srgbClr val="7030A0"/>
                </a:solidFill>
                <a:latin typeface="Verdana" panose="020B0604030504040204" pitchFamily="34" charset="0"/>
                <a:cs typeface="Verdana" panose="020B0604030504040204" pitchFamily="34" charset="0"/>
              </a:rPr>
              <a:t>Read the passage and talk about your</a:t>
            </a:r>
            <a:endParaRPr lang="en-US" sz="2000" b="1">
              <a:solidFill>
                <a:srgbClr val="7030A0"/>
              </a:solidFill>
              <a:latin typeface="Verdana" panose="020B0604030504040204" pitchFamily="34" charset="0"/>
              <a:cs typeface="Verdana" panose="020B0604030504040204" pitchFamily="34" charset="0"/>
            </a:endParaRPr>
          </a:p>
          <a:p>
            <a:pPr marL="0" indent="0">
              <a:lnSpc>
                <a:spcPts val="2600"/>
              </a:lnSpc>
              <a:buNone/>
            </a:pPr>
            <a:r>
              <a:rPr lang="en-US" sz="2000" b="1">
                <a:solidFill>
                  <a:srgbClr val="7030A0"/>
                </a:solidFill>
                <a:latin typeface="Verdana" panose="020B0604030504040204" pitchFamily="34" charset="0"/>
                <a:cs typeface="Verdana" panose="020B0604030504040204" pitchFamily="34" charset="0"/>
              </a:rPr>
              <a:t>understanding of the title.</a:t>
            </a:r>
            <a:endParaRPr lang="en-US" altLang="en-US" sz="2000" b="1">
              <a:solidFill>
                <a:srgbClr val="7030A0"/>
              </a:solidFill>
              <a:latin typeface="Verdana" panose="020B0604030504040204" pitchFamily="34" charset="0"/>
              <a:ea typeface="Times New Roman" panose="02020603050405020304" charset="0"/>
              <a:cs typeface="Verdana" panose="020B0604030504040204" pitchFamily="34" charset="0"/>
            </a:endParaRPr>
          </a:p>
          <a:p>
            <a:pPr marL="0" indent="0">
              <a:buNone/>
            </a:pPr>
            <a:endParaRPr lang="en-US" altLang="en-US" sz="2000" b="1">
              <a:solidFill>
                <a:srgbClr val="7030A0"/>
              </a:solidFill>
              <a:latin typeface="Verdana" panose="020B0604030504040204" pitchFamily="34" charset="0"/>
              <a:ea typeface="Times New Roman" panose="02020603050405020304" charset="0"/>
              <a:cs typeface="Verdana" panose="020B060403050404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638810" y="284004"/>
            <a:ext cx="2323170" cy="994172"/>
          </a:xfrm>
        </p:spPr>
        <p:txBody>
          <a:bodyPr>
            <a:normAutofit/>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2000" b="1">
                <a:solidFill>
                  <a:srgbClr val="7030A0"/>
                </a:solidFill>
                <a:latin typeface="Verdana" panose="020B0604030504040204" pitchFamily="34" charset="0"/>
                <a:ea typeface="Verdana" panose="020B0604030504040204" pitchFamily="34" charset="0"/>
                <a:cs typeface="Verdana" panose="020B0604030504040204" pitchFamily="34" charset="0"/>
              </a:rPr>
              <a:t>Activity 3</a:t>
            </a:r>
            <a:r>
              <a:rPr lang="en-US" altLang="zh-CN" sz="2000" b="1">
                <a:latin typeface="Verdana" panose="020B0604030504040204" pitchFamily="34" charset="0"/>
                <a:ea typeface="Verdana" panose="020B0604030504040204" pitchFamily="34" charset="0"/>
                <a:cs typeface="Verdana" panose="020B0604030504040204" pitchFamily="34" charset="0"/>
              </a:rPr>
              <a:t> </a:t>
            </a: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4" name="TextBox 2"/>
          <p:cNvSpPr txBox="1"/>
          <p:nvPr>
            <p:custDataLst>
              <p:tags r:id="rId2"/>
            </p:custDataLst>
          </p:nvPr>
        </p:nvSpPr>
        <p:spPr>
          <a:xfrm>
            <a:off x="2447290" y="343535"/>
            <a:ext cx="8806815" cy="398780"/>
          </a:xfrm>
          <a:prstGeom prst="rect">
            <a:avLst/>
          </a:prstGeom>
          <a:noFill/>
        </p:spPr>
        <p:txBody>
          <a:bodyPr wrap="square" rtlCol="0">
            <a:spAutoFit/>
          </a:bodyPr>
          <a:lstStyle/>
          <a:p>
            <a:r>
              <a:rPr lang="en-US" sz="2000" b="1">
                <a:solidFill>
                  <a:srgbClr val="7030A0"/>
                </a:solidFill>
                <a:latin typeface="+mn-lt"/>
                <a:cs typeface="+mn-lt"/>
              </a:rPr>
              <a:t>Choose the main idea of the passage and give your reasons.</a:t>
            </a:r>
            <a:endParaRPr lang="en-US" sz="2000" b="1">
              <a:solidFill>
                <a:srgbClr val="7030A0"/>
              </a:solidFill>
              <a:latin typeface="+mn-lt"/>
              <a:cs typeface="+mn-lt"/>
            </a:endParaRPr>
          </a:p>
        </p:txBody>
      </p:sp>
      <p:sp>
        <p:nvSpPr>
          <p:cNvPr id="22530" name="内容占位符 2"/>
          <p:cNvSpPr txBox="1"/>
          <p:nvPr>
            <p:custDataLst>
              <p:tags r:id="rId3"/>
            </p:custDataLst>
          </p:nvPr>
        </p:nvSpPr>
        <p:spPr>
          <a:xfrm>
            <a:off x="526415" y="1196340"/>
            <a:ext cx="8618220" cy="2230120"/>
          </a:xfrm>
          <a:prstGeom prst="rect">
            <a:avLst/>
          </a:prstGeom>
          <a:ln w="28575">
            <a:solidFill>
              <a:schemeClr val="bg2">
                <a:lumMod val="50000"/>
                <a:lumOff val="50000"/>
              </a:schemeClr>
            </a:solidFill>
          </a:ln>
        </p:spPr>
        <p:txBody>
          <a:bodyPr>
            <a:normAutofit lnSpcReduction="10000"/>
          </a:bodyPr>
          <a:lstStyle>
            <a:lvl1pPr marL="342900" indent="-342900" algn="l" rtl="0" eaLnBrk="1" latinLnBrk="0" hangingPunct="1">
              <a:spcBef>
                <a:spcPct val="20000"/>
              </a:spcBef>
              <a:buClr>
                <a:schemeClr val="tx2"/>
              </a:buClr>
              <a:buSzPct val="6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panose="05020102010507070707"/>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ln>
                  <a:solidFill>
                    <a:srgbClr val="FF0066"/>
                  </a:solidFill>
                </a:ln>
                <a:solidFill>
                  <a:schemeClr val="tx1"/>
                </a:solidFill>
                <a:effectLst/>
                <a:uLnTx/>
                <a:uFillTx/>
                <a:latin typeface="Calibri" panose="020F0502020204030204" pitchFamily="34" charset="0"/>
                <a:ea typeface="+mn-ea"/>
                <a:cs typeface="Calibri" panose="020F0502020204030204" pitchFamily="34" charset="0"/>
              </a:rPr>
              <a:t>Which one is the best?</a:t>
            </a:r>
            <a:endParaRPr kumimoji="0" lang="en-US" altLang="zh-CN" sz="1945" b="1" i="0" u="none" strike="noStrike" kern="1200" cap="none" spc="0" normalizeH="0" baseline="0" noProof="0">
              <a:ln>
                <a:solidFill>
                  <a:srgbClr val="FF0066"/>
                </a:solid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rPr>
              <a:t>A. Darwin’s interest in various living things made him  </a:t>
            </a: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rPr>
              <a:t>    a great naturalist.</a:t>
            </a: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rPr>
              <a:t>B. Darwin’s journey on the Beagle inspired his Theory of Evolution.</a:t>
            </a: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rPr>
              <a:t>C. Darwin went on a journey to confirm his theory that humans had     </a:t>
            </a: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r>
              <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rPr>
              <a:t>    evolved over time. </a:t>
            </a: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a:p>
            <a:pPr marL="0" marR="0" lvl="0" indent="0" algn="l" defTabSz="914400" rtl="0" eaLnBrk="1" fontAlgn="auto" latinLnBrk="0" hangingPunct="1">
              <a:lnSpc>
                <a:spcPct val="110000"/>
              </a:lnSpc>
              <a:spcBef>
                <a:spcPct val="20000"/>
              </a:spcBef>
              <a:spcAft>
                <a:spcPct val="0"/>
              </a:spcAft>
              <a:buClr>
                <a:schemeClr val="tx2"/>
              </a:buClr>
              <a:buSzPct val="60000"/>
              <a:buFont typeface="Wingdings 2" panose="05020102010507070707"/>
              <a:buNone/>
              <a:defRPr/>
            </a:pPr>
            <a:endParaRPr kumimoji="0" lang="en-US" altLang="zh-CN" sz="194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rebuchet MS" panose="020B0603020202020204" pitchFamily="34" charset="0"/>
              <a:ea typeface="+mn-ea"/>
              <a:cs typeface="Times New Roman" panose="02020603050405020304" charset="0"/>
            </a:endParaRPr>
          </a:p>
        </p:txBody>
      </p:sp>
      <p:sp>
        <p:nvSpPr>
          <p:cNvPr id="13" name="矩形 12"/>
          <p:cNvSpPr/>
          <p:nvPr>
            <p:custDataLst>
              <p:tags r:id="rId4"/>
            </p:custDataLst>
          </p:nvPr>
        </p:nvSpPr>
        <p:spPr>
          <a:xfrm>
            <a:off x="526415" y="3683000"/>
            <a:ext cx="8617585" cy="645160"/>
          </a:xfrm>
          <a:prstGeom prst="rect">
            <a:avLst/>
          </a:prstGeom>
          <a:solidFill>
            <a:schemeClr val="accent2">
              <a:lumMod val="40000"/>
              <a:lumOff val="60000"/>
            </a:schemeClr>
          </a:solidFill>
        </p:spPr>
        <p:txBody>
          <a:bodyPr wrap="square">
            <a:spAutoFit/>
          </a:bodyPr>
          <a:lstStyle/>
          <a:p>
            <a:r>
              <a:rPr lang="en-US" altLang="zh-CN" sz="1800" b="1">
                <a:solidFill>
                  <a:schemeClr val="tx1"/>
                </a:solidFill>
              </a:rPr>
              <a:t>The title of the passage is “a journey of discovery”. So the passage is mainly about how Darwin’s Theory of Evolution generated and developed on his journey on the Beagle.</a:t>
            </a:r>
            <a:endParaRPr lang="en-US" altLang="zh-CN" sz="1800" b="1">
              <a:solidFill>
                <a:schemeClr val="tx1"/>
              </a:solidFill>
            </a:endParaRPr>
          </a:p>
        </p:txBody>
      </p:sp>
      <p:sp>
        <p:nvSpPr>
          <p:cNvPr id="22532" name="AutoShape 6">
            <a:hlinkClick r:id="rId5" action="ppaction://hlinksldjump"/>
          </p:cNvPr>
          <p:cNvSpPr>
            <a:spLocks noChangeArrowheads="1"/>
          </p:cNvSpPr>
          <p:nvPr>
            <p:custDataLst>
              <p:tags r:id="rId6"/>
            </p:custDataLst>
          </p:nvPr>
        </p:nvSpPr>
        <p:spPr bwMode="auto">
          <a:xfrm>
            <a:off x="440373" y="2177733"/>
            <a:ext cx="409575" cy="447675"/>
          </a:xfrm>
          <a:prstGeom prst="star5">
            <a:avLst/>
          </a:prstGeom>
          <a:solidFill>
            <a:srgbClr val="FF0000"/>
          </a:solidFill>
          <a:ln w="9525" algn="ctr">
            <a:solidFill>
              <a:schemeClr val="tx1"/>
            </a:solidFill>
            <a:miter lim="800000"/>
          </a:ln>
          <a:effectLst/>
        </p:spPr>
        <p:txBody>
          <a:bodyPr wrap="none" lIns="68580" tIns="34290" rIns="68580" bIns="3429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66"/>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base">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uiExpand="1" build="allAtOnce"/>
    </p:bldLst>
  </p:timing>
</p:sld>
</file>

<file path=ppt/tags/tag1.xml><?xml version="1.0" encoding="utf-8"?>
<p:tagLst xmlns:p="http://schemas.openxmlformats.org/presentationml/2006/main">
  <p:tag name="AS_UNIQUEID" val="59"/>
</p:tagLst>
</file>

<file path=ppt/tags/tag10.xml><?xml version="1.0" encoding="utf-8"?>
<p:tagLst xmlns:p="http://schemas.openxmlformats.org/presentationml/2006/main">
  <p:tag name="AS_UNIQUEID" val="68"/>
</p:tagLst>
</file>

<file path=ppt/tags/tag100.xml><?xml version="1.0" encoding="utf-8"?>
<p:tagLst xmlns:p="http://schemas.openxmlformats.org/presentationml/2006/main">
  <p:tag name="AS_UNIQUEID" val="177"/>
</p:tagLst>
</file>

<file path=ppt/tags/tag101.xml><?xml version="1.0" encoding="utf-8"?>
<p:tagLst xmlns:p="http://schemas.openxmlformats.org/presentationml/2006/main">
  <p:tag name="AS_UNIQUEID" val="178"/>
</p:tagLst>
</file>

<file path=ppt/tags/tag102.xml><?xml version="1.0" encoding="utf-8"?>
<p:tagLst xmlns:p="http://schemas.openxmlformats.org/presentationml/2006/main">
  <p:tag name="AS_UNIQUEID" val="179"/>
</p:tagLst>
</file>

<file path=ppt/tags/tag103.xml><?xml version="1.0" encoding="utf-8"?>
<p:tagLst xmlns:p="http://schemas.openxmlformats.org/presentationml/2006/main">
  <p:tag name="AS_UNIQUEID" val="125"/>
</p:tagLst>
</file>

<file path=ppt/tags/tag104.xml><?xml version="1.0" encoding="utf-8"?>
<p:tagLst xmlns:p="http://schemas.openxmlformats.org/presentationml/2006/main">
  <p:tag name="AS_UNIQUEID" val="126"/>
</p:tagLst>
</file>

<file path=ppt/tags/tag105.xml><?xml version="1.0" encoding="utf-8"?>
<p:tagLst xmlns:p="http://schemas.openxmlformats.org/presentationml/2006/main">
  <p:tag name="AS_UNIQUEID" val="127"/>
</p:tagLst>
</file>

<file path=ppt/tags/tag106.xml><?xml version="1.0" encoding="utf-8"?>
<p:tagLst xmlns:p="http://schemas.openxmlformats.org/presentationml/2006/main">
  <p:tag name="AS_UNIQUEID" val="181"/>
</p:tagLst>
</file>

<file path=ppt/tags/tag107.xml><?xml version="1.0" encoding="utf-8"?>
<p:tagLst xmlns:p="http://schemas.openxmlformats.org/presentationml/2006/main">
  <p:tag name="AS_UNIQUEID" val="182"/>
</p:tagLst>
</file>

<file path=ppt/tags/tag108.xml><?xml version="1.0" encoding="utf-8"?>
<p:tagLst xmlns:p="http://schemas.openxmlformats.org/presentationml/2006/main">
  <p:tag name="AS_UNIQUEID" val="183"/>
</p:tagLst>
</file>

<file path=ppt/tags/tag109.xml><?xml version="1.0" encoding="utf-8"?>
<p:tagLst xmlns:p="http://schemas.openxmlformats.org/presentationml/2006/main">
  <p:tag name="AS_UNIQUEID" val="184"/>
</p:tagLst>
</file>

<file path=ppt/tags/tag11.xml><?xml version="1.0" encoding="utf-8"?>
<p:tagLst xmlns:p="http://schemas.openxmlformats.org/presentationml/2006/main">
  <p:tag name="AS_UNIQUEID" val="69"/>
</p:tagLst>
</file>

<file path=ppt/tags/tag110.xml><?xml version="1.0" encoding="utf-8"?>
<p:tagLst xmlns:p="http://schemas.openxmlformats.org/presentationml/2006/main">
  <p:tag name="AS_UNIQUEID" val="185"/>
</p:tagLst>
</file>

<file path=ppt/tags/tag111.xml><?xml version="1.0" encoding="utf-8"?>
<p:tagLst xmlns:p="http://schemas.openxmlformats.org/presentationml/2006/main">
  <p:tag name="AS_UNIQUEID" val="186"/>
</p:tagLst>
</file>

<file path=ppt/tags/tag112.xml><?xml version="1.0" encoding="utf-8"?>
<p:tagLst xmlns:p="http://schemas.openxmlformats.org/presentationml/2006/main">
  <p:tag name="AS_UNIQUEID" val="188"/>
</p:tagLst>
</file>

<file path=ppt/tags/tag113.xml><?xml version="1.0" encoding="utf-8"?>
<p:tagLst xmlns:p="http://schemas.openxmlformats.org/presentationml/2006/main">
  <p:tag name="AS_UNIQUEID" val="189"/>
</p:tagLst>
</file>

<file path=ppt/tags/tag114.xml><?xml version="1.0" encoding="utf-8"?>
<p:tagLst xmlns:p="http://schemas.openxmlformats.org/presentationml/2006/main">
  <p:tag name="AS_UNIQUEID" val="190"/>
</p:tagLst>
</file>

<file path=ppt/tags/tag115.xml><?xml version="1.0" encoding="utf-8"?>
<p:tagLst xmlns:p="http://schemas.openxmlformats.org/presentationml/2006/main">
  <p:tag name="AS_UNIQUEID" val="191"/>
</p:tagLst>
</file>

<file path=ppt/tags/tag116.xml><?xml version="1.0" encoding="utf-8"?>
<p:tagLst xmlns:p="http://schemas.openxmlformats.org/presentationml/2006/main">
  <p:tag name="AS_UNIQUEID" val="193"/>
</p:tagLst>
</file>

<file path=ppt/tags/tag117.xml><?xml version="1.0" encoding="utf-8"?>
<p:tagLst xmlns:p="http://schemas.openxmlformats.org/presentationml/2006/main">
  <p:tag name="AS_UNIQUEID" val="194"/>
</p:tagLst>
</file>

<file path=ppt/tags/tag118.xml><?xml version="1.0" encoding="utf-8"?>
<p:tagLst xmlns:p="http://schemas.openxmlformats.org/presentationml/2006/main">
  <p:tag name="AS_UNIQUEID" val="195"/>
</p:tagLst>
</file>

<file path=ppt/tags/tag119.xml><?xml version="1.0" encoding="utf-8"?>
<p:tagLst xmlns:p="http://schemas.openxmlformats.org/presentationml/2006/main">
  <p:tag name="AS_UNIQUEID" val="196"/>
</p:tagLst>
</file>

<file path=ppt/tags/tag12.xml><?xml version="1.0" encoding="utf-8"?>
<p:tagLst xmlns:p="http://schemas.openxmlformats.org/presentationml/2006/main">
  <p:tag name="AS_UNIQUEID" val="70"/>
</p:tagLst>
</file>

<file path=ppt/tags/tag120.xml><?xml version="1.0" encoding="utf-8"?>
<p:tagLst xmlns:p="http://schemas.openxmlformats.org/presentationml/2006/main">
  <p:tag name="AS_UNIQUEID" val="197"/>
</p:tagLst>
</file>

<file path=ppt/tags/tag121.xml><?xml version="1.0" encoding="utf-8"?>
<p:tagLst xmlns:p="http://schemas.openxmlformats.org/presentationml/2006/main">
  <p:tag name="AS_UNIQUEID" val="198"/>
</p:tagLst>
</file>

<file path=ppt/tags/tag122.xml><?xml version="1.0" encoding="utf-8"?>
<p:tagLst xmlns:p="http://schemas.openxmlformats.org/presentationml/2006/main">
  <p:tag name="AS_UNIQUEID" val="199"/>
</p:tagLst>
</file>

<file path=ppt/tags/tag123.xml><?xml version="1.0" encoding="utf-8"?>
<p:tagLst xmlns:p="http://schemas.openxmlformats.org/presentationml/2006/main">
  <p:tag name="AS_UNIQUEID" val="200"/>
</p:tagLst>
</file>

<file path=ppt/tags/tag124.xml><?xml version="1.0" encoding="utf-8"?>
<p:tagLst xmlns:p="http://schemas.openxmlformats.org/presentationml/2006/main">
  <p:tag name="AS_UNIQUEID" val="201"/>
</p:tagLst>
</file>

<file path=ppt/tags/tag125.xml><?xml version="1.0" encoding="utf-8"?>
<p:tagLst xmlns:p="http://schemas.openxmlformats.org/presentationml/2006/main">
  <p:tag name="AS_UNIQUEID" val="202"/>
</p:tagLst>
</file>

<file path=ppt/tags/tag126.xml><?xml version="1.0" encoding="utf-8"?>
<p:tagLst xmlns:p="http://schemas.openxmlformats.org/presentationml/2006/main">
  <p:tag name="AS_UNIQUEID" val="203"/>
</p:tagLst>
</file>

<file path=ppt/tags/tag127.xml><?xml version="1.0" encoding="utf-8"?>
<p:tagLst xmlns:p="http://schemas.openxmlformats.org/presentationml/2006/main">
  <p:tag name="AS_UNIQUEID" val="204"/>
</p:tagLst>
</file>

<file path=ppt/tags/tag128.xml><?xml version="1.0" encoding="utf-8"?>
<p:tagLst xmlns:p="http://schemas.openxmlformats.org/presentationml/2006/main">
  <p:tag name="AS_UNIQUEID" val="206"/>
</p:tagLst>
</file>

<file path=ppt/tags/tag129.xml><?xml version="1.0" encoding="utf-8"?>
<p:tagLst xmlns:p="http://schemas.openxmlformats.org/presentationml/2006/main">
  <p:tag name="AS_UNIQUEID" val="207"/>
</p:tagLst>
</file>

<file path=ppt/tags/tag13.xml><?xml version="1.0" encoding="utf-8"?>
<p:tagLst xmlns:p="http://schemas.openxmlformats.org/presentationml/2006/main">
  <p:tag name="AS_UNIQUEID" val="71"/>
</p:tagLst>
</file>

<file path=ppt/tags/tag130.xml><?xml version="1.0" encoding="utf-8"?>
<p:tagLst xmlns:p="http://schemas.openxmlformats.org/presentationml/2006/main">
  <p:tag name="AS_UNIQUEID" val="208"/>
</p:tagLst>
</file>

<file path=ppt/tags/tag131.xml><?xml version="1.0" encoding="utf-8"?>
<p:tagLst xmlns:p="http://schemas.openxmlformats.org/presentationml/2006/main">
  <p:tag name="AS_UNIQUEID" val="209"/>
</p:tagLst>
</file>

<file path=ppt/tags/tag132.xml><?xml version="1.0" encoding="utf-8"?>
<p:tagLst xmlns:p="http://schemas.openxmlformats.org/presentationml/2006/main">
  <p:tag name="AS_UNIQUEID" val="211"/>
</p:tagLst>
</file>

<file path=ppt/tags/tag133.xml><?xml version="1.0" encoding="utf-8"?>
<p:tagLst xmlns:p="http://schemas.openxmlformats.org/presentationml/2006/main">
  <p:tag name="AS_UNIQUEID" val="212"/>
</p:tagLst>
</file>

<file path=ppt/tags/tag134.xml><?xml version="1.0" encoding="utf-8"?>
<p:tagLst xmlns:p="http://schemas.openxmlformats.org/presentationml/2006/main">
  <p:tag name="AS_UNIQUEID" val="213"/>
</p:tagLst>
</file>

<file path=ppt/tags/tag135.xml><?xml version="1.0" encoding="utf-8"?>
<p:tagLst xmlns:p="http://schemas.openxmlformats.org/presentationml/2006/main">
  <p:tag name="AS_UNIQUEID" val="214"/>
</p:tagLst>
</file>

<file path=ppt/tags/tag136.xml><?xml version="1.0" encoding="utf-8"?>
<p:tagLst xmlns:p="http://schemas.openxmlformats.org/presentationml/2006/main">
  <p:tag name="AS_UNIQUEID" val="216"/>
</p:tagLst>
</file>

<file path=ppt/tags/tag137.xml><?xml version="1.0" encoding="utf-8"?>
<p:tagLst xmlns:p="http://schemas.openxmlformats.org/presentationml/2006/main">
  <p:tag name="AS_UNIQUEID" val="217"/>
</p:tagLst>
</file>

<file path=ppt/tags/tag138.xml><?xml version="1.0" encoding="utf-8"?>
<p:tagLst xmlns:p="http://schemas.openxmlformats.org/presentationml/2006/main">
  <p:tag name="AS_UNIQUEID" val="218"/>
</p:tagLst>
</file>

<file path=ppt/tags/tag139.xml><?xml version="1.0" encoding="utf-8"?>
<p:tagLst xmlns:p="http://schemas.openxmlformats.org/presentationml/2006/main">
  <p:tag name="AS_UNIQUEID" val="219"/>
</p:tagLst>
</file>

<file path=ppt/tags/tag14.xml><?xml version="1.0" encoding="utf-8"?>
<p:tagLst xmlns:p="http://schemas.openxmlformats.org/presentationml/2006/main">
  <p:tag name="AS_UNIQUEID" val="72"/>
</p:tagLst>
</file>

<file path=ppt/tags/tag140.xml><?xml version="1.0" encoding="utf-8"?>
<p:tagLst xmlns:p="http://schemas.openxmlformats.org/presentationml/2006/main">
  <p:tag name="AS_UNIQUEID" val="220"/>
</p:tagLst>
</file>

<file path=ppt/tags/tag141.xml><?xml version="1.0" encoding="utf-8"?>
<p:tagLst xmlns:p="http://schemas.openxmlformats.org/presentationml/2006/main">
  <p:tag name="AS_UNIQUEID" val="222"/>
</p:tagLst>
</file>

<file path=ppt/tags/tag142.xml><?xml version="1.0" encoding="utf-8"?>
<p:tagLst xmlns:p="http://schemas.openxmlformats.org/presentationml/2006/main">
  <p:tag name="AS_UNIQUEID" val="223"/>
</p:tagLst>
</file>

<file path=ppt/tags/tag143.xml><?xml version="1.0" encoding="utf-8"?>
<p:tagLst xmlns:p="http://schemas.openxmlformats.org/presentationml/2006/main">
  <p:tag name="AS_UNIQUEID" val="224"/>
</p:tagLst>
</file>

<file path=ppt/tags/tag144.xml><?xml version="1.0" encoding="utf-8"?>
<p:tagLst xmlns:p="http://schemas.openxmlformats.org/presentationml/2006/main">
  <p:tag name="AS_UNIQUEID" val="225"/>
</p:tagLst>
</file>

<file path=ppt/tags/tag145.xml><?xml version="1.0" encoding="utf-8"?>
<p:tagLst xmlns:p="http://schemas.openxmlformats.org/presentationml/2006/main">
  <p:tag name="AS_UNIQUEID" val="226"/>
</p:tagLst>
</file>

<file path=ppt/tags/tag146.xml><?xml version="1.0" encoding="utf-8"?>
<p:tagLst xmlns:p="http://schemas.openxmlformats.org/presentationml/2006/main">
  <p:tag name="AS_UNIQUEID" val="228"/>
</p:tagLst>
</file>

<file path=ppt/tags/tag147.xml><?xml version="1.0" encoding="utf-8"?>
<p:tagLst xmlns:p="http://schemas.openxmlformats.org/presentationml/2006/main">
  <p:tag name="AS_UNIQUEID" val="229"/>
</p:tagLst>
</file>

<file path=ppt/tags/tag148.xml><?xml version="1.0" encoding="utf-8"?>
<p:tagLst xmlns:p="http://schemas.openxmlformats.org/presentationml/2006/main">
  <p:tag name="AS_UNIQUEID" val="230"/>
</p:tagLst>
</file>

<file path=ppt/tags/tag149.xml><?xml version="1.0" encoding="utf-8"?>
<p:tagLst xmlns:p="http://schemas.openxmlformats.org/presentationml/2006/main">
  <p:tag name="AS_UNIQUEID" val="231"/>
</p:tagLst>
</file>

<file path=ppt/tags/tag15.xml><?xml version="1.0" encoding="utf-8"?>
<p:tagLst xmlns:p="http://schemas.openxmlformats.org/presentationml/2006/main">
  <p:tag name="AS_UNIQUEID" val="74"/>
</p:tagLst>
</file>

<file path=ppt/tags/tag150.xml><?xml version="1.0" encoding="utf-8"?>
<p:tagLst xmlns:p="http://schemas.openxmlformats.org/presentationml/2006/main">
  <p:tag name="AS_UNIQUEID" val="232"/>
</p:tagLst>
</file>

<file path=ppt/tags/tag151.xml><?xml version="1.0" encoding="utf-8"?>
<p:tagLst xmlns:p="http://schemas.openxmlformats.org/presentationml/2006/main">
  <p:tag name="AS_UNIQUEID" val="233"/>
</p:tagLst>
</file>

<file path=ppt/tags/tag152.xml><?xml version="1.0" encoding="utf-8"?>
<p:tagLst xmlns:p="http://schemas.openxmlformats.org/presentationml/2006/main">
  <p:tag name="AS_UNIQUEID" val="234"/>
</p:tagLst>
</file>

<file path=ppt/tags/tag153.xml><?xml version="1.0" encoding="utf-8"?>
<p:tagLst xmlns:p="http://schemas.openxmlformats.org/presentationml/2006/main">
  <p:tag name="AS_UNIQUEID" val="235"/>
</p:tagLst>
</file>

<file path=ppt/tags/tag154.xml><?xml version="1.0" encoding="utf-8"?>
<p:tagLst xmlns:p="http://schemas.openxmlformats.org/presentationml/2006/main">
  <p:tag name="AS_UNIQUEID" val="236"/>
</p:tagLst>
</file>

<file path=ppt/tags/tag155.xml><?xml version="1.0" encoding="utf-8"?>
<p:tagLst xmlns:p="http://schemas.openxmlformats.org/presentationml/2006/main">
  <p:tag name="AS_UNIQUEID" val="237"/>
</p:tagLst>
</file>

<file path=ppt/tags/tag156.xml><?xml version="1.0" encoding="utf-8"?>
<p:tagLst xmlns:p="http://schemas.openxmlformats.org/presentationml/2006/main">
  <p:tag name="AS_UNIQUEID" val="238"/>
</p:tagLst>
</file>

<file path=ppt/tags/tag157.xml><?xml version="1.0" encoding="utf-8"?>
<p:tagLst xmlns:p="http://schemas.openxmlformats.org/presentationml/2006/main">
  <p:tag name="AS_UNIQUEID" val="239"/>
</p:tagLst>
</file>

<file path=ppt/tags/tag158.xml><?xml version="1.0" encoding="utf-8"?>
<p:tagLst xmlns:p="http://schemas.openxmlformats.org/presentationml/2006/main">
  <p:tag name="AS_UNIQUEID" val="240"/>
</p:tagLst>
</file>

<file path=ppt/tags/tag159.xml><?xml version="1.0" encoding="utf-8"?>
<p:tagLst xmlns:p="http://schemas.openxmlformats.org/presentationml/2006/main">
  <p:tag name="AS_UNIQUEID" val="241"/>
</p:tagLst>
</file>

<file path=ppt/tags/tag16.xml><?xml version="1.0" encoding="utf-8"?>
<p:tagLst xmlns:p="http://schemas.openxmlformats.org/presentationml/2006/main">
  <p:tag name="AS_UNIQUEID" val="75"/>
</p:tagLst>
</file>

<file path=ppt/tags/tag160.xml><?xml version="1.0" encoding="utf-8"?>
<p:tagLst xmlns:p="http://schemas.openxmlformats.org/presentationml/2006/main">
  <p:tag name="AS_UNIQUEID" val="242"/>
</p:tagLst>
</file>

<file path=ppt/tags/tag161.xml><?xml version="1.0" encoding="utf-8"?>
<p:tagLst xmlns:p="http://schemas.openxmlformats.org/presentationml/2006/main">
  <p:tag name="AS_UNIQUEID" val="243"/>
</p:tagLst>
</file>

<file path=ppt/tags/tag162.xml><?xml version="1.0" encoding="utf-8"?>
<p:tagLst xmlns:p="http://schemas.openxmlformats.org/presentationml/2006/main">
  <p:tag name="AS_UNIQUEID" val="244"/>
</p:tagLst>
</file>

<file path=ppt/tags/tag163.xml><?xml version="1.0" encoding="utf-8"?>
<p:tagLst xmlns:p="http://schemas.openxmlformats.org/presentationml/2006/main">
  <p:tag name="AS_UNIQUEID" val="245"/>
</p:tagLst>
</file>

<file path=ppt/tags/tag164.xml><?xml version="1.0" encoding="utf-8"?>
<p:tagLst xmlns:p="http://schemas.openxmlformats.org/presentationml/2006/main">
  <p:tag name="AS_UNIQUEID" val="246"/>
</p:tagLst>
</file>

<file path=ppt/tags/tag165.xml><?xml version="1.0" encoding="utf-8"?>
<p:tagLst xmlns:p="http://schemas.openxmlformats.org/presentationml/2006/main">
  <p:tag name="AS_UNIQUEID" val="247"/>
</p:tagLst>
</file>

<file path=ppt/tags/tag166.xml><?xml version="1.0" encoding="utf-8"?>
<p:tagLst xmlns:p="http://schemas.openxmlformats.org/presentationml/2006/main">
  <p:tag name="AS_UNIQUEID" val="248"/>
</p:tagLst>
</file>

<file path=ppt/tags/tag167.xml><?xml version="1.0" encoding="utf-8"?>
<p:tagLst xmlns:p="http://schemas.openxmlformats.org/presentationml/2006/main">
  <p:tag name="AS_UNIQUEID" val="249"/>
</p:tagLst>
</file>

<file path=ppt/tags/tag168.xml><?xml version="1.0" encoding="utf-8"?>
<p:tagLst xmlns:p="http://schemas.openxmlformats.org/presentationml/2006/main">
  <p:tag name="AS_UNIQUEID" val="250"/>
</p:tagLst>
</file>

<file path=ppt/tags/tag169.xml><?xml version="1.0" encoding="utf-8"?>
<p:tagLst xmlns:p="http://schemas.openxmlformats.org/presentationml/2006/main">
  <p:tag name="AS_UNIQUEID" val="251"/>
</p:tagLst>
</file>

<file path=ppt/tags/tag17.xml><?xml version="1.0" encoding="utf-8"?>
<p:tagLst xmlns:p="http://schemas.openxmlformats.org/presentationml/2006/main">
  <p:tag name="AS_UNIQUEID" val="76"/>
</p:tagLst>
</file>

<file path=ppt/tags/tag170.xml><?xml version="1.0" encoding="utf-8"?>
<p:tagLst xmlns:p="http://schemas.openxmlformats.org/presentationml/2006/main">
  <p:tag name="AS_UNIQUEID" val="252"/>
</p:tagLst>
</file>

<file path=ppt/tags/tag171.xml><?xml version="1.0" encoding="utf-8"?>
<p:tagLst xmlns:p="http://schemas.openxmlformats.org/presentationml/2006/main">
  <p:tag name="AS_UNIQUEID" val="253"/>
</p:tagLst>
</file>

<file path=ppt/tags/tag172.xml><?xml version="1.0" encoding="utf-8"?>
<p:tagLst xmlns:p="http://schemas.openxmlformats.org/presentationml/2006/main">
  <p:tag name="AS_UNIQUEID" val="254"/>
</p:tagLst>
</file>

<file path=ppt/tags/tag173.xml><?xml version="1.0" encoding="utf-8"?>
<p:tagLst xmlns:p="http://schemas.openxmlformats.org/presentationml/2006/main">
  <p:tag name="AS_UNIQUEID" val="255"/>
</p:tagLst>
</file>

<file path=ppt/tags/tag174.xml><?xml version="1.0" encoding="utf-8"?>
<p:tagLst xmlns:p="http://schemas.openxmlformats.org/presentationml/2006/main">
  <p:tag name="AS_UNIQUEID" val="256"/>
</p:tagLst>
</file>

<file path=ppt/tags/tag175.xml><?xml version="1.0" encoding="utf-8"?>
<p:tagLst xmlns:p="http://schemas.openxmlformats.org/presentationml/2006/main">
  <p:tag name="AS_UNIQUEID" val="257"/>
</p:tagLst>
</file>

<file path=ppt/tags/tag176.xml><?xml version="1.0" encoding="utf-8"?>
<p:tagLst xmlns:p="http://schemas.openxmlformats.org/presentationml/2006/main">
  <p:tag name="AS_UNIQUEID" val="258"/>
</p:tagLst>
</file>

<file path=ppt/tags/tag177.xml><?xml version="1.0" encoding="utf-8"?>
<p:tagLst xmlns:p="http://schemas.openxmlformats.org/presentationml/2006/main">
  <p:tag name="AS_UNIQUEID" val="16"/>
</p:tagLst>
</file>

<file path=ppt/tags/tag178.xml><?xml version="1.0" encoding="utf-8"?>
<p:tagLst xmlns:p="http://schemas.openxmlformats.org/presentationml/2006/main">
  <p:tag name="AS_UNIQUEID" val="17"/>
</p:tagLst>
</file>

<file path=ppt/tags/tag179.xml><?xml version="1.0" encoding="utf-8"?>
<p:tagLst xmlns:p="http://schemas.openxmlformats.org/presentationml/2006/main">
  <p:tag name="AS_UNIQUEID" val="18"/>
</p:tagLst>
</file>

<file path=ppt/tags/tag18.xml><?xml version="1.0" encoding="utf-8"?>
<p:tagLst xmlns:p="http://schemas.openxmlformats.org/presentationml/2006/main">
  <p:tag name="AS_UNIQUEID" val="77"/>
</p:tagLst>
</file>

<file path=ppt/tags/tag180.xml><?xml version="1.0" encoding="utf-8"?>
<p:tagLst xmlns:p="http://schemas.openxmlformats.org/presentationml/2006/main">
  <p:tag name="AS_UNIQUEID" val="19"/>
</p:tagLst>
</file>

<file path=ppt/tags/tag181.xml><?xml version="1.0" encoding="utf-8"?>
<p:tagLst xmlns:p="http://schemas.openxmlformats.org/presentationml/2006/main">
  <p:tag name="AS_UNIQUEID" val="20"/>
</p:tagLst>
</file>

<file path=ppt/tags/tag182.xml><?xml version="1.0" encoding="utf-8"?>
<p:tagLst xmlns:p="http://schemas.openxmlformats.org/presentationml/2006/main">
  <p:tag name="AS_UNIQUEID" val="21"/>
</p:tagLst>
</file>

<file path=ppt/tags/tag183.xml><?xml version="1.0" encoding="utf-8"?>
<p:tagLst xmlns:p="http://schemas.openxmlformats.org/presentationml/2006/main">
  <p:tag name="AS_UNIQUEID" val="23"/>
</p:tagLst>
</file>

<file path=ppt/tags/tag184.xml><?xml version="1.0" encoding="utf-8"?>
<p:tagLst xmlns:p="http://schemas.openxmlformats.org/presentationml/2006/main">
  <p:tag name="AS_UNIQUEID" val="24"/>
</p:tagLst>
</file>

<file path=ppt/tags/tag185.xml><?xml version="1.0" encoding="utf-8"?>
<p:tagLst xmlns:p="http://schemas.openxmlformats.org/presentationml/2006/main">
  <p:tag name="AS_UNIQUEID" val="25"/>
</p:tagLst>
</file>

<file path=ppt/tags/tag186.xml><?xml version="1.0" encoding="utf-8"?>
<p:tagLst xmlns:p="http://schemas.openxmlformats.org/presentationml/2006/main">
  <p:tag name="AS_UNIQUEID" val="26"/>
</p:tagLst>
</file>

<file path=ppt/tags/tag187.xml><?xml version="1.0" encoding="utf-8"?>
<p:tagLst xmlns:p="http://schemas.openxmlformats.org/presentationml/2006/main">
  <p:tag name="AS_UNIQUEID" val="27"/>
</p:tagLst>
</file>

<file path=ppt/tags/tag188.xml><?xml version="1.0" encoding="utf-8"?>
<p:tagLst xmlns:p="http://schemas.openxmlformats.org/presentationml/2006/main">
  <p:tag name="AS_UNIQUEID" val="29"/>
</p:tagLst>
</file>

<file path=ppt/tags/tag189.xml><?xml version="1.0" encoding="utf-8"?>
<p:tagLst xmlns:p="http://schemas.openxmlformats.org/presentationml/2006/main">
  <p:tag name="AS_UNIQUEID" val="30"/>
</p:tagLst>
</file>

<file path=ppt/tags/tag19.xml><?xml version="1.0" encoding="utf-8"?>
<p:tagLst xmlns:p="http://schemas.openxmlformats.org/presentationml/2006/main">
  <p:tag name="AS_UNIQUEID" val="78"/>
</p:tagLst>
</file>

<file path=ppt/tags/tag190.xml><?xml version="1.0" encoding="utf-8"?>
<p:tagLst xmlns:p="http://schemas.openxmlformats.org/presentationml/2006/main">
  <p:tag name="AS_UNIQUEID" val="31"/>
</p:tagLst>
</file>

<file path=ppt/tags/tag191.xml><?xml version="1.0" encoding="utf-8"?>
<p:tagLst xmlns:p="http://schemas.openxmlformats.org/presentationml/2006/main">
  <p:tag name="AS_UNIQUEID" val="32"/>
</p:tagLst>
</file>

<file path=ppt/tags/tag192.xml><?xml version="1.0" encoding="utf-8"?>
<p:tagLst xmlns:p="http://schemas.openxmlformats.org/presentationml/2006/main">
  <p:tag name="AS_UNIQUEID" val="33"/>
</p:tagLst>
</file>

<file path=ppt/tags/tag193.xml><?xml version="1.0" encoding="utf-8"?>
<p:tagLst xmlns:p="http://schemas.openxmlformats.org/presentationml/2006/main">
  <p:tag name="AS_UNIQUEID" val="34"/>
</p:tagLst>
</file>

<file path=ppt/tags/tag194.xml><?xml version="1.0" encoding="utf-8"?>
<p:tagLst xmlns:p="http://schemas.openxmlformats.org/presentationml/2006/main">
  <p:tag name="AS_UNIQUEID" val="36"/>
</p:tagLst>
</file>

<file path=ppt/tags/tag195.xml><?xml version="1.0" encoding="utf-8"?>
<p:tagLst xmlns:p="http://schemas.openxmlformats.org/presentationml/2006/main">
  <p:tag name="AS_UNIQUEID" val="37"/>
</p:tagLst>
</file>

<file path=ppt/tags/tag196.xml><?xml version="1.0" encoding="utf-8"?>
<p:tagLst xmlns:p="http://schemas.openxmlformats.org/presentationml/2006/main">
  <p:tag name="AS_UNIQUEID" val="38"/>
</p:tagLst>
</file>

<file path=ppt/tags/tag197.xml><?xml version="1.0" encoding="utf-8"?>
<p:tagLst xmlns:p="http://schemas.openxmlformats.org/presentationml/2006/main">
  <p:tag name="AS_UNIQUEID" val="39"/>
</p:tagLst>
</file>

<file path=ppt/tags/tag198.xml><?xml version="1.0" encoding="utf-8"?>
<p:tagLst xmlns:p="http://schemas.openxmlformats.org/presentationml/2006/main">
  <p:tag name="AS_UNIQUEID" val="40"/>
</p:tagLst>
</file>

<file path=ppt/tags/tag199.xml><?xml version="1.0" encoding="utf-8"?>
<p:tagLst xmlns:p="http://schemas.openxmlformats.org/presentationml/2006/main">
  <p:tag name="AS_UNIQUEID" val="42"/>
</p:tagLst>
</file>

<file path=ppt/tags/tag2.xml><?xml version="1.0" encoding="utf-8"?>
<p:tagLst xmlns:p="http://schemas.openxmlformats.org/presentationml/2006/main">
  <p:tag name="AS_UNIQUEID" val="60"/>
</p:tagLst>
</file>

<file path=ppt/tags/tag20.xml><?xml version="1.0" encoding="utf-8"?>
<p:tagLst xmlns:p="http://schemas.openxmlformats.org/presentationml/2006/main">
  <p:tag name="AS_UNIQUEID" val="80"/>
</p:tagLst>
</file>

<file path=ppt/tags/tag200.xml><?xml version="1.0" encoding="utf-8"?>
<p:tagLst xmlns:p="http://schemas.openxmlformats.org/presentationml/2006/main">
  <p:tag name="AS_UNIQUEID" val="43"/>
</p:tagLst>
</file>

<file path=ppt/tags/tag201.xml><?xml version="1.0" encoding="utf-8"?>
<p:tagLst xmlns:p="http://schemas.openxmlformats.org/presentationml/2006/main">
  <p:tag name="AS_UNIQUEID" val="44"/>
</p:tagLst>
</file>

<file path=ppt/tags/tag202.xml><?xml version="1.0" encoding="utf-8"?>
<p:tagLst xmlns:p="http://schemas.openxmlformats.org/presentationml/2006/main">
  <p:tag name="AS_UNIQUEID" val="45"/>
</p:tagLst>
</file>

<file path=ppt/tags/tag203.xml><?xml version="1.0" encoding="utf-8"?>
<p:tagLst xmlns:p="http://schemas.openxmlformats.org/presentationml/2006/main">
  <p:tag name="AS_UNIQUEID" val="46"/>
</p:tagLst>
</file>

<file path=ppt/tags/tag204.xml><?xml version="1.0" encoding="utf-8"?>
<p:tagLst xmlns:p="http://schemas.openxmlformats.org/presentationml/2006/main">
  <p:tag name="AS_UNIQUEID" val="47"/>
</p:tagLst>
</file>

<file path=ppt/tags/tag205.xml><?xml version="1.0" encoding="utf-8"?>
<p:tagLst xmlns:p="http://schemas.openxmlformats.org/presentationml/2006/main">
  <p:tag name="AS_UNIQUEID" val="48"/>
</p:tagLst>
</file>

<file path=ppt/tags/tag206.xml><?xml version="1.0" encoding="utf-8"?>
<p:tagLst xmlns:p="http://schemas.openxmlformats.org/presentationml/2006/main">
  <p:tag name="AS_UNIQUEID" val="265"/>
</p:tagLst>
</file>

<file path=ppt/tags/tag207.xml><?xml version="1.0" encoding="utf-8"?>
<p:tagLst xmlns:p="http://schemas.openxmlformats.org/presentationml/2006/main">
  <p:tag name="AS_UNIQUEID" val="266"/>
</p:tagLst>
</file>

<file path=ppt/tags/tag208.xml><?xml version="1.0" encoding="utf-8"?>
<p:tagLst xmlns:p="http://schemas.openxmlformats.org/presentationml/2006/main">
  <p:tag name="AS_UNIQUEID" val="267"/>
</p:tagLst>
</file>

<file path=ppt/tags/tag209.xml><?xml version="1.0" encoding="utf-8"?>
<p:tagLst xmlns:p="http://schemas.openxmlformats.org/presentationml/2006/main">
  <p:tag name="AS_UNIQUEID" val="268"/>
</p:tagLst>
</file>

<file path=ppt/tags/tag21.xml><?xml version="1.0" encoding="utf-8"?>
<p:tagLst xmlns:p="http://schemas.openxmlformats.org/presentationml/2006/main">
  <p:tag name="AS_UNIQUEID" val="81"/>
</p:tagLst>
</file>

<file path=ppt/tags/tag210.xml><?xml version="1.0" encoding="utf-8"?>
<p:tagLst xmlns:p="http://schemas.openxmlformats.org/presentationml/2006/main">
  <p:tag name="AS_UNIQUEID" val="269"/>
</p:tagLst>
</file>

<file path=ppt/tags/tag211.xml><?xml version="1.0" encoding="utf-8"?>
<p:tagLst xmlns:p="http://schemas.openxmlformats.org/presentationml/2006/main">
  <p:tag name="AS_UNIQUEID" val="270"/>
</p:tagLst>
</file>

<file path=ppt/tags/tag212.xml><?xml version="1.0" encoding="utf-8"?>
<p:tagLst xmlns:p="http://schemas.openxmlformats.org/presentationml/2006/main">
  <p:tag name="AS_UNIQUEID" val="271"/>
</p:tagLst>
</file>

<file path=ppt/tags/tag213.xml><?xml version="1.0" encoding="utf-8"?>
<p:tagLst xmlns:p="http://schemas.openxmlformats.org/presentationml/2006/main">
  <p:tag name="AS_UNIQUEID" val="272"/>
</p:tagLst>
</file>

<file path=ppt/tags/tag214.xml><?xml version="1.0" encoding="utf-8"?>
<p:tagLst xmlns:p="http://schemas.openxmlformats.org/presentationml/2006/main">
  <p:tag name="AS_UNIQUEID" val="273"/>
</p:tagLst>
</file>

<file path=ppt/tags/tag215.xml><?xml version="1.0" encoding="utf-8"?>
<p:tagLst xmlns:p="http://schemas.openxmlformats.org/presentationml/2006/main">
  <p:tag name="AS_UNIQUEID" val="274"/>
</p:tagLst>
</file>

<file path=ppt/tags/tag216.xml><?xml version="1.0" encoding="utf-8"?>
<p:tagLst xmlns:p="http://schemas.openxmlformats.org/presentationml/2006/main">
  <p:tag name="AS_UNIQUEID" val="50"/>
</p:tagLst>
</file>

<file path=ppt/tags/tag217.xml><?xml version="1.0" encoding="utf-8"?>
<p:tagLst xmlns:p="http://schemas.openxmlformats.org/presentationml/2006/main">
  <p:tag name="AS_UNIQUEID" val="51"/>
</p:tagLst>
</file>

<file path=ppt/tags/tag218.xml><?xml version="1.0" encoding="utf-8"?>
<p:tagLst xmlns:p="http://schemas.openxmlformats.org/presentationml/2006/main">
  <p:tag name="AS_UNIQUEID" val="52"/>
</p:tagLst>
</file>

<file path=ppt/tags/tag219.xml><?xml version="1.0" encoding="utf-8"?>
<p:tagLst xmlns:p="http://schemas.openxmlformats.org/presentationml/2006/main">
  <p:tag name="AS_UNIQUEID" val="53"/>
</p:tagLst>
</file>

<file path=ppt/tags/tag22.xml><?xml version="1.0" encoding="utf-8"?>
<p:tagLst xmlns:p="http://schemas.openxmlformats.org/presentationml/2006/main">
  <p:tag name="AS_UNIQUEID" val="82"/>
</p:tagLst>
</file>

<file path=ppt/tags/tag220.xml><?xml version="1.0" encoding="utf-8"?>
<p:tagLst xmlns:p="http://schemas.openxmlformats.org/presentationml/2006/main">
  <p:tag name="AS_UNIQUEID" val="54"/>
</p:tagLst>
</file>

<file path=ppt/tags/tag221.xml><?xml version="1.0" encoding="utf-8"?>
<p:tagLst xmlns:p="http://schemas.openxmlformats.org/presentationml/2006/main">
  <p:tag name="AS_UNIQUEID" val="55"/>
</p:tagLst>
</file>

<file path=ppt/tags/tag222.xml><?xml version="1.0" encoding="utf-8"?>
<p:tagLst xmlns:p="http://schemas.openxmlformats.org/presentationml/2006/main">
  <p:tag name="AS_UNIQUEID" val="56"/>
</p:tagLst>
</file>

<file path=ppt/tags/tag223.xml><?xml version="1.0" encoding="utf-8"?>
<p:tagLst xmlns:p="http://schemas.openxmlformats.org/presentationml/2006/main">
  <p:tag name="AS_UNIQUEID" val="277"/>
</p:tagLst>
</file>

<file path=ppt/tags/tag224.xml><?xml version="1.0" encoding="utf-8"?>
<p:tagLst xmlns:p="http://schemas.openxmlformats.org/presentationml/2006/main">
  <p:tag name="AS_UNIQUEID" val="278"/>
</p:tagLst>
</file>

<file path=ppt/tags/tag225.xml><?xml version="1.0" encoding="utf-8"?>
<p:tagLst xmlns:p="http://schemas.openxmlformats.org/presentationml/2006/main">
  <p:tag name="AS_UNIQUEID" val="279"/>
</p:tagLst>
</file>

<file path=ppt/tags/tag226.xml><?xml version="1.0" encoding="utf-8"?>
<p:tagLst xmlns:p="http://schemas.openxmlformats.org/presentationml/2006/main">
  <p:tag name="AS_UNIQUEID" val="280"/>
</p:tagLst>
</file>

<file path=ppt/tags/tag227.xml><?xml version="1.0" encoding="utf-8"?>
<p:tagLst xmlns:p="http://schemas.openxmlformats.org/presentationml/2006/main">
  <p:tag name="AS_UNIQUEID" val="282"/>
</p:tagLst>
</file>

<file path=ppt/tags/tag228.xml><?xml version="1.0" encoding="utf-8"?>
<p:tagLst xmlns:p="http://schemas.openxmlformats.org/presentationml/2006/main">
  <p:tag name="AS_UNIQUEID" val="283"/>
</p:tagLst>
</file>

<file path=ppt/tags/tag229.xml><?xml version="1.0" encoding="utf-8"?>
<p:tagLst xmlns:p="http://schemas.openxmlformats.org/presentationml/2006/main">
  <p:tag name="AS_UNIQUEID" val="56"/>
</p:tagLst>
</file>

<file path=ppt/tags/tag23.xml><?xml version="1.0" encoding="utf-8"?>
<p:tagLst xmlns:p="http://schemas.openxmlformats.org/presentationml/2006/main">
  <p:tag name="AS_UNIQUEID" val="84"/>
</p:tagLst>
</file>

<file path=ppt/tags/tag230.xml><?xml version="1.0" encoding="utf-8"?>
<p:tagLst xmlns:p="http://schemas.openxmlformats.org/presentationml/2006/main">
  <p:tag name="AS_UNIQUEID" val="284"/>
</p:tagLst>
</file>

<file path=ppt/tags/tag231.xml><?xml version="1.0" encoding="utf-8"?>
<p:tagLst xmlns:p="http://schemas.openxmlformats.org/presentationml/2006/main">
  <p:tag name="AS_UNIQUEID" val="286"/>
</p:tagLst>
</file>

<file path=ppt/tags/tag232.xml><?xml version="1.0" encoding="utf-8"?>
<p:tagLst xmlns:p="http://schemas.openxmlformats.org/presentationml/2006/main">
  <p:tag name="AS_UNIQUEID" val="287"/>
</p:tagLst>
</file>

<file path=ppt/tags/tag233.xml><?xml version="1.0" encoding="utf-8"?>
<p:tagLst xmlns:p="http://schemas.openxmlformats.org/presentationml/2006/main">
  <p:tag name="AS_UNIQUEID" val="288"/>
</p:tagLst>
</file>

<file path=ppt/tags/tag234.xml><?xml version="1.0" encoding="utf-8"?>
<p:tagLst xmlns:p="http://schemas.openxmlformats.org/presentationml/2006/main">
  <p:tag name="AS_UNIQUEID" val="294"/>
</p:tagLst>
</file>

<file path=ppt/tags/tag235.xml><?xml version="1.0" encoding="utf-8"?>
<p:tagLst xmlns:p="http://schemas.openxmlformats.org/presentationml/2006/main">
  <p:tag name="AS_UNIQUEID" val="295"/>
</p:tagLst>
</file>

<file path=ppt/tags/tag236.xml><?xml version="1.0" encoding="utf-8"?>
<p:tagLst xmlns:p="http://schemas.openxmlformats.org/presentationml/2006/main">
  <p:tag name="AS_UNIQUEID" val="296"/>
</p:tagLst>
</file>

<file path=ppt/tags/tag237.xml><?xml version="1.0" encoding="utf-8"?>
<p:tagLst xmlns:p="http://schemas.openxmlformats.org/presentationml/2006/main">
  <p:tag name="AS_UNIQUEID" val="297"/>
</p:tagLst>
</file>

<file path=ppt/tags/tag238.xml><?xml version="1.0" encoding="utf-8"?>
<p:tagLst xmlns:p="http://schemas.openxmlformats.org/presentationml/2006/main">
  <p:tag name="AS_UNIQUEID" val="298"/>
</p:tagLst>
</file>

<file path=ppt/tags/tag239.xml><?xml version="1.0" encoding="utf-8"?>
<p:tagLst xmlns:p="http://schemas.openxmlformats.org/presentationml/2006/main">
  <p:tag name="AS_UNIQUEID" val="299"/>
</p:tagLst>
</file>

<file path=ppt/tags/tag24.xml><?xml version="1.0" encoding="utf-8"?>
<p:tagLst xmlns:p="http://schemas.openxmlformats.org/presentationml/2006/main">
  <p:tag name="AS_UNIQUEID" val="85"/>
</p:tagLst>
</file>

<file path=ppt/tags/tag240.xml><?xml version="1.0" encoding="utf-8"?>
<p:tagLst xmlns:p="http://schemas.openxmlformats.org/presentationml/2006/main">
  <p:tag name="AS_UNIQUEID" val="300"/>
</p:tagLst>
</file>

<file path=ppt/tags/tag241.xml><?xml version="1.0" encoding="utf-8"?>
<p:tagLst xmlns:p="http://schemas.openxmlformats.org/presentationml/2006/main">
  <p:tag name="AS_UNIQUEID" val="301"/>
</p:tagLst>
</file>

<file path=ppt/tags/tag242.xml><?xml version="1.0" encoding="utf-8"?>
<p:tagLst xmlns:p="http://schemas.openxmlformats.org/presentationml/2006/main">
  <p:tag name="AS_UNIQUEID" val="302"/>
</p:tagLst>
</file>

<file path=ppt/tags/tag243.xml><?xml version="1.0" encoding="utf-8"?>
<p:tagLst xmlns:p="http://schemas.openxmlformats.org/presentationml/2006/main">
  <p:tag name="AS_UNIQUEID" val="303"/>
</p:tagLst>
</file>

<file path=ppt/tags/tag244.xml><?xml version="1.0" encoding="utf-8"?>
<p:tagLst xmlns:p="http://schemas.openxmlformats.org/presentationml/2006/main">
  <p:tag name="AS_UNIQUEID" val="304"/>
</p:tagLst>
</file>

<file path=ppt/tags/tag245.xml><?xml version="1.0" encoding="utf-8"?>
<p:tagLst xmlns:p="http://schemas.openxmlformats.org/presentationml/2006/main">
  <p:tag name="AS_UNIQUEID" val="305"/>
</p:tagLst>
</file>

<file path=ppt/tags/tag246.xml><?xml version="1.0" encoding="utf-8"?>
<p:tagLst xmlns:p="http://schemas.openxmlformats.org/presentationml/2006/main">
  <p:tag name="AS_UNIQUEID" val="306"/>
</p:tagLst>
</file>

<file path=ppt/tags/tag247.xml><?xml version="1.0" encoding="utf-8"?>
<p:tagLst xmlns:p="http://schemas.openxmlformats.org/presentationml/2006/main">
  <p:tag name="AS_UNIQUEID" val="307"/>
</p:tagLst>
</file>

<file path=ppt/tags/tag248.xml><?xml version="1.0" encoding="utf-8"?>
<p:tagLst xmlns:p="http://schemas.openxmlformats.org/presentationml/2006/main">
  <p:tag name="AS_UNIQUEID" val="308"/>
</p:tagLst>
</file>

<file path=ppt/tags/tag249.xml><?xml version="1.0" encoding="utf-8"?>
<p:tagLst xmlns:p="http://schemas.openxmlformats.org/presentationml/2006/main">
  <p:tag name="AS_UNIQUEID" val="309"/>
</p:tagLst>
</file>

<file path=ppt/tags/tag25.xml><?xml version="1.0" encoding="utf-8"?>
<p:tagLst xmlns:p="http://schemas.openxmlformats.org/presentationml/2006/main">
  <p:tag name="AS_UNIQUEID" val="86"/>
</p:tagLst>
</file>

<file path=ppt/tags/tag250.xml><?xml version="1.0" encoding="utf-8"?>
<p:tagLst xmlns:p="http://schemas.openxmlformats.org/presentationml/2006/main">
  <p:tag name="AS_UNIQUEID" val="310"/>
</p:tagLst>
</file>

<file path=ppt/tags/tag251.xml><?xml version="1.0" encoding="utf-8"?>
<p:tagLst xmlns:p="http://schemas.openxmlformats.org/presentationml/2006/main">
  <p:tag name="AS_UNIQUEID" val="311"/>
</p:tagLst>
</file>

<file path=ppt/tags/tag252.xml><?xml version="1.0" encoding="utf-8"?>
<p:tagLst xmlns:p="http://schemas.openxmlformats.org/presentationml/2006/main">
  <p:tag name="AS_UNIQUEID" val="312"/>
</p:tagLst>
</file>

<file path=ppt/tags/tag253.xml><?xml version="1.0" encoding="utf-8"?>
<p:tagLst xmlns:p="http://schemas.openxmlformats.org/presentationml/2006/main">
  <p:tag name="AS_UNIQUEID" val="313"/>
</p:tagLst>
</file>

<file path=ppt/tags/tag254.xml><?xml version="1.0" encoding="utf-8"?>
<p:tagLst xmlns:p="http://schemas.openxmlformats.org/presentationml/2006/main">
  <p:tag name="AS_UNIQUEID" val="314"/>
</p:tagLst>
</file>

<file path=ppt/tags/tag255.xml><?xml version="1.0" encoding="utf-8"?>
<p:tagLst xmlns:p="http://schemas.openxmlformats.org/presentationml/2006/main">
  <p:tag name="AS_UNIQUEID" val="315"/>
</p:tagLst>
</file>

<file path=ppt/tags/tag256.xml><?xml version="1.0" encoding="utf-8"?>
<p:tagLst xmlns:p="http://schemas.openxmlformats.org/presentationml/2006/main">
  <p:tag name="AS_UNIQUEID" val="316"/>
</p:tagLst>
</file>

<file path=ppt/tags/tag257.xml><?xml version="1.0" encoding="utf-8"?>
<p:tagLst xmlns:p="http://schemas.openxmlformats.org/presentationml/2006/main">
  <p:tag name="AS_UNIQUEID" val="317"/>
</p:tagLst>
</file>

<file path=ppt/tags/tag258.xml><?xml version="1.0" encoding="utf-8"?>
<p:tagLst xmlns:p="http://schemas.openxmlformats.org/presentationml/2006/main">
  <p:tag name="AS_UNIQUEID" val="318"/>
</p:tagLst>
</file>

<file path=ppt/tags/tag259.xml><?xml version="1.0" encoding="utf-8"?>
<p:tagLst xmlns:p="http://schemas.openxmlformats.org/presentationml/2006/main">
  <p:tag name="AS_UNIQUEID" val="319"/>
</p:tagLst>
</file>

<file path=ppt/tags/tag26.xml><?xml version="1.0" encoding="utf-8"?>
<p:tagLst xmlns:p="http://schemas.openxmlformats.org/presentationml/2006/main">
  <p:tag name="AS_UNIQUEID" val="88"/>
</p:tagLst>
</file>

<file path=ppt/tags/tag260.xml><?xml version="1.0" encoding="utf-8"?>
<p:tagLst xmlns:p="http://schemas.openxmlformats.org/presentationml/2006/main">
  <p:tag name="AS_UNIQUEID" val="320"/>
</p:tagLst>
</file>

<file path=ppt/tags/tag261.xml><?xml version="1.0" encoding="utf-8"?>
<p:tagLst xmlns:p="http://schemas.openxmlformats.org/presentationml/2006/main">
  <p:tag name="AS_UNIQUEID" val="321"/>
</p:tagLst>
</file>

<file path=ppt/tags/tag262.xml><?xml version="1.0" encoding="utf-8"?>
<p:tagLst xmlns:p="http://schemas.openxmlformats.org/presentationml/2006/main">
  <p:tag name="AS_UNIQUEID" val="322"/>
</p:tagLst>
</file>

<file path=ppt/tags/tag263.xml><?xml version="1.0" encoding="utf-8"?>
<p:tagLst xmlns:p="http://schemas.openxmlformats.org/presentationml/2006/main">
  <p:tag name="AS_UNIQUEID" val="323"/>
</p:tagLst>
</file>

<file path=ppt/tags/tag264.xml><?xml version="1.0" encoding="utf-8"?>
<p:tagLst xmlns:p="http://schemas.openxmlformats.org/presentationml/2006/main">
  <p:tag name="AS_UNIQUEID" val="324"/>
</p:tagLst>
</file>

<file path=ppt/tags/tag265.xml><?xml version="1.0" encoding="utf-8"?>
<p:tagLst xmlns:p="http://schemas.openxmlformats.org/presentationml/2006/main">
  <p:tag name="AS_UNIQUEID" val="325"/>
</p:tagLst>
</file>

<file path=ppt/tags/tag266.xml><?xml version="1.0" encoding="utf-8"?>
<p:tagLst xmlns:p="http://schemas.openxmlformats.org/presentationml/2006/main">
  <p:tag name="AS_UNIQUEID" val="326"/>
</p:tagLst>
</file>

<file path=ppt/tags/tag267.xml><?xml version="1.0" encoding="utf-8"?>
<p:tagLst xmlns:p="http://schemas.openxmlformats.org/presentationml/2006/main">
  <p:tag name="AS_UNIQUEID" val="327"/>
</p:tagLst>
</file>

<file path=ppt/tags/tag268.xml><?xml version="1.0" encoding="utf-8"?>
<p:tagLst xmlns:p="http://schemas.openxmlformats.org/presentationml/2006/main">
  <p:tag name="AS_UNIQUEID" val="328"/>
</p:tagLst>
</file>

<file path=ppt/tags/tag269.xml><?xml version="1.0" encoding="utf-8"?>
<p:tagLst xmlns:p="http://schemas.openxmlformats.org/presentationml/2006/main">
  <p:tag name="AS_UNIQUEID" val="329"/>
</p:tagLst>
</file>

<file path=ppt/tags/tag27.xml><?xml version="1.0" encoding="utf-8"?>
<p:tagLst xmlns:p="http://schemas.openxmlformats.org/presentationml/2006/main">
  <p:tag name="AS_UNIQUEID" val="89"/>
</p:tagLst>
</file>

<file path=ppt/tags/tag270.xml><?xml version="1.0" encoding="utf-8"?>
<p:tagLst xmlns:p="http://schemas.openxmlformats.org/presentationml/2006/main">
  <p:tag name="AS_UNIQUEID" val="330"/>
</p:tagLst>
</file>

<file path=ppt/tags/tag271.xml><?xml version="1.0" encoding="utf-8"?>
<p:tagLst xmlns:p="http://schemas.openxmlformats.org/presentationml/2006/main">
  <p:tag name="AS_UNIQUEID" val="331"/>
</p:tagLst>
</file>

<file path=ppt/tags/tag272.xml><?xml version="1.0" encoding="utf-8"?>
<p:tagLst xmlns:p="http://schemas.openxmlformats.org/presentationml/2006/main">
  <p:tag name="AS_UNIQUEID" val="332"/>
</p:tagLst>
</file>

<file path=ppt/tags/tag273.xml><?xml version="1.0" encoding="utf-8"?>
<p:tagLst xmlns:p="http://schemas.openxmlformats.org/presentationml/2006/main">
  <p:tag name="AS_UNIQUEID" val="290"/>
</p:tagLst>
</file>

<file path=ppt/tags/tag274.xml><?xml version="1.0" encoding="utf-8"?>
<p:tagLst xmlns:p="http://schemas.openxmlformats.org/presentationml/2006/main">
  <p:tag name="AS_UNIQUEID" val="291"/>
</p:tagLst>
</file>

<file path=ppt/tags/tag275.xml><?xml version="1.0" encoding="utf-8"?>
<p:tagLst xmlns:p="http://schemas.openxmlformats.org/presentationml/2006/main">
  <p:tag name="AS_UNIQUEID" val="292"/>
</p:tagLst>
</file>

<file path=ppt/tags/tag276.xml><?xml version="1.0" encoding="utf-8"?>
<p:tagLst xmlns:p="http://schemas.openxmlformats.org/presentationml/2006/main">
  <p:tag name="AS_UNIQUEID" val="91"/>
</p:tagLst>
</file>

<file path=ppt/tags/tag277.xml><?xml version="1.0" encoding="utf-8"?>
<p:tagLst xmlns:p="http://schemas.openxmlformats.org/presentationml/2006/main">
  <p:tag name="AS_UNIQUEID" val="92"/>
</p:tagLst>
</file>

<file path=ppt/tags/tag278.xml><?xml version="1.0" encoding="utf-8"?>
<p:tagLst xmlns:p="http://schemas.openxmlformats.org/presentationml/2006/main">
  <p:tag name="AS_UNIQUEID" val="93"/>
</p:tagLst>
</file>

<file path=ppt/tags/tag279.xml><?xml version="1.0" encoding="utf-8"?>
<p:tagLst xmlns:p="http://schemas.openxmlformats.org/presentationml/2006/main">
  <p:tag name="AS_UNIQUEID" val="94"/>
</p:tagLst>
</file>

<file path=ppt/tags/tag28.xml><?xml version="1.0" encoding="utf-8"?>
<p:tagLst xmlns:p="http://schemas.openxmlformats.org/presentationml/2006/main">
  <p:tag name="AS_UNIQUEID" val="102"/>
</p:tagLst>
</file>

<file path=ppt/tags/tag280.xml><?xml version="1.0" encoding="utf-8"?>
<p:tagLst xmlns:p="http://schemas.openxmlformats.org/presentationml/2006/main">
  <p:tag name="AS_UNIQUEID" val="95"/>
</p:tagLst>
</file>

<file path=ppt/tags/tag281.xml><?xml version="1.0" encoding="utf-8"?>
<p:tagLst xmlns:p="http://schemas.openxmlformats.org/presentationml/2006/main">
  <p:tag name="AS_UNIQUEID" val="96"/>
</p:tagLst>
</file>

<file path=ppt/tags/tag282.xml><?xml version="1.0" encoding="utf-8"?>
<p:tagLst xmlns:p="http://schemas.openxmlformats.org/presentationml/2006/main">
  <p:tag name="AS_OS" val="Unix 3.10 unknown"/>
  <p:tag name="AS_RELEASE_DATE" val="2020.11.30"/>
  <p:tag name="AS_TITLE" val="Aspose.Slides for Java"/>
  <p:tag name="AS_VERSION" val="20.11"/>
  <p:tag name="commondata" val="eyJoZGlkIjoiZGYwY2UyNmI5NjU2NzBhNmFmYjdjMzcwNTdlODBjYWMifQ=="/>
</p:tagLst>
</file>

<file path=ppt/tags/tag29.xml><?xml version="1.0" encoding="utf-8"?>
<p:tagLst xmlns:p="http://schemas.openxmlformats.org/presentationml/2006/main">
  <p:tag name="AS_UNIQUEID" val="103"/>
</p:tagLst>
</file>

<file path=ppt/tags/tag3.xml><?xml version="1.0" encoding="utf-8"?>
<p:tagLst xmlns:p="http://schemas.openxmlformats.org/presentationml/2006/main">
  <p:tag name="AS_UNIQUEID" val="61"/>
</p:tagLst>
</file>

<file path=ppt/tags/tag30.xml><?xml version="1.0" encoding="utf-8"?>
<p:tagLst xmlns:p="http://schemas.openxmlformats.org/presentationml/2006/main">
  <p:tag name="AS_UNIQUEID" val="104"/>
</p:tagLst>
</file>

<file path=ppt/tags/tag31.xml><?xml version="1.0" encoding="utf-8"?>
<p:tagLst xmlns:p="http://schemas.openxmlformats.org/presentationml/2006/main">
  <p:tag name="AS_UNIQUEID" val="105"/>
</p:tagLst>
</file>

<file path=ppt/tags/tag32.xml><?xml version="1.0" encoding="utf-8"?>
<p:tagLst xmlns:p="http://schemas.openxmlformats.org/presentationml/2006/main">
  <p:tag name="AS_UNIQUEID" val="106"/>
  <p:tag name="KSO_WM_FULL_TEXT_BEAUTIFY_COPY_ID" val="48"/>
</p:tagLst>
</file>

<file path=ppt/tags/tag33.xml><?xml version="1.0" encoding="utf-8"?>
<p:tagLst xmlns:p="http://schemas.openxmlformats.org/presentationml/2006/main">
  <p:tag name="AS_UNIQUEID" val="107"/>
</p:tagLst>
</file>

<file path=ppt/tags/tag34.xml><?xml version="1.0" encoding="utf-8"?>
<p:tagLst xmlns:p="http://schemas.openxmlformats.org/presentationml/2006/main">
  <p:tag name="AS_UNIQUEID" val="108"/>
</p:tagLst>
</file>

<file path=ppt/tags/tag35.xml><?xml version="1.0" encoding="utf-8"?>
<p:tagLst xmlns:p="http://schemas.openxmlformats.org/presentationml/2006/main">
  <p:tag name="AS_UNIQUEID" val="109"/>
</p:tagLst>
</file>

<file path=ppt/tags/tag36.xml><?xml version="1.0" encoding="utf-8"?>
<p:tagLst xmlns:p="http://schemas.openxmlformats.org/presentationml/2006/main">
  <p:tag name="AS_UNIQUEID" val="110"/>
  <p:tag name="KSO_WM_FULL_TEXT_BEAUTIFY_COPY_ID" val="52"/>
</p:tagLst>
</file>

<file path=ppt/tags/tag37.xml><?xml version="1.0" encoding="utf-8"?>
<p:tagLst xmlns:p="http://schemas.openxmlformats.org/presentationml/2006/main">
  <p:tag name="AS_UNIQUEID" val="111"/>
</p:tagLst>
</file>

<file path=ppt/tags/tag38.xml><?xml version="1.0" encoding="utf-8"?>
<p:tagLst xmlns:p="http://schemas.openxmlformats.org/presentationml/2006/main">
  <p:tag name="AS_UNIQUEID" val="112"/>
</p:tagLst>
</file>

<file path=ppt/tags/tag39.xml><?xml version="1.0" encoding="utf-8"?>
<p:tagLst xmlns:p="http://schemas.openxmlformats.org/presentationml/2006/main">
  <p:tag name="AS_UNIQUEID" val="113"/>
</p:tagLst>
</file>

<file path=ppt/tags/tag4.xml><?xml version="1.0" encoding="utf-8"?>
<p:tagLst xmlns:p="http://schemas.openxmlformats.org/presentationml/2006/main">
  <p:tag name="AS_UNIQUEID" val="62"/>
</p:tagLst>
</file>

<file path=ppt/tags/tag40.xml><?xml version="1.0" encoding="utf-8"?>
<p:tagLst xmlns:p="http://schemas.openxmlformats.org/presentationml/2006/main">
  <p:tag name="AS_UNIQUEID" val="114"/>
</p:tagLst>
</file>

<file path=ppt/tags/tag41.xml><?xml version="1.0" encoding="utf-8"?>
<p:tagLst xmlns:p="http://schemas.openxmlformats.org/presentationml/2006/main">
  <p:tag name="AS_UNIQUEID" val="115"/>
</p:tagLst>
</file>

<file path=ppt/tags/tag42.xml><?xml version="1.0" encoding="utf-8"?>
<p:tagLst xmlns:p="http://schemas.openxmlformats.org/presentationml/2006/main">
  <p:tag name="AS_UNIQUEID" val="116"/>
</p:tagLst>
</file>

<file path=ppt/tags/tag43.xml><?xml version="1.0" encoding="utf-8"?>
<p:tagLst xmlns:p="http://schemas.openxmlformats.org/presentationml/2006/main">
  <p:tag name="AS_UNIQUEID" val="117"/>
</p:tagLst>
</file>

<file path=ppt/tags/tag44.xml><?xml version="1.0" encoding="utf-8"?>
<p:tagLst xmlns:p="http://schemas.openxmlformats.org/presentationml/2006/main">
  <p:tag name="AS_UNIQUEID" val="118"/>
</p:tagLst>
</file>

<file path=ppt/tags/tag45.xml><?xml version="1.0" encoding="utf-8"?>
<p:tagLst xmlns:p="http://schemas.openxmlformats.org/presentationml/2006/main">
  <p:tag name="AS_UNIQUEID" val="119"/>
</p:tagLst>
</file>

<file path=ppt/tags/tag46.xml><?xml version="1.0" encoding="utf-8"?>
<p:tagLst xmlns:p="http://schemas.openxmlformats.org/presentationml/2006/main">
  <p:tag name="AS_UNIQUEID" val="121"/>
</p:tagLst>
</file>

<file path=ppt/tags/tag47.xml><?xml version="1.0" encoding="utf-8"?>
<p:tagLst xmlns:p="http://schemas.openxmlformats.org/presentationml/2006/main">
  <p:tag name="AS_UNIQUEID" val="122"/>
</p:tagLst>
</file>

<file path=ppt/tags/tag48.xml><?xml version="1.0" encoding="utf-8"?>
<p:tagLst xmlns:p="http://schemas.openxmlformats.org/presentationml/2006/main">
  <p:tag name="AS_UNIQUEID" val="123"/>
</p:tagLst>
</file>

<file path=ppt/tags/tag49.xml><?xml version="1.0" encoding="utf-8"?>
<p:tagLst xmlns:p="http://schemas.openxmlformats.org/presentationml/2006/main">
  <p:tag name="AS_UNIQUEID" val="98"/>
</p:tagLst>
</file>

<file path=ppt/tags/tag5.xml><?xml version="1.0" encoding="utf-8"?>
<p:tagLst xmlns:p="http://schemas.openxmlformats.org/presentationml/2006/main">
  <p:tag name="AS_UNIQUEID" val="63"/>
</p:tagLst>
</file>

<file path=ppt/tags/tag50.xml><?xml version="1.0" encoding="utf-8"?>
<p:tagLst xmlns:p="http://schemas.openxmlformats.org/presentationml/2006/main">
  <p:tag name="AS_UNIQUEID" val="99"/>
</p:tagLst>
</file>

<file path=ppt/tags/tag51.xml><?xml version="1.0" encoding="utf-8"?>
<p:tagLst xmlns:p="http://schemas.openxmlformats.org/presentationml/2006/main">
  <p:tag name="AS_UNIQUEID" val="100"/>
</p:tagLst>
</file>

<file path=ppt/tags/tag52.xml><?xml version="1.0" encoding="utf-8"?>
<p:tagLst xmlns:p="http://schemas.openxmlformats.org/presentationml/2006/main">
  <p:tag name="AS_UNIQUEID" val="129"/>
</p:tagLst>
</file>

<file path=ppt/tags/tag53.xml><?xml version="1.0" encoding="utf-8"?>
<p:tagLst xmlns:p="http://schemas.openxmlformats.org/presentationml/2006/main">
  <p:tag name="AS_UNIQUEID" val="130"/>
</p:tagLst>
</file>

<file path=ppt/tags/tag54.xml><?xml version="1.0" encoding="utf-8"?>
<p:tagLst xmlns:p="http://schemas.openxmlformats.org/presentationml/2006/main">
  <p:tag name="AS_UNIQUEID" val="131"/>
</p:tagLst>
</file>

<file path=ppt/tags/tag55.xml><?xml version="1.0" encoding="utf-8"?>
<p:tagLst xmlns:p="http://schemas.openxmlformats.org/presentationml/2006/main">
  <p:tag name="AS_UNIQUEID" val="132"/>
</p:tagLst>
</file>

<file path=ppt/tags/tag56.xml><?xml version="1.0" encoding="utf-8"?>
<p:tagLst xmlns:p="http://schemas.openxmlformats.org/presentationml/2006/main">
  <p:tag name="AS_UNIQUEID" val="133"/>
</p:tagLst>
</file>

<file path=ppt/tags/tag57.xml><?xml version="1.0" encoding="utf-8"?>
<p:tagLst xmlns:p="http://schemas.openxmlformats.org/presentationml/2006/main">
  <p:tag name="AS_UNIQUEID" val="134"/>
</p:tagLst>
</file>

<file path=ppt/tags/tag58.xml><?xml version="1.0" encoding="utf-8"?>
<p:tagLst xmlns:p="http://schemas.openxmlformats.org/presentationml/2006/main">
  <p:tag name="AS_UNIQUEID" val="135"/>
</p:tagLst>
</file>

<file path=ppt/tags/tag59.xml><?xml version="1.0" encoding="utf-8"?>
<p:tagLst xmlns:p="http://schemas.openxmlformats.org/presentationml/2006/main">
  <p:tag name="AS_UNIQUEID" val="136"/>
</p:tagLst>
</file>

<file path=ppt/tags/tag6.xml><?xml version="1.0" encoding="utf-8"?>
<p:tagLst xmlns:p="http://schemas.openxmlformats.org/presentationml/2006/main">
  <p:tag name="AS_UNIQUEID" val="64"/>
</p:tagLst>
</file>

<file path=ppt/tags/tag60.xml><?xml version="1.0" encoding="utf-8"?>
<p:tagLst xmlns:p="http://schemas.openxmlformats.org/presentationml/2006/main">
  <p:tag name="AS_UNIQUEID" val="137"/>
</p:tagLst>
</file>

<file path=ppt/tags/tag61.xml><?xml version="1.0" encoding="utf-8"?>
<p:tagLst xmlns:p="http://schemas.openxmlformats.org/presentationml/2006/main">
  <p:tag name="AS_UNIQUEID" val="138"/>
</p:tagLst>
</file>

<file path=ppt/tags/tag62.xml><?xml version="1.0" encoding="utf-8"?>
<p:tagLst xmlns:p="http://schemas.openxmlformats.org/presentationml/2006/main">
  <p:tag name="AS_UNIQUEID" val="139"/>
</p:tagLst>
</file>

<file path=ppt/tags/tag63.xml><?xml version="1.0" encoding="utf-8"?>
<p:tagLst xmlns:p="http://schemas.openxmlformats.org/presentationml/2006/main">
  <p:tag name="AS_UNIQUEID" val="140"/>
</p:tagLst>
</file>

<file path=ppt/tags/tag64.xml><?xml version="1.0" encoding="utf-8"?>
<p:tagLst xmlns:p="http://schemas.openxmlformats.org/presentationml/2006/main">
  <p:tag name="AS_UNIQUEID" val="141"/>
</p:tagLst>
</file>

<file path=ppt/tags/tag65.xml><?xml version="1.0" encoding="utf-8"?>
<p:tagLst xmlns:p="http://schemas.openxmlformats.org/presentationml/2006/main">
  <p:tag name="AS_UNIQUEID" val="142"/>
</p:tagLst>
</file>

<file path=ppt/tags/tag66.xml><?xml version="1.0" encoding="utf-8"?>
<p:tagLst xmlns:p="http://schemas.openxmlformats.org/presentationml/2006/main">
  <p:tag name="AS_UNIQUEID" val="143"/>
</p:tagLst>
</file>

<file path=ppt/tags/tag67.xml><?xml version="1.0" encoding="utf-8"?>
<p:tagLst xmlns:p="http://schemas.openxmlformats.org/presentationml/2006/main">
  <p:tag name="AS_UNIQUEID" val="144"/>
</p:tagLst>
</file>

<file path=ppt/tags/tag68.xml><?xml version="1.0" encoding="utf-8"?>
<p:tagLst xmlns:p="http://schemas.openxmlformats.org/presentationml/2006/main">
  <p:tag name="AS_UNIQUEID" val="145"/>
</p:tagLst>
</file>

<file path=ppt/tags/tag69.xml><?xml version="1.0" encoding="utf-8"?>
<p:tagLst xmlns:p="http://schemas.openxmlformats.org/presentationml/2006/main">
  <p:tag name="AS_UNIQUEID" val="146"/>
</p:tagLst>
</file>

<file path=ppt/tags/tag7.xml><?xml version="1.0" encoding="utf-8"?>
<p:tagLst xmlns:p="http://schemas.openxmlformats.org/presentationml/2006/main">
  <p:tag name="AS_UNIQUEID" val="65"/>
</p:tagLst>
</file>

<file path=ppt/tags/tag70.xml><?xml version="1.0" encoding="utf-8"?>
<p:tagLst xmlns:p="http://schemas.openxmlformats.org/presentationml/2006/main">
  <p:tag name="AS_UNIQUEID" val="147"/>
</p:tagLst>
</file>

<file path=ppt/tags/tag71.xml><?xml version="1.0" encoding="utf-8"?>
<p:tagLst xmlns:p="http://schemas.openxmlformats.org/presentationml/2006/main">
  <p:tag name="AS_UNIQUEID" val="148"/>
</p:tagLst>
</file>

<file path=ppt/tags/tag72.xml><?xml version="1.0" encoding="utf-8"?>
<p:tagLst xmlns:p="http://schemas.openxmlformats.org/presentationml/2006/main">
  <p:tag name="AS_UNIQUEID" val="149"/>
</p:tagLst>
</file>

<file path=ppt/tags/tag73.xml><?xml version="1.0" encoding="utf-8"?>
<p:tagLst xmlns:p="http://schemas.openxmlformats.org/presentationml/2006/main">
  <p:tag name="AS_UNIQUEID" val="150"/>
</p:tagLst>
</file>

<file path=ppt/tags/tag74.xml><?xml version="1.0" encoding="utf-8"?>
<p:tagLst xmlns:p="http://schemas.openxmlformats.org/presentationml/2006/main">
  <p:tag name="AS_UNIQUEID" val="151"/>
</p:tagLst>
</file>

<file path=ppt/tags/tag75.xml><?xml version="1.0" encoding="utf-8"?>
<p:tagLst xmlns:p="http://schemas.openxmlformats.org/presentationml/2006/main">
  <p:tag name="AS_UNIQUEID" val="152"/>
</p:tagLst>
</file>

<file path=ppt/tags/tag76.xml><?xml version="1.0" encoding="utf-8"?>
<p:tagLst xmlns:p="http://schemas.openxmlformats.org/presentationml/2006/main">
  <p:tag name="AS_UNIQUEID" val="153"/>
</p:tagLst>
</file>

<file path=ppt/tags/tag77.xml><?xml version="1.0" encoding="utf-8"?>
<p:tagLst xmlns:p="http://schemas.openxmlformats.org/presentationml/2006/main">
  <p:tag name="AS_UNIQUEID" val="154"/>
</p:tagLst>
</file>

<file path=ppt/tags/tag78.xml><?xml version="1.0" encoding="utf-8"?>
<p:tagLst xmlns:p="http://schemas.openxmlformats.org/presentationml/2006/main">
  <p:tag name="AS_UNIQUEID" val="155"/>
</p:tagLst>
</file>

<file path=ppt/tags/tag79.xml><?xml version="1.0" encoding="utf-8"?>
<p:tagLst xmlns:p="http://schemas.openxmlformats.org/presentationml/2006/main">
  <p:tag name="AS_UNIQUEID" val="156"/>
</p:tagLst>
</file>

<file path=ppt/tags/tag8.xml><?xml version="1.0" encoding="utf-8"?>
<p:tagLst xmlns:p="http://schemas.openxmlformats.org/presentationml/2006/main">
  <p:tag name="AS_UNIQUEID" val="66"/>
</p:tagLst>
</file>

<file path=ppt/tags/tag80.xml><?xml version="1.0" encoding="utf-8"?>
<p:tagLst xmlns:p="http://schemas.openxmlformats.org/presentationml/2006/main">
  <p:tag name="AS_UNIQUEID" val="157"/>
</p:tagLst>
</file>

<file path=ppt/tags/tag81.xml><?xml version="1.0" encoding="utf-8"?>
<p:tagLst xmlns:p="http://schemas.openxmlformats.org/presentationml/2006/main">
  <p:tag name="AS_UNIQUEID" val="158"/>
</p:tagLst>
</file>

<file path=ppt/tags/tag82.xml><?xml version="1.0" encoding="utf-8"?>
<p:tagLst xmlns:p="http://schemas.openxmlformats.org/presentationml/2006/main">
  <p:tag name="AS_UNIQUEID" val="159"/>
</p:tagLst>
</file>

<file path=ppt/tags/tag83.xml><?xml version="1.0" encoding="utf-8"?>
<p:tagLst xmlns:p="http://schemas.openxmlformats.org/presentationml/2006/main">
  <p:tag name="AS_UNIQUEID" val="160"/>
</p:tagLst>
</file>

<file path=ppt/tags/tag84.xml><?xml version="1.0" encoding="utf-8"?>
<p:tagLst xmlns:p="http://schemas.openxmlformats.org/presentationml/2006/main">
  <p:tag name="AS_UNIQUEID" val="161"/>
</p:tagLst>
</file>

<file path=ppt/tags/tag85.xml><?xml version="1.0" encoding="utf-8"?>
<p:tagLst xmlns:p="http://schemas.openxmlformats.org/presentationml/2006/main">
  <p:tag name="AS_UNIQUEID" val="162"/>
</p:tagLst>
</file>

<file path=ppt/tags/tag86.xml><?xml version="1.0" encoding="utf-8"?>
<p:tagLst xmlns:p="http://schemas.openxmlformats.org/presentationml/2006/main">
  <p:tag name="AS_UNIQUEID" val="163"/>
</p:tagLst>
</file>

<file path=ppt/tags/tag87.xml><?xml version="1.0" encoding="utf-8"?>
<p:tagLst xmlns:p="http://schemas.openxmlformats.org/presentationml/2006/main">
  <p:tag name="AS_UNIQUEID" val="164"/>
</p:tagLst>
</file>

<file path=ppt/tags/tag88.xml><?xml version="1.0" encoding="utf-8"?>
<p:tagLst xmlns:p="http://schemas.openxmlformats.org/presentationml/2006/main">
  <p:tag name="AS_UNIQUEID" val="165"/>
</p:tagLst>
</file>

<file path=ppt/tags/tag89.xml><?xml version="1.0" encoding="utf-8"?>
<p:tagLst xmlns:p="http://schemas.openxmlformats.org/presentationml/2006/main">
  <p:tag name="AS_UNIQUEID" val="166"/>
</p:tagLst>
</file>

<file path=ppt/tags/tag9.xml><?xml version="1.0" encoding="utf-8"?>
<p:tagLst xmlns:p="http://schemas.openxmlformats.org/presentationml/2006/main">
  <p:tag name="AS_UNIQUEID" val="67"/>
</p:tagLst>
</file>

<file path=ppt/tags/tag90.xml><?xml version="1.0" encoding="utf-8"?>
<p:tagLst xmlns:p="http://schemas.openxmlformats.org/presentationml/2006/main">
  <p:tag name="AS_UNIQUEID" val="167"/>
</p:tagLst>
</file>

<file path=ppt/tags/tag91.xml><?xml version="1.0" encoding="utf-8"?>
<p:tagLst xmlns:p="http://schemas.openxmlformats.org/presentationml/2006/main">
  <p:tag name="AS_UNIQUEID" val="168"/>
</p:tagLst>
</file>

<file path=ppt/tags/tag92.xml><?xml version="1.0" encoding="utf-8"?>
<p:tagLst xmlns:p="http://schemas.openxmlformats.org/presentationml/2006/main">
  <p:tag name="AS_UNIQUEID" val="169"/>
</p:tagLst>
</file>

<file path=ppt/tags/tag93.xml><?xml version="1.0" encoding="utf-8"?>
<p:tagLst xmlns:p="http://schemas.openxmlformats.org/presentationml/2006/main">
  <p:tag name="AS_UNIQUEID" val="170"/>
</p:tagLst>
</file>

<file path=ppt/tags/tag94.xml><?xml version="1.0" encoding="utf-8"?>
<p:tagLst xmlns:p="http://schemas.openxmlformats.org/presentationml/2006/main">
  <p:tag name="AS_UNIQUEID" val="171"/>
</p:tagLst>
</file>

<file path=ppt/tags/tag95.xml><?xml version="1.0" encoding="utf-8"?>
<p:tagLst xmlns:p="http://schemas.openxmlformats.org/presentationml/2006/main">
  <p:tag name="AS_UNIQUEID" val="172"/>
</p:tagLst>
</file>

<file path=ppt/tags/tag96.xml><?xml version="1.0" encoding="utf-8"?>
<p:tagLst xmlns:p="http://schemas.openxmlformats.org/presentationml/2006/main">
  <p:tag name="AS_UNIQUEID" val="173"/>
</p:tagLst>
</file>

<file path=ppt/tags/tag97.xml><?xml version="1.0" encoding="utf-8"?>
<p:tagLst xmlns:p="http://schemas.openxmlformats.org/presentationml/2006/main">
  <p:tag name="AS_UNIQUEID" val="174"/>
</p:tagLst>
</file>

<file path=ppt/tags/tag98.xml><?xml version="1.0" encoding="utf-8"?>
<p:tagLst xmlns:p="http://schemas.openxmlformats.org/presentationml/2006/main">
  <p:tag name="AS_UNIQUEID" val="175"/>
</p:tagLst>
</file>

<file path=ppt/tags/tag99.xml><?xml version="1.0" encoding="utf-8"?>
<p:tagLst xmlns:p="http://schemas.openxmlformats.org/presentationml/2006/main">
  <p:tag name="AS_UNIQUEID" val="176"/>
</p:tagLst>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6066</Words>
  <Application>WPS 演示</Application>
  <PresentationFormat>On-screen Show (16:9)</PresentationFormat>
  <Paragraphs>272</Paragraphs>
  <Slides>21</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21</vt:i4>
      </vt:variant>
    </vt:vector>
  </HeadingPairs>
  <TitlesOfParts>
    <vt:vector size="41" baseType="lpstr">
      <vt:lpstr>Arial</vt:lpstr>
      <vt:lpstr>宋体</vt:lpstr>
      <vt:lpstr>Wingdings</vt:lpstr>
      <vt:lpstr>Calibri</vt:lpstr>
      <vt:lpstr>微软雅黑</vt:lpstr>
      <vt:lpstr>Times New Roman</vt:lpstr>
      <vt:lpstr>Verdana</vt:lpstr>
      <vt:lpstr>DFGothic-EB</vt:lpstr>
      <vt:lpstr>MS UI Gothic</vt:lpstr>
      <vt:lpstr>Wingdings 2</vt:lpstr>
      <vt:lpstr>Wingdings</vt:lpstr>
      <vt:lpstr>Arial</vt:lpstr>
      <vt:lpstr>Goudy Old Style</vt:lpstr>
      <vt:lpstr>PMingLiU-ExtB</vt:lpstr>
      <vt:lpstr>Wingdings 2</vt:lpstr>
      <vt:lpstr>Trebuchet MS</vt:lpstr>
      <vt:lpstr>Arial Unicode MS</vt:lpstr>
      <vt:lpstr>Helvetica</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Activity 2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 </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Little Miss Sunshine </cp:lastModifiedBy>
  <cp:revision>3</cp:revision>
  <cp:lastPrinted>2021-08-20T11:47:00Z</cp:lastPrinted>
  <dcterms:created xsi:type="dcterms:W3CDTF">2021-08-20T11:47:00Z</dcterms:created>
  <dcterms:modified xsi:type="dcterms:W3CDTF">2024-08-23T01:54:33Z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F34F6CB0FA06478880FDAA988CCEF540_12</vt:lpwstr>
  </property>
  <property fmtid="{D5CDD505-2E9C-101B-9397-08002B2CF9AE}" pid="7" name="KSOProductBuildVer">
    <vt:lpwstr>2052-12.1.0.17827</vt:lpwstr>
  </property>
</Properties>
</file>