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550" r:id="rId5"/>
    <p:sldId id="551" r:id="rId6"/>
    <p:sldId id="552" r:id="rId7"/>
    <p:sldId id="553" r:id="rId8"/>
    <p:sldId id="561" r:id="rId9"/>
    <p:sldId id="562" r:id="rId10"/>
    <p:sldId id="563" r:id="rId11"/>
    <p:sldId id="564" r:id="rId12"/>
    <p:sldId id="565" r:id="rId13"/>
    <p:sldId id="566" r:id="rId14"/>
    <p:sldId id="567" r:id="rId15"/>
    <p:sldId id="568" r:id="rId16"/>
    <p:sldId id="580" r:id="rId17"/>
    <p:sldId id="581" r:id="rId18"/>
    <p:sldId id="406" r:id="rId19"/>
    <p:sldId id="296"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0" clrIdx="0"/>
  <p:cmAuthor id="2" name="作者" initials="A" lastIdx="0" clrIdx="1"/>
  <p:cmAuthor id="3" name="fafa" initials="f" lastIdx="0" clrIdx="1"/>
  <p:cmAuthor id="4" name="王习习" initials="王" lastIdx="0" clrIdx="0"/>
  <p:cmAuthor id="5" name="yangsha" initials="y"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85" d="100"/>
          <a:sy n="85" d="100"/>
        </p:scale>
        <p:origin x="451" y="58"/>
      </p:cViewPr>
      <p:guideLst>
        <p:guide orient="horz" pos="1871"/>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32D08D0C-FC5C-4087-91EE-F0C8D0874C54}"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32D08D0C-FC5C-4087-91EE-F0C8D0874C5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32D08D0C-FC5C-4087-91EE-F0C8D0874C54}"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32D08D0C-FC5C-4087-91EE-F0C8D0874C54}"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32D08D0C-FC5C-4087-91EE-F0C8D0874C54}"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32D08D0C-FC5C-4087-91EE-F0C8D0874C54}"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32D08D0C-FC5C-4087-91EE-F0C8D0874C54}"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32D08D0C-FC5C-4087-91EE-F0C8D0874C5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32D08D0C-FC5C-4087-91EE-F0C8D0874C5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32D08D0C-FC5C-4087-91EE-F0C8D0874C5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32D08D0C-FC5C-4087-91EE-F0C8D0874C5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32D08D0C-FC5C-4087-91EE-F0C8D0874C5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32D08D0C-FC5C-4087-91EE-F0C8D0874C5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32D08D0C-FC5C-4087-91EE-F0C8D0874C5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32D08D0C-FC5C-4087-91EE-F0C8D0874C5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2.png"/><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microsoft.com/office/2007/relationships/hdphoto" Target="../media/image6.wdp"/><Relationship Id="rId4" Type="http://schemas.openxmlformats.org/officeDocument/2006/relationships/image" Target="../media/image5.png"/><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microsoft.com/office/2007/relationships/hdphoto" Target="../media/image6.wdp"/><Relationship Id="rId4" Type="http://schemas.openxmlformats.org/officeDocument/2006/relationships/image" Target="../media/image5.png"/><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microsoft.com/office/2007/relationships/hdphoto" Target="../media/image8.wdp"/><Relationship Id="rId4" Type="http://schemas.openxmlformats.org/officeDocument/2006/relationships/image" Target="../media/image7.png"/><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alphaModFix amt="40000"/>
          </a:blip>
          <a:stretch>
            <a:fillRect/>
          </a:stretch>
        </p:blipFill>
        <p:spPr>
          <a:xfrm>
            <a:off x="1929130" y="2785110"/>
            <a:ext cx="5266690" cy="2644140"/>
          </a:xfrm>
          <a:prstGeom prst="rect">
            <a:avLst/>
          </a:prstGeom>
        </p:spPr>
      </p:pic>
      <p:pic>
        <p:nvPicPr>
          <p:cNvPr id="9" name="图片 8"/>
          <p:cNvPicPr>
            <a:picLocks noChangeAspect="1"/>
          </p:cNvPicPr>
          <p:nvPr userDrawn="1">
            <p:custDataLst>
              <p:tags r:id="rId4"/>
            </p:custDataLst>
          </p:nvPr>
        </p:nvPicPr>
        <p:blipFill>
          <a:blip r:embed="rId3">
            <a:alphaModFix amt="40000"/>
          </a:blip>
          <a:stretch>
            <a:fillRect/>
          </a:stretch>
        </p:blipFill>
        <p:spPr>
          <a:xfrm>
            <a:off x="-582930" y="2106930"/>
            <a:ext cx="5266690" cy="2644140"/>
          </a:xfrm>
          <a:prstGeom prst="rect">
            <a:avLst/>
          </a:prstGeom>
        </p:spPr>
      </p:pic>
      <p:pic>
        <p:nvPicPr>
          <p:cNvPr id="7" name="图片 6" descr="WPS图片-抠图"/>
          <p:cNvPicPr>
            <a:picLocks noChangeAspect="1"/>
          </p:cNvPicPr>
          <p:nvPr userDrawn="1">
            <p:custDataLst>
              <p:tags r:id="rId5"/>
            </p:custDataLst>
          </p:nvPr>
        </p:nvPicPr>
        <p:blipFill>
          <a:blip r:embed="rId6">
            <a:alphaModFix amt="95000"/>
            <a:lum contrast="-6000"/>
          </a:blip>
          <a:stretch>
            <a:fillRect/>
          </a:stretch>
        </p:blipFill>
        <p:spPr>
          <a:xfrm>
            <a:off x="0" y="1205230"/>
            <a:ext cx="5928995" cy="5215890"/>
          </a:xfrm>
          <a:prstGeom prst="rect">
            <a:avLst/>
          </a:prstGeom>
        </p:spPr>
      </p:pic>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 name="圆角矩形 9"/>
          <p:cNvSpPr/>
          <p:nvPr userDrawn="1">
            <p:custDataLst>
              <p:tags r:id="rId2"/>
            </p:custDataLst>
          </p:nvPr>
        </p:nvSpPr>
        <p:spPr>
          <a:xfrm>
            <a:off x="324546" y="511452"/>
            <a:ext cx="11537950" cy="6120130"/>
          </a:xfrm>
          <a:prstGeom prst="round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rgbClr val="FFFFFF"/>
              </a:solidFill>
              <a:latin typeface="Open Sans" panose="020B0606030504020204" pitchFamily="34" charset="0"/>
              <a:ea typeface="微软雅黑" panose="020B0503020204020204" charset="-122"/>
              <a:sym typeface="+mn-ea"/>
            </a:endParaRPr>
          </a:p>
        </p:txBody>
      </p:sp>
      <p:pic>
        <p:nvPicPr>
          <p:cNvPr id="6" name="图片 5"/>
          <p:cNvPicPr>
            <a:picLocks noChangeAspect="1"/>
          </p:cNvPicPr>
          <p:nvPr userDrawn="1">
            <p:custDataLst>
              <p:tags r:id="rId3"/>
            </p:custDataLst>
          </p:nvPr>
        </p:nvPicPr>
        <p:blipFill>
          <a:blip r:embed="rId4">
            <a:extLst>
              <a:ext uri="{BEBA8EAE-BF5A-486C-A8C5-ECC9F3942E4B}">
                <a14:imgProps xmlns:a14="http://schemas.microsoft.com/office/drawing/2010/main">
                  <a14:imgLayer r:embed="rId5">
                    <a14:imgEffect>
                      <a14:backgroundRemoval t="1653" b="87603" l="0" r="96172">
                        <a14:foregroundMark x1="9809" y1="37190" x2="85167" y2="47934"/>
                        <a14:foregroundMark x1="73206" y1="40496" x2="73206" y2="40496"/>
                        <a14:foregroundMark x1="78230" y1="31405" x2="78230" y2="31405"/>
                        <a14:foregroundMark x1="77033" y1="44628" x2="77033" y2="44628"/>
                        <a14:foregroundMark x1="78469" y1="52066" x2="78469" y2="52066"/>
                        <a14:foregroundMark x1="78469" y1="59504" x2="78469" y2="59504"/>
                        <a14:foregroundMark x1="49043" y1="55372" x2="49043" y2="55372"/>
                        <a14:foregroundMark x1="50957" y1="49587" x2="50957" y2="49587"/>
                        <a14:foregroundMark x1="51196" y1="38017" x2="41866" y2="57851"/>
                        <a14:foregroundMark x1="54067" y1="54545" x2="7895" y2="47107"/>
                        <a14:foregroundMark x1="35167" y1="31405" x2="35167" y2="31405"/>
                        <a14:foregroundMark x1="46890" y1="61983" x2="46890" y2="61983"/>
                        <a14:foregroundMark x1="84689" y1="79339" x2="84689" y2="79339"/>
                      </a14:backgroundRemoval>
                    </a14:imgEffect>
                  </a14:imgLayer>
                </a14:imgProps>
              </a:ext>
              <a:ext uri="{28A0092B-C50C-407E-A947-70E740481C1C}">
                <a14:useLocalDpi xmlns:a14="http://schemas.microsoft.com/office/drawing/2010/main" val="0"/>
              </a:ext>
            </a:extLst>
          </a:blip>
          <a:stretch>
            <a:fillRect/>
          </a:stretch>
        </p:blipFill>
        <p:spPr>
          <a:xfrm>
            <a:off x="4676633" y="31283"/>
            <a:ext cx="2824594" cy="817646"/>
          </a:xfrm>
          <a:prstGeom prst="rect">
            <a:avLst/>
          </a:prstGeom>
        </p:spPr>
      </p:pic>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199308" y="406081"/>
            <a:ext cx="11787040" cy="62113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Open Sans" panose="020B0606030504020204" pitchFamily="34" charset="0"/>
              <a:ea typeface="微软雅黑" panose="020B0503020204020204" charset="-122"/>
              <a:sym typeface="Open Sans" panose="020B0606030504020204" pitchFamily="34" charset="0"/>
            </a:endParaRPr>
          </a:p>
        </p:txBody>
      </p:sp>
      <p:pic>
        <p:nvPicPr>
          <p:cNvPr id="18" name="图片 17"/>
          <p:cNvPicPr>
            <a:picLocks noChangeAspect="1"/>
          </p:cNvPicPr>
          <p:nvPr userDrawn="1">
            <p:custDataLst>
              <p:tags r:id="rId3"/>
            </p:custDataLst>
          </p:nvPr>
        </p:nvPicPr>
        <p:blipFill>
          <a:blip r:embed="rId4">
            <a:extLst>
              <a:ext uri="{BEBA8EAE-BF5A-486C-A8C5-ECC9F3942E4B}">
                <a14:imgProps xmlns:a14="http://schemas.microsoft.com/office/drawing/2010/main">
                  <a14:imgLayer r:embed="rId5">
                    <a14:imgEffect>
                      <a14:backgroundRemoval t="1653" b="87603" l="0" r="96172">
                        <a14:foregroundMark x1="9809" y1="37190" x2="85167" y2="47934"/>
                        <a14:foregroundMark x1="73206" y1="40496" x2="73206" y2="40496"/>
                        <a14:foregroundMark x1="78230" y1="31405" x2="78230" y2="31405"/>
                        <a14:foregroundMark x1="77033" y1="44628" x2="77033" y2="44628"/>
                        <a14:foregroundMark x1="78469" y1="52066" x2="78469" y2="52066"/>
                        <a14:foregroundMark x1="78469" y1="59504" x2="78469" y2="59504"/>
                        <a14:foregroundMark x1="49043" y1="55372" x2="49043" y2="55372"/>
                        <a14:foregroundMark x1="50957" y1="49587" x2="50957" y2="49587"/>
                        <a14:foregroundMark x1="51196" y1="38017" x2="41866" y2="57851"/>
                        <a14:foregroundMark x1="54067" y1="54545" x2="7895" y2="47107"/>
                        <a14:foregroundMark x1="35167" y1="31405" x2="35167" y2="31405"/>
                        <a14:foregroundMark x1="46890" y1="61983" x2="46890" y2="61983"/>
                        <a14:foregroundMark x1="84689" y1="79339" x2="84689" y2="79339"/>
                      </a14:backgroundRemoval>
                    </a14:imgEffect>
                  </a14:imgLayer>
                </a14:imgProps>
              </a:ext>
              <a:ext uri="{28A0092B-C50C-407E-A947-70E740481C1C}">
                <a14:useLocalDpi xmlns:a14="http://schemas.microsoft.com/office/drawing/2010/main" val="0"/>
              </a:ext>
            </a:extLst>
          </a:blip>
          <a:stretch>
            <a:fillRect/>
          </a:stretch>
        </p:blipFill>
        <p:spPr>
          <a:xfrm>
            <a:off x="4676633" y="31283"/>
            <a:ext cx="2824594" cy="817646"/>
          </a:xfrm>
          <a:prstGeom prst="rect">
            <a:avLst/>
          </a:prstGeom>
        </p:spPr>
      </p:pic>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199308" y="406081"/>
            <a:ext cx="11787040" cy="62113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Open Sans" panose="020B0606030504020204" pitchFamily="34" charset="0"/>
              <a:ea typeface="微软雅黑" panose="020B0503020204020204" charset="-122"/>
              <a:sym typeface="Open Sans" panose="020B0606030504020204" pitchFamily="34" charset="0"/>
            </a:endParaRPr>
          </a:p>
        </p:txBody>
      </p:sp>
      <p:pic>
        <p:nvPicPr>
          <p:cNvPr id="42" name="图片 41"/>
          <p:cNvPicPr>
            <a:picLocks noChangeAspect="1"/>
          </p:cNvPicPr>
          <p:nvPr userDrawn="1">
            <p:custDataLst>
              <p:tags r:id="rId3"/>
            </p:custDataLst>
          </p:nvPr>
        </p:nvPicPr>
        <p:blipFill>
          <a:blip r:embed="rId4">
            <a:extLst>
              <a:ext uri="{BEBA8EAE-BF5A-486C-A8C5-ECC9F3942E4B}">
                <a14:imgProps xmlns:a14="http://schemas.microsoft.com/office/drawing/2010/main">
                  <a14:imgLayer r:embed="rId5">
                    <a14:imgEffect>
                      <a14:backgroundRemoval t="9434" b="89623" l="0" r="100000">
                        <a14:foregroundMark x1="92233" y1="34906" x2="91019" y2="48113"/>
                      </a14:backgroundRemoval>
                    </a14:imgEffect>
                  </a14:imgLayer>
                </a14:imgProps>
              </a:ext>
              <a:ext uri="{28A0092B-C50C-407E-A947-70E740481C1C}">
                <a14:useLocalDpi xmlns:a14="http://schemas.microsoft.com/office/drawing/2010/main" val="0"/>
              </a:ext>
            </a:extLst>
          </a:blip>
          <a:stretch>
            <a:fillRect/>
          </a:stretch>
        </p:blipFill>
        <p:spPr>
          <a:xfrm>
            <a:off x="4126506" y="-14951"/>
            <a:ext cx="3924848" cy="1009791"/>
          </a:xfrm>
          <a:prstGeom prst="rect">
            <a:avLst/>
          </a:prstGeom>
        </p:spPr>
      </p:pic>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199308" y="406081"/>
            <a:ext cx="11787040" cy="62113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Open Sans" panose="020B0606030504020204" pitchFamily="34" charset="0"/>
              <a:ea typeface="微软雅黑" panose="020B0503020204020204" charset="-122"/>
              <a:sym typeface="Open Sans" panose="020B0606030504020204" pitchFamily="34" charset="0"/>
            </a:endParaRPr>
          </a:p>
        </p:txBody>
      </p:sp>
      <p:pic>
        <p:nvPicPr>
          <p:cNvPr id="42" name="图片 41"/>
          <p:cNvPicPr>
            <a:picLocks noChangeAspect="1"/>
          </p:cNvPicPr>
          <p:nvPr userDrawn="1">
            <p:custDataLst>
              <p:tags r:id="rId3"/>
            </p:custDataLst>
          </p:nvPr>
        </p:nvPicPr>
        <p:blipFill>
          <a:blip r:embed="rId4">
            <a:extLst>
              <a:ext uri="{BEBA8EAE-BF5A-486C-A8C5-ECC9F3942E4B}">
                <a14:imgProps xmlns:a14="http://schemas.microsoft.com/office/drawing/2010/main">
                  <a14:imgLayer r:embed="rId5">
                    <a14:imgEffect>
                      <a14:backgroundRemoval t="9434" b="89623" l="0" r="100000">
                        <a14:foregroundMark x1="92233" y1="34906" x2="91019" y2="48113"/>
                      </a14:backgroundRemoval>
                    </a14:imgEffect>
                  </a14:imgLayer>
                </a14:imgProps>
              </a:ext>
              <a:ext uri="{28A0092B-C50C-407E-A947-70E740481C1C}">
                <a14:useLocalDpi xmlns:a14="http://schemas.microsoft.com/office/drawing/2010/main" val="0"/>
              </a:ext>
            </a:extLst>
          </a:blip>
          <a:stretch>
            <a:fillRect/>
          </a:stretch>
        </p:blipFill>
        <p:spPr>
          <a:xfrm>
            <a:off x="4126506" y="-14951"/>
            <a:ext cx="3924848" cy="1009791"/>
          </a:xfrm>
          <a:prstGeom prst="rect">
            <a:avLst/>
          </a:prstGeom>
        </p:spPr>
      </p:pic>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199308" y="406081"/>
            <a:ext cx="11787040" cy="62113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Open Sans" panose="020B0606030504020204" pitchFamily="34" charset="0"/>
              <a:ea typeface="微软雅黑" panose="020B0503020204020204" charset="-122"/>
              <a:sym typeface="Open Sans" panose="020B0606030504020204" pitchFamily="34" charset="0"/>
            </a:endParaRPr>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199308" y="406081"/>
            <a:ext cx="11787040" cy="62113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Open Sans" panose="020B0606030504020204" pitchFamily="34" charset="0"/>
              <a:ea typeface="微软雅黑" panose="020B0503020204020204" charset="-122"/>
              <a:sym typeface="Open Sans" panose="020B0606030504020204" pitchFamily="34" charset="0"/>
            </a:endParaRPr>
          </a:p>
        </p:txBody>
      </p:sp>
      <p:pic>
        <p:nvPicPr>
          <p:cNvPr id="2" name="图片 1"/>
          <p:cNvPicPr>
            <a:picLocks noChangeAspect="1"/>
          </p:cNvPicPr>
          <p:nvPr userDrawn="1">
            <p:custDataLst>
              <p:tags r:id="rId3"/>
            </p:custDataLst>
          </p:nvPr>
        </p:nvPicPr>
        <p:blipFill>
          <a:blip r:embed="rId4">
            <a:extLst>
              <a:ext uri="{BEBA8EAE-BF5A-486C-A8C5-ECC9F3942E4B}">
                <a14:imgProps xmlns:a14="http://schemas.microsoft.com/office/drawing/2010/main">
                  <a14:imgLayer r:embed="rId5">
                    <a14:imgEffect>
                      <a14:backgroundRemoval t="11613" b="95484" l="2927" r="98049">
                        <a14:foregroundMark x1="21789" y1="56129" x2="21789" y2="56129"/>
                        <a14:foregroundMark x1="21789" y1="49677" x2="21789" y2="49677"/>
                        <a14:foregroundMark x1="21789" y1="49677" x2="21789" y2="49677"/>
                        <a14:foregroundMark x1="21789" y1="56129" x2="21789" y2="56129"/>
                        <a14:foregroundMark x1="21626" y1="58065" x2="21626" y2="58065"/>
                        <a14:foregroundMark x1="21463" y1="58065" x2="21463" y2="58065"/>
                      </a14:backgroundRemoval>
                    </a14:imgEffect>
                  </a14:imgLayer>
                </a14:imgProps>
              </a:ext>
              <a:ext uri="{28A0092B-C50C-407E-A947-70E740481C1C}">
                <a14:useLocalDpi xmlns:a14="http://schemas.microsoft.com/office/drawing/2010/main" val="0"/>
              </a:ext>
            </a:extLst>
          </a:blip>
          <a:stretch>
            <a:fillRect/>
          </a:stretch>
        </p:blipFill>
        <p:spPr>
          <a:xfrm>
            <a:off x="4482465" y="-22225"/>
            <a:ext cx="3220720" cy="812165"/>
          </a:xfrm>
          <a:prstGeom prst="rect">
            <a:avLst/>
          </a:prstGeom>
        </p:spPr>
      </p:pic>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fld>
            <a:endParaRPr lang="zh-CN" altLang="en-US"/>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file:///D:\qq&#25991;&#20214;\712321467\Image\C2C\Image2\%7b75232B38-A165-1FB7-499C-2E1C792CACB5%7d.png" TargetMode="External"/><Relationship Id="rId12" Type="http://schemas.openxmlformats.org/officeDocument/2006/relationships/image" Target="../media/image9.png"/><Relationship Id="rId11" Type="http://schemas.openxmlformats.org/officeDocument/2006/relationships/tags" Target="../tags/tag18.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11"/>
            </p:custDataLst>
          </p:nvPr>
        </p:nvPicPr>
        <p:blipFill>
          <a:blip r:embed="rId12" r:link="rId1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pull/>
  </p:transition>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tags" Target="../tags/tag20.xml"/><Relationship Id="rId1" Type="http://schemas.openxmlformats.org/officeDocument/2006/relationships/tags" Target="../tags/tag19.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image" Target="../media/image11.png"/><Relationship Id="rId1" Type="http://schemas.openxmlformats.org/officeDocument/2006/relationships/tags" Target="../tags/tag89.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image" Target="../media/image11.png"/><Relationship Id="rId1" Type="http://schemas.openxmlformats.org/officeDocument/2006/relationships/tags" Target="../tags/tag95.xml"/></Relationships>
</file>

<file path=ppt/slides/_rels/slide12.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image" Target="../media/image16.png"/><Relationship Id="rId3" Type="http://schemas.openxmlformats.org/officeDocument/2006/relationships/tags" Target="../tags/tag103.xml"/><Relationship Id="rId2" Type="http://schemas.openxmlformats.org/officeDocument/2006/relationships/tags" Target="../tags/tag102.xml"/><Relationship Id="rId13" Type="http://schemas.openxmlformats.org/officeDocument/2006/relationships/notesSlide" Target="../notesSlides/notesSlide11.xml"/><Relationship Id="rId12" Type="http://schemas.openxmlformats.org/officeDocument/2006/relationships/slideLayout" Target="../slideLayouts/slideLayout7.xml"/><Relationship Id="rId11" Type="http://schemas.openxmlformats.org/officeDocument/2006/relationships/image" Target="../media/image17.png"/><Relationship Id="rId10" Type="http://schemas.openxmlformats.org/officeDocument/2006/relationships/tags" Target="../tags/tag109.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image" Target="../media/image16.png"/><Relationship Id="rId3" Type="http://schemas.openxmlformats.org/officeDocument/2006/relationships/tags" Target="../tags/tag115.xml"/><Relationship Id="rId2" Type="http://schemas.openxmlformats.org/officeDocument/2006/relationships/tags" Target="../tags/tag114.xml"/><Relationship Id="rId12" Type="http://schemas.openxmlformats.org/officeDocument/2006/relationships/notesSlide" Target="../notesSlides/notesSlide12.xml"/><Relationship Id="rId11" Type="http://schemas.openxmlformats.org/officeDocument/2006/relationships/slideLayout" Target="../slideLayouts/slideLayout7.xml"/><Relationship Id="rId10" Type="http://schemas.openxmlformats.org/officeDocument/2006/relationships/tags" Target="../tags/tag121.xml"/><Relationship Id="rId1" Type="http://schemas.openxmlformats.org/officeDocument/2006/relationships/tags" Target="../tags/tag113.xml"/></Relationships>
</file>

<file path=ppt/slides/_rels/slide14.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image" Target="../media/image18.png"/><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image" Target="../media/image16.png"/><Relationship Id="rId3" Type="http://schemas.openxmlformats.org/officeDocument/2006/relationships/tags" Target="../tags/tag127.xml"/><Relationship Id="rId2" Type="http://schemas.openxmlformats.org/officeDocument/2006/relationships/tags" Target="../tags/tag126.xml"/><Relationship Id="rId12" Type="http://schemas.openxmlformats.org/officeDocument/2006/relationships/notesSlide" Target="../notesSlides/notesSlide13.xml"/><Relationship Id="rId11" Type="http://schemas.openxmlformats.org/officeDocument/2006/relationships/slideLayout" Target="../slideLayouts/slideLayout7.xml"/><Relationship Id="rId10" Type="http://schemas.openxmlformats.org/officeDocument/2006/relationships/tags" Target="../tags/tag132.xml"/><Relationship Id="rId1" Type="http://schemas.openxmlformats.org/officeDocument/2006/relationships/tags" Target="../tags/tag125.xml"/></Relationships>
</file>

<file path=ppt/slides/_rels/slide15.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image" Target="../media/image18.png"/><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image" Target="../media/image16.png"/><Relationship Id="rId3" Type="http://schemas.openxmlformats.org/officeDocument/2006/relationships/tags" Target="../tags/tag138.xml"/><Relationship Id="rId2" Type="http://schemas.openxmlformats.org/officeDocument/2006/relationships/tags" Target="../tags/tag137.xml"/><Relationship Id="rId13" Type="http://schemas.openxmlformats.org/officeDocument/2006/relationships/notesSlide" Target="../notesSlides/notesSlide14.xml"/><Relationship Id="rId12" Type="http://schemas.openxmlformats.org/officeDocument/2006/relationships/slideLayout" Target="../slideLayouts/slideLayout7.xml"/><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tags" Target="../tags/tag136.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6.xml"/><Relationship Id="rId6" Type="http://schemas.openxmlformats.org/officeDocument/2006/relationships/tags" Target="../tags/tag151.xml"/><Relationship Id="rId5" Type="http://schemas.openxmlformats.org/officeDocument/2006/relationships/image" Target="../media/image20.png"/><Relationship Id="rId4" Type="http://schemas.openxmlformats.org/officeDocument/2006/relationships/tags" Target="../tags/tag150.xml"/><Relationship Id="rId3" Type="http://schemas.openxmlformats.org/officeDocument/2006/relationships/image" Target="../media/image19.png"/><Relationship Id="rId2" Type="http://schemas.openxmlformats.org/officeDocument/2006/relationships/tags" Target="../tags/tag149.xml"/><Relationship Id="rId1" Type="http://schemas.openxmlformats.org/officeDocument/2006/relationships/tags" Target="../tags/tag148.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9.xml"/><Relationship Id="rId3" Type="http://schemas.openxmlformats.org/officeDocument/2006/relationships/themeOverride" Target="../theme/themeOverride2.xml"/><Relationship Id="rId2" Type="http://schemas.openxmlformats.org/officeDocument/2006/relationships/tags" Target="../tags/tag155.xml"/><Relationship Id="rId1" Type="http://schemas.openxmlformats.org/officeDocument/2006/relationships/tags" Target="../tags/tag154.xml"/></Relationships>
</file>

<file path=ppt/slides/_rels/slide2.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image" Target="../media/image10.png"/><Relationship Id="rId2" Type="http://schemas.openxmlformats.org/officeDocument/2006/relationships/tags" Target="../tags/tag25.xml"/><Relationship Id="rId14" Type="http://schemas.openxmlformats.org/officeDocument/2006/relationships/slideLayout" Target="../slideLayouts/slideLayout7.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image" Target="../media/image12.png"/><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image" Target="../media/image11.png"/><Relationship Id="rId2" Type="http://schemas.openxmlformats.org/officeDocument/2006/relationships/tags" Target="../tags/tag37.xml"/><Relationship Id="rId17" Type="http://schemas.openxmlformats.org/officeDocument/2006/relationships/notesSlide" Target="../notesSlides/notesSlide2.xml"/><Relationship Id="rId16" Type="http://schemas.openxmlformats.org/officeDocument/2006/relationships/slideLayout" Target="../slideLayouts/slideLayout7.xml"/><Relationship Id="rId15" Type="http://schemas.openxmlformats.org/officeDocument/2006/relationships/image" Target="../media/image14.png"/><Relationship Id="rId14" Type="http://schemas.openxmlformats.org/officeDocument/2006/relationships/tags" Target="../tags/tag46.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image" Target="../media/image13.png"/><Relationship Id="rId10" Type="http://schemas.openxmlformats.org/officeDocument/2006/relationships/tags" Target="../tags/tag43.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image" Target="../media/image11.png"/><Relationship Id="rId2" Type="http://schemas.openxmlformats.org/officeDocument/2006/relationships/tags" Target="../tags/tag51.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image" Target="../media/image11.png"/><Relationship Id="rId1" Type="http://schemas.openxmlformats.org/officeDocument/2006/relationships/tags" Target="../tags/tag57.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11.png"/><Relationship Id="rId1" Type="http://schemas.openxmlformats.org/officeDocument/2006/relationships/tags" Target="../tags/tag63.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7.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image" Target="../media/image11.png"/><Relationship Id="rId1" Type="http://schemas.openxmlformats.org/officeDocument/2006/relationships/tags" Target="../tags/tag69.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image" Target="../media/image11.png"/><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image" Target="../media/image11.png"/><Relationship Id="rId1" Type="http://schemas.openxmlformats.org/officeDocument/2006/relationships/tags" Target="../tags/tag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12192635" cy="6858000"/>
          </a:xfrm>
          <a:prstGeom prst="rect">
            <a:avLst/>
          </a:prstGeom>
          <a:solidFill>
            <a:srgbClr val="FFFFFF">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文本框 4"/>
          <p:cNvSpPr txBox="1"/>
          <p:nvPr>
            <p:custDataLst>
              <p:tags r:id="rId2"/>
            </p:custDataLst>
          </p:nvPr>
        </p:nvSpPr>
        <p:spPr>
          <a:xfrm>
            <a:off x="5056505" y="1222375"/>
            <a:ext cx="6556375" cy="2584450"/>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50000"/>
              </a:lnSpc>
              <a:buClrTx/>
              <a:buSzTx/>
              <a:buFontTx/>
              <a:defRPr/>
            </a:pPr>
            <a:r>
              <a:rPr lang="en-US" altLang="zh-CN" sz="5400" b="1">
                <a:solidFill>
                  <a:schemeClr val="accent6">
                    <a:lumMod val="75000"/>
                  </a:schemeClr>
                </a:solidFill>
                <a:latin typeface="Segoe UI Black" panose="020B0A02040204020203" pitchFamily="34" charset="0"/>
                <a:ea typeface="Segoe UI Black" panose="020B0A02040204020203" pitchFamily="34" charset="0"/>
                <a:cs typeface="Segoe UI Black" panose="020B0A02040204020203" pitchFamily="34" charset="0"/>
                <a:sym typeface="Source Han Serif SC" panose="02020400000000000000" pitchFamily="18" charset="-122"/>
              </a:rPr>
              <a:t>Unit 6</a:t>
            </a:r>
            <a:endParaRPr lang="en-US" altLang="zh-CN" sz="5400" b="1">
              <a:solidFill>
                <a:schemeClr val="accent6">
                  <a:lumMod val="75000"/>
                </a:schemeClr>
              </a:solidFill>
              <a:latin typeface="Segoe UI Black" panose="020B0A02040204020203" pitchFamily="34" charset="0"/>
              <a:ea typeface="Segoe UI Black" panose="020B0A02040204020203" pitchFamily="34" charset="0"/>
              <a:cs typeface="Segoe UI Black" panose="020B0A02040204020203" pitchFamily="34" charset="0"/>
              <a:sym typeface="Source Han Serif SC" panose="02020400000000000000" pitchFamily="18" charset="-122"/>
            </a:endParaRPr>
          </a:p>
          <a:p>
            <a:pPr lvl="0" algn="ctr">
              <a:lnSpc>
                <a:spcPct val="150000"/>
              </a:lnSpc>
              <a:buClrTx/>
              <a:buSzTx/>
              <a:buFontTx/>
              <a:defRPr/>
            </a:pPr>
            <a:r>
              <a:rPr lang="en-US" altLang="zh-CN" sz="5400" b="1">
                <a:solidFill>
                  <a:schemeClr val="accent6">
                    <a:lumMod val="75000"/>
                  </a:schemeClr>
                </a:solidFill>
                <a:latin typeface="Segoe UI Black" panose="020B0A02040204020203" pitchFamily="34" charset="0"/>
                <a:ea typeface="Segoe UI Black" panose="020B0A02040204020203" pitchFamily="34" charset="0"/>
                <a:cs typeface="Segoe UI Black" panose="020B0A02040204020203" pitchFamily="34" charset="0"/>
                <a:sym typeface="Source Han Serif SC" panose="02020400000000000000" pitchFamily="18" charset="-122"/>
              </a:rPr>
              <a:t>Nurturing nature</a:t>
            </a:r>
            <a:endParaRPr lang="en-US" altLang="zh-CN" sz="5400" b="1">
              <a:solidFill>
                <a:schemeClr val="accent6">
                  <a:lumMod val="75000"/>
                </a:schemeClr>
              </a:solidFill>
              <a:latin typeface="Segoe UI Black" panose="020B0A02040204020203" pitchFamily="34" charset="0"/>
              <a:ea typeface="Segoe UI Black" panose="020B0A02040204020203" pitchFamily="34" charset="0"/>
              <a:cs typeface="Segoe UI Black" panose="020B0A02040204020203" pitchFamily="34" charset="0"/>
              <a:sym typeface="Source Han Serif SC" panose="02020400000000000000" pitchFamily="18" charset="-122"/>
            </a:endParaRPr>
          </a:p>
        </p:txBody>
      </p:sp>
      <p:sp>
        <p:nvSpPr>
          <p:cNvPr id="3" name="文本框 2"/>
          <p:cNvSpPr txBox="1"/>
          <p:nvPr/>
        </p:nvSpPr>
        <p:spPr>
          <a:xfrm>
            <a:off x="5969635" y="4364355"/>
            <a:ext cx="2113280" cy="645160"/>
          </a:xfrm>
          <a:prstGeom prst="rect">
            <a:avLst/>
          </a:prstGeom>
          <a:noFill/>
        </p:spPr>
        <p:txBody>
          <a:bodyPr wrap="none" rtlCol="0">
            <a:spAutoFit/>
          </a:bodyPr>
          <a:p>
            <a:r>
              <a:rPr lang="en-US" altLang="zh-CN" sz="3600">
                <a:solidFill>
                  <a:srgbClr val="FF0000"/>
                </a:solidFill>
              </a:rPr>
              <a:t>Grammar</a:t>
            </a:r>
            <a:endParaRPr lang="en-US" altLang="zh-CN" sz="3600">
              <a:solidFill>
                <a:srgbClr val="FF0000"/>
              </a:solidFill>
            </a:endParaRPr>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2"/>
          <a:stretch>
            <a:fillRect/>
          </a:stretch>
        </p:blipFill>
        <p:spPr>
          <a:xfrm>
            <a:off x="10988297" y="699361"/>
            <a:ext cx="792843" cy="792843"/>
          </a:xfrm>
          <a:prstGeom prst="rect">
            <a:avLst/>
          </a:prstGeom>
        </p:spPr>
      </p:pic>
      <p:sp>
        <p:nvSpPr>
          <p:cNvPr id="7" name="圆角矩形 6"/>
          <p:cNvSpPr/>
          <p:nvPr>
            <p:custDataLst>
              <p:tags r:id="rId3"/>
            </p:custDataLst>
          </p:nvPr>
        </p:nvSpPr>
        <p:spPr>
          <a:xfrm>
            <a:off x="325755" y="829310"/>
            <a:ext cx="1543050" cy="66294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0" algn="ctr">
              <a:lnSpc>
                <a:spcPct val="100000"/>
              </a:lnSpc>
              <a:buClrTx/>
              <a:buSzTx/>
              <a:buFont typeface="Arial" panose="020B0604020202020204" pitchFamily="34" charset="0"/>
              <a:buNone/>
            </a:pPr>
            <a:r>
              <a:rPr lang="zh-CN" altLang="en-US" sz="3200" b="1">
                <a:solidFill>
                  <a:schemeClr val="accent4">
                    <a:lumMod val="50000"/>
                  </a:schemeClr>
                </a:solidFill>
                <a:latin typeface="Comic Sans MS" panose="030F0702030302020204" pitchFamily="66" charset="0"/>
                <a:cs typeface="Comic Sans MS" panose="030F0702030302020204" pitchFamily="66" charset="0"/>
                <a:sym typeface="思源黑体 CN Normal" panose="020B0400000000000000" pitchFamily="34" charset="-122"/>
              </a:rPr>
              <a:t>区分</a:t>
            </a:r>
            <a:endParaRPr lang="zh-CN" altLang="en-US" sz="3200" b="1">
              <a:solidFill>
                <a:schemeClr val="accent4">
                  <a:lumMod val="50000"/>
                </a:schemeClr>
              </a:solidFill>
              <a:latin typeface="Comic Sans MS" panose="030F0702030302020204" pitchFamily="66" charset="0"/>
              <a:cs typeface="Comic Sans MS" panose="030F0702030302020204" pitchFamily="66" charset="0"/>
              <a:sym typeface="思源黑体 CN Normal" panose="020B0400000000000000" pitchFamily="34" charset="-122"/>
            </a:endParaRPr>
          </a:p>
        </p:txBody>
      </p:sp>
      <p:sp>
        <p:nvSpPr>
          <p:cNvPr id="4" name="矩形 3"/>
          <p:cNvSpPr/>
          <p:nvPr>
            <p:custDataLst>
              <p:tags r:id="rId4"/>
            </p:custDataLst>
          </p:nvPr>
        </p:nvSpPr>
        <p:spPr>
          <a:xfrm>
            <a:off x="227966" y="1623115"/>
            <a:ext cx="11746395" cy="4502785"/>
          </a:xfrm>
          <a:prstGeom prst="rect">
            <a:avLst/>
          </a:prstGeom>
        </p:spPr>
        <p:txBody>
          <a:bodyPr wrap="square">
            <a:spAutoFit/>
          </a:bodyPr>
          <a:lstStyle/>
          <a:p>
            <a:pPr algn="just">
              <a:lnSpc>
                <a:spcPct val="150000"/>
              </a:lnSpc>
              <a:tabLst>
                <a:tab pos="198120" algn="l"/>
              </a:tabLst>
            </a:pPr>
            <a:r>
              <a:rPr lang="zh-CN" altLang="en-US"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现在完成时和现在完成进行时的区别：</a:t>
            </a:r>
            <a:endParaRPr lang="en-US" altLang="zh-CN"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indent="-342900" algn="just">
              <a:lnSpc>
                <a:spcPct val="150000"/>
              </a:lnSpc>
              <a:buFont typeface="Arial" panose="020B0604020202020204" pitchFamily="34" charset="0"/>
              <a:buChar char="•"/>
              <a:tabLst>
                <a:tab pos="198120" algn="l"/>
              </a:tabLst>
            </a:pP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③</a:t>
            </a: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 </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现在完成时</a:t>
            </a:r>
            <a:r>
              <a:rPr lang="zh-CN" altLang="en-US" sz="2400"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rPr>
              <a:t>既可用于状态性动词，也可用于动作性动词</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a:t>
            </a:r>
            <a:endPar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algn="just">
              <a:lnSpc>
                <a:spcPct val="150000"/>
              </a:lnSpc>
              <a:spcAft>
                <a:spcPts val="2000"/>
              </a:spcAft>
              <a:tabLst>
                <a:tab pos="198120" algn="l"/>
              </a:tabLst>
            </a:pP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        现在完成进行时通常</a:t>
            </a:r>
            <a:r>
              <a:rPr lang="zh-CN" altLang="en-US" sz="2400"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rPr>
              <a:t>只用于动作性动词</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a:t>
            </a:r>
            <a:endPar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indent="720090" algn="just">
              <a:lnSpc>
                <a:spcPct val="150000"/>
              </a:lnSpc>
              <a:buFont typeface="Arial" panose="020B0604020202020204" pitchFamily="34" charset="0"/>
              <a:buChar char="•"/>
              <a:tabLst>
                <a:tab pos="198120" algn="l"/>
              </a:tabLst>
            </a:pPr>
            <a:r>
              <a:rPr lang="en-GB" altLang="zh-CN" sz="20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I have had this computer for 10 years, with which I have written plenty of articles.</a:t>
            </a:r>
            <a:endParaRPr lang="en-GB" altLang="zh-CN" sz="20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algn="just">
              <a:lnSpc>
                <a:spcPct val="150000"/>
              </a:lnSpc>
              <a:tabLst>
                <a:tab pos="198120" algn=""/>
              </a:tabLst>
            </a:pP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         我已</a:t>
            </a:r>
            <a:r>
              <a:rPr lang="zh-CN" altLang="en-US"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拥有</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这台电脑</a:t>
            </a:r>
            <a:r>
              <a:rPr lang="en-US" altLang="zh-CN"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10</a:t>
            </a:r>
            <a:r>
              <a:rPr lang="zh-CN" altLang="en-US"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年之久了</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，并用它写了大量的文章。</a:t>
            </a:r>
            <a:endPar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algn="just">
              <a:lnSpc>
                <a:spcPct val="100000"/>
              </a:lnSpc>
              <a:tabLst>
                <a:tab pos="198120" algn="l"/>
              </a:tabLst>
            </a:pPr>
            <a:endPar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algn="just">
              <a:lnSpc>
                <a:spcPct val="150000"/>
              </a:lnSpc>
              <a:tabLst>
                <a:tab pos="198120" algn="l"/>
              </a:tabLst>
            </a:pPr>
            <a:r>
              <a:rPr lang="en-GB"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         I have been writing articles with this computer for 10 years.</a:t>
            </a:r>
            <a:endParaRPr lang="en-GB"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algn="just">
              <a:lnSpc>
                <a:spcPct val="150000"/>
              </a:lnSpc>
              <a:tabLst>
                <a:tab pos="198120" algn=""/>
              </a:tabLst>
            </a:pPr>
            <a:r>
              <a:rPr lang="en-GB"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         10</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年来我</a:t>
            </a:r>
            <a:r>
              <a:rPr lang="zh-CN" altLang="en-US"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一直用</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这台电脑</a:t>
            </a:r>
            <a:r>
              <a:rPr lang="zh-CN" altLang="en-US"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写文章</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a:t>
            </a:r>
            <a:endPar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2"/>
          <a:stretch>
            <a:fillRect/>
          </a:stretch>
        </p:blipFill>
        <p:spPr>
          <a:xfrm>
            <a:off x="10988297" y="699361"/>
            <a:ext cx="792843" cy="792843"/>
          </a:xfrm>
          <a:prstGeom prst="rect">
            <a:avLst/>
          </a:prstGeom>
        </p:spPr>
      </p:pic>
      <p:sp>
        <p:nvSpPr>
          <p:cNvPr id="7" name="圆角矩形 6"/>
          <p:cNvSpPr/>
          <p:nvPr>
            <p:custDataLst>
              <p:tags r:id="rId3"/>
            </p:custDataLst>
          </p:nvPr>
        </p:nvSpPr>
        <p:spPr>
          <a:xfrm>
            <a:off x="325755" y="829310"/>
            <a:ext cx="1543050" cy="66294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0" algn="ctr">
              <a:lnSpc>
                <a:spcPct val="100000"/>
              </a:lnSpc>
              <a:buClrTx/>
              <a:buSzTx/>
              <a:buFont typeface="Arial" panose="020B0604020202020204" pitchFamily="34" charset="0"/>
              <a:buNone/>
            </a:pPr>
            <a:r>
              <a:rPr lang="zh-CN" altLang="en-US" sz="3200" b="1">
                <a:solidFill>
                  <a:schemeClr val="accent4">
                    <a:lumMod val="50000"/>
                  </a:schemeClr>
                </a:solidFill>
                <a:latin typeface="Comic Sans MS" panose="030F0702030302020204" pitchFamily="66" charset="0"/>
                <a:cs typeface="Comic Sans MS" panose="030F0702030302020204" pitchFamily="66" charset="0"/>
                <a:sym typeface="思源黑体 CN Normal" panose="020B0400000000000000" pitchFamily="34" charset="-122"/>
              </a:rPr>
              <a:t>区分</a:t>
            </a:r>
            <a:endParaRPr lang="zh-CN" altLang="en-US" sz="3200" b="1">
              <a:solidFill>
                <a:schemeClr val="accent4">
                  <a:lumMod val="50000"/>
                </a:schemeClr>
              </a:solidFill>
              <a:latin typeface="Comic Sans MS" panose="030F0702030302020204" pitchFamily="66" charset="0"/>
              <a:cs typeface="Comic Sans MS" panose="030F0702030302020204" pitchFamily="66" charset="0"/>
              <a:sym typeface="思源黑体 CN Normal" panose="020B0400000000000000" pitchFamily="34" charset="-122"/>
            </a:endParaRPr>
          </a:p>
        </p:txBody>
      </p:sp>
      <p:sp>
        <p:nvSpPr>
          <p:cNvPr id="2" name="矩形 1"/>
          <p:cNvSpPr/>
          <p:nvPr>
            <p:custDataLst>
              <p:tags r:id="rId4"/>
            </p:custDataLst>
          </p:nvPr>
        </p:nvSpPr>
        <p:spPr>
          <a:xfrm>
            <a:off x="262255" y="1131570"/>
            <a:ext cx="11666855" cy="5187315"/>
          </a:xfrm>
          <a:prstGeom prst="rect">
            <a:avLst/>
          </a:prstGeom>
        </p:spPr>
        <p:txBody>
          <a:bodyPr wrap="square">
            <a:noAutofit/>
          </a:bodyPr>
          <a:lstStyle/>
          <a:p>
            <a:pPr algn="just">
              <a:lnSpc>
                <a:spcPct val="150000"/>
              </a:lnSpc>
              <a:tabLst>
                <a:tab pos="198120" algn=""/>
              </a:tabLst>
            </a:pPr>
            <a:endPar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algn="just">
              <a:lnSpc>
                <a:spcPct val="150000"/>
              </a:lnSpc>
              <a:spcAft>
                <a:spcPts val="2000"/>
              </a:spcAft>
              <a:tabLst>
                <a:tab pos="198120" algn=""/>
              </a:tabLst>
            </a:pPr>
            <a:r>
              <a:rPr lang="zh-CN" altLang="en-US"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现在完成时和现在完成进行时的区别：</a:t>
            </a:r>
            <a:endParaRPr lang="en-US" altLang="zh-CN"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indent="-342900" algn="just">
              <a:lnSpc>
                <a:spcPct val="150000"/>
              </a:lnSpc>
              <a:spcAft>
                <a:spcPts val="2000"/>
              </a:spcAft>
              <a:buFont typeface="Arial" panose="020B0604020202020204" pitchFamily="34" charset="0"/>
              <a:buChar char="•"/>
              <a:tabLst>
                <a:tab pos="198120" algn=""/>
              </a:tabLst>
            </a:pP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④有少数动词</a:t>
            </a: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如：</a:t>
            </a: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work</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a:t>
            </a: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study</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a:t>
            </a: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live teach</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a:t>
            </a: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stay </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等</a:t>
            </a: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在表示持续一段时间时用这两种时态含义差不多，只是用现在完成进行时</a:t>
            </a:r>
            <a:r>
              <a:rPr lang="zh-CN" altLang="en-US" sz="2400"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rPr>
              <a:t>更强调动作的持续性</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a:t>
            </a:r>
            <a:endPar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indent="720090" algn="just">
              <a:lnSpc>
                <a:spcPct val="150000"/>
              </a:lnSpc>
              <a:buFont typeface="Arial" panose="020B0604020202020204" pitchFamily="34" charset="0"/>
              <a:buChar char="•"/>
              <a:tabLst>
                <a:tab pos="198120" algn="l"/>
              </a:tabLst>
            </a:pPr>
            <a:r>
              <a:rPr lang="en-GB"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—How long have you worked/been working here?</a:t>
            </a:r>
            <a:endParaRPr lang="en-GB"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algn="just">
              <a:lnSpc>
                <a:spcPct val="150000"/>
              </a:lnSpc>
              <a:tabLst>
                <a:tab pos="198120" algn="l"/>
              </a:tabLst>
            </a:pP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         你在这儿工作多长时间了？</a:t>
            </a:r>
            <a:endPar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algn="just">
              <a:lnSpc>
                <a:spcPct val="150000"/>
              </a:lnSpc>
              <a:tabLst>
                <a:tab pos="198120" algn="l"/>
              </a:tabLst>
            </a:pP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         —</a:t>
            </a:r>
            <a:r>
              <a:rPr lang="en-GB"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Ten years.</a:t>
            </a:r>
            <a:endParaRPr lang="en-GB"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algn="just">
              <a:lnSpc>
                <a:spcPct val="150000"/>
              </a:lnSpc>
              <a:tabLst>
                <a:tab pos="198120" algn=""/>
              </a:tabLst>
            </a:pPr>
            <a:r>
              <a:rPr lang="en-GB"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         10</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年了。</a:t>
            </a:r>
            <a:endPar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algn="just">
              <a:lnSpc>
                <a:spcPct val="150000"/>
              </a:lnSpc>
              <a:spcAft>
                <a:spcPts val="2000"/>
              </a:spcAft>
              <a:tabLst>
                <a:tab pos="198120" algn="l"/>
              </a:tabLst>
            </a:pPr>
            <a:endPar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28502" y="1382191"/>
            <a:ext cx="7378148" cy="78718"/>
          </a:xfrm>
          <a:prstGeom prst="rect">
            <a:avLst/>
          </a:prstGeom>
          <a:solidFill>
            <a:srgbClr val="F7AD10">
              <a:alpha val="3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 name="矩形 1"/>
          <p:cNvSpPr/>
          <p:nvPr>
            <p:custDataLst>
              <p:tags r:id="rId2"/>
            </p:custDataLst>
          </p:nvPr>
        </p:nvSpPr>
        <p:spPr>
          <a:xfrm>
            <a:off x="424070" y="621552"/>
            <a:ext cx="4731026" cy="737235"/>
          </a:xfrm>
          <a:prstGeom prst="rect">
            <a:avLst/>
          </a:prstGeom>
        </p:spPr>
        <p:txBody>
          <a:bodyPr wrap="square">
            <a:spAutoFit/>
          </a:bodyPr>
          <a:lstStyle/>
          <a:p>
            <a:pPr algn="just">
              <a:lnSpc>
                <a:spcPct val="150000"/>
              </a:lnSpc>
              <a:spcAft>
                <a:spcPts val="2200"/>
              </a:spcAft>
              <a:tabLst>
                <a:tab pos="198120" algn=""/>
              </a:tabLst>
            </a:pPr>
            <a:r>
              <a:rPr lang="en-US" altLang="zh-CN" sz="2800" b="1" kern="100">
                <a:solidFill>
                  <a:srgbClr val="000000">
                    <a:lumMod val="75000"/>
                    <a:lumOff val="25000"/>
                  </a:srgbClr>
                </a:solidFill>
                <a:latin typeface="Comic Sans MS" panose="030F0702030302020204" pitchFamily="66" charset="0"/>
                <a:cs typeface="Comic Sans MS" panose="030F0702030302020204" pitchFamily="66" charset="0"/>
              </a:rPr>
              <a:t>Exercise</a:t>
            </a:r>
            <a:endParaRPr lang="en-US" altLang="zh-CN" sz="2400" kern="100">
              <a:solidFill>
                <a:srgbClr val="000000">
                  <a:lumMod val="75000"/>
                  <a:lumOff val="25000"/>
                </a:srgbClr>
              </a:solidFill>
              <a:latin typeface="Comic Sans MS" panose="030F0702030302020204" pitchFamily="66" charset="0"/>
              <a:cs typeface="Comic Sans MS" panose="030F0702030302020204" pitchFamily="66" charset="0"/>
            </a:endParaRPr>
          </a:p>
        </p:txBody>
      </p:sp>
      <p:pic>
        <p:nvPicPr>
          <p:cNvPr id="102" name="图片 101"/>
          <p:cNvPicPr/>
          <p:nvPr>
            <p:custDataLst>
              <p:tags r:id="rId3"/>
            </p:custDataLst>
          </p:nvPr>
        </p:nvPicPr>
        <p:blipFill>
          <a:blip r:embed="rId4"/>
          <a:stretch>
            <a:fillRect/>
          </a:stretch>
        </p:blipFill>
        <p:spPr>
          <a:xfrm>
            <a:off x="9836785" y="4041775"/>
            <a:ext cx="2019935" cy="2591435"/>
          </a:xfrm>
          <a:prstGeom prst="rect">
            <a:avLst/>
          </a:prstGeom>
          <a:noFill/>
          <a:ln w="9525">
            <a:noFill/>
          </a:ln>
        </p:spPr>
      </p:pic>
      <p:sp>
        <p:nvSpPr>
          <p:cNvPr id="3" name="矩形 2"/>
          <p:cNvSpPr/>
          <p:nvPr>
            <p:custDataLst>
              <p:tags r:id="rId5"/>
            </p:custDataLst>
          </p:nvPr>
        </p:nvSpPr>
        <p:spPr>
          <a:xfrm>
            <a:off x="228600" y="1358900"/>
            <a:ext cx="10949305" cy="5122545"/>
          </a:xfrm>
          <a:prstGeom prst="rect">
            <a:avLst/>
          </a:prstGeom>
        </p:spPr>
        <p:txBody>
          <a:bodyPr wrap="square">
            <a:noAutofit/>
          </a:bodyPr>
          <a:lstStyle/>
          <a:p>
            <a:pPr lvl="0" indent="0" algn="l">
              <a:lnSpc>
                <a:spcPct val="150000"/>
              </a:lnSpc>
              <a:buClrTx/>
              <a:buSzTx/>
              <a:buFont typeface="+mj-lt"/>
              <a:buNone/>
            </a:pPr>
            <a:endParaRPr lang="en-US" altLang="zh-CN" sz="2400" kern="100">
              <a:latin typeface="Comic Sans MS" panose="030F0702030302020204" pitchFamily="66" charset="0"/>
              <a:cs typeface="Comic Sans MS" panose="030F0702030302020204" pitchFamily="66" charset="0"/>
              <a:sym typeface="+mn-ea"/>
            </a:endParaRPr>
          </a:p>
        </p:txBody>
      </p:sp>
      <p:sp>
        <p:nvSpPr>
          <p:cNvPr id="8" name="文本框 7"/>
          <p:cNvSpPr txBox="1"/>
          <p:nvPr>
            <p:custDataLst>
              <p:tags r:id="rId6"/>
            </p:custDataLst>
          </p:nvPr>
        </p:nvSpPr>
        <p:spPr>
          <a:xfrm>
            <a:off x="337820" y="1880870"/>
            <a:ext cx="11518900" cy="3096260"/>
          </a:xfrm>
          <a:prstGeom prst="rect">
            <a:avLst/>
          </a:prstGeom>
          <a:noFill/>
        </p:spPr>
        <p:txBody>
          <a:bodyPr wrap="square" rtlCol="0">
            <a:noAutofit/>
          </a:bodyPr>
          <a:lstStyle/>
          <a:p>
            <a:pPr>
              <a:lnSpc>
                <a:spcPct val="310000"/>
              </a:lnSpc>
            </a:pPr>
            <a:r>
              <a:rPr lang="zh-CN" altLang="en-US" sz="2400">
                <a:latin typeface="Comic Sans MS" panose="030F0702030302020204" pitchFamily="66" charset="0"/>
                <a:cs typeface="Comic Sans MS" panose="030F0702030302020204" pitchFamily="66" charset="0"/>
              </a:rPr>
              <a:t>(1) You should go to bed. You ___________________ (watch) TV for 5 hours.</a:t>
            </a:r>
            <a:endParaRPr lang="zh-CN" altLang="en-US" sz="2400">
              <a:latin typeface="Comic Sans MS" panose="030F0702030302020204" pitchFamily="66" charset="0"/>
              <a:cs typeface="Comic Sans MS" panose="030F0702030302020204" pitchFamily="66" charset="0"/>
            </a:endParaRPr>
          </a:p>
          <a:p>
            <a:pPr>
              <a:lnSpc>
                <a:spcPct val="310000"/>
              </a:lnSpc>
            </a:pPr>
            <a:r>
              <a:rPr lang="zh-CN" altLang="en-US" sz="2400">
                <a:latin typeface="Comic Sans MS" panose="030F0702030302020204" pitchFamily="66" charset="0"/>
                <a:cs typeface="Comic Sans MS" panose="030F0702030302020204" pitchFamily="66" charset="0"/>
              </a:rPr>
              <a:t>(2) I _________________ (write) letters since 6 o'clock.</a:t>
            </a:r>
            <a:endParaRPr lang="zh-CN" altLang="en-US" sz="2400">
              <a:latin typeface="Comic Sans MS" panose="030F0702030302020204" pitchFamily="66" charset="0"/>
              <a:cs typeface="Comic Sans MS" panose="030F0702030302020204" pitchFamily="66" charset="0"/>
            </a:endParaRPr>
          </a:p>
          <a:p>
            <a:pPr>
              <a:lnSpc>
                <a:spcPct val="310000"/>
              </a:lnSpc>
            </a:pPr>
            <a:r>
              <a:rPr lang="zh-CN" altLang="en-US" sz="2400">
                <a:latin typeface="Comic Sans MS" panose="030F0702030302020204" pitchFamily="66" charset="0"/>
                <a:cs typeface="Comic Sans MS" panose="030F0702030302020204" pitchFamily="66" charset="0"/>
              </a:rPr>
              <a:t>(3) I _________________ (look) for him everywhere. Where can he be?</a:t>
            </a:r>
            <a:endParaRPr lang="zh-CN" altLang="en-US" sz="2400">
              <a:latin typeface="Comic Sans MS" panose="030F0702030302020204" pitchFamily="66" charset="0"/>
              <a:cs typeface="Comic Sans MS" panose="030F0702030302020204" pitchFamily="66" charset="0"/>
            </a:endParaRPr>
          </a:p>
        </p:txBody>
      </p:sp>
      <p:sp>
        <p:nvSpPr>
          <p:cNvPr id="4" name="矩形 3"/>
          <p:cNvSpPr/>
          <p:nvPr>
            <p:custDataLst>
              <p:tags r:id="rId7"/>
            </p:custDataLst>
          </p:nvPr>
        </p:nvSpPr>
        <p:spPr>
          <a:xfrm>
            <a:off x="4640421" y="2396850"/>
            <a:ext cx="3530600" cy="521970"/>
          </a:xfrm>
          <a:prstGeom prst="rect">
            <a:avLst/>
          </a:prstGeom>
        </p:spPr>
        <p:txBody>
          <a:bodyPr wrap="none">
            <a:spAutoFit/>
          </a:bodyPr>
          <a:lstStyle/>
          <a:p>
            <a:r>
              <a:rPr lang="en-US" altLang="zh-CN" sz="2800" b="1" kern="100">
                <a:solidFill>
                  <a:schemeClr val="accent2">
                    <a:lumMod val="75000"/>
                  </a:schemeClr>
                </a:solidFill>
                <a:latin typeface="Comic Sans MS" panose="030F0702030302020204" pitchFamily="66" charset="0"/>
                <a:ea typeface="宋体" panose="02010600030101010101" pitchFamily="2" charset="-122"/>
                <a:cs typeface="Comic Sans MS" panose="030F0702030302020204" pitchFamily="66" charset="0"/>
              </a:rPr>
              <a:t>have been watching</a:t>
            </a:r>
            <a:endParaRPr lang="en-US" altLang="zh-CN" sz="2800" b="1" kern="100">
              <a:solidFill>
                <a:schemeClr val="accent2">
                  <a:lumMod val="75000"/>
                </a:schemeClr>
              </a:solidFill>
              <a:latin typeface="Comic Sans MS" panose="030F0702030302020204" pitchFamily="66" charset="0"/>
              <a:ea typeface="宋体" panose="02010600030101010101" pitchFamily="2" charset="-122"/>
              <a:cs typeface="Comic Sans MS" panose="030F0702030302020204" pitchFamily="66" charset="0"/>
            </a:endParaRPr>
          </a:p>
        </p:txBody>
      </p:sp>
      <p:sp>
        <p:nvSpPr>
          <p:cNvPr id="5" name="矩形 4"/>
          <p:cNvSpPr/>
          <p:nvPr>
            <p:custDataLst>
              <p:tags r:id="rId8"/>
            </p:custDataLst>
          </p:nvPr>
        </p:nvSpPr>
        <p:spPr>
          <a:xfrm>
            <a:off x="1289980" y="3529795"/>
            <a:ext cx="3215640" cy="521970"/>
          </a:xfrm>
          <a:prstGeom prst="rect">
            <a:avLst/>
          </a:prstGeom>
        </p:spPr>
        <p:txBody>
          <a:bodyPr wrap="none">
            <a:spAutoFit/>
          </a:bodyPr>
          <a:lstStyle/>
          <a:p>
            <a:r>
              <a:rPr lang="en-US" altLang="zh-CN" sz="2800" b="1" kern="100">
                <a:solidFill>
                  <a:schemeClr val="accent2">
                    <a:lumMod val="75000"/>
                  </a:schemeClr>
                </a:solidFill>
                <a:latin typeface="Comic Sans MS" panose="030F0702030302020204" pitchFamily="66" charset="0"/>
                <a:ea typeface="宋体" panose="02010600030101010101" pitchFamily="2" charset="-122"/>
                <a:cs typeface="Comic Sans MS" panose="030F0702030302020204" pitchFamily="66" charset="0"/>
              </a:rPr>
              <a:t>have been writing</a:t>
            </a:r>
            <a:endParaRPr lang="en-US" altLang="zh-CN" sz="2800" b="1" kern="100">
              <a:solidFill>
                <a:schemeClr val="accent2">
                  <a:lumMod val="75000"/>
                </a:schemeClr>
              </a:solidFill>
              <a:latin typeface="Comic Sans MS" panose="030F0702030302020204" pitchFamily="66" charset="0"/>
              <a:ea typeface="宋体" panose="02010600030101010101" pitchFamily="2" charset="-122"/>
              <a:cs typeface="Comic Sans MS" panose="030F0702030302020204" pitchFamily="66" charset="0"/>
            </a:endParaRPr>
          </a:p>
        </p:txBody>
      </p:sp>
      <p:sp>
        <p:nvSpPr>
          <p:cNvPr id="12" name="矩形 11"/>
          <p:cNvSpPr/>
          <p:nvPr>
            <p:custDataLst>
              <p:tags r:id="rId9"/>
            </p:custDataLst>
          </p:nvPr>
        </p:nvSpPr>
        <p:spPr>
          <a:xfrm>
            <a:off x="1289980" y="4700825"/>
            <a:ext cx="3350895" cy="521970"/>
          </a:xfrm>
          <a:prstGeom prst="rect">
            <a:avLst/>
          </a:prstGeom>
        </p:spPr>
        <p:txBody>
          <a:bodyPr wrap="none">
            <a:spAutoFit/>
          </a:bodyPr>
          <a:lstStyle/>
          <a:p>
            <a:r>
              <a:rPr lang="en-US" altLang="zh-CN" sz="2800" b="1" kern="100">
                <a:solidFill>
                  <a:schemeClr val="accent2">
                    <a:lumMod val="75000"/>
                  </a:schemeClr>
                </a:solidFill>
                <a:latin typeface="Comic Sans MS" panose="030F0702030302020204" pitchFamily="66" charset="0"/>
                <a:ea typeface="宋体" panose="02010600030101010101" pitchFamily="2" charset="-122"/>
                <a:cs typeface="Comic Sans MS" panose="030F0702030302020204" pitchFamily="66" charset="0"/>
              </a:rPr>
              <a:t>have been looking </a:t>
            </a:r>
            <a:endParaRPr lang="en-US" altLang="zh-CN" sz="2800" b="1" kern="100">
              <a:solidFill>
                <a:schemeClr val="accent2">
                  <a:lumMod val="75000"/>
                </a:schemeClr>
              </a:solidFill>
              <a:latin typeface="Comic Sans MS" panose="030F0702030302020204" pitchFamily="66" charset="0"/>
              <a:ea typeface="宋体" panose="02010600030101010101" pitchFamily="2" charset="-122"/>
              <a:cs typeface="Comic Sans MS" panose="030F0702030302020204" pitchFamily="66" charset="0"/>
            </a:endParaRPr>
          </a:p>
        </p:txBody>
      </p:sp>
      <p:pic>
        <p:nvPicPr>
          <p:cNvPr id="6" name="图片 5"/>
          <p:cNvPicPr>
            <a:picLocks noChangeAspect="1"/>
          </p:cNvPicPr>
          <p:nvPr>
            <p:custDataLst>
              <p:tags r:id="rId10"/>
            </p:custDataLst>
          </p:nvPr>
        </p:nvPicPr>
        <p:blipFill>
          <a:blip r:embed="rId11"/>
          <a:stretch>
            <a:fillRect/>
          </a:stretch>
        </p:blipFill>
        <p:spPr>
          <a:xfrm>
            <a:off x="9517380" y="-445770"/>
            <a:ext cx="2352040" cy="235204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28502" y="1382191"/>
            <a:ext cx="7378148" cy="78718"/>
          </a:xfrm>
          <a:prstGeom prst="rect">
            <a:avLst/>
          </a:prstGeom>
          <a:solidFill>
            <a:srgbClr val="F7AD10">
              <a:alpha val="3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 name="矩形 1"/>
          <p:cNvSpPr/>
          <p:nvPr>
            <p:custDataLst>
              <p:tags r:id="rId2"/>
            </p:custDataLst>
          </p:nvPr>
        </p:nvSpPr>
        <p:spPr>
          <a:xfrm>
            <a:off x="424070" y="621552"/>
            <a:ext cx="4731026" cy="737235"/>
          </a:xfrm>
          <a:prstGeom prst="rect">
            <a:avLst/>
          </a:prstGeom>
        </p:spPr>
        <p:txBody>
          <a:bodyPr wrap="square">
            <a:spAutoFit/>
          </a:bodyPr>
          <a:lstStyle/>
          <a:p>
            <a:pPr algn="just">
              <a:lnSpc>
                <a:spcPct val="150000"/>
              </a:lnSpc>
              <a:spcAft>
                <a:spcPts val="2200"/>
              </a:spcAft>
              <a:tabLst>
                <a:tab pos="198120" algn="l"/>
              </a:tabLst>
            </a:pPr>
            <a:r>
              <a:rPr lang="en-US" altLang="zh-CN" sz="2800" b="1" kern="100">
                <a:solidFill>
                  <a:srgbClr val="000000">
                    <a:lumMod val="75000"/>
                    <a:lumOff val="25000"/>
                  </a:srgbClr>
                </a:solidFill>
                <a:latin typeface="Comic Sans MS" panose="030F0702030302020204" pitchFamily="66" charset="0"/>
                <a:cs typeface="Comic Sans MS" panose="030F0702030302020204" pitchFamily="66" charset="0"/>
              </a:rPr>
              <a:t>Exercise</a:t>
            </a:r>
            <a:endParaRPr lang="en-US" altLang="zh-CN" sz="2400" kern="100">
              <a:solidFill>
                <a:srgbClr val="000000">
                  <a:lumMod val="75000"/>
                  <a:lumOff val="25000"/>
                </a:srgbClr>
              </a:solidFill>
              <a:latin typeface="Comic Sans MS" panose="030F0702030302020204" pitchFamily="66" charset="0"/>
              <a:cs typeface="Comic Sans MS" panose="030F0702030302020204" pitchFamily="66" charset="0"/>
            </a:endParaRPr>
          </a:p>
        </p:txBody>
      </p:sp>
      <p:pic>
        <p:nvPicPr>
          <p:cNvPr id="102" name="图片 101"/>
          <p:cNvPicPr/>
          <p:nvPr>
            <p:custDataLst>
              <p:tags r:id="rId3"/>
            </p:custDataLst>
          </p:nvPr>
        </p:nvPicPr>
        <p:blipFill>
          <a:blip r:embed="rId4"/>
          <a:stretch>
            <a:fillRect/>
          </a:stretch>
        </p:blipFill>
        <p:spPr>
          <a:xfrm>
            <a:off x="9836785" y="4041775"/>
            <a:ext cx="2019935" cy="2591435"/>
          </a:xfrm>
          <a:prstGeom prst="rect">
            <a:avLst/>
          </a:prstGeom>
          <a:noFill/>
          <a:ln w="9525">
            <a:noFill/>
          </a:ln>
        </p:spPr>
      </p:pic>
      <p:sp>
        <p:nvSpPr>
          <p:cNvPr id="3" name="矩形 2"/>
          <p:cNvSpPr/>
          <p:nvPr>
            <p:custDataLst>
              <p:tags r:id="rId5"/>
            </p:custDataLst>
          </p:nvPr>
        </p:nvSpPr>
        <p:spPr>
          <a:xfrm>
            <a:off x="228600" y="1358900"/>
            <a:ext cx="10949305" cy="5122545"/>
          </a:xfrm>
          <a:prstGeom prst="rect">
            <a:avLst/>
          </a:prstGeom>
        </p:spPr>
        <p:txBody>
          <a:bodyPr wrap="square">
            <a:noAutofit/>
          </a:bodyPr>
          <a:lstStyle/>
          <a:p>
            <a:pPr lvl="0" indent="0" algn="l">
              <a:lnSpc>
                <a:spcPct val="150000"/>
              </a:lnSpc>
              <a:buClrTx/>
              <a:buSzTx/>
              <a:buFont typeface="+mj-lt"/>
              <a:buNone/>
            </a:pPr>
            <a:endParaRPr lang="en-US" altLang="zh-CN" sz="2400" kern="100">
              <a:latin typeface="Comic Sans MS" panose="030F0702030302020204" pitchFamily="66" charset="0"/>
              <a:cs typeface="Comic Sans MS" panose="030F0702030302020204" pitchFamily="66" charset="0"/>
              <a:sym typeface="+mn-ea"/>
            </a:endParaRPr>
          </a:p>
        </p:txBody>
      </p:sp>
      <p:sp>
        <p:nvSpPr>
          <p:cNvPr id="8" name="文本框 7"/>
          <p:cNvSpPr txBox="1"/>
          <p:nvPr>
            <p:custDataLst>
              <p:tags r:id="rId6"/>
            </p:custDataLst>
          </p:nvPr>
        </p:nvSpPr>
        <p:spPr>
          <a:xfrm>
            <a:off x="337820" y="1880870"/>
            <a:ext cx="11518900" cy="4451985"/>
          </a:xfrm>
          <a:prstGeom prst="rect">
            <a:avLst/>
          </a:prstGeom>
          <a:noFill/>
        </p:spPr>
        <p:txBody>
          <a:bodyPr wrap="square" rtlCol="0">
            <a:noAutofit/>
          </a:bodyPr>
          <a:lstStyle/>
          <a:p>
            <a:pPr>
              <a:lnSpc>
                <a:spcPct val="150000"/>
              </a:lnSpc>
            </a:pPr>
            <a:r>
              <a:rPr lang="zh-CN" altLang="en-US" sz="2400">
                <a:latin typeface="Comic Sans MS" panose="030F0702030302020204" pitchFamily="66" charset="0"/>
                <a:cs typeface="Comic Sans MS" panose="030F0702030302020204" pitchFamily="66" charset="0"/>
              </a:rPr>
              <a:t>(4) 三年以来，我们一直学英语。</a:t>
            </a:r>
            <a:endParaRPr lang="zh-CN" altLang="en-US" sz="2400">
              <a:latin typeface="Comic Sans MS" panose="030F0702030302020204" pitchFamily="66" charset="0"/>
              <a:cs typeface="Comic Sans MS" panose="030F0702030302020204" pitchFamily="66" charset="0"/>
            </a:endParaRPr>
          </a:p>
          <a:p>
            <a:pPr>
              <a:lnSpc>
                <a:spcPct val="150000"/>
              </a:lnSpc>
            </a:pPr>
            <a:r>
              <a:rPr lang="zh-CN" altLang="en-US" sz="2400">
                <a:latin typeface="Comic Sans MS" panose="030F0702030302020204" pitchFamily="66" charset="0"/>
                <a:cs typeface="Comic Sans MS" panose="030F0702030302020204" pitchFamily="66" charset="0"/>
              </a:rPr>
              <a:t>      </a:t>
            </a:r>
            <a:r>
              <a:rPr lang="en-US" altLang="zh-CN" sz="2400">
                <a:latin typeface="Comic Sans MS" panose="030F0702030302020204" pitchFamily="66" charset="0"/>
                <a:cs typeface="Comic Sans MS" panose="030F0702030302020204" pitchFamily="66" charset="0"/>
              </a:rPr>
              <a:t>____</a:t>
            </a:r>
            <a:r>
              <a:rPr lang="zh-CN" altLang="en-US" sz="2400">
                <a:latin typeface="Comic Sans MS" panose="030F0702030302020204" pitchFamily="66" charset="0"/>
                <a:cs typeface="Comic Sans MS" panose="030F0702030302020204" pitchFamily="66" charset="0"/>
              </a:rPr>
              <a:t>____________________________ since three years ago.</a:t>
            </a:r>
            <a:endParaRPr lang="zh-CN" altLang="en-US" sz="2400">
              <a:latin typeface="Comic Sans MS" panose="030F0702030302020204" pitchFamily="66" charset="0"/>
              <a:cs typeface="Comic Sans MS" panose="030F0702030302020204" pitchFamily="66" charset="0"/>
            </a:endParaRPr>
          </a:p>
          <a:p>
            <a:pPr>
              <a:lnSpc>
                <a:spcPct val="150000"/>
              </a:lnSpc>
            </a:pPr>
            <a:r>
              <a:rPr lang="zh-CN" altLang="en-US" sz="2400">
                <a:latin typeface="Comic Sans MS" panose="030F0702030302020204" pitchFamily="66" charset="0"/>
                <a:cs typeface="Comic Sans MS" panose="030F0702030302020204" pitchFamily="66" charset="0"/>
              </a:rPr>
              <a:t>(5) 近来他老是说厌倦了自己的工作。</a:t>
            </a:r>
            <a:endParaRPr lang="zh-CN" altLang="en-US" sz="2400">
              <a:latin typeface="Comic Sans MS" panose="030F0702030302020204" pitchFamily="66" charset="0"/>
              <a:cs typeface="Comic Sans MS" panose="030F0702030302020204" pitchFamily="66" charset="0"/>
            </a:endParaRPr>
          </a:p>
          <a:p>
            <a:pPr>
              <a:lnSpc>
                <a:spcPct val="150000"/>
              </a:lnSpc>
            </a:pPr>
            <a:r>
              <a:rPr lang="zh-CN" altLang="en-US" sz="2400">
                <a:latin typeface="Comic Sans MS" panose="030F0702030302020204" pitchFamily="66" charset="0"/>
                <a:cs typeface="Comic Sans MS" panose="030F0702030302020204" pitchFamily="66" charset="0"/>
              </a:rPr>
              <a:t>      _</a:t>
            </a:r>
            <a:r>
              <a:rPr lang="en-US" altLang="zh-CN" sz="2400">
                <a:latin typeface="Comic Sans MS" panose="030F0702030302020204" pitchFamily="66" charset="0"/>
                <a:cs typeface="Comic Sans MS" panose="030F0702030302020204" pitchFamily="66" charset="0"/>
              </a:rPr>
              <a:t>___</a:t>
            </a:r>
            <a:r>
              <a:rPr lang="zh-CN" altLang="en-US" sz="2400">
                <a:latin typeface="Comic Sans MS" panose="030F0702030302020204" pitchFamily="66" charset="0"/>
                <a:cs typeface="Comic Sans MS" panose="030F0702030302020204" pitchFamily="66" charset="0"/>
              </a:rPr>
              <a:t>__________________ he is tired of his work recently.</a:t>
            </a:r>
            <a:endParaRPr lang="zh-CN" altLang="en-US" sz="2400">
              <a:latin typeface="Comic Sans MS" panose="030F0702030302020204" pitchFamily="66" charset="0"/>
              <a:cs typeface="Comic Sans MS" panose="030F0702030302020204" pitchFamily="66" charset="0"/>
            </a:endParaRPr>
          </a:p>
          <a:p>
            <a:pPr>
              <a:lnSpc>
                <a:spcPct val="150000"/>
              </a:lnSpc>
            </a:pPr>
            <a:r>
              <a:rPr lang="zh-CN" altLang="en-US" sz="2400">
                <a:latin typeface="Comic Sans MS" panose="030F0702030302020204" pitchFamily="66" charset="0"/>
                <a:cs typeface="Comic Sans MS" panose="030F0702030302020204" pitchFamily="66" charset="0"/>
              </a:rPr>
              <a:t>(6) 在过去的几个月，西南地区的人们一直遭受严重旱灾的影响。</a:t>
            </a:r>
            <a:endParaRPr lang="zh-CN" altLang="en-US" sz="2400">
              <a:latin typeface="Comic Sans MS" panose="030F0702030302020204" pitchFamily="66" charset="0"/>
              <a:cs typeface="Comic Sans MS" panose="030F0702030302020204" pitchFamily="66" charset="0"/>
            </a:endParaRPr>
          </a:p>
          <a:p>
            <a:pPr algn="l">
              <a:lnSpc>
                <a:spcPct val="150000"/>
              </a:lnSpc>
            </a:pPr>
            <a:r>
              <a:rPr lang="zh-CN" altLang="en-US" sz="2400">
                <a:latin typeface="Comic Sans MS" panose="030F0702030302020204" pitchFamily="66" charset="0"/>
                <a:cs typeface="Comic Sans MS" panose="030F0702030302020204" pitchFamily="66" charset="0"/>
              </a:rPr>
              <a:t>      People in the southwestern areas</a:t>
            </a:r>
            <a:r>
              <a:rPr lang="en-US" altLang="zh-CN" sz="2400">
                <a:latin typeface="Comic Sans MS" panose="030F0702030302020204" pitchFamily="66" charset="0"/>
                <a:cs typeface="Comic Sans MS" panose="030F0702030302020204" pitchFamily="66" charset="0"/>
              </a:rPr>
              <a:t> _</a:t>
            </a:r>
            <a:r>
              <a:rPr lang="zh-CN" altLang="en-US" sz="2400">
                <a:latin typeface="Comic Sans MS" panose="030F0702030302020204" pitchFamily="66" charset="0"/>
                <a:cs typeface="Comic Sans MS" panose="030F0702030302020204" pitchFamily="66" charset="0"/>
              </a:rPr>
              <a:t>________________________</a:t>
            </a:r>
            <a:endParaRPr lang="zh-CN" altLang="en-US" sz="2400">
              <a:latin typeface="Comic Sans MS" panose="030F0702030302020204" pitchFamily="66" charset="0"/>
              <a:cs typeface="Comic Sans MS" panose="030F0702030302020204" pitchFamily="66" charset="0"/>
            </a:endParaRPr>
          </a:p>
          <a:p>
            <a:pPr algn="l">
              <a:lnSpc>
                <a:spcPct val="150000"/>
              </a:lnSpc>
            </a:pPr>
            <a:r>
              <a:rPr lang="en-US" altLang="zh-CN" sz="2400">
                <a:latin typeface="Comic Sans MS" panose="030F0702030302020204" pitchFamily="66" charset="0"/>
                <a:cs typeface="Comic Sans MS" panose="030F0702030302020204" pitchFamily="66" charset="0"/>
              </a:rPr>
              <a:t>      _______________ </a:t>
            </a:r>
            <a:r>
              <a:rPr lang="zh-CN" altLang="en-US" sz="2400">
                <a:latin typeface="Comic Sans MS" panose="030F0702030302020204" pitchFamily="66" charset="0"/>
                <a:cs typeface="Comic Sans MS" panose="030F0702030302020204" pitchFamily="66" charset="0"/>
              </a:rPr>
              <a:t>in the past few months.</a:t>
            </a:r>
            <a:endParaRPr lang="zh-CN" altLang="en-US" sz="2400">
              <a:latin typeface="Comic Sans MS" panose="030F0702030302020204" pitchFamily="66" charset="0"/>
              <a:cs typeface="Comic Sans MS" panose="030F0702030302020204" pitchFamily="66" charset="0"/>
            </a:endParaRPr>
          </a:p>
        </p:txBody>
      </p:sp>
      <p:sp>
        <p:nvSpPr>
          <p:cNvPr id="6" name="矩形 5"/>
          <p:cNvSpPr/>
          <p:nvPr>
            <p:custDataLst>
              <p:tags r:id="rId7"/>
            </p:custDataLst>
          </p:nvPr>
        </p:nvSpPr>
        <p:spPr>
          <a:xfrm>
            <a:off x="1142028" y="2536869"/>
            <a:ext cx="4752975" cy="460375"/>
          </a:xfrm>
          <a:prstGeom prst="rect">
            <a:avLst/>
          </a:prstGeom>
        </p:spPr>
        <p:txBody>
          <a:bodyPr wrap="none">
            <a:spAutoFit/>
          </a:bodyPr>
          <a:lstStyle/>
          <a:p>
            <a:pPr lvl="0" algn="l">
              <a:buClrTx/>
              <a:buSzTx/>
              <a:buFontTx/>
            </a:pPr>
            <a:r>
              <a:rPr lang="en-US" altLang="zh-CN" sz="2400" b="1" kern="100">
                <a:solidFill>
                  <a:schemeClr val="accent2">
                    <a:lumMod val="75000"/>
                  </a:schemeClr>
                </a:solidFill>
                <a:latin typeface="Comic Sans MS" panose="030F0702030302020204" pitchFamily="66" charset="0"/>
                <a:ea typeface="宋体" panose="02010600030101010101" pitchFamily="2" charset="-122"/>
                <a:cs typeface="Comic Sans MS" panose="030F0702030302020204" pitchFamily="66" charset="0"/>
                <a:sym typeface="+mn-ea"/>
              </a:rPr>
              <a:t>We have been studying English</a:t>
            </a:r>
            <a:endParaRPr lang="en-US" altLang="zh-CN" sz="2400" b="1" kern="100">
              <a:solidFill>
                <a:schemeClr val="accent2">
                  <a:lumMod val="75000"/>
                </a:schemeClr>
              </a:solidFill>
              <a:latin typeface="Comic Sans MS" panose="030F0702030302020204" pitchFamily="66" charset="0"/>
              <a:ea typeface="宋体" panose="02010600030101010101" pitchFamily="2" charset="-122"/>
              <a:cs typeface="Comic Sans MS" panose="030F0702030302020204" pitchFamily="66" charset="0"/>
              <a:sym typeface="+mn-ea"/>
            </a:endParaRPr>
          </a:p>
        </p:txBody>
      </p:sp>
      <p:sp>
        <p:nvSpPr>
          <p:cNvPr id="11" name="矩形 10"/>
          <p:cNvSpPr/>
          <p:nvPr>
            <p:custDataLst>
              <p:tags r:id="rId8"/>
            </p:custDataLst>
          </p:nvPr>
        </p:nvSpPr>
        <p:spPr>
          <a:xfrm>
            <a:off x="1172508" y="3618780"/>
            <a:ext cx="3051810" cy="460375"/>
          </a:xfrm>
          <a:prstGeom prst="rect">
            <a:avLst/>
          </a:prstGeom>
        </p:spPr>
        <p:txBody>
          <a:bodyPr wrap="none">
            <a:spAutoFit/>
          </a:bodyPr>
          <a:lstStyle/>
          <a:p>
            <a:pPr lvl="0" algn="l">
              <a:buClrTx/>
              <a:buSzTx/>
              <a:buFontTx/>
            </a:pPr>
            <a:r>
              <a:rPr lang="en-US" altLang="zh-CN" sz="2400" b="1" kern="100">
                <a:solidFill>
                  <a:schemeClr val="accent2">
                    <a:lumMod val="75000"/>
                  </a:schemeClr>
                </a:solidFill>
                <a:latin typeface="Comic Sans MS" panose="030F0702030302020204" pitchFamily="66" charset="0"/>
                <a:ea typeface="宋体" panose="02010600030101010101" pitchFamily="2" charset="-122"/>
                <a:cs typeface="Comic Sans MS" panose="030F0702030302020204" pitchFamily="66" charset="0"/>
                <a:sym typeface="+mn-ea"/>
              </a:rPr>
              <a:t>He has been saying</a:t>
            </a:r>
            <a:endParaRPr lang="en-US" altLang="zh-CN" sz="2400" b="1" kern="100">
              <a:solidFill>
                <a:schemeClr val="accent2">
                  <a:lumMod val="75000"/>
                </a:schemeClr>
              </a:solidFill>
              <a:latin typeface="Comic Sans MS" panose="030F0702030302020204" pitchFamily="66" charset="0"/>
              <a:ea typeface="宋体" panose="02010600030101010101" pitchFamily="2" charset="-122"/>
              <a:cs typeface="Comic Sans MS" panose="030F0702030302020204" pitchFamily="66" charset="0"/>
              <a:sym typeface="+mn-ea"/>
            </a:endParaRPr>
          </a:p>
        </p:txBody>
      </p:sp>
      <p:sp>
        <p:nvSpPr>
          <p:cNvPr id="9" name="矩形 8"/>
          <p:cNvSpPr/>
          <p:nvPr>
            <p:custDataLst>
              <p:tags r:id="rId9"/>
            </p:custDataLst>
          </p:nvPr>
        </p:nvSpPr>
        <p:spPr>
          <a:xfrm>
            <a:off x="5920906" y="4732010"/>
            <a:ext cx="4095115" cy="460375"/>
          </a:xfrm>
          <a:prstGeom prst="rect">
            <a:avLst/>
          </a:prstGeom>
        </p:spPr>
        <p:txBody>
          <a:bodyPr wrap="none" rtlCol="0" anchor="t">
            <a:spAutoFit/>
          </a:bodyPr>
          <a:lstStyle/>
          <a:p>
            <a:pPr lvl="0" algn="l">
              <a:buClrTx/>
              <a:buSzTx/>
              <a:buFontTx/>
            </a:pPr>
            <a:r>
              <a:rPr lang="en-US" altLang="zh-CN" sz="2400" b="1" kern="100">
                <a:solidFill>
                  <a:schemeClr val="accent2">
                    <a:lumMod val="75000"/>
                  </a:schemeClr>
                </a:solidFill>
                <a:latin typeface="Comic Sans MS" panose="030F0702030302020204" pitchFamily="66" charset="0"/>
                <a:ea typeface="宋体" panose="02010600030101010101" pitchFamily="2" charset="-122"/>
                <a:cs typeface="Comic Sans MS" panose="030F0702030302020204" pitchFamily="66" charset="0"/>
                <a:sym typeface="+mn-ea"/>
              </a:rPr>
              <a:t>have been suffering from </a:t>
            </a:r>
            <a:endParaRPr lang="en-US" altLang="zh-CN" sz="2400" b="1" kern="100">
              <a:solidFill>
                <a:schemeClr val="accent2">
                  <a:lumMod val="75000"/>
                </a:schemeClr>
              </a:solidFill>
              <a:latin typeface="Comic Sans MS" panose="030F0702030302020204" pitchFamily="66" charset="0"/>
              <a:ea typeface="宋体" panose="02010600030101010101" pitchFamily="2" charset="-122"/>
              <a:cs typeface="Comic Sans MS" panose="030F0702030302020204" pitchFamily="66" charset="0"/>
              <a:sym typeface="+mn-ea"/>
            </a:endParaRPr>
          </a:p>
        </p:txBody>
      </p:sp>
      <p:sp>
        <p:nvSpPr>
          <p:cNvPr id="10" name="矩形 9"/>
          <p:cNvSpPr/>
          <p:nvPr>
            <p:custDataLst>
              <p:tags r:id="rId10"/>
            </p:custDataLst>
          </p:nvPr>
        </p:nvSpPr>
        <p:spPr>
          <a:xfrm>
            <a:off x="971550" y="5274945"/>
            <a:ext cx="2591435" cy="460375"/>
          </a:xfrm>
          <a:prstGeom prst="rect">
            <a:avLst/>
          </a:prstGeom>
        </p:spPr>
        <p:txBody>
          <a:bodyPr wrap="none" rtlCol="0" anchor="t">
            <a:spAutoFit/>
          </a:bodyPr>
          <a:lstStyle/>
          <a:p>
            <a:pPr lvl="0" algn="l">
              <a:buClrTx/>
              <a:buSzTx/>
              <a:buFontTx/>
            </a:pPr>
            <a:r>
              <a:rPr lang="en-US" altLang="zh-CN" sz="2400" b="1" kern="100">
                <a:solidFill>
                  <a:schemeClr val="accent2">
                    <a:lumMod val="75000"/>
                  </a:schemeClr>
                </a:solidFill>
                <a:latin typeface="Comic Sans MS" panose="030F0702030302020204" pitchFamily="66" charset="0"/>
                <a:ea typeface="宋体" panose="02010600030101010101" pitchFamily="2" charset="-122"/>
                <a:cs typeface="Comic Sans MS" panose="030F0702030302020204" pitchFamily="66" charset="0"/>
                <a:sym typeface="+mn-ea"/>
              </a:rPr>
              <a:t>serious drought </a:t>
            </a:r>
            <a:endParaRPr lang="en-US" altLang="zh-CN" sz="2400" b="1" kern="100">
              <a:solidFill>
                <a:schemeClr val="accent2">
                  <a:lumMod val="75000"/>
                </a:schemeClr>
              </a:solidFill>
              <a:latin typeface="Comic Sans MS" panose="030F0702030302020204" pitchFamily="66" charset="0"/>
              <a:ea typeface="宋体" panose="02010600030101010101" pitchFamily="2" charset="-122"/>
              <a:cs typeface="Comic Sans MS" panose="030F0702030302020204" pitchFamily="66" charset="0"/>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1"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28502" y="1382191"/>
            <a:ext cx="7378148" cy="78718"/>
          </a:xfrm>
          <a:prstGeom prst="rect">
            <a:avLst/>
          </a:prstGeom>
          <a:solidFill>
            <a:srgbClr val="F7AD10">
              <a:alpha val="3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 name="矩形 1"/>
          <p:cNvSpPr/>
          <p:nvPr>
            <p:custDataLst>
              <p:tags r:id="rId2"/>
            </p:custDataLst>
          </p:nvPr>
        </p:nvSpPr>
        <p:spPr>
          <a:xfrm>
            <a:off x="424070" y="621552"/>
            <a:ext cx="4731026" cy="737235"/>
          </a:xfrm>
          <a:prstGeom prst="rect">
            <a:avLst/>
          </a:prstGeom>
        </p:spPr>
        <p:txBody>
          <a:bodyPr wrap="square">
            <a:spAutoFit/>
          </a:bodyPr>
          <a:lstStyle/>
          <a:p>
            <a:pPr algn="just">
              <a:lnSpc>
                <a:spcPct val="150000"/>
              </a:lnSpc>
              <a:spcAft>
                <a:spcPts val="2200"/>
              </a:spcAft>
              <a:tabLst>
                <a:tab pos="198120" algn="l"/>
              </a:tabLst>
            </a:pPr>
            <a:r>
              <a:rPr lang="en-US" altLang="zh-CN" sz="2800" b="1" kern="100">
                <a:solidFill>
                  <a:srgbClr val="000000">
                    <a:lumMod val="75000"/>
                    <a:lumOff val="25000"/>
                  </a:srgbClr>
                </a:solidFill>
                <a:latin typeface="Comic Sans MS" panose="030F0702030302020204" pitchFamily="66" charset="0"/>
                <a:cs typeface="Comic Sans MS" panose="030F0702030302020204" pitchFamily="66" charset="0"/>
              </a:rPr>
              <a:t>Exercise</a:t>
            </a:r>
            <a:endParaRPr lang="en-US" altLang="zh-CN" sz="2400" kern="100">
              <a:solidFill>
                <a:srgbClr val="000000">
                  <a:lumMod val="75000"/>
                  <a:lumOff val="25000"/>
                </a:srgbClr>
              </a:solidFill>
              <a:latin typeface="Comic Sans MS" panose="030F0702030302020204" pitchFamily="66" charset="0"/>
              <a:cs typeface="Comic Sans MS" panose="030F0702030302020204" pitchFamily="66" charset="0"/>
            </a:endParaRPr>
          </a:p>
        </p:txBody>
      </p:sp>
      <p:pic>
        <p:nvPicPr>
          <p:cNvPr id="102" name="图片 101"/>
          <p:cNvPicPr/>
          <p:nvPr>
            <p:custDataLst>
              <p:tags r:id="rId3"/>
            </p:custDataLst>
          </p:nvPr>
        </p:nvPicPr>
        <p:blipFill>
          <a:blip r:embed="rId4"/>
          <a:stretch>
            <a:fillRect/>
          </a:stretch>
        </p:blipFill>
        <p:spPr>
          <a:xfrm>
            <a:off x="9836785" y="3927475"/>
            <a:ext cx="2019935" cy="2591435"/>
          </a:xfrm>
          <a:prstGeom prst="rect">
            <a:avLst/>
          </a:prstGeom>
          <a:noFill/>
          <a:ln w="9525">
            <a:noFill/>
          </a:ln>
        </p:spPr>
      </p:pic>
      <p:sp>
        <p:nvSpPr>
          <p:cNvPr id="3" name="矩形 2"/>
          <p:cNvSpPr/>
          <p:nvPr>
            <p:custDataLst>
              <p:tags r:id="rId5"/>
            </p:custDataLst>
          </p:nvPr>
        </p:nvSpPr>
        <p:spPr>
          <a:xfrm>
            <a:off x="228600" y="1396365"/>
            <a:ext cx="10949305" cy="5122545"/>
          </a:xfrm>
          <a:prstGeom prst="rect">
            <a:avLst/>
          </a:prstGeom>
        </p:spPr>
        <p:txBody>
          <a:bodyPr wrap="square">
            <a:noAutofit/>
          </a:bodyPr>
          <a:lstStyle/>
          <a:p>
            <a:pPr lvl="0" indent="0" algn="l">
              <a:lnSpc>
                <a:spcPct val="150000"/>
              </a:lnSpc>
              <a:buClrTx/>
              <a:buSzTx/>
              <a:buFont typeface="+mj-lt"/>
              <a:buNone/>
            </a:pPr>
            <a:endParaRPr lang="en-US" altLang="zh-CN" sz="2400" kern="100">
              <a:latin typeface="Comic Sans MS" panose="030F0702030302020204" pitchFamily="66" charset="0"/>
              <a:cs typeface="Comic Sans MS" panose="030F0702030302020204" pitchFamily="66" charset="0"/>
              <a:sym typeface="+mn-ea"/>
            </a:endParaRPr>
          </a:p>
        </p:txBody>
      </p:sp>
      <p:sp>
        <p:nvSpPr>
          <p:cNvPr id="8" name="文本框 7"/>
          <p:cNvSpPr txBox="1"/>
          <p:nvPr>
            <p:custDataLst>
              <p:tags r:id="rId6"/>
            </p:custDataLst>
          </p:nvPr>
        </p:nvSpPr>
        <p:spPr>
          <a:xfrm>
            <a:off x="513080" y="1626870"/>
            <a:ext cx="10866755" cy="4804410"/>
          </a:xfrm>
          <a:prstGeom prst="rect">
            <a:avLst/>
          </a:prstGeom>
          <a:noFill/>
        </p:spPr>
        <p:txBody>
          <a:bodyPr wrap="square" rtlCol="0">
            <a:noAutofit/>
          </a:bodyPr>
          <a:lstStyle/>
          <a:p>
            <a:pPr>
              <a:lnSpc>
                <a:spcPct val="170000"/>
              </a:lnSpc>
            </a:pPr>
            <a:r>
              <a:rPr lang="zh-CN" altLang="en-US">
                <a:latin typeface="Comic Sans MS" panose="030F0702030302020204" pitchFamily="66" charset="0"/>
                <a:cs typeface="Comic Sans MS" panose="030F0702030302020204" pitchFamily="66" charset="0"/>
              </a:rPr>
              <a:t>4．The debate between homework or no homework ________ on in American schools for years and no one has come up with a solution yet.</a:t>
            </a:r>
            <a:endParaRPr lang="zh-CN" altLang="en-US">
              <a:latin typeface="Comic Sans MS" panose="030F0702030302020204" pitchFamily="66" charset="0"/>
              <a:cs typeface="Comic Sans MS" panose="030F0702030302020204" pitchFamily="66" charset="0"/>
            </a:endParaRPr>
          </a:p>
          <a:p>
            <a:pPr>
              <a:lnSpc>
                <a:spcPct val="170000"/>
              </a:lnSpc>
            </a:pPr>
            <a:r>
              <a:rPr lang="zh-CN" altLang="en-US">
                <a:latin typeface="Comic Sans MS" panose="030F0702030302020204" pitchFamily="66" charset="0"/>
                <a:cs typeface="Comic Sans MS" panose="030F0702030302020204" pitchFamily="66" charset="0"/>
              </a:rPr>
              <a:t>A．is going	B．has been going	C．was going	</a:t>
            </a:r>
            <a:r>
              <a:rPr lang="en-US" altLang="zh-CN">
                <a:latin typeface="Comic Sans MS" panose="030F0702030302020204" pitchFamily="66" charset="0"/>
                <a:cs typeface="Comic Sans MS" panose="030F0702030302020204" pitchFamily="66" charset="0"/>
              </a:rPr>
              <a:t>	</a:t>
            </a:r>
            <a:r>
              <a:rPr lang="zh-CN" altLang="en-US">
                <a:latin typeface="Comic Sans MS" panose="030F0702030302020204" pitchFamily="66" charset="0"/>
                <a:cs typeface="Comic Sans MS" panose="030F0702030302020204" pitchFamily="66" charset="0"/>
              </a:rPr>
              <a:t>D．had gone</a:t>
            </a:r>
            <a:endParaRPr lang="zh-CN" altLang="en-US">
              <a:latin typeface="Comic Sans MS" panose="030F0702030302020204" pitchFamily="66" charset="0"/>
              <a:cs typeface="Comic Sans MS" panose="030F0702030302020204" pitchFamily="66" charset="0"/>
            </a:endParaRPr>
          </a:p>
          <a:p>
            <a:pPr>
              <a:lnSpc>
                <a:spcPct val="170000"/>
              </a:lnSpc>
            </a:pPr>
            <a:endParaRPr lang="zh-CN" altLang="en-US">
              <a:latin typeface="Comic Sans MS" panose="030F0702030302020204" pitchFamily="66" charset="0"/>
              <a:cs typeface="Comic Sans MS" panose="030F0702030302020204" pitchFamily="66" charset="0"/>
            </a:endParaRPr>
          </a:p>
          <a:p>
            <a:pPr>
              <a:lnSpc>
                <a:spcPct val="170000"/>
              </a:lnSpc>
            </a:pPr>
            <a:r>
              <a:rPr lang="zh-CN" altLang="en-US">
                <a:latin typeface="Comic Sans MS" panose="030F0702030302020204" pitchFamily="66" charset="0"/>
                <a:cs typeface="Comic Sans MS" panose="030F0702030302020204" pitchFamily="66" charset="0"/>
              </a:rPr>
              <a:t>5．Over the last three months, my roommate Lin Tao________ in the library every night.</a:t>
            </a:r>
            <a:endParaRPr lang="zh-CN" altLang="en-US">
              <a:latin typeface="Comic Sans MS" panose="030F0702030302020204" pitchFamily="66" charset="0"/>
              <a:cs typeface="Comic Sans MS" panose="030F0702030302020204" pitchFamily="66" charset="0"/>
            </a:endParaRPr>
          </a:p>
          <a:p>
            <a:pPr>
              <a:lnSpc>
                <a:spcPct val="170000"/>
              </a:lnSpc>
            </a:pPr>
            <a:r>
              <a:rPr lang="zh-CN" altLang="en-US">
                <a:latin typeface="Comic Sans MS" panose="030F0702030302020204" pitchFamily="66" charset="0"/>
                <a:cs typeface="Comic Sans MS" panose="030F0702030302020204" pitchFamily="66" charset="0"/>
              </a:rPr>
              <a:t>A．worked	B．had been working</a:t>
            </a:r>
            <a:r>
              <a:rPr lang="en-US" altLang="zh-CN">
                <a:latin typeface="Comic Sans MS" panose="030F0702030302020204" pitchFamily="66" charset="0"/>
                <a:cs typeface="Comic Sans MS" panose="030F0702030302020204" pitchFamily="66" charset="0"/>
              </a:rPr>
              <a:t>	</a:t>
            </a:r>
            <a:r>
              <a:rPr lang="zh-CN" altLang="en-US">
                <a:latin typeface="Comic Sans MS" panose="030F0702030302020204" pitchFamily="66" charset="0"/>
                <a:cs typeface="Comic Sans MS" panose="030F0702030302020204" pitchFamily="66" charset="0"/>
              </a:rPr>
              <a:t>C．has been working	D．is working</a:t>
            </a:r>
            <a:endParaRPr lang="zh-CN" altLang="en-US">
              <a:latin typeface="Comic Sans MS" panose="030F0702030302020204" pitchFamily="66" charset="0"/>
              <a:cs typeface="Comic Sans MS" panose="030F0702030302020204" pitchFamily="66" charset="0"/>
            </a:endParaRPr>
          </a:p>
          <a:p>
            <a:pPr>
              <a:lnSpc>
                <a:spcPct val="170000"/>
              </a:lnSpc>
            </a:pPr>
            <a:endParaRPr lang="zh-CN" altLang="en-US">
              <a:latin typeface="Comic Sans MS" panose="030F0702030302020204" pitchFamily="66" charset="0"/>
              <a:cs typeface="Comic Sans MS" panose="030F0702030302020204" pitchFamily="66" charset="0"/>
            </a:endParaRPr>
          </a:p>
          <a:p>
            <a:pPr>
              <a:lnSpc>
                <a:spcPct val="170000"/>
              </a:lnSpc>
            </a:pPr>
            <a:r>
              <a:rPr lang="zh-CN" altLang="en-US">
                <a:latin typeface="Comic Sans MS" panose="030F0702030302020204" pitchFamily="66" charset="0"/>
                <a:cs typeface="Comic Sans MS" panose="030F0702030302020204" pitchFamily="66" charset="0"/>
              </a:rPr>
              <a:t>6．—Where is Mother?</a:t>
            </a:r>
            <a:endParaRPr lang="zh-CN" altLang="en-US">
              <a:latin typeface="Comic Sans MS" panose="030F0702030302020204" pitchFamily="66" charset="0"/>
              <a:cs typeface="Comic Sans MS" panose="030F0702030302020204" pitchFamily="66" charset="0"/>
            </a:endParaRPr>
          </a:p>
          <a:p>
            <a:pPr>
              <a:lnSpc>
                <a:spcPct val="170000"/>
              </a:lnSpc>
            </a:pPr>
            <a:r>
              <a:rPr lang="zh-CN" altLang="en-US">
                <a:latin typeface="Comic Sans MS" panose="030F0702030302020204" pitchFamily="66" charset="0"/>
                <a:cs typeface="Comic Sans MS" panose="030F0702030302020204" pitchFamily="66" charset="0"/>
              </a:rPr>
              <a:t>—She is in the kitchen. She ______the housework all morning.</a:t>
            </a:r>
            <a:endParaRPr lang="zh-CN" altLang="en-US">
              <a:latin typeface="Comic Sans MS" panose="030F0702030302020204" pitchFamily="66" charset="0"/>
              <a:cs typeface="Comic Sans MS" panose="030F0702030302020204" pitchFamily="66" charset="0"/>
            </a:endParaRPr>
          </a:p>
          <a:p>
            <a:pPr>
              <a:lnSpc>
                <a:spcPct val="170000"/>
              </a:lnSpc>
            </a:pPr>
            <a:r>
              <a:rPr lang="zh-CN" altLang="en-US">
                <a:latin typeface="Comic Sans MS" panose="030F0702030302020204" pitchFamily="66" charset="0"/>
                <a:cs typeface="Comic Sans MS" panose="030F0702030302020204" pitchFamily="66" charset="0"/>
              </a:rPr>
              <a:t>A．does	</a:t>
            </a:r>
            <a:r>
              <a:rPr lang="en-US" altLang="zh-CN">
                <a:latin typeface="Comic Sans MS" panose="030F0702030302020204" pitchFamily="66" charset="0"/>
                <a:cs typeface="Comic Sans MS" panose="030F0702030302020204" pitchFamily="66" charset="0"/>
              </a:rPr>
              <a:t>	</a:t>
            </a:r>
            <a:r>
              <a:rPr lang="zh-CN" altLang="en-US">
                <a:latin typeface="Comic Sans MS" panose="030F0702030302020204" pitchFamily="66" charset="0"/>
                <a:cs typeface="Comic Sans MS" panose="030F0702030302020204" pitchFamily="66" charset="0"/>
              </a:rPr>
              <a:t>B．has been doing	C．has done	</a:t>
            </a:r>
            <a:r>
              <a:rPr lang="en-US" altLang="zh-CN">
                <a:latin typeface="Comic Sans MS" panose="030F0702030302020204" pitchFamily="66" charset="0"/>
                <a:cs typeface="Comic Sans MS" panose="030F0702030302020204" pitchFamily="66" charset="0"/>
              </a:rPr>
              <a:t>	</a:t>
            </a:r>
            <a:r>
              <a:rPr lang="zh-CN" altLang="en-US">
                <a:latin typeface="Comic Sans MS" panose="030F0702030302020204" pitchFamily="66" charset="0"/>
                <a:cs typeface="Comic Sans MS" panose="030F0702030302020204" pitchFamily="66" charset="0"/>
              </a:rPr>
              <a:t>D．was doing</a:t>
            </a:r>
            <a:endParaRPr lang="zh-CN" altLang="en-US">
              <a:latin typeface="Comic Sans MS" panose="030F0702030302020204" pitchFamily="66" charset="0"/>
              <a:cs typeface="Comic Sans MS" panose="030F0702030302020204" pitchFamily="66" charset="0"/>
            </a:endParaRPr>
          </a:p>
        </p:txBody>
      </p:sp>
      <p:pic>
        <p:nvPicPr>
          <p:cNvPr id="11" name="图片 10"/>
          <p:cNvPicPr>
            <a:picLocks noChangeAspect="1"/>
          </p:cNvPicPr>
          <p:nvPr>
            <p:custDataLst>
              <p:tags r:id="rId7"/>
            </p:custDataLst>
          </p:nvPr>
        </p:nvPicPr>
        <p:blipFill>
          <a:blip r:embed="rId8"/>
          <a:stretch>
            <a:fillRect/>
          </a:stretch>
        </p:blipFill>
        <p:spPr>
          <a:xfrm>
            <a:off x="2188210" y="2546350"/>
            <a:ext cx="716915" cy="716915"/>
          </a:xfrm>
          <a:prstGeom prst="rect">
            <a:avLst/>
          </a:prstGeom>
        </p:spPr>
      </p:pic>
      <p:pic>
        <p:nvPicPr>
          <p:cNvPr id="9" name="图片 8"/>
          <p:cNvPicPr>
            <a:picLocks noChangeAspect="1"/>
          </p:cNvPicPr>
          <p:nvPr>
            <p:custDataLst>
              <p:tags r:id="rId9"/>
            </p:custDataLst>
          </p:nvPr>
        </p:nvPicPr>
        <p:blipFill>
          <a:blip r:embed="rId8"/>
          <a:stretch>
            <a:fillRect/>
          </a:stretch>
        </p:blipFill>
        <p:spPr>
          <a:xfrm>
            <a:off x="4939030" y="3927475"/>
            <a:ext cx="716915" cy="716915"/>
          </a:xfrm>
          <a:prstGeom prst="rect">
            <a:avLst/>
          </a:prstGeom>
        </p:spPr>
      </p:pic>
      <p:pic>
        <p:nvPicPr>
          <p:cNvPr id="10" name="图片 9"/>
          <p:cNvPicPr>
            <a:picLocks noChangeAspect="1"/>
          </p:cNvPicPr>
          <p:nvPr>
            <p:custDataLst>
              <p:tags r:id="rId10"/>
            </p:custDataLst>
          </p:nvPr>
        </p:nvPicPr>
        <p:blipFill>
          <a:blip r:embed="rId8"/>
          <a:stretch>
            <a:fillRect/>
          </a:stretch>
        </p:blipFill>
        <p:spPr>
          <a:xfrm>
            <a:off x="2141220" y="5787390"/>
            <a:ext cx="716915" cy="716915"/>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28502" y="1382191"/>
            <a:ext cx="7378148" cy="78718"/>
          </a:xfrm>
          <a:prstGeom prst="rect">
            <a:avLst/>
          </a:prstGeom>
          <a:solidFill>
            <a:srgbClr val="F7AD10">
              <a:alpha val="3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 name="矩形 1"/>
          <p:cNvSpPr/>
          <p:nvPr>
            <p:custDataLst>
              <p:tags r:id="rId2"/>
            </p:custDataLst>
          </p:nvPr>
        </p:nvSpPr>
        <p:spPr>
          <a:xfrm>
            <a:off x="424070" y="621552"/>
            <a:ext cx="4731026" cy="737235"/>
          </a:xfrm>
          <a:prstGeom prst="rect">
            <a:avLst/>
          </a:prstGeom>
        </p:spPr>
        <p:txBody>
          <a:bodyPr wrap="square">
            <a:spAutoFit/>
          </a:bodyPr>
          <a:lstStyle/>
          <a:p>
            <a:pPr algn="just">
              <a:lnSpc>
                <a:spcPct val="150000"/>
              </a:lnSpc>
              <a:spcAft>
                <a:spcPts val="2200"/>
              </a:spcAft>
              <a:tabLst>
                <a:tab pos="198120" algn="l"/>
              </a:tabLst>
            </a:pPr>
            <a:r>
              <a:rPr lang="en-US" altLang="zh-CN" sz="2800" b="1" kern="100">
                <a:solidFill>
                  <a:srgbClr val="000000">
                    <a:lumMod val="75000"/>
                    <a:lumOff val="25000"/>
                  </a:srgbClr>
                </a:solidFill>
                <a:latin typeface="Comic Sans MS" panose="030F0702030302020204" pitchFamily="66" charset="0"/>
                <a:cs typeface="Comic Sans MS" panose="030F0702030302020204" pitchFamily="66" charset="0"/>
              </a:rPr>
              <a:t>Exercise</a:t>
            </a:r>
            <a:endParaRPr lang="en-US" altLang="zh-CN" sz="2400" kern="100">
              <a:solidFill>
                <a:srgbClr val="000000">
                  <a:lumMod val="75000"/>
                  <a:lumOff val="25000"/>
                </a:srgbClr>
              </a:solidFill>
              <a:latin typeface="Comic Sans MS" panose="030F0702030302020204" pitchFamily="66" charset="0"/>
              <a:cs typeface="Comic Sans MS" panose="030F0702030302020204" pitchFamily="66" charset="0"/>
            </a:endParaRPr>
          </a:p>
        </p:txBody>
      </p:sp>
      <p:pic>
        <p:nvPicPr>
          <p:cNvPr id="102" name="图片 101"/>
          <p:cNvPicPr/>
          <p:nvPr>
            <p:custDataLst>
              <p:tags r:id="rId3"/>
            </p:custDataLst>
          </p:nvPr>
        </p:nvPicPr>
        <p:blipFill>
          <a:blip r:embed="rId4"/>
          <a:stretch>
            <a:fillRect/>
          </a:stretch>
        </p:blipFill>
        <p:spPr>
          <a:xfrm>
            <a:off x="9836785" y="3927475"/>
            <a:ext cx="2019935" cy="2591435"/>
          </a:xfrm>
          <a:prstGeom prst="rect">
            <a:avLst/>
          </a:prstGeom>
          <a:noFill/>
          <a:ln w="9525">
            <a:noFill/>
          </a:ln>
        </p:spPr>
      </p:pic>
      <p:sp>
        <p:nvSpPr>
          <p:cNvPr id="3" name="矩形 2"/>
          <p:cNvSpPr/>
          <p:nvPr>
            <p:custDataLst>
              <p:tags r:id="rId5"/>
            </p:custDataLst>
          </p:nvPr>
        </p:nvSpPr>
        <p:spPr>
          <a:xfrm>
            <a:off x="228600" y="1396365"/>
            <a:ext cx="10949305" cy="5122545"/>
          </a:xfrm>
          <a:prstGeom prst="rect">
            <a:avLst/>
          </a:prstGeom>
        </p:spPr>
        <p:txBody>
          <a:bodyPr wrap="square">
            <a:noAutofit/>
          </a:bodyPr>
          <a:lstStyle/>
          <a:p>
            <a:pPr lvl="0" indent="0" algn="l">
              <a:lnSpc>
                <a:spcPct val="150000"/>
              </a:lnSpc>
              <a:buClrTx/>
              <a:buSzTx/>
              <a:buFont typeface="+mj-lt"/>
              <a:buNone/>
            </a:pPr>
            <a:endParaRPr lang="en-US" altLang="zh-CN" sz="2400" kern="100">
              <a:latin typeface="Comic Sans MS" panose="030F0702030302020204" pitchFamily="66" charset="0"/>
              <a:cs typeface="Comic Sans MS" panose="030F0702030302020204" pitchFamily="66" charset="0"/>
              <a:sym typeface="+mn-ea"/>
            </a:endParaRPr>
          </a:p>
        </p:txBody>
      </p:sp>
      <p:sp>
        <p:nvSpPr>
          <p:cNvPr id="8" name="文本框 7"/>
          <p:cNvSpPr txBox="1"/>
          <p:nvPr>
            <p:custDataLst>
              <p:tags r:id="rId6"/>
            </p:custDataLst>
          </p:nvPr>
        </p:nvSpPr>
        <p:spPr>
          <a:xfrm>
            <a:off x="424180" y="1397000"/>
            <a:ext cx="10866755" cy="5240020"/>
          </a:xfrm>
          <a:prstGeom prst="rect">
            <a:avLst/>
          </a:prstGeom>
          <a:noFill/>
        </p:spPr>
        <p:txBody>
          <a:bodyPr wrap="square" rtlCol="0">
            <a:noAutofit/>
          </a:bodyPr>
          <a:lstStyle/>
          <a:p>
            <a:pPr>
              <a:lnSpc>
                <a:spcPct val="170000"/>
              </a:lnSpc>
            </a:pPr>
            <a:r>
              <a:rPr lang="zh-CN" altLang="en-US">
                <a:latin typeface="Comic Sans MS" panose="030F0702030302020204" pitchFamily="66" charset="0"/>
                <a:cs typeface="Comic Sans MS" panose="030F0702030302020204" pitchFamily="66" charset="0"/>
              </a:rPr>
              <a:t>7．The media________ the trade-unions for years and the unions have called for a change.</a:t>
            </a:r>
            <a:endParaRPr lang="zh-CN" altLang="en-US">
              <a:latin typeface="Comic Sans MS" panose="030F0702030302020204" pitchFamily="66" charset="0"/>
              <a:cs typeface="Comic Sans MS" panose="030F0702030302020204" pitchFamily="66" charset="0"/>
            </a:endParaRPr>
          </a:p>
          <a:p>
            <a:pPr>
              <a:lnSpc>
                <a:spcPct val="170000"/>
              </a:lnSpc>
            </a:pPr>
            <a:r>
              <a:rPr lang="zh-CN" altLang="en-US">
                <a:latin typeface="Comic Sans MS" panose="030F0702030302020204" pitchFamily="66" charset="0"/>
                <a:cs typeface="Comic Sans MS" panose="030F0702030302020204" pitchFamily="66" charset="0"/>
              </a:rPr>
              <a:t>A．has been attacking	B．has been attacked	C．had attacked	</a:t>
            </a:r>
            <a:r>
              <a:rPr lang="en-US" altLang="zh-CN">
                <a:latin typeface="Comic Sans MS" panose="030F0702030302020204" pitchFamily="66" charset="0"/>
                <a:cs typeface="Comic Sans MS" panose="030F0702030302020204" pitchFamily="66" charset="0"/>
              </a:rPr>
              <a:t>	</a:t>
            </a:r>
            <a:r>
              <a:rPr lang="zh-CN" altLang="en-US">
                <a:latin typeface="Comic Sans MS" panose="030F0702030302020204" pitchFamily="66" charset="0"/>
                <a:cs typeface="Comic Sans MS" panose="030F0702030302020204" pitchFamily="66" charset="0"/>
              </a:rPr>
              <a:t>D．had been attacked</a:t>
            </a:r>
            <a:endParaRPr lang="zh-CN" altLang="en-US">
              <a:latin typeface="Comic Sans MS" panose="030F0702030302020204" pitchFamily="66" charset="0"/>
              <a:cs typeface="Comic Sans MS" panose="030F0702030302020204" pitchFamily="66" charset="0"/>
            </a:endParaRPr>
          </a:p>
          <a:p>
            <a:pPr>
              <a:lnSpc>
                <a:spcPct val="100000"/>
              </a:lnSpc>
            </a:pPr>
            <a:endParaRPr lang="zh-CN" altLang="en-US">
              <a:latin typeface="Comic Sans MS" panose="030F0702030302020204" pitchFamily="66" charset="0"/>
              <a:cs typeface="Comic Sans MS" panose="030F0702030302020204" pitchFamily="66" charset="0"/>
            </a:endParaRPr>
          </a:p>
          <a:p>
            <a:pPr>
              <a:lnSpc>
                <a:spcPct val="170000"/>
              </a:lnSpc>
            </a:pPr>
            <a:r>
              <a:rPr lang="zh-CN" altLang="en-US">
                <a:latin typeface="Comic Sans MS" panose="030F0702030302020204" pitchFamily="66" charset="0"/>
                <a:cs typeface="Comic Sans MS" panose="030F0702030302020204" pitchFamily="66" charset="0"/>
              </a:rPr>
              <a:t>8．You know, I ______ for a job for three months, but I haven’t had any luck.</a:t>
            </a:r>
            <a:endParaRPr lang="zh-CN" altLang="en-US">
              <a:latin typeface="Comic Sans MS" panose="030F0702030302020204" pitchFamily="66" charset="0"/>
              <a:cs typeface="Comic Sans MS" panose="030F0702030302020204" pitchFamily="66" charset="0"/>
            </a:endParaRPr>
          </a:p>
          <a:p>
            <a:pPr>
              <a:lnSpc>
                <a:spcPct val="170000"/>
              </a:lnSpc>
            </a:pPr>
            <a:r>
              <a:rPr lang="zh-CN" altLang="en-US">
                <a:latin typeface="Comic Sans MS" panose="030F0702030302020204" pitchFamily="66" charset="0"/>
                <a:cs typeface="Comic Sans MS" panose="030F0702030302020204" pitchFamily="66" charset="0"/>
              </a:rPr>
              <a:t>A．have been looking	B．have looked</a:t>
            </a:r>
            <a:r>
              <a:rPr lang="en-US" altLang="zh-CN">
                <a:latin typeface="Comic Sans MS" panose="030F0702030302020204" pitchFamily="66" charset="0"/>
                <a:cs typeface="Comic Sans MS" panose="030F0702030302020204" pitchFamily="66" charset="0"/>
              </a:rPr>
              <a:t>		</a:t>
            </a:r>
            <a:r>
              <a:rPr lang="zh-CN" altLang="en-US">
                <a:latin typeface="Comic Sans MS" panose="030F0702030302020204" pitchFamily="66" charset="0"/>
                <a:cs typeface="Comic Sans MS" panose="030F0702030302020204" pitchFamily="66" charset="0"/>
              </a:rPr>
              <a:t>C．had been looking	D．had looked</a:t>
            </a:r>
            <a:endParaRPr lang="zh-CN" altLang="en-US">
              <a:latin typeface="Comic Sans MS" panose="030F0702030302020204" pitchFamily="66" charset="0"/>
              <a:cs typeface="Comic Sans MS" panose="030F0702030302020204" pitchFamily="66" charset="0"/>
            </a:endParaRPr>
          </a:p>
          <a:p>
            <a:pPr>
              <a:lnSpc>
                <a:spcPct val="100000"/>
              </a:lnSpc>
            </a:pPr>
            <a:endParaRPr lang="zh-CN" altLang="en-US">
              <a:latin typeface="Comic Sans MS" panose="030F0702030302020204" pitchFamily="66" charset="0"/>
              <a:cs typeface="Comic Sans MS" panose="030F0702030302020204" pitchFamily="66" charset="0"/>
            </a:endParaRPr>
          </a:p>
          <a:p>
            <a:pPr>
              <a:lnSpc>
                <a:spcPct val="170000"/>
              </a:lnSpc>
            </a:pPr>
            <a:r>
              <a:rPr lang="zh-CN" altLang="en-US">
                <a:latin typeface="Comic Sans MS" panose="030F0702030302020204" pitchFamily="66" charset="0"/>
                <a:cs typeface="Comic Sans MS" panose="030F0702030302020204" pitchFamily="66" charset="0"/>
              </a:rPr>
              <a:t>9．The children are dirty from head to foot because they ________ in the mud all morning.</a:t>
            </a:r>
            <a:endParaRPr lang="zh-CN" altLang="en-US">
              <a:latin typeface="Comic Sans MS" panose="030F0702030302020204" pitchFamily="66" charset="0"/>
              <a:cs typeface="Comic Sans MS" panose="030F0702030302020204" pitchFamily="66" charset="0"/>
            </a:endParaRPr>
          </a:p>
          <a:p>
            <a:pPr>
              <a:lnSpc>
                <a:spcPct val="170000"/>
              </a:lnSpc>
            </a:pPr>
            <a:r>
              <a:rPr lang="zh-CN" altLang="en-US">
                <a:latin typeface="Comic Sans MS" panose="030F0702030302020204" pitchFamily="66" charset="0"/>
                <a:cs typeface="Comic Sans MS" panose="030F0702030302020204" pitchFamily="66" charset="0"/>
              </a:rPr>
              <a:t>A．play	</a:t>
            </a:r>
            <a:r>
              <a:rPr lang="en-US" altLang="zh-CN">
                <a:latin typeface="Comic Sans MS" panose="030F0702030302020204" pitchFamily="66" charset="0"/>
                <a:cs typeface="Comic Sans MS" panose="030F0702030302020204" pitchFamily="66" charset="0"/>
              </a:rPr>
              <a:t>		</a:t>
            </a:r>
            <a:r>
              <a:rPr lang="zh-CN" altLang="en-US">
                <a:latin typeface="Comic Sans MS" panose="030F0702030302020204" pitchFamily="66" charset="0"/>
                <a:cs typeface="Comic Sans MS" panose="030F0702030302020204" pitchFamily="66" charset="0"/>
              </a:rPr>
              <a:t>B．had played</a:t>
            </a:r>
            <a:r>
              <a:rPr lang="en-US" altLang="zh-CN">
                <a:latin typeface="Comic Sans MS" panose="030F0702030302020204" pitchFamily="66" charset="0"/>
                <a:cs typeface="Comic Sans MS" panose="030F0702030302020204" pitchFamily="66" charset="0"/>
              </a:rPr>
              <a:t>		</a:t>
            </a:r>
            <a:r>
              <a:rPr lang="zh-CN" altLang="en-US">
                <a:latin typeface="Comic Sans MS" panose="030F0702030302020204" pitchFamily="66" charset="0"/>
                <a:cs typeface="Comic Sans MS" panose="030F0702030302020204" pitchFamily="66" charset="0"/>
              </a:rPr>
              <a:t>C．will play	</a:t>
            </a:r>
            <a:r>
              <a:rPr lang="en-US" altLang="zh-CN">
                <a:latin typeface="Comic Sans MS" panose="030F0702030302020204" pitchFamily="66" charset="0"/>
                <a:cs typeface="Comic Sans MS" panose="030F0702030302020204" pitchFamily="66" charset="0"/>
              </a:rPr>
              <a:t>	</a:t>
            </a:r>
            <a:r>
              <a:rPr lang="zh-CN" altLang="en-US">
                <a:latin typeface="Comic Sans MS" panose="030F0702030302020204" pitchFamily="66" charset="0"/>
                <a:cs typeface="Comic Sans MS" panose="030F0702030302020204" pitchFamily="66" charset="0"/>
              </a:rPr>
              <a:t>D．have been playing</a:t>
            </a:r>
            <a:endParaRPr lang="zh-CN" altLang="en-US">
              <a:latin typeface="Comic Sans MS" panose="030F0702030302020204" pitchFamily="66" charset="0"/>
              <a:cs typeface="Comic Sans MS" panose="030F0702030302020204" pitchFamily="66" charset="0"/>
            </a:endParaRPr>
          </a:p>
          <a:p>
            <a:pPr>
              <a:lnSpc>
                <a:spcPct val="100000"/>
              </a:lnSpc>
            </a:pPr>
            <a:endParaRPr lang="zh-CN" altLang="en-US">
              <a:latin typeface="Comic Sans MS" panose="030F0702030302020204" pitchFamily="66" charset="0"/>
              <a:cs typeface="Comic Sans MS" panose="030F0702030302020204" pitchFamily="66" charset="0"/>
            </a:endParaRPr>
          </a:p>
          <a:p>
            <a:pPr>
              <a:lnSpc>
                <a:spcPct val="170000"/>
              </a:lnSpc>
            </a:pPr>
            <a:r>
              <a:rPr lang="zh-CN" altLang="en-US">
                <a:latin typeface="Comic Sans MS" panose="030F0702030302020204" pitchFamily="66" charset="0"/>
                <a:cs typeface="Comic Sans MS" panose="030F0702030302020204" pitchFamily="66" charset="0"/>
              </a:rPr>
              <a:t>10．— Shall we take a break? We ________ for a whole morning.</a:t>
            </a:r>
            <a:endParaRPr lang="zh-CN" altLang="en-US">
              <a:latin typeface="Comic Sans MS" panose="030F0702030302020204" pitchFamily="66" charset="0"/>
              <a:cs typeface="Comic Sans MS" panose="030F0702030302020204" pitchFamily="66" charset="0"/>
            </a:endParaRPr>
          </a:p>
          <a:p>
            <a:pPr>
              <a:lnSpc>
                <a:spcPct val="170000"/>
              </a:lnSpc>
            </a:pPr>
            <a:r>
              <a:rPr lang="zh-CN" altLang="en-US">
                <a:latin typeface="Comic Sans MS" panose="030F0702030302020204" pitchFamily="66" charset="0"/>
                <a:cs typeface="Comic Sans MS" panose="030F0702030302020204" pitchFamily="66" charset="0"/>
              </a:rPr>
              <a:t>— I’m sorry we can</a:t>
            </a:r>
            <a:r>
              <a:rPr lang="en-US" altLang="zh-CN">
                <a:latin typeface="Comic Sans MS" panose="030F0702030302020204" pitchFamily="66" charset="0"/>
                <a:cs typeface="Comic Sans MS" panose="030F0702030302020204" pitchFamily="66" charset="0"/>
              </a:rPr>
              <a:t>‘</a:t>
            </a:r>
            <a:r>
              <a:rPr lang="zh-CN" altLang="en-US">
                <a:latin typeface="Comic Sans MS" panose="030F0702030302020204" pitchFamily="66" charset="0"/>
                <a:cs typeface="Comic Sans MS" panose="030F0702030302020204" pitchFamily="66" charset="0"/>
              </a:rPr>
              <a:t>t. We are on a tight schedule.</a:t>
            </a:r>
            <a:endParaRPr lang="zh-CN" altLang="en-US">
              <a:latin typeface="Comic Sans MS" panose="030F0702030302020204" pitchFamily="66" charset="0"/>
              <a:cs typeface="Comic Sans MS" panose="030F0702030302020204" pitchFamily="66" charset="0"/>
            </a:endParaRPr>
          </a:p>
          <a:p>
            <a:pPr>
              <a:lnSpc>
                <a:spcPct val="170000"/>
              </a:lnSpc>
            </a:pPr>
            <a:r>
              <a:rPr lang="zh-CN" altLang="en-US">
                <a:latin typeface="Comic Sans MS" panose="030F0702030302020204" pitchFamily="66" charset="0"/>
                <a:cs typeface="Comic Sans MS" panose="030F0702030302020204" pitchFamily="66" charset="0"/>
              </a:rPr>
              <a:t>A．was working	</a:t>
            </a:r>
            <a:r>
              <a:rPr lang="en-US" altLang="zh-CN">
                <a:latin typeface="Comic Sans MS" panose="030F0702030302020204" pitchFamily="66" charset="0"/>
                <a:cs typeface="Comic Sans MS" panose="030F0702030302020204" pitchFamily="66" charset="0"/>
              </a:rPr>
              <a:t>	</a:t>
            </a:r>
            <a:r>
              <a:rPr lang="zh-CN" altLang="en-US">
                <a:latin typeface="Comic Sans MS" panose="030F0702030302020204" pitchFamily="66" charset="0"/>
                <a:cs typeface="Comic Sans MS" panose="030F0702030302020204" pitchFamily="66" charset="0"/>
              </a:rPr>
              <a:t>B．have been working</a:t>
            </a:r>
            <a:r>
              <a:rPr lang="en-US" altLang="zh-CN">
                <a:latin typeface="Comic Sans MS" panose="030F0702030302020204" pitchFamily="66" charset="0"/>
                <a:cs typeface="Comic Sans MS" panose="030F0702030302020204" pitchFamily="66" charset="0"/>
              </a:rPr>
              <a:t>	</a:t>
            </a:r>
            <a:r>
              <a:rPr lang="zh-CN" altLang="en-US">
                <a:latin typeface="Comic Sans MS" panose="030F0702030302020204" pitchFamily="66" charset="0"/>
                <a:cs typeface="Comic Sans MS" panose="030F0702030302020204" pitchFamily="66" charset="0"/>
              </a:rPr>
              <a:t>C．worked	</a:t>
            </a:r>
            <a:r>
              <a:rPr lang="en-US" altLang="zh-CN">
                <a:latin typeface="Comic Sans MS" panose="030F0702030302020204" pitchFamily="66" charset="0"/>
                <a:cs typeface="Comic Sans MS" panose="030F0702030302020204" pitchFamily="66" charset="0"/>
              </a:rPr>
              <a:t>	</a:t>
            </a:r>
            <a:r>
              <a:rPr lang="zh-CN" altLang="en-US">
                <a:latin typeface="Comic Sans MS" panose="030F0702030302020204" pitchFamily="66" charset="0"/>
                <a:cs typeface="Comic Sans MS" panose="030F0702030302020204" pitchFamily="66" charset="0"/>
              </a:rPr>
              <a:t>D．had work</a:t>
            </a:r>
            <a:endParaRPr lang="zh-CN" altLang="en-US">
              <a:latin typeface="Comic Sans MS" panose="030F0702030302020204" pitchFamily="66" charset="0"/>
              <a:cs typeface="Comic Sans MS" panose="030F0702030302020204" pitchFamily="66" charset="0"/>
            </a:endParaRPr>
          </a:p>
        </p:txBody>
      </p:sp>
      <p:pic>
        <p:nvPicPr>
          <p:cNvPr id="11" name="图片 10"/>
          <p:cNvPicPr>
            <a:picLocks noChangeAspect="1"/>
          </p:cNvPicPr>
          <p:nvPr>
            <p:custDataLst>
              <p:tags r:id="rId7"/>
            </p:custDataLst>
          </p:nvPr>
        </p:nvPicPr>
        <p:blipFill>
          <a:blip r:embed="rId8"/>
          <a:stretch>
            <a:fillRect/>
          </a:stretch>
        </p:blipFill>
        <p:spPr>
          <a:xfrm>
            <a:off x="228600" y="1829435"/>
            <a:ext cx="716915" cy="716915"/>
          </a:xfrm>
          <a:prstGeom prst="rect">
            <a:avLst/>
          </a:prstGeom>
        </p:spPr>
      </p:pic>
      <p:pic>
        <p:nvPicPr>
          <p:cNvPr id="9" name="图片 8"/>
          <p:cNvPicPr>
            <a:picLocks noChangeAspect="1"/>
          </p:cNvPicPr>
          <p:nvPr>
            <p:custDataLst>
              <p:tags r:id="rId9"/>
            </p:custDataLst>
          </p:nvPr>
        </p:nvPicPr>
        <p:blipFill>
          <a:blip r:embed="rId8"/>
          <a:stretch>
            <a:fillRect/>
          </a:stretch>
        </p:blipFill>
        <p:spPr>
          <a:xfrm>
            <a:off x="228600" y="3086735"/>
            <a:ext cx="716915" cy="716915"/>
          </a:xfrm>
          <a:prstGeom prst="rect">
            <a:avLst/>
          </a:prstGeom>
        </p:spPr>
      </p:pic>
      <p:pic>
        <p:nvPicPr>
          <p:cNvPr id="10" name="图片 9"/>
          <p:cNvPicPr>
            <a:picLocks noChangeAspect="1"/>
          </p:cNvPicPr>
          <p:nvPr>
            <p:custDataLst>
              <p:tags r:id="rId10"/>
            </p:custDataLst>
          </p:nvPr>
        </p:nvPicPr>
        <p:blipFill>
          <a:blip r:embed="rId8"/>
          <a:stretch>
            <a:fillRect/>
          </a:stretch>
        </p:blipFill>
        <p:spPr>
          <a:xfrm>
            <a:off x="8492490" y="4300855"/>
            <a:ext cx="716915" cy="716915"/>
          </a:xfrm>
          <a:prstGeom prst="rect">
            <a:avLst/>
          </a:prstGeom>
        </p:spPr>
      </p:pic>
      <p:pic>
        <p:nvPicPr>
          <p:cNvPr id="4" name="图片 3"/>
          <p:cNvPicPr>
            <a:picLocks noChangeAspect="1"/>
          </p:cNvPicPr>
          <p:nvPr>
            <p:custDataLst>
              <p:tags r:id="rId11"/>
            </p:custDataLst>
          </p:nvPr>
        </p:nvPicPr>
        <p:blipFill>
          <a:blip r:embed="rId8"/>
          <a:stretch>
            <a:fillRect/>
          </a:stretch>
        </p:blipFill>
        <p:spPr>
          <a:xfrm>
            <a:off x="3022600" y="5920105"/>
            <a:ext cx="716915" cy="716915"/>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custDataLst>
              <p:tags r:id="rId1"/>
            </p:custDataLst>
          </p:nvPr>
        </p:nvSpPr>
        <p:spPr>
          <a:xfrm>
            <a:off x="1177290" y="2286000"/>
            <a:ext cx="9659620" cy="283781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342900" lvl="0" indent="-342900" algn="ctr">
              <a:lnSpc>
                <a:spcPct val="150000"/>
              </a:lnSpc>
              <a:buClrTx/>
              <a:buSzTx/>
              <a:buFont typeface="Arial" panose="020B0604020202020204" pitchFamily="34" charset="0"/>
              <a:buChar char="•"/>
            </a:pPr>
            <a:r>
              <a:rPr lang="en-US" altLang="zh-CN" sz="2400" b="1">
                <a:solidFill>
                  <a:srgbClr val="000000"/>
                </a:solidFill>
                <a:latin typeface="Comic Sans MS" panose="030F0702030302020204" pitchFamily="66" charset="0"/>
                <a:cs typeface="Comic Sans MS" panose="030F0702030302020204" pitchFamily="66" charset="0"/>
                <a:sym typeface="思源黑体 CN Normal" panose="020B0400000000000000" pitchFamily="34" charset="-122"/>
              </a:rPr>
              <a:t>Review the language points and complete the exercises.</a:t>
            </a:r>
            <a:endParaRPr lang="en-US" altLang="zh-CN" sz="2400" b="1">
              <a:solidFill>
                <a:srgbClr val="000000"/>
              </a:solidFill>
              <a:latin typeface="Comic Sans MS" panose="030F0702030302020204" pitchFamily="66" charset="0"/>
              <a:cs typeface="Comic Sans MS" panose="030F0702030302020204" pitchFamily="66" charset="0"/>
              <a:sym typeface="思源黑体 CN Normal" panose="020B0400000000000000" pitchFamily="34" charset="-122"/>
            </a:endParaRPr>
          </a:p>
        </p:txBody>
      </p:sp>
      <p:pic>
        <p:nvPicPr>
          <p:cNvPr id="19" name="图片 18"/>
          <p:cNvPicPr>
            <a:picLocks noChangeAspect="1"/>
          </p:cNvPicPr>
          <p:nvPr>
            <p:custDataLst>
              <p:tags r:id="rId2"/>
            </p:custDataLst>
          </p:nvPr>
        </p:nvPicPr>
        <p:blipFill>
          <a:blip r:embed="rId3"/>
          <a:stretch>
            <a:fillRect/>
          </a:stretch>
        </p:blipFill>
        <p:spPr>
          <a:xfrm>
            <a:off x="1287145" y="901065"/>
            <a:ext cx="1751965" cy="1751965"/>
          </a:xfrm>
          <a:prstGeom prst="rect">
            <a:avLst/>
          </a:prstGeom>
        </p:spPr>
      </p:pic>
      <p:pic>
        <p:nvPicPr>
          <p:cNvPr id="5" name="图片 4"/>
          <p:cNvPicPr>
            <a:picLocks noChangeAspect="1"/>
          </p:cNvPicPr>
          <p:nvPr>
            <p:custDataLst>
              <p:tags r:id="rId4"/>
            </p:custDataLst>
          </p:nvPr>
        </p:nvPicPr>
        <p:blipFill>
          <a:blip r:embed="rId5"/>
          <a:srcRect t="34565" b="23261"/>
          <a:stretch>
            <a:fillRect/>
          </a:stretch>
        </p:blipFill>
        <p:spPr>
          <a:xfrm>
            <a:off x="8779510" y="4346575"/>
            <a:ext cx="3013710" cy="2259965"/>
          </a:xfrm>
          <a:prstGeom prst="rect">
            <a:avLst/>
          </a:prstGeom>
        </p:spPr>
      </p:pic>
      <p:sp>
        <p:nvSpPr>
          <p:cNvPr id="6" name="文本框 5"/>
          <p:cNvSpPr txBox="1"/>
          <p:nvPr>
            <p:custDataLst>
              <p:tags r:id="rId6"/>
            </p:custDataLst>
          </p:nvPr>
        </p:nvSpPr>
        <p:spPr>
          <a:xfrm>
            <a:off x="4627120" y="404162"/>
            <a:ext cx="2937881" cy="583565"/>
          </a:xfrm>
          <a:prstGeom prst="rect">
            <a:avLst/>
          </a:prstGeom>
          <a:solidFill>
            <a:srgbClr val="FFC116"/>
          </a:solidFill>
          <a:ln>
            <a:noFill/>
          </a:ln>
        </p:spPr>
        <p:txBody>
          <a:bodyPr wrap="square" rtlCol="0">
            <a:spAutoFit/>
          </a:bodyPr>
          <a:lstStyle>
            <a:defPPr>
              <a:defRPr lang="zh-CN"/>
            </a:defPPr>
            <a:lvl1pPr>
              <a:lnSpc>
                <a:spcPct val="125000"/>
              </a:lnSpc>
              <a:defRPr sz="2800" b="1">
                <a:latin typeface="Arial Rounded MT Bold" panose="020F0704030504030204" pitchFamily="34" charset="0"/>
                <a:ea typeface="Segoe UI Black" panose="020B0A02040204020203" pitchFamily="34" charset="0"/>
                <a:cs typeface="Times New Roman" panose="02020603050405020304" pitchFamily="18" charset="0"/>
              </a:defRPr>
            </a:lvl1pPr>
          </a:lstStyle>
          <a:p>
            <a:pPr algn="ctr">
              <a:lnSpc>
                <a:spcPct val="100000"/>
              </a:lnSpc>
            </a:pPr>
            <a:r>
              <a:rPr lang="en-US" sz="3200" b="0">
                <a:solidFill>
                  <a:schemeClr val="bg1"/>
                </a:solidFill>
                <a:sym typeface="思源黑体 CN Normal" panose="020B0400000000000000" pitchFamily="34" charset="-122"/>
              </a:rPr>
              <a:t>Homework</a:t>
            </a:r>
            <a:endParaRPr lang="en-US" sz="3200" b="0">
              <a:solidFill>
                <a:schemeClr val="bg1"/>
              </a:solidFill>
              <a:sym typeface="思源黑体 CN Normal" panose="020B0400000000000000" pitchFamily="34" charset="-122"/>
            </a:endParaRPr>
          </a:p>
        </p:txBody>
      </p:sp>
    </p:spTree>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12192635" cy="6858000"/>
          </a:xfrm>
          <a:prstGeom prst="rect">
            <a:avLst/>
          </a:prstGeom>
          <a:solidFill>
            <a:srgbClr val="FFFFFF">
              <a:alpha val="3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文本框 4"/>
          <p:cNvSpPr txBox="1"/>
          <p:nvPr>
            <p:custDataLst>
              <p:tags r:id="rId2"/>
            </p:custDataLst>
          </p:nvPr>
        </p:nvSpPr>
        <p:spPr>
          <a:xfrm>
            <a:off x="1702435" y="2461895"/>
            <a:ext cx="8788400" cy="1476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50000"/>
              </a:lnSpc>
              <a:buClrTx/>
              <a:buSzTx/>
              <a:buFontTx/>
              <a:defRPr/>
            </a:pPr>
            <a:r>
              <a:rPr lang="en-US" altLang="zh-CN" sz="6000" b="1">
                <a:solidFill>
                  <a:schemeClr val="accent3">
                    <a:lumMod val="50000"/>
                  </a:schemeClr>
                </a:solidFill>
                <a:latin typeface="Eras Bold ITC" panose="020B0907030504020204" pitchFamily="34" charset="0"/>
                <a:ea typeface="Segoe UI Black" panose="020B0A02040204020203" pitchFamily="34" charset="0"/>
                <a:cs typeface="Times New Roman" panose="02020603050405020304" pitchFamily="18" charset="0"/>
                <a:sym typeface="Source Han Serif SC" panose="02020400000000000000" pitchFamily="18" charset="-122"/>
              </a:rPr>
              <a:t>See you next class! </a:t>
            </a:r>
            <a:endParaRPr lang="en-US" altLang="zh-CN" sz="6000" b="1">
              <a:solidFill>
                <a:schemeClr val="accent3">
                  <a:lumMod val="50000"/>
                </a:schemeClr>
              </a:solidFill>
              <a:latin typeface="Eras Bold ITC" panose="020B0907030504020204" pitchFamily="34" charset="0"/>
              <a:ea typeface="Segoe UI Black" panose="020B0A02040204020203" pitchFamily="34" charset="0"/>
              <a:cs typeface="Times New Roman" panose="02020603050405020304" pitchFamily="18" charset="0"/>
              <a:sym typeface="Source Han Serif SC" panose="02020400000000000000" pitchFamily="18" charset="-122"/>
            </a:endParaRPr>
          </a:p>
        </p:txBody>
      </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2932430" y="734695"/>
            <a:ext cx="6837680" cy="955040"/>
          </a:xfrm>
          <a:prstGeom prst="rect">
            <a:avLst/>
          </a:prstGeom>
        </p:spPr>
        <p:txBody>
          <a:bodyPr wrap="square">
            <a:noAutofit/>
          </a:bodyPr>
          <a:lstStyle/>
          <a:p>
            <a:pPr>
              <a:lnSpc>
                <a:spcPct val="150000"/>
              </a:lnSpc>
            </a:pPr>
            <a:r>
              <a:rPr lang="en-US" altLang="zh-CN" sz="2800" b="1" kern="100">
                <a:latin typeface="Comic Sans MS" panose="030F0702030302020204" pitchFamily="66" charset="0"/>
                <a:cs typeface="Comic Sans MS" panose="030F0702030302020204" pitchFamily="66" charset="0"/>
              </a:rPr>
              <a:t>Look at the following sentences:</a:t>
            </a:r>
            <a:endParaRPr lang="en-US" altLang="zh-CN" sz="2800" b="1" kern="100">
              <a:latin typeface="Comic Sans MS" panose="030F0702030302020204" pitchFamily="66" charset="0"/>
              <a:cs typeface="Comic Sans MS" panose="030F0702030302020204" pitchFamily="66" charset="0"/>
            </a:endParaRPr>
          </a:p>
        </p:txBody>
      </p:sp>
      <p:pic>
        <p:nvPicPr>
          <p:cNvPr id="8" name="图片 7"/>
          <p:cNvPicPr>
            <a:picLocks noChangeAspect="1"/>
          </p:cNvPicPr>
          <p:nvPr>
            <p:custDataLst>
              <p:tags r:id="rId2"/>
            </p:custDataLst>
          </p:nvPr>
        </p:nvPicPr>
        <p:blipFill>
          <a:blip r:embed="rId3"/>
          <a:srcRect t="20617" r="2752" b="24694"/>
          <a:stretch>
            <a:fillRect/>
          </a:stretch>
        </p:blipFill>
        <p:spPr>
          <a:xfrm>
            <a:off x="654050" y="583565"/>
            <a:ext cx="2423160" cy="1362710"/>
          </a:xfrm>
          <a:prstGeom prst="rect">
            <a:avLst/>
          </a:prstGeom>
        </p:spPr>
      </p:pic>
      <p:sp>
        <p:nvSpPr>
          <p:cNvPr id="30" name="矩形 29"/>
          <p:cNvSpPr/>
          <p:nvPr>
            <p:custDataLst>
              <p:tags r:id="rId4"/>
            </p:custDataLst>
          </p:nvPr>
        </p:nvSpPr>
        <p:spPr>
          <a:xfrm>
            <a:off x="4208145" y="1341755"/>
            <a:ext cx="4119245" cy="737235"/>
          </a:xfrm>
          <a:prstGeom prst="rect">
            <a:avLst/>
          </a:prstGeom>
        </p:spPr>
        <p:txBody>
          <a:bodyPr wrap="square">
            <a:spAutoFit/>
          </a:bodyPr>
          <a:lstStyle/>
          <a:p>
            <a:pPr algn="just">
              <a:lnSpc>
                <a:spcPct val="150000"/>
              </a:lnSpc>
              <a:tabLst>
                <a:tab pos="198120" algn=""/>
              </a:tabLst>
            </a:pPr>
            <a:r>
              <a:rPr lang="en-US" altLang="zh-CN" sz="2800" b="1" kern="100">
                <a:solidFill>
                  <a:srgbClr val="000000">
                    <a:lumMod val="75000"/>
                    <a:lumOff val="25000"/>
                  </a:srgbClr>
                </a:solidFill>
                <a:latin typeface="Comic Sans MS" panose="030F0702030302020204" pitchFamily="66" charset="0"/>
                <a:cs typeface="Comic Sans MS" panose="030F0702030302020204" pitchFamily="66" charset="0"/>
              </a:rPr>
              <a:t>What can you find?</a:t>
            </a:r>
            <a:endParaRPr lang="en-US" altLang="zh-CN" sz="2800" b="1" kern="100">
              <a:solidFill>
                <a:srgbClr val="000000">
                  <a:lumMod val="75000"/>
                  <a:lumOff val="25000"/>
                </a:srgbClr>
              </a:solidFill>
              <a:latin typeface="Comic Sans MS" panose="030F0702030302020204" pitchFamily="66" charset="0"/>
              <a:cs typeface="Comic Sans MS" panose="030F0702030302020204" pitchFamily="66" charset="0"/>
            </a:endParaRPr>
          </a:p>
        </p:txBody>
      </p:sp>
      <p:sp>
        <p:nvSpPr>
          <p:cNvPr id="10" name="矩形 9"/>
          <p:cNvSpPr/>
          <p:nvPr>
            <p:custDataLst>
              <p:tags r:id="rId5"/>
            </p:custDataLst>
          </p:nvPr>
        </p:nvSpPr>
        <p:spPr>
          <a:xfrm>
            <a:off x="2591013" y="2400593"/>
            <a:ext cx="2633716" cy="412955"/>
          </a:xfrm>
          <a:prstGeom prst="rect">
            <a:avLst/>
          </a:prstGeom>
          <a:solidFill>
            <a:srgbClr val="FFC000"/>
          </a:solidFill>
          <a:ln w="12700" cap="flat" cmpd="sng" algn="ctr">
            <a:solidFill>
              <a:srgbClr val="FFFFFF"/>
            </a:solidFill>
            <a:prstDash val="solid"/>
            <a:miter lim="800000"/>
          </a:ln>
          <a:effectLst>
            <a:softEdge rad="31750"/>
          </a:effectLst>
        </p:spPr>
        <p:txBody>
          <a:bodyPr rtlCol="0" anchor="ctr"/>
          <a:lstStyle/>
          <a:p>
            <a:pPr algn="ctr"/>
            <a:endParaRPr lang="zh-CN" altLang="en-US">
              <a:solidFill>
                <a:srgbClr val="FFFFFF"/>
              </a:solidFill>
              <a:latin typeface="等线" panose="02010600030101010101" charset="-122"/>
              <a:ea typeface="等线" panose="02010600030101010101" charset="-122"/>
            </a:endParaRPr>
          </a:p>
        </p:txBody>
      </p:sp>
      <p:sp>
        <p:nvSpPr>
          <p:cNvPr id="18" name="矩形 17"/>
          <p:cNvSpPr/>
          <p:nvPr>
            <p:custDataLst>
              <p:tags r:id="rId6"/>
            </p:custDataLst>
          </p:nvPr>
        </p:nvSpPr>
        <p:spPr>
          <a:xfrm>
            <a:off x="2296860" y="3034258"/>
            <a:ext cx="3189539" cy="412955"/>
          </a:xfrm>
          <a:prstGeom prst="rect">
            <a:avLst/>
          </a:prstGeom>
          <a:solidFill>
            <a:srgbClr val="FFC000"/>
          </a:solidFill>
          <a:ln w="12700" cap="flat" cmpd="sng" algn="ctr">
            <a:solidFill>
              <a:srgbClr val="FFFFFF"/>
            </a:solidFill>
            <a:prstDash val="solid"/>
            <a:miter lim="800000"/>
          </a:ln>
          <a:effectLst>
            <a:softEdge rad="31750"/>
          </a:effectLst>
        </p:spPr>
        <p:txBody>
          <a:bodyPr rtlCol="0" anchor="ctr"/>
          <a:lstStyle/>
          <a:p>
            <a:pPr algn="ctr"/>
            <a:endParaRPr lang="zh-CN" altLang="en-US">
              <a:solidFill>
                <a:srgbClr val="FFFFFF"/>
              </a:solidFill>
              <a:latin typeface="等线" panose="02010600030101010101" charset="-122"/>
              <a:ea typeface="等线" panose="02010600030101010101" charset="-122"/>
            </a:endParaRPr>
          </a:p>
        </p:txBody>
      </p:sp>
      <p:sp>
        <p:nvSpPr>
          <p:cNvPr id="12" name="矩形 11"/>
          <p:cNvSpPr/>
          <p:nvPr>
            <p:custDataLst>
              <p:tags r:id="rId7"/>
            </p:custDataLst>
          </p:nvPr>
        </p:nvSpPr>
        <p:spPr>
          <a:xfrm>
            <a:off x="2932596" y="5729066"/>
            <a:ext cx="5856090" cy="584775"/>
          </a:xfrm>
          <a:prstGeom prst="rect">
            <a:avLst/>
          </a:prstGeom>
          <a:solidFill>
            <a:schemeClr val="accent4">
              <a:lumMod val="60000"/>
              <a:lumOff val="40000"/>
            </a:schemeClr>
          </a:solidFill>
        </p:spPr>
        <p:txBody>
          <a:bodyPr wrap="none">
            <a:spAutoFit/>
          </a:bodyPr>
          <a:lstStyle/>
          <a:p>
            <a:r>
              <a:rPr lang="en-US" altLang="zh-CN" sz="3200" b="1" kern="100">
                <a:latin typeface="Times New Roman" panose="02020603050405020304" pitchFamily="18" charset="0"/>
                <a:ea typeface="宋体" panose="02010600030101010101" pitchFamily="2" charset="-122"/>
                <a:cs typeface="Times New Roman" panose="02020603050405020304" pitchFamily="18" charset="0"/>
              </a:rPr>
              <a:t>have/has been +</a:t>
            </a:r>
            <a:r>
              <a:rPr lang="zh-CN" altLang="en-US" sz="3200" b="1" kern="100">
                <a:latin typeface="Times New Roman" panose="02020603050405020304" pitchFamily="18" charset="0"/>
                <a:ea typeface="宋体" panose="02010600030101010101" pitchFamily="2" charset="-122"/>
                <a:cs typeface="Times New Roman" panose="02020603050405020304" pitchFamily="18" charset="0"/>
              </a:rPr>
              <a:t>动词的现在分词</a:t>
            </a:r>
            <a:endParaRPr lang="zh-CN" altLang="en-US" sz="4400" b="1">
              <a:latin typeface="Times New Roman" panose="02020603050405020304" pitchFamily="18" charset="0"/>
              <a:cs typeface="Times New Roman" panose="02020603050405020304" pitchFamily="18" charset="0"/>
            </a:endParaRPr>
          </a:p>
        </p:txBody>
      </p:sp>
      <p:sp>
        <p:nvSpPr>
          <p:cNvPr id="19" name="矩形 18"/>
          <p:cNvSpPr/>
          <p:nvPr>
            <p:custDataLst>
              <p:tags r:id="rId8"/>
            </p:custDataLst>
          </p:nvPr>
        </p:nvSpPr>
        <p:spPr>
          <a:xfrm>
            <a:off x="2591013" y="3662365"/>
            <a:ext cx="2740642" cy="412955"/>
          </a:xfrm>
          <a:prstGeom prst="rect">
            <a:avLst/>
          </a:prstGeom>
          <a:solidFill>
            <a:srgbClr val="FFC000"/>
          </a:solidFill>
          <a:ln w="12700" cap="flat" cmpd="sng" algn="ctr">
            <a:solidFill>
              <a:srgbClr val="FFFFFF"/>
            </a:solidFill>
            <a:prstDash val="solid"/>
            <a:miter lim="800000"/>
          </a:ln>
          <a:effectLst>
            <a:softEdge rad="31750"/>
          </a:effectLst>
        </p:spPr>
        <p:txBody>
          <a:bodyPr rtlCol="0" anchor="ctr"/>
          <a:lstStyle/>
          <a:p>
            <a:pPr algn="ctr"/>
            <a:endParaRPr lang="zh-CN" altLang="en-US">
              <a:solidFill>
                <a:srgbClr val="FFFFFF"/>
              </a:solidFill>
              <a:latin typeface="等线" panose="02010600030101010101" charset="-122"/>
              <a:ea typeface="等线" panose="02010600030101010101" charset="-122"/>
            </a:endParaRPr>
          </a:p>
        </p:txBody>
      </p:sp>
      <p:sp>
        <p:nvSpPr>
          <p:cNvPr id="22" name="矩形 21"/>
          <p:cNvSpPr/>
          <p:nvPr>
            <p:custDataLst>
              <p:tags r:id="rId9"/>
            </p:custDataLst>
          </p:nvPr>
        </p:nvSpPr>
        <p:spPr>
          <a:xfrm>
            <a:off x="2562877" y="4310008"/>
            <a:ext cx="4355076" cy="412955"/>
          </a:xfrm>
          <a:prstGeom prst="rect">
            <a:avLst/>
          </a:prstGeom>
          <a:solidFill>
            <a:srgbClr val="FFC000"/>
          </a:solidFill>
          <a:ln w="12700" cap="flat" cmpd="sng" algn="ctr">
            <a:solidFill>
              <a:srgbClr val="FFFFFF"/>
            </a:solidFill>
            <a:prstDash val="solid"/>
            <a:miter lim="800000"/>
          </a:ln>
          <a:effectLst>
            <a:softEdge rad="31750"/>
          </a:effectLst>
        </p:spPr>
        <p:txBody>
          <a:bodyPr rtlCol="0" anchor="ctr"/>
          <a:lstStyle/>
          <a:p>
            <a:pPr algn="ctr"/>
            <a:endParaRPr lang="zh-CN" altLang="en-US">
              <a:solidFill>
                <a:srgbClr val="FFFFFF"/>
              </a:solidFill>
              <a:latin typeface="等线" panose="02010600030101010101" charset="-122"/>
              <a:ea typeface="等线" panose="02010600030101010101" charset="-122"/>
            </a:endParaRPr>
          </a:p>
        </p:txBody>
      </p:sp>
      <p:sp>
        <p:nvSpPr>
          <p:cNvPr id="23" name="矩形 22"/>
          <p:cNvSpPr/>
          <p:nvPr>
            <p:custDataLst>
              <p:tags r:id="rId10"/>
            </p:custDataLst>
          </p:nvPr>
        </p:nvSpPr>
        <p:spPr>
          <a:xfrm>
            <a:off x="4557852" y="4947627"/>
            <a:ext cx="3334124" cy="412955"/>
          </a:xfrm>
          <a:prstGeom prst="rect">
            <a:avLst/>
          </a:prstGeom>
          <a:solidFill>
            <a:srgbClr val="FFC000"/>
          </a:solidFill>
          <a:ln w="12700" cap="flat" cmpd="sng" algn="ctr">
            <a:solidFill>
              <a:srgbClr val="FFFFFF"/>
            </a:solidFill>
            <a:prstDash val="solid"/>
            <a:miter lim="800000"/>
          </a:ln>
          <a:effectLst>
            <a:softEdge rad="31750"/>
          </a:effectLst>
        </p:spPr>
        <p:txBody>
          <a:bodyPr rtlCol="0" anchor="ctr"/>
          <a:lstStyle/>
          <a:p>
            <a:pPr algn="ctr"/>
            <a:endParaRPr lang="zh-CN" altLang="en-US">
              <a:solidFill>
                <a:srgbClr val="FFFFFF"/>
              </a:solidFill>
              <a:latin typeface="等线" panose="02010600030101010101" charset="-122"/>
              <a:ea typeface="等线" panose="02010600030101010101" charset="-122"/>
            </a:endParaRPr>
          </a:p>
        </p:txBody>
      </p:sp>
      <p:sp>
        <p:nvSpPr>
          <p:cNvPr id="15" name="矩形 14"/>
          <p:cNvSpPr/>
          <p:nvPr>
            <p:custDataLst>
              <p:tags r:id="rId11"/>
            </p:custDataLst>
          </p:nvPr>
        </p:nvSpPr>
        <p:spPr>
          <a:xfrm>
            <a:off x="1872040" y="2175667"/>
            <a:ext cx="10346479" cy="3323987"/>
          </a:xfrm>
          <a:prstGeom prst="rect">
            <a:avLst/>
          </a:prstGeom>
        </p:spPr>
        <p:txBody>
          <a:bodyPr wrap="square">
            <a:spAutoFit/>
          </a:bodyPr>
          <a:lstStyle/>
          <a:p>
            <a:pPr marL="457200" indent="-457200" algn="just">
              <a:lnSpc>
                <a:spcPct val="150000"/>
              </a:lnSpc>
              <a:buFont typeface="Arial" panose="020B0604020202020204" pitchFamily="34" charset="0"/>
              <a:buChar char="•"/>
              <a:tabLst>
                <a:tab pos="198120" algn="l"/>
              </a:tabLst>
            </a:pPr>
            <a:r>
              <a:rPr lang="en-US" altLang="zh-CN" sz="2800" kern="10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I have been writing the letter since then.</a:t>
            </a:r>
            <a:endParaRPr lang="en-US" altLang="zh-CN" sz="2800" kern="10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endParaRPr>
          </a:p>
          <a:p>
            <a:pPr marL="457200" indent="-457200" algn="just">
              <a:lnSpc>
                <a:spcPct val="150000"/>
              </a:lnSpc>
              <a:buFont typeface="Arial" panose="020B0604020202020204" pitchFamily="34" charset="0"/>
              <a:buChar char="•"/>
              <a:tabLst>
                <a:tab pos="198120" algn="l"/>
              </a:tabLst>
            </a:pPr>
            <a:r>
              <a:rPr lang="en-US" altLang="zh-CN" sz="2800" kern="10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Has he been studying hard since the new term began?</a:t>
            </a:r>
            <a:endParaRPr lang="en-US" altLang="zh-CN" sz="2800" kern="10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endParaRPr>
          </a:p>
          <a:p>
            <a:pPr marL="457200" indent="-457200" algn="just">
              <a:lnSpc>
                <a:spcPct val="150000"/>
              </a:lnSpc>
              <a:buFont typeface="Arial" panose="020B0604020202020204" pitchFamily="34" charset="0"/>
              <a:buChar char="•"/>
              <a:tabLst>
                <a:tab pos="198120" algn="l"/>
              </a:tabLst>
            </a:pPr>
            <a:r>
              <a:rPr lang="en-US" altLang="zh-CN" sz="2800" kern="10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I have been meeting her at the library.</a:t>
            </a:r>
            <a:endParaRPr lang="en-GB" altLang="zh-CN" sz="2800" kern="10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endParaRPr>
          </a:p>
          <a:p>
            <a:pPr marL="457200" indent="-457200" algn="just">
              <a:lnSpc>
                <a:spcPct val="150000"/>
              </a:lnSpc>
              <a:buFont typeface="Arial" panose="020B0604020202020204" pitchFamily="34" charset="0"/>
              <a:buChar char="•"/>
              <a:tabLst>
                <a:tab pos="198120" algn="l"/>
              </a:tabLst>
            </a:pPr>
            <a:r>
              <a:rPr lang="en-US" altLang="zh-CN" sz="2800" kern="10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I have been looking forward to seeing my family.</a:t>
            </a:r>
            <a:endParaRPr lang="en-US" altLang="zh-CN" sz="2800" kern="10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endParaRPr>
          </a:p>
          <a:p>
            <a:pPr marL="457200" indent="-457200" algn="just">
              <a:lnSpc>
                <a:spcPct val="150000"/>
              </a:lnSpc>
              <a:buFont typeface="Arial" panose="020B0604020202020204" pitchFamily="34" charset="0"/>
              <a:buChar char="•"/>
              <a:tabLst>
                <a:tab pos="198120" algn="l"/>
              </a:tabLst>
            </a:pPr>
            <a:r>
              <a:rPr lang="en-US" altLang="zh-CN" sz="2800" kern="10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rPr>
              <a:t>Sorry, I'm late. Have you been waiting long?</a:t>
            </a:r>
            <a:endParaRPr lang="en-GB" altLang="zh-CN" sz="2800" kern="100">
              <a:solidFill>
                <a:srgbClr val="000000">
                  <a:lumMod val="75000"/>
                  <a:lumOff val="25000"/>
                </a:srgb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12"/>
            </p:custDataLst>
          </p:nvPr>
        </p:nvSpPr>
        <p:spPr>
          <a:xfrm>
            <a:off x="2147570" y="7084060"/>
            <a:ext cx="4064000" cy="368300"/>
          </a:xfrm>
          <a:prstGeom prst="rect">
            <a:avLst/>
          </a:prstGeom>
          <a:noFill/>
        </p:spPr>
        <p:txBody>
          <a:bodyPr wrap="square" rtlCol="0">
            <a:spAutoFit/>
          </a:bodyPr>
          <a:lstStyle/>
          <a:p>
            <a:endParaRPr lang="zh-CN" altLang="en-US"/>
          </a:p>
        </p:txBody>
      </p:sp>
      <p:sp>
        <p:nvSpPr>
          <p:cNvPr id="4" name="文本框 3"/>
          <p:cNvSpPr txBox="1"/>
          <p:nvPr>
            <p:custDataLst>
              <p:tags r:id="rId13"/>
            </p:custDataLst>
          </p:nvPr>
        </p:nvSpPr>
        <p:spPr>
          <a:xfrm>
            <a:off x="2068830" y="7250430"/>
            <a:ext cx="4064000" cy="368300"/>
          </a:xfrm>
          <a:prstGeom prst="rect">
            <a:avLst/>
          </a:prstGeom>
          <a:noFill/>
        </p:spPr>
        <p:txBody>
          <a:bodyPr wrap="square" rtlCol="0">
            <a:spAutoFit/>
          </a:bodyPr>
          <a:lstStyle/>
          <a:p>
            <a:endParaRPr lang="zh-CN" alt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00" fill="hold"/>
                                        <p:tgtEl>
                                          <p:spTgt spid="12"/>
                                        </p:tgtEl>
                                        <p:attrNameLst>
                                          <p:attrName>ppt_x</p:attrName>
                                        </p:attrNameLst>
                                      </p:cBhvr>
                                      <p:tavLst>
                                        <p:tav tm="0">
                                          <p:val>
                                            <p:strVal val="#ppt_x"/>
                                          </p:val>
                                        </p:tav>
                                        <p:tav tm="100000">
                                          <p:val>
                                            <p:strVal val="#ppt_x"/>
                                          </p:val>
                                        </p:tav>
                                      </p:tavLst>
                                    </p:anim>
                                    <p:anim calcmode="lin" valueType="num">
                                      <p:cBhvr additive="base">
                                        <p:cTn id="33" dur="2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12" grpId="0" animBg="1"/>
      <p:bldP spid="19"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custDataLst>
              <p:tags r:id="rId1"/>
            </p:custDataLst>
          </p:nvPr>
        </p:nvSpPr>
        <p:spPr>
          <a:xfrm>
            <a:off x="542836" y="838732"/>
            <a:ext cx="10987839" cy="553085"/>
          </a:xfrm>
          <a:prstGeom prst="rect">
            <a:avLst/>
          </a:prstGeom>
          <a:noFill/>
        </p:spPr>
        <p:txBody>
          <a:bodyPr wrap="square" rtlCol="0">
            <a:spAutoFit/>
          </a:bodyPr>
          <a:lstStyle>
            <a:defPPr>
              <a:defRPr lang="zh-CN"/>
            </a:defPPr>
            <a:lvl1pPr>
              <a:lnSpc>
                <a:spcPct val="125000"/>
              </a:lnSpc>
              <a:defRPr sz="2800" b="1">
                <a:latin typeface="Arial Rounded MT Bold" panose="020F0704030504030204" pitchFamily="34" charset="0"/>
                <a:ea typeface="Segoe UI Black" panose="020B0A02040204020203" pitchFamily="34" charset="0"/>
                <a:cs typeface="Times New Roman" panose="02020603050405020304" pitchFamily="18" charset="0"/>
              </a:defRPr>
            </a:lvl1pPr>
          </a:lstStyle>
          <a:p>
            <a:pPr algn="ctr">
              <a:lnSpc>
                <a:spcPct val="150000"/>
              </a:lnSpc>
            </a:pPr>
            <a:r>
              <a:rPr lang="en-US" sz="2000">
                <a:latin typeface="Comic Sans MS" panose="030F0702030302020204" pitchFamily="66" charset="0"/>
                <a:cs typeface="Comic Sans MS" panose="030F0702030302020204" pitchFamily="66" charset="0"/>
                <a:sym typeface="思源黑体 CN Normal" panose="020B0400000000000000" pitchFamily="34" charset="-122"/>
              </a:rPr>
              <a:t>Look at the sentences from the reading passage and answer the question.</a:t>
            </a:r>
            <a:endParaRPr lang="en-US" sz="2000">
              <a:latin typeface="Comic Sans MS" panose="030F0702030302020204" pitchFamily="66" charset="0"/>
              <a:cs typeface="Comic Sans MS" panose="030F0702030302020204" pitchFamily="66" charset="0"/>
              <a:sym typeface="思源黑体 CN Normal" panose="020B0400000000000000" pitchFamily="34" charset="-122"/>
            </a:endParaRPr>
          </a:p>
        </p:txBody>
      </p:sp>
      <p:pic>
        <p:nvPicPr>
          <p:cNvPr id="21" name="图片 20"/>
          <p:cNvPicPr>
            <a:picLocks noChangeAspect="1"/>
          </p:cNvPicPr>
          <p:nvPr>
            <p:custDataLst>
              <p:tags r:id="rId2"/>
            </p:custDataLst>
          </p:nvPr>
        </p:nvPicPr>
        <p:blipFill>
          <a:blip r:embed="rId3"/>
          <a:stretch>
            <a:fillRect/>
          </a:stretch>
        </p:blipFill>
        <p:spPr>
          <a:xfrm>
            <a:off x="10988297" y="699361"/>
            <a:ext cx="792843" cy="792843"/>
          </a:xfrm>
          <a:prstGeom prst="rect">
            <a:avLst/>
          </a:prstGeom>
        </p:spPr>
      </p:pic>
      <p:sp>
        <p:nvSpPr>
          <p:cNvPr id="3" name="文本框 2"/>
          <p:cNvSpPr txBox="1"/>
          <p:nvPr>
            <p:custDataLst>
              <p:tags r:id="rId4"/>
            </p:custDataLst>
          </p:nvPr>
        </p:nvSpPr>
        <p:spPr>
          <a:xfrm>
            <a:off x="200660" y="3262630"/>
            <a:ext cx="6908165" cy="3016885"/>
          </a:xfrm>
          <a:prstGeom prst="rect">
            <a:avLst/>
          </a:prstGeom>
          <a:noFill/>
        </p:spPr>
        <p:txBody>
          <a:bodyPr wrap="square" rtlCol="0" anchor="t">
            <a:spAutoFit/>
          </a:bodyPr>
          <a:lstStyle>
            <a:defPPr>
              <a:defRPr lang="zh-CN"/>
            </a:defPPr>
            <a:lvl1pPr>
              <a:lnSpc>
                <a:spcPct val="125000"/>
              </a:lnSpc>
              <a:defRPr sz="2800" b="1">
                <a:latin typeface="Arial Rounded MT Bold" panose="020F0704030504030204" pitchFamily="34" charset="0"/>
                <a:ea typeface="Segoe UI Black" panose="020B0A02040204020203" pitchFamily="34" charset="0"/>
                <a:cs typeface="Times New Roman" panose="02020603050405020304" pitchFamily="18" charset="0"/>
              </a:defRPr>
            </a:lvl1pPr>
          </a:lstStyle>
          <a:p>
            <a:pPr lvl="0" algn="l">
              <a:lnSpc>
                <a:spcPct val="150000"/>
              </a:lnSpc>
              <a:buClrTx/>
              <a:buSzTx/>
              <a:buFontTx/>
            </a:pPr>
            <a:r>
              <a:rPr lang="en-US" sz="2400">
                <a:latin typeface="Comic Sans MS" panose="030F0702030302020204" pitchFamily="66" charset="0"/>
                <a:cs typeface="Comic Sans MS" panose="030F0702030302020204" pitchFamily="66" charset="0"/>
                <a:sym typeface="+mn-ea"/>
              </a:rPr>
              <a:t>   </a:t>
            </a:r>
            <a:r>
              <a:rPr lang="en-US" sz="2000">
                <a:latin typeface="Comic Sans MS" panose="030F0702030302020204" pitchFamily="66" charset="0"/>
                <a:cs typeface="Comic Sans MS" panose="030F0702030302020204" pitchFamily="66" charset="0"/>
                <a:sym typeface="+mn-ea"/>
              </a:rPr>
              <a:t> Which of these statements are true about sentence (a)?</a:t>
            </a:r>
            <a:endParaRPr lang="en-US" sz="2400">
              <a:latin typeface="Comic Sans MS" panose="030F0702030302020204" pitchFamily="66" charset="0"/>
              <a:cs typeface="Comic Sans MS" panose="030F0702030302020204" pitchFamily="66" charset="0"/>
              <a:sym typeface="+mn-ea"/>
            </a:endParaRPr>
          </a:p>
          <a:p>
            <a:pPr lvl="1" algn="l">
              <a:lnSpc>
                <a:spcPct val="230000"/>
              </a:lnSpc>
              <a:buClrTx/>
              <a:buSzTx/>
              <a:buFontTx/>
            </a:pPr>
            <a:r>
              <a:rPr lang="en-US" b="0">
                <a:latin typeface="Comic Sans MS" panose="030F0702030302020204" pitchFamily="66" charset="0"/>
                <a:cs typeface="Comic Sans MS" panose="030F0702030302020204" pitchFamily="66" charset="0"/>
                <a:sym typeface="+mn-ea"/>
              </a:rPr>
              <a:t>1) Wild animals started using these passages in the past.</a:t>
            </a:r>
            <a:endParaRPr lang="en-US" b="0">
              <a:latin typeface="Comic Sans MS" panose="030F0702030302020204" pitchFamily="66" charset="0"/>
              <a:cs typeface="Comic Sans MS" panose="030F0702030302020204" pitchFamily="66" charset="0"/>
              <a:sym typeface="+mn-ea"/>
            </a:endParaRPr>
          </a:p>
          <a:p>
            <a:pPr lvl="1" algn="l">
              <a:lnSpc>
                <a:spcPct val="230000"/>
              </a:lnSpc>
              <a:buClrTx/>
              <a:buSzTx/>
              <a:buFontTx/>
            </a:pPr>
            <a:r>
              <a:rPr lang="en-US" b="0">
                <a:latin typeface="Comic Sans MS" panose="030F0702030302020204" pitchFamily="66" charset="0"/>
                <a:cs typeface="Comic Sans MS" panose="030F0702030302020204" pitchFamily="66" charset="0"/>
                <a:sym typeface="+mn-ea"/>
              </a:rPr>
              <a:t>2) Wild animals used these passages only once.</a:t>
            </a:r>
            <a:endParaRPr lang="en-US" b="0">
              <a:latin typeface="Comic Sans MS" panose="030F0702030302020204" pitchFamily="66" charset="0"/>
              <a:cs typeface="Comic Sans MS" panose="030F0702030302020204" pitchFamily="66" charset="0"/>
              <a:sym typeface="+mn-ea"/>
            </a:endParaRPr>
          </a:p>
          <a:p>
            <a:pPr lvl="1" algn="l">
              <a:lnSpc>
                <a:spcPct val="230000"/>
              </a:lnSpc>
              <a:buClrTx/>
              <a:buSzTx/>
              <a:buFontTx/>
            </a:pPr>
            <a:r>
              <a:rPr lang="en-US" b="0">
                <a:latin typeface="Comic Sans MS" panose="030F0702030302020204" pitchFamily="66" charset="0"/>
                <a:cs typeface="Comic Sans MS" panose="030F0702030302020204" pitchFamily="66" charset="0"/>
                <a:sym typeface="+mn-ea"/>
              </a:rPr>
              <a:t>3) Wild animals still use these passages now.</a:t>
            </a:r>
            <a:endParaRPr lang="en-US" b="0">
              <a:latin typeface="Comic Sans MS" panose="030F0702030302020204" pitchFamily="66" charset="0"/>
              <a:cs typeface="Comic Sans MS" panose="030F0702030302020204" pitchFamily="66" charset="0"/>
              <a:sym typeface="+mn-ea"/>
            </a:endParaRPr>
          </a:p>
        </p:txBody>
      </p:sp>
      <p:sp>
        <p:nvSpPr>
          <p:cNvPr id="6" name="文本框 5"/>
          <p:cNvSpPr txBox="1"/>
          <p:nvPr>
            <p:custDataLst>
              <p:tags r:id="rId5"/>
            </p:custDataLst>
          </p:nvPr>
        </p:nvSpPr>
        <p:spPr>
          <a:xfrm>
            <a:off x="7253605" y="1485900"/>
            <a:ext cx="4736465" cy="1476375"/>
          </a:xfrm>
          <a:prstGeom prst="rect">
            <a:avLst/>
          </a:prstGeom>
          <a:noFill/>
        </p:spPr>
        <p:txBody>
          <a:bodyPr wrap="square" rtlCol="0" anchor="t">
            <a:spAutoFit/>
          </a:bodyPr>
          <a:lstStyle>
            <a:defPPr>
              <a:defRPr lang="zh-CN"/>
            </a:defPPr>
            <a:lvl1pPr>
              <a:lnSpc>
                <a:spcPct val="125000"/>
              </a:lnSpc>
              <a:defRPr sz="2800" b="1">
                <a:latin typeface="Arial Rounded MT Bold" panose="020F0704030504030204" pitchFamily="34" charset="0"/>
                <a:ea typeface="Segoe UI Black" panose="020B0A02040204020203" pitchFamily="34" charset="0"/>
                <a:cs typeface="Times New Roman" panose="02020603050405020304" pitchFamily="18" charset="0"/>
              </a:defRPr>
            </a:lvl1pPr>
          </a:lstStyle>
          <a:p>
            <a:pPr lvl="0" algn="l">
              <a:lnSpc>
                <a:spcPct val="150000"/>
              </a:lnSpc>
              <a:buClrTx/>
              <a:buSzTx/>
              <a:buFontTx/>
            </a:pPr>
            <a:r>
              <a:rPr lang="en-US" sz="2000">
                <a:latin typeface="Comic Sans MS" panose="030F0702030302020204" pitchFamily="66" charset="0"/>
                <a:cs typeface="Comic Sans MS" panose="030F0702030302020204" pitchFamily="66" charset="0"/>
                <a:sym typeface="+mn-ea"/>
              </a:rPr>
              <a:t>  What is the  difference between the expressions in bold in sentences (a) and (b)?</a:t>
            </a:r>
            <a:endParaRPr lang="en-US" sz="2000">
              <a:latin typeface="Comic Sans MS" panose="030F0702030302020204" pitchFamily="66" charset="0"/>
              <a:cs typeface="Comic Sans MS" panose="030F0702030302020204" pitchFamily="66" charset="0"/>
              <a:sym typeface="+mn-ea"/>
            </a:endParaRPr>
          </a:p>
        </p:txBody>
      </p:sp>
      <p:sp>
        <p:nvSpPr>
          <p:cNvPr id="7" name="圆角矩形 6"/>
          <p:cNvSpPr/>
          <p:nvPr>
            <p:custDataLst>
              <p:tags r:id="rId6"/>
            </p:custDataLst>
          </p:nvPr>
        </p:nvSpPr>
        <p:spPr>
          <a:xfrm>
            <a:off x="7125335" y="3020060"/>
            <a:ext cx="4780915" cy="3408680"/>
          </a:xfrm>
          <a:prstGeom prst="roundRect">
            <a:avLst/>
          </a:prstGeom>
          <a:solidFill>
            <a:srgbClr val="82D4C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lnSpc>
                <a:spcPct val="130000"/>
              </a:lnSpc>
              <a:buClrTx/>
              <a:buSzTx/>
              <a:buFont typeface="Arial" panose="020B0604020202020204" pitchFamily="34" charset="0"/>
            </a:pPr>
            <a:r>
              <a:rPr lang="en-US" altLang="zh-CN">
                <a:solidFill>
                  <a:schemeClr val="accent5">
                    <a:lumMod val="50000"/>
                  </a:schemeClr>
                </a:solidFill>
                <a:latin typeface="Comic Sans MS" panose="030F0702030302020204" pitchFamily="66" charset="0"/>
                <a:cs typeface="Comic Sans MS" panose="030F0702030302020204" pitchFamily="66" charset="0"/>
                <a:sym typeface="思源黑体 CN Normal" panose="020B0400000000000000" pitchFamily="34" charset="-122"/>
              </a:rPr>
              <a:t>They are different in form and meaning. For sentence (a) the form is "have been doing", while for sentence (b) the form is "have done" In meaning, the bold part in sentence (a) means the action is continuous from the past; while the bold part in sentence (b) means the action happened once in the past.</a:t>
            </a:r>
            <a:endParaRPr lang="en-US" altLang="zh-CN">
              <a:solidFill>
                <a:schemeClr val="accent5">
                  <a:lumMod val="50000"/>
                </a:schemeClr>
              </a:solidFill>
              <a:latin typeface="Comic Sans MS" panose="030F0702030302020204" pitchFamily="66" charset="0"/>
              <a:cs typeface="Comic Sans MS" panose="030F0702030302020204" pitchFamily="66" charset="0"/>
              <a:sym typeface="思源黑体 CN Normal" panose="020B0400000000000000" pitchFamily="34" charset="-122"/>
            </a:endParaRPr>
          </a:p>
        </p:txBody>
      </p:sp>
      <p:pic>
        <p:nvPicPr>
          <p:cNvPr id="9" name="图片 8"/>
          <p:cNvPicPr>
            <a:picLocks noChangeAspect="1"/>
          </p:cNvPicPr>
          <p:nvPr>
            <p:custDataLst>
              <p:tags r:id="rId7"/>
            </p:custDataLst>
          </p:nvPr>
        </p:nvPicPr>
        <p:blipFill>
          <a:blip r:embed="rId8"/>
          <a:srcRect r="50000" b="63007"/>
          <a:stretch>
            <a:fillRect/>
          </a:stretch>
        </p:blipFill>
        <p:spPr>
          <a:xfrm>
            <a:off x="81915" y="3051175"/>
            <a:ext cx="849630" cy="935355"/>
          </a:xfrm>
          <a:prstGeom prst="rect">
            <a:avLst/>
          </a:prstGeom>
        </p:spPr>
      </p:pic>
      <p:pic>
        <p:nvPicPr>
          <p:cNvPr id="10" name="图片 9"/>
          <p:cNvPicPr>
            <a:picLocks noChangeAspect="1"/>
          </p:cNvPicPr>
          <p:nvPr>
            <p:custDataLst>
              <p:tags r:id="rId9"/>
            </p:custDataLst>
          </p:nvPr>
        </p:nvPicPr>
        <p:blipFill>
          <a:blip r:embed="rId8"/>
          <a:srcRect l="7705" t="37217" r="55103" b="39107"/>
          <a:stretch>
            <a:fillRect/>
          </a:stretch>
        </p:blipFill>
        <p:spPr>
          <a:xfrm>
            <a:off x="7059295" y="1541780"/>
            <a:ext cx="608330" cy="576580"/>
          </a:xfrm>
          <a:prstGeom prst="rect">
            <a:avLst/>
          </a:prstGeom>
        </p:spPr>
      </p:pic>
      <p:pic>
        <p:nvPicPr>
          <p:cNvPr id="5" name="图片 4"/>
          <p:cNvPicPr>
            <a:picLocks noChangeAspect="1"/>
          </p:cNvPicPr>
          <p:nvPr>
            <p:custDataLst>
              <p:tags r:id="rId10"/>
            </p:custDataLst>
          </p:nvPr>
        </p:nvPicPr>
        <p:blipFill>
          <a:blip r:embed="rId11"/>
          <a:stretch>
            <a:fillRect/>
          </a:stretch>
        </p:blipFill>
        <p:spPr>
          <a:xfrm>
            <a:off x="200660" y="1602740"/>
            <a:ext cx="6474460" cy="1449070"/>
          </a:xfrm>
          <a:prstGeom prst="rect">
            <a:avLst/>
          </a:prstGeom>
        </p:spPr>
      </p:pic>
      <p:sp>
        <p:nvSpPr>
          <p:cNvPr id="12" name="矩形 11"/>
          <p:cNvSpPr/>
          <p:nvPr>
            <p:custDataLst>
              <p:tags r:id="rId12"/>
            </p:custDataLst>
          </p:nvPr>
        </p:nvSpPr>
        <p:spPr>
          <a:xfrm>
            <a:off x="542925" y="4567555"/>
            <a:ext cx="710565" cy="696595"/>
          </a:xfrm>
          <a:prstGeom prst="rect">
            <a:avLst/>
          </a:prstGeom>
        </p:spPr>
        <p:txBody>
          <a:bodyPr wrap="none">
            <a:noAutofit/>
          </a:bodyPr>
          <a:lstStyle/>
          <a:p>
            <a:r>
              <a:rPr lang="zh-CN" altLang="en-US" sz="2800" b="1" kern="100">
                <a:solidFill>
                  <a:srgbClr val="C00000"/>
                </a:solidFill>
                <a:latin typeface="华文琥珀" panose="02010800040101010101" pitchFamily="2" charset="-122"/>
                <a:ea typeface="华文琥珀" panose="02010800040101010101" pitchFamily="2" charset="-122"/>
                <a:cs typeface="Times New Roman" panose="02020603050405020304" pitchFamily="18" charset="0"/>
              </a:rPr>
              <a:t>√</a:t>
            </a:r>
            <a:endParaRPr lang="zh-CN" altLang="en-US" sz="2800" b="1" kern="100">
              <a:solidFill>
                <a:srgbClr val="C00000"/>
              </a:solidFill>
              <a:latin typeface="华文琥珀" panose="02010800040101010101" pitchFamily="2" charset="-122"/>
              <a:ea typeface="华文琥珀" panose="02010800040101010101" pitchFamily="2" charset="-122"/>
              <a:cs typeface="Times New Roman" panose="02020603050405020304" pitchFamily="18" charset="0"/>
            </a:endParaRPr>
          </a:p>
        </p:txBody>
      </p:sp>
      <p:sp>
        <p:nvSpPr>
          <p:cNvPr id="13" name="矩形 12"/>
          <p:cNvSpPr/>
          <p:nvPr>
            <p:custDataLst>
              <p:tags r:id="rId13"/>
            </p:custDataLst>
          </p:nvPr>
        </p:nvSpPr>
        <p:spPr>
          <a:xfrm>
            <a:off x="559435" y="5831840"/>
            <a:ext cx="710565" cy="696595"/>
          </a:xfrm>
          <a:prstGeom prst="rect">
            <a:avLst/>
          </a:prstGeom>
        </p:spPr>
        <p:txBody>
          <a:bodyPr wrap="none">
            <a:noAutofit/>
          </a:bodyPr>
          <a:lstStyle/>
          <a:p>
            <a:r>
              <a:rPr lang="zh-CN" altLang="en-US" sz="2800" b="1" kern="100">
                <a:solidFill>
                  <a:srgbClr val="C00000"/>
                </a:solidFill>
                <a:latin typeface="华文琥珀" panose="02010800040101010101" pitchFamily="2" charset="-122"/>
                <a:ea typeface="华文琥珀" panose="02010800040101010101" pitchFamily="2" charset="-122"/>
                <a:cs typeface="Times New Roman" panose="02020603050405020304" pitchFamily="18" charset="0"/>
              </a:rPr>
              <a:t>√</a:t>
            </a:r>
            <a:endParaRPr lang="zh-CN" altLang="en-US" sz="2800" b="1" kern="100">
              <a:solidFill>
                <a:srgbClr val="C00000"/>
              </a:solidFill>
              <a:latin typeface="华文琥珀" panose="02010800040101010101" pitchFamily="2" charset="-122"/>
              <a:ea typeface="华文琥珀" panose="02010800040101010101" pitchFamily="2" charset="-122"/>
              <a:cs typeface="Times New Roman" panose="02020603050405020304" pitchFamily="18" charset="0"/>
            </a:endParaRPr>
          </a:p>
        </p:txBody>
      </p:sp>
      <p:pic>
        <p:nvPicPr>
          <p:cNvPr id="37" name="图片 36"/>
          <p:cNvPicPr>
            <a:picLocks noChangeAspect="1"/>
          </p:cNvPicPr>
          <p:nvPr>
            <p:custDataLst>
              <p:tags r:id="rId14"/>
            </p:custDataLst>
          </p:nvPr>
        </p:nvPicPr>
        <p:blipFill>
          <a:blip r:embed="rId15"/>
          <a:stretch>
            <a:fillRect/>
          </a:stretch>
        </p:blipFill>
        <p:spPr>
          <a:xfrm flipH="1">
            <a:off x="5937885" y="2118360"/>
            <a:ext cx="982345" cy="130175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750" fill="hold">
                                          <p:stCondLst>
                                            <p:cond delay="0"/>
                                          </p:stCondLst>
                                        </p:cTn>
                                        <p:tgtEl>
                                          <p:spTgt spid="6"/>
                                        </p:tgtEl>
                                        <p:attrNameLst>
                                          <p:attrName>style.visibility</p:attrName>
                                        </p:attrNameLst>
                                      </p:cBhvr>
                                      <p:to>
                                        <p:strVal val="visible"/>
                                      </p:to>
                                    </p:set>
                                    <p:animEffect transition="in" filter="randombar(horizontal)">
                                      <p:cBhvr>
                                        <p:cTn id="19" dur="750"/>
                                        <p:tgtEl>
                                          <p:spTgt spid="6"/>
                                        </p:tgtEl>
                                      </p:cBhvr>
                                    </p:animEffect>
                                  </p:childTnLst>
                                </p:cTn>
                              </p:par>
                              <p:par>
                                <p:cTn id="20" presetID="14" presetClass="entr" presetSubtype="10" fill="hold" nodeType="withEffect">
                                  <p:stCondLst>
                                    <p:cond delay="0"/>
                                  </p:stCondLst>
                                  <p:childTnLst>
                                    <p:set>
                                      <p:cBhvr>
                                        <p:cTn id="21" dur="750" fill="hold">
                                          <p:stCondLst>
                                            <p:cond delay="0"/>
                                          </p:stCondLst>
                                        </p:cTn>
                                        <p:tgtEl>
                                          <p:spTgt spid="10"/>
                                        </p:tgtEl>
                                        <p:attrNameLst>
                                          <p:attrName>style.visibility</p:attrName>
                                        </p:attrNameLst>
                                      </p:cBhvr>
                                      <p:to>
                                        <p:strVal val="visible"/>
                                      </p:to>
                                    </p:set>
                                    <p:animEffect transition="in" filter="randombar(horizontal)">
                                      <p:cBhvr>
                                        <p:cTn id="22" dur="7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ppt_y</p:attrName>
                                        </p:attrNameLst>
                                      </p:cBhvr>
                                      <p:tavLst>
                                        <p:tav tm="0">
                                          <p:val>
                                            <p:strVal val="#ppt_y+#ppt_h*1.125000"/>
                                          </p:val>
                                        </p:tav>
                                        <p:tav tm="100000">
                                          <p:val>
                                            <p:strVal val="#ppt_y"/>
                                          </p:val>
                                        </p:tav>
                                      </p:tavLst>
                                    </p:anim>
                                    <p:animEffect transition="in" filter="wipe(up)">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207645" y="2147570"/>
            <a:ext cx="11776075" cy="4470400"/>
          </a:xfrm>
          <a:prstGeom prst="rect">
            <a:avLst/>
          </a:prstGeom>
          <a:solidFill>
            <a:schemeClr val="accent4">
              <a:lumMod val="20000"/>
              <a:lumOff val="80000"/>
            </a:schemeClr>
          </a:solidFill>
        </p:spPr>
        <p:txBody>
          <a:bodyPr wrap="square">
            <a:noAutofit/>
          </a:bodyPr>
          <a:lstStyle/>
          <a:p>
            <a:pPr marL="342900" lvl="0" indent="-342900" algn="just">
              <a:lnSpc>
                <a:spcPct val="150000"/>
              </a:lnSpc>
              <a:buFont typeface="Arial" panose="020B0604020202020204" pitchFamily="34" charset="0"/>
              <a:buChar char="•"/>
            </a:pPr>
            <a:r>
              <a:rPr lang="zh-CN" altLang="en-US" sz="20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构成：</a:t>
            </a:r>
            <a:endParaRPr lang="en-US" altLang="zh-CN" sz="20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lvl="0" indent="457200" algn="just">
              <a:lnSpc>
                <a:spcPct val="150000"/>
              </a:lnSpc>
            </a:pPr>
            <a:r>
              <a:rPr lang="zh-CN" altLang="en-US" sz="20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由</a:t>
            </a:r>
            <a:r>
              <a:rPr lang="zh-CN" altLang="en-US" sz="20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a:t>
            </a:r>
            <a:r>
              <a:rPr lang="en-GB" altLang="zh-CN" sz="2000" b="1"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sym typeface="+mn-ea"/>
              </a:rPr>
              <a:t>have/has been +</a:t>
            </a:r>
            <a:r>
              <a:rPr lang="zh-CN" altLang="en-US" sz="2000" b="1"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sym typeface="+mn-ea"/>
              </a:rPr>
              <a:t>动词的现在分词</a:t>
            </a:r>
            <a:r>
              <a:rPr lang="zh-CN" altLang="en-US" sz="20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a:t>
            </a:r>
            <a:r>
              <a:rPr lang="zh-CN" altLang="en-US" sz="20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构成，第三人称单数用 </a:t>
            </a:r>
            <a:r>
              <a:rPr lang="en-GB" altLang="zh-CN" sz="20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has</a:t>
            </a:r>
            <a:r>
              <a:rPr lang="zh-CN" altLang="en-GB" sz="20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a:t>
            </a:r>
            <a:r>
              <a:rPr lang="zh-CN" altLang="en-US" sz="20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其他人称用 </a:t>
            </a:r>
            <a:r>
              <a:rPr lang="en-GB" altLang="zh-CN" sz="20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have</a:t>
            </a:r>
            <a:r>
              <a:rPr lang="zh-CN" altLang="en-US" sz="20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a:t>
            </a:r>
            <a:endParaRPr lang="zh-CN" altLang="zh-CN" sz="20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lvl="0" indent="-342900" algn="just">
              <a:lnSpc>
                <a:spcPct val="150000"/>
              </a:lnSpc>
              <a:buFont typeface="Arial" panose="020B0604020202020204" pitchFamily="34" charset="0"/>
              <a:buChar char="•"/>
            </a:pPr>
            <a:r>
              <a:rPr lang="zh-CN" altLang="zh-CN" sz="20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用法</a:t>
            </a:r>
            <a:r>
              <a:rPr lang="zh-CN" altLang="en-US" sz="20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a:t>
            </a:r>
            <a:endParaRPr lang="en-US" altLang="zh-CN" sz="20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lvl="0" indent="457200" algn="just">
              <a:lnSpc>
                <a:spcPct val="150000"/>
              </a:lnSpc>
            </a:pPr>
            <a:r>
              <a:rPr lang="zh-CN" altLang="zh-CN" sz="20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①</a:t>
            </a:r>
            <a:r>
              <a:rPr lang="zh-CN" altLang="en-US" sz="20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表示从过去开始一直持续到现在的动作，该动作在说话时仍在继续进行，</a:t>
            </a:r>
            <a:endParaRPr lang="zh-CN" altLang="en-US" sz="20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endParaRPr>
          </a:p>
          <a:p>
            <a:pPr lvl="0" indent="0" algn="just" fontAlgn="auto">
              <a:lnSpc>
                <a:spcPct val="150000"/>
              </a:lnSpc>
            </a:pPr>
            <a:r>
              <a:rPr lang="zh-CN" altLang="en-US" sz="20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可能还要继续下去，也可能刚刚结束。</a:t>
            </a:r>
            <a:endParaRPr lang="en-US" altLang="zh-CN" sz="20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lvl="0" indent="457200" algn="just">
              <a:lnSpc>
                <a:spcPct val="150000"/>
              </a:lnSpc>
            </a:pPr>
            <a:r>
              <a:rPr lang="en-US" altLang="zh-CN" sz="20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②</a:t>
            </a:r>
            <a:r>
              <a:rPr lang="zh-CN" altLang="en-US" sz="20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带有某种感情色彩</a:t>
            </a:r>
            <a:endParaRPr lang="en-US" altLang="zh-CN" sz="20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lvl="0" indent="457200" algn="just">
              <a:lnSpc>
                <a:spcPct val="150000"/>
              </a:lnSpc>
            </a:pPr>
            <a:r>
              <a:rPr lang="en-US" altLang="zh-CN" sz="20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③</a:t>
            </a:r>
            <a:r>
              <a:rPr lang="zh-CN" altLang="en-US" sz="20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不能用现在完成进行时的情况</a:t>
            </a:r>
            <a:endParaRPr lang="en-US" altLang="zh-CN" sz="20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lvl="0" indent="-342900" algn="just">
              <a:lnSpc>
                <a:spcPct val="150000"/>
              </a:lnSpc>
              <a:buFont typeface="Arial" panose="020B0604020202020204" pitchFamily="34" charset="0"/>
              <a:buChar char="•"/>
            </a:pPr>
            <a:r>
              <a:rPr lang="zh-CN" altLang="en-US" sz="20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区分：</a:t>
            </a:r>
            <a:endParaRPr lang="en-US" altLang="zh-CN" sz="20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lvl="0" indent="457200" algn="just">
              <a:lnSpc>
                <a:spcPct val="150000"/>
              </a:lnSpc>
            </a:pPr>
            <a:r>
              <a:rPr lang="zh-CN" altLang="en-US" sz="20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现在完成时和现在完成进行时的区别</a:t>
            </a:r>
            <a:endParaRPr lang="zh-CN" altLang="en-US" sz="20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endParaRPr>
          </a:p>
        </p:txBody>
      </p:sp>
      <p:pic>
        <p:nvPicPr>
          <p:cNvPr id="21" name="图片 20"/>
          <p:cNvPicPr>
            <a:picLocks noChangeAspect="1"/>
          </p:cNvPicPr>
          <p:nvPr>
            <p:custDataLst>
              <p:tags r:id="rId2"/>
            </p:custDataLst>
          </p:nvPr>
        </p:nvPicPr>
        <p:blipFill>
          <a:blip r:embed="rId3"/>
          <a:stretch>
            <a:fillRect/>
          </a:stretch>
        </p:blipFill>
        <p:spPr>
          <a:xfrm>
            <a:off x="10988297" y="699361"/>
            <a:ext cx="792843" cy="792843"/>
          </a:xfrm>
          <a:prstGeom prst="rect">
            <a:avLst/>
          </a:prstGeom>
        </p:spPr>
      </p:pic>
      <p:sp>
        <p:nvSpPr>
          <p:cNvPr id="6" name="文本框 5"/>
          <p:cNvSpPr txBox="1"/>
          <p:nvPr>
            <p:custDataLst>
              <p:tags r:id="rId4"/>
            </p:custDataLst>
          </p:nvPr>
        </p:nvSpPr>
        <p:spPr>
          <a:xfrm>
            <a:off x="1868170" y="1027430"/>
            <a:ext cx="8456295" cy="610235"/>
          </a:xfrm>
          <a:prstGeom prst="rect">
            <a:avLst/>
          </a:prstGeom>
          <a:noFill/>
        </p:spPr>
        <p:txBody>
          <a:bodyPr wrap="square" rtlCol="0" anchor="t">
            <a:noAutofit/>
          </a:bodyPr>
          <a:lstStyle/>
          <a:p>
            <a:pPr algn="ctr">
              <a:lnSpc>
                <a:spcPct val="150000"/>
              </a:lnSpc>
            </a:pPr>
            <a:r>
              <a:rPr sz="2800" b="1">
                <a:solidFill>
                  <a:schemeClr val="accent4">
                    <a:lumMod val="50000"/>
                  </a:schemeClr>
                </a:solidFill>
                <a:latin typeface="Segoe UI Black" panose="020B0A02040204020203" pitchFamily="34" charset="0"/>
                <a:cs typeface="Segoe UI Black" panose="020B0A02040204020203" pitchFamily="34" charset="0"/>
              </a:rPr>
              <a:t>Present perfect continuous </a:t>
            </a:r>
            <a:r>
              <a:rPr lang="en-US" sz="2800" b="1">
                <a:solidFill>
                  <a:schemeClr val="accent4">
                    <a:lumMod val="50000"/>
                  </a:schemeClr>
                </a:solidFill>
                <a:latin typeface="Segoe UI Black" panose="020B0A02040204020203" pitchFamily="34" charset="0"/>
                <a:cs typeface="Segoe UI Black" panose="020B0A02040204020203" pitchFamily="34" charset="0"/>
              </a:rPr>
              <a:t>——</a:t>
            </a:r>
            <a:r>
              <a:rPr sz="2800" b="1">
                <a:solidFill>
                  <a:schemeClr val="accent4">
                    <a:lumMod val="50000"/>
                  </a:schemeClr>
                </a:solidFill>
                <a:latin typeface="Segoe UI Black" panose="020B0A02040204020203" pitchFamily="34" charset="0"/>
                <a:cs typeface="Segoe UI Black" panose="020B0A02040204020203" pitchFamily="34" charset="0"/>
              </a:rPr>
              <a:t>现在完成进行时</a:t>
            </a:r>
            <a:endParaRPr sz="2800" b="1">
              <a:solidFill>
                <a:schemeClr val="accent4">
                  <a:lumMod val="50000"/>
                </a:schemeClr>
              </a:solidFill>
              <a:latin typeface="Segoe UI Black" panose="020B0A02040204020203" pitchFamily="34" charset="0"/>
              <a:cs typeface="Segoe UI Black" panose="020B0A02040204020203" pitchFamily="34" charset="0"/>
            </a:endParaRPr>
          </a:p>
        </p:txBody>
      </p:sp>
      <p:pic>
        <p:nvPicPr>
          <p:cNvPr id="103" name="图片 102"/>
          <p:cNvPicPr/>
          <p:nvPr>
            <p:custDataLst>
              <p:tags r:id="rId5"/>
            </p:custDataLst>
          </p:nvPr>
        </p:nvPicPr>
        <p:blipFill>
          <a:blip r:embed="rId6"/>
          <a:stretch>
            <a:fillRect/>
          </a:stretch>
        </p:blipFill>
        <p:spPr>
          <a:xfrm>
            <a:off x="8944610" y="3242310"/>
            <a:ext cx="3477895" cy="3425190"/>
          </a:xfrm>
          <a:prstGeom prst="rect">
            <a:avLst/>
          </a:prstGeom>
          <a:noFill/>
          <a:ln w="9525">
            <a:noFill/>
          </a:ln>
        </p:spPr>
      </p:pic>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2"/>
          <a:stretch>
            <a:fillRect/>
          </a:stretch>
        </p:blipFill>
        <p:spPr>
          <a:xfrm>
            <a:off x="10988297" y="699361"/>
            <a:ext cx="792843" cy="792843"/>
          </a:xfrm>
          <a:prstGeom prst="rect">
            <a:avLst/>
          </a:prstGeom>
        </p:spPr>
      </p:pic>
      <p:sp>
        <p:nvSpPr>
          <p:cNvPr id="4" name="矩形 3"/>
          <p:cNvSpPr/>
          <p:nvPr>
            <p:custDataLst>
              <p:tags r:id="rId3"/>
            </p:custDataLst>
          </p:nvPr>
        </p:nvSpPr>
        <p:spPr>
          <a:xfrm>
            <a:off x="339090" y="1028700"/>
            <a:ext cx="11442065" cy="5590540"/>
          </a:xfrm>
          <a:prstGeom prst="rect">
            <a:avLst/>
          </a:prstGeom>
        </p:spPr>
        <p:txBody>
          <a:bodyPr wrap="square">
            <a:spAutoFit/>
          </a:bodyPr>
          <a:lstStyle/>
          <a:p>
            <a:pPr>
              <a:lnSpc>
                <a:spcPct val="150000"/>
              </a:lnSpc>
            </a:pPr>
            <a:endParaRPr lang="zh-CN" altLang="zh-CN" sz="2400" b="1">
              <a:latin typeface="Comic Sans MS" panose="030F0702030302020204" pitchFamily="66" charset="0"/>
              <a:ea typeface="+mj-ea"/>
              <a:cs typeface="Comic Sans MS" panose="030F0702030302020204" pitchFamily="66" charset="0"/>
            </a:endParaRPr>
          </a:p>
          <a:p>
            <a:pPr marL="342900" indent="-342900" algn="just">
              <a:lnSpc>
                <a:spcPct val="150000"/>
              </a:lnSpc>
              <a:spcAft>
                <a:spcPts val="2000"/>
              </a:spcAft>
              <a:buFont typeface="Arial" panose="020B0604020202020204" pitchFamily="34" charset="0"/>
              <a:buChar char="•"/>
              <a:tabLst>
                <a:tab pos="198120" algn="l"/>
              </a:tabLst>
            </a:pPr>
            <a:r>
              <a:rPr lang="zh-CN" altLang="en-US"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表示从过去开始一直持续到现在的动作，该动作在说话时仍在继续进行，可能还要继续下去，也可能刚刚结束。</a:t>
            </a:r>
            <a:endParaRPr lang="en-US" altLang="zh-CN"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indent="-342900" algn="just">
              <a:lnSpc>
                <a:spcPct val="150000"/>
              </a:lnSpc>
              <a:spcAft>
                <a:spcPts val="2000"/>
              </a:spcAft>
              <a:buFont typeface="Arial" panose="020B0604020202020204" pitchFamily="34" charset="0"/>
              <a:buChar char="•"/>
              <a:tabLst>
                <a:tab pos="198120" algn="l"/>
              </a:tabLst>
            </a:pPr>
            <a:r>
              <a:rPr lang="zh-CN" altLang="en-US"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这个时态常和</a:t>
            </a:r>
            <a:r>
              <a:rPr lang="en-US" altLang="zh-CN"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 </a:t>
            </a:r>
            <a:r>
              <a:rPr lang="en-US" altLang="zh-CN" sz="2400" b="1"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sym typeface="+mn-ea"/>
              </a:rPr>
              <a:t>recently</a:t>
            </a:r>
            <a:r>
              <a:rPr lang="zh-CN" altLang="en-US" sz="2400" b="1"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sym typeface="+mn-ea"/>
              </a:rPr>
              <a:t>、</a:t>
            </a:r>
            <a:r>
              <a:rPr lang="en-US" altLang="zh-CN" sz="2400" b="1"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sym typeface="+mn-ea"/>
              </a:rPr>
              <a:t>all day</a:t>
            </a:r>
            <a:r>
              <a:rPr lang="zh-CN" altLang="en-US" sz="2400" b="1"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sym typeface="+mn-ea"/>
              </a:rPr>
              <a:t>、</a:t>
            </a:r>
            <a:r>
              <a:rPr lang="en-US" altLang="zh-CN" sz="2400" b="1"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sym typeface="+mn-ea"/>
              </a:rPr>
              <a:t>this week</a:t>
            </a:r>
            <a:r>
              <a:rPr lang="en-US" altLang="zh-CN"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 </a:t>
            </a:r>
            <a:r>
              <a:rPr lang="zh-CN" altLang="en-US"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等状语或</a:t>
            </a:r>
            <a:r>
              <a:rPr lang="en-US" altLang="zh-CN"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 </a:t>
            </a:r>
            <a:r>
              <a:rPr lang="en-US" altLang="zh-CN" sz="2400" b="1"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sym typeface="+mn-ea"/>
              </a:rPr>
              <a:t>for</a:t>
            </a:r>
            <a:r>
              <a:rPr lang="zh-CN" altLang="en-US" sz="2400" b="1"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sym typeface="+mn-ea"/>
              </a:rPr>
              <a:t>、</a:t>
            </a:r>
            <a:r>
              <a:rPr lang="en-US" altLang="zh-CN" sz="2400" b="1"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sym typeface="+mn-ea"/>
              </a:rPr>
              <a:t>since </a:t>
            </a:r>
            <a:r>
              <a:rPr lang="zh-CN" altLang="en-US" sz="2400" b="1"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sym typeface="+mn-ea"/>
              </a:rPr>
              <a:t>引导的时间状语从句</a:t>
            </a:r>
            <a:r>
              <a:rPr lang="zh-CN" altLang="en-US"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连用。例如：</a:t>
            </a:r>
            <a:endPar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indent="457200" algn="just">
              <a:lnSpc>
                <a:spcPct val="150000"/>
              </a:lnSpc>
              <a:buFont typeface="Arial" panose="020B0604020202020204" pitchFamily="34" charset="0"/>
              <a:buChar char="•"/>
              <a:tabLst>
                <a:tab pos="198120" algn="l"/>
              </a:tabLst>
            </a:pP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We have been studying for nearly 3 hours.</a:t>
            </a:r>
            <a:endPar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indent="457200" algn="just">
              <a:lnSpc>
                <a:spcPct val="150000"/>
              </a:lnSpc>
              <a:tabLst>
                <a:tab pos="198120" algn="l"/>
              </a:tabLst>
            </a:pP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    我们已经学了近</a:t>
            </a: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3</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个小时了。</a:t>
            </a:r>
            <a:endPar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indent="457200" algn="just">
              <a:lnSpc>
                <a:spcPct val="150000"/>
              </a:lnSpc>
              <a:buFont typeface="Arial" panose="020B0604020202020204" pitchFamily="34" charset="0"/>
              <a:buChar char="•"/>
              <a:tabLst>
                <a:tab pos="198120" algn="l"/>
              </a:tabLst>
            </a:pP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He has been studying traditional Chinese medicine since1999.</a:t>
            </a:r>
            <a:endPar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indent="457200" algn="just">
              <a:lnSpc>
                <a:spcPct val="150000"/>
              </a:lnSpc>
              <a:tabLst>
                <a:tab pos="198120" algn="l"/>
              </a:tabLst>
            </a:pP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    他从</a:t>
            </a: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1999</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rPr>
              <a:t>年开始学习中医。</a:t>
            </a:r>
            <a:endPar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sym typeface="+mn-ea"/>
            </a:endParaRPr>
          </a:p>
        </p:txBody>
      </p:sp>
      <p:sp>
        <p:nvSpPr>
          <p:cNvPr id="7" name="圆角矩形 6"/>
          <p:cNvSpPr/>
          <p:nvPr>
            <p:custDataLst>
              <p:tags r:id="rId4"/>
            </p:custDataLst>
          </p:nvPr>
        </p:nvSpPr>
        <p:spPr>
          <a:xfrm>
            <a:off x="325755" y="829310"/>
            <a:ext cx="1543050" cy="66294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0" algn="ctr">
              <a:lnSpc>
                <a:spcPct val="100000"/>
              </a:lnSpc>
              <a:buClrTx/>
              <a:buSzTx/>
              <a:buFont typeface="Arial" panose="020B0604020202020204" pitchFamily="34" charset="0"/>
              <a:buNone/>
            </a:pPr>
            <a:r>
              <a:rPr lang="zh-CN" altLang="en-US" sz="3200" b="1">
                <a:solidFill>
                  <a:schemeClr val="accent4">
                    <a:lumMod val="50000"/>
                  </a:schemeClr>
                </a:solidFill>
                <a:latin typeface="Comic Sans MS" panose="030F0702030302020204" pitchFamily="66" charset="0"/>
                <a:cs typeface="Comic Sans MS" panose="030F0702030302020204" pitchFamily="66" charset="0"/>
                <a:sym typeface="思源黑体 CN Normal" panose="020B0400000000000000" pitchFamily="34" charset="-122"/>
              </a:rPr>
              <a:t>用法</a:t>
            </a:r>
            <a:endParaRPr lang="zh-CN" altLang="en-US" sz="3200" b="1">
              <a:solidFill>
                <a:schemeClr val="accent4">
                  <a:lumMod val="50000"/>
                </a:schemeClr>
              </a:solidFill>
              <a:latin typeface="Comic Sans MS" panose="030F0702030302020204" pitchFamily="66" charset="0"/>
              <a:cs typeface="Comic Sans MS" panose="030F0702030302020204" pitchFamily="66" charset="0"/>
              <a:sym typeface="思源黑体 CN Normal" panose="020B0400000000000000" pitchFamily="34" charset="-122"/>
            </a:endParaRPr>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2"/>
          <a:stretch>
            <a:fillRect/>
          </a:stretch>
        </p:blipFill>
        <p:spPr>
          <a:xfrm>
            <a:off x="10988297" y="699361"/>
            <a:ext cx="792843" cy="792843"/>
          </a:xfrm>
          <a:prstGeom prst="rect">
            <a:avLst/>
          </a:prstGeom>
        </p:spPr>
      </p:pic>
      <p:sp>
        <p:nvSpPr>
          <p:cNvPr id="7" name="圆角矩形 6"/>
          <p:cNvSpPr/>
          <p:nvPr>
            <p:custDataLst>
              <p:tags r:id="rId3"/>
            </p:custDataLst>
          </p:nvPr>
        </p:nvSpPr>
        <p:spPr>
          <a:xfrm>
            <a:off x="325755" y="829310"/>
            <a:ext cx="1543050" cy="66294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0" algn="ctr">
              <a:lnSpc>
                <a:spcPct val="100000"/>
              </a:lnSpc>
              <a:buClrTx/>
              <a:buSzTx/>
              <a:buFont typeface="Arial" panose="020B0604020202020204" pitchFamily="34" charset="0"/>
              <a:buNone/>
            </a:pPr>
            <a:r>
              <a:rPr lang="zh-CN" altLang="en-US" sz="3200" b="1">
                <a:solidFill>
                  <a:schemeClr val="accent4">
                    <a:lumMod val="50000"/>
                  </a:schemeClr>
                </a:solidFill>
                <a:latin typeface="Comic Sans MS" panose="030F0702030302020204" pitchFamily="66" charset="0"/>
                <a:cs typeface="Comic Sans MS" panose="030F0702030302020204" pitchFamily="66" charset="0"/>
                <a:sym typeface="思源黑体 CN Normal" panose="020B0400000000000000" pitchFamily="34" charset="-122"/>
              </a:rPr>
              <a:t>用法</a:t>
            </a:r>
            <a:endParaRPr lang="zh-CN" altLang="en-US" sz="3200" b="1">
              <a:solidFill>
                <a:schemeClr val="accent4">
                  <a:lumMod val="50000"/>
                </a:schemeClr>
              </a:solidFill>
              <a:latin typeface="Comic Sans MS" panose="030F0702030302020204" pitchFamily="66" charset="0"/>
              <a:cs typeface="Comic Sans MS" panose="030F0702030302020204" pitchFamily="66" charset="0"/>
              <a:sym typeface="思源黑体 CN Normal" panose="020B0400000000000000" pitchFamily="34" charset="-122"/>
            </a:endParaRPr>
          </a:p>
        </p:txBody>
      </p:sp>
      <p:sp>
        <p:nvSpPr>
          <p:cNvPr id="2" name="矩形 1"/>
          <p:cNvSpPr/>
          <p:nvPr>
            <p:custDataLst>
              <p:tags r:id="rId4"/>
            </p:custDataLst>
          </p:nvPr>
        </p:nvSpPr>
        <p:spPr>
          <a:xfrm>
            <a:off x="114301" y="1357776"/>
            <a:ext cx="11746395" cy="4041140"/>
          </a:xfrm>
          <a:prstGeom prst="rect">
            <a:avLst/>
          </a:prstGeom>
        </p:spPr>
        <p:txBody>
          <a:bodyPr wrap="square">
            <a:spAutoFit/>
          </a:bodyPr>
          <a:lstStyle/>
          <a:p>
            <a:pPr algn="just">
              <a:lnSpc>
                <a:spcPct val="150000"/>
              </a:lnSpc>
              <a:tabLst>
                <a:tab pos="198120" algn="l"/>
              </a:tabLst>
            </a:pPr>
            <a:endPar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indent="-342900" algn="just">
              <a:lnSpc>
                <a:spcPct val="150000"/>
              </a:lnSpc>
              <a:spcAft>
                <a:spcPts val="2000"/>
              </a:spcAft>
              <a:buFont typeface="Arial" panose="020B0604020202020204" pitchFamily="34" charset="0"/>
              <a:buChar char="•"/>
              <a:tabLst>
                <a:tab pos="198120" algn="l"/>
              </a:tabLst>
            </a:pPr>
            <a:r>
              <a:rPr lang="zh-CN" altLang="en-US"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带有某种感情色彩：</a:t>
            </a:r>
            <a:endParaRPr lang="en-US" altLang="zh-CN"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indent="457200" algn="just">
              <a:lnSpc>
                <a:spcPct val="150000"/>
              </a:lnSpc>
              <a:buFont typeface="Arial" panose="020B0604020202020204" pitchFamily="34" charset="0"/>
              <a:buChar char="•"/>
              <a:tabLst>
                <a:tab pos="198120" algn="l"/>
              </a:tabLst>
            </a:pP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Recently Li Hua has been helping his mother do housework regularly. </a:t>
            </a:r>
            <a:endPar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algn="just">
              <a:lnSpc>
                <a:spcPct val="150000"/>
              </a:lnSpc>
              <a:tabLst>
                <a:tab pos="198120" algn="l"/>
              </a:tabLst>
            </a:pP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      最近李华经常帮他妈妈做家务。</a:t>
            </a: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 (</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赞许的感情色彩</a:t>
            </a: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a:t>
            </a:r>
            <a:endPar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algn="just">
              <a:lnSpc>
                <a:spcPct val="100000"/>
              </a:lnSpc>
              <a:tabLst>
                <a:tab pos="198120" algn="l"/>
              </a:tabLst>
            </a:pPr>
            <a:endPar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indent="457200" algn="just">
              <a:lnSpc>
                <a:spcPct val="150000"/>
              </a:lnSpc>
              <a:buFont typeface="Arial" panose="020B0604020202020204" pitchFamily="34" charset="0"/>
              <a:buChar char="•"/>
              <a:tabLst>
                <a:tab pos="198120" algn="l"/>
              </a:tabLst>
            </a:pP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I'm glad the lecture is finished! I've been sitting for three hours. </a:t>
            </a:r>
            <a:endPar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algn="just">
              <a:lnSpc>
                <a:spcPct val="150000"/>
              </a:lnSpc>
              <a:tabLst>
                <a:tab pos="198120" algn="l"/>
              </a:tabLst>
            </a:pP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      很高兴演讲终于结束了，我已经整整坐了三个小时了。 </a:t>
            </a: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强调坐的时间长</a:t>
            </a: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a:t>
            </a:r>
            <a:endPar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2"/>
          <a:stretch>
            <a:fillRect/>
          </a:stretch>
        </p:blipFill>
        <p:spPr>
          <a:xfrm>
            <a:off x="10988297" y="699361"/>
            <a:ext cx="792843" cy="792843"/>
          </a:xfrm>
          <a:prstGeom prst="rect">
            <a:avLst/>
          </a:prstGeom>
        </p:spPr>
      </p:pic>
      <p:sp>
        <p:nvSpPr>
          <p:cNvPr id="7" name="圆角矩形 6"/>
          <p:cNvSpPr/>
          <p:nvPr>
            <p:custDataLst>
              <p:tags r:id="rId3"/>
            </p:custDataLst>
          </p:nvPr>
        </p:nvSpPr>
        <p:spPr>
          <a:xfrm>
            <a:off x="325755" y="829310"/>
            <a:ext cx="1543050" cy="66294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0" algn="ctr">
              <a:lnSpc>
                <a:spcPct val="100000"/>
              </a:lnSpc>
              <a:buClrTx/>
              <a:buSzTx/>
              <a:buFont typeface="Arial" panose="020B0604020202020204" pitchFamily="34" charset="0"/>
              <a:buNone/>
            </a:pPr>
            <a:r>
              <a:rPr lang="zh-CN" altLang="en-US" sz="3200" b="1">
                <a:solidFill>
                  <a:schemeClr val="accent4">
                    <a:lumMod val="50000"/>
                  </a:schemeClr>
                </a:solidFill>
                <a:latin typeface="Comic Sans MS" panose="030F0702030302020204" pitchFamily="66" charset="0"/>
                <a:cs typeface="Comic Sans MS" panose="030F0702030302020204" pitchFamily="66" charset="0"/>
                <a:sym typeface="思源黑体 CN Normal" panose="020B0400000000000000" pitchFamily="34" charset="-122"/>
              </a:rPr>
              <a:t>用法</a:t>
            </a:r>
            <a:endParaRPr lang="zh-CN" altLang="en-US" sz="3200" b="1">
              <a:solidFill>
                <a:schemeClr val="accent4">
                  <a:lumMod val="50000"/>
                </a:schemeClr>
              </a:solidFill>
              <a:latin typeface="Comic Sans MS" panose="030F0702030302020204" pitchFamily="66" charset="0"/>
              <a:cs typeface="Comic Sans MS" panose="030F0702030302020204" pitchFamily="66" charset="0"/>
              <a:sym typeface="思源黑体 CN Normal" panose="020B0400000000000000" pitchFamily="34" charset="-122"/>
            </a:endParaRPr>
          </a:p>
        </p:txBody>
      </p:sp>
      <p:sp>
        <p:nvSpPr>
          <p:cNvPr id="3" name="矩形 2"/>
          <p:cNvSpPr/>
          <p:nvPr>
            <p:custDataLst>
              <p:tags r:id="rId4"/>
            </p:custDataLst>
          </p:nvPr>
        </p:nvSpPr>
        <p:spPr>
          <a:xfrm>
            <a:off x="127000" y="993140"/>
            <a:ext cx="11875135" cy="5292725"/>
          </a:xfrm>
          <a:prstGeom prst="rect">
            <a:avLst/>
          </a:prstGeom>
        </p:spPr>
        <p:txBody>
          <a:bodyPr wrap="square">
            <a:spAutoFit/>
          </a:bodyPr>
          <a:lstStyle/>
          <a:p>
            <a:pPr algn="just">
              <a:lnSpc>
                <a:spcPct val="150000"/>
              </a:lnSpc>
              <a:tabLst>
                <a:tab pos="198120" algn="l"/>
              </a:tabLst>
            </a:pPr>
            <a:endPar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algn="just">
              <a:lnSpc>
                <a:spcPct val="150000"/>
              </a:lnSpc>
              <a:spcAft>
                <a:spcPts val="2000"/>
              </a:spcAft>
              <a:tabLst>
                <a:tab pos="198120" algn="l"/>
              </a:tabLst>
            </a:pPr>
            <a:r>
              <a:rPr lang="zh-CN" altLang="en-US"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不能用现在完成进行时的情况：</a:t>
            </a:r>
            <a:endParaRPr lang="en-US" altLang="zh-CN"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indent="-342900" algn="just">
              <a:lnSpc>
                <a:spcPct val="150000"/>
              </a:lnSpc>
              <a:spcAft>
                <a:spcPts val="2000"/>
              </a:spcAft>
              <a:buFont typeface="Arial" panose="020B0604020202020204" pitchFamily="34" charset="0"/>
              <a:buChar char="•"/>
              <a:tabLst>
                <a:tab pos="198120" algn="l"/>
              </a:tabLst>
            </a:pP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①某些不能用于进行时的动词同样也不能用于现在完成进行时，只能用现在完成时。如：</a:t>
            </a:r>
            <a:r>
              <a:rPr lang="en-US" altLang="zh-CN" sz="2400" b="1"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rPr>
              <a:t>see</a:t>
            </a:r>
            <a:r>
              <a:rPr lang="zh-CN" altLang="en-US" sz="2400" b="1"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rPr>
              <a:t>、</a:t>
            </a:r>
            <a:r>
              <a:rPr lang="en-US" altLang="zh-CN" sz="2400" b="1"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rPr>
              <a:t>hear</a:t>
            </a:r>
            <a:r>
              <a:rPr lang="zh-CN" altLang="en-US" sz="2400" b="1"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rPr>
              <a:t>、</a:t>
            </a:r>
            <a:r>
              <a:rPr lang="en-US" altLang="zh-CN" sz="2400" b="1"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rPr>
              <a:t>know</a:t>
            </a:r>
            <a:r>
              <a:rPr lang="zh-CN" altLang="en-US" sz="2400" b="1"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rPr>
              <a:t>、</a:t>
            </a:r>
            <a:r>
              <a:rPr lang="en-US" altLang="zh-CN" sz="2400" b="1"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rPr>
              <a:t>have</a:t>
            </a:r>
            <a:r>
              <a:rPr lang="zh-CN" altLang="en-US" sz="2400" b="1"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rPr>
              <a:t>、</a:t>
            </a:r>
            <a:r>
              <a:rPr lang="en-US" altLang="zh-CN" sz="2400" b="1"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rPr>
              <a:t>like</a:t>
            </a:r>
            <a:r>
              <a:rPr lang="zh-CN" altLang="en-US" sz="2400" b="1"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rPr>
              <a:t>、</a:t>
            </a:r>
            <a:r>
              <a:rPr lang="en-US" altLang="zh-CN" sz="2400" b="1"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rPr>
              <a:t>be</a:t>
            </a:r>
            <a:r>
              <a:rPr lang="en-US" altLang="zh-CN"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 </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等。</a:t>
            </a:r>
            <a:endPar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indent="720090" algn="just">
              <a:lnSpc>
                <a:spcPct val="150000"/>
              </a:lnSpc>
              <a:buFont typeface="Arial" panose="020B0604020202020204" pitchFamily="34" charset="0"/>
              <a:buChar char="•"/>
              <a:tabLst>
                <a:tab pos="198120" algn="l"/>
              </a:tabLst>
            </a:pP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他已经感冒两个星期了。</a:t>
            </a:r>
            <a:endPar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algn="just">
              <a:lnSpc>
                <a:spcPct val="150000"/>
              </a:lnSpc>
              <a:tabLst>
                <a:tab pos="198120" algn="l"/>
              </a:tabLst>
            </a:pP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          He has been having a cold for two weeks.</a:t>
            </a:r>
            <a:endPar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algn="just">
              <a:lnSpc>
                <a:spcPct val="150000"/>
              </a:lnSpc>
              <a:spcAft>
                <a:spcPts val="2000"/>
              </a:spcAft>
              <a:tabLst>
                <a:tab pos="198120" algn="l"/>
              </a:tabLst>
            </a:pP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          He has had a cold for two weeks.</a:t>
            </a:r>
            <a:endPar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indent="-342900" algn="just">
              <a:lnSpc>
                <a:spcPct val="150000"/>
              </a:lnSpc>
              <a:spcAft>
                <a:spcPts val="2000"/>
              </a:spcAft>
              <a:buFont typeface="Arial" panose="020B0604020202020204" pitchFamily="34" charset="0"/>
              <a:buChar char="•"/>
              <a:tabLst>
                <a:tab pos="198120" algn="l"/>
              </a:tabLst>
            </a:pP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②不具有延续意义的动词，如</a:t>
            </a: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:finish</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a:t>
            </a: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come</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a:t>
            </a: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go</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a:t>
            </a: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marry</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等不能用于现在完成进行时。</a:t>
            </a:r>
            <a:endPar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p:txBody>
      </p:sp>
      <p:sp>
        <p:nvSpPr>
          <p:cNvPr id="5" name="矩形 4"/>
          <p:cNvSpPr/>
          <p:nvPr>
            <p:custDataLst>
              <p:tags r:id="rId5"/>
            </p:custDataLst>
          </p:nvPr>
        </p:nvSpPr>
        <p:spPr>
          <a:xfrm>
            <a:off x="7144303" y="4432510"/>
            <a:ext cx="851515" cy="461665"/>
          </a:xfrm>
          <a:prstGeom prst="rect">
            <a:avLst/>
          </a:prstGeom>
        </p:spPr>
        <p:txBody>
          <a:bodyPr wrap="none">
            <a:spAutoFit/>
          </a:bodyPr>
          <a:lstStyle/>
          <a:p>
            <a:pPr lvl="0" algn="ctr"/>
            <a:r>
              <a:rPr lang="en-US" altLang="zh-CN" sz="2400" kern="1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a:solidFill>
                  <a:srgbClr val="FF0000"/>
                </a:solidFill>
                <a:latin typeface="华文琥珀" panose="02010800040101010101" pitchFamily="2" charset="-122"/>
                <a:ea typeface="华文琥珀" panose="02010800040101010101" pitchFamily="2" charset="-122"/>
                <a:cs typeface="Times New Roman" panose="02020603050405020304" pitchFamily="18" charset="0"/>
              </a:rPr>
              <a:t>×</a:t>
            </a:r>
            <a:r>
              <a:rPr lang="en-US" altLang="zh-CN" sz="2400" kern="1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a:solidFill>
                <a:srgbClr val="FF0000"/>
              </a:solidFill>
              <a:latin typeface="Open Sans" panose="020B0606030504020204" pitchFamily="34" charset="0"/>
              <a:ea typeface="微软雅黑" panose="020B0503020204020204" charset="-122"/>
              <a:sym typeface="Open Sans" panose="020B0606030504020204" pitchFamily="34" charset="0"/>
            </a:endParaRPr>
          </a:p>
        </p:txBody>
      </p:sp>
      <p:sp>
        <p:nvSpPr>
          <p:cNvPr id="4" name="矩形 3"/>
          <p:cNvSpPr/>
          <p:nvPr>
            <p:custDataLst>
              <p:tags r:id="rId6"/>
            </p:custDataLst>
          </p:nvPr>
        </p:nvSpPr>
        <p:spPr>
          <a:xfrm>
            <a:off x="6137160" y="4991714"/>
            <a:ext cx="774571" cy="461665"/>
          </a:xfrm>
          <a:prstGeom prst="rect">
            <a:avLst/>
          </a:prstGeom>
        </p:spPr>
        <p:txBody>
          <a:bodyPr wrap="none">
            <a:spAutoFit/>
          </a:bodyPr>
          <a:lstStyle/>
          <a:p>
            <a:r>
              <a:rPr lang="en-US" altLang="zh-CN" sz="2400" kern="1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a:solidFill>
                  <a:srgbClr val="FF0000"/>
                </a:solidFill>
                <a:latin typeface="华文琥珀" panose="02010800040101010101" pitchFamily="2" charset="-122"/>
                <a:ea typeface="华文琥珀" panose="02010800040101010101" pitchFamily="2" charset="-122"/>
                <a:cs typeface="Times New Roman" panose="02020603050405020304" pitchFamily="18" charset="0"/>
              </a:rPr>
              <a:t>√</a:t>
            </a:r>
            <a:r>
              <a:rPr lang="en-US" altLang="zh-CN" sz="2400" kern="1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a:solidFill>
                <a:srgbClr val="FF0000"/>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2"/>
          <a:stretch>
            <a:fillRect/>
          </a:stretch>
        </p:blipFill>
        <p:spPr>
          <a:xfrm>
            <a:off x="10988297" y="699361"/>
            <a:ext cx="792843" cy="792843"/>
          </a:xfrm>
          <a:prstGeom prst="rect">
            <a:avLst/>
          </a:prstGeom>
        </p:spPr>
      </p:pic>
      <p:sp>
        <p:nvSpPr>
          <p:cNvPr id="7" name="圆角矩形 6"/>
          <p:cNvSpPr/>
          <p:nvPr>
            <p:custDataLst>
              <p:tags r:id="rId3"/>
            </p:custDataLst>
          </p:nvPr>
        </p:nvSpPr>
        <p:spPr>
          <a:xfrm>
            <a:off x="325755" y="829310"/>
            <a:ext cx="1543050" cy="66294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0" algn="ctr">
              <a:lnSpc>
                <a:spcPct val="100000"/>
              </a:lnSpc>
              <a:buClrTx/>
              <a:buSzTx/>
              <a:buFont typeface="Arial" panose="020B0604020202020204" pitchFamily="34" charset="0"/>
              <a:buNone/>
            </a:pPr>
            <a:r>
              <a:rPr lang="zh-CN" altLang="en-US" sz="3200" b="1">
                <a:solidFill>
                  <a:schemeClr val="accent4">
                    <a:lumMod val="50000"/>
                  </a:schemeClr>
                </a:solidFill>
                <a:latin typeface="Comic Sans MS" panose="030F0702030302020204" pitchFamily="66" charset="0"/>
                <a:cs typeface="Comic Sans MS" panose="030F0702030302020204" pitchFamily="66" charset="0"/>
                <a:sym typeface="思源黑体 CN Normal" panose="020B0400000000000000" pitchFamily="34" charset="-122"/>
              </a:rPr>
              <a:t>区分</a:t>
            </a:r>
            <a:endParaRPr lang="zh-CN" altLang="en-US" sz="3200" b="1">
              <a:solidFill>
                <a:schemeClr val="accent4">
                  <a:lumMod val="50000"/>
                </a:schemeClr>
              </a:solidFill>
              <a:latin typeface="Comic Sans MS" panose="030F0702030302020204" pitchFamily="66" charset="0"/>
              <a:cs typeface="Comic Sans MS" panose="030F0702030302020204" pitchFamily="66" charset="0"/>
              <a:sym typeface="思源黑体 CN Normal" panose="020B0400000000000000" pitchFamily="34" charset="-122"/>
            </a:endParaRPr>
          </a:p>
        </p:txBody>
      </p:sp>
      <p:sp>
        <p:nvSpPr>
          <p:cNvPr id="2" name="矩形 1"/>
          <p:cNvSpPr/>
          <p:nvPr>
            <p:custDataLst>
              <p:tags r:id="rId4"/>
            </p:custDataLst>
          </p:nvPr>
        </p:nvSpPr>
        <p:spPr>
          <a:xfrm>
            <a:off x="212091" y="1059870"/>
            <a:ext cx="11746395" cy="5590540"/>
          </a:xfrm>
          <a:prstGeom prst="rect">
            <a:avLst/>
          </a:prstGeom>
        </p:spPr>
        <p:txBody>
          <a:bodyPr wrap="square">
            <a:spAutoFit/>
          </a:bodyPr>
          <a:lstStyle/>
          <a:p>
            <a:pPr algn="just">
              <a:lnSpc>
                <a:spcPct val="150000"/>
              </a:lnSpc>
              <a:tabLst>
                <a:tab pos="198120" algn="l"/>
              </a:tabLst>
            </a:pPr>
            <a:endPar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algn="just">
              <a:lnSpc>
                <a:spcPct val="150000"/>
              </a:lnSpc>
              <a:spcAft>
                <a:spcPts val="2000"/>
              </a:spcAft>
              <a:tabLst>
                <a:tab pos="198120" algn="l"/>
              </a:tabLst>
            </a:pPr>
            <a:r>
              <a:rPr lang="zh-CN" altLang="en-US"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现在完成时和现在完成进行时的区别：</a:t>
            </a:r>
            <a:endParaRPr lang="en-US" altLang="zh-CN"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indent="-342900" algn="just">
              <a:lnSpc>
                <a:spcPct val="150000"/>
              </a:lnSpc>
              <a:spcAft>
                <a:spcPts val="2000"/>
              </a:spcAft>
              <a:buFont typeface="Arial" panose="020B0604020202020204" pitchFamily="34" charset="0"/>
              <a:buChar char="•"/>
              <a:tabLst>
                <a:tab pos="198120" algn="l"/>
              </a:tabLst>
            </a:pP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①现在完成时强调动作</a:t>
            </a:r>
            <a:r>
              <a:rPr lang="zh-CN" altLang="en-US" sz="2400"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rPr>
              <a:t>已经完成</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，但对现在有影响或其结果现在仍然存在；而现在完成进行时着意于动作本身，是一种</a:t>
            </a:r>
            <a:r>
              <a:rPr lang="zh-CN" altLang="en-US" sz="2400"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rPr>
              <a:t>持续的</a:t>
            </a:r>
            <a:r>
              <a:rPr lang="en-US" altLang="zh-CN" sz="2400"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rPr>
              <a:t>(</a:t>
            </a:r>
            <a:r>
              <a:rPr lang="zh-CN" altLang="en-US" sz="2400"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rPr>
              <a:t>但不一定是结束了的</a:t>
            </a:r>
            <a:r>
              <a:rPr lang="en-US" altLang="zh-CN" sz="2400"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rPr>
              <a:t>)</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活动。</a:t>
            </a:r>
            <a:endPar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indent="720090" algn="just">
              <a:lnSpc>
                <a:spcPct val="150000"/>
              </a:lnSpc>
              <a:buFont typeface="Arial" panose="020B0604020202020204" pitchFamily="34" charset="0"/>
              <a:buChar char="•"/>
              <a:tabLst>
                <a:tab pos="198120" algn="l"/>
              </a:tabLst>
            </a:pPr>
            <a:r>
              <a:rPr lang="en-GB"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I have written a book on UFO. It was finished last year.</a:t>
            </a:r>
            <a:endParaRPr lang="en-GB"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algn="just">
              <a:lnSpc>
                <a:spcPct val="150000"/>
              </a:lnSpc>
              <a:tabLst>
                <a:tab pos="198120" algn="l"/>
              </a:tabLst>
            </a:pP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         我</a:t>
            </a:r>
            <a:r>
              <a:rPr lang="zh-CN" altLang="en-US"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写了</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一本关于 </a:t>
            </a:r>
            <a:r>
              <a:rPr lang="en-GB"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UFO</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的书，这本书是去年写完的。</a:t>
            </a:r>
            <a:endPar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algn="just">
              <a:lnSpc>
                <a:spcPct val="150000"/>
              </a:lnSpc>
              <a:tabLst>
                <a:tab pos="198120" algn="l"/>
              </a:tabLst>
            </a:pPr>
            <a:r>
              <a:rPr lang="en-GB"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         I have been writing a book on UFO. I should be able to finish it early next year.</a:t>
            </a:r>
            <a:endParaRPr lang="en-GB"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algn="just">
              <a:lnSpc>
                <a:spcPct val="150000"/>
              </a:lnSpc>
              <a:tabLst>
                <a:tab pos="198120" algn="l"/>
              </a:tabLst>
            </a:pP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         我</a:t>
            </a:r>
            <a:r>
              <a:rPr lang="zh-CN" altLang="en-US"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一直在写</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一本关于 </a:t>
            </a:r>
            <a:r>
              <a:rPr lang="en-GB"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UFO</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的书，我应该在明年年初就能写完。</a:t>
            </a:r>
            <a:endPar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2"/>
          <a:stretch>
            <a:fillRect/>
          </a:stretch>
        </p:blipFill>
        <p:spPr>
          <a:xfrm>
            <a:off x="10988297" y="699361"/>
            <a:ext cx="792843" cy="792843"/>
          </a:xfrm>
          <a:prstGeom prst="rect">
            <a:avLst/>
          </a:prstGeom>
        </p:spPr>
      </p:pic>
      <p:sp>
        <p:nvSpPr>
          <p:cNvPr id="7" name="圆角矩形 6"/>
          <p:cNvSpPr/>
          <p:nvPr>
            <p:custDataLst>
              <p:tags r:id="rId3"/>
            </p:custDataLst>
          </p:nvPr>
        </p:nvSpPr>
        <p:spPr>
          <a:xfrm>
            <a:off x="325755" y="829310"/>
            <a:ext cx="1543050" cy="66294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0" algn="ctr">
              <a:lnSpc>
                <a:spcPct val="100000"/>
              </a:lnSpc>
              <a:buClrTx/>
              <a:buSzTx/>
              <a:buFont typeface="Arial" panose="020B0604020202020204" pitchFamily="34" charset="0"/>
              <a:buNone/>
            </a:pPr>
            <a:r>
              <a:rPr lang="zh-CN" altLang="en-US" sz="3200" b="1">
                <a:solidFill>
                  <a:schemeClr val="accent4">
                    <a:lumMod val="50000"/>
                  </a:schemeClr>
                </a:solidFill>
                <a:latin typeface="Comic Sans MS" panose="030F0702030302020204" pitchFamily="66" charset="0"/>
                <a:cs typeface="Comic Sans MS" panose="030F0702030302020204" pitchFamily="66" charset="0"/>
                <a:sym typeface="思源黑体 CN Normal" panose="020B0400000000000000" pitchFamily="34" charset="-122"/>
              </a:rPr>
              <a:t>区分</a:t>
            </a:r>
            <a:endParaRPr lang="zh-CN" altLang="en-US" sz="3200" b="1">
              <a:solidFill>
                <a:schemeClr val="accent4">
                  <a:lumMod val="50000"/>
                </a:schemeClr>
              </a:solidFill>
              <a:latin typeface="Comic Sans MS" panose="030F0702030302020204" pitchFamily="66" charset="0"/>
              <a:cs typeface="Comic Sans MS" panose="030F0702030302020204" pitchFamily="66" charset="0"/>
              <a:sym typeface="思源黑体 CN Normal" panose="020B0400000000000000" pitchFamily="34" charset="-122"/>
            </a:endParaRPr>
          </a:p>
        </p:txBody>
      </p:sp>
      <p:sp>
        <p:nvSpPr>
          <p:cNvPr id="3" name="矩形 2"/>
          <p:cNvSpPr/>
          <p:nvPr>
            <p:custDataLst>
              <p:tags r:id="rId4"/>
            </p:custDataLst>
          </p:nvPr>
        </p:nvSpPr>
        <p:spPr>
          <a:xfrm>
            <a:off x="325756" y="1636450"/>
            <a:ext cx="11746395" cy="4482465"/>
          </a:xfrm>
          <a:prstGeom prst="rect">
            <a:avLst/>
          </a:prstGeom>
        </p:spPr>
        <p:txBody>
          <a:bodyPr wrap="square">
            <a:spAutoFit/>
          </a:bodyPr>
          <a:lstStyle/>
          <a:p>
            <a:pPr algn="just">
              <a:lnSpc>
                <a:spcPct val="150000"/>
              </a:lnSpc>
              <a:spcAft>
                <a:spcPts val="2000"/>
              </a:spcAft>
              <a:tabLst>
                <a:tab pos="198120" algn=""/>
              </a:tabLst>
            </a:pPr>
            <a:r>
              <a:rPr lang="zh-CN" altLang="en-US"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现在完成时和现在完成进行时的区别：</a:t>
            </a:r>
            <a:endParaRPr lang="en-US" altLang="zh-CN"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indent="-342900" algn="just">
              <a:lnSpc>
                <a:spcPct val="150000"/>
              </a:lnSpc>
              <a:spcAft>
                <a:spcPts val="2000"/>
              </a:spcAft>
              <a:buFont typeface="Arial" panose="020B0604020202020204" pitchFamily="34" charset="0"/>
              <a:buChar char="•"/>
              <a:tabLst>
                <a:tab pos="198120" algn="l"/>
              </a:tabLst>
            </a:pP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②现在完成时</a:t>
            </a:r>
            <a:r>
              <a:rPr lang="zh-CN" altLang="en-US" sz="2400"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rPr>
              <a:t>陈述事实</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；而现在完成进行时则强调动作</a:t>
            </a:r>
            <a:r>
              <a:rPr lang="zh-CN" altLang="en-US" sz="2400" kern="100">
                <a:solidFill>
                  <a:schemeClr val="accent4">
                    <a:lumMod val="50000"/>
                  </a:schemeClr>
                </a:solidFill>
                <a:highlight>
                  <a:srgbClr val="FFFF00"/>
                </a:highlight>
                <a:latin typeface="Comic Sans MS" panose="030F0702030302020204" pitchFamily="66" charset="0"/>
                <a:ea typeface="微软雅黑" panose="020B0503020204020204" charset="-122"/>
                <a:cs typeface="Comic Sans MS" panose="030F0702030302020204" pitchFamily="66" charset="0"/>
              </a:rPr>
              <a:t>在不久以前持续进行</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的情景</a:t>
            </a: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并带有感情色彩。</a:t>
            </a:r>
            <a:endPar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indent="720090" algn="just">
              <a:lnSpc>
                <a:spcPct val="150000"/>
              </a:lnSpc>
              <a:buFont typeface="Arial" panose="020B0604020202020204" pitchFamily="34" charset="0"/>
              <a:buChar char="•"/>
              <a:tabLst>
                <a:tab pos="198120" algn="l"/>
              </a:tabLst>
            </a:pPr>
            <a:r>
              <a:rPr lang="en-GB"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My father has lost his keys.</a:t>
            </a:r>
            <a:endParaRPr lang="en-GB"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algn="just">
              <a:lnSpc>
                <a:spcPct val="150000"/>
              </a:lnSpc>
              <a:tabLst>
                <a:tab pos="198120" algn=""/>
              </a:tabLst>
            </a:pP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         我父亲把钥匙</a:t>
            </a:r>
            <a:r>
              <a:rPr lang="zh-CN" altLang="en-US"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丢了</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a:t>
            </a: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陈述事实</a:t>
            </a: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a:t>
            </a:r>
            <a:endPar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algn="just">
              <a:lnSpc>
                <a:spcPct val="150000"/>
              </a:lnSpc>
              <a:tabLst>
                <a:tab pos="198120" algn="l"/>
              </a:tabLst>
            </a:pPr>
            <a:r>
              <a:rPr lang="en-GB"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         My father has always been losing his keys.</a:t>
            </a:r>
            <a:endParaRPr lang="en-GB"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a:p>
            <a:pPr marL="342900" algn="just">
              <a:lnSpc>
                <a:spcPct val="150000"/>
              </a:lnSpc>
              <a:tabLst>
                <a:tab pos="198120" algn="l"/>
              </a:tabLst>
            </a:pP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         我父亲</a:t>
            </a:r>
            <a:r>
              <a:rPr lang="zh-CN" altLang="en-US" sz="2400" b="1"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老是弄丢</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自己的钥匙。</a:t>
            </a: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a:t>
            </a:r>
            <a:r>
              <a:rPr lang="zh-CN" altLang="en-US"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含责怪或无奈之意</a:t>
            </a:r>
            <a:r>
              <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rPr>
              <a:t>)</a:t>
            </a:r>
            <a:endParaRPr lang="en-US" altLang="zh-CN" sz="2400" kern="100">
              <a:solidFill>
                <a:schemeClr val="accent4">
                  <a:lumMod val="50000"/>
                </a:schemeClr>
              </a:solidFill>
              <a:latin typeface="Comic Sans MS" panose="030F0702030302020204" pitchFamily="66" charset="0"/>
              <a:ea typeface="微软雅黑" panose="020B0503020204020204" charset="-122"/>
              <a:cs typeface="Comic Sans MS" panose="030F0702030302020204" pitchFamily="66"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173"/>
</p:tagLst>
</file>

<file path=ppt/tags/tag10.xml><?xml version="1.0" encoding="utf-8"?>
<p:tagLst xmlns:p="http://schemas.openxmlformats.org/presentationml/2006/main">
  <p:tag name="AS_UNIQUEID" val="186"/>
</p:tagLst>
</file>

<file path=ppt/tags/tag100.xml><?xml version="1.0" encoding="utf-8"?>
<p:tagLst xmlns:p="http://schemas.openxmlformats.org/presentationml/2006/main">
  <p:tag name="AS_UNIQUEID" val="307"/>
</p:tagLst>
</file>

<file path=ppt/tags/tag101.xml><?xml version="1.0" encoding="utf-8"?>
<p:tagLst xmlns:p="http://schemas.openxmlformats.org/presentationml/2006/main">
  <p:tag name="AS_UNIQUEID" val="317"/>
</p:tagLst>
</file>

<file path=ppt/tags/tag102.xml><?xml version="1.0" encoding="utf-8"?>
<p:tagLst xmlns:p="http://schemas.openxmlformats.org/presentationml/2006/main">
  <p:tag name="AS_UNIQUEID" val="318"/>
</p:tagLst>
</file>

<file path=ppt/tags/tag103.xml><?xml version="1.0" encoding="utf-8"?>
<p:tagLst xmlns:p="http://schemas.openxmlformats.org/presentationml/2006/main">
  <p:tag name="AS_UNIQUEID" val="319"/>
</p:tagLst>
</file>

<file path=ppt/tags/tag104.xml><?xml version="1.0" encoding="utf-8"?>
<p:tagLst xmlns:p="http://schemas.openxmlformats.org/presentationml/2006/main">
  <p:tag name="AS_UNIQUEID" val="320"/>
</p:tagLst>
</file>

<file path=ppt/tags/tag105.xml><?xml version="1.0" encoding="utf-8"?>
<p:tagLst xmlns:p="http://schemas.openxmlformats.org/presentationml/2006/main">
  <p:tag name="AS_UNIQUEID" val="321"/>
</p:tagLst>
</file>

<file path=ppt/tags/tag106.xml><?xml version="1.0" encoding="utf-8"?>
<p:tagLst xmlns:p="http://schemas.openxmlformats.org/presentationml/2006/main">
  <p:tag name="AS_UNIQUEID" val="322"/>
</p:tagLst>
</file>

<file path=ppt/tags/tag107.xml><?xml version="1.0" encoding="utf-8"?>
<p:tagLst xmlns:p="http://schemas.openxmlformats.org/presentationml/2006/main">
  <p:tag name="AS_UNIQUEID" val="323"/>
</p:tagLst>
</file>

<file path=ppt/tags/tag108.xml><?xml version="1.0" encoding="utf-8"?>
<p:tagLst xmlns:p="http://schemas.openxmlformats.org/presentationml/2006/main">
  <p:tag name="AS_UNIQUEID" val="324"/>
</p:tagLst>
</file>

<file path=ppt/tags/tag109.xml><?xml version="1.0" encoding="utf-8"?>
<p:tagLst xmlns:p="http://schemas.openxmlformats.org/presentationml/2006/main">
  <p:tag name="AS_UNIQUEID" val="325"/>
</p:tagLst>
</file>

<file path=ppt/tags/tag11.xml><?xml version="1.0" encoding="utf-8"?>
<p:tagLst xmlns:p="http://schemas.openxmlformats.org/presentationml/2006/main">
  <p:tag name="AS_UNIQUEID" val="187"/>
</p:tagLst>
</file>

<file path=ppt/tags/tag110.xml><?xml version="1.0" encoding="utf-8"?>
<p:tagLst xmlns:p="http://schemas.openxmlformats.org/presentationml/2006/main">
  <p:tag name="AS_UNIQUEID" val="313"/>
</p:tagLst>
</file>

<file path=ppt/tags/tag111.xml><?xml version="1.0" encoding="utf-8"?>
<p:tagLst xmlns:p="http://schemas.openxmlformats.org/presentationml/2006/main">
  <p:tag name="AS_UNIQUEID" val="314"/>
</p:tagLst>
</file>

<file path=ppt/tags/tag112.xml><?xml version="1.0" encoding="utf-8"?>
<p:tagLst xmlns:p="http://schemas.openxmlformats.org/presentationml/2006/main">
  <p:tag name="AS_UNIQUEID" val="315"/>
</p:tagLst>
</file>

<file path=ppt/tags/tag113.xml><?xml version="1.0" encoding="utf-8"?>
<p:tagLst xmlns:p="http://schemas.openxmlformats.org/presentationml/2006/main">
  <p:tag name="AS_UNIQUEID" val="331"/>
</p:tagLst>
</file>

<file path=ppt/tags/tag114.xml><?xml version="1.0" encoding="utf-8"?>
<p:tagLst xmlns:p="http://schemas.openxmlformats.org/presentationml/2006/main">
  <p:tag name="AS_UNIQUEID" val="332"/>
</p:tagLst>
</file>

<file path=ppt/tags/tag115.xml><?xml version="1.0" encoding="utf-8"?>
<p:tagLst xmlns:p="http://schemas.openxmlformats.org/presentationml/2006/main">
  <p:tag name="AS_UNIQUEID" val="333"/>
</p:tagLst>
</file>

<file path=ppt/tags/tag116.xml><?xml version="1.0" encoding="utf-8"?>
<p:tagLst xmlns:p="http://schemas.openxmlformats.org/presentationml/2006/main">
  <p:tag name="AS_UNIQUEID" val="334"/>
</p:tagLst>
</file>

<file path=ppt/tags/tag117.xml><?xml version="1.0" encoding="utf-8"?>
<p:tagLst xmlns:p="http://schemas.openxmlformats.org/presentationml/2006/main">
  <p:tag name="AS_UNIQUEID" val="335"/>
</p:tagLst>
</file>

<file path=ppt/tags/tag118.xml><?xml version="1.0" encoding="utf-8"?>
<p:tagLst xmlns:p="http://schemas.openxmlformats.org/presentationml/2006/main">
  <p:tag name="AS_UNIQUEID" val="336"/>
</p:tagLst>
</file>

<file path=ppt/tags/tag119.xml><?xml version="1.0" encoding="utf-8"?>
<p:tagLst xmlns:p="http://schemas.openxmlformats.org/presentationml/2006/main">
  <p:tag name="AS_UNIQUEID" val="337"/>
</p:tagLst>
</file>

<file path=ppt/tags/tag12.xml><?xml version="1.0" encoding="utf-8"?>
<p:tagLst xmlns:p="http://schemas.openxmlformats.org/presentationml/2006/main">
  <p:tag name="AS_UNIQUEID" val="189"/>
</p:tagLst>
</file>

<file path=ppt/tags/tag120.xml><?xml version="1.0" encoding="utf-8"?>
<p:tagLst xmlns:p="http://schemas.openxmlformats.org/presentationml/2006/main">
  <p:tag name="AS_UNIQUEID" val="338"/>
</p:tagLst>
</file>

<file path=ppt/tags/tag121.xml><?xml version="1.0" encoding="utf-8"?>
<p:tagLst xmlns:p="http://schemas.openxmlformats.org/presentationml/2006/main">
  <p:tag name="AS_UNIQUEID" val="339"/>
</p:tagLst>
</file>

<file path=ppt/tags/tag122.xml><?xml version="1.0" encoding="utf-8"?>
<p:tagLst xmlns:p="http://schemas.openxmlformats.org/presentationml/2006/main">
  <p:tag name="AS_UNIQUEID" val="327"/>
</p:tagLst>
</file>

<file path=ppt/tags/tag123.xml><?xml version="1.0" encoding="utf-8"?>
<p:tagLst xmlns:p="http://schemas.openxmlformats.org/presentationml/2006/main">
  <p:tag name="AS_UNIQUEID" val="328"/>
</p:tagLst>
</file>

<file path=ppt/tags/tag124.xml><?xml version="1.0" encoding="utf-8"?>
<p:tagLst xmlns:p="http://schemas.openxmlformats.org/presentationml/2006/main">
  <p:tag name="AS_UNIQUEID" val="329"/>
</p:tagLst>
</file>

<file path=ppt/tags/tag125.xml><?xml version="1.0" encoding="utf-8"?>
<p:tagLst xmlns:p="http://schemas.openxmlformats.org/presentationml/2006/main">
  <p:tag name="AS_UNIQUEID" val="565"/>
</p:tagLst>
</file>

<file path=ppt/tags/tag126.xml><?xml version="1.0" encoding="utf-8"?>
<p:tagLst xmlns:p="http://schemas.openxmlformats.org/presentationml/2006/main">
  <p:tag name="AS_UNIQUEID" val="566"/>
</p:tagLst>
</file>

<file path=ppt/tags/tag127.xml><?xml version="1.0" encoding="utf-8"?>
<p:tagLst xmlns:p="http://schemas.openxmlformats.org/presentationml/2006/main">
  <p:tag name="AS_UNIQUEID" val="567"/>
</p:tagLst>
</file>

<file path=ppt/tags/tag128.xml><?xml version="1.0" encoding="utf-8"?>
<p:tagLst xmlns:p="http://schemas.openxmlformats.org/presentationml/2006/main">
  <p:tag name="AS_UNIQUEID" val="568"/>
</p:tagLst>
</file>

<file path=ppt/tags/tag129.xml><?xml version="1.0" encoding="utf-8"?>
<p:tagLst xmlns:p="http://schemas.openxmlformats.org/presentationml/2006/main">
  <p:tag name="AS_UNIQUEID" val="569"/>
</p:tagLst>
</file>

<file path=ppt/tags/tag13.xml><?xml version="1.0" encoding="utf-8"?>
<p:tagLst xmlns:p="http://schemas.openxmlformats.org/presentationml/2006/main">
  <p:tag name="AS_UNIQUEID" val="191"/>
</p:tagLst>
</file>

<file path=ppt/tags/tag130.xml><?xml version="1.0" encoding="utf-8"?>
<p:tagLst xmlns:p="http://schemas.openxmlformats.org/presentationml/2006/main">
  <p:tag name="AS_UNIQUEID" val="570"/>
</p:tagLst>
</file>

<file path=ppt/tags/tag131.xml><?xml version="1.0" encoding="utf-8"?>
<p:tagLst xmlns:p="http://schemas.openxmlformats.org/presentationml/2006/main">
  <p:tag name="AS_UNIQUEID" val="571"/>
</p:tagLst>
</file>

<file path=ppt/tags/tag132.xml><?xml version="1.0" encoding="utf-8"?>
<p:tagLst xmlns:p="http://schemas.openxmlformats.org/presentationml/2006/main">
  <p:tag name="AS_UNIQUEID" val="572"/>
</p:tagLst>
</file>

<file path=ppt/tags/tag133.xml><?xml version="1.0" encoding="utf-8"?>
<p:tagLst xmlns:p="http://schemas.openxmlformats.org/presentationml/2006/main">
  <p:tag name="AS_UNIQUEID" val="561"/>
</p:tagLst>
</file>

<file path=ppt/tags/tag134.xml><?xml version="1.0" encoding="utf-8"?>
<p:tagLst xmlns:p="http://schemas.openxmlformats.org/presentationml/2006/main">
  <p:tag name="AS_UNIQUEID" val="562"/>
</p:tagLst>
</file>

<file path=ppt/tags/tag135.xml><?xml version="1.0" encoding="utf-8"?>
<p:tagLst xmlns:p="http://schemas.openxmlformats.org/presentationml/2006/main">
  <p:tag name="AS_UNIQUEID" val="563"/>
</p:tagLst>
</file>

<file path=ppt/tags/tag136.xml><?xml version="1.0" encoding="utf-8"?>
<p:tagLst xmlns:p="http://schemas.openxmlformats.org/presentationml/2006/main">
  <p:tag name="AS_UNIQUEID" val="578"/>
</p:tagLst>
</file>

<file path=ppt/tags/tag137.xml><?xml version="1.0" encoding="utf-8"?>
<p:tagLst xmlns:p="http://schemas.openxmlformats.org/presentationml/2006/main">
  <p:tag name="AS_UNIQUEID" val="579"/>
</p:tagLst>
</file>

<file path=ppt/tags/tag138.xml><?xml version="1.0" encoding="utf-8"?>
<p:tagLst xmlns:p="http://schemas.openxmlformats.org/presentationml/2006/main">
  <p:tag name="AS_UNIQUEID" val="580"/>
</p:tagLst>
</file>

<file path=ppt/tags/tag139.xml><?xml version="1.0" encoding="utf-8"?>
<p:tagLst xmlns:p="http://schemas.openxmlformats.org/presentationml/2006/main">
  <p:tag name="AS_UNIQUEID" val="581"/>
</p:tagLst>
</file>

<file path=ppt/tags/tag14.xml><?xml version="1.0" encoding="utf-8"?>
<p:tagLst xmlns:p="http://schemas.openxmlformats.org/presentationml/2006/main">
  <p:tag name="AS_UNIQUEID" val="192"/>
</p:tagLst>
</file>

<file path=ppt/tags/tag140.xml><?xml version="1.0" encoding="utf-8"?>
<p:tagLst xmlns:p="http://schemas.openxmlformats.org/presentationml/2006/main">
  <p:tag name="AS_UNIQUEID" val="582"/>
</p:tagLst>
</file>

<file path=ppt/tags/tag141.xml><?xml version="1.0" encoding="utf-8"?>
<p:tagLst xmlns:p="http://schemas.openxmlformats.org/presentationml/2006/main">
  <p:tag name="AS_UNIQUEID" val="583"/>
</p:tagLst>
</file>

<file path=ppt/tags/tag142.xml><?xml version="1.0" encoding="utf-8"?>
<p:tagLst xmlns:p="http://schemas.openxmlformats.org/presentationml/2006/main">
  <p:tag name="AS_UNIQUEID" val="584"/>
</p:tagLst>
</file>

<file path=ppt/tags/tag143.xml><?xml version="1.0" encoding="utf-8"?>
<p:tagLst xmlns:p="http://schemas.openxmlformats.org/presentationml/2006/main">
  <p:tag name="AS_UNIQUEID" val="585"/>
</p:tagLst>
</file>

<file path=ppt/tags/tag144.xml><?xml version="1.0" encoding="utf-8"?>
<p:tagLst xmlns:p="http://schemas.openxmlformats.org/presentationml/2006/main">
  <p:tag name="AS_UNIQUEID" val="586"/>
</p:tagLst>
</file>

<file path=ppt/tags/tag145.xml><?xml version="1.0" encoding="utf-8"?>
<p:tagLst xmlns:p="http://schemas.openxmlformats.org/presentationml/2006/main">
  <p:tag name="AS_UNIQUEID" val="574"/>
</p:tagLst>
</file>

<file path=ppt/tags/tag146.xml><?xml version="1.0" encoding="utf-8"?>
<p:tagLst xmlns:p="http://schemas.openxmlformats.org/presentationml/2006/main">
  <p:tag name="AS_UNIQUEID" val="575"/>
</p:tagLst>
</file>

<file path=ppt/tags/tag147.xml><?xml version="1.0" encoding="utf-8"?>
<p:tagLst xmlns:p="http://schemas.openxmlformats.org/presentationml/2006/main">
  <p:tag name="AS_UNIQUEID" val="576"/>
</p:tagLst>
</file>

<file path=ppt/tags/tag148.xml><?xml version="1.0" encoding="utf-8"?>
<p:tagLst xmlns:p="http://schemas.openxmlformats.org/presentationml/2006/main">
  <p:tag name="AS_UNIQUEID" val="591"/>
</p:tagLst>
</file>

<file path=ppt/tags/tag149.xml><?xml version="1.0" encoding="utf-8"?>
<p:tagLst xmlns:p="http://schemas.openxmlformats.org/presentationml/2006/main">
  <p:tag name="AS_UNIQUEID" val="592"/>
</p:tagLst>
</file>

<file path=ppt/tags/tag15.xml><?xml version="1.0" encoding="utf-8"?>
<p:tagLst xmlns:p="http://schemas.openxmlformats.org/presentationml/2006/main">
  <p:tag name="AS_UNIQUEID" val="195"/>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50.xml><?xml version="1.0" encoding="utf-8"?>
<p:tagLst xmlns:p="http://schemas.openxmlformats.org/presentationml/2006/main">
  <p:tag name="AS_UNIQUEID" val="593"/>
</p:tagLst>
</file>

<file path=ppt/tags/tag151.xml><?xml version="1.0" encoding="utf-8"?>
<p:tagLst xmlns:p="http://schemas.openxmlformats.org/presentationml/2006/main">
  <p:tag name="AS_UNIQUEID" val="594"/>
  <p:tag name="KSO_WM_BEAUTIFY_FLAG" val=""/>
</p:tagLst>
</file>

<file path=ppt/tags/tag152.xml><?xml version="1.0" encoding="utf-8"?>
<p:tagLst xmlns:p="http://schemas.openxmlformats.org/presentationml/2006/main">
  <p:tag name="AS_UNIQUEID" val="588"/>
</p:tagLst>
</file>

<file path=ppt/tags/tag153.xml><?xml version="1.0" encoding="utf-8"?>
<p:tagLst xmlns:p="http://schemas.openxmlformats.org/presentationml/2006/main">
  <p:tag name="AS_UNIQUEID" val="589"/>
</p:tagLst>
</file>

<file path=ppt/tags/tag154.xml><?xml version="1.0" encoding="utf-8"?>
<p:tagLst xmlns:p="http://schemas.openxmlformats.org/presentationml/2006/main">
  <p:tag name="AS_UNIQUEID" val="600"/>
</p:tagLst>
</file>

<file path=ppt/tags/tag155.xml><?xml version="1.0" encoding="utf-8"?>
<p:tagLst xmlns:p="http://schemas.openxmlformats.org/presentationml/2006/main">
  <p:tag name="AS_UNIQUEID" val="601"/>
</p:tagLst>
</file>

<file path=ppt/tags/tag156.xml><?xml version="1.0" encoding="utf-8"?>
<p:tagLst xmlns:p="http://schemas.openxmlformats.org/presentationml/2006/main">
  <p:tag name="AS_UNIQUEID" val="596"/>
</p:tagLst>
</file>

<file path=ppt/tags/tag157.xml><?xml version="1.0" encoding="utf-8"?>
<p:tagLst xmlns:p="http://schemas.openxmlformats.org/presentationml/2006/main">
  <p:tag name="AS_UNIQUEID" val="597"/>
</p:tagLst>
</file>

<file path=ppt/tags/tag158.xml><?xml version="1.0" encoding="utf-8"?>
<p:tagLst xmlns:p="http://schemas.openxmlformats.org/presentationml/2006/main">
  <p:tag name="AS_UNIQUEID" val="598"/>
</p:tagLst>
</file>

<file path=ppt/tags/tag159.xml><?xml version="1.0" encoding="utf-8"?>
<p:tagLst xmlns:p="http://schemas.openxmlformats.org/presentationml/2006/main">
  <p:tag name="AS_UNIQUEID" val="202"/>
</p:tagLst>
</file>

<file path=ppt/tags/tag16.xml><?xml version="1.0" encoding="utf-8"?>
<p:tagLst xmlns:p="http://schemas.openxmlformats.org/presentationml/2006/main">
  <p:tag name="AS_UNIQUEID" val="196"/>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60.xml><?xml version="1.0" encoding="utf-8"?>
<p:tagLst xmlns:p="http://schemas.openxmlformats.org/presentationml/2006/main">
  <p:tag name="AS_UNIQUEID" val="203"/>
</p:tagLst>
</file>

<file path=ppt/tags/tag161.xml><?xml version="1.0" encoding="utf-8"?>
<p:tagLst xmlns:p="http://schemas.openxmlformats.org/presentationml/2006/main">
  <p:tag name="AS_UNIQUEID" val="204"/>
</p:tagLst>
</file>

<file path=ppt/tags/tag162.xml><?xml version="1.0" encoding="utf-8"?>
<p:tagLst xmlns:p="http://schemas.openxmlformats.org/presentationml/2006/main">
  <p:tag name="AS_UNIQUEID" val="205"/>
</p:tagLst>
</file>

<file path=ppt/tags/tag163.xml><?xml version="1.0" encoding="utf-8"?>
<p:tagLst xmlns:p="http://schemas.openxmlformats.org/presentationml/2006/main">
  <p:tag name="AS_UNIQUEID" val="206"/>
</p:tagLst>
</file>

<file path=ppt/tags/tag164.xml><?xml version="1.0" encoding="utf-8"?>
<p:tagLst xmlns:p="http://schemas.openxmlformats.org/presentationml/2006/main">
  <p:tag name="AS_UNIQUEID" val="207"/>
</p:tagLst>
</file>

<file path=ppt/tags/tag17.xml><?xml version="1.0" encoding="utf-8"?>
<p:tagLst xmlns:p="http://schemas.openxmlformats.org/presentationml/2006/main">
  <p:tag name="AS_UNIQUEID" val="197"/>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8.xml><?xml version="1.0" encoding="utf-8"?>
<p:tagLst xmlns:p="http://schemas.openxmlformats.org/presentationml/2006/main">
  <p:tag name="AS_UNIQUEID" val="200"/>
</p:tagLst>
</file>

<file path=ppt/tags/tag19.xml><?xml version="1.0" encoding="utf-8"?>
<p:tagLst xmlns:p="http://schemas.openxmlformats.org/presentationml/2006/main">
  <p:tag name="AS_UNIQUEID" val="213"/>
</p:tagLst>
</file>

<file path=ppt/tags/tag2.xml><?xml version="1.0" encoding="utf-8"?>
<p:tagLst xmlns:p="http://schemas.openxmlformats.org/presentationml/2006/main">
  <p:tag name="AS_UNIQUEID" val="174"/>
</p:tagLst>
</file>

<file path=ppt/tags/tag20.xml><?xml version="1.0" encoding="utf-8"?>
<p:tagLst xmlns:p="http://schemas.openxmlformats.org/presentationml/2006/main">
  <p:tag name="AS_UNIQUEID" val="214"/>
</p:tagLst>
</file>

<file path=ppt/tags/tag21.xml><?xml version="1.0" encoding="utf-8"?>
<p:tagLst xmlns:p="http://schemas.openxmlformats.org/presentationml/2006/main">
  <p:tag name="AS_UNIQUEID" val="209"/>
</p:tagLst>
</file>

<file path=ppt/tags/tag22.xml><?xml version="1.0" encoding="utf-8"?>
<p:tagLst xmlns:p="http://schemas.openxmlformats.org/presentationml/2006/main">
  <p:tag name="AS_UNIQUEID" val="210"/>
</p:tagLst>
</file>

<file path=ppt/tags/tag23.xml><?xml version="1.0" encoding="utf-8"?>
<p:tagLst xmlns:p="http://schemas.openxmlformats.org/presentationml/2006/main">
  <p:tag name="AS_UNIQUEID" val="211"/>
</p:tagLst>
</file>

<file path=ppt/tags/tag24.xml><?xml version="1.0" encoding="utf-8"?>
<p:tagLst xmlns:p="http://schemas.openxmlformats.org/presentationml/2006/main">
  <p:tag name="AS_UNIQUEID" val="217"/>
</p:tagLst>
</file>

<file path=ppt/tags/tag25.xml><?xml version="1.0" encoding="utf-8"?>
<p:tagLst xmlns:p="http://schemas.openxmlformats.org/presentationml/2006/main">
  <p:tag name="AS_UNIQUEID" val="218"/>
</p:tagLst>
</file>

<file path=ppt/tags/tag26.xml><?xml version="1.0" encoding="utf-8"?>
<p:tagLst xmlns:p="http://schemas.openxmlformats.org/presentationml/2006/main">
  <p:tag name="AS_UNIQUEID" val="219"/>
</p:tagLst>
</file>

<file path=ppt/tags/tag27.xml><?xml version="1.0" encoding="utf-8"?>
<p:tagLst xmlns:p="http://schemas.openxmlformats.org/presentationml/2006/main">
  <p:tag name="AS_UNIQUEID" val="220"/>
</p:tagLst>
</file>

<file path=ppt/tags/tag28.xml><?xml version="1.0" encoding="utf-8"?>
<p:tagLst xmlns:p="http://schemas.openxmlformats.org/presentationml/2006/main">
  <p:tag name="AS_UNIQUEID" val="221"/>
</p:tagLst>
</file>

<file path=ppt/tags/tag29.xml><?xml version="1.0" encoding="utf-8"?>
<p:tagLst xmlns:p="http://schemas.openxmlformats.org/presentationml/2006/main">
  <p:tag name="AS_UNIQUEID" val="222"/>
</p:tagLst>
</file>

<file path=ppt/tags/tag3.xml><?xml version="1.0" encoding="utf-8"?>
<p:tagLst xmlns:p="http://schemas.openxmlformats.org/presentationml/2006/main">
  <p:tag name="AS_UNIQUEID" val="175"/>
</p:tagLst>
</file>

<file path=ppt/tags/tag30.xml><?xml version="1.0" encoding="utf-8"?>
<p:tagLst xmlns:p="http://schemas.openxmlformats.org/presentationml/2006/main">
  <p:tag name="AS_UNIQUEID" val="223"/>
</p:tagLst>
</file>

<file path=ppt/tags/tag31.xml><?xml version="1.0" encoding="utf-8"?>
<p:tagLst xmlns:p="http://schemas.openxmlformats.org/presentationml/2006/main">
  <p:tag name="AS_UNIQUEID" val="224"/>
</p:tagLst>
</file>

<file path=ppt/tags/tag32.xml><?xml version="1.0" encoding="utf-8"?>
<p:tagLst xmlns:p="http://schemas.openxmlformats.org/presentationml/2006/main">
  <p:tag name="AS_UNIQUEID" val="225"/>
</p:tagLst>
</file>

<file path=ppt/tags/tag33.xml><?xml version="1.0" encoding="utf-8"?>
<p:tagLst xmlns:p="http://schemas.openxmlformats.org/presentationml/2006/main">
  <p:tag name="AS_UNIQUEID" val="226"/>
</p:tagLst>
</file>

<file path=ppt/tags/tag34.xml><?xml version="1.0" encoding="utf-8"?>
<p:tagLst xmlns:p="http://schemas.openxmlformats.org/presentationml/2006/main">
  <p:tag name="AS_UNIQUEID" val="227"/>
</p:tagLst>
</file>

<file path=ppt/tags/tag35.xml><?xml version="1.0" encoding="utf-8"?>
<p:tagLst xmlns:p="http://schemas.openxmlformats.org/presentationml/2006/main">
  <p:tag name="AS_UNIQUEID" val="228"/>
</p:tagLst>
</file>

<file path=ppt/tags/tag36.xml><?xml version="1.0" encoding="utf-8"?>
<p:tagLst xmlns:p="http://schemas.openxmlformats.org/presentationml/2006/main">
  <p:tag name="AS_UNIQUEID" val="234"/>
  <p:tag name="KSO_WM_BEAUTIFY_FLAG" val=""/>
</p:tagLst>
</file>

<file path=ppt/tags/tag37.xml><?xml version="1.0" encoding="utf-8"?>
<p:tagLst xmlns:p="http://schemas.openxmlformats.org/presentationml/2006/main">
  <p:tag name="AS_UNIQUEID" val="235"/>
</p:tagLst>
</file>

<file path=ppt/tags/tag38.xml><?xml version="1.0" encoding="utf-8"?>
<p:tagLst xmlns:p="http://schemas.openxmlformats.org/presentationml/2006/main">
  <p:tag name="AS_UNIQUEID" val="236"/>
</p:tagLst>
</file>

<file path=ppt/tags/tag39.xml><?xml version="1.0" encoding="utf-8"?>
<p:tagLst xmlns:p="http://schemas.openxmlformats.org/presentationml/2006/main">
  <p:tag name="AS_UNIQUEID" val="237"/>
</p:tagLst>
</file>

<file path=ppt/tags/tag4.xml><?xml version="1.0" encoding="utf-8"?>
<p:tagLst xmlns:p="http://schemas.openxmlformats.org/presentationml/2006/main">
  <p:tag name="AS_UNIQUEID" val="177"/>
</p:tagLst>
</file>

<file path=ppt/tags/tag40.xml><?xml version="1.0" encoding="utf-8"?>
<p:tagLst xmlns:p="http://schemas.openxmlformats.org/presentationml/2006/main">
  <p:tag name="AS_UNIQUEID" val="238"/>
</p:tagLst>
</file>

<file path=ppt/tags/tag41.xml><?xml version="1.0" encoding="utf-8"?>
<p:tagLst xmlns:p="http://schemas.openxmlformats.org/presentationml/2006/main">
  <p:tag name="AS_UNIQUEID" val="239"/>
</p:tagLst>
</file>

<file path=ppt/tags/tag42.xml><?xml version="1.0" encoding="utf-8"?>
<p:tagLst xmlns:p="http://schemas.openxmlformats.org/presentationml/2006/main">
  <p:tag name="AS_UNIQUEID" val="240"/>
</p:tagLst>
</file>

<file path=ppt/tags/tag43.xml><?xml version="1.0" encoding="utf-8"?>
<p:tagLst xmlns:p="http://schemas.openxmlformats.org/presentationml/2006/main">
  <p:tag name="AS_UNIQUEID" val="241"/>
</p:tagLst>
</file>

<file path=ppt/tags/tag44.xml><?xml version="1.0" encoding="utf-8"?>
<p:tagLst xmlns:p="http://schemas.openxmlformats.org/presentationml/2006/main">
  <p:tag name="AS_UNIQUEID" val="242"/>
</p:tagLst>
</file>

<file path=ppt/tags/tag45.xml><?xml version="1.0" encoding="utf-8"?>
<p:tagLst xmlns:p="http://schemas.openxmlformats.org/presentationml/2006/main">
  <p:tag name="AS_UNIQUEID" val="243"/>
</p:tagLst>
</file>

<file path=ppt/tags/tag46.xml><?xml version="1.0" encoding="utf-8"?>
<p:tagLst xmlns:p="http://schemas.openxmlformats.org/presentationml/2006/main">
  <p:tag name="AS_UNIQUEID" val="244"/>
</p:tagLst>
</file>

<file path=ppt/tags/tag47.xml><?xml version="1.0" encoding="utf-8"?>
<p:tagLst xmlns:p="http://schemas.openxmlformats.org/presentationml/2006/main">
  <p:tag name="AS_UNIQUEID" val="230"/>
</p:tagLst>
</file>

<file path=ppt/tags/tag48.xml><?xml version="1.0" encoding="utf-8"?>
<p:tagLst xmlns:p="http://schemas.openxmlformats.org/presentationml/2006/main">
  <p:tag name="AS_UNIQUEID" val="231"/>
</p:tagLst>
</file>

<file path=ppt/tags/tag49.xml><?xml version="1.0" encoding="utf-8"?>
<p:tagLst xmlns:p="http://schemas.openxmlformats.org/presentationml/2006/main">
  <p:tag name="AS_UNIQUEID" val="232"/>
</p:tagLst>
</file>

<file path=ppt/tags/tag5.xml><?xml version="1.0" encoding="utf-8"?>
<p:tagLst xmlns:p="http://schemas.openxmlformats.org/presentationml/2006/main">
  <p:tag name="AS_UNIQUEID" val="178"/>
</p:tagLst>
</file>

<file path=ppt/tags/tag50.xml><?xml version="1.0" encoding="utf-8"?>
<p:tagLst xmlns:p="http://schemas.openxmlformats.org/presentationml/2006/main">
  <p:tag name="AS_UNIQUEID" val="250"/>
</p:tagLst>
</file>

<file path=ppt/tags/tag51.xml><?xml version="1.0" encoding="utf-8"?>
<p:tagLst xmlns:p="http://schemas.openxmlformats.org/presentationml/2006/main">
  <p:tag name="AS_UNIQUEID" val="251"/>
</p:tagLst>
</file>

<file path=ppt/tags/tag52.xml><?xml version="1.0" encoding="utf-8"?>
<p:tagLst xmlns:p="http://schemas.openxmlformats.org/presentationml/2006/main">
  <p:tag name="AS_UNIQUEID" val="252"/>
</p:tagLst>
</file>

<file path=ppt/tags/tag53.xml><?xml version="1.0" encoding="utf-8"?>
<p:tagLst xmlns:p="http://schemas.openxmlformats.org/presentationml/2006/main">
  <p:tag name="AS_UNIQUEID" val="253"/>
</p:tagLst>
</file>

<file path=ppt/tags/tag54.xml><?xml version="1.0" encoding="utf-8"?>
<p:tagLst xmlns:p="http://schemas.openxmlformats.org/presentationml/2006/main">
  <p:tag name="AS_UNIQUEID" val="246"/>
</p:tagLst>
</file>

<file path=ppt/tags/tag55.xml><?xml version="1.0" encoding="utf-8"?>
<p:tagLst xmlns:p="http://schemas.openxmlformats.org/presentationml/2006/main">
  <p:tag name="AS_UNIQUEID" val="247"/>
</p:tagLst>
</file>

<file path=ppt/tags/tag56.xml><?xml version="1.0" encoding="utf-8"?>
<p:tagLst xmlns:p="http://schemas.openxmlformats.org/presentationml/2006/main">
  <p:tag name="AS_UNIQUEID" val="248"/>
</p:tagLst>
</file>

<file path=ppt/tags/tag57.xml><?xml version="1.0" encoding="utf-8"?>
<p:tagLst xmlns:p="http://schemas.openxmlformats.org/presentationml/2006/main">
  <p:tag name="AS_UNIQUEID" val="259"/>
</p:tagLst>
</file>

<file path=ppt/tags/tag58.xml><?xml version="1.0" encoding="utf-8"?>
<p:tagLst xmlns:p="http://schemas.openxmlformats.org/presentationml/2006/main">
  <p:tag name="AS_UNIQUEID" val="260"/>
</p:tagLst>
</file>

<file path=ppt/tags/tag59.xml><?xml version="1.0" encoding="utf-8"?>
<p:tagLst xmlns:p="http://schemas.openxmlformats.org/presentationml/2006/main">
  <p:tag name="AS_UNIQUEID" val="261"/>
</p:tagLst>
</file>

<file path=ppt/tags/tag6.xml><?xml version="1.0" encoding="utf-8"?>
<p:tagLst xmlns:p="http://schemas.openxmlformats.org/presentationml/2006/main">
  <p:tag name="AS_UNIQUEID" val="180"/>
</p:tagLst>
</file>

<file path=ppt/tags/tag60.xml><?xml version="1.0" encoding="utf-8"?>
<p:tagLst xmlns:p="http://schemas.openxmlformats.org/presentationml/2006/main">
  <p:tag name="AS_UNIQUEID" val="255"/>
</p:tagLst>
</file>

<file path=ppt/tags/tag61.xml><?xml version="1.0" encoding="utf-8"?>
<p:tagLst xmlns:p="http://schemas.openxmlformats.org/presentationml/2006/main">
  <p:tag name="AS_UNIQUEID" val="256"/>
</p:tagLst>
</file>

<file path=ppt/tags/tag62.xml><?xml version="1.0" encoding="utf-8"?>
<p:tagLst xmlns:p="http://schemas.openxmlformats.org/presentationml/2006/main">
  <p:tag name="AS_UNIQUEID" val="257"/>
</p:tagLst>
</file>

<file path=ppt/tags/tag63.xml><?xml version="1.0" encoding="utf-8"?>
<p:tagLst xmlns:p="http://schemas.openxmlformats.org/presentationml/2006/main">
  <p:tag name="AS_UNIQUEID" val="267"/>
</p:tagLst>
</file>

<file path=ppt/tags/tag64.xml><?xml version="1.0" encoding="utf-8"?>
<p:tagLst xmlns:p="http://schemas.openxmlformats.org/presentationml/2006/main">
  <p:tag name="AS_UNIQUEID" val="268"/>
</p:tagLst>
</file>

<file path=ppt/tags/tag65.xml><?xml version="1.0" encoding="utf-8"?>
<p:tagLst xmlns:p="http://schemas.openxmlformats.org/presentationml/2006/main">
  <p:tag name="AS_UNIQUEID" val="269"/>
</p:tagLst>
</file>

<file path=ppt/tags/tag66.xml><?xml version="1.0" encoding="utf-8"?>
<p:tagLst xmlns:p="http://schemas.openxmlformats.org/presentationml/2006/main">
  <p:tag name="AS_UNIQUEID" val="263"/>
</p:tagLst>
</file>

<file path=ppt/tags/tag67.xml><?xml version="1.0" encoding="utf-8"?>
<p:tagLst xmlns:p="http://schemas.openxmlformats.org/presentationml/2006/main">
  <p:tag name="AS_UNIQUEID" val="264"/>
</p:tagLst>
</file>

<file path=ppt/tags/tag68.xml><?xml version="1.0" encoding="utf-8"?>
<p:tagLst xmlns:p="http://schemas.openxmlformats.org/presentationml/2006/main">
  <p:tag name="AS_UNIQUEID" val="265"/>
</p:tagLst>
</file>

<file path=ppt/tags/tag69.xml><?xml version="1.0" encoding="utf-8"?>
<p:tagLst xmlns:p="http://schemas.openxmlformats.org/presentationml/2006/main">
  <p:tag name="AS_UNIQUEID" val="275"/>
</p:tagLst>
</file>

<file path=ppt/tags/tag7.xml><?xml version="1.0" encoding="utf-8"?>
<p:tagLst xmlns:p="http://schemas.openxmlformats.org/presentationml/2006/main">
  <p:tag name="AS_UNIQUEID" val="181"/>
</p:tagLst>
</file>

<file path=ppt/tags/tag70.xml><?xml version="1.0" encoding="utf-8"?>
<p:tagLst xmlns:p="http://schemas.openxmlformats.org/presentationml/2006/main">
  <p:tag name="AS_UNIQUEID" val="276"/>
</p:tagLst>
</file>

<file path=ppt/tags/tag71.xml><?xml version="1.0" encoding="utf-8"?>
<p:tagLst xmlns:p="http://schemas.openxmlformats.org/presentationml/2006/main">
  <p:tag name="AS_UNIQUEID" val="277"/>
</p:tagLst>
</file>

<file path=ppt/tags/tag72.xml><?xml version="1.0" encoding="utf-8"?>
<p:tagLst xmlns:p="http://schemas.openxmlformats.org/presentationml/2006/main">
  <p:tag name="AS_UNIQUEID" val="278"/>
</p:tagLst>
</file>

<file path=ppt/tags/tag73.xml><?xml version="1.0" encoding="utf-8"?>
<p:tagLst xmlns:p="http://schemas.openxmlformats.org/presentationml/2006/main">
  <p:tag name="AS_UNIQUEID" val="279"/>
</p:tagLst>
</file>

<file path=ppt/tags/tag74.xml><?xml version="1.0" encoding="utf-8"?>
<p:tagLst xmlns:p="http://schemas.openxmlformats.org/presentationml/2006/main">
  <p:tag name="AS_UNIQUEID" val="271"/>
</p:tagLst>
</file>

<file path=ppt/tags/tag75.xml><?xml version="1.0" encoding="utf-8"?>
<p:tagLst xmlns:p="http://schemas.openxmlformats.org/presentationml/2006/main">
  <p:tag name="AS_UNIQUEID" val="272"/>
</p:tagLst>
</file>

<file path=ppt/tags/tag76.xml><?xml version="1.0" encoding="utf-8"?>
<p:tagLst xmlns:p="http://schemas.openxmlformats.org/presentationml/2006/main">
  <p:tag name="AS_UNIQUEID" val="273"/>
</p:tagLst>
</file>

<file path=ppt/tags/tag77.xml><?xml version="1.0" encoding="utf-8"?>
<p:tagLst xmlns:p="http://schemas.openxmlformats.org/presentationml/2006/main">
  <p:tag name="AS_UNIQUEID" val="285"/>
</p:tagLst>
</file>

<file path=ppt/tags/tag78.xml><?xml version="1.0" encoding="utf-8"?>
<p:tagLst xmlns:p="http://schemas.openxmlformats.org/presentationml/2006/main">
  <p:tag name="AS_UNIQUEID" val="286"/>
</p:tagLst>
</file>

<file path=ppt/tags/tag79.xml><?xml version="1.0" encoding="utf-8"?>
<p:tagLst xmlns:p="http://schemas.openxmlformats.org/presentationml/2006/main">
  <p:tag name="AS_UNIQUEID" val="287"/>
</p:tagLst>
</file>

<file path=ppt/tags/tag8.xml><?xml version="1.0" encoding="utf-8"?>
<p:tagLst xmlns:p="http://schemas.openxmlformats.org/presentationml/2006/main">
  <p:tag name="AS_UNIQUEID" val="183"/>
</p:tagLst>
</file>

<file path=ppt/tags/tag80.xml><?xml version="1.0" encoding="utf-8"?>
<p:tagLst xmlns:p="http://schemas.openxmlformats.org/presentationml/2006/main">
  <p:tag name="AS_UNIQUEID" val="281"/>
</p:tagLst>
</file>

<file path=ppt/tags/tag81.xml><?xml version="1.0" encoding="utf-8"?>
<p:tagLst xmlns:p="http://schemas.openxmlformats.org/presentationml/2006/main">
  <p:tag name="AS_UNIQUEID" val="282"/>
</p:tagLst>
</file>

<file path=ppt/tags/tag82.xml><?xml version="1.0" encoding="utf-8"?>
<p:tagLst xmlns:p="http://schemas.openxmlformats.org/presentationml/2006/main">
  <p:tag name="AS_UNIQUEID" val="283"/>
</p:tagLst>
</file>

<file path=ppt/tags/tag83.xml><?xml version="1.0" encoding="utf-8"?>
<p:tagLst xmlns:p="http://schemas.openxmlformats.org/presentationml/2006/main">
  <p:tag name="AS_UNIQUEID" val="293"/>
</p:tagLst>
</file>

<file path=ppt/tags/tag84.xml><?xml version="1.0" encoding="utf-8"?>
<p:tagLst xmlns:p="http://schemas.openxmlformats.org/presentationml/2006/main">
  <p:tag name="AS_UNIQUEID" val="294"/>
</p:tagLst>
</file>

<file path=ppt/tags/tag85.xml><?xml version="1.0" encoding="utf-8"?>
<p:tagLst xmlns:p="http://schemas.openxmlformats.org/presentationml/2006/main">
  <p:tag name="AS_UNIQUEID" val="295"/>
</p:tagLst>
</file>

<file path=ppt/tags/tag86.xml><?xml version="1.0" encoding="utf-8"?>
<p:tagLst xmlns:p="http://schemas.openxmlformats.org/presentationml/2006/main">
  <p:tag name="AS_UNIQUEID" val="289"/>
</p:tagLst>
</file>

<file path=ppt/tags/tag87.xml><?xml version="1.0" encoding="utf-8"?>
<p:tagLst xmlns:p="http://schemas.openxmlformats.org/presentationml/2006/main">
  <p:tag name="AS_UNIQUEID" val="290"/>
</p:tagLst>
</file>

<file path=ppt/tags/tag88.xml><?xml version="1.0" encoding="utf-8"?>
<p:tagLst xmlns:p="http://schemas.openxmlformats.org/presentationml/2006/main">
  <p:tag name="AS_UNIQUEID" val="291"/>
</p:tagLst>
</file>

<file path=ppt/tags/tag89.xml><?xml version="1.0" encoding="utf-8"?>
<p:tagLst xmlns:p="http://schemas.openxmlformats.org/presentationml/2006/main">
  <p:tag name="AS_UNIQUEID" val="301"/>
</p:tagLst>
</file>

<file path=ppt/tags/tag9.xml><?xml version="1.0" encoding="utf-8"?>
<p:tagLst xmlns:p="http://schemas.openxmlformats.org/presentationml/2006/main">
  <p:tag name="AS_UNIQUEID" val="184"/>
</p:tagLst>
</file>

<file path=ppt/tags/tag90.xml><?xml version="1.0" encoding="utf-8"?>
<p:tagLst xmlns:p="http://schemas.openxmlformats.org/presentationml/2006/main">
  <p:tag name="AS_UNIQUEID" val="302"/>
</p:tagLst>
</file>

<file path=ppt/tags/tag91.xml><?xml version="1.0" encoding="utf-8"?>
<p:tagLst xmlns:p="http://schemas.openxmlformats.org/presentationml/2006/main">
  <p:tag name="AS_UNIQUEID" val="303"/>
</p:tagLst>
</file>

<file path=ppt/tags/tag92.xml><?xml version="1.0" encoding="utf-8"?>
<p:tagLst xmlns:p="http://schemas.openxmlformats.org/presentationml/2006/main">
  <p:tag name="AS_UNIQUEID" val="297"/>
</p:tagLst>
</file>

<file path=ppt/tags/tag93.xml><?xml version="1.0" encoding="utf-8"?>
<p:tagLst xmlns:p="http://schemas.openxmlformats.org/presentationml/2006/main">
  <p:tag name="AS_UNIQUEID" val="298"/>
</p:tagLst>
</file>

<file path=ppt/tags/tag94.xml><?xml version="1.0" encoding="utf-8"?>
<p:tagLst xmlns:p="http://schemas.openxmlformats.org/presentationml/2006/main">
  <p:tag name="AS_UNIQUEID" val="299"/>
</p:tagLst>
</file>

<file path=ppt/tags/tag95.xml><?xml version="1.0" encoding="utf-8"?>
<p:tagLst xmlns:p="http://schemas.openxmlformats.org/presentationml/2006/main">
  <p:tag name="AS_UNIQUEID" val="309"/>
</p:tagLst>
</file>

<file path=ppt/tags/tag96.xml><?xml version="1.0" encoding="utf-8"?>
<p:tagLst xmlns:p="http://schemas.openxmlformats.org/presentationml/2006/main">
  <p:tag name="AS_UNIQUEID" val="310"/>
</p:tagLst>
</file>

<file path=ppt/tags/tag97.xml><?xml version="1.0" encoding="utf-8"?>
<p:tagLst xmlns:p="http://schemas.openxmlformats.org/presentationml/2006/main">
  <p:tag name="AS_UNIQUEID" val="311"/>
</p:tagLst>
</file>

<file path=ppt/tags/tag98.xml><?xml version="1.0" encoding="utf-8"?>
<p:tagLst xmlns:p="http://schemas.openxmlformats.org/presentationml/2006/main">
  <p:tag name="AS_UNIQUEID" val="305"/>
</p:tagLst>
</file>

<file path=ppt/tags/tag99.xml><?xml version="1.0" encoding="utf-8"?>
<p:tagLst xmlns:p="http://schemas.openxmlformats.org/presentationml/2006/main">
  <p:tag name="AS_UNIQUEID" val="306"/>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63765D"/>
    </a:accent1>
    <a:accent2>
      <a:srgbClr val="B1B5A2"/>
    </a:accent2>
    <a:accent3>
      <a:srgbClr val="4C7F69"/>
    </a:accent3>
    <a:accent4>
      <a:srgbClr val="CFAA9F"/>
    </a:accent4>
    <a:accent5>
      <a:srgbClr val="A09F77"/>
    </a:accent5>
    <a:accent6>
      <a:srgbClr val="445F41"/>
    </a:accent6>
    <a:hlink>
      <a:srgbClr val="4C7F69"/>
    </a:hlink>
    <a:folHlink>
      <a:srgbClr val="954D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63765D"/>
    </a:accent1>
    <a:accent2>
      <a:srgbClr val="B1B5A2"/>
    </a:accent2>
    <a:accent3>
      <a:srgbClr val="4C7F69"/>
    </a:accent3>
    <a:accent4>
      <a:srgbClr val="CFAA9F"/>
    </a:accent4>
    <a:accent5>
      <a:srgbClr val="A09F77"/>
    </a:accent5>
    <a:accent6>
      <a:srgbClr val="445F41"/>
    </a:accent6>
    <a:hlink>
      <a:srgbClr val="4C7F69"/>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0</TotalTime>
  <Words>4693</Words>
  <Application>WPS 演示</Application>
  <PresentationFormat/>
  <Paragraphs>177</Paragraphs>
  <Slides>17</Slides>
  <Notes>28</Notes>
  <HiddenSlides>0</HiddenSlides>
  <MMClips>3</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17</vt:i4>
      </vt:variant>
    </vt:vector>
  </HeadingPairs>
  <TitlesOfParts>
    <vt:vector size="39" baseType="lpstr">
      <vt:lpstr>Arial</vt:lpstr>
      <vt:lpstr>宋体</vt:lpstr>
      <vt:lpstr>Wingdings</vt:lpstr>
      <vt:lpstr>Wingdings</vt:lpstr>
      <vt:lpstr>Open Sans</vt:lpstr>
      <vt:lpstr>微软雅黑</vt:lpstr>
      <vt:lpstr>Segoe UI Black</vt:lpstr>
      <vt:lpstr>Source Han Serif SC</vt:lpstr>
      <vt:lpstr>Comic Sans MS</vt:lpstr>
      <vt:lpstr>等线</vt:lpstr>
      <vt:lpstr>Times New Roman</vt:lpstr>
      <vt:lpstr>Arial Rounded MT Bold</vt:lpstr>
      <vt:lpstr>思源黑体 CN Normal</vt:lpstr>
      <vt:lpstr>黑体</vt:lpstr>
      <vt:lpstr>华文琥珀</vt:lpstr>
      <vt:lpstr>Arial Unicode MS</vt:lpstr>
      <vt:lpstr>Calibri</vt:lpstr>
      <vt:lpstr>Arial</vt:lpstr>
      <vt:lpstr>Eras Bold ITC</vt:lpstr>
      <vt:lpstr>Yu Gothic UI Semibold</vt:lpstr>
      <vt:lpstr>Segoe Print</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Huang Yu Ying</cp:lastModifiedBy>
  <cp:revision>3</cp:revision>
  <cp:lastPrinted>2024-07-12T17:33:00Z</cp:lastPrinted>
  <dcterms:created xsi:type="dcterms:W3CDTF">2024-07-12T17:33:00Z</dcterms:created>
  <dcterms:modified xsi:type="dcterms:W3CDTF">2024-08-25T07:40:11Z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2052-11.8.2.9067</vt:lpwstr>
  </property>
</Properties>
</file>