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8" r:id="rId33"/>
  </p:sldIdLst>
  <p:sldSz cx="9144000" cy="51435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image" Target="file:///D:\qq&#25991;&#20214;\712321467\Image\C2C\Image2\%7b75232B38-A165-1FB7-499C-2E1C792CACB5%7d.png" TargetMode="External"/><Relationship Id="rId34" Type="http://schemas.openxmlformats.org/officeDocument/2006/relationships/image" Target="../media/image1.png"/><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34" r:link="rId3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3.png"/><Relationship Id="rId3" Type="http://schemas.openxmlformats.org/officeDocument/2006/relationships/image" Target="file:///D:\qq&#25991;&#20214;\712321467\Image\C2C\Image2\%7b75232B38-A165-1FB7-499C-2E1C792CACB5%7d.png" TargetMode="External"/><Relationship Id="rId2" Type="http://schemas.openxmlformats.org/officeDocument/2006/relationships/image" Target="../media/image1.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14.png"/><Relationship Id="rId3" Type="http://schemas.openxmlformats.org/officeDocument/2006/relationships/image" Target="file:///D:\qq&#25991;&#20214;\712321467\Image\C2C\Image2\%7b75232B38-A165-1FB7-499C-2E1C792CACB5%7d.png" TargetMode="External"/><Relationship Id="rId2" Type="http://schemas.openxmlformats.org/officeDocument/2006/relationships/image" Target="../media/image1.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4.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file:///D:\qq&#25991;&#20214;\712321467\Image\C2C\Image2\%7b75232B38-A165-1FB7-499C-2E1C792CACB5%7d.png" TargetMode="External"/><Relationship Id="rId2" Type="http://schemas.openxmlformats.org/officeDocument/2006/relationships/image" Target="../media/image1.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38.png"/><Relationship Id="rId1"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39.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492125"/>
            <a:ext cx="9525" cy="9525"/>
          </a:xfrm>
          <a:prstGeom prst="rect">
            <a:avLst/>
          </a:prstGeom>
        </p:spPr>
      </p:pic>
      <p:pic>
        <p:nvPicPr>
          <p:cNvPr id="3" name="图片2"/>
          <p:cNvPicPr>
            <a:picLocks noChangeAspect="1"/>
          </p:cNvPicPr>
          <p:nvPr/>
        </p:nvPicPr>
        <p:blipFill>
          <a:blip r:embed="rId3"/>
          <a:srcRect t="13850" b="9002"/>
          <a:stretch>
            <a:fillRect/>
          </a:stretch>
        </p:blipFill>
        <p:spPr>
          <a:xfrm>
            <a:off x="0" y="339725"/>
            <a:ext cx="9156700" cy="5673725"/>
          </a:xfrm>
          <a:prstGeom prst="rect">
            <a:avLst/>
          </a:prstGeom>
        </p:spPr>
      </p:pic>
      <p:sp>
        <p:nvSpPr>
          <p:cNvPr id="4" name="形状1"/>
          <p:cNvSpPr txBox="1"/>
          <p:nvPr/>
        </p:nvSpPr>
        <p:spPr>
          <a:xfrm>
            <a:off x="-36519" y="371"/>
            <a:ext cx="9193216" cy="6020829"/>
          </a:xfrm>
          <a:prstGeom prst="rect">
            <a:avLst/>
          </a:prstGeom>
          <a:solidFill>
            <a:srgbClr val="71BEC4">
              <a:alpha val="34901"/>
            </a:srgbClr>
          </a:solidFill>
          <a:ln w="12700">
            <a:solidFill>
              <a:srgbClr val="89A4A7">
                <a:alpha val="0"/>
              </a:srgbClr>
            </a:solidFill>
            <a:prstDash val="solid"/>
          </a:ln>
        </p:spPr>
        <p:txBody>
          <a:bodyPr anchor="ctr"/>
          <a:lstStyle/>
          <a:p>
            <a:pPr marL="0" algn="ctr"/>
          </a:p>
        </p:txBody>
      </p:sp>
      <p:pic>
        <p:nvPicPr>
          <p:cNvPr id="5" name="图片3"/>
          <p:cNvPicPr>
            <a:picLocks noChangeAspect="1"/>
          </p:cNvPicPr>
          <p:nvPr/>
        </p:nvPicPr>
        <p:blipFill>
          <a:blip r:embed="rId4"/>
          <a:stretch>
            <a:fillRect/>
          </a:stretch>
        </p:blipFill>
        <p:spPr>
          <a:xfrm>
            <a:off x="2721369" y="521056"/>
            <a:ext cx="3257550" cy="981075"/>
          </a:xfrm>
          <a:prstGeom prst="rect">
            <a:avLst/>
          </a:prstGeom>
        </p:spPr>
      </p:pic>
      <p:pic>
        <p:nvPicPr>
          <p:cNvPr id="9" name="图片4"/>
          <p:cNvPicPr>
            <a:picLocks noChangeAspect="1"/>
          </p:cNvPicPr>
          <p:nvPr/>
        </p:nvPicPr>
        <p:blipFill>
          <a:blip r:embed="rId5"/>
          <a:stretch>
            <a:fillRect/>
          </a:stretch>
        </p:blipFill>
        <p:spPr>
          <a:xfrm>
            <a:off x="1063419" y="1877892"/>
            <a:ext cx="6858000" cy="115752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65580" y="540277"/>
            <a:ext cx="8905970" cy="4260180"/>
          </a:xfrm>
          <a:prstGeom prst="rect">
            <a:avLst/>
          </a:prstGeom>
        </p:spPr>
      </p:pic>
      <p:pic>
        <p:nvPicPr>
          <p:cNvPr id="3" name="图片2"/>
          <p:cNvPicPr>
            <a:picLocks noChangeAspect="1"/>
          </p:cNvPicPr>
          <p:nvPr/>
        </p:nvPicPr>
        <p:blipFill>
          <a:blip r:embed="rId2" r:link="rId3"/>
          <a:stretch>
            <a:fillRect/>
          </a:stretch>
        </p:blipFill>
        <p:spPr>
          <a:xfrm>
            <a:off x="838200" y="-492125"/>
            <a:ext cx="9525" cy="9525"/>
          </a:xfrm>
          <a:prstGeom prst="rect">
            <a:avLst/>
          </a:prstGeom>
        </p:spPr>
      </p:pic>
      <p:sp>
        <p:nvSpPr>
          <p:cNvPr id="4" name="形状1"/>
          <p:cNvSpPr txBox="1"/>
          <p:nvPr/>
        </p:nvSpPr>
        <p:spPr>
          <a:xfrm>
            <a:off x="106509" y="1385535"/>
            <a:ext cx="1733150" cy="2369944"/>
          </a:xfrm>
          <a:prstGeom prst="rect">
            <a:avLst/>
          </a:prstGeom>
          <a:solidFill>
            <a:srgbClr val="FFFFFF">
              <a:alpha val="0"/>
            </a:srgbClr>
          </a:solidFill>
          <a:ln w="31750">
            <a:solidFill>
              <a:srgbClr val="FF0000">
                <a:alpha val="100000"/>
              </a:srgbClr>
            </a:solidFill>
            <a:prstDash val="solid"/>
          </a:ln>
        </p:spPr>
        <p:txBody>
          <a:bodyPr anchor="ctr"/>
          <a:lstStyle/>
          <a:p>
            <a:pPr marL="0" algn="ctr"/>
          </a:p>
        </p:txBody>
      </p:sp>
      <p:grpSp>
        <p:nvGrpSpPr>
          <p:cNvPr id="5" name="组合1"/>
          <p:cNvGrpSpPr/>
          <p:nvPr/>
        </p:nvGrpSpPr>
        <p:grpSpPr>
          <a:xfrm>
            <a:off x="3075733" y="-63741"/>
            <a:ext cx="1806803" cy="603765"/>
            <a:chOff x="0" y="0"/>
            <a:chExt cx="1806803" cy="603765"/>
          </a:xfrm>
        </p:grpSpPr>
        <p:sp>
          <p:nvSpPr>
            <p:cNvPr id="6" name="形状3"/>
            <p:cNvSpPr txBox="1"/>
            <p:nvPr/>
          </p:nvSpPr>
          <p:spPr>
            <a:xfrm>
              <a:off x="2334" y="76831"/>
              <a:ext cx="1804469" cy="503232"/>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7" name="文本5"/>
            <p:cNvSpPr txBox="1"/>
            <p:nvPr/>
          </p:nvSpPr>
          <p:spPr>
            <a:xfrm>
              <a:off x="0" y="0"/>
              <a:ext cx="1804469"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Prediction</a:t>
              </a:r>
              <a:endParaRPr lang="zh-CN" altLang="en-US" sz="2700" b="1" i="0">
                <a:solidFill>
                  <a:srgbClr val="FF0000">
                    <a:alpha val="100000"/>
                  </a:srgbClr>
                </a:solidFill>
                <a:latin typeface="Times New Roman" panose="02020603050405020304"/>
                <a:ea typeface="Times New Roman" panose="02020603050405020304"/>
              </a:endParaRPr>
            </a:p>
          </p:txBody>
        </p:sp>
      </p:grpSp>
      <p:grpSp>
        <p:nvGrpSpPr>
          <p:cNvPr id="8" name="组合2"/>
          <p:cNvGrpSpPr/>
          <p:nvPr/>
        </p:nvGrpSpPr>
        <p:grpSpPr>
          <a:xfrm>
            <a:off x="4275758" y="740566"/>
            <a:ext cx="4299212" cy="1809750"/>
            <a:chOff x="0" y="0"/>
            <a:chExt cx="4299212" cy="1809750"/>
          </a:xfrm>
        </p:grpSpPr>
        <p:sp>
          <p:nvSpPr>
            <p:cNvPr id="9" name="形状5"/>
            <p:cNvSpPr txBox="1"/>
            <p:nvPr/>
          </p:nvSpPr>
          <p:spPr>
            <a:xfrm>
              <a:off x="1092462" y="0"/>
              <a:ext cx="3206750" cy="1809750"/>
            </a:xfrm>
            <a:prstGeom prst="rect">
              <a:avLst/>
            </a:prstGeom>
            <a:solidFill>
              <a:srgbClr val="FFFFFF">
                <a:alpha val="0"/>
              </a:srgbClr>
            </a:solidFill>
            <a:ln w="31750">
              <a:solidFill>
                <a:srgbClr val="FF0000">
                  <a:alpha val="100000"/>
                </a:srgbClr>
              </a:solidFill>
              <a:prstDash val="solid"/>
            </a:ln>
          </p:spPr>
          <p:txBody>
            <a:bodyPr anchor="ctr"/>
            <a:lstStyle/>
            <a:p>
              <a:pPr marL="0" algn="ctr"/>
            </a:p>
          </p:txBody>
        </p:sp>
        <p:sp>
          <p:nvSpPr>
            <p:cNvPr id="10" name="形状6"/>
            <p:cNvSpPr txBox="1"/>
            <p:nvPr/>
          </p:nvSpPr>
          <p:spPr>
            <a:xfrm rot="10800000">
              <a:off x="65861" y="253346"/>
              <a:ext cx="1052386" cy="416281"/>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11" name="形状7"/>
            <p:cNvSpPr txBox="1"/>
            <p:nvPr/>
          </p:nvSpPr>
          <p:spPr>
            <a:xfrm rot="10800000">
              <a:off x="0" y="949860"/>
              <a:ext cx="1082990" cy="1191"/>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12" name="形状4"/>
            <p:cNvSpPr txBox="1"/>
            <p:nvPr/>
          </p:nvSpPr>
          <p:spPr>
            <a:xfrm flipH="1">
              <a:off x="65861" y="1394316"/>
              <a:ext cx="1028818" cy="227454"/>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grpSp>
      <p:sp>
        <p:nvSpPr>
          <p:cNvPr id="13" name="文本1"/>
          <p:cNvSpPr txBox="1"/>
          <p:nvPr/>
        </p:nvSpPr>
        <p:spPr>
          <a:xfrm>
            <a:off x="3292535" y="653577"/>
            <a:ext cx="1067400"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what</a:t>
            </a:r>
            <a:endParaRPr lang="zh-CN" altLang="en-US" sz="2800" b="1" i="0">
              <a:solidFill>
                <a:srgbClr val="FF0000">
                  <a:alpha val="100000"/>
                </a:srgbClr>
              </a:solidFill>
              <a:latin typeface="Arial" panose="020B0604020202020204"/>
              <a:ea typeface="Arial" panose="020B0604020202020204"/>
            </a:endParaRPr>
          </a:p>
        </p:txBody>
      </p:sp>
      <p:sp>
        <p:nvSpPr>
          <p:cNvPr id="14" name="文本2"/>
          <p:cNvSpPr txBox="1"/>
          <p:nvPr/>
        </p:nvSpPr>
        <p:spPr>
          <a:xfrm>
            <a:off x="3292164" y="1334005"/>
            <a:ext cx="933450"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why</a:t>
            </a:r>
            <a:endParaRPr lang="zh-CN" altLang="en-US" sz="2800" b="1" i="0">
              <a:solidFill>
                <a:srgbClr val="FF0000">
                  <a:alpha val="100000"/>
                </a:srgbClr>
              </a:solidFill>
              <a:latin typeface="Arial" panose="020B0604020202020204"/>
              <a:ea typeface="Arial" panose="020B0604020202020204"/>
            </a:endParaRPr>
          </a:p>
        </p:txBody>
      </p:sp>
      <p:sp>
        <p:nvSpPr>
          <p:cNvPr id="15" name="文本3"/>
          <p:cNvSpPr txBox="1"/>
          <p:nvPr/>
        </p:nvSpPr>
        <p:spPr>
          <a:xfrm>
            <a:off x="3292402" y="2014242"/>
            <a:ext cx="915352"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how</a:t>
            </a:r>
            <a:endParaRPr lang="zh-CN" altLang="en-US" sz="2800" b="1" i="0">
              <a:solidFill>
                <a:srgbClr val="FF0000">
                  <a:alpha val="100000"/>
                </a:srgbClr>
              </a:solidFill>
              <a:latin typeface="Arial" panose="020B0604020202020204"/>
              <a:ea typeface="Arial" panose="020B0604020202020204"/>
            </a:endParaRPr>
          </a:p>
        </p:txBody>
      </p:sp>
      <p:sp>
        <p:nvSpPr>
          <p:cNvPr id="16" name="形状2"/>
          <p:cNvSpPr txBox="1"/>
          <p:nvPr/>
        </p:nvSpPr>
        <p:spPr>
          <a:xfrm flipH="1">
            <a:off x="925520" y="3783311"/>
            <a:ext cx="1191" cy="321762"/>
          </a:xfrm>
          <a:prstGeom prst="straightConnector1">
            <a:avLst/>
          </a:prstGeom>
          <a:solidFill>
            <a:srgbClr val="FFFFFF">
              <a:alpha val="0"/>
            </a:srgbClr>
          </a:solidFill>
          <a:ln w="38100">
            <a:solidFill>
              <a:srgbClr val="FF0000">
                <a:alpha val="100000"/>
              </a:srgbClr>
            </a:solidFill>
            <a:prstDash val="solid"/>
            <a:tailEnd type="arrow" w="med" len="med"/>
          </a:ln>
        </p:spPr>
        <p:txBody>
          <a:bodyPr anchor="ctr"/>
          <a:lstStyle/>
          <a:p>
            <a:pPr marL="0" algn="ctr"/>
          </a:p>
        </p:txBody>
      </p:sp>
      <p:sp>
        <p:nvSpPr>
          <p:cNvPr id="17" name="文本4"/>
          <p:cNvSpPr txBox="1"/>
          <p:nvPr/>
        </p:nvSpPr>
        <p:spPr>
          <a:xfrm>
            <a:off x="268748" y="3931739"/>
            <a:ext cx="1313812" cy="649687"/>
          </a:xfrm>
          <a:prstGeom prst="rect">
            <a:avLst/>
          </a:prstGeom>
          <a:noFill/>
        </p:spPr>
        <p:txBody>
          <a:bodyPr anchor="ctr"/>
          <a:lstStyle/>
          <a:p>
            <a:pPr marL="0" algn="l"/>
            <a:r>
              <a:rPr lang="zh-CN" altLang="en-US" sz="3000" b="1" i="0">
                <a:solidFill>
                  <a:srgbClr val="FF0000">
                    <a:alpha val="100000"/>
                  </a:srgbClr>
                </a:solidFill>
                <a:latin typeface="Times New Roman" panose="02020603050405020304"/>
                <a:ea typeface="Times New Roman" panose="02020603050405020304"/>
              </a:rPr>
              <a:t>where</a:t>
            </a:r>
            <a:endParaRPr lang="zh-CN" altLang="en-US" sz="3000" b="1" i="0">
              <a:solidFill>
                <a:srgbClr val="FF0000">
                  <a:alpha val="100000"/>
                </a:srgbClr>
              </a:solidFill>
              <a:latin typeface="Times New Roman" panose="02020603050405020304"/>
              <a:ea typeface="Times New Roman" panose="02020603050405020304"/>
            </a:endParaRPr>
          </a:p>
        </p:txBody>
      </p:sp>
      <p:grpSp>
        <p:nvGrpSpPr>
          <p:cNvPr id="18" name="组合3"/>
          <p:cNvGrpSpPr/>
          <p:nvPr/>
        </p:nvGrpSpPr>
        <p:grpSpPr>
          <a:xfrm>
            <a:off x="5282637" y="-63703"/>
            <a:ext cx="1806804" cy="603765"/>
            <a:chOff x="0" y="0"/>
            <a:chExt cx="1806804" cy="603765"/>
          </a:xfrm>
        </p:grpSpPr>
        <p:sp>
          <p:nvSpPr>
            <p:cNvPr id="19" name="形状8"/>
            <p:cNvSpPr txBox="1"/>
            <p:nvPr/>
          </p:nvSpPr>
          <p:spPr>
            <a:xfrm>
              <a:off x="2335" y="76831"/>
              <a:ext cx="1804469" cy="503232"/>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20" name="文本6"/>
            <p:cNvSpPr txBox="1"/>
            <p:nvPr/>
          </p:nvSpPr>
          <p:spPr>
            <a:xfrm>
              <a:off x="0" y="0"/>
              <a:ext cx="1804469"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How?</a:t>
              </a:r>
              <a:endParaRPr lang="zh-CN" altLang="en-US" sz="2700" b="1" i="0">
                <a:solidFill>
                  <a:srgbClr val="FF0000">
                    <a:alpha val="100000"/>
                  </a:srgbClr>
                </a:solidFill>
                <a:latin typeface="Times New Roman" panose="02020603050405020304"/>
                <a:ea typeface="Times New Roman" panose="02020603050405020304"/>
              </a:endParaRPr>
            </a:p>
          </p:txBody>
        </p:sp>
      </p:grpSp>
      <p:pic>
        <p:nvPicPr>
          <p:cNvPr id="21" name="Picture 21"/>
          <p:cNvPicPr>
            <a:picLocks noChangeAspect="1"/>
          </p:cNvPicPr>
          <p:nvPr/>
        </p:nvPicPr>
        <p:blipFill>
          <a:blip r:embed="rId4"/>
          <a:stretch>
            <a:fillRect/>
          </a:stretch>
        </p:blipFill>
        <p:spPr>
          <a:xfrm flipH="1">
            <a:off x="12280900" y="11874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100000">
                                          <p:val>
                                            <p:strVal val="#ppt_x"/>
                                          </p:val>
                                        </p:tav>
                                      </p:tavLst>
                                    </p:anim>
                                    <p:anim calcmode="lin" valueType="num">
                                      <p:cBhvr>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3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3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3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3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 grpId="0" animBg="1"/>
      <p:bldP spid="16" grpId="0" animBg="1"/>
      <p:bldP spid="17" grpId="0" animBg="1"/>
      <p:bldP spid="5" grpId="0" animBg="1"/>
      <p:bldP spid="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107785" y="497462"/>
            <a:ext cx="8948833" cy="4388768"/>
          </a:xfrm>
          <a:prstGeom prst="rect">
            <a:avLst/>
          </a:prstGeom>
        </p:spPr>
      </p:pic>
      <p:pic>
        <p:nvPicPr>
          <p:cNvPr id="3" name="图片2"/>
          <p:cNvPicPr>
            <a:picLocks noChangeAspect="1"/>
          </p:cNvPicPr>
          <p:nvPr/>
        </p:nvPicPr>
        <p:blipFill>
          <a:blip r:embed="rId2" r:link="rId3"/>
          <a:stretch>
            <a:fillRect/>
          </a:stretch>
        </p:blipFill>
        <p:spPr>
          <a:xfrm>
            <a:off x="838200" y="-492125"/>
            <a:ext cx="9525" cy="9525"/>
          </a:xfrm>
          <a:prstGeom prst="rect">
            <a:avLst/>
          </a:prstGeom>
        </p:spPr>
      </p:pic>
      <p:grpSp>
        <p:nvGrpSpPr>
          <p:cNvPr id="4" name="组合1"/>
          <p:cNvGrpSpPr/>
          <p:nvPr/>
        </p:nvGrpSpPr>
        <p:grpSpPr>
          <a:xfrm>
            <a:off x="4611692" y="612217"/>
            <a:ext cx="4057650" cy="1809750"/>
            <a:chOff x="0" y="0"/>
            <a:chExt cx="4057650" cy="1809750"/>
          </a:xfrm>
        </p:grpSpPr>
        <p:sp>
          <p:nvSpPr>
            <p:cNvPr id="5" name="形状2"/>
            <p:cNvSpPr txBox="1"/>
            <p:nvPr/>
          </p:nvSpPr>
          <p:spPr>
            <a:xfrm>
              <a:off x="850900" y="0"/>
              <a:ext cx="3206750" cy="1809750"/>
            </a:xfrm>
            <a:prstGeom prst="rect">
              <a:avLst/>
            </a:prstGeom>
            <a:solidFill>
              <a:srgbClr val="FFFFFF">
                <a:alpha val="0"/>
              </a:srgbClr>
            </a:solidFill>
            <a:ln w="31750">
              <a:solidFill>
                <a:srgbClr val="FF0000">
                  <a:alpha val="100000"/>
                </a:srgbClr>
              </a:solidFill>
              <a:prstDash val="solid"/>
            </a:ln>
          </p:spPr>
          <p:txBody>
            <a:bodyPr anchor="ctr"/>
            <a:lstStyle/>
            <a:p>
              <a:pPr marL="0" algn="ctr"/>
            </a:p>
          </p:txBody>
        </p:sp>
        <p:sp>
          <p:nvSpPr>
            <p:cNvPr id="6" name="形状3"/>
            <p:cNvSpPr txBox="1"/>
            <p:nvPr/>
          </p:nvSpPr>
          <p:spPr>
            <a:xfrm rot="10800000">
              <a:off x="71755" y="0"/>
              <a:ext cx="779145" cy="349885"/>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7" name="形状4"/>
            <p:cNvSpPr txBox="1"/>
            <p:nvPr/>
          </p:nvSpPr>
          <p:spPr>
            <a:xfrm rot="10800000">
              <a:off x="0" y="720090"/>
              <a:ext cx="850900" cy="25400"/>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grpSp>
      <p:sp>
        <p:nvSpPr>
          <p:cNvPr id="8" name="形状1"/>
          <p:cNvSpPr txBox="1"/>
          <p:nvPr/>
        </p:nvSpPr>
        <p:spPr>
          <a:xfrm flipH="1">
            <a:off x="4662373" y="1922516"/>
            <a:ext cx="779463" cy="155575"/>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9" name="文本1"/>
          <p:cNvSpPr txBox="1"/>
          <p:nvPr/>
        </p:nvSpPr>
        <p:spPr>
          <a:xfrm>
            <a:off x="3670144" y="296113"/>
            <a:ext cx="1114425"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what</a:t>
            </a:r>
            <a:endParaRPr lang="zh-CN" altLang="en-US" sz="2800" b="1" i="0">
              <a:solidFill>
                <a:srgbClr val="FF0000">
                  <a:alpha val="100000"/>
                </a:srgbClr>
              </a:solidFill>
              <a:latin typeface="Arial" panose="020B0604020202020204"/>
              <a:ea typeface="Arial" panose="020B0604020202020204"/>
            </a:endParaRPr>
          </a:p>
        </p:txBody>
      </p:sp>
      <p:sp>
        <p:nvSpPr>
          <p:cNvPr id="10" name="文本2"/>
          <p:cNvSpPr txBox="1"/>
          <p:nvPr/>
        </p:nvSpPr>
        <p:spPr>
          <a:xfrm>
            <a:off x="3713169" y="990905"/>
            <a:ext cx="965959"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why</a:t>
            </a:r>
            <a:endParaRPr lang="zh-CN" altLang="en-US" sz="2800" b="1" i="0">
              <a:solidFill>
                <a:srgbClr val="FF0000">
                  <a:alpha val="100000"/>
                </a:srgbClr>
              </a:solidFill>
              <a:latin typeface="Arial" panose="020B0604020202020204"/>
              <a:ea typeface="Arial" panose="020B0604020202020204"/>
            </a:endParaRPr>
          </a:p>
        </p:txBody>
      </p:sp>
      <p:sp>
        <p:nvSpPr>
          <p:cNvPr id="11" name="文本3"/>
          <p:cNvSpPr txBox="1"/>
          <p:nvPr/>
        </p:nvSpPr>
        <p:spPr>
          <a:xfrm>
            <a:off x="3713416" y="1714576"/>
            <a:ext cx="965597" cy="622297"/>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how</a:t>
            </a:r>
            <a:endParaRPr lang="zh-CN" altLang="en-US" sz="2800" b="1" i="0">
              <a:solidFill>
                <a:srgbClr val="FF0000">
                  <a:alpha val="100000"/>
                </a:srgbClr>
              </a:solidFill>
              <a:latin typeface="Arial" panose="020B0604020202020204"/>
              <a:ea typeface="Arial" panose="020B0604020202020204"/>
            </a:endParaRPr>
          </a:p>
        </p:txBody>
      </p:sp>
      <p:sp>
        <p:nvSpPr>
          <p:cNvPr id="12" name="文本4"/>
          <p:cNvSpPr txBox="1"/>
          <p:nvPr/>
        </p:nvSpPr>
        <p:spPr>
          <a:xfrm>
            <a:off x="1416501" y="1967979"/>
            <a:ext cx="4855845" cy="2148840"/>
          </a:xfrm>
          <a:prstGeom prst="rect">
            <a:avLst/>
          </a:prstGeom>
          <a:noFill/>
        </p:spPr>
        <p:txBody>
          <a:bodyPr anchor="ctr"/>
          <a:lstStyle/>
          <a:p>
            <a:pPr marL="0" algn="l"/>
            <a:r>
              <a:rPr lang="zh-CN" altLang="en-US" sz="2000" b="1" i="0">
                <a:solidFill>
                  <a:srgbClr val="000000">
                    <a:alpha val="100000"/>
                  </a:srgbClr>
                </a:solidFill>
                <a:latin typeface="Times New Roman" panose="02020603050405020304"/>
                <a:ea typeface="Times New Roman" panose="02020603050405020304"/>
              </a:rPr>
              <a:t>1. What is the best job in the world?</a:t>
            </a:r>
            <a:endParaRPr lang="zh-CN" altLang="en-US" sz="2000" b="1" i="0">
              <a:solidFill>
                <a:srgbClr val="000000">
                  <a:alpha val="100000"/>
                </a:srgbClr>
              </a:solidFill>
              <a:latin typeface="Times New Roman" panose="02020603050405020304"/>
              <a:ea typeface="Times New Roman" panose="02020603050405020304"/>
            </a:endParaRPr>
          </a:p>
          <a:p>
            <a:pPr marL="0" algn="l"/>
            <a:endParaRPr lang="zh-CN" altLang="en-US" sz="2000" b="1" i="0">
              <a:solidFill>
                <a:srgbClr val="000000">
                  <a:alpha val="100000"/>
                </a:srgbClr>
              </a:solidFill>
              <a:latin typeface="Times New Roman" panose="02020603050405020304"/>
              <a:ea typeface="Times New Roman" panose="02020603050405020304"/>
            </a:endParaRPr>
          </a:p>
          <a:p>
            <a:pPr marL="0" algn="l"/>
            <a:r>
              <a:rPr lang="zh-CN" altLang="en-US" sz="2000" b="1" i="0">
                <a:solidFill>
                  <a:srgbClr val="000000">
                    <a:alpha val="100000"/>
                  </a:srgbClr>
                </a:solidFill>
                <a:latin typeface="Times New Roman" panose="02020603050405020304"/>
                <a:ea typeface="Times New Roman" panose="02020603050405020304"/>
              </a:rPr>
              <a:t>2. Why is it the best job in the world?</a:t>
            </a:r>
            <a:endParaRPr lang="zh-CN" altLang="en-US" sz="2000" b="1" i="0">
              <a:solidFill>
                <a:srgbClr val="000000">
                  <a:alpha val="100000"/>
                </a:srgbClr>
              </a:solidFill>
              <a:latin typeface="Times New Roman" panose="02020603050405020304"/>
              <a:ea typeface="Times New Roman" panose="02020603050405020304"/>
            </a:endParaRPr>
          </a:p>
          <a:p>
            <a:pPr marL="0" algn="l"/>
            <a:endParaRPr lang="zh-CN" altLang="en-US" sz="2000" b="1" i="0">
              <a:solidFill>
                <a:srgbClr val="000000">
                  <a:alpha val="100000"/>
                </a:srgbClr>
              </a:solidFill>
              <a:latin typeface="Times New Roman" panose="02020603050405020304"/>
              <a:ea typeface="Times New Roman" panose="02020603050405020304"/>
            </a:endParaRPr>
          </a:p>
          <a:p>
            <a:pPr marL="0" algn="l"/>
            <a:r>
              <a:rPr lang="zh-CN" altLang="en-US" sz="2000" b="1" i="0">
                <a:solidFill>
                  <a:srgbClr val="000000">
                    <a:alpha val="100000"/>
                  </a:srgbClr>
                </a:solidFill>
                <a:latin typeface="Times New Roman" panose="02020603050405020304"/>
                <a:ea typeface="Times New Roman" panose="02020603050405020304"/>
              </a:rPr>
              <a:t>3. How to get the best job in the world?</a:t>
            </a:r>
            <a:endParaRPr lang="zh-CN" altLang="en-US" sz="2000" b="1" i="0">
              <a:solidFill>
                <a:srgbClr val="000000">
                  <a:alpha val="100000"/>
                </a:srgbClr>
              </a:solidFill>
              <a:latin typeface="Times New Roman" panose="02020603050405020304"/>
              <a:ea typeface="Times New Roman" panose="02020603050405020304"/>
            </a:endParaRPr>
          </a:p>
        </p:txBody>
      </p:sp>
      <p:pic>
        <p:nvPicPr>
          <p:cNvPr id="13" name="图片3"/>
          <p:cNvPicPr>
            <a:picLocks noChangeAspect="1"/>
          </p:cNvPicPr>
          <p:nvPr/>
        </p:nvPicPr>
        <p:blipFill>
          <a:blip r:embed="rId4"/>
          <a:srcRect l="14012" t="14896" r="14314" b="54027"/>
          <a:stretch>
            <a:fillRect/>
          </a:stretch>
        </p:blipFill>
        <p:spPr>
          <a:xfrm>
            <a:off x="5484866" y="625243"/>
            <a:ext cx="3168650" cy="1800225"/>
          </a:xfrm>
          <a:prstGeom prst="rect">
            <a:avLst/>
          </a:prstGeom>
        </p:spPr>
      </p:pic>
      <p:sp>
        <p:nvSpPr>
          <p:cNvPr id="14" name="文本5"/>
          <p:cNvSpPr txBox="1"/>
          <p:nvPr/>
        </p:nvSpPr>
        <p:spPr>
          <a:xfrm>
            <a:off x="1416663" y="2443534"/>
            <a:ext cx="4327522" cy="496614"/>
          </a:xfrm>
          <a:prstGeom prst="rect">
            <a:avLst/>
          </a:prstGeom>
          <a:noFill/>
        </p:spPr>
        <p:txBody>
          <a:bodyPr anchor="ctr"/>
          <a:lstStyle/>
          <a:p>
            <a:pPr marL="0" algn="l"/>
            <a:r>
              <a:rPr lang="zh-CN" altLang="en-US" sz="2000" b="1" i="0">
                <a:solidFill>
                  <a:srgbClr val="3B00FF">
                    <a:alpha val="100000"/>
                  </a:srgbClr>
                </a:solidFill>
                <a:latin typeface="Times New Roman" panose="02020603050405020304"/>
                <a:ea typeface="Times New Roman" panose="02020603050405020304"/>
              </a:rPr>
              <a:t>To look after the Great Barrier Reef.</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15" name="文本6"/>
          <p:cNvSpPr txBox="1"/>
          <p:nvPr/>
        </p:nvSpPr>
        <p:spPr>
          <a:xfrm>
            <a:off x="1342692" y="3106350"/>
            <a:ext cx="7631240" cy="496614"/>
          </a:xfrm>
          <a:prstGeom prst="rect">
            <a:avLst/>
          </a:prstGeom>
          <a:noFill/>
        </p:spPr>
        <p:txBody>
          <a:bodyPr anchor="ctr"/>
          <a:lstStyle/>
          <a:p>
            <a:pPr marL="0" algn="l"/>
            <a:r>
              <a:rPr lang="zh-CN" altLang="en-US" sz="2000" b="1" i="0">
                <a:solidFill>
                  <a:srgbClr val="3B00FF">
                    <a:alpha val="100000"/>
                  </a:srgbClr>
                </a:solidFill>
                <a:latin typeface="Times New Roman" panose="02020603050405020304"/>
                <a:ea typeface="Times New Roman" panose="02020603050405020304"/>
              </a:rPr>
              <a:t>The working hours are flexible and accommodation is provided.</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16" name="文本7"/>
          <p:cNvSpPr txBox="1"/>
          <p:nvPr/>
        </p:nvSpPr>
        <p:spPr>
          <a:xfrm>
            <a:off x="1297153" y="3709845"/>
            <a:ext cx="7049614" cy="1066705"/>
          </a:xfrm>
          <a:prstGeom prst="rect">
            <a:avLst/>
          </a:prstGeom>
          <a:noFill/>
        </p:spPr>
        <p:txBody>
          <a:bodyPr anchor="ctr"/>
          <a:lstStyle/>
          <a:p>
            <a:pPr marL="0" algn="l"/>
            <a:r>
              <a:rPr lang="zh-CN" altLang="en-US" sz="2000" b="1" i="0">
                <a:solidFill>
                  <a:srgbClr val="3B00FF">
                    <a:alpha val="100000"/>
                  </a:srgbClr>
                </a:solidFill>
                <a:latin typeface="Times New Roman" panose="02020603050405020304"/>
                <a:ea typeface="Times New Roman" panose="02020603050405020304"/>
              </a:rPr>
              <a:t>The candidates </a:t>
            </a:r>
            <a:r>
              <a:rPr lang="zh-CN" altLang="en-US" sz="2000" b="1" i="0" u="sng">
                <a:solidFill>
                  <a:srgbClr val="3B00FF">
                    <a:alpha val="100000"/>
                  </a:srgbClr>
                </a:solidFill>
                <a:latin typeface="Times New Roman" panose="02020603050405020304"/>
                <a:ea typeface="Times New Roman" panose="02020603050405020304"/>
              </a:rPr>
              <a:t>had to</a:t>
            </a:r>
            <a:r>
              <a:rPr lang="zh-CN" altLang="en-US" sz="2000" b="1" i="0">
                <a:solidFill>
                  <a:srgbClr val="3B00FF">
                    <a:alpha val="100000"/>
                  </a:srgbClr>
                </a:solidFill>
                <a:latin typeface="Times New Roman" panose="02020603050405020304"/>
                <a:ea typeface="Times New Roman" panose="02020603050405020304"/>
              </a:rPr>
              <a:t> make a short video showing how much they knew about the reef. They also </a:t>
            </a:r>
            <a:r>
              <a:rPr lang="zh-CN" altLang="en-US" sz="2000" b="1" i="0" u="sng">
                <a:solidFill>
                  <a:srgbClr val="3B00FF">
                    <a:alpha val="100000"/>
                  </a:srgbClr>
                </a:solidFill>
                <a:latin typeface="Times New Roman" panose="02020603050405020304"/>
                <a:ea typeface="Times New Roman" panose="02020603050405020304"/>
              </a:rPr>
              <a:t>needed to</a:t>
            </a:r>
            <a:r>
              <a:rPr lang="zh-CN" altLang="en-US" sz="2000" b="1" i="0">
                <a:solidFill>
                  <a:srgbClr val="3B00FF">
                    <a:alpha val="100000"/>
                  </a:srgbClr>
                </a:solidFill>
                <a:latin typeface="Times New Roman" panose="02020603050405020304"/>
                <a:ea typeface="Times New Roman" panose="02020603050405020304"/>
              </a:rPr>
              <a:t> prove why they were the best person to do the job.</a:t>
            </a:r>
            <a:endParaRPr lang="zh-CN" altLang="en-US" sz="2000" b="1" i="0">
              <a:solidFill>
                <a:srgbClr val="3B00FF">
                  <a:alpha val="100000"/>
                </a:srgbClr>
              </a:solidFill>
              <a:latin typeface="Times New Roman" panose="02020603050405020304"/>
              <a:ea typeface="Times New Roman" panose="02020603050405020304"/>
            </a:endParaRPr>
          </a:p>
        </p:txBody>
      </p:sp>
      <p:grpSp>
        <p:nvGrpSpPr>
          <p:cNvPr id="17" name="组合2"/>
          <p:cNvGrpSpPr/>
          <p:nvPr/>
        </p:nvGrpSpPr>
        <p:grpSpPr>
          <a:xfrm>
            <a:off x="2436063" y="357749"/>
            <a:ext cx="1227773" cy="557843"/>
            <a:chOff x="0" y="0"/>
            <a:chExt cx="1227773" cy="557843"/>
          </a:xfrm>
        </p:grpSpPr>
        <p:sp>
          <p:nvSpPr>
            <p:cNvPr id="18" name="形状5"/>
            <p:cNvSpPr txBox="1"/>
            <p:nvPr/>
          </p:nvSpPr>
          <p:spPr>
            <a:xfrm>
              <a:off x="3810" y="102233"/>
              <a:ext cx="1223963" cy="452438"/>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19" name="文本8"/>
            <p:cNvSpPr txBox="1"/>
            <p:nvPr/>
          </p:nvSpPr>
          <p:spPr>
            <a:xfrm>
              <a:off x="0" y="0"/>
              <a:ext cx="1223963"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1</a:t>
              </a:r>
              <a:endParaRPr lang="zh-CN" altLang="en-US" sz="2400" b="1" i="0">
                <a:solidFill>
                  <a:srgbClr val="FF0000">
                    <a:alpha val="100000"/>
                  </a:srgbClr>
                </a:solidFill>
                <a:latin typeface="Arial" panose="020B0604020202020204"/>
                <a:ea typeface="Arial" panose="020B0604020202020204"/>
              </a:endParaRPr>
            </a:p>
          </p:txBody>
        </p:sp>
      </p:grpSp>
      <p:grpSp>
        <p:nvGrpSpPr>
          <p:cNvPr id="20" name="组合3"/>
          <p:cNvGrpSpPr/>
          <p:nvPr/>
        </p:nvGrpSpPr>
        <p:grpSpPr>
          <a:xfrm>
            <a:off x="2435196" y="991114"/>
            <a:ext cx="1229360" cy="557843"/>
            <a:chOff x="0" y="0"/>
            <a:chExt cx="1229360" cy="557843"/>
          </a:xfrm>
        </p:grpSpPr>
        <p:sp>
          <p:nvSpPr>
            <p:cNvPr id="21" name="形状6"/>
            <p:cNvSpPr txBox="1"/>
            <p:nvPr/>
          </p:nvSpPr>
          <p:spPr>
            <a:xfrm>
              <a:off x="3810" y="103027"/>
              <a:ext cx="1225550" cy="450850"/>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22" name="文本9"/>
            <p:cNvSpPr txBox="1"/>
            <p:nvPr/>
          </p:nvSpPr>
          <p:spPr>
            <a:xfrm>
              <a:off x="0" y="0"/>
              <a:ext cx="1225550"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1</a:t>
              </a:r>
              <a:endParaRPr lang="zh-CN" altLang="en-US" sz="2400" b="1" i="0">
                <a:solidFill>
                  <a:srgbClr val="FF0000">
                    <a:alpha val="100000"/>
                  </a:srgbClr>
                </a:solidFill>
                <a:latin typeface="Arial" panose="020B0604020202020204"/>
                <a:ea typeface="Arial" panose="020B0604020202020204"/>
              </a:endParaRPr>
            </a:p>
          </p:txBody>
        </p:sp>
      </p:grpSp>
      <p:grpSp>
        <p:nvGrpSpPr>
          <p:cNvPr id="23" name="组合4"/>
          <p:cNvGrpSpPr/>
          <p:nvPr/>
        </p:nvGrpSpPr>
        <p:grpSpPr>
          <a:xfrm>
            <a:off x="2435206" y="1714567"/>
            <a:ext cx="1229360" cy="557843"/>
            <a:chOff x="0" y="0"/>
            <a:chExt cx="1229360" cy="557843"/>
          </a:xfrm>
        </p:grpSpPr>
        <p:sp>
          <p:nvSpPr>
            <p:cNvPr id="24" name="形状7"/>
            <p:cNvSpPr txBox="1"/>
            <p:nvPr/>
          </p:nvSpPr>
          <p:spPr>
            <a:xfrm>
              <a:off x="3810" y="103026"/>
              <a:ext cx="1225550" cy="450850"/>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25" name="文本10"/>
            <p:cNvSpPr txBox="1"/>
            <p:nvPr/>
          </p:nvSpPr>
          <p:spPr>
            <a:xfrm>
              <a:off x="0" y="0"/>
              <a:ext cx="1225550"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4</a:t>
              </a:r>
              <a:endParaRPr lang="zh-CN" altLang="en-US" sz="2400" b="1" i="0">
                <a:solidFill>
                  <a:srgbClr val="FF0000">
                    <a:alpha val="100000"/>
                  </a:srgbClr>
                </a:solidFill>
                <a:latin typeface="Arial" panose="020B0604020202020204"/>
                <a:ea typeface="Arial" panose="020B0604020202020204"/>
              </a:endParaRPr>
            </a:p>
          </p:txBody>
        </p:sp>
      </p:grpSp>
      <p:grpSp>
        <p:nvGrpSpPr>
          <p:cNvPr id="26" name="组合5"/>
          <p:cNvGrpSpPr/>
          <p:nvPr/>
        </p:nvGrpSpPr>
        <p:grpSpPr>
          <a:xfrm>
            <a:off x="2167540" y="-51235"/>
            <a:ext cx="4684793" cy="542536"/>
            <a:chOff x="0" y="0"/>
            <a:chExt cx="4684793" cy="542536"/>
          </a:xfrm>
        </p:grpSpPr>
        <p:sp>
          <p:nvSpPr>
            <p:cNvPr id="27" name="形状8"/>
            <p:cNvSpPr txBox="1"/>
            <p:nvPr/>
          </p:nvSpPr>
          <p:spPr>
            <a:xfrm>
              <a:off x="6052" y="38769"/>
              <a:ext cx="4678741" cy="503225"/>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28" name="文本11"/>
            <p:cNvSpPr txBox="1"/>
            <p:nvPr/>
          </p:nvSpPr>
          <p:spPr>
            <a:xfrm>
              <a:off x="0" y="0"/>
              <a:ext cx="4678741" cy="542536"/>
            </a:xfrm>
            <a:prstGeom prst="rect">
              <a:avLst/>
            </a:prstGeom>
            <a:noFill/>
          </p:spPr>
          <p:txBody>
            <a:bodyPr anchor="ctr"/>
            <a:lstStyle/>
            <a:p>
              <a:pPr marL="0" algn="l"/>
              <a:r>
                <a:rPr lang="zh-CN" altLang="en-US" sz="2300" b="1" i="0">
                  <a:solidFill>
                    <a:srgbClr val="FF0000">
                      <a:alpha val="100000"/>
                    </a:srgbClr>
                  </a:solidFill>
                  <a:latin typeface="Times New Roman" panose="02020603050405020304"/>
                  <a:ea typeface="Times New Roman" panose="02020603050405020304"/>
                </a:rPr>
                <a:t>Scan(浏览) to answer the questions.</a:t>
              </a:r>
              <a:endParaRPr lang="zh-CN" altLang="en-US" sz="23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set>
                                      <p:cBhvr>
                                        <p:cTn id="6" dur="1" fill="hold">
                                          <p:stCondLst>
                                            <p:cond delay="300"/>
                                          </p:stCondLst>
                                        </p:cTn>
                                        <p:tgtEl>
                                          <p:spTgt spid="2"/>
                                        </p:tgtEl>
                                        <p:attrNameLst>
                                          <p:attrName>style.visibility</p:attrName>
                                        </p:attrNameLst>
                                      </p:cBhvr>
                                      <p:to>
                                        <p:strVal val="hidden"/>
                                      </p:to>
                                    </p:set>
                                    <p:animEffect transition="out"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
                                          </p:val>
                                        </p:tav>
                                        <p:tav tm="100000">
                                          <p:val>
                                            <p:strVal val="#ppt_x"/>
                                          </p:val>
                                        </p:tav>
                                      </p:tavLst>
                                    </p:anim>
                                    <p:anim calcmode="lin" valueType="num">
                                      <p:cBhvr>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492125"/>
            <a:ext cx="9525" cy="9525"/>
          </a:xfrm>
          <a:prstGeom prst="rect">
            <a:avLst/>
          </a:prstGeom>
        </p:spPr>
      </p:pic>
      <p:grpSp>
        <p:nvGrpSpPr>
          <p:cNvPr id="3" name="组合1"/>
          <p:cNvGrpSpPr/>
          <p:nvPr/>
        </p:nvGrpSpPr>
        <p:grpSpPr>
          <a:xfrm>
            <a:off x="3976595" y="1077820"/>
            <a:ext cx="4057650" cy="1809750"/>
            <a:chOff x="0" y="0"/>
            <a:chExt cx="4057650" cy="1809750"/>
          </a:xfrm>
        </p:grpSpPr>
        <p:sp>
          <p:nvSpPr>
            <p:cNvPr id="4" name="形状2"/>
            <p:cNvSpPr txBox="1"/>
            <p:nvPr/>
          </p:nvSpPr>
          <p:spPr>
            <a:xfrm>
              <a:off x="850900" y="0"/>
              <a:ext cx="3206750" cy="1809750"/>
            </a:xfrm>
            <a:prstGeom prst="rect">
              <a:avLst/>
            </a:prstGeom>
            <a:solidFill>
              <a:srgbClr val="FFFFFF">
                <a:alpha val="0"/>
              </a:srgbClr>
            </a:solidFill>
            <a:ln w="31750">
              <a:solidFill>
                <a:srgbClr val="FF0000">
                  <a:alpha val="100000"/>
                </a:srgbClr>
              </a:solidFill>
              <a:prstDash val="solid"/>
            </a:ln>
          </p:spPr>
          <p:txBody>
            <a:bodyPr anchor="ctr"/>
            <a:lstStyle/>
            <a:p>
              <a:pPr marL="0" algn="ctr"/>
            </a:p>
          </p:txBody>
        </p:sp>
        <p:sp>
          <p:nvSpPr>
            <p:cNvPr id="5" name="形状3"/>
            <p:cNvSpPr txBox="1"/>
            <p:nvPr/>
          </p:nvSpPr>
          <p:spPr>
            <a:xfrm rot="10800000">
              <a:off x="71755" y="0"/>
              <a:ext cx="779145" cy="349885"/>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6" name="形状4"/>
            <p:cNvSpPr txBox="1"/>
            <p:nvPr/>
          </p:nvSpPr>
          <p:spPr>
            <a:xfrm rot="10800000">
              <a:off x="0" y="720090"/>
              <a:ext cx="850900" cy="25400"/>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grpSp>
      <p:sp>
        <p:nvSpPr>
          <p:cNvPr id="7" name="形状1"/>
          <p:cNvSpPr txBox="1"/>
          <p:nvPr/>
        </p:nvSpPr>
        <p:spPr>
          <a:xfrm flipH="1">
            <a:off x="4048032" y="2290670"/>
            <a:ext cx="779463" cy="155575"/>
          </a:xfrm>
          <a:prstGeom prst="line">
            <a:avLst/>
          </a:prstGeom>
          <a:solidFill>
            <a:srgbClr val="FFFFFF">
              <a:alpha val="0"/>
            </a:srgbClr>
          </a:solidFill>
          <a:ln w="44450">
            <a:solidFill>
              <a:srgbClr val="FF0000">
                <a:alpha val="100000"/>
              </a:srgbClr>
            </a:solidFill>
            <a:prstDash val="solid"/>
            <a:tailEnd type="arrow" w="med" len="med"/>
          </a:ln>
        </p:spPr>
        <p:txBody>
          <a:bodyPr anchor="ctr"/>
          <a:lstStyle/>
          <a:p>
            <a:pPr marL="0" algn="ctr"/>
          </a:p>
        </p:txBody>
      </p:sp>
      <p:sp>
        <p:nvSpPr>
          <p:cNvPr id="8" name="文本1"/>
          <p:cNvSpPr txBox="1"/>
          <p:nvPr/>
        </p:nvSpPr>
        <p:spPr>
          <a:xfrm>
            <a:off x="2675797" y="740953"/>
            <a:ext cx="1414463" cy="622300"/>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what</a:t>
            </a:r>
            <a:endParaRPr lang="zh-CN" altLang="en-US" sz="2800" b="1" i="0">
              <a:solidFill>
                <a:srgbClr val="FF0000">
                  <a:alpha val="100000"/>
                </a:srgbClr>
              </a:solidFill>
              <a:latin typeface="Arial" panose="020B0604020202020204"/>
              <a:ea typeface="Arial" panose="020B0604020202020204"/>
            </a:endParaRPr>
          </a:p>
        </p:txBody>
      </p:sp>
      <p:sp>
        <p:nvSpPr>
          <p:cNvPr id="9" name="文本2"/>
          <p:cNvSpPr txBox="1"/>
          <p:nvPr/>
        </p:nvSpPr>
        <p:spPr>
          <a:xfrm>
            <a:off x="2698022" y="1460090"/>
            <a:ext cx="1414463" cy="622300"/>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why</a:t>
            </a:r>
            <a:endParaRPr lang="zh-CN" altLang="en-US" sz="2800" b="1" i="0">
              <a:solidFill>
                <a:srgbClr val="FF0000">
                  <a:alpha val="100000"/>
                </a:srgbClr>
              </a:solidFill>
              <a:latin typeface="Arial" panose="020B0604020202020204"/>
              <a:ea typeface="Arial" panose="020B0604020202020204"/>
            </a:endParaRPr>
          </a:p>
        </p:txBody>
      </p:sp>
      <p:sp>
        <p:nvSpPr>
          <p:cNvPr id="10" name="文本3"/>
          <p:cNvSpPr txBox="1"/>
          <p:nvPr/>
        </p:nvSpPr>
        <p:spPr>
          <a:xfrm>
            <a:off x="2744060" y="2180815"/>
            <a:ext cx="1414463" cy="622300"/>
          </a:xfrm>
          <a:prstGeom prst="rect">
            <a:avLst/>
          </a:prstGeom>
          <a:noFill/>
        </p:spPr>
        <p:txBody>
          <a:bodyPr anchor="ctr"/>
          <a:lstStyle/>
          <a:p>
            <a:pPr marL="0" algn="l"/>
            <a:r>
              <a:rPr lang="zh-CN" altLang="en-US" sz="2800" b="1" i="0">
                <a:solidFill>
                  <a:srgbClr val="FF0000">
                    <a:alpha val="100000"/>
                  </a:srgbClr>
                </a:solidFill>
                <a:latin typeface="Arial" panose="020B0604020202020204"/>
                <a:ea typeface="Arial" panose="020B0604020202020204"/>
              </a:rPr>
              <a:t>how</a:t>
            </a:r>
            <a:endParaRPr lang="zh-CN" altLang="en-US" sz="2800" b="1" i="0">
              <a:solidFill>
                <a:srgbClr val="FF0000">
                  <a:alpha val="100000"/>
                </a:srgbClr>
              </a:solidFill>
              <a:latin typeface="Arial" panose="020B0604020202020204"/>
              <a:ea typeface="Arial" panose="020B0604020202020204"/>
            </a:endParaRPr>
          </a:p>
        </p:txBody>
      </p:sp>
      <p:pic>
        <p:nvPicPr>
          <p:cNvPr id="11" name="图片2"/>
          <p:cNvPicPr>
            <a:picLocks noChangeAspect="1"/>
          </p:cNvPicPr>
          <p:nvPr/>
        </p:nvPicPr>
        <p:blipFill>
          <a:blip r:embed="rId2"/>
          <a:srcRect l="14012" t="14896" r="14314" b="54027"/>
          <a:stretch>
            <a:fillRect/>
          </a:stretch>
        </p:blipFill>
        <p:spPr>
          <a:xfrm>
            <a:off x="4840195" y="1077820"/>
            <a:ext cx="3168650" cy="1800225"/>
          </a:xfrm>
          <a:prstGeom prst="rect">
            <a:avLst/>
          </a:prstGeom>
        </p:spPr>
      </p:pic>
      <p:grpSp>
        <p:nvGrpSpPr>
          <p:cNvPr id="12" name="组合2"/>
          <p:cNvGrpSpPr/>
          <p:nvPr/>
        </p:nvGrpSpPr>
        <p:grpSpPr>
          <a:xfrm>
            <a:off x="1293028" y="807989"/>
            <a:ext cx="1227773" cy="557843"/>
            <a:chOff x="0" y="0"/>
            <a:chExt cx="1227773" cy="557843"/>
          </a:xfrm>
        </p:grpSpPr>
        <p:sp>
          <p:nvSpPr>
            <p:cNvPr id="13" name="形状5"/>
            <p:cNvSpPr txBox="1"/>
            <p:nvPr/>
          </p:nvSpPr>
          <p:spPr>
            <a:xfrm>
              <a:off x="3810" y="102233"/>
              <a:ext cx="1223963" cy="452438"/>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14" name="文本5"/>
            <p:cNvSpPr txBox="1"/>
            <p:nvPr/>
          </p:nvSpPr>
          <p:spPr>
            <a:xfrm>
              <a:off x="0" y="0"/>
              <a:ext cx="1223963"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1</a:t>
              </a:r>
              <a:endParaRPr lang="zh-CN" altLang="en-US" sz="2400" b="1" i="0">
                <a:solidFill>
                  <a:srgbClr val="FF0000">
                    <a:alpha val="100000"/>
                  </a:srgbClr>
                </a:solidFill>
                <a:latin typeface="Arial" panose="020B0604020202020204"/>
                <a:ea typeface="Arial" panose="020B0604020202020204"/>
              </a:endParaRPr>
            </a:p>
          </p:txBody>
        </p:sp>
      </p:grpSp>
      <p:grpSp>
        <p:nvGrpSpPr>
          <p:cNvPr id="15" name="组合3"/>
          <p:cNvGrpSpPr/>
          <p:nvPr/>
        </p:nvGrpSpPr>
        <p:grpSpPr>
          <a:xfrm>
            <a:off x="1235706" y="1528142"/>
            <a:ext cx="1229360" cy="557843"/>
            <a:chOff x="0" y="0"/>
            <a:chExt cx="1229360" cy="557843"/>
          </a:xfrm>
        </p:grpSpPr>
        <p:sp>
          <p:nvSpPr>
            <p:cNvPr id="16" name="形状6"/>
            <p:cNvSpPr txBox="1"/>
            <p:nvPr/>
          </p:nvSpPr>
          <p:spPr>
            <a:xfrm>
              <a:off x="3810" y="103027"/>
              <a:ext cx="1225550" cy="450850"/>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17" name="文本6"/>
            <p:cNvSpPr txBox="1"/>
            <p:nvPr/>
          </p:nvSpPr>
          <p:spPr>
            <a:xfrm>
              <a:off x="0" y="0"/>
              <a:ext cx="1225550"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1</a:t>
              </a:r>
              <a:endParaRPr lang="zh-CN" altLang="en-US" sz="2400" b="1" i="0">
                <a:solidFill>
                  <a:srgbClr val="FF0000">
                    <a:alpha val="100000"/>
                  </a:srgbClr>
                </a:solidFill>
                <a:latin typeface="Arial" panose="020B0604020202020204"/>
                <a:ea typeface="Arial" panose="020B0604020202020204"/>
              </a:endParaRPr>
            </a:p>
          </p:txBody>
        </p:sp>
      </p:grpSp>
      <p:grpSp>
        <p:nvGrpSpPr>
          <p:cNvPr id="18" name="组合4"/>
          <p:cNvGrpSpPr/>
          <p:nvPr/>
        </p:nvGrpSpPr>
        <p:grpSpPr>
          <a:xfrm>
            <a:off x="1235722" y="2180847"/>
            <a:ext cx="1229360" cy="557843"/>
            <a:chOff x="0" y="0"/>
            <a:chExt cx="1229360" cy="557843"/>
          </a:xfrm>
        </p:grpSpPr>
        <p:sp>
          <p:nvSpPr>
            <p:cNvPr id="19" name="形状7"/>
            <p:cNvSpPr txBox="1"/>
            <p:nvPr/>
          </p:nvSpPr>
          <p:spPr>
            <a:xfrm>
              <a:off x="3810" y="103027"/>
              <a:ext cx="1225550" cy="450850"/>
            </a:xfrm>
            <a:prstGeom prst="rect">
              <a:avLst/>
            </a:prstGeom>
            <a:solidFill>
              <a:srgbClr val="BBE0E3">
                <a:alpha val="100000"/>
              </a:srgbClr>
            </a:solidFill>
            <a:ln w="12700">
              <a:solidFill>
                <a:srgbClr val="89A4A7">
                  <a:alpha val="100000"/>
                </a:srgbClr>
              </a:solidFill>
              <a:prstDash val="solid"/>
            </a:ln>
          </p:spPr>
          <p:txBody>
            <a:bodyPr anchor="ctr"/>
            <a:lstStyle/>
            <a:p>
              <a:pPr marL="0" algn="ctr"/>
            </a:p>
          </p:txBody>
        </p:sp>
        <p:sp>
          <p:nvSpPr>
            <p:cNvPr id="20" name="文本7"/>
            <p:cNvSpPr txBox="1"/>
            <p:nvPr/>
          </p:nvSpPr>
          <p:spPr>
            <a:xfrm>
              <a:off x="0" y="0"/>
              <a:ext cx="1225550" cy="557843"/>
            </a:xfrm>
            <a:prstGeom prst="rect">
              <a:avLst/>
            </a:prstGeom>
            <a:noFill/>
          </p:spPr>
          <p:txBody>
            <a:bodyPr anchor="ctr"/>
            <a:lstStyle/>
            <a:p>
              <a:pPr marL="0" algn="ctr"/>
              <a:r>
                <a:rPr lang="zh-CN" altLang="en-US" sz="2400" b="1" i="0">
                  <a:solidFill>
                    <a:srgbClr val="FF0000">
                      <a:alpha val="100000"/>
                    </a:srgbClr>
                  </a:solidFill>
                  <a:latin typeface="Arial" panose="020B0604020202020204"/>
                  <a:ea typeface="Arial" panose="020B0604020202020204"/>
                </a:rPr>
                <a:t>Para 4</a:t>
              </a:r>
              <a:endParaRPr lang="zh-CN" altLang="en-US" sz="2400" b="1" i="0">
                <a:solidFill>
                  <a:srgbClr val="FF0000">
                    <a:alpha val="100000"/>
                  </a:srgbClr>
                </a:solidFill>
                <a:latin typeface="Arial" panose="020B0604020202020204"/>
                <a:ea typeface="Arial" panose="020B0604020202020204"/>
              </a:endParaRPr>
            </a:p>
          </p:txBody>
        </p:sp>
      </p:grpSp>
      <p:sp>
        <p:nvSpPr>
          <p:cNvPr id="21" name="文本4"/>
          <p:cNvSpPr txBox="1"/>
          <p:nvPr/>
        </p:nvSpPr>
        <p:spPr>
          <a:xfrm>
            <a:off x="150057" y="3037284"/>
            <a:ext cx="8953500" cy="1028699"/>
          </a:xfrm>
          <a:prstGeom prst="rect">
            <a:avLst/>
          </a:prstGeom>
          <a:noFill/>
        </p:spPr>
        <p:txBody>
          <a:bodyPr anchor="ctr"/>
          <a:lstStyle/>
          <a:p>
            <a:pPr marL="0" algn="l"/>
            <a:r>
              <a:rPr lang="zh-CN" altLang="en-US" sz="2500" b="1" i="0">
                <a:solidFill>
                  <a:srgbClr val="3B00FF">
                    <a:alpha val="100000"/>
                  </a:srgbClr>
                </a:solidFill>
                <a:latin typeface="Times New Roman" panose="02020603050405020304"/>
                <a:ea typeface="Times New Roman" panose="02020603050405020304"/>
              </a:rPr>
              <a:t>Tips: First, read the </a:t>
            </a:r>
            <a:r>
              <a:rPr lang="zh-CN" altLang="en-US" sz="2500" b="1" i="0">
                <a:solidFill>
                  <a:srgbClr val="FF0000">
                    <a:alpha val="100000"/>
                  </a:srgbClr>
                </a:solidFill>
                <a:latin typeface="Times New Roman" panose="02020603050405020304"/>
                <a:ea typeface="Times New Roman" panose="02020603050405020304"/>
              </a:rPr>
              <a:t>topic sentences</a:t>
            </a:r>
            <a:r>
              <a:rPr lang="zh-CN" altLang="en-US" sz="2500" b="1" i="0">
                <a:solidFill>
                  <a:srgbClr val="3B00FF">
                    <a:alpha val="100000"/>
                  </a:srgbClr>
                </a:solidFill>
                <a:latin typeface="Times New Roman" panose="02020603050405020304"/>
                <a:ea typeface="Times New Roman" panose="02020603050405020304"/>
              </a:rPr>
              <a:t> on P70. Then, according to the topic sentences, guess </a:t>
            </a:r>
            <a:r>
              <a:rPr lang="zh-CN" altLang="en-US" sz="2500" b="1" i="0" u="sng">
                <a:solidFill>
                  <a:srgbClr val="3B00FF">
                    <a:alpha val="100000"/>
                  </a:srgbClr>
                </a:solidFill>
                <a:latin typeface="Times New Roman" panose="02020603050405020304"/>
                <a:ea typeface="Times New Roman" panose="02020603050405020304"/>
              </a:rPr>
              <a:t>what will probably be discussed next</a:t>
            </a:r>
            <a:r>
              <a:rPr lang="zh-CN" altLang="en-US" sz="2500" b="1" i="0">
                <a:solidFill>
                  <a:srgbClr val="3B00FF">
                    <a:alpha val="100000"/>
                  </a:srgbClr>
                </a:solidFill>
                <a:latin typeface="Times New Roman" panose="02020603050405020304"/>
                <a:ea typeface="Times New Roman" panose="02020603050405020304"/>
              </a:rPr>
              <a:t>.</a:t>
            </a:r>
            <a:endParaRPr lang="zh-CN" altLang="en-US" sz="2500" b="1" i="0">
              <a:solidFill>
                <a:srgbClr val="3B00FF">
                  <a:alpha val="100000"/>
                </a:srgbClr>
              </a:solidFill>
              <a:latin typeface="Times New Roman" panose="02020603050405020304"/>
              <a:ea typeface="Times New Roman" panose="02020603050405020304"/>
            </a:endParaRPr>
          </a:p>
        </p:txBody>
      </p:sp>
      <p:grpSp>
        <p:nvGrpSpPr>
          <p:cNvPr id="22" name="组合5"/>
          <p:cNvGrpSpPr/>
          <p:nvPr/>
        </p:nvGrpSpPr>
        <p:grpSpPr>
          <a:xfrm>
            <a:off x="1265577" y="-181"/>
            <a:ext cx="5600202" cy="557843"/>
            <a:chOff x="0" y="0"/>
            <a:chExt cx="5600202" cy="557843"/>
          </a:xfrm>
        </p:grpSpPr>
        <p:sp>
          <p:nvSpPr>
            <p:cNvPr id="23" name="形状8"/>
            <p:cNvSpPr txBox="1"/>
            <p:nvPr/>
          </p:nvSpPr>
          <p:spPr>
            <a:xfrm>
              <a:off x="7235" y="38769"/>
              <a:ext cx="5592967" cy="503227"/>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24" name="文本8"/>
            <p:cNvSpPr txBox="1"/>
            <p:nvPr/>
          </p:nvSpPr>
          <p:spPr>
            <a:xfrm>
              <a:off x="0" y="0"/>
              <a:ext cx="5592967" cy="557843"/>
            </a:xfrm>
            <a:prstGeom prst="rect">
              <a:avLst/>
            </a:prstGeom>
            <a:noFill/>
          </p:spPr>
          <p:txBody>
            <a:bodyPr anchor="ctr"/>
            <a:lstStyle/>
            <a:p>
              <a:pPr marL="0" algn="l"/>
              <a:r>
                <a:rPr lang="zh-CN" altLang="en-US" sz="2400" b="1" i="0">
                  <a:solidFill>
                    <a:srgbClr val="FF0000">
                      <a:alpha val="100000"/>
                    </a:srgbClr>
                  </a:solidFill>
                  <a:latin typeface="Times New Roman" panose="02020603050405020304"/>
                  <a:ea typeface="Times New Roman" panose="02020603050405020304"/>
                </a:rPr>
                <a:t>What happened in Para 2, 3, 5, 6?</a:t>
              </a:r>
              <a:r>
                <a:rPr lang="zh-CN" altLang="en-US" sz="2300" b="1" i="0">
                  <a:solidFill>
                    <a:srgbClr val="FF0000">
                      <a:alpha val="100000"/>
                    </a:srgbClr>
                  </a:solidFill>
                  <a:latin typeface="Times New Roman" panose="02020603050405020304"/>
                  <a:ea typeface="Times New Roman" panose="02020603050405020304"/>
                </a:rPr>
                <a:t>.</a:t>
              </a:r>
              <a:endParaRPr lang="zh-CN" altLang="en-US" sz="23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492125"/>
            <a:ext cx="9525" cy="9525"/>
          </a:xfrm>
          <a:prstGeom prst="rect">
            <a:avLst/>
          </a:prstGeom>
        </p:spPr>
      </p:pic>
      <p:grpSp>
        <p:nvGrpSpPr>
          <p:cNvPr id="3" name="组合1"/>
          <p:cNvGrpSpPr/>
          <p:nvPr/>
        </p:nvGrpSpPr>
        <p:grpSpPr>
          <a:xfrm>
            <a:off x="108261" y="419090"/>
            <a:ext cx="6330950" cy="2908778"/>
            <a:chOff x="0" y="0"/>
            <a:chExt cx="6330950" cy="2908778"/>
          </a:xfrm>
        </p:grpSpPr>
        <p:sp>
          <p:nvSpPr>
            <p:cNvPr id="4" name="形状1"/>
            <p:cNvSpPr txBox="1"/>
            <p:nvPr/>
          </p:nvSpPr>
          <p:spPr>
            <a:xfrm>
              <a:off x="0" y="0"/>
              <a:ext cx="6330950" cy="2841064"/>
            </a:xfrm>
            <a:prstGeom prst="rect">
              <a:avLst/>
            </a:prstGeom>
            <a:solidFill>
              <a:srgbClr val="FFFFFF">
                <a:alpha val="0"/>
              </a:srgbClr>
            </a:solidFill>
            <a:ln w="12700">
              <a:solidFill>
                <a:srgbClr val="2D2D89">
                  <a:alpha val="100000"/>
                </a:srgbClr>
              </a:solidFill>
              <a:prstDash val="solid"/>
            </a:ln>
          </p:spPr>
          <p:txBody>
            <a:bodyPr anchor="ctr"/>
            <a:lstStyle/>
            <a:p>
              <a:pPr marL="0" algn="ctr"/>
            </a:p>
          </p:txBody>
        </p:sp>
        <p:sp>
          <p:nvSpPr>
            <p:cNvPr id="5" name="文本5"/>
            <p:cNvSpPr txBox="1"/>
            <p:nvPr/>
          </p:nvSpPr>
          <p:spPr>
            <a:xfrm>
              <a:off x="0" y="0"/>
              <a:ext cx="6330950" cy="2908778"/>
            </a:xfrm>
            <a:prstGeom prst="rect">
              <a:avLst/>
            </a:prstGeom>
            <a:noFill/>
          </p:spPr>
          <p:txBody>
            <a:bodyPr anchor="t"/>
            <a:lstStyle/>
            <a:p>
              <a:pPr marL="0" algn="l">
                <a:buFont typeface="Arial" panose="020B0604020202020204"/>
                <a:buAutoNum type="alphaLcPeriod"/>
              </a:pPr>
              <a:r>
                <a:rPr lang="zh-CN" altLang="en-US" sz="2000" b="1" i="1">
                  <a:solidFill>
                    <a:srgbClr val="000000">
                      <a:alpha val="100000"/>
                    </a:srgbClr>
                  </a:solidFill>
                  <a:latin typeface="Times New Roman" panose="02020603050405020304"/>
                  <a:ea typeface="Times New Roman" panose="02020603050405020304"/>
                </a:rPr>
                <a:t>Located off the coast of North-east Australia, </a:t>
              </a:r>
              <a:r>
                <a:rPr lang="zh-CN" altLang="en-US" sz="2000" b="1" i="1">
                  <a:solidFill>
                    <a:srgbClr val="C00000">
                      <a:alpha val="100000"/>
                    </a:srgbClr>
                  </a:solidFill>
                  <a:latin typeface="Times New Roman" panose="02020603050405020304"/>
                  <a:ea typeface="Times New Roman" panose="02020603050405020304"/>
                </a:rPr>
                <a:t>the Great Barrier Reef</a:t>
              </a:r>
              <a:r>
                <a:rPr lang="zh-CN" altLang="en-US" sz="2000" b="1" i="1">
                  <a:solidFill>
                    <a:srgbClr val="000000">
                      <a:alpha val="100000"/>
                    </a:srgbClr>
                  </a:solidFill>
                  <a:latin typeface="Times New Roman" panose="02020603050405020304"/>
                  <a:ea typeface="Times New Roman" panose="02020603050405020304"/>
                </a:rPr>
                <a:t> is  the largest living thing on the planet.</a:t>
              </a:r>
              <a:endParaRPr lang="zh-CN" altLang="en-US" sz="2000" b="1" i="1">
                <a:solidFill>
                  <a:srgbClr val="000000">
                    <a:alpha val="100000"/>
                  </a:srgbClr>
                </a:solidFill>
                <a:latin typeface="Times New Roman" panose="02020603050405020304"/>
                <a:ea typeface="Times New Roman" panose="02020603050405020304"/>
              </a:endParaRPr>
            </a:p>
            <a:p>
              <a:pPr marL="0" algn="l">
                <a:buFont typeface="Arial" panose="020B0604020202020204"/>
                <a:buAutoNum type="alphaLcPeriod"/>
              </a:pPr>
              <a:r>
                <a:rPr lang="zh-CN" altLang="en-US" sz="2000" b="1" i="1">
                  <a:solidFill>
                    <a:srgbClr val="000000">
                      <a:alpha val="100000"/>
                    </a:srgbClr>
                  </a:solidFill>
                  <a:latin typeface="Times New Roman" panose="02020603050405020304"/>
                  <a:ea typeface="Times New Roman" panose="02020603050405020304"/>
                </a:rPr>
                <a:t>Whether it was a genuine job offer or an eye-catching marketing event </a:t>
              </a:r>
              <a:r>
                <a:rPr lang="zh-CN" altLang="en-US" sz="2000" b="1" i="1">
                  <a:solidFill>
                    <a:srgbClr val="C00000">
                      <a:alpha val="100000"/>
                    </a:srgbClr>
                  </a:solidFill>
                  <a:latin typeface="Times New Roman" panose="02020603050405020304"/>
                  <a:ea typeface="Times New Roman" panose="02020603050405020304"/>
                </a:rPr>
                <a:t>isn’t really important</a:t>
              </a:r>
              <a:r>
                <a:rPr lang="zh-CN" altLang="en-US" sz="2000" b="1" i="1">
                  <a:solidFill>
                    <a:srgbClr val="000000">
                      <a:alpha val="100000"/>
                    </a:srgbClr>
                  </a:solidFill>
                  <a:latin typeface="Times New Roman" panose="02020603050405020304"/>
                  <a:ea typeface="Times New Roman" panose="02020603050405020304"/>
                </a:rPr>
                <a:t>.</a:t>
              </a:r>
              <a:endParaRPr lang="zh-CN" altLang="en-US" sz="2000" b="1" i="1">
                <a:solidFill>
                  <a:srgbClr val="000000">
                    <a:alpha val="100000"/>
                  </a:srgbClr>
                </a:solidFill>
                <a:latin typeface="Times New Roman" panose="02020603050405020304"/>
                <a:ea typeface="Times New Roman" panose="02020603050405020304"/>
              </a:endParaRPr>
            </a:p>
            <a:p>
              <a:pPr marL="0" algn="l">
                <a:buFont typeface="Arial" panose="020B0604020202020204"/>
                <a:buAutoNum type="alphaLcPeriod"/>
              </a:pPr>
              <a:r>
                <a:rPr lang="zh-CN" altLang="en-US" sz="2000" b="1" i="1">
                  <a:solidFill>
                    <a:srgbClr val="C00000">
                      <a:alpha val="100000"/>
                    </a:srgbClr>
                  </a:solidFill>
                  <a:latin typeface="Times New Roman" panose="02020603050405020304"/>
                  <a:ea typeface="Times New Roman" panose="02020603050405020304"/>
                </a:rPr>
                <a:t>This call</a:t>
              </a:r>
              <a:r>
                <a:rPr lang="zh-CN" altLang="en-US" sz="2000" b="1" i="1">
                  <a:solidFill>
                    <a:srgbClr val="000000">
                      <a:alpha val="100000"/>
                    </a:srgbClr>
                  </a:solidFill>
                  <a:latin typeface="Times New Roman" panose="02020603050405020304"/>
                  <a:ea typeface="Times New Roman" panose="02020603050405020304"/>
                </a:rPr>
                <a:t> for an island caretaker </a:t>
              </a:r>
              <a:r>
                <a:rPr lang="zh-CN" altLang="en-US" sz="2000" b="1" i="1">
                  <a:solidFill>
                    <a:srgbClr val="C00000">
                      <a:alpha val="100000"/>
                    </a:srgbClr>
                  </a:solidFill>
                  <a:latin typeface="Times New Roman" panose="02020603050405020304"/>
                  <a:ea typeface="Times New Roman" panose="02020603050405020304"/>
                </a:rPr>
                <a:t>attracted interest</a:t>
              </a:r>
              <a:r>
                <a:rPr lang="zh-CN" altLang="en-US" sz="2000" b="1" i="1">
                  <a:solidFill>
                    <a:srgbClr val="000000">
                      <a:alpha val="100000"/>
                    </a:srgbClr>
                  </a:solidFill>
                  <a:latin typeface="Times New Roman" panose="02020603050405020304"/>
                  <a:ea typeface="Times New Roman" panose="02020603050405020304"/>
                </a:rPr>
                <a:t> from all over the world.</a:t>
              </a:r>
              <a:endParaRPr lang="zh-CN" altLang="en-US" sz="2000" b="1" i="1">
                <a:solidFill>
                  <a:srgbClr val="000000">
                    <a:alpha val="100000"/>
                  </a:srgbClr>
                </a:solidFill>
                <a:latin typeface="Times New Roman" panose="02020603050405020304"/>
                <a:ea typeface="Times New Roman" panose="02020603050405020304"/>
              </a:endParaRPr>
            </a:p>
            <a:p>
              <a:pPr marL="0" algn="l">
                <a:buFont typeface="Arial" panose="020B0604020202020204"/>
                <a:buAutoNum type="alphaLcPeriod"/>
              </a:pPr>
              <a:r>
                <a:rPr lang="zh-CN" altLang="en-US" sz="2000" b="1" i="1">
                  <a:solidFill>
                    <a:srgbClr val="C00000">
                      <a:alpha val="100000"/>
                    </a:srgbClr>
                  </a:solidFill>
                  <a:latin typeface="Times New Roman" panose="02020603050405020304"/>
                  <a:ea typeface="Times New Roman" panose="02020603050405020304"/>
                </a:rPr>
                <a:t>Ben did a lot</a:t>
              </a:r>
              <a:r>
                <a:rPr lang="zh-CN" altLang="en-US" sz="2000" b="1" i="1">
                  <a:solidFill>
                    <a:srgbClr val="000000">
                      <a:alpha val="100000"/>
                    </a:srgbClr>
                  </a:solidFill>
                  <a:latin typeface="Times New Roman" panose="02020603050405020304"/>
                  <a:ea typeface="Times New Roman" panose="02020603050405020304"/>
                </a:rPr>
                <a:t> during his time as an island caretaker.</a:t>
              </a:r>
              <a:endParaRPr lang="zh-CN" altLang="en-US" sz="2000" b="1" i="1">
                <a:solidFill>
                  <a:srgbClr val="000000">
                    <a:alpha val="100000"/>
                  </a:srgbClr>
                </a:solidFill>
                <a:latin typeface="Times New Roman" panose="02020603050405020304"/>
                <a:ea typeface="Times New Roman" panose="02020603050405020304"/>
              </a:endParaRPr>
            </a:p>
          </p:txBody>
        </p:sp>
      </p:grpSp>
      <p:grpSp>
        <p:nvGrpSpPr>
          <p:cNvPr id="6" name="组合2"/>
          <p:cNvGrpSpPr/>
          <p:nvPr/>
        </p:nvGrpSpPr>
        <p:grpSpPr>
          <a:xfrm>
            <a:off x="104267" y="3259807"/>
            <a:ext cx="6341113" cy="1608601"/>
            <a:chOff x="0" y="0"/>
            <a:chExt cx="6341113" cy="1608601"/>
          </a:xfrm>
        </p:grpSpPr>
        <p:sp>
          <p:nvSpPr>
            <p:cNvPr id="7" name="形状2"/>
            <p:cNvSpPr txBox="1"/>
            <p:nvPr/>
          </p:nvSpPr>
          <p:spPr>
            <a:xfrm>
              <a:off x="3810" y="59847"/>
              <a:ext cx="6337303" cy="1548754"/>
            </a:xfrm>
            <a:prstGeom prst="rect">
              <a:avLst/>
            </a:prstGeom>
            <a:solidFill>
              <a:srgbClr val="E4E4E4">
                <a:alpha val="54901"/>
              </a:srgbClr>
            </a:solidFill>
            <a:ln w="12700">
              <a:solidFill>
                <a:srgbClr val="89A4A7">
                  <a:alpha val="100000"/>
                </a:srgbClr>
              </a:solidFill>
              <a:prstDash val="solid"/>
            </a:ln>
          </p:spPr>
          <p:txBody>
            <a:bodyPr anchor="ctr"/>
            <a:lstStyle/>
            <a:p>
              <a:pPr marL="0" algn="ctr"/>
            </a:p>
          </p:txBody>
        </p:sp>
        <p:sp>
          <p:nvSpPr>
            <p:cNvPr id="8" name="文本6"/>
            <p:cNvSpPr txBox="1"/>
            <p:nvPr/>
          </p:nvSpPr>
          <p:spPr>
            <a:xfrm>
              <a:off x="0" y="0"/>
              <a:ext cx="6337303" cy="1581225"/>
            </a:xfrm>
            <a:prstGeom prst="rect">
              <a:avLst/>
            </a:prstGeom>
            <a:noFill/>
          </p:spPr>
          <p:txBody>
            <a:bodyPr anchor="ctr"/>
            <a:lstStyle/>
            <a:p>
              <a:pPr marL="0" algn="l"/>
              <a:r>
                <a:rPr lang="zh-CN" altLang="en-US" sz="2000" b="0" i="0">
                  <a:solidFill>
                    <a:srgbClr val="000000">
                      <a:alpha val="100000"/>
                    </a:srgbClr>
                  </a:solidFill>
                  <a:latin typeface="Times New Roman" panose="02020603050405020304"/>
                  <a:ea typeface="Times New Roman" panose="02020603050405020304"/>
                </a:rPr>
                <a:t>a. It will tell us __________________________________.</a:t>
              </a:r>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b. It will tell us __________________________________.</a:t>
              </a:r>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c. It will tell us __________________________________.</a:t>
              </a:r>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d. It will tell us __________________________________.</a:t>
              </a:r>
              <a:endParaRPr lang="zh-CN" altLang="en-US" sz="2000" b="0" i="0">
                <a:solidFill>
                  <a:srgbClr val="000000">
                    <a:alpha val="100000"/>
                  </a:srgbClr>
                </a:solidFill>
                <a:latin typeface="Times New Roman" panose="02020603050405020304"/>
                <a:ea typeface="Times New Roman" panose="02020603050405020304"/>
              </a:endParaRPr>
            </a:p>
          </p:txBody>
        </p:sp>
      </p:grpSp>
      <p:sp>
        <p:nvSpPr>
          <p:cNvPr id="9" name="文本1"/>
          <p:cNvSpPr txBox="1"/>
          <p:nvPr/>
        </p:nvSpPr>
        <p:spPr>
          <a:xfrm>
            <a:off x="1990030" y="3370745"/>
            <a:ext cx="3049905" cy="496614"/>
          </a:xfrm>
          <a:prstGeom prst="rect">
            <a:avLst/>
          </a:prstGeom>
          <a:noFill/>
        </p:spPr>
        <p:txBody>
          <a:bodyPr anchor="ctr"/>
          <a:lstStyle/>
          <a:p>
            <a:pPr marL="0" algn="l"/>
            <a:r>
              <a:rPr lang="zh-CN" altLang="en-US" sz="2000" b="1" i="0">
                <a:solidFill>
                  <a:srgbClr val="FF0000">
                    <a:alpha val="100000"/>
                  </a:srgbClr>
                </a:solidFill>
                <a:latin typeface="Times New Roman" panose="02020603050405020304"/>
                <a:ea typeface="Times New Roman" panose="02020603050405020304"/>
              </a:rPr>
              <a:t>the Great Barrier Reef</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10" name="文本2"/>
          <p:cNvSpPr txBox="1"/>
          <p:nvPr/>
        </p:nvSpPr>
        <p:spPr>
          <a:xfrm>
            <a:off x="1990058" y="3678822"/>
            <a:ext cx="2859405" cy="496614"/>
          </a:xfrm>
          <a:prstGeom prst="rect">
            <a:avLst/>
          </a:prstGeom>
          <a:noFill/>
        </p:spPr>
        <p:txBody>
          <a:bodyPr anchor="ctr"/>
          <a:lstStyle/>
          <a:p>
            <a:pPr marL="0" algn="l"/>
            <a:r>
              <a:rPr lang="zh-CN" altLang="en-US" sz="2000" b="1" i="0">
                <a:solidFill>
                  <a:srgbClr val="FF0000">
                    <a:alpha val="100000"/>
                  </a:srgbClr>
                </a:solidFill>
                <a:latin typeface="Times New Roman" panose="02020603050405020304"/>
                <a:ea typeface="Times New Roman" panose="02020603050405020304"/>
              </a:rPr>
              <a:t>what is really important</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11" name="文本3"/>
          <p:cNvSpPr txBox="1"/>
          <p:nvPr/>
        </p:nvSpPr>
        <p:spPr>
          <a:xfrm>
            <a:off x="2009699" y="3991613"/>
            <a:ext cx="2821305" cy="496614"/>
          </a:xfrm>
          <a:prstGeom prst="rect">
            <a:avLst/>
          </a:prstGeom>
          <a:noFill/>
        </p:spPr>
        <p:txBody>
          <a:bodyPr anchor="ctr"/>
          <a:lstStyle/>
          <a:p>
            <a:pPr marL="0" algn="l"/>
            <a:r>
              <a:rPr lang="zh-CN" altLang="en-US" sz="2000" b="1" i="0">
                <a:solidFill>
                  <a:srgbClr val="FF0000">
                    <a:alpha val="100000"/>
                  </a:srgbClr>
                </a:solidFill>
                <a:latin typeface="Times New Roman" panose="02020603050405020304"/>
                <a:ea typeface="Times New Roman" panose="02020603050405020304"/>
              </a:rPr>
              <a:t>the benefits of this call</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12" name="文本4"/>
          <p:cNvSpPr txBox="1"/>
          <p:nvPr/>
        </p:nvSpPr>
        <p:spPr>
          <a:xfrm>
            <a:off x="2009661" y="4285469"/>
            <a:ext cx="2568892" cy="496614"/>
          </a:xfrm>
          <a:prstGeom prst="rect">
            <a:avLst/>
          </a:prstGeom>
          <a:noFill/>
        </p:spPr>
        <p:txBody>
          <a:bodyPr anchor="ctr"/>
          <a:lstStyle/>
          <a:p>
            <a:pPr marL="0" algn="l"/>
            <a:r>
              <a:rPr lang="zh-CN" altLang="en-US" sz="2000" b="1" i="0">
                <a:solidFill>
                  <a:srgbClr val="FF0000">
                    <a:alpha val="100000"/>
                  </a:srgbClr>
                </a:solidFill>
                <a:latin typeface="Times New Roman" panose="02020603050405020304"/>
                <a:ea typeface="Times New Roman" panose="02020603050405020304"/>
              </a:rPr>
              <a:t>what Ben did</a:t>
            </a:r>
            <a:endParaRPr lang="zh-CN" altLang="en-US" sz="2000" b="1" i="0">
              <a:solidFill>
                <a:srgbClr val="FF0000">
                  <a:alpha val="100000"/>
                </a:srgbClr>
              </a:solidFill>
              <a:latin typeface="Times New Roman" panose="02020603050405020304"/>
              <a:ea typeface="Times New Roman" panose="02020603050405020304"/>
            </a:endParaRPr>
          </a:p>
        </p:txBody>
      </p:sp>
      <p:pic>
        <p:nvPicPr>
          <p:cNvPr id="13" name="图片2"/>
          <p:cNvPicPr>
            <a:picLocks noChangeAspect="1"/>
          </p:cNvPicPr>
          <p:nvPr/>
        </p:nvPicPr>
        <p:blipFill>
          <a:blip r:embed="rId3"/>
          <a:stretch>
            <a:fillRect/>
          </a:stretch>
        </p:blipFill>
        <p:spPr>
          <a:xfrm>
            <a:off x="7024973" y="2368687"/>
            <a:ext cx="1857375" cy="2625725"/>
          </a:xfrm>
          <a:prstGeom prst="rect">
            <a:avLst/>
          </a:prstGeom>
        </p:spPr>
      </p:pic>
      <p:grpSp>
        <p:nvGrpSpPr>
          <p:cNvPr id="14" name="组合3"/>
          <p:cNvGrpSpPr/>
          <p:nvPr/>
        </p:nvGrpSpPr>
        <p:grpSpPr>
          <a:xfrm>
            <a:off x="6763236" y="1568796"/>
            <a:ext cx="1444628" cy="514769"/>
            <a:chOff x="0" y="0"/>
            <a:chExt cx="1444628" cy="514769"/>
          </a:xfrm>
        </p:grpSpPr>
        <p:sp>
          <p:nvSpPr>
            <p:cNvPr id="15" name="形状3"/>
            <p:cNvSpPr txBox="1"/>
            <p:nvPr/>
          </p:nvSpPr>
          <p:spPr>
            <a:xfrm>
              <a:off x="2382" y="82969"/>
              <a:ext cx="1442246" cy="431800"/>
            </a:xfrm>
            <a:prstGeom prst="rect">
              <a:avLst/>
            </a:prstGeom>
            <a:solidFill>
              <a:srgbClr val="D0D0EF">
                <a:alpha val="35686"/>
              </a:srgbClr>
            </a:solidFill>
            <a:ln w="9525">
              <a:solidFill>
                <a:srgbClr val="FFFFFF">
                  <a:alpha val="0"/>
                </a:srgbClr>
              </a:solidFill>
            </a:ln>
          </p:spPr>
          <p:txBody>
            <a:bodyPr anchor="ctr"/>
            <a:lstStyle/>
            <a:p>
              <a:pPr marL="0" algn="ctr"/>
            </a:p>
          </p:txBody>
        </p:sp>
        <p:sp>
          <p:nvSpPr>
            <p:cNvPr id="16" name="文本7"/>
            <p:cNvSpPr txBox="1"/>
            <p:nvPr/>
          </p:nvSpPr>
          <p:spPr>
            <a:xfrm>
              <a:off x="0" y="0"/>
              <a:ext cx="1442246" cy="498678"/>
            </a:xfrm>
            <a:prstGeom prst="rect">
              <a:avLst/>
            </a:prstGeom>
            <a:noFill/>
          </p:spPr>
          <p:txBody>
            <a:bodyPr anchor="ctr"/>
            <a:lstStyle/>
            <a:p>
              <a:pPr marL="0" algn="ctr"/>
              <a:r>
                <a:rPr lang="zh-CN" altLang="en-US" sz="2000" b="1" i="0">
                  <a:solidFill>
                    <a:srgbClr val="FF0000">
                      <a:alpha val="100000"/>
                    </a:srgbClr>
                  </a:solidFill>
                  <a:latin typeface="Arial" panose="020B0604020202020204"/>
                  <a:ea typeface="Arial" panose="020B0604020202020204"/>
                </a:rPr>
                <a:t>attracted</a:t>
              </a:r>
              <a:endParaRPr lang="zh-CN" altLang="en-US" sz="2000" b="1" i="0">
                <a:solidFill>
                  <a:srgbClr val="FF0000">
                    <a:alpha val="100000"/>
                  </a:srgbClr>
                </a:solidFill>
                <a:latin typeface="Arial" panose="020B0604020202020204"/>
                <a:ea typeface="Arial" panose="020B0604020202020204"/>
              </a:endParaRPr>
            </a:p>
          </p:txBody>
        </p:sp>
      </p:grpSp>
      <p:grpSp>
        <p:nvGrpSpPr>
          <p:cNvPr id="17" name="组合4"/>
          <p:cNvGrpSpPr/>
          <p:nvPr/>
        </p:nvGrpSpPr>
        <p:grpSpPr>
          <a:xfrm>
            <a:off x="6763283" y="909168"/>
            <a:ext cx="2281873" cy="513737"/>
            <a:chOff x="0" y="0"/>
            <a:chExt cx="2281873" cy="513737"/>
          </a:xfrm>
        </p:grpSpPr>
        <p:sp>
          <p:nvSpPr>
            <p:cNvPr id="18" name="形状4"/>
            <p:cNvSpPr txBox="1"/>
            <p:nvPr/>
          </p:nvSpPr>
          <p:spPr>
            <a:xfrm>
              <a:off x="3810" y="81937"/>
              <a:ext cx="2278063" cy="431800"/>
            </a:xfrm>
            <a:prstGeom prst="rect">
              <a:avLst/>
            </a:prstGeom>
            <a:solidFill>
              <a:srgbClr val="D0D0EF">
                <a:alpha val="35686"/>
              </a:srgbClr>
            </a:solidFill>
            <a:ln w="9525">
              <a:solidFill>
                <a:srgbClr val="FFFFFF">
                  <a:alpha val="0"/>
                </a:srgbClr>
              </a:solidFill>
            </a:ln>
          </p:spPr>
          <p:txBody>
            <a:bodyPr anchor="ctr"/>
            <a:lstStyle/>
            <a:p>
              <a:pPr marL="0" algn="ctr"/>
            </a:p>
          </p:txBody>
        </p:sp>
        <p:sp>
          <p:nvSpPr>
            <p:cNvPr id="19" name="文本8"/>
            <p:cNvSpPr txBox="1"/>
            <p:nvPr/>
          </p:nvSpPr>
          <p:spPr>
            <a:xfrm>
              <a:off x="0" y="0"/>
              <a:ext cx="2278063" cy="496614"/>
            </a:xfrm>
            <a:prstGeom prst="rect">
              <a:avLst/>
            </a:prstGeom>
            <a:noFill/>
          </p:spPr>
          <p:txBody>
            <a:bodyPr anchor="ctr"/>
            <a:lstStyle/>
            <a:p>
              <a:pPr marL="0" algn="l"/>
              <a:r>
                <a:rPr lang="zh-CN" altLang="en-US" sz="2000" b="1" i="0">
                  <a:solidFill>
                    <a:srgbClr val="FF0000">
                      <a:alpha val="100000"/>
                    </a:srgbClr>
                  </a:solidFill>
                  <a:latin typeface="Arial" panose="020B0604020202020204"/>
                  <a:ea typeface="Arial" panose="020B0604020202020204"/>
                </a:rPr>
                <a:t>genuine = real</a:t>
              </a:r>
              <a:endParaRPr lang="zh-CN" altLang="en-US" sz="2000" b="1" i="0">
                <a:solidFill>
                  <a:srgbClr val="FF0000">
                    <a:alpha val="100000"/>
                  </a:srgbClr>
                </a:solidFill>
                <a:latin typeface="Arial" panose="020B0604020202020204"/>
                <a:ea typeface="Arial" panose="020B0604020202020204"/>
              </a:endParaRPr>
            </a:p>
          </p:txBody>
        </p:sp>
      </p:grpSp>
      <p:pic>
        <p:nvPicPr>
          <p:cNvPr id="20" name="图片3"/>
          <p:cNvPicPr>
            <a:picLocks noChangeAspect="1"/>
          </p:cNvPicPr>
          <p:nvPr/>
        </p:nvPicPr>
        <p:blipFill>
          <a:blip r:embed="rId4"/>
          <a:stretch>
            <a:fillRect/>
          </a:stretch>
        </p:blipFill>
        <p:spPr>
          <a:xfrm>
            <a:off x="8518455" y="1568825"/>
            <a:ext cx="522437" cy="760190"/>
          </a:xfrm>
          <a:prstGeom prst="rect">
            <a:avLst/>
          </a:prstGeom>
        </p:spPr>
      </p:pic>
      <p:grpSp>
        <p:nvGrpSpPr>
          <p:cNvPr id="21" name="组合5"/>
          <p:cNvGrpSpPr/>
          <p:nvPr/>
        </p:nvGrpSpPr>
        <p:grpSpPr>
          <a:xfrm>
            <a:off x="1418987" y="-66808"/>
            <a:ext cx="5600202" cy="557843"/>
            <a:chOff x="0" y="0"/>
            <a:chExt cx="5600202" cy="557843"/>
          </a:xfrm>
        </p:grpSpPr>
        <p:sp>
          <p:nvSpPr>
            <p:cNvPr id="22" name="形状5"/>
            <p:cNvSpPr txBox="1"/>
            <p:nvPr/>
          </p:nvSpPr>
          <p:spPr>
            <a:xfrm>
              <a:off x="7235" y="38769"/>
              <a:ext cx="5592967" cy="503227"/>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23" name="文本9"/>
            <p:cNvSpPr txBox="1"/>
            <p:nvPr/>
          </p:nvSpPr>
          <p:spPr>
            <a:xfrm>
              <a:off x="0" y="0"/>
              <a:ext cx="5592967" cy="557843"/>
            </a:xfrm>
            <a:prstGeom prst="rect">
              <a:avLst/>
            </a:prstGeom>
            <a:noFill/>
          </p:spPr>
          <p:txBody>
            <a:bodyPr anchor="ctr"/>
            <a:lstStyle/>
            <a:p>
              <a:pPr marL="0" algn="l"/>
              <a:r>
                <a:rPr lang="zh-CN" altLang="en-US" sz="2400" b="1" i="0">
                  <a:solidFill>
                    <a:srgbClr val="FF0000">
                      <a:alpha val="100000"/>
                    </a:srgbClr>
                  </a:solidFill>
                  <a:latin typeface="Times New Roman" panose="02020603050405020304"/>
                  <a:ea typeface="Times New Roman" panose="02020603050405020304"/>
                </a:rPr>
                <a:t>What happened in Para 2, 3, 5, 6?</a:t>
              </a:r>
              <a:r>
                <a:rPr lang="zh-CN" altLang="en-US" sz="2300" b="1" i="0">
                  <a:solidFill>
                    <a:srgbClr val="FF0000">
                      <a:alpha val="100000"/>
                    </a:srgbClr>
                  </a:solidFill>
                  <a:latin typeface="Times New Roman" panose="02020603050405020304"/>
                  <a:ea typeface="Times New Roman" panose="02020603050405020304"/>
                </a:rPr>
                <a:t>.</a:t>
              </a:r>
              <a:endParaRPr lang="zh-CN" altLang="en-US" sz="23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3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0" grpId="0" animBg="1"/>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30956" y="949433"/>
            <a:ext cx="3453390" cy="3028257"/>
          </a:xfrm>
          <a:prstGeom prst="rect">
            <a:avLst/>
          </a:prstGeom>
          <a:ln w="9525">
            <a:solidFill>
              <a:srgbClr val="0070C0">
                <a:alpha val="100000"/>
              </a:srgbClr>
            </a:solidFill>
            <a:prstDash val="solid"/>
          </a:ln>
        </p:spPr>
      </p:pic>
      <p:pic>
        <p:nvPicPr>
          <p:cNvPr id="3" name="图片2"/>
          <p:cNvPicPr>
            <a:picLocks noChangeAspect="1"/>
          </p:cNvPicPr>
          <p:nvPr/>
        </p:nvPicPr>
        <p:blipFill>
          <a:blip r:embed="rId2"/>
          <a:stretch>
            <a:fillRect/>
          </a:stretch>
        </p:blipFill>
        <p:spPr>
          <a:xfrm>
            <a:off x="1876244" y="758104"/>
            <a:ext cx="3240360" cy="2385599"/>
          </a:xfrm>
          <a:prstGeom prst="rect">
            <a:avLst/>
          </a:prstGeom>
          <a:ln w="9525">
            <a:solidFill>
              <a:srgbClr val="0070C0">
                <a:alpha val="100000"/>
              </a:srgbClr>
            </a:solidFill>
            <a:prstDash val="solid"/>
          </a:ln>
        </p:spPr>
      </p:pic>
      <p:pic>
        <p:nvPicPr>
          <p:cNvPr id="4" name="图片3"/>
          <p:cNvPicPr>
            <a:picLocks noChangeAspect="1"/>
          </p:cNvPicPr>
          <p:nvPr/>
        </p:nvPicPr>
        <p:blipFill>
          <a:blip r:embed="rId3"/>
          <a:srcRect l="1340" t="4597"/>
          <a:stretch>
            <a:fillRect/>
          </a:stretch>
        </p:blipFill>
        <p:spPr>
          <a:xfrm>
            <a:off x="900779" y="2547414"/>
            <a:ext cx="3618416" cy="2336769"/>
          </a:xfrm>
          <a:prstGeom prst="rect">
            <a:avLst/>
          </a:prstGeom>
          <a:ln w="9525">
            <a:solidFill>
              <a:srgbClr val="0070C0">
                <a:alpha val="100000"/>
              </a:srgbClr>
            </a:solidFill>
            <a:prstDash val="solid"/>
          </a:ln>
        </p:spPr>
      </p:pic>
      <p:grpSp>
        <p:nvGrpSpPr>
          <p:cNvPr id="5" name="组合1"/>
          <p:cNvGrpSpPr/>
          <p:nvPr/>
        </p:nvGrpSpPr>
        <p:grpSpPr>
          <a:xfrm>
            <a:off x="5025047" y="749113"/>
            <a:ext cx="4129259" cy="4047554"/>
            <a:chOff x="0" y="0"/>
            <a:chExt cx="4129259" cy="4047554"/>
          </a:xfrm>
        </p:grpSpPr>
        <p:sp>
          <p:nvSpPr>
            <p:cNvPr id="6" name="形状1"/>
            <p:cNvSpPr txBox="1"/>
            <p:nvPr/>
          </p:nvSpPr>
          <p:spPr>
            <a:xfrm>
              <a:off x="37357" y="8763"/>
              <a:ext cx="4072109" cy="4025759"/>
            </a:xfrm>
            <a:prstGeom prst="rect">
              <a:avLst/>
            </a:prstGeom>
            <a:solidFill>
              <a:srgbClr val="FFFFFF">
                <a:alpha val="100000"/>
              </a:srgbClr>
            </a:solidFill>
            <a:ln w="19050">
              <a:solidFill>
                <a:srgbClr val="00B0F0">
                  <a:alpha val="100000"/>
                </a:srgbClr>
              </a:solidFill>
              <a:prstDash val="sysDash"/>
            </a:ln>
          </p:spPr>
          <p:txBody>
            <a:bodyPr anchor="ctr"/>
            <a:lstStyle/>
            <a:p>
              <a:pPr marL="0" algn="ctr"/>
            </a:p>
          </p:txBody>
        </p:sp>
        <p:sp>
          <p:nvSpPr>
            <p:cNvPr id="7" name="文本1"/>
            <p:cNvSpPr txBox="1"/>
            <p:nvPr/>
          </p:nvSpPr>
          <p:spPr>
            <a:xfrm>
              <a:off x="0" y="0"/>
              <a:ext cx="4129259" cy="4047554"/>
            </a:xfrm>
            <a:prstGeom prst="rect">
              <a:avLst/>
            </a:prstGeom>
            <a:noFill/>
          </p:spPr>
          <p:txBody>
            <a:bodyPr anchor="t"/>
            <a:lstStyle/>
            <a:p>
              <a:pPr marL="0" algn="l"/>
              <a:r>
                <a:rPr lang="zh-CN" altLang="en-US" sz="2100" b="1" i="0">
                  <a:solidFill>
                    <a:srgbClr val="C00000">
                      <a:alpha val="100000"/>
                    </a:srgbClr>
                  </a:solidFill>
                  <a:latin typeface="Times New Roman" panose="02020603050405020304"/>
                  <a:ea typeface="Times New Roman" panose="02020603050405020304"/>
                </a:rPr>
                <a:t>a</a:t>
              </a:r>
              <a:r>
                <a:rPr lang="zh-CN" altLang="en-US" sz="2100" b="0" i="0">
                  <a:solidFill>
                    <a:srgbClr val="000000">
                      <a:alpha val="100000"/>
                    </a:srgbClr>
                  </a:solidFill>
                  <a:latin typeface="Times New Roman" panose="02020603050405020304"/>
                  <a:ea typeface="Times New Roman" panose="02020603050405020304"/>
                </a:rPr>
                <a:t> Located off the coast of North-east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Australia, </a:t>
              </a:r>
              <a:r>
                <a:rPr lang="zh-CN" altLang="en-US" sz="2100" b="0" i="0">
                  <a:solidFill>
                    <a:srgbClr val="FF0000">
                      <a:alpha val="100000"/>
                    </a:srgbClr>
                  </a:solidFill>
                  <a:latin typeface="Times New Roman" panose="02020603050405020304"/>
                  <a:ea typeface="Times New Roman" panose="02020603050405020304"/>
                </a:rPr>
                <a:t>the Great Barrier Reef</a:t>
              </a:r>
              <a:r>
                <a:rPr lang="zh-CN" altLang="en-US" sz="2100" b="0" i="0">
                  <a:solidFill>
                    <a:srgbClr val="000000">
                      <a:alpha val="100000"/>
                    </a:srgbClr>
                  </a:solidFill>
                  <a:latin typeface="Times New Roman" panose="02020603050405020304"/>
                  <a:ea typeface="Times New Roman" panose="02020603050405020304"/>
                </a:rPr>
                <a:t> is</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the largest living thing on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planet.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b</a:t>
              </a:r>
              <a:r>
                <a:rPr lang="zh-CN" altLang="en-US" sz="2100" b="0" i="0">
                  <a:solidFill>
                    <a:srgbClr val="000000">
                      <a:alpha val="100000"/>
                    </a:srgbClr>
                  </a:solidFill>
                  <a:latin typeface="Times New Roman" panose="02020603050405020304"/>
                  <a:ea typeface="Times New Roman" panose="02020603050405020304"/>
                </a:rPr>
                <a:t> Whether it was a genuine job offer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or an eye-catching marketing</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event </a:t>
              </a:r>
              <a:r>
                <a:rPr lang="zh-CN" altLang="en-US" sz="2100" b="0" i="0">
                  <a:solidFill>
                    <a:srgbClr val="FF0000">
                      <a:alpha val="100000"/>
                    </a:srgbClr>
                  </a:solidFill>
                  <a:latin typeface="Times New Roman" panose="02020603050405020304"/>
                  <a:ea typeface="Times New Roman" panose="02020603050405020304"/>
                </a:rPr>
                <a:t>isn’t really important</a:t>
              </a:r>
              <a:r>
                <a:rPr lang="zh-CN" altLang="en-US" sz="2100" b="0" i="0">
                  <a:solidFill>
                    <a:srgbClr val="000000">
                      <a:alpha val="100000"/>
                    </a:srgbClr>
                  </a:solidFill>
                  <a:latin typeface="Times New Roman" panose="02020603050405020304"/>
                  <a:ea typeface="Times New Roman" panose="02020603050405020304"/>
                </a:rPr>
                <a: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c</a:t>
              </a:r>
              <a:r>
                <a:rPr lang="zh-CN" altLang="en-US" sz="2100" b="0" i="0">
                  <a:solidFill>
                    <a:srgbClr val="000000">
                      <a:alpha val="100000"/>
                    </a:srgbClr>
                  </a:solidFill>
                  <a:latin typeface="Times New Roman" panose="02020603050405020304"/>
                  <a:ea typeface="Times New Roman" panose="02020603050405020304"/>
                </a:rPr>
                <a:t> </a:t>
              </a:r>
              <a:r>
                <a:rPr lang="zh-CN" altLang="en-US" sz="2100" b="0" i="0">
                  <a:solidFill>
                    <a:srgbClr val="FF0000">
                      <a:alpha val="100000"/>
                    </a:srgbClr>
                  </a:solidFill>
                  <a:latin typeface="Times New Roman" panose="02020603050405020304"/>
                  <a:ea typeface="Times New Roman" panose="02020603050405020304"/>
                </a:rPr>
                <a:t>This call</a:t>
              </a:r>
              <a:r>
                <a:rPr lang="zh-CN" altLang="en-US" sz="2100" b="0" i="0">
                  <a:solidFill>
                    <a:srgbClr val="000000">
                      <a:alpha val="100000"/>
                    </a:srgbClr>
                  </a:solidFill>
                  <a:latin typeface="Times New Roman" panose="02020603050405020304"/>
                  <a:ea typeface="Times New Roman" panose="02020603050405020304"/>
                </a:rPr>
                <a:t> for an island caretaker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attracted interest from all over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world.</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d</a:t>
              </a:r>
              <a:r>
                <a:rPr lang="zh-CN" altLang="en-US" sz="2100" b="0" i="0">
                  <a:solidFill>
                    <a:srgbClr val="000000">
                      <a:alpha val="100000"/>
                    </a:srgbClr>
                  </a:solidFill>
                  <a:latin typeface="Times New Roman" panose="02020603050405020304"/>
                  <a:ea typeface="Times New Roman" panose="02020603050405020304"/>
                </a:rPr>
                <a:t> </a:t>
              </a:r>
              <a:r>
                <a:rPr lang="zh-CN" altLang="en-US" sz="2100" b="0" i="0">
                  <a:solidFill>
                    <a:srgbClr val="FF0000">
                      <a:alpha val="100000"/>
                    </a:srgbClr>
                  </a:solidFill>
                  <a:latin typeface="Times New Roman" panose="02020603050405020304"/>
                  <a:ea typeface="Times New Roman" panose="02020603050405020304"/>
                </a:rPr>
                <a:t>Ben did a lot</a:t>
              </a:r>
              <a:r>
                <a:rPr lang="zh-CN" altLang="en-US" sz="2100" b="0" i="0">
                  <a:solidFill>
                    <a:srgbClr val="000000">
                      <a:alpha val="100000"/>
                    </a:srgbClr>
                  </a:solidFill>
                  <a:latin typeface="Times New Roman" panose="02020603050405020304"/>
                  <a:ea typeface="Times New Roman" panose="02020603050405020304"/>
                </a:rPr>
                <a:t> during his time as an</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island caretaker.</a:t>
              </a:r>
              <a:endParaRPr lang="zh-CN" altLang="en-US" sz="2100" b="0" i="0">
                <a:solidFill>
                  <a:srgbClr val="000000">
                    <a:alpha val="100000"/>
                  </a:srgbClr>
                </a:solidFill>
                <a:latin typeface="Times New Roman" panose="02020603050405020304"/>
                <a:ea typeface="Times New Roman" panose="02020603050405020304"/>
              </a:endParaRPr>
            </a:p>
          </p:txBody>
        </p:sp>
      </p:grpSp>
      <p:grpSp>
        <p:nvGrpSpPr>
          <p:cNvPr id="8" name="组合2"/>
          <p:cNvGrpSpPr/>
          <p:nvPr/>
        </p:nvGrpSpPr>
        <p:grpSpPr>
          <a:xfrm>
            <a:off x="27953" y="-333927"/>
            <a:ext cx="9126572" cy="1212980"/>
            <a:chOff x="0" y="0"/>
            <a:chExt cx="9126572" cy="1212980"/>
          </a:xfrm>
        </p:grpSpPr>
        <p:sp>
          <p:nvSpPr>
            <p:cNvPr id="9" name="形状2"/>
            <p:cNvSpPr txBox="1"/>
            <p:nvPr/>
          </p:nvSpPr>
          <p:spPr>
            <a:xfrm>
              <a:off x="0" y="242781"/>
              <a:ext cx="9106297" cy="794095"/>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10" name="文本2"/>
            <p:cNvSpPr txBox="1"/>
            <p:nvPr/>
          </p:nvSpPr>
          <p:spPr>
            <a:xfrm>
              <a:off x="20272" y="0"/>
              <a:ext cx="9106300" cy="1212980"/>
            </a:xfrm>
            <a:prstGeom prst="rect">
              <a:avLst/>
            </a:prstGeom>
            <a:noFill/>
          </p:spPr>
          <p:txBody>
            <a:bodyPr anchor="ctr"/>
            <a:lstStyle/>
            <a:p>
              <a:pPr marL="0" algn="l"/>
              <a:r>
                <a:rPr lang="zh-CN" altLang="en-US" sz="2500" b="1" i="0">
                  <a:solidFill>
                    <a:srgbClr val="FF0000">
                      <a:alpha val="100000"/>
                    </a:srgbClr>
                  </a:solidFill>
                  <a:latin typeface="Times New Roman" panose="02020603050405020304"/>
                  <a:ea typeface="Times New Roman" panose="02020603050405020304"/>
                </a:rPr>
                <a:t>Choose the topic sentences for the paragraphs and write them on the lines to complete the passage.</a:t>
              </a:r>
              <a:endParaRPr lang="zh-CN" altLang="en-US" sz="25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19050" y="288084"/>
            <a:ext cx="4129259" cy="4111542"/>
            <a:chOff x="0" y="0"/>
            <a:chExt cx="4129259" cy="4111542"/>
          </a:xfrm>
        </p:grpSpPr>
        <p:sp>
          <p:nvSpPr>
            <p:cNvPr id="3" name="形状4"/>
            <p:cNvSpPr txBox="1"/>
            <p:nvPr/>
          </p:nvSpPr>
          <p:spPr>
            <a:xfrm>
              <a:off x="0" y="0"/>
              <a:ext cx="4072109" cy="4032961"/>
            </a:xfrm>
            <a:prstGeom prst="rect">
              <a:avLst/>
            </a:prstGeom>
            <a:solidFill>
              <a:srgbClr val="FFFFFF">
                <a:alpha val="100000"/>
              </a:srgbClr>
            </a:solidFill>
            <a:ln w="19050">
              <a:solidFill>
                <a:srgbClr val="00B0F0">
                  <a:alpha val="100000"/>
                </a:srgbClr>
              </a:solidFill>
              <a:prstDash val="sysDash"/>
            </a:ln>
          </p:spPr>
          <p:txBody>
            <a:bodyPr anchor="ctr"/>
            <a:lstStyle/>
            <a:p>
              <a:pPr marL="0" algn="ctr"/>
            </a:p>
          </p:txBody>
        </p:sp>
        <p:sp>
          <p:nvSpPr>
            <p:cNvPr id="4" name="文本1"/>
            <p:cNvSpPr txBox="1"/>
            <p:nvPr/>
          </p:nvSpPr>
          <p:spPr>
            <a:xfrm>
              <a:off x="0" y="0"/>
              <a:ext cx="4129259" cy="4111542"/>
            </a:xfrm>
            <a:prstGeom prst="rect">
              <a:avLst/>
            </a:prstGeom>
            <a:noFill/>
          </p:spPr>
          <p:txBody>
            <a:bodyPr anchor="t"/>
            <a:lstStyle/>
            <a:p>
              <a:pPr marL="0" algn="l"/>
              <a:r>
                <a:rPr lang="zh-CN" altLang="en-US" sz="2100" b="1" i="0">
                  <a:solidFill>
                    <a:srgbClr val="C00000">
                      <a:alpha val="100000"/>
                    </a:srgbClr>
                  </a:solidFill>
                  <a:latin typeface="Times New Roman" panose="02020603050405020304"/>
                  <a:ea typeface="Times New Roman" panose="02020603050405020304"/>
                </a:rPr>
                <a:t>a</a:t>
              </a:r>
              <a:r>
                <a:rPr lang="zh-CN" altLang="en-US" sz="2100" b="0" i="0">
                  <a:solidFill>
                    <a:srgbClr val="000000">
                      <a:alpha val="100000"/>
                    </a:srgbClr>
                  </a:solidFill>
                  <a:latin typeface="Times New Roman" panose="02020603050405020304"/>
                  <a:ea typeface="Times New Roman" panose="02020603050405020304"/>
                </a:rPr>
                <a:t> Located off the coast of North-east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Australia, the Great Barrier Reef is</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the largest living thing on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planet.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b</a:t>
              </a:r>
              <a:r>
                <a:rPr lang="zh-CN" altLang="en-US" sz="2100" b="0" i="0">
                  <a:solidFill>
                    <a:srgbClr val="000000">
                      <a:alpha val="100000"/>
                    </a:srgbClr>
                  </a:solidFill>
                  <a:latin typeface="Times New Roman" panose="02020603050405020304"/>
                  <a:ea typeface="Times New Roman" panose="02020603050405020304"/>
                </a:rPr>
                <a:t> Whether it was a genuine job offer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or an eye-catching marketing</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event isn’t really important.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c</a:t>
              </a:r>
              <a:r>
                <a:rPr lang="zh-CN" altLang="en-US" sz="2100" b="0" i="0">
                  <a:solidFill>
                    <a:srgbClr val="000000">
                      <a:alpha val="100000"/>
                    </a:srgbClr>
                  </a:solidFill>
                  <a:latin typeface="Times New Roman" panose="02020603050405020304"/>
                  <a:ea typeface="Times New Roman" panose="02020603050405020304"/>
                </a:rPr>
                <a:t> This call for an island caretaker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attracted interest from all over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world.</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d</a:t>
              </a:r>
              <a:r>
                <a:rPr lang="zh-CN" altLang="en-US" sz="2100" b="0" i="0">
                  <a:solidFill>
                    <a:srgbClr val="000000">
                      <a:alpha val="100000"/>
                    </a:srgbClr>
                  </a:solidFill>
                  <a:latin typeface="Times New Roman" panose="02020603050405020304"/>
                  <a:ea typeface="Times New Roman" panose="02020603050405020304"/>
                </a:rPr>
                <a:t> Ben did a lot during his time as an</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island caretaker.</a:t>
              </a:r>
              <a:endParaRPr lang="zh-CN" altLang="en-US" sz="2100" b="0" i="0">
                <a:solidFill>
                  <a:srgbClr val="000000">
                    <a:alpha val="100000"/>
                  </a:srgbClr>
                </a:solidFill>
                <a:latin typeface="Times New Roman" panose="02020603050405020304"/>
                <a:ea typeface="Times New Roman" panose="02020603050405020304"/>
              </a:endParaRPr>
            </a:p>
          </p:txBody>
        </p:sp>
      </p:grpSp>
      <p:sp>
        <p:nvSpPr>
          <p:cNvPr id="5" name="形状1"/>
          <p:cNvSpPr txBox="1"/>
          <p:nvPr/>
        </p:nvSpPr>
        <p:spPr>
          <a:xfrm>
            <a:off x="19050" y="2610337"/>
            <a:ext cx="4072106" cy="918102"/>
          </a:xfrm>
          <a:prstGeom prst="roundRect">
            <a:avLst/>
          </a:prstGeom>
          <a:solidFill>
            <a:srgbClr val="FFFFFF">
              <a:alpha val="0"/>
            </a:srgbClr>
          </a:solidFill>
          <a:ln w="38100">
            <a:solidFill>
              <a:srgbClr val="0000FF">
                <a:alpha val="100000"/>
              </a:srgbClr>
            </a:solidFill>
            <a:prstDash val="solid"/>
            <a:headEnd type="none" w="med" len="med"/>
            <a:tailEnd type="none" w="med" len="med"/>
          </a:ln>
        </p:spPr>
        <p:txBody>
          <a:bodyPr anchor="ctr"/>
          <a:lstStyle/>
          <a:p>
            <a:pPr marL="0" algn="ctr"/>
          </a:p>
        </p:txBody>
      </p:sp>
      <p:pic>
        <p:nvPicPr>
          <p:cNvPr id="6" name="图片1"/>
          <p:cNvPicPr>
            <a:picLocks noChangeAspect="1"/>
          </p:cNvPicPr>
          <p:nvPr/>
        </p:nvPicPr>
        <p:blipFill>
          <a:blip r:embed="rId1"/>
          <a:srcRect l="31583" t="4848" r="14378" b="64727"/>
          <a:stretch>
            <a:fillRect/>
          </a:stretch>
        </p:blipFill>
        <p:spPr>
          <a:xfrm>
            <a:off x="4564040" y="220389"/>
            <a:ext cx="3736481" cy="2808313"/>
          </a:xfrm>
          <a:prstGeom prst="rect">
            <a:avLst/>
          </a:prstGeom>
        </p:spPr>
      </p:pic>
      <p:pic>
        <p:nvPicPr>
          <p:cNvPr id="7" name="图片2"/>
          <p:cNvPicPr>
            <a:picLocks noChangeAspect="1"/>
          </p:cNvPicPr>
          <p:nvPr/>
        </p:nvPicPr>
        <p:blipFill>
          <a:blip r:embed="rId1"/>
          <a:srcRect l="31502" t="34242" r="14458" b="52727"/>
          <a:stretch>
            <a:fillRect/>
          </a:stretch>
        </p:blipFill>
        <p:spPr>
          <a:xfrm>
            <a:off x="4603811" y="3160497"/>
            <a:ext cx="4040815" cy="1296144"/>
          </a:xfrm>
          <a:prstGeom prst="rect">
            <a:avLst/>
          </a:prstGeom>
        </p:spPr>
      </p:pic>
      <p:grpSp>
        <p:nvGrpSpPr>
          <p:cNvPr id="8" name="组合2"/>
          <p:cNvGrpSpPr/>
          <p:nvPr/>
        </p:nvGrpSpPr>
        <p:grpSpPr>
          <a:xfrm>
            <a:off x="5864847" y="3209087"/>
            <a:ext cx="1519904" cy="465993"/>
            <a:chOff x="0" y="0"/>
            <a:chExt cx="1519904" cy="465993"/>
          </a:xfrm>
        </p:grpSpPr>
        <p:sp>
          <p:nvSpPr>
            <p:cNvPr id="9" name="形状5"/>
            <p:cNvSpPr txBox="1"/>
            <p:nvPr/>
          </p:nvSpPr>
          <p:spPr>
            <a:xfrm>
              <a:off x="0" y="21364"/>
              <a:ext cx="1411869" cy="346250"/>
            </a:xfrm>
            <a:prstGeom prst="rect">
              <a:avLst/>
            </a:prstGeom>
            <a:solidFill>
              <a:srgbClr val="0C0C0C">
                <a:alpha val="100000"/>
              </a:srgbClr>
            </a:solidFill>
            <a:ln w="9525">
              <a:solidFill>
                <a:srgbClr val="FFFFFF">
                  <a:alpha val="0"/>
                </a:srgbClr>
              </a:solidFill>
            </a:ln>
          </p:spPr>
          <p:txBody>
            <a:bodyPr anchor="ctr"/>
            <a:lstStyle/>
            <a:p>
              <a:pPr marL="0" algn="ctr"/>
            </a:p>
          </p:txBody>
        </p:sp>
        <p:sp>
          <p:nvSpPr>
            <p:cNvPr id="10" name="文本2"/>
            <p:cNvSpPr txBox="1"/>
            <p:nvPr/>
          </p:nvSpPr>
          <p:spPr>
            <a:xfrm>
              <a:off x="32042" y="0"/>
              <a:ext cx="1487862" cy="465993"/>
            </a:xfrm>
            <a:prstGeom prst="rect">
              <a:avLst/>
            </a:prstGeom>
            <a:noFill/>
          </p:spPr>
          <p:txBody>
            <a:bodyPr anchor="t"/>
            <a:lstStyle/>
            <a:p>
              <a:pPr marL="0" algn="l"/>
              <a:r>
                <a:rPr lang="zh-CN" altLang="en-US" sz="1800" b="1" i="0">
                  <a:solidFill>
                    <a:srgbClr val="FF0000">
                      <a:alpha val="100000"/>
                    </a:srgbClr>
                  </a:solidFill>
                  <a:latin typeface="宋体" panose="02010600030101010101" pitchFamily="2" charset="-122"/>
                  <a:ea typeface="宋体" panose="02010600030101010101" pitchFamily="2" charset="-122"/>
                </a:rPr>
                <a:t>代词指代</a:t>
              </a:r>
              <a:endParaRPr lang="zh-CN" altLang="en-US" sz="1800" b="1" i="0">
                <a:solidFill>
                  <a:srgbClr val="FF0000">
                    <a:alpha val="100000"/>
                  </a:srgbClr>
                </a:solidFill>
                <a:latin typeface="宋体" panose="02010600030101010101" pitchFamily="2" charset="-122"/>
                <a:ea typeface="宋体" panose="02010600030101010101" pitchFamily="2" charset="-122"/>
              </a:endParaRPr>
            </a:p>
          </p:txBody>
        </p:sp>
      </p:grpSp>
      <p:sp>
        <p:nvSpPr>
          <p:cNvPr id="11" name="形状2"/>
          <p:cNvSpPr txBox="1"/>
          <p:nvPr/>
        </p:nvSpPr>
        <p:spPr>
          <a:xfrm>
            <a:off x="4857150" y="3640550"/>
            <a:ext cx="395792" cy="271967"/>
          </a:xfrm>
          <a:custGeom>
            <a:avLst/>
            <a:gdLst>
              <a:gd name="connsiteX0" fmla="*/ 197896 w 395792"/>
              <a:gd name="connsiteY0" fmla="*/ 0 h 271967"/>
              <a:gd name="connsiteX1" fmla="*/ 307191 w 395792"/>
              <a:gd name="connsiteY1" fmla="*/ 0 h 271967"/>
              <a:gd name="connsiteX2" fmla="*/ 395792 w 395792"/>
              <a:gd name="connsiteY2" fmla="*/ 211085 h 271967"/>
              <a:gd name="connsiteX3" fmla="*/ 88601 w 395792"/>
              <a:gd name="connsiteY3" fmla="*/ 271967 h 271967"/>
              <a:gd name="connsiteX4" fmla="*/ 0 w 395792"/>
              <a:gd name="connsiteY4" fmla="*/ 60882 h 27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92" h="271967">
                <a:moveTo>
                  <a:pt x="197896" y="0"/>
                </a:moveTo>
                <a:cubicBezTo>
                  <a:pt x="307191" y="0"/>
                  <a:pt x="395792" y="60882"/>
                  <a:pt x="395792" y="135984"/>
                </a:cubicBezTo>
                <a:cubicBezTo>
                  <a:pt x="395792" y="211085"/>
                  <a:pt x="307191" y="271967"/>
                  <a:pt x="197896" y="271967"/>
                </a:cubicBezTo>
                <a:cubicBezTo>
                  <a:pt x="88601" y="271967"/>
                  <a:pt x="0" y="211085"/>
                  <a:pt x="0" y="135984"/>
                </a:cubicBezTo>
                <a:cubicBezTo>
                  <a:pt x="0" y="60882"/>
                  <a:pt x="88601" y="0"/>
                  <a:pt x="197896" y="0"/>
                </a:cubicBezTo>
                <a:close/>
              </a:path>
            </a:pathLst>
          </a:custGeom>
          <a:solidFill>
            <a:srgbClr val="5C81CC">
              <a:alpha val="67000"/>
            </a:srgbClr>
          </a:solidFill>
          <a:ln w="9525">
            <a:solidFill>
              <a:srgbClr val="FFFFFF">
                <a:alpha val="0"/>
              </a:srgbClr>
            </a:solidFill>
          </a:ln>
        </p:spPr>
        <p:txBody>
          <a:bodyPr anchor="ctr"/>
          <a:lstStyle/>
          <a:p>
            <a:pPr marL="0" algn="ctr"/>
          </a:p>
        </p:txBody>
      </p:sp>
      <p:sp>
        <p:nvSpPr>
          <p:cNvPr id="12" name="形状3"/>
          <p:cNvSpPr txBox="1"/>
          <p:nvPr/>
        </p:nvSpPr>
        <p:spPr>
          <a:xfrm>
            <a:off x="260023" y="2591181"/>
            <a:ext cx="976817" cy="379724"/>
          </a:xfrm>
          <a:custGeom>
            <a:avLst/>
            <a:gdLst>
              <a:gd name="connsiteX0" fmla="*/ 488409 w 976817"/>
              <a:gd name="connsiteY0" fmla="*/ 0 h 379724"/>
              <a:gd name="connsiteX1" fmla="*/ 758149 w 976817"/>
              <a:gd name="connsiteY1" fmla="*/ 0 h 379724"/>
              <a:gd name="connsiteX2" fmla="*/ 976817 w 976817"/>
              <a:gd name="connsiteY2" fmla="*/ 294720 h 379724"/>
              <a:gd name="connsiteX3" fmla="*/ 218668 w 976817"/>
              <a:gd name="connsiteY3" fmla="*/ 379724 h 379724"/>
              <a:gd name="connsiteX4" fmla="*/ 0 w 976817"/>
              <a:gd name="connsiteY4" fmla="*/ 85004 h 37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817" h="379724">
                <a:moveTo>
                  <a:pt x="488409" y="0"/>
                </a:moveTo>
                <a:cubicBezTo>
                  <a:pt x="758149" y="0"/>
                  <a:pt x="976817" y="85004"/>
                  <a:pt x="976817" y="189862"/>
                </a:cubicBezTo>
                <a:cubicBezTo>
                  <a:pt x="976817" y="294720"/>
                  <a:pt x="758149" y="379724"/>
                  <a:pt x="488409" y="379724"/>
                </a:cubicBezTo>
                <a:cubicBezTo>
                  <a:pt x="218668" y="379724"/>
                  <a:pt x="0" y="294720"/>
                  <a:pt x="0" y="189862"/>
                </a:cubicBezTo>
                <a:cubicBezTo>
                  <a:pt x="0" y="85004"/>
                  <a:pt x="218668" y="0"/>
                  <a:pt x="488409" y="0"/>
                </a:cubicBezTo>
                <a:close/>
              </a:path>
            </a:pathLst>
          </a:custGeom>
          <a:solidFill>
            <a:srgbClr val="5C81CC">
              <a:alpha val="67000"/>
            </a:srgbClr>
          </a:solidFill>
          <a:ln w="9525">
            <a:solidFill>
              <a:srgbClr val="FFFFFF">
                <a:alpha val="0"/>
              </a:srgbClr>
            </a:solidFill>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83326" y="775717"/>
            <a:ext cx="4129256" cy="4369078"/>
            <a:chOff x="0" y="0"/>
            <a:chExt cx="4129256" cy="4369078"/>
          </a:xfrm>
        </p:grpSpPr>
        <p:sp>
          <p:nvSpPr>
            <p:cNvPr id="3" name="形状5"/>
            <p:cNvSpPr txBox="1"/>
            <p:nvPr/>
          </p:nvSpPr>
          <p:spPr>
            <a:xfrm>
              <a:off x="26670" y="60960"/>
              <a:ext cx="4072106" cy="3947234"/>
            </a:xfrm>
            <a:prstGeom prst="rect">
              <a:avLst/>
            </a:prstGeom>
            <a:solidFill>
              <a:srgbClr val="FFFFFF">
                <a:alpha val="100000"/>
              </a:srgbClr>
            </a:solidFill>
            <a:ln w="19050">
              <a:solidFill>
                <a:srgbClr val="00B0F0">
                  <a:alpha val="100000"/>
                </a:srgbClr>
              </a:solidFill>
              <a:prstDash val="sysDash"/>
            </a:ln>
          </p:spPr>
          <p:txBody>
            <a:bodyPr anchor="ctr"/>
            <a:lstStyle/>
            <a:p>
              <a:pPr marL="0" algn="ctr"/>
            </a:p>
          </p:txBody>
        </p:sp>
        <p:sp>
          <p:nvSpPr>
            <p:cNvPr id="4" name="文本1"/>
            <p:cNvSpPr txBox="1"/>
            <p:nvPr/>
          </p:nvSpPr>
          <p:spPr>
            <a:xfrm>
              <a:off x="0" y="0"/>
              <a:ext cx="4129256" cy="4369078"/>
            </a:xfrm>
            <a:prstGeom prst="rect">
              <a:avLst/>
            </a:prstGeom>
            <a:noFill/>
          </p:spPr>
          <p:txBody>
            <a:bodyPr anchor="t"/>
            <a:lstStyle/>
            <a:p>
              <a:pPr marL="0" algn="l"/>
              <a:r>
                <a:rPr lang="zh-CN" altLang="en-US" sz="2100" b="1" i="0">
                  <a:solidFill>
                    <a:srgbClr val="C00000">
                      <a:alpha val="100000"/>
                    </a:srgbClr>
                  </a:solidFill>
                  <a:latin typeface="Times New Roman" panose="02020603050405020304"/>
                  <a:ea typeface="Times New Roman" panose="02020603050405020304"/>
                </a:rPr>
                <a:t>a</a:t>
              </a:r>
              <a:r>
                <a:rPr lang="zh-CN" altLang="en-US" sz="2100" b="0" i="0">
                  <a:solidFill>
                    <a:srgbClr val="000000">
                      <a:alpha val="100000"/>
                    </a:srgbClr>
                  </a:solidFill>
                  <a:latin typeface="Times New Roman" panose="02020603050405020304"/>
                  <a:ea typeface="Times New Roman" panose="02020603050405020304"/>
                </a:rPr>
                <a:t> Located off the coast of North-east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Australia, the Great Barrier Reef is</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the largest living thing on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planet.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b</a:t>
              </a:r>
              <a:r>
                <a:rPr lang="zh-CN" altLang="en-US" sz="2100" b="0" i="0">
                  <a:solidFill>
                    <a:srgbClr val="000000">
                      <a:alpha val="100000"/>
                    </a:srgbClr>
                  </a:solidFill>
                  <a:latin typeface="Times New Roman" panose="02020603050405020304"/>
                  <a:ea typeface="Times New Roman" panose="02020603050405020304"/>
                </a:rPr>
                <a:t> Whether it was a genuine job offer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or an eye-catching marketing</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event isn’t really important.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c</a:t>
              </a:r>
              <a:r>
                <a:rPr lang="zh-CN" altLang="en-US" sz="2100" b="0" i="0">
                  <a:solidFill>
                    <a:srgbClr val="000000">
                      <a:alpha val="100000"/>
                    </a:srgbClr>
                  </a:solidFill>
                  <a:latin typeface="Times New Roman" panose="02020603050405020304"/>
                  <a:ea typeface="Times New Roman" panose="02020603050405020304"/>
                </a:rPr>
                <a:t> This call for an island caretaker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attracted interest from all over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world.</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d</a:t>
              </a:r>
              <a:r>
                <a:rPr lang="zh-CN" altLang="en-US" sz="2100" b="0" i="0">
                  <a:solidFill>
                    <a:srgbClr val="000000">
                      <a:alpha val="100000"/>
                    </a:srgbClr>
                  </a:solidFill>
                  <a:latin typeface="Times New Roman" panose="02020603050405020304"/>
                  <a:ea typeface="Times New Roman" panose="02020603050405020304"/>
                </a:rPr>
                <a:t> Ben did a lot during his time as an</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island caretaker.</a:t>
              </a:r>
              <a:endParaRPr lang="zh-CN" altLang="en-US" sz="2100" b="0" i="0">
                <a:solidFill>
                  <a:srgbClr val="000000">
                    <a:alpha val="100000"/>
                  </a:srgbClr>
                </a:solidFill>
                <a:latin typeface="Times New Roman" panose="02020603050405020304"/>
                <a:ea typeface="Times New Roman" panose="02020603050405020304"/>
              </a:endParaRPr>
            </a:p>
          </p:txBody>
        </p:sp>
      </p:grpSp>
      <p:sp>
        <p:nvSpPr>
          <p:cNvPr id="5" name="形状1"/>
          <p:cNvSpPr txBox="1"/>
          <p:nvPr/>
        </p:nvSpPr>
        <p:spPr>
          <a:xfrm>
            <a:off x="109996" y="902008"/>
            <a:ext cx="4053096" cy="1241113"/>
          </a:xfrm>
          <a:prstGeom prst="roundRect">
            <a:avLst/>
          </a:prstGeom>
          <a:solidFill>
            <a:srgbClr val="FFFFFF">
              <a:alpha val="0"/>
            </a:srgbClr>
          </a:solidFill>
          <a:ln w="38100">
            <a:solidFill>
              <a:srgbClr val="0000FF">
                <a:alpha val="100000"/>
              </a:srgbClr>
            </a:solidFill>
            <a:prstDash val="solid"/>
            <a:headEnd type="none" w="med" len="med"/>
            <a:tailEnd type="none" w="med" len="med"/>
          </a:ln>
        </p:spPr>
        <p:txBody>
          <a:bodyPr anchor="ctr"/>
          <a:lstStyle/>
          <a:p>
            <a:pPr marL="0" algn="ctr"/>
          </a:p>
        </p:txBody>
      </p:sp>
      <p:pic>
        <p:nvPicPr>
          <p:cNvPr id="6" name="图片1"/>
          <p:cNvPicPr>
            <a:picLocks noChangeAspect="1"/>
          </p:cNvPicPr>
          <p:nvPr/>
        </p:nvPicPr>
        <p:blipFill>
          <a:blip r:embed="rId1"/>
          <a:srcRect l="31663" t="50000" r="14539" b="25878"/>
          <a:stretch>
            <a:fillRect/>
          </a:stretch>
        </p:blipFill>
        <p:spPr>
          <a:xfrm>
            <a:off x="4579954" y="2018812"/>
            <a:ext cx="3901168" cy="2335136"/>
          </a:xfrm>
          <a:prstGeom prst="rect">
            <a:avLst/>
          </a:prstGeom>
        </p:spPr>
      </p:pic>
      <p:sp>
        <p:nvSpPr>
          <p:cNvPr id="7" name="形状2"/>
          <p:cNvSpPr txBox="1"/>
          <p:nvPr/>
        </p:nvSpPr>
        <p:spPr>
          <a:xfrm>
            <a:off x="4980561" y="2438593"/>
            <a:ext cx="3229653" cy="1191"/>
          </a:xfrm>
          <a:prstGeom prst="line">
            <a:avLst/>
          </a:prstGeom>
          <a:solidFill>
            <a:srgbClr val="FFFFFF">
              <a:alpha val="0"/>
            </a:srgbClr>
          </a:solidFill>
          <a:ln w="57150">
            <a:solidFill>
              <a:srgbClr val="FF0000">
                <a:alpha val="100000"/>
              </a:srgbClr>
            </a:solidFill>
            <a:prstDash val="solid"/>
          </a:ln>
        </p:spPr>
        <p:txBody>
          <a:bodyPr anchor="ctr"/>
          <a:lstStyle/>
          <a:p>
            <a:pPr marL="0" algn="ctr"/>
          </a:p>
        </p:txBody>
      </p:sp>
      <p:sp>
        <p:nvSpPr>
          <p:cNvPr id="8" name="形状3"/>
          <p:cNvSpPr txBox="1"/>
          <p:nvPr/>
        </p:nvSpPr>
        <p:spPr>
          <a:xfrm>
            <a:off x="7380312" y="2949792"/>
            <a:ext cx="702078" cy="42862"/>
          </a:xfrm>
          <a:prstGeom prst="line">
            <a:avLst/>
          </a:prstGeom>
          <a:solidFill>
            <a:srgbClr val="FFFFFF">
              <a:alpha val="0"/>
            </a:srgbClr>
          </a:solidFill>
          <a:ln w="57150">
            <a:solidFill>
              <a:srgbClr val="FF0000">
                <a:alpha val="100000"/>
              </a:srgbClr>
            </a:solidFill>
            <a:prstDash val="solid"/>
          </a:ln>
        </p:spPr>
        <p:txBody>
          <a:bodyPr anchor="ctr"/>
          <a:lstStyle/>
          <a:p>
            <a:pPr marL="0" algn="ctr"/>
          </a:p>
        </p:txBody>
      </p:sp>
      <p:sp>
        <p:nvSpPr>
          <p:cNvPr id="9" name="形状4"/>
          <p:cNvSpPr txBox="1"/>
          <p:nvPr/>
        </p:nvSpPr>
        <p:spPr>
          <a:xfrm>
            <a:off x="4896036" y="3165811"/>
            <a:ext cx="2024098" cy="1191"/>
          </a:xfrm>
          <a:prstGeom prst="line">
            <a:avLst/>
          </a:prstGeom>
          <a:solidFill>
            <a:srgbClr val="FFFFFF">
              <a:alpha val="0"/>
            </a:srgbClr>
          </a:solidFill>
          <a:ln w="57150">
            <a:solidFill>
              <a:srgbClr val="FF0000">
                <a:alpha val="100000"/>
              </a:srgbClr>
            </a:solidFill>
            <a:prstDash val="solid"/>
          </a:ln>
        </p:spPr>
        <p:txBody>
          <a:bodyPr anchor="ctr"/>
          <a:lstStyle/>
          <a:p>
            <a:pPr marL="0" algn="ctr"/>
          </a:p>
        </p:txBody>
      </p:sp>
      <p:grpSp>
        <p:nvGrpSpPr>
          <p:cNvPr id="10" name="组合2"/>
          <p:cNvGrpSpPr/>
          <p:nvPr/>
        </p:nvGrpSpPr>
        <p:grpSpPr>
          <a:xfrm>
            <a:off x="4803162" y="1298172"/>
            <a:ext cx="3850815" cy="864480"/>
            <a:chOff x="0" y="0"/>
            <a:chExt cx="3850815" cy="864480"/>
          </a:xfrm>
        </p:grpSpPr>
        <p:sp>
          <p:nvSpPr>
            <p:cNvPr id="11" name="形状6"/>
            <p:cNvSpPr txBox="1"/>
            <p:nvPr/>
          </p:nvSpPr>
          <p:spPr>
            <a:xfrm>
              <a:off x="9081" y="6135"/>
              <a:ext cx="3789656" cy="858345"/>
            </a:xfrm>
            <a:prstGeom prst="rect">
              <a:avLst/>
            </a:prstGeom>
            <a:solidFill>
              <a:srgbClr val="0C0C0C">
                <a:alpha val="100000"/>
              </a:srgbClr>
            </a:solidFill>
            <a:ln w="9525">
              <a:solidFill>
                <a:srgbClr val="FFFFFF">
                  <a:alpha val="0"/>
                </a:srgbClr>
              </a:solidFill>
            </a:ln>
          </p:spPr>
          <p:txBody>
            <a:bodyPr anchor="ctr"/>
            <a:lstStyle/>
            <a:p>
              <a:pPr marL="0" algn="ctr"/>
            </a:p>
          </p:txBody>
        </p:sp>
        <p:sp>
          <p:nvSpPr>
            <p:cNvPr id="12" name="文本2"/>
            <p:cNvSpPr txBox="1"/>
            <p:nvPr/>
          </p:nvSpPr>
          <p:spPr>
            <a:xfrm>
              <a:off x="0" y="0"/>
              <a:ext cx="3850815" cy="759805"/>
            </a:xfrm>
            <a:prstGeom prst="rect">
              <a:avLst/>
            </a:prstGeom>
            <a:noFill/>
          </p:spPr>
          <p:txBody>
            <a:bodyPr anchor="t"/>
            <a:lstStyle/>
            <a:p>
              <a:pPr marL="0" algn="l"/>
              <a:r>
                <a:rPr lang="zh-CN" altLang="en-US" sz="1800" b="0" i="0">
                  <a:solidFill>
                    <a:srgbClr val="FF0000">
                      <a:alpha val="100000"/>
                    </a:srgbClr>
                  </a:solidFill>
                  <a:latin typeface="宋体" panose="02010600030101010101" pitchFamily="2" charset="-122"/>
                  <a:ea typeface="宋体" panose="02010600030101010101" pitchFamily="2" charset="-122"/>
                </a:rPr>
                <a:t>话题一致/词汇共现</a:t>
              </a:r>
              <a:r>
                <a:rPr lang="zh-CN" altLang="en-US" sz="1800" b="0" i="0">
                  <a:solidFill>
                    <a:srgbClr val="FF0000">
                      <a:alpha val="100000"/>
                    </a:srgbClr>
                  </a:solidFill>
                  <a:latin typeface="Calibri" panose="020F0502020204030204"/>
                  <a:ea typeface="Calibri" panose="020F0502020204030204"/>
                </a:rPr>
                <a:t>——</a:t>
              </a:r>
              <a:r>
                <a:rPr lang="zh-CN" altLang="en-US" sz="1800" b="0" i="0">
                  <a:solidFill>
                    <a:srgbClr val="FF0000">
                      <a:alpha val="100000"/>
                    </a:srgbClr>
                  </a:solidFill>
                  <a:latin typeface="宋体" panose="02010600030101010101" pitchFamily="2" charset="-122"/>
                  <a:ea typeface="宋体" panose="02010600030101010101" pitchFamily="2" charset="-122"/>
                </a:rPr>
                <a:t>经常在同一语境出现，用于对某物描述和介绍。</a:t>
              </a:r>
              <a:endParaRPr lang="zh-CN" altLang="en-US" sz="1800" b="0" i="0">
                <a:solidFill>
                  <a:srgbClr val="FF0000">
                    <a:alpha val="100000"/>
                  </a:srgbClr>
                </a:solidFill>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109995" y="383429"/>
            <a:ext cx="4129259" cy="4169950"/>
            <a:chOff x="0" y="0"/>
            <a:chExt cx="4129259" cy="4169950"/>
          </a:xfrm>
        </p:grpSpPr>
        <p:sp>
          <p:nvSpPr>
            <p:cNvPr id="3" name="形状5"/>
            <p:cNvSpPr txBox="1"/>
            <p:nvPr/>
          </p:nvSpPr>
          <p:spPr>
            <a:xfrm>
              <a:off x="0" y="0"/>
              <a:ext cx="4072109" cy="4111542"/>
            </a:xfrm>
            <a:prstGeom prst="rect">
              <a:avLst/>
            </a:prstGeom>
            <a:solidFill>
              <a:srgbClr val="FFFFFF">
                <a:alpha val="100000"/>
              </a:srgbClr>
            </a:solidFill>
            <a:ln w="19050">
              <a:solidFill>
                <a:srgbClr val="00B0F0">
                  <a:alpha val="100000"/>
                </a:srgbClr>
              </a:solidFill>
              <a:prstDash val="sysDash"/>
            </a:ln>
          </p:spPr>
          <p:txBody>
            <a:bodyPr anchor="ctr"/>
            <a:lstStyle/>
            <a:p>
              <a:pPr marL="0" algn="ctr"/>
            </a:p>
          </p:txBody>
        </p:sp>
        <p:sp>
          <p:nvSpPr>
            <p:cNvPr id="4" name="文本1"/>
            <p:cNvSpPr txBox="1"/>
            <p:nvPr/>
          </p:nvSpPr>
          <p:spPr>
            <a:xfrm>
              <a:off x="0" y="0"/>
              <a:ext cx="4129259" cy="4169950"/>
            </a:xfrm>
            <a:prstGeom prst="rect">
              <a:avLst/>
            </a:prstGeom>
            <a:noFill/>
          </p:spPr>
          <p:txBody>
            <a:bodyPr anchor="t"/>
            <a:lstStyle/>
            <a:p>
              <a:pPr marL="0" algn="l"/>
              <a:r>
                <a:rPr lang="zh-CN" altLang="en-US" sz="2100" b="1" i="0">
                  <a:solidFill>
                    <a:srgbClr val="C00000">
                      <a:alpha val="100000"/>
                    </a:srgbClr>
                  </a:solidFill>
                  <a:latin typeface="Times New Roman" panose="02020603050405020304"/>
                  <a:ea typeface="Times New Roman" panose="02020603050405020304"/>
                </a:rPr>
                <a:t>a</a:t>
              </a:r>
              <a:r>
                <a:rPr lang="zh-CN" altLang="en-US" sz="2100" b="0" i="0">
                  <a:solidFill>
                    <a:srgbClr val="000000">
                      <a:alpha val="100000"/>
                    </a:srgbClr>
                  </a:solidFill>
                  <a:latin typeface="Times New Roman" panose="02020603050405020304"/>
                  <a:ea typeface="Times New Roman" panose="02020603050405020304"/>
                </a:rPr>
                <a:t> Located off the coast of North-east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Australia, the Great Barrier Reef is</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the largest living thing on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planet.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b</a:t>
              </a:r>
              <a:r>
                <a:rPr lang="zh-CN" altLang="en-US" sz="2100" b="0" i="0">
                  <a:solidFill>
                    <a:srgbClr val="000000">
                      <a:alpha val="100000"/>
                    </a:srgbClr>
                  </a:solidFill>
                  <a:latin typeface="Times New Roman" panose="02020603050405020304"/>
                  <a:ea typeface="Times New Roman" panose="02020603050405020304"/>
                </a:rPr>
                <a:t> Whether it was a genuine job offer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or an eye-catching marketing</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event isn’t really important.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c</a:t>
              </a:r>
              <a:r>
                <a:rPr lang="zh-CN" altLang="en-US" sz="2100" b="0" i="0">
                  <a:solidFill>
                    <a:srgbClr val="000000">
                      <a:alpha val="100000"/>
                    </a:srgbClr>
                  </a:solidFill>
                  <a:latin typeface="Times New Roman" panose="02020603050405020304"/>
                  <a:ea typeface="Times New Roman" panose="02020603050405020304"/>
                </a:rPr>
                <a:t> This call for an island caretaker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attracted interest from all over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world.</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d</a:t>
              </a:r>
              <a:r>
                <a:rPr lang="zh-CN" altLang="en-US" sz="2100" b="0" i="0">
                  <a:solidFill>
                    <a:srgbClr val="000000">
                      <a:alpha val="100000"/>
                    </a:srgbClr>
                  </a:solidFill>
                  <a:latin typeface="Times New Roman" panose="02020603050405020304"/>
                  <a:ea typeface="Times New Roman" panose="02020603050405020304"/>
                </a:rPr>
                <a:t> Ben did a lot during his time as an</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island caretaker.</a:t>
              </a:r>
              <a:endParaRPr lang="zh-CN" altLang="en-US" sz="2100" b="0" i="0">
                <a:solidFill>
                  <a:srgbClr val="000000">
                    <a:alpha val="100000"/>
                  </a:srgbClr>
                </a:solidFill>
                <a:latin typeface="Times New Roman" panose="02020603050405020304"/>
                <a:ea typeface="Times New Roman" panose="02020603050405020304"/>
              </a:endParaRPr>
            </a:p>
          </p:txBody>
        </p:sp>
      </p:grpSp>
      <p:sp>
        <p:nvSpPr>
          <p:cNvPr id="5" name="形状1"/>
          <p:cNvSpPr txBox="1"/>
          <p:nvPr/>
        </p:nvSpPr>
        <p:spPr>
          <a:xfrm>
            <a:off x="119501" y="3630671"/>
            <a:ext cx="4053096" cy="648072"/>
          </a:xfrm>
          <a:prstGeom prst="roundRect">
            <a:avLst/>
          </a:prstGeom>
          <a:solidFill>
            <a:srgbClr val="FFFFFF">
              <a:alpha val="0"/>
            </a:srgbClr>
          </a:solidFill>
          <a:ln w="38100">
            <a:solidFill>
              <a:srgbClr val="0000FF">
                <a:alpha val="100000"/>
              </a:srgbClr>
            </a:solidFill>
            <a:prstDash val="solid"/>
            <a:headEnd type="none" w="med" len="med"/>
            <a:tailEnd type="none" w="med" len="med"/>
          </a:ln>
        </p:spPr>
        <p:txBody>
          <a:bodyPr anchor="ctr"/>
          <a:lstStyle/>
          <a:p>
            <a:pPr marL="0" algn="ctr"/>
          </a:p>
        </p:txBody>
      </p:sp>
      <p:pic>
        <p:nvPicPr>
          <p:cNvPr id="6" name="图片1"/>
          <p:cNvPicPr>
            <a:picLocks noChangeAspect="1"/>
          </p:cNvPicPr>
          <p:nvPr/>
        </p:nvPicPr>
        <p:blipFill>
          <a:blip r:embed="rId1"/>
          <a:srcRect l="12358" t="44242" r="3634" b="6787"/>
          <a:stretch>
            <a:fillRect/>
          </a:stretch>
        </p:blipFill>
        <p:spPr>
          <a:xfrm>
            <a:off x="5024923" y="280978"/>
            <a:ext cx="3239144" cy="4234809"/>
          </a:xfrm>
          <a:prstGeom prst="rect">
            <a:avLst/>
          </a:prstGeom>
        </p:spPr>
      </p:pic>
      <p:grpSp>
        <p:nvGrpSpPr>
          <p:cNvPr id="7" name="组合2"/>
          <p:cNvGrpSpPr/>
          <p:nvPr/>
        </p:nvGrpSpPr>
        <p:grpSpPr>
          <a:xfrm>
            <a:off x="5147928" y="442349"/>
            <a:ext cx="3407189" cy="465993"/>
            <a:chOff x="0" y="0"/>
            <a:chExt cx="3407189" cy="465993"/>
          </a:xfrm>
        </p:grpSpPr>
        <p:sp>
          <p:nvSpPr>
            <p:cNvPr id="8" name="形状6"/>
            <p:cNvSpPr txBox="1"/>
            <p:nvPr/>
          </p:nvSpPr>
          <p:spPr>
            <a:xfrm>
              <a:off x="0" y="60961"/>
              <a:ext cx="2985678" cy="346251"/>
            </a:xfrm>
            <a:prstGeom prst="rect">
              <a:avLst/>
            </a:prstGeom>
            <a:solidFill>
              <a:srgbClr val="0C0C0C">
                <a:alpha val="100000"/>
              </a:srgbClr>
            </a:solidFill>
            <a:ln w="9525">
              <a:solidFill>
                <a:srgbClr val="FFFFFF">
                  <a:alpha val="0"/>
                </a:srgbClr>
              </a:solidFill>
            </a:ln>
          </p:spPr>
          <p:txBody>
            <a:bodyPr anchor="ctr"/>
            <a:lstStyle/>
            <a:p>
              <a:pPr marL="0" algn="ctr"/>
            </a:p>
          </p:txBody>
        </p:sp>
        <p:sp>
          <p:nvSpPr>
            <p:cNvPr id="9" name="文本2"/>
            <p:cNvSpPr txBox="1"/>
            <p:nvPr/>
          </p:nvSpPr>
          <p:spPr>
            <a:xfrm>
              <a:off x="360751" y="0"/>
              <a:ext cx="3046438" cy="465993"/>
            </a:xfrm>
            <a:prstGeom prst="rect">
              <a:avLst/>
            </a:prstGeom>
            <a:noFill/>
          </p:spPr>
          <p:txBody>
            <a:bodyPr anchor="t"/>
            <a:lstStyle/>
            <a:p>
              <a:pPr marL="0" algn="l"/>
              <a:r>
                <a:rPr lang="zh-CN" altLang="en-US" sz="1800" b="1" i="0">
                  <a:solidFill>
                    <a:srgbClr val="FF0000">
                      <a:alpha val="100000"/>
                    </a:srgbClr>
                  </a:solidFill>
                  <a:latin typeface="宋体" panose="02010600030101010101" pitchFamily="2" charset="-122"/>
                  <a:ea typeface="宋体" panose="02010600030101010101" pitchFamily="2" charset="-122"/>
                </a:rPr>
                <a:t>代词指代/词汇重现</a:t>
              </a:r>
              <a:endParaRPr lang="zh-CN" altLang="en-US" sz="1800" b="1" i="0">
                <a:solidFill>
                  <a:srgbClr val="FF0000">
                    <a:alpha val="100000"/>
                  </a:srgbClr>
                </a:solidFill>
                <a:latin typeface="宋体" panose="02010600030101010101" pitchFamily="2" charset="-122"/>
                <a:ea typeface="宋体" panose="02010600030101010101" pitchFamily="2" charset="-122"/>
              </a:endParaRPr>
            </a:p>
          </p:txBody>
        </p:sp>
      </p:grpSp>
      <p:sp>
        <p:nvSpPr>
          <p:cNvPr id="10" name="形状2"/>
          <p:cNvSpPr txBox="1"/>
          <p:nvPr/>
        </p:nvSpPr>
        <p:spPr>
          <a:xfrm>
            <a:off x="7551982" y="2885494"/>
            <a:ext cx="486280" cy="331499"/>
          </a:xfrm>
          <a:custGeom>
            <a:avLst/>
            <a:gdLst>
              <a:gd name="connsiteX0" fmla="*/ 243140 w 486280"/>
              <a:gd name="connsiteY0" fmla="*/ 0 h 331499"/>
              <a:gd name="connsiteX1" fmla="*/ 377422 w 486280"/>
              <a:gd name="connsiteY1" fmla="*/ 0 h 331499"/>
              <a:gd name="connsiteX2" fmla="*/ 486280 w 486280"/>
              <a:gd name="connsiteY2" fmla="*/ 257290 h 331499"/>
              <a:gd name="connsiteX3" fmla="*/ 108857 w 486280"/>
              <a:gd name="connsiteY3" fmla="*/ 331499 h 331499"/>
              <a:gd name="connsiteX4" fmla="*/ 0 w 486280"/>
              <a:gd name="connsiteY4" fmla="*/ 74208 h 3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80" h="331499">
                <a:moveTo>
                  <a:pt x="243140" y="0"/>
                </a:moveTo>
                <a:cubicBezTo>
                  <a:pt x="377422" y="0"/>
                  <a:pt x="486280" y="74208"/>
                  <a:pt x="486280" y="165749"/>
                </a:cubicBezTo>
                <a:cubicBezTo>
                  <a:pt x="486280" y="257290"/>
                  <a:pt x="377422" y="331499"/>
                  <a:pt x="243140" y="331499"/>
                </a:cubicBezTo>
                <a:cubicBezTo>
                  <a:pt x="108857" y="331499"/>
                  <a:pt x="0" y="257290"/>
                  <a:pt x="0" y="165749"/>
                </a:cubicBezTo>
                <a:cubicBezTo>
                  <a:pt x="0" y="74208"/>
                  <a:pt x="108857" y="0"/>
                  <a:pt x="243140" y="0"/>
                </a:cubicBezTo>
                <a:close/>
              </a:path>
            </a:pathLst>
          </a:custGeom>
          <a:solidFill>
            <a:srgbClr val="5C81CC">
              <a:alpha val="67000"/>
            </a:srgbClr>
          </a:solidFill>
          <a:ln w="9525">
            <a:solidFill>
              <a:srgbClr val="FFFFFF">
                <a:alpha val="0"/>
              </a:srgbClr>
            </a:solidFill>
          </a:ln>
        </p:spPr>
        <p:txBody>
          <a:bodyPr anchor="ctr"/>
          <a:lstStyle/>
          <a:p>
            <a:pPr marL="0" algn="ctr"/>
          </a:p>
        </p:txBody>
      </p:sp>
      <p:sp>
        <p:nvSpPr>
          <p:cNvPr id="11" name="形状3"/>
          <p:cNvSpPr txBox="1"/>
          <p:nvPr/>
        </p:nvSpPr>
        <p:spPr>
          <a:xfrm>
            <a:off x="7235028" y="1180062"/>
            <a:ext cx="272558" cy="331499"/>
          </a:xfrm>
          <a:custGeom>
            <a:avLst/>
            <a:gdLst>
              <a:gd name="connsiteX0" fmla="*/ 136279 w 272558"/>
              <a:gd name="connsiteY0" fmla="*/ 0 h 331499"/>
              <a:gd name="connsiteX1" fmla="*/ 211544 w 272558"/>
              <a:gd name="connsiteY1" fmla="*/ 0 h 331499"/>
              <a:gd name="connsiteX2" fmla="*/ 272558 w 272558"/>
              <a:gd name="connsiteY2" fmla="*/ 257290 h 331499"/>
              <a:gd name="connsiteX3" fmla="*/ 61014 w 272558"/>
              <a:gd name="connsiteY3" fmla="*/ 331499 h 331499"/>
              <a:gd name="connsiteX4" fmla="*/ 0 w 272558"/>
              <a:gd name="connsiteY4" fmla="*/ 74208 h 3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58" h="331499">
                <a:moveTo>
                  <a:pt x="136279" y="0"/>
                </a:moveTo>
                <a:cubicBezTo>
                  <a:pt x="211544" y="0"/>
                  <a:pt x="272558" y="74208"/>
                  <a:pt x="272558" y="165749"/>
                </a:cubicBezTo>
                <a:cubicBezTo>
                  <a:pt x="272558" y="257290"/>
                  <a:pt x="211544" y="331499"/>
                  <a:pt x="136279" y="331499"/>
                </a:cubicBezTo>
                <a:cubicBezTo>
                  <a:pt x="61014" y="331499"/>
                  <a:pt x="0" y="257290"/>
                  <a:pt x="0" y="165749"/>
                </a:cubicBezTo>
                <a:cubicBezTo>
                  <a:pt x="0" y="74208"/>
                  <a:pt x="61014" y="0"/>
                  <a:pt x="136279" y="0"/>
                </a:cubicBezTo>
                <a:close/>
              </a:path>
            </a:pathLst>
          </a:custGeom>
          <a:solidFill>
            <a:srgbClr val="5C81CC">
              <a:alpha val="67000"/>
            </a:srgbClr>
          </a:solidFill>
          <a:ln w="9525">
            <a:solidFill>
              <a:srgbClr val="FFFFFF">
                <a:alpha val="0"/>
              </a:srgbClr>
            </a:solidFill>
          </a:ln>
        </p:spPr>
        <p:txBody>
          <a:bodyPr anchor="ctr"/>
          <a:lstStyle/>
          <a:p>
            <a:pPr marL="0" algn="ctr"/>
          </a:p>
        </p:txBody>
      </p:sp>
      <p:sp>
        <p:nvSpPr>
          <p:cNvPr id="12" name="形状4"/>
          <p:cNvSpPr txBox="1"/>
          <p:nvPr/>
        </p:nvSpPr>
        <p:spPr>
          <a:xfrm>
            <a:off x="7384999" y="1854070"/>
            <a:ext cx="272558" cy="331499"/>
          </a:xfrm>
          <a:custGeom>
            <a:avLst/>
            <a:gdLst>
              <a:gd name="connsiteX0" fmla="*/ 136279 w 272558"/>
              <a:gd name="connsiteY0" fmla="*/ 0 h 331499"/>
              <a:gd name="connsiteX1" fmla="*/ 211544 w 272558"/>
              <a:gd name="connsiteY1" fmla="*/ 0 h 331499"/>
              <a:gd name="connsiteX2" fmla="*/ 272558 w 272558"/>
              <a:gd name="connsiteY2" fmla="*/ 257290 h 331499"/>
              <a:gd name="connsiteX3" fmla="*/ 61014 w 272558"/>
              <a:gd name="connsiteY3" fmla="*/ 331499 h 331499"/>
              <a:gd name="connsiteX4" fmla="*/ 0 w 272558"/>
              <a:gd name="connsiteY4" fmla="*/ 74208 h 3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58" h="331499">
                <a:moveTo>
                  <a:pt x="136279" y="0"/>
                </a:moveTo>
                <a:cubicBezTo>
                  <a:pt x="211544" y="0"/>
                  <a:pt x="272558" y="74208"/>
                  <a:pt x="272558" y="165749"/>
                </a:cubicBezTo>
                <a:cubicBezTo>
                  <a:pt x="272558" y="257290"/>
                  <a:pt x="211544" y="331499"/>
                  <a:pt x="136279" y="331499"/>
                </a:cubicBezTo>
                <a:cubicBezTo>
                  <a:pt x="61014" y="331499"/>
                  <a:pt x="0" y="257290"/>
                  <a:pt x="0" y="165749"/>
                </a:cubicBezTo>
                <a:cubicBezTo>
                  <a:pt x="0" y="74208"/>
                  <a:pt x="61014" y="0"/>
                  <a:pt x="136279" y="0"/>
                </a:cubicBezTo>
                <a:close/>
              </a:path>
            </a:pathLst>
          </a:custGeom>
          <a:solidFill>
            <a:srgbClr val="5C81CC">
              <a:alpha val="67000"/>
            </a:srgbClr>
          </a:solidFill>
          <a:ln w="9525">
            <a:solidFill>
              <a:srgbClr val="FFFFFF">
                <a:alpha val="0"/>
              </a:srgbClr>
            </a:solidFill>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126054" y="188195"/>
            <a:ext cx="4129259" cy="4083329"/>
            <a:chOff x="0" y="0"/>
            <a:chExt cx="4129259" cy="4083329"/>
          </a:xfrm>
        </p:grpSpPr>
        <p:sp>
          <p:nvSpPr>
            <p:cNvPr id="3" name="形状3"/>
            <p:cNvSpPr txBox="1"/>
            <p:nvPr/>
          </p:nvSpPr>
          <p:spPr>
            <a:xfrm>
              <a:off x="26670" y="60960"/>
              <a:ext cx="4072106" cy="3947234"/>
            </a:xfrm>
            <a:prstGeom prst="rect">
              <a:avLst/>
            </a:prstGeom>
            <a:solidFill>
              <a:srgbClr val="FFFFFF">
                <a:alpha val="100000"/>
              </a:srgbClr>
            </a:solidFill>
            <a:ln w="19050">
              <a:solidFill>
                <a:srgbClr val="00B0F0">
                  <a:alpha val="100000"/>
                </a:srgbClr>
              </a:solidFill>
              <a:prstDash val="sysDash"/>
            </a:ln>
          </p:spPr>
          <p:txBody>
            <a:bodyPr anchor="ctr"/>
            <a:lstStyle/>
            <a:p>
              <a:pPr marL="0" algn="ctr"/>
            </a:p>
          </p:txBody>
        </p:sp>
        <p:sp>
          <p:nvSpPr>
            <p:cNvPr id="4" name="文本1"/>
            <p:cNvSpPr txBox="1"/>
            <p:nvPr/>
          </p:nvSpPr>
          <p:spPr>
            <a:xfrm>
              <a:off x="0" y="0"/>
              <a:ext cx="4129259" cy="4083329"/>
            </a:xfrm>
            <a:prstGeom prst="rect">
              <a:avLst/>
            </a:prstGeom>
            <a:noFill/>
          </p:spPr>
          <p:txBody>
            <a:bodyPr anchor="t"/>
            <a:lstStyle/>
            <a:p>
              <a:pPr marL="0" algn="l"/>
              <a:r>
                <a:rPr lang="zh-CN" altLang="en-US" sz="2100" b="1" i="0">
                  <a:solidFill>
                    <a:srgbClr val="C00000">
                      <a:alpha val="100000"/>
                    </a:srgbClr>
                  </a:solidFill>
                  <a:latin typeface="Times New Roman" panose="02020603050405020304"/>
                  <a:ea typeface="Times New Roman" panose="02020603050405020304"/>
                </a:rPr>
                <a:t>a</a:t>
              </a:r>
              <a:r>
                <a:rPr lang="zh-CN" altLang="en-US" sz="2100" b="0" i="0">
                  <a:solidFill>
                    <a:srgbClr val="000000">
                      <a:alpha val="100000"/>
                    </a:srgbClr>
                  </a:solidFill>
                  <a:latin typeface="Times New Roman" panose="02020603050405020304"/>
                  <a:ea typeface="Times New Roman" panose="02020603050405020304"/>
                </a:rPr>
                <a:t> Located off the coast of North-east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Australia, the Great Barrier Reef is</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the largest living thing on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planet.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b</a:t>
              </a:r>
              <a:r>
                <a:rPr lang="zh-CN" altLang="en-US" sz="2100" b="0" i="0">
                  <a:solidFill>
                    <a:srgbClr val="000000">
                      <a:alpha val="100000"/>
                    </a:srgbClr>
                  </a:solidFill>
                  <a:latin typeface="Times New Roman" panose="02020603050405020304"/>
                  <a:ea typeface="Times New Roman" panose="02020603050405020304"/>
                </a:rPr>
                <a:t> Whether it was a genuine job offer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or an eye-catching marketing</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event isn’t really important.</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c</a:t>
              </a:r>
              <a:r>
                <a:rPr lang="zh-CN" altLang="en-US" sz="2100" b="0" i="0">
                  <a:solidFill>
                    <a:srgbClr val="000000">
                      <a:alpha val="100000"/>
                    </a:srgbClr>
                  </a:solidFill>
                  <a:latin typeface="Times New Roman" panose="02020603050405020304"/>
                  <a:ea typeface="Times New Roman" panose="02020603050405020304"/>
                </a:rPr>
                <a:t> This call for an island caretaker</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attracted interest from all over the</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world.</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1" i="0">
                  <a:solidFill>
                    <a:srgbClr val="C00000">
                      <a:alpha val="100000"/>
                    </a:srgbClr>
                  </a:solidFill>
                  <a:latin typeface="Times New Roman" panose="02020603050405020304"/>
                  <a:ea typeface="Times New Roman" panose="02020603050405020304"/>
                </a:rPr>
                <a:t>d</a:t>
              </a:r>
              <a:r>
                <a:rPr lang="zh-CN" altLang="en-US" sz="2100" b="0" i="0">
                  <a:solidFill>
                    <a:srgbClr val="000000">
                      <a:alpha val="100000"/>
                    </a:srgbClr>
                  </a:solidFill>
                  <a:latin typeface="Times New Roman" panose="02020603050405020304"/>
                  <a:ea typeface="Times New Roman" panose="02020603050405020304"/>
                </a:rPr>
                <a:t> Ben did a lot during his time as an</a:t>
              </a:r>
              <a:endParaRPr lang="zh-CN" altLang="en-US" sz="2100" b="0" i="0">
                <a:solidFill>
                  <a:srgbClr val="000000">
                    <a:alpha val="100000"/>
                  </a:srgbClr>
                </a:solidFill>
                <a:latin typeface="Times New Roman" panose="02020603050405020304"/>
                <a:ea typeface="Times New Roman" panose="02020603050405020304"/>
              </a:endParaRPr>
            </a:p>
            <a:p>
              <a:pPr marL="0" algn="l"/>
              <a:r>
                <a:rPr lang="zh-CN" altLang="en-US" sz="2100" b="0" i="0">
                  <a:solidFill>
                    <a:srgbClr val="000000">
                      <a:alpha val="100000"/>
                    </a:srgbClr>
                  </a:solidFill>
                  <a:latin typeface="Times New Roman" panose="02020603050405020304"/>
                  <a:ea typeface="Times New Roman" panose="02020603050405020304"/>
                </a:rPr>
                <a:t>   island caretaker.</a:t>
              </a:r>
              <a:endParaRPr lang="zh-CN" altLang="en-US" sz="2100" b="0" i="0">
                <a:solidFill>
                  <a:srgbClr val="000000">
                    <a:alpha val="100000"/>
                  </a:srgbClr>
                </a:solidFill>
                <a:latin typeface="Times New Roman" panose="02020603050405020304"/>
                <a:ea typeface="Times New Roman" panose="02020603050405020304"/>
              </a:endParaRPr>
            </a:p>
          </p:txBody>
        </p:sp>
      </p:grpSp>
      <p:sp>
        <p:nvSpPr>
          <p:cNvPr id="5" name="形状1"/>
          <p:cNvSpPr txBox="1"/>
          <p:nvPr/>
        </p:nvSpPr>
        <p:spPr>
          <a:xfrm>
            <a:off x="152724" y="1574699"/>
            <a:ext cx="4053096" cy="949588"/>
          </a:xfrm>
          <a:prstGeom prst="roundRect">
            <a:avLst/>
          </a:prstGeom>
          <a:solidFill>
            <a:srgbClr val="FFFFFF">
              <a:alpha val="0"/>
            </a:srgbClr>
          </a:solidFill>
          <a:ln w="38100">
            <a:solidFill>
              <a:srgbClr val="0000FF">
                <a:alpha val="100000"/>
              </a:srgbClr>
            </a:solidFill>
            <a:prstDash val="solid"/>
            <a:headEnd type="none" w="med" len="med"/>
            <a:tailEnd type="none" w="med" len="med"/>
          </a:ln>
        </p:spPr>
        <p:txBody>
          <a:bodyPr anchor="ctr"/>
          <a:lstStyle/>
          <a:p>
            <a:pPr marL="0" algn="ctr"/>
          </a:p>
        </p:txBody>
      </p:sp>
      <p:pic>
        <p:nvPicPr>
          <p:cNvPr id="6" name="图片1"/>
          <p:cNvPicPr>
            <a:picLocks noChangeAspect="1"/>
          </p:cNvPicPr>
          <p:nvPr/>
        </p:nvPicPr>
        <p:blipFill>
          <a:blip r:embed="rId1"/>
          <a:srcRect l="4442" t="29515" r="969" b="14727"/>
          <a:stretch>
            <a:fillRect/>
          </a:stretch>
        </p:blipFill>
        <p:spPr>
          <a:xfrm>
            <a:off x="4718342" y="695744"/>
            <a:ext cx="3723951" cy="3005966"/>
          </a:xfrm>
          <a:prstGeom prst="rect">
            <a:avLst/>
          </a:prstGeom>
        </p:spPr>
      </p:pic>
      <p:grpSp>
        <p:nvGrpSpPr>
          <p:cNvPr id="7" name="组合2"/>
          <p:cNvGrpSpPr/>
          <p:nvPr/>
        </p:nvGrpSpPr>
        <p:grpSpPr>
          <a:xfrm>
            <a:off x="5014265" y="651510"/>
            <a:ext cx="3491360" cy="465993"/>
            <a:chOff x="0" y="0"/>
            <a:chExt cx="3491360" cy="465993"/>
          </a:xfrm>
        </p:grpSpPr>
        <p:sp>
          <p:nvSpPr>
            <p:cNvPr id="8" name="形状4"/>
            <p:cNvSpPr txBox="1"/>
            <p:nvPr/>
          </p:nvSpPr>
          <p:spPr>
            <a:xfrm>
              <a:off x="0" y="60960"/>
              <a:ext cx="3411591" cy="346247"/>
            </a:xfrm>
            <a:prstGeom prst="rect">
              <a:avLst/>
            </a:prstGeom>
            <a:solidFill>
              <a:srgbClr val="0C0C0C">
                <a:alpha val="100000"/>
              </a:srgbClr>
            </a:solidFill>
            <a:ln w="9525">
              <a:solidFill>
                <a:srgbClr val="FFFFFF">
                  <a:alpha val="0"/>
                </a:srgbClr>
              </a:solidFill>
            </a:ln>
          </p:spPr>
          <p:txBody>
            <a:bodyPr anchor="ctr"/>
            <a:lstStyle/>
            <a:p>
              <a:pPr marL="0" algn="ctr"/>
            </a:p>
          </p:txBody>
        </p:sp>
        <p:sp>
          <p:nvSpPr>
            <p:cNvPr id="9" name="文本2"/>
            <p:cNvSpPr txBox="1"/>
            <p:nvPr/>
          </p:nvSpPr>
          <p:spPr>
            <a:xfrm>
              <a:off x="446208" y="0"/>
              <a:ext cx="3045152" cy="465993"/>
            </a:xfrm>
            <a:prstGeom prst="rect">
              <a:avLst/>
            </a:prstGeom>
            <a:noFill/>
          </p:spPr>
          <p:txBody>
            <a:bodyPr anchor="t"/>
            <a:lstStyle/>
            <a:p>
              <a:pPr marL="0" algn="l"/>
              <a:r>
                <a:rPr lang="zh-CN" altLang="en-US" sz="1800" b="0" i="0">
                  <a:solidFill>
                    <a:srgbClr val="FF0000">
                      <a:alpha val="100000"/>
                    </a:srgbClr>
                  </a:solidFill>
                  <a:latin typeface="宋体" panose="02010600030101010101" pitchFamily="2" charset="-122"/>
                  <a:ea typeface="宋体" panose="02010600030101010101" pitchFamily="2" charset="-122"/>
                </a:rPr>
                <a:t>词汇重现、逻辑关系。</a:t>
              </a:r>
              <a:endParaRPr lang="zh-CN" altLang="en-US" sz="1800" b="0" i="0">
                <a:solidFill>
                  <a:srgbClr val="FF0000">
                    <a:alpha val="100000"/>
                  </a:srgbClr>
                </a:solidFill>
                <a:latin typeface="宋体" panose="02010600030101010101" pitchFamily="2" charset="-122"/>
                <a:ea typeface="宋体" panose="02010600030101010101" pitchFamily="2" charset="-122"/>
              </a:endParaRPr>
            </a:p>
          </p:txBody>
        </p:sp>
      </p:grpSp>
      <p:sp>
        <p:nvSpPr>
          <p:cNvPr id="10" name="形状2"/>
          <p:cNvSpPr txBox="1"/>
          <p:nvPr/>
        </p:nvSpPr>
        <p:spPr>
          <a:xfrm>
            <a:off x="5120051" y="1425213"/>
            <a:ext cx="2481861" cy="1191"/>
          </a:xfrm>
          <a:prstGeom prst="line">
            <a:avLst/>
          </a:prstGeom>
          <a:solidFill>
            <a:srgbClr val="FFFFFF">
              <a:alpha val="0"/>
            </a:srgbClr>
          </a:solidFill>
          <a:ln w="57150">
            <a:solidFill>
              <a:srgbClr val="FF0000">
                <a:alpha val="100000"/>
              </a:srgbClr>
            </a:solidFill>
            <a:prstDash val="solid"/>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rcRect l="32229" t="4606" r="14135" b="64969"/>
          <a:stretch>
            <a:fillRect/>
          </a:stretch>
        </p:blipFill>
        <p:spPr>
          <a:xfrm>
            <a:off x="-5401" y="934012"/>
            <a:ext cx="3306956" cy="2726217"/>
          </a:xfrm>
          <a:prstGeom prst="rect">
            <a:avLst/>
          </a:prstGeom>
        </p:spPr>
      </p:pic>
      <p:graphicFrame>
        <p:nvGraphicFramePr>
          <p:cNvPr id="3" name="表格1"/>
          <p:cNvGraphicFramePr>
            <a:graphicFrameLocks noGrp="1"/>
          </p:cNvGraphicFramePr>
          <p:nvPr/>
        </p:nvGraphicFramePr>
        <p:xfrm>
          <a:off x="3263265" y="200358"/>
          <a:ext cx="5914339" cy="4480506"/>
        </p:xfrm>
        <a:graphic>
          <a:graphicData uri="http://schemas.openxmlformats.org/drawingml/2006/table">
            <a:tbl>
              <a:tblPr firstRow="1" bandRow="1">
                <a:tableStyleId>{5C22544A-7EE6-4342-B048-85BDC9FD1C3A}</a:tableStyleId>
              </a:tblPr>
              <a:tblGrid>
                <a:gridCol w="1553679"/>
                <a:gridCol w="4360660"/>
              </a:tblGrid>
              <a:tr h="550042">
                <a:tc>
                  <a:txBody>
                    <a:bodyPr wrap="square"/>
                    <a:lstStyle/>
                    <a:p>
                      <a:pPr marL="0" algn="ctr"/>
                      <a:r>
                        <a:rPr lang="zh-CN" altLang="en-US" sz="2100" b="1" i="0">
                          <a:solidFill>
                            <a:srgbClr val="FF0000">
                              <a:alpha val="100000"/>
                            </a:srgbClr>
                          </a:solidFill>
                          <a:latin typeface="Times New Roman" panose="02020603050405020304"/>
                          <a:ea typeface="Times New Roman" panose="02020603050405020304"/>
                        </a:rPr>
                        <a:t>Job</a:t>
                      </a:r>
                      <a:endParaRPr lang="zh-CN" altLang="en-US" sz="2100" b="1" i="0">
                        <a:solidFill>
                          <a:srgbClr val="FF0000">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59C49">
                        <a:alpha val="100000"/>
                      </a:srgbClr>
                    </a:solidFill>
                  </a:tcPr>
                </a:tc>
                <a:tc>
                  <a:txBody>
                    <a:bodyPr wrap="square"/>
                    <a:lstStyle/>
                    <a:p>
                      <a:pPr marL="0" algn="l"/>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59C49">
                        <a:alpha val="100000"/>
                      </a:srgbClr>
                    </a:solidFill>
                  </a:tcPr>
                </a:tc>
              </a:tr>
              <a:tr h="469674">
                <a:tc>
                  <a:txBody>
                    <a:bodyPr wrap="square"/>
                    <a:lstStyle/>
                    <a:p>
                      <a:pPr marL="0" algn="ctr"/>
                      <a:r>
                        <a:rPr lang="zh-CN" altLang="en-US" sz="1500" b="1" i="0">
                          <a:solidFill>
                            <a:srgbClr val="FF0000">
                              <a:alpha val="100000"/>
                            </a:srgbClr>
                          </a:solidFill>
                          <a:latin typeface="Times New Roman" panose="02020603050405020304"/>
                          <a:ea typeface="Times New Roman" panose="02020603050405020304"/>
                        </a:rPr>
                        <a:t>Location</a:t>
                      </a:r>
                      <a:endParaRPr lang="zh-CN" altLang="en-US" sz="1500" b="1" i="0">
                        <a:solidFill>
                          <a:srgbClr val="FF0000">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c>
                  <a:txBody>
                    <a:bodyPr wrap="square"/>
                    <a:lstStyle/>
                    <a:p>
                      <a:pPr marL="0" algn="l"/>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r>
              <a:tr h="469674">
                <a:tc>
                  <a:txBody>
                    <a:bodyPr wrap="square"/>
                    <a:lstStyle/>
                    <a:p>
                      <a:pPr marL="0" algn="ctr"/>
                      <a:r>
                        <a:rPr lang="zh-CN" altLang="en-US" sz="1500" b="1" i="0">
                          <a:solidFill>
                            <a:srgbClr val="FF0000">
                              <a:alpha val="100000"/>
                            </a:srgbClr>
                          </a:solidFill>
                          <a:latin typeface="Times New Roman" panose="02020603050405020304"/>
                          <a:ea typeface="Times New Roman" panose="02020603050405020304"/>
                        </a:rPr>
                        <a:t>Duration</a:t>
                      </a:r>
                      <a:endParaRPr lang="zh-CN" altLang="en-US" sz="1500" b="1" i="0">
                        <a:solidFill>
                          <a:srgbClr val="FF0000">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EF7EC">
                        <a:alpha val="100000"/>
                      </a:srgbClr>
                    </a:solidFill>
                  </a:tcPr>
                </a:tc>
                <a:tc>
                  <a:txBody>
                    <a:bodyPr wrap="square"/>
                    <a:lstStyle/>
                    <a:p>
                      <a:pPr marL="0" algn="l"/>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EF7EC">
                        <a:alpha val="100000"/>
                      </a:srgbClr>
                    </a:solidFill>
                  </a:tcPr>
                </a:tc>
              </a:tr>
              <a:tr h="469674">
                <a:tc>
                  <a:txBody>
                    <a:bodyPr wrap="square"/>
                    <a:lstStyle/>
                    <a:p>
                      <a:pPr marL="0" algn="ctr"/>
                      <a:r>
                        <a:rPr lang="zh-CN" altLang="en-US" sz="1500" b="1" i="0">
                          <a:solidFill>
                            <a:srgbClr val="FF0000">
                              <a:alpha val="100000"/>
                            </a:srgbClr>
                          </a:solidFill>
                          <a:latin typeface="Times New Roman" panose="02020603050405020304"/>
                          <a:ea typeface="Times New Roman" panose="02020603050405020304"/>
                        </a:rPr>
                        <a:t>Working hours</a:t>
                      </a:r>
                      <a:endParaRPr lang="zh-CN" altLang="en-US" sz="1500" b="1" i="0">
                        <a:solidFill>
                          <a:srgbClr val="FF0000">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c>
                  <a:txBody>
                    <a:bodyPr wrap="square"/>
                    <a:lstStyle/>
                    <a:p>
                      <a:pPr marL="0" algn="l"/>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r>
              <a:tr h="458177">
                <a:tc>
                  <a:txBody>
                    <a:bodyPr wrap="square"/>
                    <a:lstStyle/>
                    <a:p>
                      <a:pPr marL="0" algn="ctr"/>
                      <a:r>
                        <a:rPr lang="zh-CN" altLang="en-US" sz="1500" b="1" i="0">
                          <a:solidFill>
                            <a:srgbClr val="FF0000">
                              <a:alpha val="100000"/>
                            </a:srgbClr>
                          </a:solidFill>
                          <a:latin typeface="Times New Roman" panose="02020603050405020304"/>
                          <a:ea typeface="Times New Roman" panose="02020603050405020304"/>
                        </a:rPr>
                        <a:t>Accommodation</a:t>
                      </a:r>
                      <a:endParaRPr lang="zh-CN" altLang="en-US" sz="1500" b="1" i="0">
                        <a:solidFill>
                          <a:srgbClr val="FF0000">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EF7EC">
                        <a:alpha val="100000"/>
                      </a:srgbClr>
                    </a:solidFill>
                  </a:tcPr>
                </a:tc>
                <a:tc>
                  <a:txBody>
                    <a:bodyPr wrap="square"/>
                    <a:lstStyle/>
                    <a:p>
                      <a:pPr marL="0" algn="l"/>
                      <a:r>
                        <a:rPr lang="zh-CN" altLang="en-US" sz="1500" b="1" i="0">
                          <a:solidFill>
                            <a:srgbClr val="3B00FF">
                              <a:alpha val="100000"/>
                            </a:srgbClr>
                          </a:solidFill>
                          <a:latin typeface="Times New Roman" panose="02020603050405020304"/>
                          <a:ea typeface="Times New Roman" panose="02020603050405020304"/>
                        </a:rPr>
                        <a:t> </a:t>
                      </a:r>
                      <a:endParaRPr lang="zh-CN" altLang="en-US" sz="1500" b="1" i="0">
                        <a:solidFill>
                          <a:srgbClr val="3B00FF">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EF7EC">
                        <a:alpha val="100000"/>
                      </a:srgbClr>
                    </a:solidFill>
                  </a:tcPr>
                </a:tc>
              </a:tr>
              <a:tr h="2063265">
                <a:tc>
                  <a:txBody>
                    <a:bodyPr wrap="square"/>
                    <a:lstStyle/>
                    <a:p>
                      <a:pPr marL="0" algn="ctr"/>
                      <a:r>
                        <a:rPr lang="zh-CN" altLang="en-US" sz="1500" b="1" i="0">
                          <a:solidFill>
                            <a:srgbClr val="FF0000">
                              <a:alpha val="100000"/>
                            </a:srgbClr>
                          </a:solidFill>
                          <a:latin typeface="Times New Roman" panose="02020603050405020304"/>
                          <a:ea typeface="Times New Roman" panose="02020603050405020304"/>
                        </a:rPr>
                        <a:t>Key duties</a:t>
                      </a:r>
                      <a:endParaRPr lang="zh-CN" altLang="en-US" sz="1500" b="1" i="0">
                        <a:solidFill>
                          <a:srgbClr val="FF0000">
                            <a:alpha val="100000"/>
                          </a:srgbClr>
                        </a:solidFill>
                        <a:latin typeface="Times New Roman" panose="02020603050405020304"/>
                        <a:ea typeface="Times New Roman" panose="02020603050405020304"/>
                      </a:endParaRPr>
                    </a:p>
                  </a:txBody>
                  <a:tcPr vert="horz" anchor="ctr">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c>
                  <a:txBody>
                    <a:bodyPr wrap="square"/>
                    <a:lstStyle/>
                    <a:p>
                      <a:pPr marL="0" algn="l"/>
                    </a:p>
                    <a:p>
                      <a:pPr marL="0" algn="l"/>
                      <a:r>
                        <a:rPr lang="zh-CN" altLang="en-US" sz="1500" b="1" i="0">
                          <a:solidFill>
                            <a:srgbClr val="3B00FF">
                              <a:alpha val="100000"/>
                            </a:srgbClr>
                          </a:solidFill>
                          <a:latin typeface="Times New Roman" panose="02020603050405020304"/>
                          <a:ea typeface="Times New Roman" panose="02020603050405020304"/>
                        </a:rPr>
                        <a:t> </a:t>
                      </a:r>
                      <a:endParaRPr lang="zh-CN" altLang="en-US" sz="1500" b="1" i="0">
                        <a:solidFill>
                          <a:srgbClr val="3B00FF">
                            <a:alpha val="100000"/>
                          </a:srgbClr>
                        </a:solidFill>
                        <a:latin typeface="Times New Roman" panose="02020603050405020304"/>
                        <a:ea typeface="Times New Roman" panose="02020603050405020304"/>
                      </a:endParaRPr>
                    </a:p>
                  </a:txBody>
                  <a:tcPr vert="horz">
                    <a:lnL w="9525" cap="flat">
                      <a:solidFill>
                        <a:srgbClr val="D96F0C">
                          <a:alpha val="49803"/>
                        </a:srgbClr>
                      </a:solidFill>
                    </a:lnL>
                    <a:lnR w="9525" cap="flat">
                      <a:solidFill>
                        <a:srgbClr val="D96F0C">
                          <a:alpha val="49803"/>
                        </a:srgbClr>
                      </a:solidFill>
                    </a:lnR>
                    <a:lnT w="9525" cap="flat">
                      <a:solidFill>
                        <a:srgbClr val="D96F0C">
                          <a:alpha val="49803"/>
                        </a:srgbClr>
                      </a:solidFill>
                    </a:lnT>
                    <a:lnB w="9525" cap="flat">
                      <a:solidFill>
                        <a:srgbClr val="D96F0C">
                          <a:alpha val="49803"/>
                        </a:srgbClr>
                      </a:solidFill>
                    </a:lnB>
                    <a:solidFill>
                      <a:srgbClr val="FFFFFF">
                        <a:alpha val="100000"/>
                      </a:srgbClr>
                    </a:solidFill>
                  </a:tcPr>
                </a:tc>
              </a:tr>
            </a:tbl>
          </a:graphicData>
        </a:graphic>
      </p:graphicFrame>
      <p:sp>
        <p:nvSpPr>
          <p:cNvPr id="4" name="文本1"/>
          <p:cNvSpPr txBox="1"/>
          <p:nvPr/>
        </p:nvSpPr>
        <p:spPr>
          <a:xfrm>
            <a:off x="5318779" y="1161964"/>
            <a:ext cx="1574440" cy="582915"/>
          </a:xfrm>
          <a:prstGeom prst="rect">
            <a:avLst/>
          </a:prstGeom>
          <a:noFill/>
        </p:spPr>
        <p:txBody>
          <a:bodyPr anchor="t"/>
          <a:lstStyle/>
          <a:p>
            <a:pPr marL="0" algn="l"/>
            <a:r>
              <a:rPr lang="zh-CN" altLang="en-US" sz="2100" b="1" i="0">
                <a:solidFill>
                  <a:srgbClr val="3B00FF">
                    <a:alpha val="100000"/>
                  </a:srgbClr>
                </a:solidFill>
                <a:latin typeface="Times New Roman" panose="02020603050405020304"/>
                <a:ea typeface="Times New Roman" panose="02020603050405020304"/>
              </a:rPr>
              <a:t>six months</a:t>
            </a:r>
            <a:endParaRPr lang="zh-CN" altLang="en-US" sz="2100" b="1" i="0">
              <a:solidFill>
                <a:srgbClr val="3B00FF">
                  <a:alpha val="100000"/>
                </a:srgbClr>
              </a:solidFill>
              <a:latin typeface="Times New Roman" panose="02020603050405020304"/>
              <a:ea typeface="Times New Roman" panose="02020603050405020304"/>
            </a:endParaRPr>
          </a:p>
        </p:txBody>
      </p:sp>
      <p:sp>
        <p:nvSpPr>
          <p:cNvPr id="5" name="文本2"/>
          <p:cNvSpPr txBox="1"/>
          <p:nvPr/>
        </p:nvSpPr>
        <p:spPr>
          <a:xfrm>
            <a:off x="4685157" y="650853"/>
            <a:ext cx="4660802" cy="511921"/>
          </a:xfrm>
          <a:prstGeom prst="rect">
            <a:avLst/>
          </a:prstGeom>
          <a:noFill/>
        </p:spPr>
        <p:txBody>
          <a:bodyPr anchor="t"/>
          <a:lstStyle/>
          <a:p>
            <a:pPr marL="0" algn="l"/>
            <a:r>
              <a:rPr lang="zh-CN" altLang="en-US" sz="2100" b="1" i="0">
                <a:solidFill>
                  <a:srgbClr val="3B00FF">
                    <a:alpha val="100000"/>
                  </a:srgbClr>
                </a:solidFill>
                <a:latin typeface="Times New Roman" panose="02020603050405020304"/>
                <a:ea typeface="Times New Roman" panose="02020603050405020304"/>
              </a:rPr>
              <a:t>on an island of the Great Barrier Reef</a:t>
            </a:r>
            <a:endParaRPr lang="zh-CN" altLang="en-US" sz="2100" b="1" i="0">
              <a:solidFill>
                <a:srgbClr val="3B00FF">
                  <a:alpha val="100000"/>
                </a:srgbClr>
              </a:solidFill>
              <a:latin typeface="Times New Roman" panose="02020603050405020304"/>
              <a:ea typeface="Times New Roman" panose="02020603050405020304"/>
            </a:endParaRPr>
          </a:p>
        </p:txBody>
      </p:sp>
      <p:sp>
        <p:nvSpPr>
          <p:cNvPr id="6" name="文本3"/>
          <p:cNvSpPr txBox="1"/>
          <p:nvPr/>
        </p:nvSpPr>
        <p:spPr>
          <a:xfrm>
            <a:off x="4771149" y="200377"/>
            <a:ext cx="4648010" cy="582915"/>
          </a:xfrm>
          <a:prstGeom prst="rect">
            <a:avLst/>
          </a:prstGeom>
          <a:noFill/>
        </p:spPr>
        <p:txBody>
          <a:bodyPr anchor="t"/>
          <a:lstStyle/>
          <a:p>
            <a:pPr marL="0" algn="l"/>
            <a:r>
              <a:rPr lang="zh-CN" altLang="en-US" sz="2100" b="1" i="0">
                <a:solidFill>
                  <a:srgbClr val="3B00FF">
                    <a:alpha val="100000"/>
                  </a:srgbClr>
                </a:solidFill>
                <a:latin typeface="Times New Roman" panose="02020603050405020304"/>
                <a:ea typeface="Times New Roman" panose="02020603050405020304"/>
              </a:rPr>
              <a:t>looking after the Great Barrier Reef</a:t>
            </a:r>
            <a:endParaRPr lang="zh-CN" altLang="en-US" sz="2100" b="1" i="0">
              <a:solidFill>
                <a:srgbClr val="3B00FF">
                  <a:alpha val="100000"/>
                </a:srgbClr>
              </a:solidFill>
              <a:latin typeface="Times New Roman" panose="02020603050405020304"/>
              <a:ea typeface="Times New Roman" panose="02020603050405020304"/>
            </a:endParaRPr>
          </a:p>
        </p:txBody>
      </p:sp>
      <p:sp>
        <p:nvSpPr>
          <p:cNvPr id="7" name="文本4"/>
          <p:cNvSpPr txBox="1"/>
          <p:nvPr/>
        </p:nvSpPr>
        <p:spPr>
          <a:xfrm>
            <a:off x="5318522" y="1671476"/>
            <a:ext cx="1175292" cy="582915"/>
          </a:xfrm>
          <a:prstGeom prst="rect">
            <a:avLst/>
          </a:prstGeom>
          <a:noFill/>
        </p:spPr>
        <p:txBody>
          <a:bodyPr anchor="t"/>
          <a:lstStyle/>
          <a:p>
            <a:pPr marL="0" algn="l"/>
            <a:r>
              <a:rPr lang="zh-CN" altLang="en-US" sz="2100" b="1" i="0">
                <a:solidFill>
                  <a:srgbClr val="3B00FF">
                    <a:alpha val="100000"/>
                  </a:srgbClr>
                </a:solidFill>
                <a:latin typeface="Times New Roman" panose="02020603050405020304"/>
                <a:ea typeface="Times New Roman" panose="02020603050405020304"/>
              </a:rPr>
              <a:t>flexible</a:t>
            </a:r>
            <a:endParaRPr lang="zh-CN" altLang="en-US" sz="2100" b="1" i="0">
              <a:solidFill>
                <a:srgbClr val="3B00FF">
                  <a:alpha val="100000"/>
                </a:srgbClr>
              </a:solidFill>
              <a:latin typeface="Times New Roman" panose="02020603050405020304"/>
              <a:ea typeface="Times New Roman" panose="02020603050405020304"/>
            </a:endParaRPr>
          </a:p>
        </p:txBody>
      </p:sp>
      <p:sp>
        <p:nvSpPr>
          <p:cNvPr id="8" name="文本5"/>
          <p:cNvSpPr txBox="1"/>
          <p:nvPr/>
        </p:nvSpPr>
        <p:spPr>
          <a:xfrm>
            <a:off x="5318827" y="2119198"/>
            <a:ext cx="1366402" cy="582915"/>
          </a:xfrm>
          <a:prstGeom prst="rect">
            <a:avLst/>
          </a:prstGeom>
          <a:noFill/>
        </p:spPr>
        <p:txBody>
          <a:bodyPr anchor="t"/>
          <a:lstStyle/>
          <a:p>
            <a:pPr marL="0" algn="l"/>
            <a:r>
              <a:rPr lang="zh-CN" altLang="en-US" sz="2100" b="1" i="0">
                <a:solidFill>
                  <a:srgbClr val="3B00FF">
                    <a:alpha val="100000"/>
                  </a:srgbClr>
                </a:solidFill>
                <a:latin typeface="Times New Roman" panose="02020603050405020304"/>
                <a:ea typeface="Times New Roman" panose="02020603050405020304"/>
              </a:rPr>
              <a:t>provided</a:t>
            </a:r>
            <a:endParaRPr lang="zh-CN" altLang="en-US" sz="2100" b="1" i="0">
              <a:solidFill>
                <a:srgbClr val="3B00FF">
                  <a:alpha val="100000"/>
                </a:srgbClr>
              </a:solidFill>
              <a:latin typeface="Times New Roman" panose="02020603050405020304"/>
              <a:ea typeface="Times New Roman" panose="02020603050405020304"/>
            </a:endParaRPr>
          </a:p>
        </p:txBody>
      </p:sp>
      <p:grpSp>
        <p:nvGrpSpPr>
          <p:cNvPr id="9" name="组合1"/>
          <p:cNvGrpSpPr/>
          <p:nvPr/>
        </p:nvGrpSpPr>
        <p:grpSpPr>
          <a:xfrm>
            <a:off x="6741" y="-219"/>
            <a:ext cx="2597572" cy="603765"/>
            <a:chOff x="0" y="0"/>
            <a:chExt cx="2597572" cy="603765"/>
          </a:xfrm>
        </p:grpSpPr>
        <p:sp>
          <p:nvSpPr>
            <p:cNvPr id="10" name="形状1"/>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11" name="文本10"/>
            <p:cNvSpPr txBox="1"/>
            <p:nvPr/>
          </p:nvSpPr>
          <p:spPr>
            <a:xfrm>
              <a:off x="18024"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1</a:t>
              </a:r>
              <a:endParaRPr lang="zh-CN" altLang="en-US" sz="2700" b="1" i="0">
                <a:solidFill>
                  <a:srgbClr val="FF0000">
                    <a:alpha val="100000"/>
                  </a:srgbClr>
                </a:solidFill>
                <a:latin typeface="Times New Roman" panose="02020603050405020304"/>
                <a:ea typeface="Times New Roman" panose="02020603050405020304"/>
              </a:endParaRPr>
            </a:p>
          </p:txBody>
        </p:sp>
      </p:grpSp>
      <p:sp>
        <p:nvSpPr>
          <p:cNvPr id="12" name="文本6"/>
          <p:cNvSpPr txBox="1"/>
          <p:nvPr/>
        </p:nvSpPr>
        <p:spPr>
          <a:xfrm>
            <a:off x="4771082" y="3684899"/>
            <a:ext cx="3883743" cy="1108842"/>
          </a:xfrm>
          <a:prstGeom prst="rect">
            <a:avLst/>
          </a:prstGeom>
          <a:noFill/>
        </p:spPr>
        <p:txBody>
          <a:bodyPr anchor="t"/>
          <a:lstStyle/>
          <a:p>
            <a:pPr marL="0" algn="l"/>
            <a:r>
              <a:rPr lang="zh-CN" altLang="en-US" sz="2000" b="1" i="0">
                <a:solidFill>
                  <a:srgbClr val="3B00FF">
                    <a:alpha val="100000"/>
                  </a:srgbClr>
                </a:solidFill>
                <a:latin typeface="Times New Roman" panose="02020603050405020304"/>
                <a:ea typeface="Times New Roman" panose="02020603050405020304"/>
              </a:rPr>
              <a:t>4.Promoting the islands through newspapers, magazines and TV interviews.</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13" name="文本7"/>
          <p:cNvSpPr txBox="1"/>
          <p:nvPr/>
        </p:nvSpPr>
        <p:spPr>
          <a:xfrm>
            <a:off x="4749451" y="2535726"/>
            <a:ext cx="3992851" cy="496614"/>
          </a:xfrm>
          <a:prstGeom prst="rect">
            <a:avLst/>
          </a:prstGeom>
          <a:noFill/>
        </p:spPr>
        <p:txBody>
          <a:bodyPr anchor="t"/>
          <a:lstStyle/>
          <a:p>
            <a:pPr marL="0" algn="l"/>
            <a:r>
              <a:rPr lang="zh-CN" altLang="en-US" sz="2000" b="1" i="0">
                <a:solidFill>
                  <a:srgbClr val="3B00FF">
                    <a:alpha val="100000"/>
                  </a:srgbClr>
                </a:solidFill>
                <a:latin typeface="Times New Roman" panose="02020603050405020304"/>
                <a:ea typeface="Times New Roman" panose="02020603050405020304"/>
              </a:rPr>
              <a:t>1.Exploring the islands of the reef;</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14" name="文本8"/>
          <p:cNvSpPr txBox="1"/>
          <p:nvPr/>
        </p:nvSpPr>
        <p:spPr>
          <a:xfrm>
            <a:off x="4716713" y="2813485"/>
            <a:ext cx="4598860" cy="496614"/>
          </a:xfrm>
          <a:prstGeom prst="rect">
            <a:avLst/>
          </a:prstGeom>
          <a:noFill/>
        </p:spPr>
        <p:txBody>
          <a:bodyPr anchor="t"/>
          <a:lstStyle/>
          <a:p>
            <a:pPr marL="0" algn="l"/>
            <a:r>
              <a:rPr lang="zh-CN" altLang="en-US" sz="2000" b="1" i="0">
                <a:solidFill>
                  <a:srgbClr val="3B00FF">
                    <a:alpha val="100000"/>
                  </a:srgbClr>
                </a:solidFill>
                <a:latin typeface="Times New Roman" panose="02020603050405020304"/>
                <a:ea typeface="Times New Roman" panose="02020603050405020304"/>
              </a:rPr>
              <a:t>2.Finding out what the area has to offer;</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15" name="文本9"/>
          <p:cNvSpPr txBox="1"/>
          <p:nvPr/>
        </p:nvSpPr>
        <p:spPr>
          <a:xfrm>
            <a:off x="4748984" y="3152023"/>
            <a:ext cx="4187190" cy="802728"/>
          </a:xfrm>
          <a:prstGeom prst="rect">
            <a:avLst/>
          </a:prstGeom>
          <a:noFill/>
        </p:spPr>
        <p:txBody>
          <a:bodyPr anchor="t"/>
          <a:lstStyle/>
          <a:p>
            <a:pPr marL="0" algn="l"/>
            <a:r>
              <a:rPr lang="zh-CN" altLang="en-US" sz="2000" b="1" i="0">
                <a:solidFill>
                  <a:srgbClr val="3B00FF">
                    <a:alpha val="100000"/>
                  </a:srgbClr>
                </a:solidFill>
                <a:latin typeface="Times New Roman" panose="02020603050405020304"/>
                <a:ea typeface="Times New Roman" panose="02020603050405020304"/>
              </a:rPr>
              <a:t>3.Reporting back via weekly blogs, photo diaries and video updates;</a:t>
            </a:r>
            <a:endParaRPr lang="zh-CN" altLang="en-US" sz="2000" b="1" i="0">
              <a:solidFill>
                <a:srgbClr val="3B00FF">
                  <a:alpha val="100000"/>
                </a:srgbClr>
              </a:solidFill>
              <a:latin typeface="Times New Roman" panose="02020603050405020304"/>
              <a:ea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3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3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3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7" grpId="0" animBg="1"/>
      <p:bldP spid="8" grpId="0" animBg="1"/>
      <p:bldP spid="13" grpId="0" animBg="1"/>
      <p:bldP spid="14" grpId="0" animBg="1"/>
      <p:bldP spid="15"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628650" y="273844"/>
            <a:ext cx="9525" cy="9525"/>
          </a:xfrm>
          <a:prstGeom prst="rect">
            <a:avLst/>
          </a:prstGeom>
        </p:spPr>
      </p:pic>
      <p:pic>
        <p:nvPicPr>
          <p:cNvPr id="3" name="图片2"/>
          <p:cNvPicPr>
            <a:picLocks noChangeAspect="1"/>
          </p:cNvPicPr>
          <p:nvPr/>
        </p:nvPicPr>
        <p:blipFill>
          <a:blip r:embed="rId1" r:link="rId2"/>
          <a:stretch>
            <a:fillRect/>
          </a:stretch>
        </p:blipFill>
        <p:spPr>
          <a:xfrm>
            <a:off x="628650" y="273844"/>
            <a:ext cx="9525" cy="9525"/>
          </a:xfrm>
          <a:prstGeom prst="rect">
            <a:avLst/>
          </a:prstGeom>
        </p:spPr>
      </p:pic>
      <p:sp>
        <p:nvSpPr>
          <p:cNvPr id="4" name="文本1"/>
          <p:cNvSpPr txBox="1"/>
          <p:nvPr/>
        </p:nvSpPr>
        <p:spPr>
          <a:xfrm>
            <a:off x="22915" y="1219807"/>
            <a:ext cx="9108281" cy="2192917"/>
          </a:xfrm>
          <a:prstGeom prst="rect">
            <a:avLst/>
          </a:prstGeom>
          <a:noFill/>
        </p:spPr>
        <p:txBody>
          <a:bodyPr anchor="ctr"/>
          <a:lstStyle/>
          <a:p>
            <a:pPr marL="0" algn="l"/>
            <a:r>
              <a:rPr lang="zh-CN" altLang="en-US" sz="3825" b="1" i="0">
                <a:solidFill>
                  <a:srgbClr val="FF0000">
                    <a:alpha val="100000"/>
                  </a:srgbClr>
                </a:solidFill>
                <a:latin typeface="Times New Roman" panose="02020603050405020304"/>
                <a:ea typeface="Times New Roman" panose="02020603050405020304"/>
              </a:rPr>
              <a:t>Watch the video and answer the questions.</a:t>
            </a:r>
            <a:endParaRPr lang="zh-CN" altLang="en-US" sz="3825" b="1" i="0">
              <a:solidFill>
                <a:srgbClr val="FF0000">
                  <a:alpha val="100000"/>
                </a:srgbClr>
              </a:solidFill>
              <a:latin typeface="Times New Roman" panose="02020603050405020304"/>
              <a:ea typeface="Times New Roman" panose="02020603050405020304"/>
            </a:endParaRPr>
          </a:p>
          <a:p>
            <a:pPr marL="0" algn="l"/>
            <a:endParaRPr lang="zh-CN" altLang="en-US" sz="3825" b="1" i="0">
              <a:solidFill>
                <a:srgbClr val="FF0000">
                  <a:alpha val="100000"/>
                </a:srgbClr>
              </a:solidFill>
              <a:latin typeface="Times New Roman" panose="02020603050405020304"/>
              <a:ea typeface="Times New Roman" panose="02020603050405020304"/>
            </a:endParaRPr>
          </a:p>
          <a:p>
            <a:pPr marL="0" algn="l"/>
            <a:r>
              <a:rPr lang="zh-CN" altLang="en-US" sz="2700" b="0" i="0">
                <a:solidFill>
                  <a:srgbClr val="7030A0">
                    <a:alpha val="100000"/>
                  </a:srgbClr>
                </a:solidFill>
                <a:latin typeface="微软雅黑" panose="020B0503020204020204" charset="-122"/>
                <a:ea typeface="微软雅黑" panose="020B0503020204020204" charset="-122"/>
              </a:rPr>
              <a:t>1.</a:t>
            </a:r>
            <a:r>
              <a:rPr lang="zh-CN" altLang="en-US" sz="2700" b="1" i="0">
                <a:solidFill>
                  <a:srgbClr val="7030A0">
                    <a:alpha val="100000"/>
                  </a:srgbClr>
                </a:solidFill>
                <a:latin typeface="Times New Roman" panose="02020603050405020304"/>
                <a:ea typeface="Times New Roman" panose="02020603050405020304"/>
              </a:rPr>
              <a:t>What is </a:t>
            </a:r>
            <a:r>
              <a:rPr lang="zh-CN" altLang="en-US" sz="2700" b="1" i="0">
                <a:ln w="7144">
                  <a:solidFill>
                    <a:srgbClr val="FFFFFF">
                      <a:alpha val="0"/>
                    </a:srgbClr>
                  </a:solidFill>
                </a:ln>
                <a:solidFill>
                  <a:srgbClr val="7030A0">
                    <a:alpha val="100000"/>
                  </a:srgbClr>
                </a:solidFill>
                <a:effectLst/>
                <a:latin typeface="Times New Roman" panose="02020603050405020304"/>
                <a:ea typeface="Times New Roman" panose="02020603050405020304"/>
              </a:rPr>
              <a:t>Heritage</a:t>
            </a:r>
            <a:r>
              <a:rPr lang="zh-CN" altLang="en-US" sz="2700" b="1" i="0">
                <a:solidFill>
                  <a:srgbClr val="7030A0">
                    <a:alpha val="100000"/>
                  </a:srgbClr>
                </a:solidFill>
                <a:latin typeface="Times New Roman" panose="02020603050405020304"/>
                <a:ea typeface="Times New Roman" panose="02020603050405020304"/>
              </a:rPr>
              <a:t>?</a:t>
            </a:r>
            <a:endParaRPr lang="zh-CN" altLang="en-US" sz="2700" b="1" i="0">
              <a:solidFill>
                <a:srgbClr val="7030A0">
                  <a:alpha val="100000"/>
                </a:srgbClr>
              </a:solidFill>
              <a:latin typeface="Times New Roman" panose="02020603050405020304"/>
              <a:ea typeface="Times New Roman" panose="02020603050405020304"/>
            </a:endParaRPr>
          </a:p>
          <a:p>
            <a:pPr marL="0" algn="l"/>
            <a:endParaRPr lang="zh-CN" altLang="en-US" sz="2700" b="1" i="0">
              <a:solidFill>
                <a:srgbClr val="7030A0">
                  <a:alpha val="100000"/>
                </a:srgbClr>
              </a:solidFill>
              <a:latin typeface="Times New Roman" panose="02020603050405020304"/>
              <a:ea typeface="Times New Roman" panose="02020603050405020304"/>
            </a:endParaRPr>
          </a:p>
          <a:p>
            <a:pPr marL="0" algn="l"/>
            <a:r>
              <a:rPr lang="zh-CN" altLang="en-US" sz="2700" b="1" i="0">
                <a:solidFill>
                  <a:srgbClr val="7030A0">
                    <a:alpha val="100000"/>
                  </a:srgbClr>
                </a:solidFill>
                <a:latin typeface="Times New Roman" panose="02020603050405020304"/>
                <a:ea typeface="Times New Roman" panose="02020603050405020304"/>
              </a:rPr>
              <a:t>2.What are the three types of World Heritage Sites?</a:t>
            </a:r>
            <a:endParaRPr lang="zh-CN" altLang="en-US" sz="2700" b="1" i="0">
              <a:solidFill>
                <a:srgbClr val="7030A0">
                  <a:alpha val="100000"/>
                </a:srgbClr>
              </a:solidFill>
              <a:latin typeface="Times New Roman" panose="02020603050405020304"/>
              <a:ea typeface="Times New Roman" panose="02020603050405020304"/>
            </a:endParaRPr>
          </a:p>
        </p:txBody>
      </p:sp>
      <p:sp>
        <p:nvSpPr>
          <p:cNvPr id="5" name="形状1"/>
          <p:cNvSpPr txBox="1"/>
          <p:nvPr/>
        </p:nvSpPr>
        <p:spPr>
          <a:xfrm>
            <a:off x="2262797" y="224114"/>
            <a:ext cx="4629093" cy="666217"/>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4800" b="1" i="0">
                <a:solidFill>
                  <a:srgbClr val="FF0000">
                    <a:alpha val="100000"/>
                  </a:srgbClr>
                </a:solidFill>
                <a:latin typeface="Times New Roman" panose="02020603050405020304"/>
                <a:ea typeface="Times New Roman" panose="02020603050405020304"/>
              </a:rPr>
              <a:t>Video-Watching</a:t>
            </a:r>
            <a:endParaRPr lang="zh-CN" altLang="en-US" sz="4800" b="1" i="0">
              <a:solidFill>
                <a:srgbClr val="FF0000">
                  <a:alpha val="100000"/>
                </a:srgbClr>
              </a:solidFill>
              <a:latin typeface="Times New Roman" panose="02020603050405020304"/>
              <a:ea typeface="Times New Roman" panose="02020603050405020304"/>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rcRect l="31583" t="34242" r="14620" b="52727"/>
          <a:stretch>
            <a:fillRect/>
          </a:stretch>
        </p:blipFill>
        <p:spPr>
          <a:xfrm>
            <a:off x="19012" y="1757543"/>
            <a:ext cx="9126050" cy="2944644"/>
          </a:xfrm>
          <a:prstGeom prst="rect">
            <a:avLst/>
          </a:prstGeom>
        </p:spPr>
      </p:pic>
      <p:sp>
        <p:nvSpPr>
          <p:cNvPr id="3" name="文本1"/>
          <p:cNvSpPr txBox="1"/>
          <p:nvPr/>
        </p:nvSpPr>
        <p:spPr>
          <a:xfrm>
            <a:off x="873233" y="1821799"/>
            <a:ext cx="7991418" cy="1108873"/>
          </a:xfrm>
          <a:prstGeom prst="rect">
            <a:avLst/>
          </a:prstGeom>
          <a:noFill/>
        </p:spPr>
        <p:txBody>
          <a:bodyPr anchor="t"/>
          <a:lstStyle/>
          <a:p>
            <a:pPr marL="0" algn="l"/>
            <a:r>
              <a:rPr lang="zh-CN" altLang="en-US" sz="3000" b="0" i="0">
                <a:solidFill>
                  <a:srgbClr val="000000">
                    <a:alpha val="100000"/>
                  </a:srgbClr>
                </a:solidFill>
                <a:latin typeface="Times New Roman" panose="02020603050405020304"/>
                <a:ea typeface="Times New Roman" panose="02020603050405020304"/>
              </a:rPr>
              <a:t>This call for an island caretaker attracted interest from all over the world.</a:t>
            </a:r>
            <a:endParaRPr lang="zh-CN" altLang="en-US" sz="3000" b="0" i="0">
              <a:solidFill>
                <a:srgbClr val="000000">
                  <a:alpha val="100000"/>
                </a:srgbClr>
              </a:solidFill>
              <a:latin typeface="Times New Roman" panose="02020603050405020304"/>
              <a:ea typeface="Times New Roman" panose="02020603050405020304"/>
            </a:endParaRPr>
          </a:p>
        </p:txBody>
      </p:sp>
      <p:pic>
        <p:nvPicPr>
          <p:cNvPr id="4" name="图片2"/>
          <p:cNvPicPr>
            <a:picLocks noChangeAspect="1"/>
          </p:cNvPicPr>
          <p:nvPr/>
        </p:nvPicPr>
        <p:blipFill>
          <a:blip r:embed="rId2" r:link="rId3"/>
          <a:stretch>
            <a:fillRect/>
          </a:stretch>
        </p:blipFill>
        <p:spPr>
          <a:xfrm>
            <a:off x="838200" y="-492125"/>
            <a:ext cx="9525" cy="9525"/>
          </a:xfrm>
          <a:prstGeom prst="rect">
            <a:avLst/>
          </a:prstGeom>
        </p:spPr>
      </p:pic>
      <p:sp>
        <p:nvSpPr>
          <p:cNvPr id="5" name="文本2"/>
          <p:cNvSpPr txBox="1"/>
          <p:nvPr/>
        </p:nvSpPr>
        <p:spPr>
          <a:xfrm>
            <a:off x="323288" y="496052"/>
            <a:ext cx="7395210" cy="876286"/>
          </a:xfrm>
          <a:prstGeom prst="rect">
            <a:avLst/>
          </a:prstGeom>
          <a:noFill/>
        </p:spPr>
        <p:txBody>
          <a:bodyPr anchor="ctr"/>
          <a:lstStyle/>
          <a:p>
            <a:pPr marL="0" algn="l"/>
            <a:r>
              <a:rPr lang="zh-CN" altLang="en-US" sz="2000" b="1" i="0">
                <a:solidFill>
                  <a:srgbClr val="3B00FF">
                    <a:alpha val="100000"/>
                  </a:srgbClr>
                </a:solidFill>
                <a:latin typeface="Times New Roman" panose="02020603050405020304"/>
                <a:ea typeface="Times New Roman" panose="02020603050405020304"/>
              </a:rPr>
              <a:t>1. What is the author’s attitude towards this call in Para. 2?</a:t>
            </a:r>
            <a:endParaRPr lang="zh-CN" altLang="en-US" sz="2000" b="1" i="0">
              <a:solidFill>
                <a:srgbClr val="3B00FF">
                  <a:alpha val="100000"/>
                </a:srgbClr>
              </a:solidFill>
              <a:latin typeface="Times New Roman" panose="02020603050405020304"/>
              <a:ea typeface="Times New Roman" panose="02020603050405020304"/>
            </a:endParaRPr>
          </a:p>
          <a:p>
            <a:pPr marL="0" algn="l"/>
            <a:r>
              <a:rPr lang="zh-CN" altLang="en-US" sz="2000" b="1" i="0">
                <a:solidFill>
                  <a:srgbClr val="000000">
                    <a:alpha val="100000"/>
                  </a:srgbClr>
                </a:solidFill>
                <a:latin typeface="Times New Roman" panose="02020603050405020304"/>
                <a:ea typeface="Times New Roman" panose="02020603050405020304"/>
              </a:rPr>
              <a:t>A. Unconcerned        B. Positive        C. negative           D. Doubtful</a:t>
            </a:r>
            <a:endParaRPr lang="zh-CN" altLang="en-US" sz="2000" b="1" i="0">
              <a:solidFill>
                <a:srgbClr val="000000">
                  <a:alpha val="100000"/>
                </a:srgbClr>
              </a:solidFill>
              <a:latin typeface="Times New Roman" panose="02020603050405020304"/>
              <a:ea typeface="Times New Roman" panose="02020603050405020304"/>
            </a:endParaRPr>
          </a:p>
        </p:txBody>
      </p:sp>
      <p:sp>
        <p:nvSpPr>
          <p:cNvPr id="6" name="文本3"/>
          <p:cNvSpPr txBox="1"/>
          <p:nvPr/>
        </p:nvSpPr>
        <p:spPr>
          <a:xfrm>
            <a:off x="350663" y="1372152"/>
            <a:ext cx="5609387" cy="496614"/>
          </a:xfrm>
          <a:prstGeom prst="rect">
            <a:avLst/>
          </a:prstGeom>
          <a:noFill/>
        </p:spPr>
        <p:txBody>
          <a:bodyPr anchor="ctr"/>
          <a:lstStyle/>
          <a:p>
            <a:pPr marL="0" algn="l"/>
            <a:r>
              <a:rPr lang="zh-CN" altLang="en-US" sz="2000" b="1" i="0">
                <a:solidFill>
                  <a:srgbClr val="3B00FF">
                    <a:alpha val="100000"/>
                  </a:srgbClr>
                </a:solidFill>
                <a:latin typeface="Times New Roman" panose="02020603050405020304"/>
                <a:ea typeface="Times New Roman" panose="02020603050405020304"/>
              </a:rPr>
              <a:t>2. Which words can show the author’s attitude?</a:t>
            </a:r>
            <a:endParaRPr lang="zh-CN" altLang="en-US" sz="2000" b="1" i="0">
              <a:solidFill>
                <a:srgbClr val="3B00FF">
                  <a:alpha val="100000"/>
                </a:srgbClr>
              </a:solidFill>
              <a:latin typeface="Times New Roman" panose="02020603050405020304"/>
              <a:ea typeface="Times New Roman" panose="02020603050405020304"/>
            </a:endParaRPr>
          </a:p>
        </p:txBody>
      </p:sp>
      <p:sp>
        <p:nvSpPr>
          <p:cNvPr id="7" name="形状1"/>
          <p:cNvSpPr txBox="1"/>
          <p:nvPr/>
        </p:nvSpPr>
        <p:spPr>
          <a:xfrm>
            <a:off x="5831576" y="2003308"/>
            <a:ext cx="2725417" cy="369884"/>
          </a:xfrm>
          <a:prstGeom prst="rect">
            <a:avLst/>
          </a:prstGeom>
          <a:solidFill>
            <a:srgbClr val="FFFFFF">
              <a:alpha val="0"/>
            </a:srgbClr>
          </a:solidFill>
          <a:ln w="22225">
            <a:solidFill>
              <a:srgbClr val="FF0000">
                <a:alpha val="100000"/>
              </a:srgbClr>
            </a:solidFill>
            <a:prstDash val="solid"/>
          </a:ln>
        </p:spPr>
        <p:txBody>
          <a:bodyPr anchor="ctr"/>
          <a:lstStyle/>
          <a:p>
            <a:pPr marL="0" algn="ctr"/>
          </a:p>
        </p:txBody>
      </p:sp>
      <p:sp>
        <p:nvSpPr>
          <p:cNvPr id="8" name="形状2"/>
          <p:cNvSpPr txBox="1"/>
          <p:nvPr/>
        </p:nvSpPr>
        <p:spPr>
          <a:xfrm>
            <a:off x="2547176" y="870642"/>
            <a:ext cx="399634" cy="399634"/>
          </a:xfrm>
          <a:custGeom>
            <a:avLst/>
            <a:gdLst>
              <a:gd name="connsiteX0" fmla="*/ 199817 w 399634"/>
              <a:gd name="connsiteY0" fmla="*/ 0 h 399634"/>
              <a:gd name="connsiteX1" fmla="*/ 256421 w 399634"/>
              <a:gd name="connsiteY1" fmla="*/ 138993 h 399634"/>
              <a:gd name="connsiteX2" fmla="*/ 399634 w 399634"/>
              <a:gd name="connsiteY2" fmla="*/ 152646 h 399634"/>
              <a:gd name="connsiteX3" fmla="*/ 291405 w 399634"/>
              <a:gd name="connsiteY3" fmla="*/ 252202 h 399634"/>
              <a:gd name="connsiteX4" fmla="*/ 323310 w 399634"/>
              <a:gd name="connsiteY4" fmla="*/ 399634 h 399634"/>
              <a:gd name="connsiteX5" fmla="*/ 199817 w 399634"/>
              <a:gd name="connsiteY5" fmla="*/ 322169 h 399634"/>
              <a:gd name="connsiteX6" fmla="*/ 76323 w 399634"/>
              <a:gd name="connsiteY6" fmla="*/ 399634 h 399634"/>
              <a:gd name="connsiteX7" fmla="*/ 108229 w 399634"/>
              <a:gd name="connsiteY7" fmla="*/ 252202 h 399634"/>
              <a:gd name="connsiteX8" fmla="*/ 0 w 399634"/>
              <a:gd name="connsiteY8" fmla="*/ 152646 h 399634"/>
              <a:gd name="connsiteX9" fmla="*/ 143212 w 399634"/>
              <a:gd name="connsiteY9" fmla="*/ 138993 h 399634"/>
              <a:gd name="connsiteX10" fmla="*/ 199817 w 399634"/>
              <a:gd name="connsiteY10" fmla="*/ 0 h 39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34" h="399634">
                <a:moveTo>
                  <a:pt x="199817" y="0"/>
                </a:moveTo>
                <a:lnTo>
                  <a:pt x="256421" y="138993"/>
                </a:lnTo>
                <a:lnTo>
                  <a:pt x="399634" y="152646"/>
                </a:lnTo>
                <a:lnTo>
                  <a:pt x="291405" y="252202"/>
                </a:lnTo>
                <a:lnTo>
                  <a:pt x="323310" y="399634"/>
                </a:lnTo>
                <a:lnTo>
                  <a:pt x="199817" y="322169"/>
                </a:lnTo>
                <a:lnTo>
                  <a:pt x="76323" y="399634"/>
                </a:lnTo>
                <a:lnTo>
                  <a:pt x="108229" y="252202"/>
                </a:lnTo>
                <a:lnTo>
                  <a:pt x="0" y="152646"/>
                </a:lnTo>
                <a:lnTo>
                  <a:pt x="143212" y="138993"/>
                </a:lnTo>
                <a:lnTo>
                  <a:pt x="199817" y="0"/>
                </a:lnTo>
                <a:close/>
              </a:path>
            </a:pathLst>
          </a:custGeom>
          <a:solidFill>
            <a:srgbClr val="FF0000">
              <a:alpha val="100000"/>
            </a:srgbClr>
          </a:solidFill>
          <a:ln w="9525">
            <a:solidFill>
              <a:srgbClr val="FFFFFF">
                <a:alpha val="0"/>
              </a:srgbClr>
            </a:solidFill>
          </a:ln>
        </p:spPr>
        <p:txBody>
          <a:bodyPr anchor="ctr"/>
          <a:lstStyle/>
          <a:p>
            <a:pPr marL="0" algn="ctr"/>
          </a:p>
        </p:txBody>
      </p:sp>
      <p:grpSp>
        <p:nvGrpSpPr>
          <p:cNvPr id="9" name="组合1"/>
          <p:cNvGrpSpPr/>
          <p:nvPr/>
        </p:nvGrpSpPr>
        <p:grpSpPr>
          <a:xfrm>
            <a:off x="3422548" y="-108223"/>
            <a:ext cx="2597573" cy="603765"/>
            <a:chOff x="0" y="0"/>
            <a:chExt cx="2597573" cy="603765"/>
          </a:xfrm>
        </p:grpSpPr>
        <p:sp>
          <p:nvSpPr>
            <p:cNvPr id="10" name="形状3"/>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11" name="文本4"/>
            <p:cNvSpPr txBox="1"/>
            <p:nvPr/>
          </p:nvSpPr>
          <p:spPr>
            <a:xfrm>
              <a:off x="18025"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2</a:t>
              </a:r>
              <a:endParaRPr lang="zh-CN" altLang="en-US" sz="27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rcRect l="31583" t="34242" r="14620" b="52727"/>
          <a:stretch>
            <a:fillRect/>
          </a:stretch>
        </p:blipFill>
        <p:spPr>
          <a:xfrm>
            <a:off x="-591" y="539620"/>
            <a:ext cx="9126050" cy="2944644"/>
          </a:xfrm>
          <a:prstGeom prst="rect">
            <a:avLst/>
          </a:prstGeom>
        </p:spPr>
      </p:pic>
      <p:sp>
        <p:nvSpPr>
          <p:cNvPr id="3" name="文本1"/>
          <p:cNvSpPr txBox="1"/>
          <p:nvPr/>
        </p:nvSpPr>
        <p:spPr>
          <a:xfrm>
            <a:off x="720280" y="603875"/>
            <a:ext cx="8343843" cy="1108873"/>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This call for an island caretaker attracted interest from all over the world.</a:t>
            </a:r>
            <a:endParaRPr lang="zh-CN" altLang="en-US" sz="3000" b="1" i="0">
              <a:solidFill>
                <a:srgbClr val="FF0000">
                  <a:alpha val="100000"/>
                </a:srgbClr>
              </a:solidFill>
              <a:latin typeface="Times New Roman" panose="02020603050405020304"/>
              <a:ea typeface="Times New Roman" panose="02020603050405020304"/>
            </a:endParaRPr>
          </a:p>
        </p:txBody>
      </p:sp>
      <p:sp>
        <p:nvSpPr>
          <p:cNvPr id="4" name="文本2"/>
          <p:cNvSpPr txBox="1"/>
          <p:nvPr/>
        </p:nvSpPr>
        <p:spPr>
          <a:xfrm>
            <a:off x="422691" y="3525450"/>
            <a:ext cx="8212188" cy="1084447"/>
          </a:xfrm>
          <a:prstGeom prst="rect">
            <a:avLst/>
          </a:prstGeom>
          <a:noFill/>
        </p:spPr>
        <p:txBody>
          <a:bodyPr anchor="t"/>
          <a:lstStyle/>
          <a:p>
            <a:pPr marL="0" algn="l"/>
            <a:r>
              <a:rPr lang="zh-CN" altLang="en-US" sz="3100" b="1" i="0">
                <a:solidFill>
                  <a:srgbClr val="3B00FF">
                    <a:alpha val="100000"/>
                  </a:srgbClr>
                </a:solidFill>
                <a:latin typeface="Times New Roman" panose="02020603050405020304"/>
                <a:ea typeface="Times New Roman" panose="02020603050405020304"/>
              </a:rPr>
              <a:t>means=way                            方式；方法</a:t>
            </a:r>
            <a:endParaRPr lang="zh-CN" altLang="en-US" sz="3100" b="1" i="0">
              <a:solidFill>
                <a:srgbClr val="3B00FF">
                  <a:alpha val="100000"/>
                </a:srgbClr>
              </a:solidFill>
              <a:latin typeface="Times New Roman" panose="02020603050405020304"/>
              <a:ea typeface="Times New Roman" panose="02020603050405020304"/>
            </a:endParaRPr>
          </a:p>
          <a:p>
            <a:pPr marL="0" algn="l"/>
            <a:r>
              <a:rPr lang="zh-CN" altLang="en-US" sz="3100" b="1" i="0">
                <a:solidFill>
                  <a:srgbClr val="3B00FF">
                    <a:alpha val="100000"/>
                  </a:srgbClr>
                </a:solidFill>
                <a:latin typeface="Times New Roman" panose="02020603050405020304"/>
                <a:ea typeface="Times New Roman" panose="02020603050405020304"/>
              </a:rPr>
              <a:t>highlight the importance      强调……重要性</a:t>
            </a:r>
            <a:endParaRPr lang="zh-CN" altLang="en-US" sz="3100" b="1" i="0">
              <a:solidFill>
                <a:srgbClr val="3B00FF">
                  <a:alpha val="100000"/>
                </a:srgbClr>
              </a:solidFill>
              <a:latin typeface="Times New Roman" panose="02020603050405020304"/>
              <a:ea typeface="Times New Roman" panose="02020603050405020304"/>
            </a:endParaRPr>
          </a:p>
        </p:txBody>
      </p:sp>
      <p:grpSp>
        <p:nvGrpSpPr>
          <p:cNvPr id="5" name="组合1"/>
          <p:cNvGrpSpPr/>
          <p:nvPr/>
        </p:nvGrpSpPr>
        <p:grpSpPr>
          <a:xfrm>
            <a:off x="3408280" y="-64818"/>
            <a:ext cx="2597572" cy="603765"/>
            <a:chOff x="0" y="0"/>
            <a:chExt cx="2597572" cy="603765"/>
          </a:xfrm>
        </p:grpSpPr>
        <p:sp>
          <p:nvSpPr>
            <p:cNvPr id="6" name="形状1"/>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7" name="文本3"/>
            <p:cNvSpPr txBox="1"/>
            <p:nvPr/>
          </p:nvSpPr>
          <p:spPr>
            <a:xfrm>
              <a:off x="18024"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2</a:t>
              </a:r>
              <a:endParaRPr lang="zh-CN" altLang="en-US" sz="27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1"/>
          <p:cNvGraphicFramePr>
            <a:graphicFrameLocks noGrp="1"/>
          </p:cNvGraphicFramePr>
          <p:nvPr/>
        </p:nvGraphicFramePr>
        <p:xfrm>
          <a:off x="2752355" y="288161"/>
          <a:ext cx="6359560" cy="4186845"/>
        </p:xfrm>
        <a:graphic>
          <a:graphicData uri="http://schemas.openxmlformats.org/drawingml/2006/table">
            <a:tbl>
              <a:tblPr firstRow="1" bandRow="1">
                <a:tableStyleId>{5C22544A-7EE6-4342-B048-85BDC9FD1C3A}</a:tableStyleId>
              </a:tblPr>
              <a:tblGrid>
                <a:gridCol w="1449443"/>
                <a:gridCol w="4910117"/>
              </a:tblGrid>
              <a:tr h="550021">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Location</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38100" cap="flat">
                      <a:solidFill>
                        <a:srgbClr val="FFFFFF">
                          <a:alpha val="100000"/>
                        </a:srgbClr>
                      </a:solidFill>
                    </a:lnB>
                    <a:solidFill>
                      <a:srgbClr val="E0F1AE">
                        <a:alpha val="100000"/>
                      </a:srgbClr>
                    </a:solidFill>
                  </a:tcPr>
                </a:tc>
                <a:tc>
                  <a:txBody>
                    <a:bodyPr wrap="square"/>
                    <a:lstStyle/>
                    <a:p>
                      <a:pPr marL="0" algn="l"/>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38100" cap="flat">
                      <a:solidFill>
                        <a:srgbClr val="FFFFFF">
                          <a:alpha val="100000"/>
                        </a:srgbClr>
                      </a:solidFill>
                    </a:lnB>
                    <a:solidFill>
                      <a:srgbClr val="D1F4E0">
                        <a:alpha val="100000"/>
                      </a:srgbClr>
                    </a:solidFill>
                  </a:tcPr>
                </a:tc>
              </a:tr>
              <a:tr h="718369">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Special feature</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r h="550021">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Size</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r h="550021">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Age</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r h="550021">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Made up of</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r>
                        <a:rPr lang="zh-CN" altLang="en-US" sz="1600" b="1" i="0">
                          <a:solidFill>
                            <a:srgbClr val="3B00FF">
                              <a:alpha val="100000"/>
                            </a:srgbClr>
                          </a:solidFill>
                          <a:latin typeface="Times New Roman" panose="02020603050405020304"/>
                          <a:ea typeface="Times New Roman" panose="02020603050405020304"/>
                        </a:rPr>
                        <a:t> </a:t>
                      </a:r>
                      <a:endParaRPr lang="zh-CN" altLang="en-US" sz="1600" b="1" i="0">
                        <a:solidFill>
                          <a:srgbClr val="3B00FF">
                            <a:alpha val="100000"/>
                          </a:srgbClr>
                        </a:solidFill>
                        <a:latin typeface="Times New Roman" panose="02020603050405020304"/>
                        <a:ea typeface="Times New Roman" panose="02020603050405020304"/>
                      </a:endParaRPr>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r h="550021">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Host/Home to</a:t>
                      </a:r>
                      <a:endParaRPr lang="zh-CN" altLang="en-US" sz="1600" b="1" i="0">
                        <a:solidFill>
                          <a:srgbClr val="FF0000">
                            <a:alpha val="100000"/>
                          </a:srgbClr>
                        </a:solidFill>
                        <a:latin typeface="Times New Roman" panose="02020603050405020304"/>
                        <a:ea typeface="Times New Roman" panose="02020603050405020304"/>
                      </a:endParaRPr>
                    </a:p>
                  </a:txBody>
                  <a:tcPr vert="horz" anchor="ctr">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r>
                        <a:rPr lang="zh-CN" altLang="en-US" sz="1600" b="1" i="0">
                          <a:solidFill>
                            <a:srgbClr val="3B00FF">
                              <a:alpha val="100000"/>
                            </a:srgbClr>
                          </a:solidFill>
                          <a:latin typeface="Times New Roman" panose="02020603050405020304"/>
                          <a:ea typeface="Times New Roman" panose="02020603050405020304"/>
                        </a:rPr>
                        <a:t> </a:t>
                      </a:r>
                      <a:endParaRPr lang="zh-CN" altLang="en-US" sz="1600" b="1" i="0">
                        <a:solidFill>
                          <a:srgbClr val="3B00FF">
                            <a:alpha val="100000"/>
                          </a:srgbClr>
                        </a:solidFill>
                        <a:latin typeface="Times New Roman" panose="02020603050405020304"/>
                        <a:ea typeface="Times New Roman" panose="02020603050405020304"/>
                      </a:endParaRPr>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r h="718369">
                <a:tc>
                  <a:txBody>
                    <a:bodyPr wrap="square"/>
                    <a:lstStyle/>
                    <a:p>
                      <a:pPr marL="0" algn="ctr"/>
                      <a:r>
                        <a:rPr lang="zh-CN" altLang="en-US" sz="1600" b="1" i="0">
                          <a:solidFill>
                            <a:srgbClr val="FF0000">
                              <a:alpha val="100000"/>
                            </a:srgbClr>
                          </a:solidFill>
                          <a:latin typeface="Times New Roman" panose="02020603050405020304"/>
                          <a:ea typeface="Times New Roman" panose="02020603050405020304"/>
                        </a:rPr>
                        <a:t>Things threatening it</a:t>
                      </a:r>
                      <a:endParaRPr lang="zh-CN" altLang="en-US" sz="1600" b="1" i="0">
                        <a:solidFill>
                          <a:srgbClr val="FF0000">
                            <a:alpha val="100000"/>
                          </a:srgbClr>
                        </a:solidFill>
                        <a:latin typeface="Times New Roman" panose="02020603050405020304"/>
                        <a:ea typeface="Times New Roman" panose="02020603050405020304"/>
                      </a:endParaRPr>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FFFF00">
                        <a:alpha val="27843"/>
                      </a:srgbClr>
                    </a:solidFill>
                  </a:tcPr>
                </a:tc>
                <a:tc>
                  <a:txBody>
                    <a:bodyPr wrap="square"/>
                    <a:lstStyle/>
                    <a:p>
                      <a:pPr marL="0" algn="l"/>
                      <a:r>
                        <a:rPr lang="zh-CN" altLang="en-US" sz="1600" b="1" i="0">
                          <a:solidFill>
                            <a:srgbClr val="3B00FF">
                              <a:alpha val="100000"/>
                            </a:srgbClr>
                          </a:solidFill>
                          <a:latin typeface="Times New Roman" panose="02020603050405020304"/>
                          <a:ea typeface="Times New Roman" panose="02020603050405020304"/>
                        </a:rPr>
                        <a:t> </a:t>
                      </a:r>
                      <a:endParaRPr lang="zh-CN" altLang="en-US" sz="1600" b="1" i="0">
                        <a:solidFill>
                          <a:srgbClr val="3B00FF">
                            <a:alpha val="100000"/>
                          </a:srgbClr>
                        </a:solidFill>
                        <a:latin typeface="Times New Roman" panose="02020603050405020304"/>
                        <a:ea typeface="Times New Roman" panose="02020603050405020304"/>
                      </a:endParaRPr>
                    </a:p>
                  </a:txBody>
                  <a:tcPr vert="horz">
                    <a:lnL w="12700" cap="flat">
                      <a:solidFill>
                        <a:srgbClr val="FFFFFF">
                          <a:alpha val="100000"/>
                        </a:srgbClr>
                      </a:solidFill>
                    </a:lnL>
                    <a:lnR w="12700" cap="flat">
                      <a:solidFill>
                        <a:srgbClr val="FFFFFF">
                          <a:alpha val="100000"/>
                        </a:srgbClr>
                      </a:solidFill>
                    </a:lnR>
                    <a:lnT w="12700" cap="flat">
                      <a:solidFill>
                        <a:srgbClr val="FFFFFF">
                          <a:alpha val="100000"/>
                        </a:srgbClr>
                      </a:solidFill>
                    </a:lnT>
                    <a:lnB w="12700" cap="flat">
                      <a:solidFill>
                        <a:srgbClr val="FFFFFF">
                          <a:alpha val="100000"/>
                        </a:srgbClr>
                      </a:solidFill>
                    </a:lnB>
                    <a:solidFill>
                      <a:srgbClr val="CCFFCC">
                        <a:alpha val="45882"/>
                      </a:srgbClr>
                    </a:solidFill>
                  </a:tcPr>
                </a:tc>
              </a:tr>
            </a:tbl>
          </a:graphicData>
        </a:graphic>
      </p:graphicFrame>
      <p:sp>
        <p:nvSpPr>
          <p:cNvPr id="3" name="文本1"/>
          <p:cNvSpPr txBox="1"/>
          <p:nvPr/>
        </p:nvSpPr>
        <p:spPr>
          <a:xfrm>
            <a:off x="4768977" y="1015422"/>
            <a:ext cx="3757355" cy="536753"/>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the largest living thing on the planet</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4" name="文本2"/>
          <p:cNvSpPr txBox="1"/>
          <p:nvPr/>
        </p:nvSpPr>
        <p:spPr>
          <a:xfrm>
            <a:off x="4742317" y="288226"/>
            <a:ext cx="3869322" cy="536753"/>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off the coast of North-east Australia</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5" name="文本3"/>
          <p:cNvSpPr txBox="1"/>
          <p:nvPr/>
        </p:nvSpPr>
        <p:spPr>
          <a:xfrm>
            <a:off x="4865818" y="1577388"/>
            <a:ext cx="2538185" cy="536749"/>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about that of Japan</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6" name="文本4"/>
          <p:cNvSpPr txBox="1"/>
          <p:nvPr/>
        </p:nvSpPr>
        <p:spPr>
          <a:xfrm>
            <a:off x="4865541" y="2113540"/>
            <a:ext cx="3745850" cy="536749"/>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more than 25 million years old</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7" name="文本5"/>
          <p:cNvSpPr txBox="1"/>
          <p:nvPr/>
        </p:nvSpPr>
        <p:spPr>
          <a:xfrm>
            <a:off x="4865884" y="2701271"/>
            <a:ext cx="4150432" cy="536749"/>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living coral growing on dead coral</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8" name="文本6"/>
          <p:cNvSpPr txBox="1"/>
          <p:nvPr/>
        </p:nvSpPr>
        <p:spPr>
          <a:xfrm>
            <a:off x="4800571" y="3237805"/>
            <a:ext cx="4215003" cy="536753"/>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many species of birds and sea creatures</a:t>
            </a:r>
            <a:endParaRPr lang="zh-CN" altLang="en-US" sz="1800" b="1" i="0">
              <a:solidFill>
                <a:srgbClr val="3B00FF">
                  <a:alpha val="100000"/>
                </a:srgbClr>
              </a:solidFill>
              <a:latin typeface="Times New Roman" panose="02020603050405020304"/>
              <a:ea typeface="Times New Roman" panose="02020603050405020304"/>
            </a:endParaRPr>
          </a:p>
        </p:txBody>
      </p:sp>
      <p:sp>
        <p:nvSpPr>
          <p:cNvPr id="9" name="文本7"/>
          <p:cNvSpPr txBox="1"/>
          <p:nvPr/>
        </p:nvSpPr>
        <p:spPr>
          <a:xfrm>
            <a:off x="4865808" y="3848852"/>
            <a:ext cx="3563218" cy="536749"/>
          </a:xfrm>
          <a:prstGeom prst="rect">
            <a:avLst/>
          </a:prstGeom>
          <a:noFill/>
        </p:spPr>
        <p:txBody>
          <a:bodyPr anchor="t"/>
          <a:lstStyle/>
          <a:p>
            <a:pPr marL="0" algn="l"/>
            <a:r>
              <a:rPr lang="zh-CN" altLang="en-US" sz="1800" b="1" i="0">
                <a:solidFill>
                  <a:srgbClr val="3B00FF">
                    <a:alpha val="100000"/>
                  </a:srgbClr>
                </a:solidFill>
                <a:latin typeface="Times New Roman" panose="02020603050405020304"/>
                <a:ea typeface="Times New Roman" panose="02020603050405020304"/>
              </a:rPr>
              <a:t>pollution and climate change</a:t>
            </a:r>
            <a:endParaRPr lang="zh-CN" altLang="en-US" sz="1800" b="1" i="0">
              <a:solidFill>
                <a:srgbClr val="3B00FF">
                  <a:alpha val="100000"/>
                </a:srgbClr>
              </a:solidFill>
              <a:latin typeface="Times New Roman" panose="02020603050405020304"/>
              <a:ea typeface="Times New Roman" panose="02020603050405020304"/>
            </a:endParaRPr>
          </a:p>
        </p:txBody>
      </p:sp>
      <p:pic>
        <p:nvPicPr>
          <p:cNvPr id="10" name="图片1"/>
          <p:cNvPicPr>
            <a:picLocks noChangeAspect="1"/>
          </p:cNvPicPr>
          <p:nvPr/>
        </p:nvPicPr>
        <p:blipFill>
          <a:blip r:embed="rId1"/>
          <a:srcRect l="32310" t="50000" r="15670" b="25878"/>
          <a:stretch>
            <a:fillRect/>
          </a:stretch>
        </p:blipFill>
        <p:spPr>
          <a:xfrm>
            <a:off x="514" y="981799"/>
            <a:ext cx="2751820" cy="2348760"/>
          </a:xfrm>
          <a:prstGeom prst="rect">
            <a:avLst/>
          </a:prstGeom>
        </p:spPr>
      </p:pic>
      <p:grpSp>
        <p:nvGrpSpPr>
          <p:cNvPr id="11" name="组合1"/>
          <p:cNvGrpSpPr/>
          <p:nvPr/>
        </p:nvGrpSpPr>
        <p:grpSpPr>
          <a:xfrm>
            <a:off x="81407" y="127444"/>
            <a:ext cx="2597572" cy="603765"/>
            <a:chOff x="0" y="0"/>
            <a:chExt cx="2597572" cy="603765"/>
          </a:xfrm>
        </p:grpSpPr>
        <p:sp>
          <p:nvSpPr>
            <p:cNvPr id="12" name="形状1"/>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13" name="文本8"/>
            <p:cNvSpPr txBox="1"/>
            <p:nvPr/>
          </p:nvSpPr>
          <p:spPr>
            <a:xfrm>
              <a:off x="18024"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3</a:t>
              </a:r>
              <a:endParaRPr lang="zh-CN" altLang="en-US" sz="2700" b="1" i="0">
                <a:solidFill>
                  <a:srgbClr val="FF0000">
                    <a:alpha val="100000"/>
                  </a:srgbClr>
                </a:solidFill>
                <a:latin typeface="Times New Roman" panose="02020603050405020304"/>
                <a:ea typeface="Times New Roman" panose="02020603050405020304"/>
              </a:endParaRPr>
            </a:p>
          </p:txBody>
        </p:sp>
      </p:grpSp>
      <p:grpSp>
        <p:nvGrpSpPr>
          <p:cNvPr id="14" name="组合2"/>
          <p:cNvGrpSpPr/>
          <p:nvPr/>
        </p:nvGrpSpPr>
        <p:grpSpPr>
          <a:xfrm>
            <a:off x="1192" y="3260465"/>
            <a:ext cx="6430284" cy="1714472"/>
            <a:chOff x="0" y="0"/>
            <a:chExt cx="6430284" cy="1714472"/>
          </a:xfrm>
        </p:grpSpPr>
        <p:sp>
          <p:nvSpPr>
            <p:cNvPr id="15" name="形状2"/>
            <p:cNvSpPr txBox="1"/>
            <p:nvPr/>
          </p:nvSpPr>
          <p:spPr>
            <a:xfrm>
              <a:off x="5168" y="56676"/>
              <a:ext cx="6425116" cy="1623120"/>
            </a:xfrm>
            <a:prstGeom prst="rect">
              <a:avLst/>
            </a:prstGeom>
            <a:solidFill>
              <a:srgbClr val="9DD2D6">
                <a:alpha val="23921"/>
              </a:srgbClr>
            </a:solidFill>
            <a:ln w="12700">
              <a:solidFill>
                <a:srgbClr val="89A4A7">
                  <a:alpha val="100000"/>
                </a:srgbClr>
              </a:solidFill>
              <a:prstDash val="solid"/>
            </a:ln>
          </p:spPr>
          <p:txBody>
            <a:bodyPr anchor="ctr"/>
            <a:lstStyle/>
            <a:p>
              <a:pPr marL="0" algn="ctr"/>
            </a:p>
          </p:txBody>
        </p:sp>
        <p:sp>
          <p:nvSpPr>
            <p:cNvPr id="16" name="文本9"/>
            <p:cNvSpPr txBox="1"/>
            <p:nvPr/>
          </p:nvSpPr>
          <p:spPr>
            <a:xfrm>
              <a:off x="0" y="0"/>
              <a:ext cx="6425116" cy="1714472"/>
            </a:xfrm>
            <a:prstGeom prst="rect">
              <a:avLst/>
            </a:prstGeom>
            <a:noFill/>
          </p:spPr>
          <p:txBody>
            <a:bodyPr anchor="ctr"/>
            <a:lstStyle/>
            <a:p>
              <a:pPr marL="0" algn="l"/>
              <a:r>
                <a:rPr lang="zh-CN" altLang="en-US" sz="2000" b="0" i="0">
                  <a:solidFill>
                    <a:srgbClr val="000000">
                      <a:alpha val="100000"/>
                    </a:srgbClr>
                  </a:solidFill>
                  <a:latin typeface="Times New Roman" panose="02020603050405020304"/>
                  <a:ea typeface="Times New Roman" panose="02020603050405020304"/>
                </a:rPr>
                <a:t>be host to=be home to                    </a:t>
              </a:r>
              <a:r>
                <a:rPr lang="zh-CN" altLang="en-US" sz="2000" b="1" i="0">
                  <a:solidFill>
                    <a:srgbClr val="3B00FF">
                      <a:alpha val="100000"/>
                    </a:srgbClr>
                  </a:solidFill>
                  <a:latin typeface="Times New Roman" panose="02020603050405020304"/>
                  <a:ea typeface="Times New Roman" panose="02020603050405020304"/>
                </a:rPr>
                <a:t>...的栖息地</a:t>
              </a:r>
              <a:endParaRPr lang="zh-CN" altLang="en-US" sz="2000" b="1" i="0">
                <a:solidFill>
                  <a:srgbClr val="3B00FF">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unique=special=distinct                  </a:t>
              </a:r>
              <a:r>
                <a:rPr lang="zh-CN" altLang="en-US" sz="2000" b="1" i="0">
                  <a:solidFill>
                    <a:srgbClr val="3B00FF">
                      <a:alpha val="100000"/>
                    </a:srgbClr>
                  </a:solidFill>
                  <a:latin typeface="Times New Roman" panose="02020603050405020304"/>
                  <a:ea typeface="Times New Roman" panose="02020603050405020304"/>
                </a:rPr>
                <a:t>独特的</a:t>
              </a:r>
              <a:endParaRPr lang="zh-CN" altLang="en-US" sz="2000" b="1" i="0">
                <a:solidFill>
                  <a:srgbClr val="3B00FF">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delicate                                          </a:t>
              </a:r>
              <a:r>
                <a:rPr lang="zh-CN" altLang="en-US" sz="2000" b="0" i="0">
                  <a:solidFill>
                    <a:srgbClr val="3B00FF">
                      <a:alpha val="100000"/>
                    </a:srgbClr>
                  </a:solidFill>
                  <a:latin typeface="Times New Roman" panose="02020603050405020304"/>
                  <a:ea typeface="Times New Roman" panose="02020603050405020304"/>
                </a:rPr>
                <a:t> </a:t>
              </a:r>
              <a:r>
                <a:rPr lang="zh-CN" altLang="en-US" sz="2000" b="1" i="0">
                  <a:solidFill>
                    <a:srgbClr val="3B00FF">
                      <a:alpha val="100000"/>
                    </a:srgbClr>
                  </a:solidFill>
                  <a:latin typeface="Times New Roman" panose="02020603050405020304"/>
                  <a:ea typeface="Times New Roman" panose="02020603050405020304"/>
                </a:rPr>
                <a:t>脆弱的</a:t>
              </a:r>
              <a:endParaRPr lang="zh-CN" altLang="en-US" sz="2000" b="1" i="0">
                <a:solidFill>
                  <a:srgbClr val="3B00FF">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under threat = being threatened= in danger   </a:t>
              </a:r>
              <a:r>
                <a:rPr lang="zh-CN" altLang="en-US" sz="2000" b="1" i="0">
                  <a:solidFill>
                    <a:srgbClr val="FF0000">
                      <a:alpha val="100000"/>
                    </a:srgbClr>
                  </a:solidFill>
                  <a:latin typeface="Times New Roman" panose="02020603050405020304"/>
                  <a:ea typeface="Times New Roman" panose="02020603050405020304"/>
                </a:rPr>
                <a:t>  </a:t>
              </a:r>
              <a:r>
                <a:rPr lang="zh-CN" altLang="en-US" sz="2000" b="1" i="0">
                  <a:solidFill>
                    <a:srgbClr val="3B00FF">
                      <a:alpha val="100000"/>
                    </a:srgbClr>
                  </a:solidFill>
                  <a:latin typeface="Times New Roman" panose="02020603050405020304"/>
                  <a:ea typeface="Times New Roman" panose="02020603050405020304"/>
                </a:rPr>
                <a:t>正在受到威胁</a:t>
              </a:r>
              <a:endParaRPr lang="zh-CN" altLang="en-US" sz="2000" b="1" i="0">
                <a:solidFill>
                  <a:srgbClr val="3B00FF">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P spid="9"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nvSpPr>
        <p:spPr>
          <a:xfrm>
            <a:off x="692753" y="3789978"/>
            <a:ext cx="8292875" cy="987854"/>
          </a:xfrm>
          <a:prstGeom prst="rect">
            <a:avLst/>
          </a:prstGeom>
          <a:noFill/>
        </p:spPr>
        <p:txBody>
          <a:bodyPr anchor="t"/>
          <a:lstStyle/>
          <a:p>
            <a:pPr marL="0" algn="l"/>
            <a:r>
              <a:rPr lang="zh-CN" altLang="en-US" sz="2100" b="1" i="0">
                <a:solidFill>
                  <a:srgbClr val="FF0000">
                    <a:alpha val="100000"/>
                  </a:srgbClr>
                </a:solidFill>
                <a:latin typeface="Times New Roman" panose="02020603050405020304"/>
                <a:ea typeface="Times New Roman" panose="02020603050405020304"/>
              </a:rPr>
              <a:t>1. What were the requirements(要求) for candidates to get the job?</a:t>
            </a:r>
            <a:endParaRPr lang="zh-CN" altLang="en-US" sz="2100" b="1" i="0">
              <a:solidFill>
                <a:srgbClr val="FF0000">
                  <a:alpha val="100000"/>
                </a:srgbClr>
              </a:solidFill>
              <a:latin typeface="Times New Roman" panose="02020603050405020304"/>
              <a:ea typeface="Times New Roman" panose="02020603050405020304"/>
            </a:endParaRPr>
          </a:p>
          <a:p>
            <a:pPr marL="0" algn="l"/>
            <a:r>
              <a:rPr lang="zh-CN" altLang="en-US" sz="2100" b="1" i="0">
                <a:solidFill>
                  <a:srgbClr val="3B00FF">
                    <a:alpha val="100000"/>
                  </a:srgbClr>
                </a:solidFill>
                <a:latin typeface="Times New Roman" panose="02020603050405020304"/>
                <a:ea typeface="Times New Roman" panose="02020603050405020304"/>
              </a:rPr>
              <a:t>2. How many people were wanted for the job and what 's the result?</a:t>
            </a:r>
            <a:endParaRPr lang="zh-CN" altLang="en-US" sz="2100" b="1" i="0">
              <a:solidFill>
                <a:srgbClr val="3B00FF">
                  <a:alpha val="100000"/>
                </a:srgbClr>
              </a:solidFill>
              <a:latin typeface="Times New Roman" panose="02020603050405020304"/>
              <a:ea typeface="Times New Roman" panose="02020603050405020304"/>
            </a:endParaRPr>
          </a:p>
        </p:txBody>
      </p:sp>
      <p:pic>
        <p:nvPicPr>
          <p:cNvPr id="3" name="图片1"/>
          <p:cNvPicPr>
            <a:picLocks noChangeAspect="1"/>
          </p:cNvPicPr>
          <p:nvPr/>
        </p:nvPicPr>
        <p:blipFill>
          <a:blip r:embed="rId1"/>
          <a:srcRect l="32471" t="74545" r="15266" b="4969"/>
          <a:stretch>
            <a:fillRect/>
          </a:stretch>
        </p:blipFill>
        <p:spPr>
          <a:xfrm>
            <a:off x="1573711" y="416776"/>
            <a:ext cx="6381359" cy="3473253"/>
          </a:xfrm>
          <a:prstGeom prst="rect">
            <a:avLst/>
          </a:prstGeom>
        </p:spPr>
      </p:pic>
      <p:sp>
        <p:nvSpPr>
          <p:cNvPr id="4" name="形状1"/>
          <p:cNvSpPr txBox="1"/>
          <p:nvPr/>
        </p:nvSpPr>
        <p:spPr>
          <a:xfrm>
            <a:off x="3230756" y="2560282"/>
            <a:ext cx="4590677" cy="1191"/>
          </a:xfrm>
          <a:prstGeom prst="line">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5" name="形状2"/>
          <p:cNvSpPr txBox="1"/>
          <p:nvPr/>
        </p:nvSpPr>
        <p:spPr>
          <a:xfrm>
            <a:off x="4148776" y="829918"/>
            <a:ext cx="3558780"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grpSp>
        <p:nvGrpSpPr>
          <p:cNvPr id="6" name="组合1"/>
          <p:cNvGrpSpPr/>
          <p:nvPr/>
        </p:nvGrpSpPr>
        <p:grpSpPr>
          <a:xfrm>
            <a:off x="3232620" y="-138074"/>
            <a:ext cx="2597572" cy="603765"/>
            <a:chOff x="0" y="0"/>
            <a:chExt cx="2597572" cy="603765"/>
          </a:xfrm>
        </p:grpSpPr>
        <p:sp>
          <p:nvSpPr>
            <p:cNvPr id="7" name="形状11"/>
            <p:cNvSpPr txBox="1"/>
            <p:nvPr/>
          </p:nvSpPr>
          <p:spPr>
            <a:xfrm>
              <a:off x="0" y="142895"/>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8" name="文本2"/>
            <p:cNvSpPr txBox="1"/>
            <p:nvPr/>
          </p:nvSpPr>
          <p:spPr>
            <a:xfrm>
              <a:off x="18024"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4</a:t>
              </a:r>
              <a:endParaRPr lang="zh-CN" altLang="en-US" sz="2700" b="1" i="0">
                <a:solidFill>
                  <a:srgbClr val="FF0000">
                    <a:alpha val="100000"/>
                  </a:srgbClr>
                </a:solidFill>
                <a:latin typeface="Times New Roman" panose="02020603050405020304"/>
                <a:ea typeface="Times New Roman" panose="02020603050405020304"/>
              </a:endParaRPr>
            </a:p>
          </p:txBody>
        </p:sp>
      </p:grpSp>
      <p:sp>
        <p:nvSpPr>
          <p:cNvPr id="9" name="形状3"/>
          <p:cNvSpPr txBox="1"/>
          <p:nvPr/>
        </p:nvSpPr>
        <p:spPr>
          <a:xfrm>
            <a:off x="2132171" y="1271211"/>
            <a:ext cx="5032695"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0" name="形状4"/>
          <p:cNvSpPr txBox="1"/>
          <p:nvPr/>
        </p:nvSpPr>
        <p:spPr>
          <a:xfrm>
            <a:off x="2132171" y="1706451"/>
            <a:ext cx="2673016"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1" name="形状5"/>
          <p:cNvSpPr txBox="1"/>
          <p:nvPr/>
        </p:nvSpPr>
        <p:spPr>
          <a:xfrm>
            <a:off x="4924854" y="1706518"/>
            <a:ext cx="2554169"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2" name="形状6"/>
          <p:cNvSpPr txBox="1"/>
          <p:nvPr/>
        </p:nvSpPr>
        <p:spPr>
          <a:xfrm>
            <a:off x="2132181" y="2161999"/>
            <a:ext cx="5499309"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3" name="形状7"/>
          <p:cNvSpPr txBox="1"/>
          <p:nvPr/>
        </p:nvSpPr>
        <p:spPr>
          <a:xfrm>
            <a:off x="2126196" y="2559899"/>
            <a:ext cx="1012603"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4" name="形状8"/>
          <p:cNvSpPr txBox="1"/>
          <p:nvPr/>
        </p:nvSpPr>
        <p:spPr>
          <a:xfrm>
            <a:off x="2126409" y="2990826"/>
            <a:ext cx="2660200" cy="1191"/>
          </a:xfrm>
          <a:prstGeom prst="line">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15" name="形状9"/>
          <p:cNvSpPr txBox="1"/>
          <p:nvPr/>
        </p:nvSpPr>
        <p:spPr>
          <a:xfrm>
            <a:off x="4805239" y="3411812"/>
            <a:ext cx="3063879" cy="1191"/>
          </a:xfrm>
          <a:prstGeom prst="line">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16" name="形状10"/>
          <p:cNvSpPr txBox="1"/>
          <p:nvPr/>
        </p:nvSpPr>
        <p:spPr>
          <a:xfrm>
            <a:off x="2126409" y="3816250"/>
            <a:ext cx="4848213" cy="1191"/>
          </a:xfrm>
          <a:prstGeom prst="line">
            <a:avLst/>
          </a:prstGeom>
          <a:solidFill>
            <a:srgbClr val="FFFFFF">
              <a:alpha val="0"/>
            </a:srgbClr>
          </a:solidFill>
          <a:ln w="28575">
            <a:solidFill>
              <a:srgbClr val="0000FF">
                <a:alpha val="100000"/>
              </a:srgbClr>
            </a:solidFill>
            <a:prstDash val="solid"/>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1" grpId="0" animBg="1"/>
      <p:bldP spid="12" grpId="0" animBg="1"/>
      <p:bldP spid="13" grpId="0" animBg="1"/>
      <p:bldP spid="4"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52397" y="2991260"/>
            <a:ext cx="1895732" cy="649671"/>
            <a:chOff x="0" y="0"/>
            <a:chExt cx="1895732" cy="649671"/>
          </a:xfrm>
        </p:grpSpPr>
        <p:sp>
          <p:nvSpPr>
            <p:cNvPr id="3" name="形状3"/>
            <p:cNvSpPr txBox="1"/>
            <p:nvPr/>
          </p:nvSpPr>
          <p:spPr>
            <a:xfrm>
              <a:off x="23530" y="48078"/>
              <a:ext cx="1838582" cy="551684"/>
            </a:xfrm>
            <a:prstGeom prst="roundRect">
              <a:avLst/>
            </a:prstGeom>
            <a:solidFill>
              <a:srgbClr val="C9E8BD">
                <a:alpha val="70980"/>
              </a:srgbClr>
            </a:solidFill>
            <a:ln w="25400">
              <a:solidFill>
                <a:srgbClr val="00B050">
                  <a:alpha val="100000"/>
                </a:srgbClr>
              </a:solidFill>
              <a:prstDash val="solid"/>
              <a:headEnd type="none" w="med" len="med"/>
              <a:tailEnd type="none" w="med" len="med"/>
            </a:ln>
          </p:spPr>
          <p:txBody>
            <a:bodyPr anchor="ctr"/>
            <a:lstStyle/>
            <a:p>
              <a:pPr marL="0" algn="ctr"/>
            </a:p>
          </p:txBody>
        </p:sp>
        <p:sp>
          <p:nvSpPr>
            <p:cNvPr id="4" name="文本6"/>
            <p:cNvSpPr txBox="1"/>
            <p:nvPr/>
          </p:nvSpPr>
          <p:spPr>
            <a:xfrm>
              <a:off x="0" y="0"/>
              <a:ext cx="1895732" cy="649671"/>
            </a:xfrm>
            <a:prstGeom prst="rect">
              <a:avLst/>
            </a:prstGeom>
            <a:noFill/>
          </p:spPr>
          <p:txBody>
            <a:bodyPr anchor="ctr"/>
            <a:lstStyle/>
            <a:p>
              <a:pPr marL="0" algn="ctr"/>
              <a:r>
                <a:rPr lang="zh-CN" altLang="en-US" sz="1500" b="1" i="0">
                  <a:solidFill>
                    <a:srgbClr val="000000">
                      <a:alpha val="100000"/>
                    </a:srgbClr>
                  </a:solidFill>
                  <a:latin typeface="Times New Roman" panose="02020603050405020304"/>
                  <a:ea typeface="Times New Roman" panose="02020603050405020304"/>
                </a:rPr>
                <a:t>Things Ben did as an</a:t>
              </a:r>
              <a:r>
                <a:rPr lang="zh-CN" altLang="en-US" sz="1500" b="1" i="0">
                  <a:solidFill>
                    <a:srgbClr val="FF0000">
                      <a:alpha val="100000"/>
                    </a:srgbClr>
                  </a:solidFill>
                  <a:latin typeface="Times New Roman" panose="02020603050405020304"/>
                  <a:ea typeface="Times New Roman" panose="02020603050405020304"/>
                </a:rPr>
                <a:t> island caretaker</a:t>
              </a:r>
              <a:endParaRPr lang="zh-CN" altLang="en-US" sz="1500" b="1" i="0">
                <a:solidFill>
                  <a:srgbClr val="FF0000">
                    <a:alpha val="100000"/>
                  </a:srgbClr>
                </a:solidFill>
                <a:latin typeface="Times New Roman" panose="02020603050405020304"/>
                <a:ea typeface="Times New Roman" panose="02020603050405020304"/>
              </a:endParaRPr>
            </a:p>
          </p:txBody>
        </p:sp>
      </p:grpSp>
      <p:sp>
        <p:nvSpPr>
          <p:cNvPr id="5" name="形状1"/>
          <p:cNvSpPr txBox="1"/>
          <p:nvPr/>
        </p:nvSpPr>
        <p:spPr>
          <a:xfrm>
            <a:off x="1996354" y="2390042"/>
            <a:ext cx="216024" cy="2144139"/>
          </a:xfrm>
          <a:prstGeom prst="leftBracket">
            <a:avLst/>
          </a:prstGeom>
          <a:solidFill>
            <a:srgbClr val="FFFFFF">
              <a:alpha val="0"/>
            </a:srgbClr>
          </a:solidFill>
          <a:ln w="38100">
            <a:solidFill>
              <a:srgbClr val="00B050">
                <a:alpha val="100000"/>
              </a:srgbClr>
            </a:solidFill>
            <a:prstDash val="solid"/>
            <a:headEnd type="none" w="med" len="med"/>
            <a:tailEnd type="none" w="med" len="med"/>
          </a:ln>
        </p:spPr>
        <p:txBody>
          <a:bodyPr anchor="ctr"/>
          <a:lstStyle/>
          <a:p>
            <a:pPr marL="0" algn="ctr"/>
          </a:p>
        </p:txBody>
      </p:sp>
      <p:grpSp>
        <p:nvGrpSpPr>
          <p:cNvPr id="6" name="组合2"/>
          <p:cNvGrpSpPr/>
          <p:nvPr/>
        </p:nvGrpSpPr>
        <p:grpSpPr>
          <a:xfrm>
            <a:off x="2269421" y="2282781"/>
            <a:ext cx="6131428" cy="466011"/>
            <a:chOff x="0" y="0"/>
            <a:chExt cx="6131428" cy="466011"/>
          </a:xfrm>
        </p:grpSpPr>
        <p:sp>
          <p:nvSpPr>
            <p:cNvPr id="7" name="形状4"/>
            <p:cNvSpPr txBox="1"/>
            <p:nvPr/>
          </p:nvSpPr>
          <p:spPr>
            <a:xfrm>
              <a:off x="10897" y="98743"/>
              <a:ext cx="6068742" cy="342819"/>
            </a:xfrm>
            <a:prstGeom prst="roundRect">
              <a:avLst/>
            </a:prstGeom>
            <a:solidFill>
              <a:srgbClr val="FFFFFF">
                <a:alpha val="100000"/>
              </a:srgbClr>
            </a:solidFill>
            <a:ln w="25400">
              <a:solidFill>
                <a:srgbClr val="0000FF">
                  <a:alpha val="100000"/>
                </a:srgbClr>
              </a:solidFill>
              <a:prstDash val="solid"/>
              <a:headEnd type="none" w="med" len="med"/>
              <a:tailEnd type="none" w="med" len="med"/>
            </a:ln>
          </p:spPr>
          <p:txBody>
            <a:bodyPr anchor="ctr"/>
            <a:lstStyle/>
            <a:p>
              <a:pPr marL="0" algn="ctr"/>
            </a:p>
          </p:txBody>
        </p:sp>
        <p:sp>
          <p:nvSpPr>
            <p:cNvPr id="8" name="文本7"/>
            <p:cNvSpPr txBox="1"/>
            <p:nvPr/>
          </p:nvSpPr>
          <p:spPr>
            <a:xfrm>
              <a:off x="0" y="0"/>
              <a:ext cx="6131428" cy="466011"/>
            </a:xfrm>
            <a:prstGeom prst="rect">
              <a:avLst/>
            </a:prstGeom>
            <a:noFill/>
          </p:spPr>
          <p:txBody>
            <a:bodyPr anchor="ctr"/>
            <a:lstStyle/>
            <a:p>
              <a:pPr marL="0" algn="l"/>
              <a:r>
                <a:rPr lang="zh-CN" altLang="en-US" sz="1800" b="0" i="0">
                  <a:solidFill>
                    <a:srgbClr val="000000">
                      <a:alpha val="100000"/>
                    </a:srgbClr>
                  </a:solidFill>
                  <a:latin typeface="Times New Roman" panose="02020603050405020304"/>
                  <a:ea typeface="Times New Roman" panose="02020603050405020304"/>
                </a:rPr>
                <a:t>1. _______, took photos and wrote articles about the reef</a:t>
              </a:r>
              <a:endParaRPr lang="zh-CN" altLang="en-US" sz="1800" b="0" i="0">
                <a:solidFill>
                  <a:srgbClr val="000000">
                    <a:alpha val="100000"/>
                  </a:srgbClr>
                </a:solidFill>
                <a:latin typeface="Times New Roman" panose="02020603050405020304"/>
                <a:ea typeface="Times New Roman" panose="02020603050405020304"/>
              </a:endParaRPr>
            </a:p>
          </p:txBody>
        </p:sp>
      </p:grpSp>
      <p:grpSp>
        <p:nvGrpSpPr>
          <p:cNvPr id="9" name="组合3"/>
          <p:cNvGrpSpPr/>
          <p:nvPr/>
        </p:nvGrpSpPr>
        <p:grpSpPr>
          <a:xfrm>
            <a:off x="2277980" y="2702729"/>
            <a:ext cx="6136885" cy="751422"/>
            <a:chOff x="0" y="0"/>
            <a:chExt cx="6136885" cy="751422"/>
          </a:xfrm>
        </p:grpSpPr>
        <p:sp>
          <p:nvSpPr>
            <p:cNvPr id="10" name="形状5"/>
            <p:cNvSpPr txBox="1"/>
            <p:nvPr/>
          </p:nvSpPr>
          <p:spPr>
            <a:xfrm>
              <a:off x="0" y="64388"/>
              <a:ext cx="6072867" cy="687034"/>
            </a:xfrm>
            <a:prstGeom prst="roundRect">
              <a:avLst/>
            </a:prstGeom>
            <a:solidFill>
              <a:srgbClr val="FFFFFF">
                <a:alpha val="100000"/>
              </a:srgbClr>
            </a:solidFill>
            <a:ln w="25400">
              <a:solidFill>
                <a:srgbClr val="0000FF">
                  <a:alpha val="100000"/>
                </a:srgbClr>
              </a:solidFill>
              <a:prstDash val="solid"/>
              <a:headEnd type="none" w="med" len="med"/>
              <a:tailEnd type="none" w="med" len="med"/>
            </a:ln>
          </p:spPr>
          <p:txBody>
            <a:bodyPr anchor="ctr"/>
            <a:lstStyle/>
            <a:p>
              <a:pPr marL="0" algn="ctr"/>
            </a:p>
          </p:txBody>
        </p:sp>
        <p:sp>
          <p:nvSpPr>
            <p:cNvPr id="11" name="文本8"/>
            <p:cNvSpPr txBox="1"/>
            <p:nvPr/>
          </p:nvSpPr>
          <p:spPr>
            <a:xfrm>
              <a:off x="6868" y="0"/>
              <a:ext cx="6130017" cy="741514"/>
            </a:xfrm>
            <a:prstGeom prst="rect">
              <a:avLst/>
            </a:prstGeom>
            <a:noFill/>
          </p:spPr>
          <p:txBody>
            <a:bodyPr anchor="ctr"/>
            <a:lstStyle/>
            <a:p>
              <a:pPr marL="0" algn="l"/>
              <a:r>
                <a:rPr lang="zh-CN" altLang="en-US" sz="1800" b="0" i="0">
                  <a:solidFill>
                    <a:srgbClr val="000000">
                      <a:alpha val="100000"/>
                    </a:srgbClr>
                  </a:solidFill>
                  <a:latin typeface="Times New Roman" panose="02020603050405020304"/>
                  <a:ea typeface="Times New Roman" panose="02020603050405020304"/>
                </a:rPr>
                <a:t>2. made appearances on television to argue _____________</a:t>
              </a:r>
              <a:endParaRPr lang="zh-CN" altLang="en-US" sz="1800" b="0" i="0">
                <a:solidFill>
                  <a:srgbClr val="000000">
                    <a:alpha val="100000"/>
                  </a:srgbClr>
                </a:solidFill>
                <a:latin typeface="Times New Roman" panose="02020603050405020304"/>
                <a:ea typeface="Times New Roman" panose="02020603050405020304"/>
              </a:endParaRPr>
            </a:p>
            <a:p>
              <a:pPr marL="0" algn="l"/>
              <a:r>
                <a:rPr lang="zh-CN" altLang="en-US" sz="1800" b="0" i="0">
                  <a:solidFill>
                    <a:srgbClr val="000000">
                      <a:alpha val="100000"/>
                    </a:srgbClr>
                  </a:solidFill>
                  <a:latin typeface="Times New Roman" panose="02020603050405020304"/>
                  <a:ea typeface="Times New Roman" panose="02020603050405020304"/>
                </a:rPr>
                <a:t>the defence of the reef</a:t>
              </a:r>
              <a:endParaRPr lang="zh-CN" altLang="en-US" sz="1800" b="0" i="0">
                <a:solidFill>
                  <a:srgbClr val="000000">
                    <a:alpha val="100000"/>
                  </a:srgbClr>
                </a:solidFill>
                <a:latin typeface="Times New Roman" panose="02020603050405020304"/>
                <a:ea typeface="Times New Roman" panose="02020603050405020304"/>
              </a:endParaRPr>
            </a:p>
          </p:txBody>
        </p:sp>
      </p:grpSp>
      <p:grpSp>
        <p:nvGrpSpPr>
          <p:cNvPr id="12" name="组合4"/>
          <p:cNvGrpSpPr/>
          <p:nvPr/>
        </p:nvGrpSpPr>
        <p:grpSpPr>
          <a:xfrm>
            <a:off x="2234230" y="3460223"/>
            <a:ext cx="6165906" cy="533561"/>
            <a:chOff x="0" y="0"/>
            <a:chExt cx="6165906" cy="533561"/>
          </a:xfrm>
        </p:grpSpPr>
        <p:sp>
          <p:nvSpPr>
            <p:cNvPr id="13" name="形状6"/>
            <p:cNvSpPr txBox="1"/>
            <p:nvPr/>
          </p:nvSpPr>
          <p:spPr>
            <a:xfrm>
              <a:off x="2478" y="36706"/>
              <a:ext cx="6107269" cy="496855"/>
            </a:xfrm>
            <a:prstGeom prst="roundRect">
              <a:avLst/>
            </a:prstGeom>
            <a:solidFill>
              <a:srgbClr val="FFFFFF">
                <a:alpha val="100000"/>
              </a:srgbClr>
            </a:solidFill>
            <a:ln w="25400">
              <a:solidFill>
                <a:srgbClr val="0000FF">
                  <a:alpha val="100000"/>
                </a:srgbClr>
              </a:solidFill>
              <a:prstDash val="solid"/>
              <a:headEnd type="none" w="med" len="med"/>
              <a:tailEnd type="none" w="med" len="med"/>
            </a:ln>
          </p:spPr>
          <p:txBody>
            <a:bodyPr anchor="ctr"/>
            <a:lstStyle/>
            <a:p>
              <a:pPr marL="0" algn="ctr"/>
            </a:p>
          </p:txBody>
        </p:sp>
        <p:sp>
          <p:nvSpPr>
            <p:cNvPr id="14" name="文本9"/>
            <p:cNvSpPr txBox="1"/>
            <p:nvPr/>
          </p:nvSpPr>
          <p:spPr>
            <a:xfrm>
              <a:off x="0" y="0"/>
              <a:ext cx="6165906" cy="495971"/>
            </a:xfrm>
            <a:prstGeom prst="rect">
              <a:avLst/>
            </a:prstGeom>
            <a:noFill/>
          </p:spPr>
          <p:txBody>
            <a:bodyPr anchor="ctr"/>
            <a:lstStyle/>
            <a:p>
              <a:pPr marL="0" algn="l"/>
              <a:r>
                <a:rPr lang="zh-CN" altLang="en-US" sz="1800" b="0" i="0">
                  <a:solidFill>
                    <a:srgbClr val="000000">
                      <a:alpha val="100000"/>
                    </a:srgbClr>
                  </a:solidFill>
                  <a:latin typeface="Times New Roman" panose="02020603050405020304"/>
                  <a:ea typeface="Times New Roman" panose="02020603050405020304"/>
                </a:rPr>
                <a:t>3. worked as a ________ for the National Geographic Channel</a:t>
              </a:r>
              <a:endParaRPr lang="zh-CN" altLang="en-US" sz="1800" b="0" i="0">
                <a:solidFill>
                  <a:srgbClr val="000000">
                    <a:alpha val="100000"/>
                  </a:srgbClr>
                </a:solidFill>
                <a:latin typeface="Times New Roman" panose="02020603050405020304"/>
                <a:ea typeface="Times New Roman" panose="02020603050405020304"/>
              </a:endParaRPr>
            </a:p>
          </p:txBody>
        </p:sp>
      </p:grpSp>
      <p:grpSp>
        <p:nvGrpSpPr>
          <p:cNvPr id="15" name="组合5"/>
          <p:cNvGrpSpPr/>
          <p:nvPr/>
        </p:nvGrpSpPr>
        <p:grpSpPr>
          <a:xfrm>
            <a:off x="2217089" y="3989485"/>
            <a:ext cx="6183345" cy="466007"/>
            <a:chOff x="0" y="0"/>
            <a:chExt cx="6183345" cy="466007"/>
          </a:xfrm>
        </p:grpSpPr>
        <p:sp>
          <p:nvSpPr>
            <p:cNvPr id="16" name="形状7"/>
            <p:cNvSpPr txBox="1"/>
            <p:nvPr/>
          </p:nvSpPr>
          <p:spPr>
            <a:xfrm>
              <a:off x="7563" y="74451"/>
              <a:ext cx="6126195" cy="391401"/>
            </a:xfrm>
            <a:prstGeom prst="roundRect">
              <a:avLst/>
            </a:prstGeom>
            <a:solidFill>
              <a:srgbClr val="FFFFFF">
                <a:alpha val="100000"/>
              </a:srgbClr>
            </a:solidFill>
            <a:ln w="25400">
              <a:solidFill>
                <a:srgbClr val="0000FF">
                  <a:alpha val="100000"/>
                </a:srgbClr>
              </a:solidFill>
              <a:prstDash val="solid"/>
              <a:headEnd type="none" w="med" len="med"/>
              <a:tailEnd type="none" w="med" len="med"/>
            </a:ln>
          </p:spPr>
          <p:txBody>
            <a:bodyPr anchor="ctr"/>
            <a:lstStyle/>
            <a:p>
              <a:pPr marL="0" algn="ctr"/>
            </a:p>
          </p:txBody>
        </p:sp>
        <p:sp>
          <p:nvSpPr>
            <p:cNvPr id="17" name="文本10"/>
            <p:cNvSpPr txBox="1"/>
            <p:nvPr/>
          </p:nvSpPr>
          <p:spPr>
            <a:xfrm>
              <a:off x="0" y="0"/>
              <a:ext cx="6183345" cy="466007"/>
            </a:xfrm>
            <a:prstGeom prst="rect">
              <a:avLst/>
            </a:prstGeom>
            <a:noFill/>
          </p:spPr>
          <p:txBody>
            <a:bodyPr anchor="ctr"/>
            <a:lstStyle/>
            <a:p>
              <a:pPr marL="0" algn="l"/>
              <a:r>
                <a:rPr lang="zh-CN" altLang="en-US" sz="1800" b="0" i="0">
                  <a:solidFill>
                    <a:srgbClr val="000000">
                      <a:alpha val="100000"/>
                    </a:srgbClr>
                  </a:solidFill>
                  <a:latin typeface="Times New Roman" panose="02020603050405020304"/>
                  <a:ea typeface="Times New Roman" panose="02020603050405020304"/>
                </a:rPr>
                <a:t>4. was going to write a book about his ______________</a:t>
              </a:r>
              <a:endParaRPr lang="zh-CN" altLang="en-US" sz="1800" b="0" i="0">
                <a:solidFill>
                  <a:srgbClr val="000000">
                    <a:alpha val="100000"/>
                  </a:srgbClr>
                </a:solidFill>
                <a:latin typeface="Times New Roman" panose="02020603050405020304"/>
                <a:ea typeface="Times New Roman" panose="02020603050405020304"/>
              </a:endParaRPr>
            </a:p>
          </p:txBody>
        </p:sp>
      </p:grpSp>
      <p:sp>
        <p:nvSpPr>
          <p:cNvPr id="18" name="形状2"/>
          <p:cNvSpPr txBox="1"/>
          <p:nvPr/>
        </p:nvSpPr>
        <p:spPr>
          <a:xfrm>
            <a:off x="8415299" y="2336587"/>
            <a:ext cx="216024" cy="2112554"/>
          </a:xfrm>
          <a:prstGeom prst="rightBracket">
            <a:avLst/>
          </a:prstGeom>
          <a:solidFill>
            <a:srgbClr val="FFFFFF">
              <a:alpha val="0"/>
            </a:srgbClr>
          </a:solidFill>
          <a:ln w="38100">
            <a:solidFill>
              <a:srgbClr val="FFC000">
                <a:alpha val="100000"/>
              </a:srgbClr>
            </a:solidFill>
            <a:prstDash val="solid"/>
            <a:headEnd type="none" w="med" len="med"/>
            <a:tailEnd type="none" w="med" len="med"/>
          </a:ln>
        </p:spPr>
        <p:txBody>
          <a:bodyPr anchor="ctr"/>
          <a:lstStyle/>
          <a:p>
            <a:pPr marL="0" algn="ctr"/>
          </a:p>
        </p:txBody>
      </p:sp>
      <p:grpSp>
        <p:nvGrpSpPr>
          <p:cNvPr id="19" name="组合6"/>
          <p:cNvGrpSpPr/>
          <p:nvPr/>
        </p:nvGrpSpPr>
        <p:grpSpPr>
          <a:xfrm>
            <a:off x="3785616" y="850887"/>
            <a:ext cx="2208583" cy="1250233"/>
            <a:chOff x="0" y="0"/>
            <a:chExt cx="2208583" cy="1250233"/>
          </a:xfrm>
        </p:grpSpPr>
        <p:sp>
          <p:nvSpPr>
            <p:cNvPr id="20" name="形状8"/>
            <p:cNvSpPr txBox="1"/>
            <p:nvPr/>
          </p:nvSpPr>
          <p:spPr>
            <a:xfrm>
              <a:off x="0" y="0"/>
              <a:ext cx="2117071" cy="1250233"/>
            </a:xfrm>
            <a:prstGeom prst="roundRect">
              <a:avLst/>
            </a:prstGeom>
            <a:solidFill>
              <a:srgbClr val="FFFFCC">
                <a:alpha val="100000"/>
              </a:srgbClr>
            </a:solidFill>
            <a:ln w="25400">
              <a:solidFill>
                <a:srgbClr val="FFC000">
                  <a:alpha val="100000"/>
                </a:srgbClr>
              </a:solidFill>
              <a:prstDash val="solid"/>
              <a:headEnd type="none" w="med" len="med"/>
              <a:tailEnd type="none" w="med" len="med"/>
            </a:ln>
          </p:spPr>
          <p:txBody>
            <a:bodyPr anchor="ctr"/>
            <a:lstStyle/>
            <a:p>
              <a:pPr marL="0" algn="ctr"/>
            </a:p>
          </p:txBody>
        </p:sp>
        <p:sp>
          <p:nvSpPr>
            <p:cNvPr id="21" name="文本11"/>
            <p:cNvSpPr txBox="1"/>
            <p:nvPr/>
          </p:nvSpPr>
          <p:spPr>
            <a:xfrm>
              <a:off x="34361" y="72"/>
              <a:ext cx="2174222" cy="1175795"/>
            </a:xfrm>
            <a:prstGeom prst="rect">
              <a:avLst/>
            </a:prstGeom>
            <a:noFill/>
          </p:spPr>
          <p:txBody>
            <a:bodyPr anchor="ctr"/>
            <a:lstStyle/>
            <a:p>
              <a:pPr marL="0" algn="ctr"/>
              <a:r>
                <a:rPr lang="zh-CN" altLang="en-US" sz="2100" b="0" i="0">
                  <a:solidFill>
                    <a:srgbClr val="000000">
                      <a:alpha val="100000"/>
                    </a:srgbClr>
                  </a:solidFill>
                  <a:latin typeface="Times New Roman" panose="02020603050405020304"/>
                  <a:ea typeface="Times New Roman" panose="02020603050405020304"/>
                </a:rPr>
                <a:t>Ben joked: it was the “_______ job in the world”</a:t>
              </a:r>
              <a:r>
                <a:rPr lang="zh-CN" altLang="en-US" sz="2100" b="0" i="0">
                  <a:solidFill>
                    <a:srgbClr val="000000">
                      <a:alpha val="100000"/>
                    </a:srgbClr>
                  </a:solidFill>
                  <a:latin typeface="宋体" panose="02010600030101010101" pitchFamily="2" charset="-122"/>
                  <a:ea typeface="宋体" panose="02010600030101010101" pitchFamily="2" charset="-122"/>
                </a:rPr>
                <a:t>！</a:t>
              </a:r>
              <a:endParaRPr lang="zh-CN" altLang="en-US" sz="2100" b="0" i="0">
                <a:solidFill>
                  <a:srgbClr val="000000">
                    <a:alpha val="100000"/>
                  </a:srgbClr>
                </a:solidFill>
                <a:latin typeface="宋体" panose="02010600030101010101" pitchFamily="2" charset="-122"/>
                <a:ea typeface="宋体" panose="02010600030101010101" pitchFamily="2" charset="-122"/>
              </a:endParaRPr>
            </a:p>
          </p:txBody>
        </p:sp>
      </p:grpSp>
      <p:sp>
        <p:nvSpPr>
          <p:cNvPr id="22" name="文本1"/>
          <p:cNvSpPr txBox="1"/>
          <p:nvPr/>
        </p:nvSpPr>
        <p:spPr>
          <a:xfrm>
            <a:off x="2441438" y="2282657"/>
            <a:ext cx="1226139" cy="582915"/>
          </a:xfrm>
          <a:prstGeom prst="rect">
            <a:avLst/>
          </a:prstGeom>
          <a:noFill/>
        </p:spPr>
        <p:txBody>
          <a:bodyPr anchor="t"/>
          <a:lstStyle/>
          <a:p>
            <a:pPr marL="0" algn="l"/>
            <a:r>
              <a:rPr lang="zh-CN" altLang="en-US" sz="2100" b="0" i="0">
                <a:solidFill>
                  <a:srgbClr val="FF0000">
                    <a:alpha val="100000"/>
                  </a:srgbClr>
                </a:solidFill>
                <a:latin typeface="Times New Roman" panose="02020603050405020304"/>
                <a:ea typeface="Times New Roman" panose="02020603050405020304"/>
              </a:rPr>
              <a:t>blogged</a:t>
            </a:r>
            <a:endParaRPr lang="zh-CN" altLang="en-US" sz="2100" b="0" i="0">
              <a:solidFill>
                <a:srgbClr val="FF0000">
                  <a:alpha val="100000"/>
                </a:srgbClr>
              </a:solidFill>
              <a:latin typeface="Times New Roman" panose="02020603050405020304"/>
              <a:ea typeface="Times New Roman" panose="02020603050405020304"/>
            </a:endParaRPr>
          </a:p>
        </p:txBody>
      </p:sp>
      <p:sp>
        <p:nvSpPr>
          <p:cNvPr id="23" name="文本2"/>
          <p:cNvSpPr txBox="1"/>
          <p:nvPr/>
        </p:nvSpPr>
        <p:spPr>
          <a:xfrm>
            <a:off x="6356928" y="2702947"/>
            <a:ext cx="1598760" cy="582915"/>
          </a:xfrm>
          <a:prstGeom prst="rect">
            <a:avLst/>
          </a:prstGeom>
          <a:noFill/>
        </p:spPr>
        <p:txBody>
          <a:bodyPr anchor="t"/>
          <a:lstStyle/>
          <a:p>
            <a:pPr marL="0" algn="l"/>
            <a:r>
              <a:rPr lang="zh-CN" altLang="en-US" sz="2100" b="0" i="0">
                <a:solidFill>
                  <a:srgbClr val="FF0000">
                    <a:alpha val="100000"/>
                  </a:srgbClr>
                </a:solidFill>
                <a:latin typeface="Times New Roman" panose="02020603050405020304"/>
                <a:ea typeface="Times New Roman" panose="02020603050405020304"/>
              </a:rPr>
              <a:t>in favour of</a:t>
            </a:r>
            <a:endParaRPr lang="zh-CN" altLang="en-US" sz="2100" b="0" i="0">
              <a:solidFill>
                <a:srgbClr val="FF0000">
                  <a:alpha val="100000"/>
                </a:srgbClr>
              </a:solidFill>
              <a:latin typeface="Times New Roman" panose="02020603050405020304"/>
              <a:ea typeface="Times New Roman" panose="02020603050405020304"/>
            </a:endParaRPr>
          </a:p>
        </p:txBody>
      </p:sp>
      <p:sp>
        <p:nvSpPr>
          <p:cNvPr id="24" name="文本3"/>
          <p:cNvSpPr txBox="1"/>
          <p:nvPr/>
        </p:nvSpPr>
        <p:spPr>
          <a:xfrm>
            <a:off x="3581238" y="3442421"/>
            <a:ext cx="1328245" cy="582915"/>
          </a:xfrm>
          <a:prstGeom prst="rect">
            <a:avLst/>
          </a:prstGeom>
          <a:noFill/>
        </p:spPr>
        <p:txBody>
          <a:bodyPr anchor="t"/>
          <a:lstStyle/>
          <a:p>
            <a:pPr marL="0" algn="l"/>
            <a:r>
              <a:rPr lang="zh-CN" altLang="en-US" sz="2100" b="0" i="0">
                <a:solidFill>
                  <a:srgbClr val="FF0000">
                    <a:alpha val="100000"/>
                  </a:srgbClr>
                </a:solidFill>
                <a:latin typeface="Times New Roman" panose="02020603050405020304"/>
                <a:ea typeface="Times New Roman" panose="02020603050405020304"/>
              </a:rPr>
              <a:t>presenter</a:t>
            </a:r>
            <a:endParaRPr lang="zh-CN" altLang="en-US" sz="2100" b="0" i="0">
              <a:solidFill>
                <a:srgbClr val="FF0000">
                  <a:alpha val="100000"/>
                </a:srgbClr>
              </a:solidFill>
              <a:latin typeface="Times New Roman" panose="02020603050405020304"/>
              <a:ea typeface="Times New Roman" panose="02020603050405020304"/>
            </a:endParaRPr>
          </a:p>
        </p:txBody>
      </p:sp>
      <p:sp>
        <p:nvSpPr>
          <p:cNvPr id="25" name="文本4"/>
          <p:cNvSpPr txBox="1"/>
          <p:nvPr/>
        </p:nvSpPr>
        <p:spPr>
          <a:xfrm>
            <a:off x="5872972" y="3969563"/>
            <a:ext cx="1703819" cy="582915"/>
          </a:xfrm>
          <a:prstGeom prst="rect">
            <a:avLst/>
          </a:prstGeom>
          <a:noFill/>
        </p:spPr>
        <p:txBody>
          <a:bodyPr anchor="t"/>
          <a:lstStyle/>
          <a:p>
            <a:pPr marL="0" algn="l"/>
            <a:r>
              <a:rPr lang="zh-CN" altLang="en-US" sz="2100" b="0" i="0">
                <a:solidFill>
                  <a:srgbClr val="FF0000">
                    <a:alpha val="100000"/>
                  </a:srgbClr>
                </a:solidFill>
                <a:latin typeface="Times New Roman" panose="02020603050405020304"/>
                <a:ea typeface="Times New Roman" panose="02020603050405020304"/>
              </a:rPr>
              <a:t>experiences</a:t>
            </a:r>
            <a:endParaRPr lang="zh-CN" altLang="en-US" sz="2100" b="0" i="0">
              <a:solidFill>
                <a:srgbClr val="FF0000">
                  <a:alpha val="100000"/>
                </a:srgbClr>
              </a:solidFill>
              <a:latin typeface="Times New Roman" panose="02020603050405020304"/>
              <a:ea typeface="Times New Roman" panose="02020603050405020304"/>
            </a:endParaRPr>
          </a:p>
        </p:txBody>
      </p:sp>
      <p:sp>
        <p:nvSpPr>
          <p:cNvPr id="26" name="文本5"/>
          <p:cNvSpPr txBox="1"/>
          <p:nvPr/>
        </p:nvSpPr>
        <p:spPr>
          <a:xfrm>
            <a:off x="4434469" y="1184996"/>
            <a:ext cx="1328245" cy="582915"/>
          </a:xfrm>
          <a:prstGeom prst="rect">
            <a:avLst/>
          </a:prstGeom>
          <a:noFill/>
        </p:spPr>
        <p:txBody>
          <a:bodyPr anchor="t"/>
          <a:lstStyle/>
          <a:p>
            <a:pPr marL="0" algn="l"/>
            <a:r>
              <a:rPr lang="zh-CN" altLang="en-US" sz="2100" b="0" i="0">
                <a:solidFill>
                  <a:srgbClr val="FF0000">
                    <a:alpha val="100000"/>
                  </a:srgbClr>
                </a:solidFill>
                <a:latin typeface="Times New Roman" panose="02020603050405020304"/>
                <a:ea typeface="Times New Roman" panose="02020603050405020304"/>
              </a:rPr>
              <a:t>busiest</a:t>
            </a:r>
            <a:endParaRPr lang="zh-CN" altLang="en-US" sz="2100" b="0" i="0">
              <a:solidFill>
                <a:srgbClr val="FF0000">
                  <a:alpha val="100000"/>
                </a:srgbClr>
              </a:solidFill>
              <a:latin typeface="Times New Roman" panose="02020603050405020304"/>
              <a:ea typeface="Times New Roman" panose="02020603050405020304"/>
            </a:endParaRPr>
          </a:p>
        </p:txBody>
      </p:sp>
      <p:pic>
        <p:nvPicPr>
          <p:cNvPr id="27" name="图片1"/>
          <p:cNvPicPr>
            <a:picLocks noChangeAspect="1"/>
          </p:cNvPicPr>
          <p:nvPr/>
        </p:nvPicPr>
        <p:blipFill>
          <a:blip r:embed="rId1"/>
          <a:srcRect l="14724" t="44715" r="4878" b="6978"/>
          <a:stretch>
            <a:fillRect/>
          </a:stretch>
        </p:blipFill>
        <p:spPr>
          <a:xfrm>
            <a:off x="209864" y="11830"/>
            <a:ext cx="3139507" cy="2306145"/>
          </a:xfrm>
          <a:prstGeom prst="rect">
            <a:avLst/>
          </a:prstGeom>
        </p:spPr>
      </p:pic>
      <p:grpSp>
        <p:nvGrpSpPr>
          <p:cNvPr id="28" name="组合7"/>
          <p:cNvGrpSpPr/>
          <p:nvPr/>
        </p:nvGrpSpPr>
        <p:grpSpPr>
          <a:xfrm>
            <a:off x="3587436" y="-248"/>
            <a:ext cx="2597572" cy="603765"/>
            <a:chOff x="0" y="0"/>
            <a:chExt cx="2597572" cy="603765"/>
          </a:xfrm>
        </p:grpSpPr>
        <p:sp>
          <p:nvSpPr>
            <p:cNvPr id="29" name="形状9"/>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30" name="文本12"/>
            <p:cNvSpPr txBox="1"/>
            <p:nvPr/>
          </p:nvSpPr>
          <p:spPr>
            <a:xfrm>
              <a:off x="18024"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5</a:t>
              </a:r>
              <a:endParaRPr lang="zh-CN" altLang="en-US" sz="27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nvSpPr>
        <p:spPr>
          <a:xfrm>
            <a:off x="1781451" y="4243530"/>
            <a:ext cx="5661069" cy="588458"/>
          </a:xfrm>
          <a:prstGeom prst="rect">
            <a:avLst/>
          </a:prstGeom>
          <a:noFill/>
        </p:spPr>
        <p:txBody>
          <a:bodyPr anchor="t"/>
          <a:lstStyle/>
          <a:p>
            <a:pPr marL="0" algn="l"/>
            <a:r>
              <a:rPr lang="zh-CN" altLang="en-US" sz="2600" b="1" i="0">
                <a:solidFill>
                  <a:srgbClr val="FF0000">
                    <a:alpha val="100000"/>
                  </a:srgbClr>
                </a:solidFill>
                <a:latin typeface="Times New Roman" panose="02020603050405020304"/>
                <a:ea typeface="Times New Roman" panose="02020603050405020304"/>
              </a:rPr>
              <a:t>Where is the true meaning of this job?</a:t>
            </a:r>
            <a:endParaRPr lang="zh-CN" altLang="en-US" sz="2600" b="1" i="0">
              <a:solidFill>
                <a:srgbClr val="FF0000">
                  <a:alpha val="100000"/>
                </a:srgbClr>
              </a:solidFill>
              <a:latin typeface="Times New Roman" panose="02020603050405020304"/>
              <a:ea typeface="Times New Roman" panose="02020603050405020304"/>
            </a:endParaRPr>
          </a:p>
        </p:txBody>
      </p:sp>
      <p:pic>
        <p:nvPicPr>
          <p:cNvPr id="3" name="图片1"/>
          <p:cNvPicPr>
            <a:picLocks noChangeAspect="1"/>
          </p:cNvPicPr>
          <p:nvPr/>
        </p:nvPicPr>
        <p:blipFill>
          <a:blip r:embed="rId1"/>
          <a:srcRect l="5706" t="33333" b="18445"/>
          <a:stretch>
            <a:fillRect/>
          </a:stretch>
        </p:blipFill>
        <p:spPr>
          <a:xfrm>
            <a:off x="1781737" y="374637"/>
            <a:ext cx="5661346" cy="3936016"/>
          </a:xfrm>
          <a:prstGeom prst="rect">
            <a:avLst/>
          </a:prstGeom>
        </p:spPr>
      </p:pic>
      <p:grpSp>
        <p:nvGrpSpPr>
          <p:cNvPr id="4" name="组合1"/>
          <p:cNvGrpSpPr/>
          <p:nvPr/>
        </p:nvGrpSpPr>
        <p:grpSpPr>
          <a:xfrm>
            <a:off x="3152438" y="-128035"/>
            <a:ext cx="2597573" cy="603765"/>
            <a:chOff x="0" y="0"/>
            <a:chExt cx="2597573" cy="603765"/>
          </a:xfrm>
        </p:grpSpPr>
        <p:sp>
          <p:nvSpPr>
            <p:cNvPr id="5" name="形状8"/>
            <p:cNvSpPr txBox="1"/>
            <p:nvPr/>
          </p:nvSpPr>
          <p:spPr>
            <a:xfrm>
              <a:off x="0" y="142896"/>
              <a:ext cx="2579548" cy="376204"/>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6" name="文本2"/>
            <p:cNvSpPr txBox="1"/>
            <p:nvPr/>
          </p:nvSpPr>
          <p:spPr>
            <a:xfrm>
              <a:off x="18025" y="0"/>
              <a:ext cx="2579548" cy="603765"/>
            </a:xfrm>
            <a:prstGeom prst="rect">
              <a:avLst/>
            </a:prstGeom>
            <a:noFill/>
          </p:spPr>
          <p:txBody>
            <a:bodyPr anchor="ctr"/>
            <a:lstStyle/>
            <a:p>
              <a:pPr marL="0" algn="ctr"/>
              <a:r>
                <a:rPr lang="zh-CN" altLang="en-US" sz="2700" b="1" i="0">
                  <a:solidFill>
                    <a:srgbClr val="FF0000">
                      <a:alpha val="100000"/>
                    </a:srgbClr>
                  </a:solidFill>
                  <a:latin typeface="Times New Roman" panose="02020603050405020304"/>
                  <a:ea typeface="Times New Roman" panose="02020603050405020304"/>
                </a:rPr>
                <a:t>Para. 6</a:t>
              </a:r>
              <a:endParaRPr lang="zh-CN" altLang="en-US" sz="2700" b="1" i="0">
                <a:solidFill>
                  <a:srgbClr val="FF0000">
                    <a:alpha val="100000"/>
                  </a:srgbClr>
                </a:solidFill>
                <a:latin typeface="Times New Roman" panose="02020603050405020304"/>
                <a:ea typeface="Times New Roman" panose="02020603050405020304"/>
              </a:endParaRPr>
            </a:p>
          </p:txBody>
        </p:sp>
      </p:grpSp>
      <p:sp>
        <p:nvSpPr>
          <p:cNvPr id="7" name="形状1"/>
          <p:cNvSpPr txBox="1"/>
          <p:nvPr/>
        </p:nvSpPr>
        <p:spPr>
          <a:xfrm>
            <a:off x="2283819" y="1172456"/>
            <a:ext cx="5004778"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8" name="形状2"/>
          <p:cNvSpPr txBox="1"/>
          <p:nvPr/>
        </p:nvSpPr>
        <p:spPr>
          <a:xfrm>
            <a:off x="2283809" y="1548303"/>
            <a:ext cx="4985939"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9" name="形状3"/>
          <p:cNvSpPr txBox="1"/>
          <p:nvPr/>
        </p:nvSpPr>
        <p:spPr>
          <a:xfrm>
            <a:off x="2283828" y="1929494"/>
            <a:ext cx="2673540"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0" name="形状4"/>
          <p:cNvSpPr txBox="1"/>
          <p:nvPr/>
        </p:nvSpPr>
        <p:spPr>
          <a:xfrm>
            <a:off x="5038439" y="1929494"/>
            <a:ext cx="2222055"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1" name="形状5"/>
          <p:cNvSpPr txBox="1"/>
          <p:nvPr/>
        </p:nvSpPr>
        <p:spPr>
          <a:xfrm>
            <a:off x="2283828" y="2342264"/>
            <a:ext cx="5000082"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2" name="形状6"/>
          <p:cNvSpPr txBox="1"/>
          <p:nvPr/>
        </p:nvSpPr>
        <p:spPr>
          <a:xfrm>
            <a:off x="2283809" y="2695446"/>
            <a:ext cx="4976278"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
        <p:nvSpPr>
          <p:cNvPr id="13" name="形状7"/>
          <p:cNvSpPr txBox="1"/>
          <p:nvPr/>
        </p:nvSpPr>
        <p:spPr>
          <a:xfrm>
            <a:off x="2283809" y="3076637"/>
            <a:ext cx="3682191" cy="1191"/>
          </a:xfrm>
          <a:prstGeom prst="line">
            <a:avLst/>
          </a:prstGeom>
          <a:solidFill>
            <a:srgbClr val="FFFFFF">
              <a:alpha val="0"/>
            </a:srgbClr>
          </a:solidFill>
          <a:ln w="28575">
            <a:solidFill>
              <a:srgbClr val="FF0000">
                <a:alpha val="100000"/>
              </a:srgbClr>
            </a:solidFill>
            <a:prstDash val="solid"/>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492125"/>
            <a:ext cx="9525" cy="9525"/>
          </a:xfrm>
          <a:prstGeom prst="rect">
            <a:avLst/>
          </a:prstGeom>
        </p:spPr>
      </p:pic>
      <p:grpSp>
        <p:nvGrpSpPr>
          <p:cNvPr id="3" name="组合1"/>
          <p:cNvGrpSpPr/>
          <p:nvPr/>
        </p:nvGrpSpPr>
        <p:grpSpPr>
          <a:xfrm>
            <a:off x="6150082" y="397831"/>
            <a:ext cx="2338061" cy="1333483"/>
            <a:chOff x="0" y="0"/>
            <a:chExt cx="2338061" cy="1333483"/>
          </a:xfrm>
        </p:grpSpPr>
        <p:sp>
          <p:nvSpPr>
            <p:cNvPr id="4" name="形状3"/>
            <p:cNvSpPr txBox="1"/>
            <p:nvPr/>
          </p:nvSpPr>
          <p:spPr>
            <a:xfrm>
              <a:off x="2296" y="109845"/>
              <a:ext cx="2335765" cy="1212854"/>
            </a:xfrm>
            <a:prstGeom prst="rect">
              <a:avLst/>
            </a:prstGeom>
            <a:solidFill>
              <a:srgbClr val="FFFFFF">
                <a:alpha val="0"/>
              </a:srgbClr>
            </a:solidFill>
            <a:ln w="28575">
              <a:solidFill>
                <a:srgbClr val="89A4A7">
                  <a:alpha val="100000"/>
                </a:srgbClr>
              </a:solidFill>
              <a:prstDash val="solid"/>
            </a:ln>
          </p:spPr>
          <p:txBody>
            <a:bodyPr anchor="ctr"/>
            <a:lstStyle/>
            <a:p>
              <a:pPr marL="0" algn="ctr"/>
            </a:p>
          </p:txBody>
        </p:sp>
        <p:sp>
          <p:nvSpPr>
            <p:cNvPr id="5" name="文本9"/>
            <p:cNvSpPr txBox="1"/>
            <p:nvPr/>
          </p:nvSpPr>
          <p:spPr>
            <a:xfrm>
              <a:off x="0" y="0"/>
              <a:ext cx="2335765" cy="1333483"/>
            </a:xfrm>
            <a:prstGeom prst="rect">
              <a:avLst/>
            </a:prstGeom>
            <a:noFill/>
          </p:spPr>
          <p:txBody>
            <a:bodyPr anchor="ctr"/>
            <a:lstStyle/>
            <a:p>
              <a:pPr marL="0" algn="l"/>
              <a:r>
                <a:rPr lang="zh-CN" altLang="en-US" sz="2000" b="1" i="0">
                  <a:solidFill>
                    <a:srgbClr val="1E4649">
                      <a:alpha val="100000"/>
                    </a:srgbClr>
                  </a:solidFill>
                  <a:latin typeface="Times New Roman" panose="02020603050405020304"/>
                  <a:ea typeface="Times New Roman" panose="02020603050405020304"/>
                </a:rPr>
                <a:t>Some transitions</a:t>
              </a:r>
              <a:endParaRPr lang="zh-CN" altLang="en-US" sz="2000" b="1" i="0">
                <a:solidFill>
                  <a:srgbClr val="1E4649">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Para 1: also</a:t>
              </a:r>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Para 3: But</a:t>
              </a:r>
              <a:endParaRPr lang="zh-CN" altLang="en-US" sz="2000" b="0" i="0">
                <a:solidFill>
                  <a:srgbClr val="000000">
                    <a:alpha val="100000"/>
                  </a:srgbClr>
                </a:solidFill>
                <a:latin typeface="Times New Roman" panose="02020603050405020304"/>
                <a:ea typeface="Times New Roman" panose="02020603050405020304"/>
              </a:endParaRPr>
            </a:p>
          </p:txBody>
        </p:sp>
      </p:grpSp>
      <p:grpSp>
        <p:nvGrpSpPr>
          <p:cNvPr id="6" name="组合2"/>
          <p:cNvGrpSpPr/>
          <p:nvPr/>
        </p:nvGrpSpPr>
        <p:grpSpPr>
          <a:xfrm>
            <a:off x="5481885" y="1631232"/>
            <a:ext cx="3509191" cy="3037740"/>
            <a:chOff x="0" y="0"/>
            <a:chExt cx="3509191" cy="3037740"/>
          </a:xfrm>
        </p:grpSpPr>
        <p:sp>
          <p:nvSpPr>
            <p:cNvPr id="7" name="形状4"/>
            <p:cNvSpPr txBox="1"/>
            <p:nvPr/>
          </p:nvSpPr>
          <p:spPr>
            <a:xfrm>
              <a:off x="3439" y="76838"/>
              <a:ext cx="3505752" cy="2960902"/>
            </a:xfrm>
            <a:prstGeom prst="rect">
              <a:avLst/>
            </a:prstGeom>
            <a:solidFill>
              <a:srgbClr val="FFFFFF">
                <a:alpha val="0"/>
              </a:srgbClr>
            </a:solidFill>
            <a:ln w="28575">
              <a:solidFill>
                <a:srgbClr val="89A4A7">
                  <a:alpha val="100000"/>
                </a:srgbClr>
              </a:solidFill>
              <a:prstDash val="solid"/>
            </a:ln>
          </p:spPr>
          <p:txBody>
            <a:bodyPr anchor="ctr"/>
            <a:lstStyle/>
            <a:p>
              <a:pPr marL="0" algn="ctr"/>
            </a:p>
          </p:txBody>
        </p:sp>
        <p:sp>
          <p:nvSpPr>
            <p:cNvPr id="8" name="文本10"/>
            <p:cNvSpPr txBox="1"/>
            <p:nvPr/>
          </p:nvSpPr>
          <p:spPr>
            <a:xfrm>
              <a:off x="0" y="0"/>
              <a:ext cx="3505752" cy="2857451"/>
            </a:xfrm>
            <a:prstGeom prst="rect">
              <a:avLst/>
            </a:prstGeom>
            <a:noFill/>
          </p:spPr>
          <p:txBody>
            <a:bodyPr anchor="ctr"/>
            <a:lstStyle/>
            <a:p>
              <a:pPr marL="0" algn="l"/>
              <a:r>
                <a:rPr lang="zh-CN" altLang="en-US" sz="2000" b="1" i="0">
                  <a:solidFill>
                    <a:srgbClr val="1E4649">
                      <a:alpha val="100000"/>
                    </a:srgbClr>
                  </a:solidFill>
                  <a:latin typeface="Times New Roman" panose="02020603050405020304"/>
                  <a:ea typeface="Times New Roman" panose="02020603050405020304"/>
                </a:rPr>
                <a:t>More transitions</a:t>
              </a:r>
              <a:endParaRPr lang="zh-CN" altLang="en-US" sz="2000" b="1" i="0">
                <a:solidFill>
                  <a:srgbClr val="1E4649">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Para 4:</a:t>
              </a:r>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Para 5:</a:t>
              </a:r>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r>
                <a:rPr lang="zh-CN" altLang="en-US" sz="2000" b="0" i="0">
                  <a:solidFill>
                    <a:srgbClr val="000000">
                      <a:alpha val="100000"/>
                    </a:srgbClr>
                  </a:solidFill>
                  <a:latin typeface="Times New Roman" panose="02020603050405020304"/>
                  <a:ea typeface="Times New Roman" panose="02020603050405020304"/>
                </a:rPr>
                <a:t>Para 6:</a:t>
              </a:r>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a:p>
              <a:pPr marL="0" algn="l"/>
              <a:endParaRPr lang="zh-CN" altLang="en-US" sz="2000" b="0" i="0">
                <a:solidFill>
                  <a:srgbClr val="000000">
                    <a:alpha val="100000"/>
                  </a:srgbClr>
                </a:solidFill>
                <a:latin typeface="Times New Roman" panose="02020603050405020304"/>
                <a:ea typeface="Times New Roman" panose="02020603050405020304"/>
              </a:endParaRPr>
            </a:p>
          </p:txBody>
        </p:sp>
      </p:grpSp>
      <p:sp>
        <p:nvSpPr>
          <p:cNvPr id="9" name="文本1"/>
          <p:cNvSpPr txBox="1"/>
          <p:nvPr/>
        </p:nvSpPr>
        <p:spPr>
          <a:xfrm>
            <a:off x="6626771" y="2020538"/>
            <a:ext cx="755018"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also</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0" name="文本2"/>
          <p:cNvSpPr txBox="1"/>
          <p:nvPr/>
        </p:nvSpPr>
        <p:spPr>
          <a:xfrm>
            <a:off x="6505556" y="2439152"/>
            <a:ext cx="1387478"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Eventually</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1" name="文本3"/>
          <p:cNvSpPr txBox="1"/>
          <p:nvPr/>
        </p:nvSpPr>
        <p:spPr>
          <a:xfrm>
            <a:off x="6505156" y="2755040"/>
            <a:ext cx="1857375" cy="516646"/>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In addition to</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2" name="文本4"/>
          <p:cNvSpPr txBox="1"/>
          <p:nvPr/>
        </p:nvSpPr>
        <p:spPr>
          <a:xfrm>
            <a:off x="6223034" y="3174730"/>
            <a:ext cx="849316"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also</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3" name="文本5"/>
          <p:cNvSpPr txBox="1"/>
          <p:nvPr/>
        </p:nvSpPr>
        <p:spPr>
          <a:xfrm>
            <a:off x="6201785" y="3434924"/>
            <a:ext cx="2935691"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The most important thing</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4" name="文本6"/>
          <p:cNvSpPr txBox="1"/>
          <p:nvPr/>
        </p:nvSpPr>
        <p:spPr>
          <a:xfrm>
            <a:off x="6201908" y="3688890"/>
            <a:ext cx="1604962"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What’s more</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5" name="文本7"/>
          <p:cNvSpPr txBox="1"/>
          <p:nvPr/>
        </p:nvSpPr>
        <p:spPr>
          <a:xfrm>
            <a:off x="6240866" y="3948751"/>
            <a:ext cx="1838325"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That way</a:t>
            </a:r>
            <a:endParaRPr lang="zh-CN" altLang="en-US" sz="2000" b="0" i="0">
              <a:solidFill>
                <a:srgbClr val="FF0000">
                  <a:alpha val="100000"/>
                </a:srgbClr>
              </a:solidFill>
              <a:latin typeface="Times New Roman" panose="02020603050405020304"/>
              <a:ea typeface="Times New Roman" panose="02020603050405020304"/>
            </a:endParaRPr>
          </a:p>
        </p:txBody>
      </p:sp>
      <p:sp>
        <p:nvSpPr>
          <p:cNvPr id="16" name="文本8"/>
          <p:cNvSpPr txBox="1"/>
          <p:nvPr/>
        </p:nvSpPr>
        <p:spPr>
          <a:xfrm>
            <a:off x="6218234" y="4185466"/>
            <a:ext cx="1571625" cy="496614"/>
          </a:xfrm>
          <a:prstGeom prst="rect">
            <a:avLst/>
          </a:prstGeom>
          <a:noFill/>
        </p:spPr>
        <p:txBody>
          <a:bodyPr anchor="ctr"/>
          <a:lstStyle/>
          <a:p>
            <a:pPr marL="0" algn="l"/>
            <a:r>
              <a:rPr lang="zh-CN" altLang="en-US" sz="2000" b="0" i="0">
                <a:solidFill>
                  <a:srgbClr val="FF0000">
                    <a:alpha val="100000"/>
                  </a:srgbClr>
                </a:solidFill>
                <a:latin typeface="Times New Roman" panose="02020603050405020304"/>
                <a:ea typeface="Times New Roman" panose="02020603050405020304"/>
              </a:rPr>
              <a:t>as well as</a:t>
            </a:r>
            <a:endParaRPr lang="zh-CN" altLang="en-US" sz="2000" b="0" i="0">
              <a:solidFill>
                <a:srgbClr val="FF0000">
                  <a:alpha val="100000"/>
                </a:srgbClr>
              </a:solidFill>
              <a:latin typeface="Times New Roman" panose="02020603050405020304"/>
              <a:ea typeface="Times New Roman" panose="02020603050405020304"/>
            </a:endParaRPr>
          </a:p>
        </p:txBody>
      </p:sp>
      <p:pic>
        <p:nvPicPr>
          <p:cNvPr id="17" name="图片2"/>
          <p:cNvPicPr>
            <a:picLocks noChangeAspect="1"/>
          </p:cNvPicPr>
          <p:nvPr/>
        </p:nvPicPr>
        <p:blipFill>
          <a:blip r:embed="rId3"/>
          <a:stretch>
            <a:fillRect/>
          </a:stretch>
        </p:blipFill>
        <p:spPr>
          <a:xfrm>
            <a:off x="2624795" y="558879"/>
            <a:ext cx="2801245" cy="3272790"/>
          </a:xfrm>
          <a:prstGeom prst="rect">
            <a:avLst/>
          </a:prstGeom>
        </p:spPr>
      </p:pic>
      <p:pic>
        <p:nvPicPr>
          <p:cNvPr id="18" name="图片3"/>
          <p:cNvPicPr>
            <a:picLocks noChangeAspect="1"/>
          </p:cNvPicPr>
          <p:nvPr/>
        </p:nvPicPr>
        <p:blipFill>
          <a:blip r:embed="rId4"/>
          <a:stretch>
            <a:fillRect/>
          </a:stretch>
        </p:blipFill>
        <p:spPr>
          <a:xfrm>
            <a:off x="-46587" y="520017"/>
            <a:ext cx="2671524" cy="3348990"/>
          </a:xfrm>
          <a:prstGeom prst="rect">
            <a:avLst/>
          </a:prstGeom>
        </p:spPr>
      </p:pic>
      <p:grpSp>
        <p:nvGrpSpPr>
          <p:cNvPr id="19" name="组合3"/>
          <p:cNvGrpSpPr/>
          <p:nvPr/>
        </p:nvGrpSpPr>
        <p:grpSpPr>
          <a:xfrm>
            <a:off x="145780" y="-47711"/>
            <a:ext cx="8634241" cy="561036"/>
            <a:chOff x="0" y="0"/>
            <a:chExt cx="8634241" cy="561036"/>
          </a:xfrm>
        </p:grpSpPr>
        <p:sp>
          <p:nvSpPr>
            <p:cNvPr id="20" name="形状5"/>
            <p:cNvSpPr txBox="1"/>
            <p:nvPr/>
          </p:nvSpPr>
          <p:spPr>
            <a:xfrm>
              <a:off x="53916" y="57801"/>
              <a:ext cx="8580325" cy="503235"/>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21" name="文本11"/>
            <p:cNvSpPr txBox="1"/>
            <p:nvPr/>
          </p:nvSpPr>
          <p:spPr>
            <a:xfrm>
              <a:off x="0" y="0"/>
              <a:ext cx="8580325" cy="542536"/>
            </a:xfrm>
            <a:prstGeom prst="rect">
              <a:avLst/>
            </a:prstGeom>
            <a:noFill/>
          </p:spPr>
          <p:txBody>
            <a:bodyPr anchor="ctr"/>
            <a:lstStyle/>
            <a:p>
              <a:pPr marL="0" algn="l"/>
              <a:r>
                <a:rPr lang="zh-CN" altLang="en-US" sz="2300" b="1" i="0">
                  <a:solidFill>
                    <a:srgbClr val="FF0000">
                      <a:alpha val="100000"/>
                    </a:srgbClr>
                  </a:solidFill>
                  <a:latin typeface="Times New Roman" panose="02020603050405020304"/>
                  <a:ea typeface="Times New Roman" panose="02020603050405020304"/>
                </a:rPr>
                <a:t>Read </a:t>
              </a:r>
              <a:r>
                <a:rPr lang="zh-CN" altLang="en-US" sz="2300" b="1" i="0">
                  <a:solidFill>
                    <a:srgbClr val="3B00FF">
                      <a:alpha val="100000"/>
                    </a:srgbClr>
                  </a:solidFill>
                  <a:latin typeface="Times New Roman" panose="02020603050405020304"/>
                  <a:ea typeface="Times New Roman" panose="02020603050405020304"/>
                </a:rPr>
                <a:t>Paras. 4-6</a:t>
              </a:r>
              <a:r>
                <a:rPr lang="zh-CN" altLang="en-US" sz="2300" b="1" i="0">
                  <a:solidFill>
                    <a:srgbClr val="FF0000">
                      <a:alpha val="100000"/>
                    </a:srgbClr>
                  </a:solidFill>
                  <a:latin typeface="Times New Roman" panose="02020603050405020304"/>
                  <a:ea typeface="Times New Roman" panose="02020603050405020304"/>
                </a:rPr>
                <a:t> to find more </a:t>
              </a:r>
              <a:r>
                <a:rPr lang="zh-CN" altLang="en-US" sz="2300" b="1" i="0">
                  <a:solidFill>
                    <a:srgbClr val="3B00FF">
                      <a:alpha val="100000"/>
                    </a:srgbClr>
                  </a:solidFill>
                  <a:latin typeface="Times New Roman" panose="02020603050405020304"/>
                  <a:ea typeface="Times New Roman" panose="02020603050405020304"/>
                </a:rPr>
                <a:t>transitions(过渡词) </a:t>
              </a:r>
              <a:r>
                <a:rPr lang="zh-CN" altLang="en-US" sz="2300" b="1" i="0">
                  <a:solidFill>
                    <a:srgbClr val="FF0000">
                      <a:alpha val="100000"/>
                    </a:srgbClr>
                  </a:solidFill>
                  <a:latin typeface="Times New Roman" panose="02020603050405020304"/>
                  <a:ea typeface="Times New Roman" panose="02020603050405020304"/>
                </a:rPr>
                <a:t>in the passage.</a:t>
              </a:r>
              <a:endParaRPr lang="zh-CN" altLang="en-US" sz="2300" b="1" i="0">
                <a:solidFill>
                  <a:srgbClr val="FF0000">
                    <a:alpha val="100000"/>
                  </a:srgbClr>
                </a:solidFill>
                <a:latin typeface="Times New Roman" panose="02020603050405020304"/>
                <a:ea typeface="Times New Roman" panose="02020603050405020304"/>
              </a:endParaRPr>
            </a:p>
          </p:txBody>
        </p:sp>
      </p:grpSp>
      <p:sp>
        <p:nvSpPr>
          <p:cNvPr id="22" name="形状1"/>
          <p:cNvSpPr txBox="1"/>
          <p:nvPr/>
        </p:nvSpPr>
        <p:spPr>
          <a:xfrm>
            <a:off x="560413" y="1059694"/>
            <a:ext cx="757714" cy="261461"/>
          </a:xfrm>
          <a:prstGeom prst="rect">
            <a:avLst/>
          </a:prstGeom>
          <a:solidFill>
            <a:srgbClr val="FFFFFF">
              <a:alpha val="0"/>
            </a:srgbClr>
          </a:solidFill>
          <a:ln w="28575">
            <a:solidFill>
              <a:srgbClr val="0070C0">
                <a:alpha val="100000"/>
              </a:srgbClr>
            </a:solidFill>
            <a:prstDash val="solid"/>
          </a:ln>
        </p:spPr>
        <p:txBody>
          <a:bodyPr anchor="ctr"/>
          <a:lstStyle/>
          <a:p>
            <a:pPr marL="0" algn="ctr"/>
          </a:p>
        </p:txBody>
      </p:sp>
      <p:sp>
        <p:nvSpPr>
          <p:cNvPr id="23" name="形状2"/>
          <p:cNvSpPr txBox="1"/>
          <p:nvPr/>
        </p:nvSpPr>
        <p:spPr>
          <a:xfrm>
            <a:off x="838257" y="690934"/>
            <a:ext cx="1534344" cy="314001"/>
          </a:xfrm>
          <a:custGeom>
            <a:avLst/>
            <a:gdLst>
              <a:gd name="connsiteX0" fmla="*/ 767172 w 1534344"/>
              <a:gd name="connsiteY0" fmla="*/ 0 h 314001"/>
              <a:gd name="connsiteX1" fmla="*/ 1190870 w 1534344"/>
              <a:gd name="connsiteY1" fmla="*/ 0 h 314001"/>
              <a:gd name="connsiteX2" fmla="*/ 1534344 w 1534344"/>
              <a:gd name="connsiteY2" fmla="*/ 243710 h 314001"/>
              <a:gd name="connsiteX3" fmla="*/ 714210 w 1534344"/>
              <a:gd name="connsiteY3" fmla="*/ 314001 h 314001"/>
              <a:gd name="connsiteX4" fmla="*/ 492881 w 1534344"/>
              <a:gd name="connsiteY4" fmla="*/ 303209 h 314001"/>
              <a:gd name="connsiteX5" fmla="*/ 153434 w 1534344"/>
              <a:gd name="connsiteY5" fmla="*/ 354821 h 314001"/>
              <a:gd name="connsiteX6" fmla="*/ 297791 w 1534344"/>
              <a:gd name="connsiteY6" fmla="*/ 280998 h 314001"/>
              <a:gd name="connsiteX7" fmla="*/ 279179 w 1534344"/>
              <a:gd name="connsiteY7" fmla="*/ 278150 h 314001"/>
              <a:gd name="connsiteX8" fmla="*/ 108678 w 1534344"/>
              <a:gd name="connsiteY8" fmla="*/ 249354 h 314001"/>
              <a:gd name="connsiteX9" fmla="*/ 0 w 1534344"/>
              <a:gd name="connsiteY9" fmla="*/ 70292 h 31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344" h="354821">
                <a:moveTo>
                  <a:pt x="767172" y="0"/>
                </a:moveTo>
                <a:cubicBezTo>
                  <a:pt x="1190870" y="0"/>
                  <a:pt x="1534344" y="70292"/>
                  <a:pt x="1534344" y="157001"/>
                </a:cubicBezTo>
                <a:cubicBezTo>
                  <a:pt x="1534344" y="243710"/>
                  <a:pt x="1190870" y="314001"/>
                  <a:pt x="767172" y="314001"/>
                </a:cubicBezTo>
                <a:cubicBezTo>
                  <a:pt x="714210" y="314001"/>
                  <a:pt x="662501" y="312903"/>
                  <a:pt x="612560" y="310811"/>
                </a:cubicBezTo>
                <a:lnTo>
                  <a:pt x="492881" y="303209"/>
                </a:lnTo>
                <a:lnTo>
                  <a:pt x="153434" y="354821"/>
                </a:lnTo>
                <a:lnTo>
                  <a:pt x="297791" y="280998"/>
                </a:lnTo>
                <a:lnTo>
                  <a:pt x="279179" y="278150"/>
                </a:lnTo>
                <a:cubicBezTo>
                  <a:pt x="108678" y="249354"/>
                  <a:pt x="0" y="205774"/>
                  <a:pt x="0" y="157001"/>
                </a:cubicBezTo>
                <a:cubicBezTo>
                  <a:pt x="0" y="70292"/>
                  <a:pt x="343475" y="0"/>
                  <a:pt x="767172" y="0"/>
                </a:cubicBezTo>
                <a:close/>
              </a:path>
            </a:pathLst>
          </a:custGeom>
          <a:solidFill>
            <a:srgbClr val="5C81CC">
              <a:alpha val="100000"/>
            </a:srgbClr>
          </a:solidFill>
          <a:ln w="9525">
            <a:solidFill>
              <a:srgbClr val="FFFFFF">
                <a:alpha val="0"/>
              </a:srgbClr>
            </a:solidFill>
          </a:ln>
        </p:spPr>
        <p:txBody>
          <a:bodyPr anchor="ctr"/>
          <a:lstStyle/>
          <a:p>
            <a:pPr marL="0" algn="ctr"/>
            <a:r>
              <a:rPr lang="zh-CN" altLang="en-US" sz="2200" b="0" i="0">
                <a:solidFill>
                  <a:srgbClr val="FFFFFF">
                    <a:alpha val="100000"/>
                  </a:srgbClr>
                </a:solidFill>
                <a:latin typeface="微软雅黑" panose="020B0503020204020204" charset="-122"/>
                <a:ea typeface="微软雅黑" panose="020B0503020204020204" charset="-122"/>
              </a:rPr>
              <a:t>过渡词</a:t>
            </a:r>
            <a:endParaRPr lang="zh-CN" altLang="en-US" sz="2200" b="0" i="0">
              <a:solidFill>
                <a:srgbClr val="FFFFFF">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3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
                                          </p:val>
                                        </p:tav>
                                        <p:tav tm="100000">
                                          <p:val>
                                            <p:strVal val="#ppt_x"/>
                                          </p:val>
                                        </p:tav>
                                      </p:tavLst>
                                    </p:anim>
                                    <p:anim calcmode="lin" valueType="num">
                                      <p:cBhvr>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3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17" grpId="0" animBg="1"/>
      <p:bldP spid="9" grpId="0" animBg="1"/>
      <p:bldP spid="10" grpId="0" animBg="1"/>
      <p:bldP spid="11" grpId="0" animBg="1"/>
      <p:bldP spid="12" grpId="0" animBg="1"/>
      <p:bldP spid="13" grpId="0" animBg="1"/>
      <p:bldP spid="14" grpId="0" animBg="1"/>
      <p:bldP spid="15" grpId="0" animBg="1"/>
      <p:bldP spid="16" grpId="0" animBg="1"/>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492125"/>
            <a:ext cx="9525" cy="9525"/>
          </a:xfrm>
          <a:prstGeom prst="rect">
            <a:avLst/>
          </a:prstGeom>
        </p:spPr>
      </p:pic>
      <p:sp>
        <p:nvSpPr>
          <p:cNvPr id="3" name="文本1"/>
          <p:cNvSpPr txBox="1"/>
          <p:nvPr/>
        </p:nvSpPr>
        <p:spPr>
          <a:xfrm>
            <a:off x="-3810" y="361633"/>
            <a:ext cx="8831263" cy="622300"/>
          </a:xfrm>
          <a:prstGeom prst="rect">
            <a:avLst/>
          </a:prstGeom>
          <a:noFill/>
        </p:spPr>
        <p:txBody>
          <a:bodyPr anchor="ctr"/>
          <a:lstStyle/>
          <a:p>
            <a:pPr marL="0" algn="l"/>
            <a:r>
              <a:rPr lang="zh-CN" altLang="en-US" sz="2400" b="1" i="0">
                <a:solidFill>
                  <a:srgbClr val="3B00FF">
                    <a:alpha val="100000"/>
                  </a:srgbClr>
                </a:solidFill>
                <a:latin typeface="Times New Roman" panose="02020603050405020304"/>
                <a:ea typeface="Times New Roman" panose="02020603050405020304"/>
              </a:rPr>
              <a:t>1. What is the author’s purpose in writing the passage?</a:t>
            </a:r>
            <a:endParaRPr lang="zh-CN" altLang="en-US" sz="2400" b="1" i="0">
              <a:solidFill>
                <a:srgbClr val="3B00FF">
                  <a:alpha val="100000"/>
                </a:srgbClr>
              </a:solidFill>
              <a:latin typeface="Times New Roman" panose="02020603050405020304"/>
              <a:ea typeface="Times New Roman" panose="02020603050405020304"/>
            </a:endParaRPr>
          </a:p>
        </p:txBody>
      </p:sp>
      <p:grpSp>
        <p:nvGrpSpPr>
          <p:cNvPr id="4" name="组合1"/>
          <p:cNvGrpSpPr/>
          <p:nvPr/>
        </p:nvGrpSpPr>
        <p:grpSpPr>
          <a:xfrm>
            <a:off x="170037" y="643842"/>
            <a:ext cx="8561041" cy="2038662"/>
            <a:chOff x="0" y="0"/>
            <a:chExt cx="8561041" cy="2038662"/>
          </a:xfrm>
        </p:grpSpPr>
        <p:sp>
          <p:nvSpPr>
            <p:cNvPr id="5" name="形状1"/>
            <p:cNvSpPr txBox="1"/>
            <p:nvPr/>
          </p:nvSpPr>
          <p:spPr>
            <a:xfrm>
              <a:off x="0" y="218844"/>
              <a:ext cx="8503954" cy="1720817"/>
            </a:xfrm>
            <a:prstGeom prst="rect">
              <a:avLst/>
            </a:prstGeom>
            <a:solidFill>
              <a:srgbClr val="5F5F5F">
                <a:alpha val="13725"/>
              </a:srgbClr>
            </a:solidFill>
            <a:ln w="12700">
              <a:solidFill>
                <a:srgbClr val="89A4A7">
                  <a:alpha val="100000"/>
                </a:srgbClr>
              </a:solidFill>
              <a:prstDash val="solid"/>
            </a:ln>
          </p:spPr>
          <p:txBody>
            <a:bodyPr anchor="ctr"/>
            <a:lstStyle/>
            <a:p>
              <a:pPr marL="0" algn="ctr"/>
            </a:p>
          </p:txBody>
        </p:sp>
        <p:sp>
          <p:nvSpPr>
            <p:cNvPr id="6" name="文本7"/>
            <p:cNvSpPr txBox="1"/>
            <p:nvPr/>
          </p:nvSpPr>
          <p:spPr>
            <a:xfrm>
              <a:off x="57087" y="0"/>
              <a:ext cx="8503954" cy="2038662"/>
            </a:xfrm>
            <a:prstGeom prst="rect">
              <a:avLst/>
            </a:prstGeom>
            <a:noFill/>
          </p:spPr>
          <p:txBody>
            <a:bodyPr anchor="ctr"/>
            <a:lstStyle/>
            <a:p>
              <a:pPr marL="0" algn="l"/>
              <a:r>
                <a:rPr lang="zh-CN" altLang="en-US" sz="2000" b="1" i="0">
                  <a:solidFill>
                    <a:srgbClr val="000000">
                      <a:alpha val="100000"/>
                    </a:srgbClr>
                  </a:solidFill>
                  <a:latin typeface="Times New Roman" panose="02020603050405020304"/>
                  <a:ea typeface="Times New Roman" panose="02020603050405020304"/>
                </a:rPr>
                <a:t>The author intends to make more people aware of _________________  and understand ___________  . Human beings should __________________ and ____________________.</a:t>
              </a:r>
              <a:endParaRPr lang="zh-CN" altLang="en-US" sz="2000" b="1" i="0">
                <a:solidFill>
                  <a:srgbClr val="000000">
                    <a:alpha val="100000"/>
                  </a:srgbClr>
                </a:solidFill>
                <a:latin typeface="Times New Roman" panose="02020603050405020304"/>
                <a:ea typeface="Times New Roman" panose="02020603050405020304"/>
              </a:endParaRPr>
            </a:p>
          </p:txBody>
        </p:sp>
      </p:grpSp>
      <p:sp>
        <p:nvSpPr>
          <p:cNvPr id="7" name="文本2"/>
          <p:cNvSpPr txBox="1"/>
          <p:nvPr/>
        </p:nvSpPr>
        <p:spPr>
          <a:xfrm>
            <a:off x="5868143" y="983685"/>
            <a:ext cx="2143125" cy="522284"/>
          </a:xfrm>
          <a:prstGeom prst="rect">
            <a:avLst/>
          </a:prstGeom>
          <a:noFill/>
        </p:spPr>
        <p:txBody>
          <a:bodyPr anchor="ctr"/>
          <a:lstStyle/>
          <a:p>
            <a:pPr marL="0" algn="ctr"/>
            <a:r>
              <a:rPr lang="zh-CN" altLang="en-US" sz="2000" b="1" i="0">
                <a:solidFill>
                  <a:srgbClr val="FF0000">
                    <a:alpha val="100000"/>
                  </a:srgbClr>
                </a:solidFill>
                <a:latin typeface="Times New Roman" panose="02020603050405020304"/>
                <a:ea typeface="Times New Roman" panose="02020603050405020304"/>
              </a:rPr>
              <a:t>the beauty of...</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8" name="文本3"/>
          <p:cNvSpPr txBox="1"/>
          <p:nvPr/>
        </p:nvSpPr>
        <p:spPr>
          <a:xfrm>
            <a:off x="1532125" y="1402394"/>
            <a:ext cx="1620202" cy="522284"/>
          </a:xfrm>
          <a:prstGeom prst="rect">
            <a:avLst/>
          </a:prstGeom>
          <a:noFill/>
        </p:spPr>
        <p:txBody>
          <a:bodyPr anchor="ctr"/>
          <a:lstStyle/>
          <a:p>
            <a:pPr marL="0" algn="ctr"/>
            <a:r>
              <a:rPr lang="zh-CN" altLang="en-US" sz="2000" b="1" i="0">
                <a:solidFill>
                  <a:srgbClr val="FF0000">
                    <a:alpha val="100000"/>
                  </a:srgbClr>
                </a:solidFill>
                <a:latin typeface="Times New Roman" panose="02020603050405020304"/>
                <a:ea typeface="Times New Roman" panose="02020603050405020304"/>
              </a:rPr>
              <a:t>... is delicate</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9" name="文本4"/>
          <p:cNvSpPr txBox="1"/>
          <p:nvPr/>
        </p:nvSpPr>
        <p:spPr>
          <a:xfrm>
            <a:off x="5640772" y="1402280"/>
            <a:ext cx="2524125" cy="522288"/>
          </a:xfrm>
          <a:prstGeom prst="rect">
            <a:avLst/>
          </a:prstGeom>
          <a:noFill/>
        </p:spPr>
        <p:txBody>
          <a:bodyPr anchor="ctr"/>
          <a:lstStyle/>
          <a:p>
            <a:pPr marL="0" algn="ctr"/>
            <a:r>
              <a:rPr lang="zh-CN" altLang="en-US" sz="2000" b="1" i="0">
                <a:solidFill>
                  <a:srgbClr val="FF0000">
                    <a:alpha val="100000"/>
                  </a:srgbClr>
                </a:solidFill>
                <a:latin typeface="Times New Roman" panose="02020603050405020304"/>
                <a:ea typeface="Times New Roman" panose="02020603050405020304"/>
              </a:rPr>
              <a:t>protect...</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10" name="文本5"/>
          <p:cNvSpPr txBox="1"/>
          <p:nvPr/>
        </p:nvSpPr>
        <p:spPr>
          <a:xfrm>
            <a:off x="451714" y="1872291"/>
            <a:ext cx="3143250" cy="522288"/>
          </a:xfrm>
          <a:prstGeom prst="rect">
            <a:avLst/>
          </a:prstGeom>
          <a:noFill/>
        </p:spPr>
        <p:txBody>
          <a:bodyPr anchor="ctr"/>
          <a:lstStyle/>
          <a:p>
            <a:pPr marL="0" algn="ctr"/>
            <a:r>
              <a:rPr lang="zh-CN" altLang="en-US" sz="2000" b="1" i="0">
                <a:solidFill>
                  <a:srgbClr val="FF0000">
                    <a:alpha val="100000"/>
                  </a:srgbClr>
                </a:solidFill>
                <a:latin typeface="Times New Roman" panose="02020603050405020304"/>
                <a:ea typeface="Times New Roman" panose="02020603050405020304"/>
              </a:rPr>
              <a:t>live in harmony with...</a:t>
            </a:r>
            <a:endParaRPr lang="zh-CN" altLang="en-US" sz="2000" b="1" i="0">
              <a:solidFill>
                <a:srgbClr val="FF0000">
                  <a:alpha val="100000"/>
                </a:srgbClr>
              </a:solidFill>
              <a:latin typeface="Times New Roman" panose="02020603050405020304"/>
              <a:ea typeface="Times New Roman" panose="02020603050405020304"/>
            </a:endParaRPr>
          </a:p>
        </p:txBody>
      </p:sp>
      <p:sp>
        <p:nvSpPr>
          <p:cNvPr id="11" name="文本6"/>
          <p:cNvSpPr txBox="1"/>
          <p:nvPr/>
        </p:nvSpPr>
        <p:spPr>
          <a:xfrm>
            <a:off x="-3343" y="2519858"/>
            <a:ext cx="8831263" cy="622300"/>
          </a:xfrm>
          <a:prstGeom prst="rect">
            <a:avLst/>
          </a:prstGeom>
          <a:noFill/>
        </p:spPr>
        <p:txBody>
          <a:bodyPr anchor="ctr"/>
          <a:lstStyle/>
          <a:p>
            <a:pPr marL="0" algn="l"/>
            <a:r>
              <a:rPr lang="zh-CN" altLang="en-US" sz="2400" b="1" i="0">
                <a:solidFill>
                  <a:srgbClr val="3B00FF">
                    <a:alpha val="100000"/>
                  </a:srgbClr>
                </a:solidFill>
                <a:latin typeface="Times New Roman" panose="02020603050405020304"/>
                <a:ea typeface="Times New Roman" panose="02020603050405020304"/>
              </a:rPr>
              <a:t>2. Can an island caretaker make a difference?</a:t>
            </a:r>
            <a:endParaRPr lang="zh-CN" altLang="en-US" sz="2400" b="1" i="0">
              <a:solidFill>
                <a:srgbClr val="3B00FF">
                  <a:alpha val="100000"/>
                </a:srgbClr>
              </a:solidFill>
              <a:latin typeface="Times New Roman" panose="02020603050405020304"/>
              <a:ea typeface="Times New Roman" panose="02020603050405020304"/>
            </a:endParaRPr>
          </a:p>
        </p:txBody>
      </p:sp>
      <p:grpSp>
        <p:nvGrpSpPr>
          <p:cNvPr id="12" name="组合2"/>
          <p:cNvGrpSpPr/>
          <p:nvPr/>
        </p:nvGrpSpPr>
        <p:grpSpPr>
          <a:xfrm>
            <a:off x="164346" y="2930938"/>
            <a:ext cx="8700546" cy="1611631"/>
            <a:chOff x="0" y="0"/>
            <a:chExt cx="8700546" cy="1611631"/>
          </a:xfrm>
        </p:grpSpPr>
        <p:sp>
          <p:nvSpPr>
            <p:cNvPr id="13" name="形状2"/>
            <p:cNvSpPr txBox="1"/>
            <p:nvPr/>
          </p:nvSpPr>
          <p:spPr>
            <a:xfrm>
              <a:off x="5129" y="84730"/>
              <a:ext cx="8695417" cy="1523272"/>
            </a:xfrm>
            <a:prstGeom prst="rect">
              <a:avLst/>
            </a:prstGeom>
            <a:solidFill>
              <a:srgbClr val="5F5F5F">
                <a:alpha val="13725"/>
              </a:srgbClr>
            </a:solidFill>
            <a:ln w="12700">
              <a:solidFill>
                <a:srgbClr val="89A4A7">
                  <a:alpha val="100000"/>
                </a:srgbClr>
              </a:solidFill>
              <a:prstDash val="solid"/>
            </a:ln>
          </p:spPr>
          <p:txBody>
            <a:bodyPr anchor="ctr"/>
            <a:lstStyle/>
            <a:p>
              <a:pPr marL="0" algn="ctr"/>
            </a:p>
          </p:txBody>
        </p:sp>
        <p:sp>
          <p:nvSpPr>
            <p:cNvPr id="14" name="文本8"/>
            <p:cNvSpPr txBox="1"/>
            <p:nvPr/>
          </p:nvSpPr>
          <p:spPr>
            <a:xfrm>
              <a:off x="0" y="0"/>
              <a:ext cx="8695417" cy="1611631"/>
            </a:xfrm>
            <a:prstGeom prst="rect">
              <a:avLst/>
            </a:prstGeom>
            <a:noFill/>
          </p:spPr>
          <p:txBody>
            <a:bodyPr anchor="ctr"/>
            <a:lstStyle/>
            <a:p>
              <a:pPr marL="0" algn="l"/>
              <a:r>
                <a:rPr lang="zh-CN" altLang="en-US" sz="2000" b="1" i="0">
                  <a:solidFill>
                    <a:srgbClr val="000000">
                      <a:alpha val="100000"/>
                    </a:srgbClr>
                  </a:solidFill>
                  <a:latin typeface="Arial" panose="020B0604020202020204"/>
                  <a:ea typeface="Arial" panose="020B0604020202020204"/>
                </a:rPr>
                <a:t>A few can make a difference. Even if you </a:t>
              </a:r>
              <a:r>
                <a:rPr lang="zh-CN" altLang="en-US" sz="2000" b="1" i="0">
                  <a:solidFill>
                    <a:srgbClr val="FF0000">
                      <a:alpha val="100000"/>
                    </a:srgbClr>
                  </a:solidFill>
                  <a:latin typeface="Arial" panose="020B0604020202020204"/>
                  <a:ea typeface="Arial" panose="020B0604020202020204"/>
                </a:rPr>
                <a:t>are</a:t>
              </a:r>
              <a:r>
                <a:rPr lang="zh-CN" altLang="en-US" sz="2000" b="1" i="0">
                  <a:solidFill>
                    <a:srgbClr val="000000">
                      <a:alpha val="100000"/>
                    </a:srgbClr>
                  </a:solidFill>
                  <a:latin typeface="Arial" panose="020B0604020202020204"/>
                  <a:ea typeface="Arial" panose="020B0604020202020204"/>
                </a:rPr>
                <a:t> the one to take the first step, and </a:t>
              </a:r>
              <a:r>
                <a:rPr lang="zh-CN" altLang="en-US" sz="2000" b="1" i="0">
                  <a:solidFill>
                    <a:srgbClr val="FF0000">
                      <a:alpha val="100000"/>
                    </a:srgbClr>
                  </a:solidFill>
                  <a:latin typeface="Arial" panose="020B0604020202020204"/>
                  <a:ea typeface="Arial" panose="020B0604020202020204"/>
                </a:rPr>
                <a:t>continue</a:t>
              </a:r>
              <a:r>
                <a:rPr lang="zh-CN" altLang="en-US" sz="2000" b="1" i="0">
                  <a:solidFill>
                    <a:srgbClr val="000000">
                      <a:alpha val="100000"/>
                    </a:srgbClr>
                  </a:solidFill>
                  <a:latin typeface="Arial" panose="020B0604020202020204"/>
                  <a:ea typeface="Arial" panose="020B0604020202020204"/>
                </a:rPr>
                <a:t> trying, others </a:t>
              </a:r>
              <a:r>
                <a:rPr lang="zh-CN" altLang="en-US" sz="2000" b="1" i="0">
                  <a:solidFill>
                    <a:srgbClr val="FF0000">
                      <a:alpha val="100000"/>
                    </a:srgbClr>
                  </a:solidFill>
                  <a:latin typeface="Arial" panose="020B0604020202020204"/>
                  <a:ea typeface="Arial" panose="020B0604020202020204"/>
                </a:rPr>
                <a:t>will</a:t>
              </a:r>
              <a:r>
                <a:rPr lang="zh-CN" altLang="en-US" sz="2000" b="1" i="0">
                  <a:solidFill>
                    <a:srgbClr val="000000">
                      <a:alpha val="100000"/>
                    </a:srgbClr>
                  </a:solidFill>
                  <a:latin typeface="Arial" panose="020B0604020202020204"/>
                  <a:ea typeface="Arial" panose="020B0604020202020204"/>
                </a:rPr>
                <a:t> someday join us, we </a:t>
              </a:r>
              <a:r>
                <a:rPr lang="zh-CN" altLang="en-US" sz="2000" b="1" i="0">
                  <a:solidFill>
                    <a:srgbClr val="FF0000">
                      <a:alpha val="100000"/>
                    </a:srgbClr>
                  </a:solidFill>
                  <a:latin typeface="Arial" panose="020B0604020202020204"/>
                  <a:ea typeface="Arial" panose="020B0604020202020204"/>
                </a:rPr>
                <a:t>will solve</a:t>
              </a:r>
              <a:r>
                <a:rPr lang="zh-CN" altLang="en-US" sz="2000" b="1" i="0">
                  <a:solidFill>
                    <a:srgbClr val="000000">
                      <a:alpha val="100000"/>
                    </a:srgbClr>
                  </a:solidFill>
                  <a:latin typeface="Arial" panose="020B0604020202020204"/>
                  <a:ea typeface="Arial" panose="020B0604020202020204"/>
                </a:rPr>
                <a:t> even our greatest problem.</a:t>
              </a:r>
              <a:endParaRPr lang="zh-CN" altLang="en-US" sz="2000" b="1" i="0">
                <a:solidFill>
                  <a:srgbClr val="000000">
                    <a:alpha val="100000"/>
                  </a:srgbClr>
                </a:solidFill>
                <a:latin typeface="Arial" panose="020B0604020202020204"/>
                <a:ea typeface="Arial" panose="020B0604020202020204"/>
              </a:endParaRPr>
            </a:p>
          </p:txBody>
        </p:sp>
      </p:grpSp>
      <p:grpSp>
        <p:nvGrpSpPr>
          <p:cNvPr id="15" name="组合3"/>
          <p:cNvGrpSpPr/>
          <p:nvPr/>
        </p:nvGrpSpPr>
        <p:grpSpPr>
          <a:xfrm>
            <a:off x="3279451" y="-42386"/>
            <a:ext cx="2582880" cy="619072"/>
            <a:chOff x="0" y="0"/>
            <a:chExt cx="2582880" cy="619072"/>
          </a:xfrm>
        </p:grpSpPr>
        <p:sp>
          <p:nvSpPr>
            <p:cNvPr id="16" name="形状3"/>
            <p:cNvSpPr txBox="1"/>
            <p:nvPr/>
          </p:nvSpPr>
          <p:spPr>
            <a:xfrm>
              <a:off x="3337" y="76831"/>
              <a:ext cx="2579543" cy="503231"/>
            </a:xfrm>
            <a:prstGeom prst="rect">
              <a:avLst/>
            </a:prstGeom>
            <a:solidFill>
              <a:srgbClr val="262626">
                <a:alpha val="31764"/>
              </a:srgbClr>
            </a:solidFill>
            <a:ln w="12700">
              <a:solidFill>
                <a:srgbClr val="89A4A7">
                  <a:alpha val="100000"/>
                </a:srgbClr>
              </a:solidFill>
              <a:prstDash val="solid"/>
            </a:ln>
          </p:spPr>
          <p:txBody>
            <a:bodyPr anchor="ctr"/>
            <a:lstStyle/>
            <a:p>
              <a:pPr marL="0" algn="ctr"/>
            </a:p>
          </p:txBody>
        </p:sp>
        <p:sp>
          <p:nvSpPr>
            <p:cNvPr id="17" name="文本9"/>
            <p:cNvSpPr txBox="1"/>
            <p:nvPr/>
          </p:nvSpPr>
          <p:spPr>
            <a:xfrm>
              <a:off x="0" y="0"/>
              <a:ext cx="2579543" cy="619072"/>
            </a:xfrm>
            <a:prstGeom prst="rect">
              <a:avLst/>
            </a:prstGeom>
            <a:noFill/>
          </p:spPr>
          <p:txBody>
            <a:bodyPr anchor="ctr"/>
            <a:lstStyle/>
            <a:p>
              <a:pPr marL="0" algn="ctr"/>
              <a:r>
                <a:rPr lang="zh-CN" altLang="en-US" sz="2800" b="1" i="0">
                  <a:solidFill>
                    <a:srgbClr val="FF0000">
                      <a:alpha val="100000"/>
                    </a:srgbClr>
                  </a:solidFill>
                  <a:latin typeface="Times New Roman" panose="02020603050405020304"/>
                  <a:ea typeface="Times New Roman" panose="02020603050405020304"/>
                </a:rPr>
                <a:t>Think &amp; Share</a:t>
              </a:r>
              <a:endParaRPr lang="zh-CN" altLang="en-US" sz="2800" b="1" i="0">
                <a:solidFill>
                  <a:srgbClr val="FF0000">
                    <a:alpha val="100000"/>
                  </a:srgbClr>
                </a:solidFill>
                <a:latin typeface="Times New Roman" panose="02020603050405020304"/>
                <a:ea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5083969" y="850106"/>
            <a:ext cx="2531269" cy="1285875"/>
          </a:xfrm>
          <a:prstGeom prst="rect">
            <a:avLst/>
          </a:prstGeom>
        </p:spPr>
      </p:pic>
      <p:sp>
        <p:nvSpPr>
          <p:cNvPr id="3" name="文本1"/>
          <p:cNvSpPr txBox="1"/>
          <p:nvPr/>
        </p:nvSpPr>
        <p:spPr>
          <a:xfrm>
            <a:off x="1490186" y="843915"/>
            <a:ext cx="3743325" cy="1364801"/>
          </a:xfrm>
          <a:prstGeom prst="rect">
            <a:avLst/>
          </a:prstGeom>
          <a:noFill/>
        </p:spPr>
        <p:txBody>
          <a:bodyPr anchor="t"/>
          <a:lstStyle/>
          <a:p>
            <a:pPr marL="0" algn="l"/>
            <a:r>
              <a:rPr lang="zh-CN" altLang="en-US" sz="2100" b="1" i="1">
                <a:solidFill>
                  <a:srgbClr val="000000">
                    <a:alpha val="100000"/>
                  </a:srgbClr>
                </a:solidFill>
                <a:latin typeface="宋体" panose="02010600030101010101" pitchFamily="2" charset="-122"/>
                <a:ea typeface="宋体" panose="02010600030101010101" pitchFamily="2" charset="-122"/>
              </a:rPr>
              <a:t>①</a:t>
            </a:r>
            <a:r>
              <a:rPr lang="zh-CN" altLang="en-US" sz="2100" b="1" i="1">
                <a:solidFill>
                  <a:srgbClr val="000000">
                    <a:alpha val="100000"/>
                  </a:srgbClr>
                </a:solidFill>
                <a:latin typeface="Comic Sans MS" panose="030F0702030302020204"/>
                <a:ea typeface="Comic Sans MS" panose="030F0702030302020204"/>
              </a:rPr>
              <a:t> Protect the coral reef from illegal fishing(非法捕鱼)/overfishing.</a:t>
            </a:r>
            <a:endParaRPr lang="zh-CN" altLang="en-US" sz="2100" b="1" i="1">
              <a:solidFill>
                <a:srgbClr val="000000">
                  <a:alpha val="100000"/>
                </a:srgbClr>
              </a:solidFill>
              <a:latin typeface="Comic Sans MS" panose="030F0702030302020204"/>
              <a:ea typeface="Comic Sans MS" panose="030F0702030302020204"/>
            </a:endParaRPr>
          </a:p>
        </p:txBody>
      </p:sp>
      <p:sp>
        <p:nvSpPr>
          <p:cNvPr id="4" name="文本2"/>
          <p:cNvSpPr txBox="1"/>
          <p:nvPr/>
        </p:nvSpPr>
        <p:spPr>
          <a:xfrm>
            <a:off x="3920223" y="1972732"/>
            <a:ext cx="4312444" cy="1757507"/>
          </a:xfrm>
          <a:prstGeom prst="rect">
            <a:avLst/>
          </a:prstGeom>
          <a:noFill/>
        </p:spPr>
        <p:txBody>
          <a:bodyPr anchor="t"/>
          <a:lstStyle/>
          <a:p>
            <a:pPr marL="0" algn="l"/>
            <a:r>
              <a:rPr lang="zh-CN" altLang="en-US" sz="2100" b="1" i="1">
                <a:solidFill>
                  <a:srgbClr val="000000">
                    <a:alpha val="100000"/>
                  </a:srgbClr>
                </a:solidFill>
                <a:latin typeface="宋体" panose="02010600030101010101" pitchFamily="2" charset="-122"/>
                <a:ea typeface="宋体" panose="02010600030101010101" pitchFamily="2" charset="-122"/>
              </a:rPr>
              <a:t>②</a:t>
            </a:r>
            <a:r>
              <a:rPr lang="zh-CN" altLang="en-US" sz="2100" b="1" i="1">
                <a:solidFill>
                  <a:srgbClr val="000000">
                    <a:alpha val="100000"/>
                  </a:srgbClr>
                </a:solidFill>
                <a:latin typeface="Comic Sans MS" panose="030F0702030302020204"/>
                <a:ea typeface="Comic Sans MS" panose="030F0702030302020204"/>
              </a:rPr>
              <a:t> Offer detailed information about coral reefs, their importance, and protection on the Internet.</a:t>
            </a:r>
            <a:endParaRPr lang="zh-CN" altLang="en-US" sz="2100" b="1" i="1">
              <a:solidFill>
                <a:srgbClr val="000000">
                  <a:alpha val="100000"/>
                </a:srgbClr>
              </a:solidFill>
              <a:latin typeface="Comic Sans MS" panose="030F0702030302020204"/>
              <a:ea typeface="Comic Sans MS" panose="030F0702030302020204"/>
            </a:endParaRPr>
          </a:p>
        </p:txBody>
      </p:sp>
      <p:pic>
        <p:nvPicPr>
          <p:cNvPr id="5" name="图片2"/>
          <p:cNvPicPr>
            <a:picLocks noChangeAspect="1"/>
          </p:cNvPicPr>
          <p:nvPr/>
        </p:nvPicPr>
        <p:blipFill>
          <a:blip r:embed="rId2"/>
          <a:srcRect b="3846"/>
          <a:stretch>
            <a:fillRect/>
          </a:stretch>
        </p:blipFill>
        <p:spPr>
          <a:xfrm>
            <a:off x="1490091" y="2136038"/>
            <a:ext cx="2430066" cy="1385888"/>
          </a:xfrm>
          <a:prstGeom prst="rect">
            <a:avLst/>
          </a:prstGeom>
        </p:spPr>
      </p:pic>
      <p:sp>
        <p:nvSpPr>
          <p:cNvPr id="6" name="文本3"/>
          <p:cNvSpPr txBox="1"/>
          <p:nvPr/>
        </p:nvSpPr>
        <p:spPr>
          <a:xfrm>
            <a:off x="1402099" y="3581933"/>
            <a:ext cx="3999310" cy="1364801"/>
          </a:xfrm>
          <a:prstGeom prst="rect">
            <a:avLst/>
          </a:prstGeom>
          <a:noFill/>
        </p:spPr>
        <p:txBody>
          <a:bodyPr anchor="t"/>
          <a:lstStyle/>
          <a:p>
            <a:pPr marL="0" algn="l"/>
            <a:r>
              <a:rPr lang="zh-CN" altLang="en-US" sz="2100" b="1" i="1">
                <a:solidFill>
                  <a:srgbClr val="000000">
                    <a:alpha val="100000"/>
                  </a:srgbClr>
                </a:solidFill>
                <a:latin typeface="宋体" panose="02010600030101010101" pitchFamily="2" charset="-122"/>
                <a:ea typeface="宋体" panose="02010600030101010101" pitchFamily="2" charset="-122"/>
              </a:rPr>
              <a:t>③</a:t>
            </a:r>
            <a:r>
              <a:rPr lang="zh-CN" altLang="en-US" sz="2100" b="1" i="1">
                <a:solidFill>
                  <a:srgbClr val="000000">
                    <a:alpha val="100000"/>
                  </a:srgbClr>
                </a:solidFill>
                <a:latin typeface="Comic Sans MS" panose="030F0702030302020204"/>
                <a:ea typeface="Comic Sans MS" panose="030F0702030302020204"/>
              </a:rPr>
              <a:t> Encourage government to make relevant policies to support reefs.</a:t>
            </a:r>
            <a:endParaRPr lang="zh-CN" altLang="en-US" sz="2100" b="1" i="1">
              <a:solidFill>
                <a:srgbClr val="000000">
                  <a:alpha val="100000"/>
                </a:srgbClr>
              </a:solidFill>
              <a:latin typeface="Comic Sans MS" panose="030F0702030302020204"/>
              <a:ea typeface="Comic Sans MS" panose="030F0702030302020204"/>
            </a:endParaRPr>
          </a:p>
        </p:txBody>
      </p:sp>
      <p:pic>
        <p:nvPicPr>
          <p:cNvPr id="7" name="图片3"/>
          <p:cNvPicPr>
            <a:picLocks noChangeAspect="1"/>
          </p:cNvPicPr>
          <p:nvPr/>
        </p:nvPicPr>
        <p:blipFill>
          <a:blip r:embed="rId3"/>
          <a:srcRect b="4029"/>
          <a:stretch>
            <a:fillRect/>
          </a:stretch>
        </p:blipFill>
        <p:spPr>
          <a:xfrm>
            <a:off x="5482790" y="3521345"/>
            <a:ext cx="2331244" cy="1385888"/>
          </a:xfrm>
          <a:prstGeom prst="rect">
            <a:avLst/>
          </a:prstGeom>
        </p:spPr>
      </p:pic>
      <p:grpSp>
        <p:nvGrpSpPr>
          <p:cNvPr id="8" name="组合1"/>
          <p:cNvGrpSpPr/>
          <p:nvPr/>
        </p:nvGrpSpPr>
        <p:grpSpPr>
          <a:xfrm>
            <a:off x="1150772" y="950547"/>
            <a:ext cx="7060407" cy="878824"/>
            <a:chOff x="0" y="0"/>
            <a:chExt cx="7060407" cy="878824"/>
          </a:xfrm>
        </p:grpSpPr>
        <p:pic>
          <p:nvPicPr>
            <p:cNvPr id="9" name="图片5"/>
            <p:cNvPicPr>
              <a:picLocks noChangeAspect="1"/>
            </p:cNvPicPr>
            <p:nvPr/>
          </p:nvPicPr>
          <p:blipFill>
            <a:blip r:embed="rId4"/>
            <a:stretch>
              <a:fillRect/>
            </a:stretch>
          </p:blipFill>
          <p:spPr>
            <a:xfrm>
              <a:off x="164149" y="7286"/>
              <a:ext cx="6616533" cy="871538"/>
            </a:xfrm>
            <a:prstGeom prst="rect">
              <a:avLst/>
            </a:prstGeom>
          </p:spPr>
        </p:pic>
        <p:sp>
          <p:nvSpPr>
            <p:cNvPr id="10" name="文本4"/>
            <p:cNvSpPr txBox="1"/>
            <p:nvPr/>
          </p:nvSpPr>
          <p:spPr>
            <a:xfrm>
              <a:off x="0" y="0"/>
              <a:ext cx="7060407" cy="841496"/>
            </a:xfrm>
            <a:prstGeom prst="rect">
              <a:avLst/>
            </a:prstGeom>
            <a:noFill/>
          </p:spPr>
          <p:txBody>
            <a:bodyPr anchor="t"/>
            <a:lstStyle/>
            <a:p>
              <a:pPr marL="0" algn="ctr"/>
              <a:r>
                <a:rPr lang="zh-CN" altLang="en-US" sz="2100" b="1" i="1">
                  <a:ln w="7620">
                    <a:solidFill>
                      <a:srgbClr val="D9EDEE">
                        <a:alpha val="100000"/>
                      </a:srgbClr>
                    </a:solidFill>
                  </a:ln>
                  <a:solidFill>
                    <a:srgbClr val="FFFFFF">
                      <a:alpha val="100000"/>
                    </a:srgbClr>
                  </a:solidFill>
                  <a:effectLst>
                    <a:outerShdw blurRad="38100" dist="22860" dir="5400000" rotWithShape="0">
                      <a:srgbClr val="000000">
                        <a:alpha val="29803"/>
                      </a:srgbClr>
                    </a:outerShdw>
                  </a:effectLst>
                  <a:latin typeface="Comic Sans MS" panose="030F0702030302020204"/>
                  <a:ea typeface="Comic Sans MS" panose="030F0702030302020204"/>
                </a:rPr>
                <a:t>Can you think of some</a:t>
              </a:r>
              <a:r>
                <a:rPr lang="zh-CN" altLang="en-US" sz="2100" b="1" i="1">
                  <a:ln w="7620">
                    <a:solidFill>
                      <a:srgbClr val="D9EDEE">
                        <a:alpha val="100000"/>
                      </a:srgbClr>
                    </a:solidFill>
                  </a:ln>
                  <a:solidFill>
                    <a:srgbClr val="FFFE7D">
                      <a:alpha val="100000"/>
                    </a:srgbClr>
                  </a:solidFill>
                  <a:effectLst>
                    <a:outerShdw blurRad="38100" dist="22860" dir="5400000" rotWithShape="0">
                      <a:srgbClr val="000000">
                        <a:alpha val="29803"/>
                      </a:srgbClr>
                    </a:outerShdw>
                  </a:effectLst>
                  <a:latin typeface="Comic Sans MS" panose="030F0702030302020204"/>
                  <a:ea typeface="Comic Sans MS" panose="030F0702030302020204"/>
                </a:rPr>
                <a:t> </a:t>
              </a:r>
              <a:r>
                <a:rPr lang="zh-CN" altLang="en-US" sz="2100" b="1" i="1">
                  <a:ln w="7620">
                    <a:solidFill>
                      <a:srgbClr val="D9EDEE">
                        <a:alpha val="100000"/>
                      </a:srgbClr>
                    </a:solidFill>
                  </a:ln>
                  <a:solidFill>
                    <a:srgbClr val="FFFF00">
                      <a:alpha val="100000"/>
                    </a:srgbClr>
                  </a:solidFill>
                  <a:effectLst>
                    <a:outerShdw blurRad="38100" dist="22860" dir="5400000" rotWithShape="0">
                      <a:srgbClr val="000000">
                        <a:alpha val="29803"/>
                      </a:srgbClr>
                    </a:outerShdw>
                  </a:effectLst>
                  <a:latin typeface="Comic Sans MS" panose="030F0702030302020204"/>
                  <a:ea typeface="Comic Sans MS" panose="030F0702030302020204"/>
                </a:rPr>
                <a:t>other creative ways</a:t>
              </a:r>
              <a:r>
                <a:rPr lang="zh-CN" altLang="en-US" sz="2100" b="1" i="1">
                  <a:ln w="7620">
                    <a:solidFill>
                      <a:srgbClr val="D9EDEE">
                        <a:alpha val="100000"/>
                      </a:srgbClr>
                    </a:solidFill>
                  </a:ln>
                  <a:solidFill>
                    <a:srgbClr val="FFFFFF">
                      <a:alpha val="100000"/>
                    </a:srgbClr>
                  </a:solidFill>
                  <a:effectLst>
                    <a:outerShdw blurRad="38100" dist="22860" dir="5400000" rotWithShape="0">
                      <a:srgbClr val="000000">
                        <a:alpha val="29803"/>
                      </a:srgbClr>
                    </a:outerShdw>
                  </a:effectLst>
                  <a:latin typeface="Comic Sans MS" panose="030F0702030302020204"/>
                  <a:ea typeface="Comic Sans MS" panose="030F0702030302020204"/>
                </a:rPr>
                <a:t> of raising awareness of protecting the reef?</a:t>
              </a:r>
              <a:endParaRPr lang="zh-CN" altLang="en-US" sz="2100" b="1" i="1">
                <a:ln w="7620">
                  <a:solidFill>
                    <a:srgbClr val="D9EDEE">
                      <a:alpha val="100000"/>
                    </a:srgbClr>
                  </a:solidFill>
                </a:ln>
                <a:solidFill>
                  <a:srgbClr val="FFFFFF">
                    <a:alpha val="100000"/>
                  </a:srgbClr>
                </a:solidFill>
                <a:effectLst>
                  <a:outerShdw blurRad="38100" dist="22860" dir="5400000" rotWithShape="0">
                    <a:srgbClr val="000000">
                      <a:alpha val="29803"/>
                    </a:srgbClr>
                  </a:outerShdw>
                </a:effectLst>
                <a:latin typeface="Comic Sans MS" panose="030F0702030302020204"/>
                <a:ea typeface="Comic Sans MS" panose="030F0702030302020204"/>
              </a:endParaRPr>
            </a:p>
          </p:txBody>
        </p:sp>
      </p:grpSp>
      <p:pic>
        <p:nvPicPr>
          <p:cNvPr id="11" name="图片4"/>
          <p:cNvPicPr>
            <a:picLocks noChangeAspect="1"/>
          </p:cNvPicPr>
          <p:nvPr/>
        </p:nvPicPr>
        <p:blipFill>
          <a:blip r:embed="rId5"/>
          <a:stretch>
            <a:fillRect/>
          </a:stretch>
        </p:blipFill>
        <p:spPr>
          <a:xfrm>
            <a:off x="1252423" y="-295"/>
            <a:ext cx="6858000" cy="95054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set>
                                      <p:cBhvr>
                                        <p:cTn id="41" dur="1" fill="hold">
                                          <p:stCondLst>
                                            <p:cond delay="300"/>
                                          </p:stCondLst>
                                        </p:cTn>
                                        <p:tgtEl>
                                          <p:spTgt spid="8"/>
                                        </p:tgtEl>
                                        <p:attrNameLst>
                                          <p:attrName>style.visibility</p:attrName>
                                        </p:attrNameLst>
                                      </p:cBhvr>
                                      <p:to>
                                        <p:strVal val="hidden"/>
                                      </p:to>
                                    </p:set>
                                    <p:animEffect transition="out" filter="fade">
                                      <p:cBhvr>
                                        <p:cTn id="4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4" grpId="0" animBg="1"/>
      <p:bldP spid="7" grpId="0" animBg="1"/>
      <p:bldP spid="6" grpId="0"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1421072" y="235222"/>
            <a:ext cx="6231731" cy="4667250"/>
          </a:xfrm>
          <a:prstGeom prst="rect">
            <a:avLst/>
          </a:prstGeom>
        </p:spPr>
      </p:pic>
      <p:grpSp>
        <p:nvGrpSpPr>
          <p:cNvPr id="3" name="组合1"/>
          <p:cNvGrpSpPr/>
          <p:nvPr/>
        </p:nvGrpSpPr>
        <p:grpSpPr>
          <a:xfrm>
            <a:off x="1305105" y="4043794"/>
            <a:ext cx="6393656" cy="1154794"/>
            <a:chOff x="0" y="0"/>
            <a:chExt cx="6393656" cy="1154794"/>
          </a:xfrm>
        </p:grpSpPr>
        <p:sp>
          <p:nvSpPr>
            <p:cNvPr id="4" name="形状1"/>
            <p:cNvSpPr txBox="1"/>
            <p:nvPr/>
          </p:nvSpPr>
          <p:spPr>
            <a:xfrm>
              <a:off x="26670" y="60960"/>
              <a:ext cx="6336506" cy="1038746"/>
            </a:xfrm>
            <a:prstGeom prst="rect">
              <a:avLst/>
            </a:prstGeom>
            <a:solidFill>
              <a:srgbClr val="D8ECE4">
                <a:alpha val="100000"/>
              </a:srgbClr>
            </a:solidFill>
            <a:ln w="9525">
              <a:solidFill>
                <a:srgbClr val="FFFFFF">
                  <a:alpha val="0"/>
                </a:srgbClr>
              </a:solidFill>
            </a:ln>
          </p:spPr>
          <p:txBody>
            <a:bodyPr anchor="ctr"/>
            <a:lstStyle/>
            <a:p>
              <a:pPr marL="0" algn="ctr"/>
            </a:p>
          </p:txBody>
        </p:sp>
        <p:sp>
          <p:nvSpPr>
            <p:cNvPr id="5" name="文本1"/>
            <p:cNvSpPr txBox="1"/>
            <p:nvPr/>
          </p:nvSpPr>
          <p:spPr>
            <a:xfrm>
              <a:off x="0" y="0"/>
              <a:ext cx="6393656" cy="1154794"/>
            </a:xfrm>
            <a:prstGeom prst="rect">
              <a:avLst/>
            </a:prstGeom>
            <a:noFill/>
          </p:spPr>
          <p:txBody>
            <a:bodyPr anchor="t"/>
            <a:lstStyle/>
            <a:p>
              <a:pPr marL="0" algn="l"/>
              <a:r>
                <a:rPr lang="zh-CN" altLang="en-US" sz="2100" b="1" i="1">
                  <a:solidFill>
                    <a:srgbClr val="0E09F1">
                      <a:alpha val="100000"/>
                    </a:srgbClr>
                  </a:solidFill>
                  <a:latin typeface="Comic Sans MS" panose="030F0702030302020204"/>
                  <a:ea typeface="Comic Sans MS" panose="030F0702030302020204"/>
                </a:rPr>
                <a:t>The land is where our roots are. The children must be taught to feel and live in harmony with the Earth.</a:t>
              </a:r>
              <a:r>
                <a:rPr lang="zh-CN" altLang="en-US" sz="2100" b="1" i="1">
                  <a:solidFill>
                    <a:srgbClr val="FFFFFF">
                      <a:alpha val="100000"/>
                    </a:srgbClr>
                  </a:solidFill>
                  <a:latin typeface="Comic Sans MS" panose="030F0702030302020204"/>
                  <a:ea typeface="Comic Sans MS" panose="030F0702030302020204"/>
                </a:rPr>
                <a:t>.</a:t>
              </a:r>
              <a:endParaRPr lang="zh-CN" altLang="en-US" sz="2100" b="1" i="1">
                <a:solidFill>
                  <a:srgbClr val="FFFFFF">
                    <a:alpha val="100000"/>
                  </a:srgbClr>
                </a:solidFill>
                <a:latin typeface="Comic Sans MS" panose="030F0702030302020204"/>
                <a:ea typeface="Comic Sans MS" panose="030F0702030302020204"/>
              </a:endParaRPr>
            </a:p>
          </p:txBody>
        </p:sp>
      </p:grpSp>
      <p:pic>
        <p:nvPicPr>
          <p:cNvPr id="6" name="图片2"/>
          <p:cNvPicPr>
            <a:picLocks noChangeAspect="1"/>
          </p:cNvPicPr>
          <p:nvPr/>
        </p:nvPicPr>
        <p:blipFill>
          <a:blip r:embed="rId2"/>
          <a:stretch>
            <a:fillRect/>
          </a:stretch>
        </p:blipFill>
        <p:spPr>
          <a:xfrm>
            <a:off x="1330585" y="235222"/>
            <a:ext cx="6323409" cy="4667250"/>
          </a:xfrm>
          <a:prstGeom prst="rect">
            <a:avLst/>
          </a:prstGeom>
        </p:spPr>
      </p:pic>
      <p:pic>
        <p:nvPicPr>
          <p:cNvPr id="7" name="图片3"/>
          <p:cNvPicPr>
            <a:picLocks noChangeAspect="1"/>
          </p:cNvPicPr>
          <p:nvPr/>
        </p:nvPicPr>
        <p:blipFill>
          <a:blip r:embed="rId3"/>
          <a:srcRect b="6962"/>
          <a:stretch>
            <a:fillRect/>
          </a:stretch>
        </p:blipFill>
        <p:spPr>
          <a:xfrm>
            <a:off x="1259147" y="348332"/>
            <a:ext cx="6394846" cy="4554140"/>
          </a:xfrm>
          <a:prstGeom prst="rect">
            <a:avLst/>
          </a:prstGeom>
        </p:spPr>
      </p:pic>
      <p:pic>
        <p:nvPicPr>
          <p:cNvPr id="8" name="图片4"/>
          <p:cNvPicPr>
            <a:picLocks noChangeAspect="1"/>
          </p:cNvPicPr>
          <p:nvPr/>
        </p:nvPicPr>
        <p:blipFill>
          <a:blip r:embed="rId4"/>
          <a:stretch>
            <a:fillRect/>
          </a:stretch>
        </p:blipFill>
        <p:spPr>
          <a:xfrm>
            <a:off x="1257956" y="348332"/>
            <a:ext cx="6394847" cy="4554140"/>
          </a:xfrm>
          <a:prstGeom prst="rect">
            <a:avLst/>
          </a:prstGeom>
        </p:spPr>
      </p:pic>
      <p:pic>
        <p:nvPicPr>
          <p:cNvPr id="9" name="图片5"/>
          <p:cNvPicPr>
            <a:picLocks noChangeAspect="1"/>
          </p:cNvPicPr>
          <p:nvPr/>
        </p:nvPicPr>
        <p:blipFill>
          <a:blip r:embed="rId5"/>
          <a:stretch>
            <a:fillRect/>
          </a:stretch>
        </p:blipFill>
        <p:spPr>
          <a:xfrm>
            <a:off x="3640629" y="2081643"/>
            <a:ext cx="1576388" cy="1590675"/>
          </a:xfrm>
          <a:prstGeom prst="rect">
            <a:avLst/>
          </a:prstGeom>
          <a:ln w="9525">
            <a:solidFill>
              <a:srgbClr val="FFFFFF">
                <a:alpha val="0"/>
              </a:srgbClr>
            </a:solidFill>
            <a:prstDash val="soli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2"/>
                                        </p:tgtEl>
                                      </p:cBhvr>
                                      <p:by x="50000" y="50000"/>
                                    </p:animScale>
                                  </p:childTnLst>
                                </p:cTn>
                              </p:par>
                            </p:childTnLst>
                          </p:cTn>
                        </p:par>
                      </p:childTnLst>
                    </p:cTn>
                  </p:par>
                  <p:par>
                    <p:cTn id="12" fill="hold">
                      <p:stCondLst>
                        <p:cond delay="indefinite"/>
                      </p:stCondLst>
                      <p:childTnLst>
                        <p:par>
                          <p:cTn id="13" fill="hold">
                            <p:stCondLst>
                              <p:cond delay="0"/>
                            </p:stCondLst>
                            <p:childTnLst>
                              <p:par>
                                <p:cTn id="14" presetID="0" presetClass="path" presetSubtype="0" fill="hold" grpId="2" nodeType="clickEffect">
                                  <p:stCondLst>
                                    <p:cond delay="0"/>
                                  </p:stCondLst>
                                  <p:childTnLst>
                                    <p:animMotion origin="layout" path="M 0 0 L -0.25191 -0.29383" pathEditMode="relative" ptsTypes="">
                                      <p:cBhvr>
                                        <p:cTn id="15" dur="2000" fill="hold"/>
                                        <p:tgtEl>
                                          <p:spTgt spid="2"/>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000" fill="hold"/>
                                        <p:tgtEl>
                                          <p:spTgt spid="6"/>
                                        </p:tgtEl>
                                        <p:attrNameLst>
                                          <p:attrName>ppt_w</p:attrName>
                                        </p:attrNameLst>
                                      </p:cBhvr>
                                      <p:tavLst>
                                        <p:tav tm="0">
                                          <p:val>
                                            <p:fltVal val="0"/>
                                          </p:val>
                                        </p:tav>
                                        <p:tav tm="100000">
                                          <p:val>
                                            <p:strVal val="ppt_w"/>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2000" fill="hold"/>
                                        <p:tgtEl>
                                          <p:spTgt spid="6"/>
                                        </p:tgtEl>
                                      </p:cBhvr>
                                      <p:by x="50000" y="50000"/>
                                    </p:animScale>
                                  </p:childTnLst>
                                </p:cTn>
                              </p:par>
                            </p:childTnLst>
                          </p:cTn>
                        </p:par>
                      </p:childTnLst>
                    </p:cTn>
                  </p:par>
                  <p:par>
                    <p:cTn id="27" fill="hold">
                      <p:stCondLst>
                        <p:cond delay="indefinite"/>
                      </p:stCondLst>
                      <p:childTnLst>
                        <p:par>
                          <p:cTn id="28" fill="hold">
                            <p:stCondLst>
                              <p:cond delay="0"/>
                            </p:stCondLst>
                            <p:childTnLst>
                              <p:par>
                                <p:cTn id="29" presetID="0" presetClass="path" presetSubtype="0" fill="hold" grpId="2" nodeType="clickEffect">
                                  <p:stCondLst>
                                    <p:cond delay="0"/>
                                  </p:stCondLst>
                                  <p:childTnLst>
                                    <p:animMotion origin="layout" path="M 0 0 L 0.22708 0.30803" pathEditMode="relative" ptsTypes="">
                                      <p:cBhvr>
                                        <p:cTn id="30" dur="2000" fill="hold"/>
                                        <p:tgtEl>
                                          <p:spTgt spid="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grpId="1" nodeType="clickEffect">
                                  <p:stCondLst>
                                    <p:cond delay="0"/>
                                  </p:stCondLst>
                                  <p:childTnLst>
                                    <p:animScale>
                                      <p:cBhvr>
                                        <p:cTn id="39" dur="2000" fill="hold"/>
                                        <p:tgtEl>
                                          <p:spTgt spid="7"/>
                                        </p:tgtEl>
                                      </p:cBhvr>
                                      <p:by x="50000" y="50000"/>
                                    </p:animScale>
                                  </p:childTnLst>
                                </p:cTn>
                              </p:par>
                            </p:childTnLst>
                          </p:cTn>
                        </p:par>
                      </p:childTnLst>
                    </p:cTn>
                  </p:par>
                  <p:par>
                    <p:cTn id="40" fill="hold">
                      <p:stCondLst>
                        <p:cond delay="indefinite"/>
                      </p:stCondLst>
                      <p:childTnLst>
                        <p:par>
                          <p:cTn id="41" fill="hold">
                            <p:stCondLst>
                              <p:cond delay="0"/>
                            </p:stCondLst>
                            <p:childTnLst>
                              <p:par>
                                <p:cTn id="42" presetID="0" presetClass="path" presetSubtype="0" fill="hold" grpId="2" nodeType="clickEffect">
                                  <p:stCondLst>
                                    <p:cond delay="0"/>
                                  </p:stCondLst>
                                  <p:childTnLst>
                                    <p:animMotion origin="layout" path="M 0 0 L 0.23229 -0.32284" pathEditMode="relative" ptsTypes="">
                                      <p:cBhvr>
                                        <p:cTn id="43" dur="2000" fill="hold"/>
                                        <p:tgtEl>
                                          <p:spTgt spid="7"/>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2000" fill="hold"/>
                                        <p:tgtEl>
                                          <p:spTgt spid="8"/>
                                        </p:tgtEl>
                                        <p:attrNameLst>
                                          <p:attrName>ppt_w</p:attrName>
                                        </p:attrNameLst>
                                      </p:cBhvr>
                                      <p:tavLst>
                                        <p:tav tm="0">
                                          <p:val>
                                            <p:fltVal val="0"/>
                                          </p:val>
                                        </p:tav>
                                        <p:tav tm="100000">
                                          <p:val>
                                            <p:strVal val="ppt_w"/>
                                          </p:val>
                                        </p:tav>
                                      </p:tavLst>
                                    </p:anim>
                                    <p:anim calcmode="lin" valueType="num">
                                      <p:cBhvr>
                                        <p:cTn id="49" dur="2000" fill="hold"/>
                                        <p:tgtEl>
                                          <p:spTgt spid="8"/>
                                        </p:tgtEl>
                                        <p:attrNameLst>
                                          <p:attrName>ppt_h</p:attrName>
                                        </p:attrNameLst>
                                      </p:cBhvr>
                                      <p:tavLst>
                                        <p:tav tm="0">
                                          <p:val>
                                            <p:fltVal val="0"/>
                                          </p:val>
                                        </p:tav>
                                        <p:tav tm="100000">
                                          <p:val>
                                            <p:strVal val="ppt_h"/>
                                          </p:val>
                                        </p:tav>
                                      </p:tavLst>
                                    </p:anim>
                                    <p:animEffect transition="in" filter="fade">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grpId="1" nodeType="clickEffect">
                                  <p:stCondLst>
                                    <p:cond delay="0"/>
                                  </p:stCondLst>
                                  <p:childTnLst>
                                    <p:animScale>
                                      <p:cBhvr>
                                        <p:cTn id="54" dur="2000" fill="hold"/>
                                        <p:tgtEl>
                                          <p:spTgt spid="8"/>
                                        </p:tgtEl>
                                      </p:cBhvr>
                                      <p:by x="50000" y="50000"/>
                                    </p:animScale>
                                  </p:childTnLst>
                                </p:cTn>
                              </p:par>
                            </p:childTnLst>
                          </p:cTn>
                        </p:par>
                      </p:childTnLst>
                    </p:cTn>
                  </p:par>
                  <p:par>
                    <p:cTn id="55" fill="hold">
                      <p:stCondLst>
                        <p:cond delay="indefinite"/>
                      </p:stCondLst>
                      <p:childTnLst>
                        <p:par>
                          <p:cTn id="56" fill="hold">
                            <p:stCondLst>
                              <p:cond delay="0"/>
                            </p:stCondLst>
                            <p:childTnLst>
                              <p:par>
                                <p:cTn id="57" presetID="0" presetClass="path" presetSubtype="0" fill="hold" grpId="2" nodeType="clickEffect">
                                  <p:stCondLst>
                                    <p:cond delay="0"/>
                                  </p:stCondLst>
                                  <p:childTnLst>
                                    <p:animMotion origin="layout" path="M 0 0 L -0.24011 0.3074" pathEditMode="relative" ptsTypes="">
                                      <p:cBhvr>
                                        <p:cTn id="58" dur="2000" fill="hold"/>
                                        <p:tgtEl>
                                          <p:spTgt spid="8"/>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1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5"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linds(horizontal)">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1" nodeType="clickEffect">
                                  <p:stCondLst>
                                    <p:cond delay="0"/>
                                  </p:stCondLst>
                                  <p:childTnLst>
                                    <p:animScale>
                                      <p:cBhvr>
                                        <p:cTn id="74" dur="2000" fill="hold"/>
                                        <p:tgtEl>
                                          <p:spTgt spid="3"/>
                                        </p:tgtEl>
                                      </p:cBhvr>
                                      <p:by x="50000" y="50000"/>
                                    </p:animScale>
                                  </p:childTnLst>
                                </p:cTn>
                              </p:par>
                            </p:childTnLst>
                          </p:cTn>
                        </p:par>
                      </p:childTnLst>
                    </p:cTn>
                  </p:par>
                  <p:par>
                    <p:cTn id="75" fill="hold">
                      <p:stCondLst>
                        <p:cond delay="indefinite"/>
                      </p:stCondLst>
                      <p:childTnLst>
                        <p:par>
                          <p:cTn id="76" fill="hold">
                            <p:stCondLst>
                              <p:cond delay="0"/>
                            </p:stCondLst>
                            <p:childTnLst>
                              <p:par>
                                <p:cTn id="77" presetID="0" presetClass="path" presetSubtype="0" fill="hold" grpId="2" nodeType="clickEffect">
                                  <p:stCondLst>
                                    <p:cond delay="0"/>
                                  </p:stCondLst>
                                  <p:childTnLst>
                                    <p:animMotion origin="layout" path="M 0 -1E-05 L -0.25451 -0.54475" pathEditMode="relative" ptsTypes="">
                                      <p:cBhvr>
                                        <p:cTn id="78"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3" grpId="0" animBg="1"/>
      <p:bldP spid="3" grpId="1" animBg="1"/>
      <p:bldP spid="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视频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3554" y="400"/>
            <a:ext cx="8664892" cy="4874000"/>
          </a:xfrm>
          <a:prstGeom prst="rect">
            <a:avLst/>
          </a:prstGeom>
        </p:spPr>
      </p:pic>
    </p:spTree>
  </p:cSld>
  <p:clrMapOvr>
    <a:masterClrMapping/>
  </p:clrMapOvr>
  <p:transition/>
  <p:timing>
    <p:tnLst>
      <p:par>
        <p:cTn id="1" dur="indefinite" restart="never" nodeType="tmRoot">
          <p:childTnLst>
            <p:video>
              <p:cMediaNode vol="0" mute="1">
                <p:cTn id="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1"/>
          <p:cNvGrpSpPr/>
          <p:nvPr/>
        </p:nvGrpSpPr>
        <p:grpSpPr>
          <a:xfrm>
            <a:off x="2180130" y="625278"/>
            <a:ext cx="4784644" cy="1675209"/>
            <a:chOff x="0" y="0"/>
            <a:chExt cx="4784644" cy="1675209"/>
          </a:xfrm>
        </p:grpSpPr>
        <p:pic>
          <p:nvPicPr>
            <p:cNvPr id="3" name="图片2"/>
            <p:cNvPicPr>
              <a:picLocks noChangeAspect="1"/>
            </p:cNvPicPr>
            <p:nvPr/>
          </p:nvPicPr>
          <p:blipFill>
            <a:blip r:embed="rId1"/>
            <a:stretch>
              <a:fillRect/>
            </a:stretch>
          </p:blipFill>
          <p:spPr>
            <a:xfrm>
              <a:off x="0" y="0"/>
              <a:ext cx="1548116" cy="1675209"/>
            </a:xfrm>
            <a:prstGeom prst="rect">
              <a:avLst/>
            </a:prstGeom>
          </p:spPr>
        </p:pic>
        <p:sp>
          <p:nvSpPr>
            <p:cNvPr id="4" name="形状1"/>
            <p:cNvSpPr txBox="1"/>
            <p:nvPr/>
          </p:nvSpPr>
          <p:spPr>
            <a:xfrm>
              <a:off x="1973207" y="382374"/>
              <a:ext cx="2517492" cy="647608"/>
            </a:xfrm>
            <a:prstGeom prst="rect">
              <a:avLst/>
            </a:prstGeom>
            <a:solidFill>
              <a:srgbClr val="1717E5">
                <a:alpha val="100000"/>
              </a:srgbClr>
            </a:solidFill>
            <a:ln w="19050">
              <a:solidFill>
                <a:srgbClr val="FFC000">
                  <a:alpha val="100000"/>
                </a:srgbClr>
              </a:solidFill>
              <a:prstDash val="solid"/>
            </a:ln>
          </p:spPr>
          <p:txBody>
            <a:bodyPr anchor="ctr"/>
            <a:lstStyle/>
            <a:p>
              <a:pPr marL="0" algn="ctr"/>
            </a:p>
          </p:txBody>
        </p:sp>
        <p:sp>
          <p:nvSpPr>
            <p:cNvPr id="5" name="文本1"/>
            <p:cNvSpPr txBox="1"/>
            <p:nvPr/>
          </p:nvSpPr>
          <p:spPr>
            <a:xfrm>
              <a:off x="1825481" y="545696"/>
              <a:ext cx="2959163" cy="614674"/>
            </a:xfrm>
            <a:prstGeom prst="rect">
              <a:avLst/>
            </a:prstGeom>
            <a:noFill/>
          </p:spPr>
          <p:txBody>
            <a:bodyPr anchor="t"/>
            <a:lstStyle/>
            <a:p>
              <a:pPr marL="0" algn="l"/>
              <a:r>
                <a:rPr lang="zh-CN" altLang="en-US" sz="3000" b="1" i="0">
                  <a:solidFill>
                    <a:srgbClr val="3333CC">
                      <a:alpha val="100000"/>
                    </a:srgbClr>
                  </a:solidFill>
                  <a:latin typeface="Comic Sans MS" panose="030F0702030302020204"/>
                  <a:ea typeface="Comic Sans MS" panose="030F0702030302020204"/>
                </a:rPr>
                <a:t> </a:t>
              </a:r>
              <a:r>
                <a:rPr lang="zh-CN" altLang="en-US" sz="3600" b="1" i="0">
                  <a:solidFill>
                    <a:srgbClr val="FFFF00">
                      <a:alpha val="100000"/>
                    </a:srgbClr>
                  </a:solidFill>
                  <a:latin typeface="Comic Sans MS" panose="030F0702030302020204"/>
                  <a:ea typeface="Comic Sans MS" panose="030F0702030302020204"/>
                </a:rPr>
                <a:t>Homework</a:t>
              </a:r>
              <a:endParaRPr lang="zh-CN" altLang="en-US" sz="3600" b="1" i="0">
                <a:solidFill>
                  <a:srgbClr val="FFFF00">
                    <a:alpha val="100000"/>
                  </a:srgbClr>
                </a:solidFill>
                <a:latin typeface="Comic Sans MS" panose="030F0702030302020204"/>
                <a:ea typeface="Comic Sans MS" panose="030F0702030302020204"/>
              </a:endParaRPr>
            </a:p>
          </p:txBody>
        </p:sp>
      </p:grpSp>
      <p:grpSp>
        <p:nvGrpSpPr>
          <p:cNvPr id="6" name="组合2"/>
          <p:cNvGrpSpPr/>
          <p:nvPr/>
        </p:nvGrpSpPr>
        <p:grpSpPr>
          <a:xfrm>
            <a:off x="1278474" y="2685040"/>
            <a:ext cx="6761311" cy="1430274"/>
            <a:chOff x="0" y="0"/>
            <a:chExt cx="6761311" cy="1430274"/>
          </a:xfrm>
        </p:grpSpPr>
        <p:sp>
          <p:nvSpPr>
            <p:cNvPr id="7" name="形状2"/>
            <p:cNvSpPr txBox="1"/>
            <p:nvPr/>
          </p:nvSpPr>
          <p:spPr>
            <a:xfrm>
              <a:off x="0" y="0"/>
              <a:ext cx="6693458" cy="1315743"/>
            </a:xfrm>
            <a:prstGeom prst="rect">
              <a:avLst/>
            </a:prstGeom>
            <a:solidFill>
              <a:srgbClr val="FCFDFE">
                <a:alpha val="100000"/>
              </a:srgbClr>
            </a:solidFill>
            <a:ln w="9525">
              <a:solidFill>
                <a:srgbClr val="FFFFFF">
                  <a:alpha val="0"/>
                </a:srgbClr>
              </a:solidFill>
            </a:ln>
          </p:spPr>
          <p:txBody>
            <a:bodyPr anchor="ctr"/>
            <a:lstStyle/>
            <a:p>
              <a:pPr marL="0" algn="ctr"/>
            </a:p>
          </p:txBody>
        </p:sp>
        <p:sp>
          <p:nvSpPr>
            <p:cNvPr id="8" name="文本2"/>
            <p:cNvSpPr txBox="1"/>
            <p:nvPr/>
          </p:nvSpPr>
          <p:spPr>
            <a:xfrm>
              <a:off x="0" y="0"/>
              <a:ext cx="6761311" cy="1430274"/>
            </a:xfrm>
            <a:prstGeom prst="rect">
              <a:avLst/>
            </a:prstGeom>
            <a:noFill/>
          </p:spPr>
          <p:txBody>
            <a:bodyPr anchor="t"/>
            <a:lstStyle/>
            <a:p>
              <a:pPr marL="0" algn="l"/>
              <a:r>
                <a:rPr lang="zh-CN" altLang="en-US" sz="2700" b="1" i="1">
                  <a:solidFill>
                    <a:srgbClr val="F92FA1">
                      <a:alpha val="100000"/>
                    </a:srgbClr>
                  </a:solidFill>
                  <a:latin typeface="Comic Sans MS" panose="030F0702030302020204"/>
                  <a:ea typeface="Comic Sans MS" panose="030F0702030302020204"/>
                </a:rPr>
                <a:t>Write an article</a:t>
              </a:r>
              <a:r>
                <a:rPr lang="zh-CN" altLang="en-US" sz="2700" b="1" i="1">
                  <a:solidFill>
                    <a:srgbClr val="000000">
                      <a:alpha val="100000"/>
                    </a:srgbClr>
                  </a:solidFill>
                  <a:latin typeface="Comic Sans MS" panose="030F0702030302020204"/>
                  <a:ea typeface="Comic Sans MS" panose="030F0702030302020204"/>
                </a:rPr>
                <a:t> to the school newspaper to talk about how to protect the ocean.</a:t>
              </a:r>
              <a:endParaRPr lang="zh-CN" altLang="en-US" sz="2700" b="1" i="1">
                <a:solidFill>
                  <a:srgbClr val="000000">
                    <a:alpha val="100000"/>
                  </a:srgbClr>
                </a:solidFill>
                <a:latin typeface="Comic Sans MS" panose="030F0702030302020204"/>
                <a:ea typeface="Comic Sans MS" panose="030F0702030302020204"/>
              </a:endParaRPr>
            </a:p>
          </p:txBody>
        </p:sp>
      </p:grpSp>
      <p:pic>
        <p:nvPicPr>
          <p:cNvPr id="9" name="图片1"/>
          <p:cNvPicPr>
            <a:picLocks noChangeAspect="1"/>
          </p:cNvPicPr>
          <p:nvPr/>
        </p:nvPicPr>
        <p:blipFill>
          <a:blip r:embed="rId2"/>
          <a:stretch>
            <a:fillRect/>
          </a:stretch>
        </p:blipFill>
        <p:spPr>
          <a:xfrm>
            <a:off x="9239250" y="8620125"/>
            <a:ext cx="247650" cy="190500"/>
          </a:xfrm>
          <a:prstGeom prst="rect">
            <a:avLst/>
          </a:prstGeom>
          <a:ln w="9525">
            <a:solidFill>
              <a:srgbClr val="FFFFFF">
                <a:alpha val="0"/>
              </a:srgbClr>
            </a:solidFill>
            <a:prstDash val="soli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492125"/>
            <a:ext cx="9525" cy="9525"/>
          </a:xfrm>
          <a:prstGeom prst="rect">
            <a:avLst/>
          </a:prstGeom>
        </p:spPr>
      </p:pic>
      <p:sp>
        <p:nvSpPr>
          <p:cNvPr id="3" name="文本1"/>
          <p:cNvSpPr txBox="1"/>
          <p:nvPr/>
        </p:nvSpPr>
        <p:spPr>
          <a:xfrm>
            <a:off x="1245553" y="1153795"/>
            <a:ext cx="6834188" cy="2082800"/>
          </a:xfrm>
          <a:prstGeom prst="rect">
            <a:avLst/>
          </a:prstGeom>
          <a:noFill/>
        </p:spPr>
        <p:txBody>
          <a:bodyPr anchor="ctr"/>
          <a:lstStyle/>
          <a:p>
            <a:pPr marL="0" algn="ctr"/>
            <a:r>
              <a:rPr lang="zh-CN" altLang="en-US" sz="8800" b="1" i="0">
                <a:solidFill>
                  <a:srgbClr val="000000">
                    <a:alpha val="100000"/>
                  </a:srgbClr>
                </a:solidFill>
                <a:latin typeface="Arial" panose="020B0604020202020204"/>
                <a:ea typeface="Arial" panose="020B0604020202020204"/>
              </a:rPr>
              <a:t>Thank you !</a:t>
            </a:r>
            <a:endParaRPr lang="zh-CN" altLang="en-US" sz="8800" b="1" i="0">
              <a:solidFill>
                <a:srgbClr val="000000">
                  <a:alpha val="100000"/>
                </a:srgbClr>
              </a:solidFill>
              <a:latin typeface="Arial" panose="020B0604020202020204"/>
              <a:ea typeface="Arial" panose="020B0604020202020204"/>
            </a:endParaRPr>
          </a:p>
        </p:txBody>
      </p:sp>
      <p:pic>
        <p:nvPicPr>
          <p:cNvPr id="4" name="图片2"/>
          <p:cNvPicPr>
            <a:picLocks noChangeAspect="1"/>
          </p:cNvPicPr>
          <p:nvPr/>
        </p:nvPicPr>
        <p:blipFill>
          <a:blip r:embed="rId2"/>
          <a:stretch>
            <a:fillRect/>
          </a:stretch>
        </p:blipFill>
        <p:spPr>
          <a:xfrm>
            <a:off x="10325100" y="9861550"/>
            <a:ext cx="304800" cy="228600"/>
          </a:xfrm>
          <a:prstGeom prst="rect">
            <a:avLst/>
          </a:prstGeom>
          <a:ln w="9525">
            <a:solidFill>
              <a:srgbClr val="FFFFFF">
                <a:alpha val="0"/>
              </a:srgbClr>
            </a:solidFill>
            <a:prstDash val="soli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628650" y="273844"/>
            <a:ext cx="9525" cy="9525"/>
          </a:xfrm>
          <a:prstGeom prst="rect">
            <a:avLst/>
          </a:prstGeom>
        </p:spPr>
      </p:pic>
      <p:pic>
        <p:nvPicPr>
          <p:cNvPr id="3" name="图片2"/>
          <p:cNvPicPr>
            <a:picLocks noChangeAspect="1"/>
          </p:cNvPicPr>
          <p:nvPr/>
        </p:nvPicPr>
        <p:blipFill>
          <a:blip r:embed="rId1" r:link="rId2"/>
          <a:stretch>
            <a:fillRect/>
          </a:stretch>
        </p:blipFill>
        <p:spPr>
          <a:xfrm>
            <a:off x="628650" y="273844"/>
            <a:ext cx="9525" cy="9525"/>
          </a:xfrm>
          <a:prstGeom prst="rect">
            <a:avLst/>
          </a:prstGeom>
        </p:spPr>
      </p:pic>
      <p:grpSp>
        <p:nvGrpSpPr>
          <p:cNvPr id="4" name="组合1"/>
          <p:cNvGrpSpPr/>
          <p:nvPr/>
        </p:nvGrpSpPr>
        <p:grpSpPr>
          <a:xfrm>
            <a:off x="488911" y="641949"/>
            <a:ext cx="8332946" cy="1842016"/>
            <a:chOff x="0" y="0"/>
            <a:chExt cx="8332946" cy="1842016"/>
          </a:xfrm>
        </p:grpSpPr>
        <p:sp>
          <p:nvSpPr>
            <p:cNvPr id="5" name="形状6"/>
            <p:cNvSpPr txBox="1"/>
            <p:nvPr/>
          </p:nvSpPr>
          <p:spPr>
            <a:xfrm>
              <a:off x="26670" y="60960"/>
              <a:ext cx="8275796" cy="1730216"/>
            </a:xfrm>
            <a:prstGeom prst="rect">
              <a:avLst/>
            </a:prstGeom>
            <a:solidFill>
              <a:srgbClr val="FFFFFF">
                <a:alpha val="0"/>
              </a:srgbClr>
            </a:solidFill>
            <a:ln w="57150">
              <a:solidFill>
                <a:srgbClr val="000000">
                  <a:alpha val="100000"/>
                </a:srgbClr>
              </a:solidFill>
              <a:prstDash val="solid"/>
            </a:ln>
          </p:spPr>
          <p:txBody>
            <a:bodyPr anchor="ctr"/>
            <a:lstStyle/>
            <a:p>
              <a:pPr marL="0" algn="ctr"/>
            </a:p>
          </p:txBody>
        </p:sp>
        <p:sp>
          <p:nvSpPr>
            <p:cNvPr id="6" name="文本6"/>
            <p:cNvSpPr txBox="1"/>
            <p:nvPr/>
          </p:nvSpPr>
          <p:spPr>
            <a:xfrm>
              <a:off x="0" y="0"/>
              <a:ext cx="8332946" cy="1842016"/>
            </a:xfrm>
            <a:prstGeom prst="rect">
              <a:avLst/>
            </a:prstGeom>
            <a:noFill/>
          </p:spPr>
          <p:txBody>
            <a:bodyPr anchor="t"/>
            <a:lstStyle/>
            <a:p>
              <a:pPr marL="0" algn="l"/>
              <a:r>
                <a:rPr lang="zh-CN" altLang="en-US" sz="2400" b="1" i="0">
                  <a:ln w="7144">
                    <a:solidFill>
                      <a:srgbClr val="FFFFFF">
                        <a:alpha val="0"/>
                      </a:srgbClr>
                    </a:solidFill>
                  </a:ln>
                  <a:solidFill>
                    <a:srgbClr val="002060">
                      <a:alpha val="100000"/>
                    </a:srgbClr>
                  </a:solidFill>
                  <a:effectLst/>
                  <a:latin typeface="Times New Roman" panose="02020603050405020304"/>
                  <a:ea typeface="Times New Roman" panose="02020603050405020304"/>
                </a:rPr>
                <a:t>Heritage is not only our </a:t>
              </a:r>
              <a:r>
                <a:rPr lang="zh-CN" altLang="en-US" sz="2400" b="1" i="0">
                  <a:ln w="7144">
                    <a:solidFill>
                      <a:srgbClr val="FFFFFF">
                        <a:alpha val="0"/>
                      </a:srgbClr>
                    </a:solidFill>
                  </a:ln>
                  <a:solidFill>
                    <a:srgbClr val="3B00FF">
                      <a:alpha val="100000"/>
                    </a:srgbClr>
                  </a:solidFill>
                  <a:effectLst/>
                  <a:latin typeface="Times New Roman" panose="02020603050405020304"/>
                  <a:ea typeface="Times New Roman" panose="02020603050405020304"/>
                </a:rPr>
                <a:t>legacy(遗产)</a:t>
              </a:r>
              <a:r>
                <a:rPr lang="zh-CN" altLang="en-US" sz="2400" b="1" i="0">
                  <a:ln w="7144">
                    <a:solidFill>
                      <a:srgbClr val="FFFFFF">
                        <a:alpha val="0"/>
                      </a:srgbClr>
                    </a:solidFill>
                  </a:ln>
                  <a:solidFill>
                    <a:srgbClr val="002060">
                      <a:alpha val="100000"/>
                    </a:srgbClr>
                  </a:solidFill>
                  <a:effectLst/>
                  <a:latin typeface="Times New Roman" panose="02020603050405020304"/>
                  <a:ea typeface="Times New Roman" panose="02020603050405020304"/>
                </a:rPr>
                <a:t> from the _____.  It is what we ______ _____ today and what we _______ _______ to </a:t>
              </a:r>
              <a:r>
                <a:rPr lang="zh-CN" altLang="en-US" sz="2400" b="1" i="0">
                  <a:solidFill>
                    <a:srgbClr val="000000">
                      <a:alpha val="100000"/>
                    </a:srgbClr>
                  </a:solidFill>
                  <a:latin typeface="Times New Roman" panose="02020603050405020304"/>
                  <a:ea typeface="Times New Roman" panose="02020603050405020304"/>
                </a:rPr>
                <a:t>future generations.</a:t>
              </a:r>
              <a:endParaRPr lang="zh-CN" altLang="en-US" sz="2400" b="1" i="0">
                <a:solidFill>
                  <a:srgbClr val="000000">
                    <a:alpha val="100000"/>
                  </a:srgbClr>
                </a:solidFill>
                <a:latin typeface="Times New Roman" panose="02020603050405020304"/>
                <a:ea typeface="Times New Roman" panose="02020603050405020304"/>
              </a:endParaRPr>
            </a:p>
          </p:txBody>
        </p:sp>
      </p:grpSp>
      <p:grpSp>
        <p:nvGrpSpPr>
          <p:cNvPr id="7" name="组合2"/>
          <p:cNvGrpSpPr/>
          <p:nvPr/>
        </p:nvGrpSpPr>
        <p:grpSpPr>
          <a:xfrm>
            <a:off x="6339013" y="480606"/>
            <a:ext cx="1347311" cy="798787"/>
            <a:chOff x="-275" y="-198755"/>
            <a:chExt cx="1347311" cy="798787"/>
          </a:xfrm>
        </p:grpSpPr>
        <p:sp>
          <p:nvSpPr>
            <p:cNvPr id="8" name="形状7"/>
            <p:cNvSpPr txBox="1"/>
            <p:nvPr/>
          </p:nvSpPr>
          <p:spPr>
            <a:xfrm>
              <a:off x="0" y="33294"/>
              <a:ext cx="1147286"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9" name="文本7"/>
            <p:cNvSpPr txBox="1"/>
            <p:nvPr/>
          </p:nvSpPr>
          <p:spPr>
            <a:xfrm>
              <a:off x="-275" y="-198755"/>
              <a:ext cx="1347311" cy="701906"/>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a:ea typeface="Times New Roman" panose="02020603050405020304"/>
                </a:rPr>
                <a:t>past</a:t>
              </a:r>
              <a:endParaRPr lang="zh-CN" altLang="en-US" sz="2400" b="1" i="0">
                <a:solidFill>
                  <a:srgbClr val="FF0000">
                    <a:alpha val="100000"/>
                  </a:srgbClr>
                </a:solidFill>
                <a:latin typeface="Times New Roman" panose="02020603050405020304"/>
                <a:ea typeface="Times New Roman" panose="02020603050405020304"/>
              </a:endParaRPr>
            </a:p>
          </p:txBody>
        </p:sp>
      </p:grpSp>
      <p:grpSp>
        <p:nvGrpSpPr>
          <p:cNvPr id="10" name="组合3"/>
          <p:cNvGrpSpPr/>
          <p:nvPr/>
        </p:nvGrpSpPr>
        <p:grpSpPr>
          <a:xfrm>
            <a:off x="1470172" y="987837"/>
            <a:ext cx="1348307" cy="701906"/>
            <a:chOff x="0" y="0"/>
            <a:chExt cx="1348307" cy="701906"/>
          </a:xfrm>
        </p:grpSpPr>
        <p:sp>
          <p:nvSpPr>
            <p:cNvPr id="11" name="形状8"/>
            <p:cNvSpPr txBox="1"/>
            <p:nvPr/>
          </p:nvSpPr>
          <p:spPr>
            <a:xfrm>
              <a:off x="0" y="33294"/>
              <a:ext cx="1147286"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12" name="文本8"/>
            <p:cNvSpPr txBox="1"/>
            <p:nvPr/>
          </p:nvSpPr>
          <p:spPr>
            <a:xfrm>
              <a:off x="996" y="0"/>
              <a:ext cx="1347311" cy="701906"/>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a:ea typeface="Times New Roman" panose="02020603050405020304"/>
                </a:rPr>
                <a:t>live</a:t>
              </a:r>
              <a:endParaRPr lang="zh-CN" altLang="en-US" sz="2400" b="1" i="0">
                <a:solidFill>
                  <a:srgbClr val="FF0000">
                    <a:alpha val="100000"/>
                  </a:srgbClr>
                </a:solidFill>
                <a:latin typeface="Times New Roman" panose="02020603050405020304"/>
                <a:ea typeface="Times New Roman" panose="02020603050405020304"/>
              </a:endParaRPr>
            </a:p>
          </p:txBody>
        </p:sp>
      </p:grpSp>
      <p:grpSp>
        <p:nvGrpSpPr>
          <p:cNvPr id="13" name="组合4"/>
          <p:cNvGrpSpPr/>
          <p:nvPr/>
        </p:nvGrpSpPr>
        <p:grpSpPr>
          <a:xfrm>
            <a:off x="2494305" y="886301"/>
            <a:ext cx="1348306" cy="701906"/>
            <a:chOff x="0" y="0"/>
            <a:chExt cx="1348306" cy="701906"/>
          </a:xfrm>
        </p:grpSpPr>
        <p:sp>
          <p:nvSpPr>
            <p:cNvPr id="14" name="形状9"/>
            <p:cNvSpPr txBox="1"/>
            <p:nvPr/>
          </p:nvSpPr>
          <p:spPr>
            <a:xfrm>
              <a:off x="0" y="33294"/>
              <a:ext cx="1147286"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15" name="文本9"/>
            <p:cNvSpPr txBox="1"/>
            <p:nvPr/>
          </p:nvSpPr>
          <p:spPr>
            <a:xfrm>
              <a:off x="995" y="0"/>
              <a:ext cx="1347311" cy="701906"/>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a:ea typeface="Times New Roman" panose="02020603050405020304"/>
                </a:rPr>
                <a:t>with</a:t>
              </a:r>
              <a:endParaRPr lang="zh-CN" altLang="en-US" sz="2400" b="1" i="0">
                <a:solidFill>
                  <a:srgbClr val="FF0000">
                    <a:alpha val="100000"/>
                  </a:srgbClr>
                </a:solidFill>
                <a:latin typeface="Times New Roman" panose="02020603050405020304"/>
                <a:ea typeface="Times New Roman" panose="02020603050405020304"/>
              </a:endParaRPr>
            </a:p>
          </p:txBody>
        </p:sp>
      </p:grpSp>
      <p:grpSp>
        <p:nvGrpSpPr>
          <p:cNvPr id="16" name="组合5"/>
          <p:cNvGrpSpPr/>
          <p:nvPr/>
        </p:nvGrpSpPr>
        <p:grpSpPr>
          <a:xfrm>
            <a:off x="5897580" y="953861"/>
            <a:ext cx="1348307" cy="701906"/>
            <a:chOff x="0" y="0"/>
            <a:chExt cx="1348307" cy="701906"/>
          </a:xfrm>
        </p:grpSpPr>
        <p:sp>
          <p:nvSpPr>
            <p:cNvPr id="17" name="形状10"/>
            <p:cNvSpPr txBox="1"/>
            <p:nvPr/>
          </p:nvSpPr>
          <p:spPr>
            <a:xfrm>
              <a:off x="0" y="33294"/>
              <a:ext cx="1147286"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18" name="文本10"/>
            <p:cNvSpPr txBox="1"/>
            <p:nvPr/>
          </p:nvSpPr>
          <p:spPr>
            <a:xfrm>
              <a:off x="996" y="0"/>
              <a:ext cx="1347311" cy="701906"/>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a:ea typeface="Times New Roman" panose="02020603050405020304"/>
                </a:rPr>
                <a:t>pass</a:t>
              </a:r>
              <a:endParaRPr lang="zh-CN" altLang="en-US" sz="2400" b="1" i="0">
                <a:solidFill>
                  <a:srgbClr val="FF0000">
                    <a:alpha val="100000"/>
                  </a:srgbClr>
                </a:solidFill>
                <a:latin typeface="Times New Roman" panose="02020603050405020304"/>
                <a:ea typeface="Times New Roman" panose="02020603050405020304"/>
              </a:endParaRPr>
            </a:p>
          </p:txBody>
        </p:sp>
      </p:grpSp>
      <p:grpSp>
        <p:nvGrpSpPr>
          <p:cNvPr id="19" name="组合6"/>
          <p:cNvGrpSpPr/>
          <p:nvPr/>
        </p:nvGrpSpPr>
        <p:grpSpPr>
          <a:xfrm>
            <a:off x="7179754" y="953847"/>
            <a:ext cx="1348307" cy="701906"/>
            <a:chOff x="0" y="0"/>
            <a:chExt cx="1348307" cy="701906"/>
          </a:xfrm>
        </p:grpSpPr>
        <p:sp>
          <p:nvSpPr>
            <p:cNvPr id="20" name="形状11"/>
            <p:cNvSpPr txBox="1"/>
            <p:nvPr/>
          </p:nvSpPr>
          <p:spPr>
            <a:xfrm>
              <a:off x="0" y="33294"/>
              <a:ext cx="1147286"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21" name="文本11"/>
            <p:cNvSpPr txBox="1"/>
            <p:nvPr/>
          </p:nvSpPr>
          <p:spPr>
            <a:xfrm>
              <a:off x="996" y="0"/>
              <a:ext cx="1347311" cy="701906"/>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a:ea typeface="Times New Roman" panose="02020603050405020304"/>
                </a:rPr>
                <a:t>on</a:t>
              </a:r>
              <a:endParaRPr lang="zh-CN" altLang="en-US" sz="2400" b="1" i="0">
                <a:solidFill>
                  <a:srgbClr val="FF0000">
                    <a:alpha val="100000"/>
                  </a:srgbClr>
                </a:solidFill>
                <a:latin typeface="Times New Roman" panose="02020603050405020304"/>
                <a:ea typeface="Times New Roman" panose="02020603050405020304"/>
              </a:endParaRPr>
            </a:p>
          </p:txBody>
        </p:sp>
      </p:grpSp>
      <p:sp>
        <p:nvSpPr>
          <p:cNvPr id="22" name="形状1"/>
          <p:cNvSpPr txBox="1"/>
          <p:nvPr/>
        </p:nvSpPr>
        <p:spPr>
          <a:xfrm>
            <a:off x="3453289" y="1804988"/>
            <a:ext cx="1510189"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23" name="形状2"/>
          <p:cNvSpPr txBox="1"/>
          <p:nvPr/>
        </p:nvSpPr>
        <p:spPr>
          <a:xfrm>
            <a:off x="4990148" y="1804988"/>
            <a:ext cx="2255520" cy="566738"/>
          </a:xfrm>
          <a:prstGeom prst="roundRect">
            <a:avLst/>
          </a:prstGeom>
          <a:solidFill>
            <a:srgbClr val="FFFFFF">
              <a:alpha val="0"/>
            </a:srgbClr>
          </a:solidFill>
          <a:ln w="9525">
            <a:solidFill>
              <a:srgbClr val="FFFFFF">
                <a:alpha val="0"/>
              </a:srgbClr>
            </a:solidFill>
          </a:ln>
        </p:spPr>
        <p:txBody>
          <a:bodyPr anchor="ctr"/>
          <a:lstStyle/>
          <a:p>
            <a:pPr marL="0" algn="ctr"/>
          </a:p>
        </p:txBody>
      </p:sp>
      <p:sp>
        <p:nvSpPr>
          <p:cNvPr id="24" name="文本1"/>
          <p:cNvSpPr txBox="1"/>
          <p:nvPr/>
        </p:nvSpPr>
        <p:spPr>
          <a:xfrm>
            <a:off x="189350" y="-23848"/>
            <a:ext cx="4772025" cy="720566"/>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1.What is </a:t>
            </a:r>
            <a:r>
              <a:rPr lang="zh-CN" altLang="en-US" sz="3000" b="1" i="0">
                <a:ln w="7144">
                  <a:solidFill>
                    <a:srgbClr val="FFFFFF">
                      <a:alpha val="0"/>
                    </a:srgbClr>
                  </a:solidFill>
                </a:ln>
                <a:solidFill>
                  <a:srgbClr val="FF0000">
                    <a:alpha val="100000"/>
                  </a:srgbClr>
                </a:solidFill>
                <a:effectLst/>
                <a:latin typeface="Times New Roman" panose="02020603050405020304"/>
                <a:ea typeface="Times New Roman" panose="02020603050405020304"/>
              </a:rPr>
              <a:t>Heritage</a:t>
            </a:r>
            <a:r>
              <a:rPr lang="zh-CN" altLang="en-US" sz="3000" b="1" i="0">
                <a:solidFill>
                  <a:srgbClr val="FF0000">
                    <a:alpha val="100000"/>
                  </a:srgbClr>
                </a:solidFill>
                <a:latin typeface="Times New Roman" panose="02020603050405020304"/>
                <a:ea typeface="Times New Roman" panose="02020603050405020304"/>
              </a:rPr>
              <a:t>?</a:t>
            </a:r>
            <a:endParaRPr lang="zh-CN" altLang="en-US" sz="3000" b="1" i="0">
              <a:solidFill>
                <a:srgbClr val="FF0000">
                  <a:alpha val="100000"/>
                </a:srgbClr>
              </a:solidFill>
              <a:latin typeface="Times New Roman" panose="02020603050405020304"/>
              <a:ea typeface="Times New Roman" panose="02020603050405020304"/>
            </a:endParaRPr>
          </a:p>
        </p:txBody>
      </p:sp>
      <p:sp>
        <p:nvSpPr>
          <p:cNvPr id="25" name="文本2"/>
          <p:cNvSpPr txBox="1"/>
          <p:nvPr/>
        </p:nvSpPr>
        <p:spPr>
          <a:xfrm>
            <a:off x="189350" y="2507897"/>
            <a:ext cx="8775383" cy="720566"/>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2.What are the three types of World Heritage Sites?</a:t>
            </a:r>
            <a:endParaRPr lang="zh-CN" altLang="en-US" sz="3000" b="1" i="0">
              <a:solidFill>
                <a:srgbClr val="FF0000">
                  <a:alpha val="100000"/>
                </a:srgbClr>
              </a:solidFill>
              <a:latin typeface="Times New Roman" panose="02020603050405020304"/>
              <a:ea typeface="Times New Roman" panose="02020603050405020304"/>
            </a:endParaRPr>
          </a:p>
        </p:txBody>
      </p:sp>
      <p:grpSp>
        <p:nvGrpSpPr>
          <p:cNvPr id="26" name="组合7"/>
          <p:cNvGrpSpPr/>
          <p:nvPr/>
        </p:nvGrpSpPr>
        <p:grpSpPr>
          <a:xfrm>
            <a:off x="436524" y="3037963"/>
            <a:ext cx="8437245" cy="1601629"/>
            <a:chOff x="0" y="0"/>
            <a:chExt cx="8437245" cy="1601629"/>
          </a:xfrm>
        </p:grpSpPr>
        <p:sp>
          <p:nvSpPr>
            <p:cNvPr id="27" name="形状12"/>
            <p:cNvSpPr txBox="1"/>
            <p:nvPr/>
          </p:nvSpPr>
          <p:spPr>
            <a:xfrm>
              <a:off x="26670" y="60960"/>
              <a:ext cx="8380095" cy="1540669"/>
            </a:xfrm>
            <a:prstGeom prst="rect">
              <a:avLst/>
            </a:prstGeom>
            <a:solidFill>
              <a:srgbClr val="FFFFFF">
                <a:alpha val="0"/>
              </a:srgbClr>
            </a:solidFill>
            <a:ln w="57150">
              <a:solidFill>
                <a:srgbClr val="000000">
                  <a:alpha val="100000"/>
                </a:srgbClr>
              </a:solidFill>
              <a:prstDash val="solid"/>
            </a:ln>
          </p:spPr>
          <p:txBody>
            <a:bodyPr anchor="ctr"/>
            <a:lstStyle/>
            <a:p>
              <a:pPr marL="0" algn="ctr"/>
            </a:p>
          </p:txBody>
        </p:sp>
        <p:sp>
          <p:nvSpPr>
            <p:cNvPr id="28" name="文本12"/>
            <p:cNvSpPr txBox="1"/>
            <p:nvPr/>
          </p:nvSpPr>
          <p:spPr>
            <a:xfrm>
              <a:off x="0" y="0"/>
              <a:ext cx="8437245" cy="1291495"/>
            </a:xfrm>
            <a:prstGeom prst="rect">
              <a:avLst/>
            </a:prstGeom>
            <a:noFill/>
          </p:spPr>
          <p:txBody>
            <a:bodyPr anchor="t"/>
            <a:lstStyle/>
            <a:p>
              <a:pPr marL="0" algn="l"/>
              <a:r>
                <a:rPr lang="zh-CN" altLang="en-US" sz="2400" b="1" i="0">
                  <a:solidFill>
                    <a:srgbClr val="000000">
                      <a:alpha val="100000"/>
                    </a:srgbClr>
                  </a:solidFill>
                  <a:latin typeface="Times New Roman" panose="02020603050405020304"/>
                  <a:ea typeface="Times New Roman" panose="02020603050405020304"/>
                </a:rPr>
                <a:t>World Heritage Sites include_______________,  _______________or_____________ .</a:t>
              </a:r>
              <a:endParaRPr lang="zh-CN" altLang="en-US" sz="2400" b="1" i="0">
                <a:solidFill>
                  <a:srgbClr val="000000">
                    <a:alpha val="100000"/>
                  </a:srgbClr>
                </a:solidFill>
                <a:latin typeface="Times New Roman" panose="02020603050405020304"/>
                <a:ea typeface="Times New Roman" panose="02020603050405020304"/>
              </a:endParaRPr>
            </a:p>
          </p:txBody>
        </p:sp>
      </p:grpSp>
      <p:sp>
        <p:nvSpPr>
          <p:cNvPr id="29" name="文本3"/>
          <p:cNvSpPr txBox="1"/>
          <p:nvPr/>
        </p:nvSpPr>
        <p:spPr>
          <a:xfrm>
            <a:off x="4255938" y="3037865"/>
            <a:ext cx="2789396" cy="628174"/>
          </a:xfrm>
          <a:prstGeom prst="rect">
            <a:avLst/>
          </a:prstGeom>
          <a:noFill/>
        </p:spPr>
        <p:txBody>
          <a:bodyPr anchor="t"/>
          <a:lstStyle/>
          <a:p>
            <a:pPr marL="0" algn="l"/>
            <a:r>
              <a:rPr lang="zh-CN" altLang="en-US" sz="2400" b="1" i="0">
                <a:solidFill>
                  <a:srgbClr val="FF0000">
                    <a:alpha val="100000"/>
                  </a:srgbClr>
                </a:solidFill>
                <a:latin typeface="Times New Roman" panose="02020603050405020304"/>
                <a:ea typeface="Times New Roman" panose="02020603050405020304"/>
              </a:rPr>
              <a:t>cultural heritage</a:t>
            </a:r>
            <a:endParaRPr lang="zh-CN" altLang="en-US" sz="2400" b="1" i="0">
              <a:solidFill>
                <a:srgbClr val="FF0000">
                  <a:alpha val="100000"/>
                </a:srgbClr>
              </a:solidFill>
              <a:latin typeface="Times New Roman" panose="02020603050405020304"/>
              <a:ea typeface="Times New Roman" panose="02020603050405020304"/>
            </a:endParaRPr>
          </a:p>
        </p:txBody>
      </p:sp>
      <p:sp>
        <p:nvSpPr>
          <p:cNvPr id="30" name="文本4"/>
          <p:cNvSpPr txBox="1"/>
          <p:nvPr/>
        </p:nvSpPr>
        <p:spPr>
          <a:xfrm>
            <a:off x="515534" y="3369224"/>
            <a:ext cx="2588419" cy="628174"/>
          </a:xfrm>
          <a:prstGeom prst="rect">
            <a:avLst/>
          </a:prstGeom>
          <a:noFill/>
        </p:spPr>
        <p:txBody>
          <a:bodyPr anchor="t"/>
          <a:lstStyle/>
          <a:p>
            <a:pPr marL="0" algn="l"/>
            <a:r>
              <a:rPr lang="zh-CN" altLang="en-US" sz="2400" b="1" i="0">
                <a:solidFill>
                  <a:srgbClr val="FF0000">
                    <a:alpha val="100000"/>
                  </a:srgbClr>
                </a:solidFill>
                <a:latin typeface="Times New Roman" panose="02020603050405020304"/>
                <a:ea typeface="Times New Roman" panose="02020603050405020304"/>
              </a:rPr>
              <a:t>natural heritage</a:t>
            </a:r>
            <a:endParaRPr lang="zh-CN" altLang="en-US" sz="2400" b="1" i="0">
              <a:solidFill>
                <a:srgbClr val="FF0000">
                  <a:alpha val="100000"/>
                </a:srgbClr>
              </a:solidFill>
              <a:latin typeface="Times New Roman" panose="02020603050405020304"/>
              <a:ea typeface="Times New Roman" panose="02020603050405020304"/>
            </a:endParaRPr>
          </a:p>
        </p:txBody>
      </p:sp>
      <p:sp>
        <p:nvSpPr>
          <p:cNvPr id="31" name="文本5"/>
          <p:cNvSpPr txBox="1"/>
          <p:nvPr/>
        </p:nvSpPr>
        <p:spPr>
          <a:xfrm>
            <a:off x="3104036" y="3369904"/>
            <a:ext cx="2421731" cy="628174"/>
          </a:xfrm>
          <a:prstGeom prst="rect">
            <a:avLst/>
          </a:prstGeom>
          <a:noFill/>
        </p:spPr>
        <p:txBody>
          <a:bodyPr anchor="t"/>
          <a:lstStyle/>
          <a:p>
            <a:pPr marL="0" algn="l"/>
            <a:r>
              <a:rPr lang="zh-CN" altLang="en-US" sz="2400" b="1" i="0">
                <a:solidFill>
                  <a:srgbClr val="FF0000">
                    <a:alpha val="100000"/>
                  </a:srgbClr>
                </a:solidFill>
                <a:latin typeface="Times New Roman" panose="02020603050405020304"/>
                <a:ea typeface="Times New Roman" panose="02020603050405020304"/>
              </a:rPr>
              <a:t>mixed heritage</a:t>
            </a:r>
            <a:endParaRPr lang="zh-CN" altLang="en-US" sz="2400" b="1" i="0">
              <a:solidFill>
                <a:srgbClr val="FF0000">
                  <a:alpha val="100000"/>
                </a:srgbClr>
              </a:solidFill>
              <a:latin typeface="Times New Roman" panose="02020603050405020304"/>
              <a:ea typeface="Times New Roman" panose="02020603050405020304"/>
            </a:endParaRPr>
          </a:p>
        </p:txBody>
      </p:sp>
      <p:sp>
        <p:nvSpPr>
          <p:cNvPr id="32" name="形状3"/>
          <p:cNvSpPr txBox="1"/>
          <p:nvPr/>
        </p:nvSpPr>
        <p:spPr>
          <a:xfrm>
            <a:off x="1470222" y="4214984"/>
            <a:ext cx="1867711" cy="311285"/>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2700" b="0" i="0">
                <a:solidFill>
                  <a:srgbClr val="FFFFFF">
                    <a:alpha val="100000"/>
                  </a:srgbClr>
                </a:solidFill>
                <a:latin typeface="Times New Roman" panose="02020603050405020304"/>
                <a:ea typeface="Times New Roman" panose="02020603050405020304"/>
              </a:rPr>
              <a:t>文化遗产</a:t>
            </a:r>
            <a:endParaRPr lang="zh-CN" altLang="en-US" sz="2700" b="0" i="0">
              <a:solidFill>
                <a:srgbClr val="FFFFFF">
                  <a:alpha val="100000"/>
                </a:srgbClr>
              </a:solidFill>
              <a:latin typeface="Times New Roman" panose="02020603050405020304"/>
              <a:ea typeface="Times New Roman" panose="02020603050405020304"/>
            </a:endParaRPr>
          </a:p>
        </p:txBody>
      </p:sp>
      <p:sp>
        <p:nvSpPr>
          <p:cNvPr id="33" name="形状4"/>
          <p:cNvSpPr txBox="1"/>
          <p:nvPr/>
        </p:nvSpPr>
        <p:spPr>
          <a:xfrm>
            <a:off x="4073814" y="4215174"/>
            <a:ext cx="1867711" cy="311285"/>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2700" b="0" i="0">
                <a:solidFill>
                  <a:srgbClr val="FFFFFF">
                    <a:alpha val="100000"/>
                  </a:srgbClr>
                </a:solidFill>
                <a:latin typeface="Times New Roman" panose="02020603050405020304"/>
                <a:ea typeface="Times New Roman" panose="02020603050405020304"/>
              </a:rPr>
              <a:t>自然遗产</a:t>
            </a:r>
            <a:endParaRPr lang="zh-CN" altLang="en-US" sz="2700" b="0" i="0">
              <a:solidFill>
                <a:srgbClr val="FFFFFF">
                  <a:alpha val="100000"/>
                </a:srgbClr>
              </a:solidFill>
              <a:latin typeface="Times New Roman" panose="02020603050405020304"/>
              <a:ea typeface="Times New Roman" panose="02020603050405020304"/>
            </a:endParaRPr>
          </a:p>
        </p:txBody>
      </p:sp>
      <p:sp>
        <p:nvSpPr>
          <p:cNvPr id="34" name="形状5"/>
          <p:cNvSpPr txBox="1"/>
          <p:nvPr/>
        </p:nvSpPr>
        <p:spPr>
          <a:xfrm>
            <a:off x="6660623" y="4214984"/>
            <a:ext cx="1867711" cy="311285"/>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2700" b="0" i="0">
                <a:solidFill>
                  <a:srgbClr val="FFFFFF">
                    <a:alpha val="100000"/>
                  </a:srgbClr>
                </a:solidFill>
                <a:latin typeface="Times New Roman" panose="02020603050405020304"/>
                <a:ea typeface="Times New Roman" panose="02020603050405020304"/>
              </a:rPr>
              <a:t>混合遗产</a:t>
            </a:r>
            <a:endParaRPr lang="zh-CN" altLang="en-US" sz="2700" b="0" i="0">
              <a:solidFill>
                <a:srgbClr val="FFFFFF">
                  <a:alpha val="100000"/>
                </a:srgbClr>
              </a:solidFill>
              <a:latin typeface="Times New Roman" panose="02020603050405020304"/>
              <a:ea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3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3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3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0" grpId="0" animBg="1"/>
      <p:bldP spid="31" grpId="0" animBg="1"/>
      <p:bldP spid="32" grpId="0" animBg="1"/>
      <p:bldP spid="33" grpId="0" animBg="1"/>
      <p:bldP spid="34" grpId="0" animBg="1"/>
      <p:bldP spid="7" grpId="0" bldLvl="0" animBg="1"/>
      <p:bldP spid="10" grpId="0" bldLvl="0" animBg="1"/>
      <p:bldP spid="13" grpId="0" bldLvl="0" animBg="1"/>
      <p:bldP spid="16" grpId="0" bldLvl="0" animBg="1"/>
      <p:bldP spid="1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nvSpPr>
        <p:spPr>
          <a:xfrm>
            <a:off x="76" y="1265615"/>
            <a:ext cx="9144114" cy="2350409"/>
          </a:xfrm>
          <a:prstGeom prst="rect">
            <a:avLst/>
          </a:prstGeom>
          <a:noFill/>
        </p:spPr>
        <p:txBody>
          <a:bodyPr anchor="t"/>
          <a:lstStyle/>
          <a:p>
            <a:pPr marL="0" algn="l"/>
            <a:r>
              <a:rPr lang="zh-CN" altLang="en-US" sz="2900" b="0" i="0">
                <a:solidFill>
                  <a:srgbClr val="000000">
                    <a:alpha val="100000"/>
                  </a:srgbClr>
                </a:solidFill>
                <a:latin typeface="Times New Roman" panose="02020603050405020304"/>
                <a:ea typeface="Times New Roman" panose="02020603050405020304"/>
              </a:rPr>
              <a:t>Watch the video and answer the questions.</a:t>
            </a:r>
            <a:endParaRPr lang="zh-CN" altLang="en-US" sz="2900" b="0" i="0">
              <a:solidFill>
                <a:srgbClr val="000000">
                  <a:alpha val="100000"/>
                </a:srgbClr>
              </a:solidFill>
              <a:latin typeface="Times New Roman" panose="02020603050405020304"/>
              <a:ea typeface="Times New Roman" panose="02020603050405020304"/>
            </a:endParaRPr>
          </a:p>
          <a:p>
            <a:pPr marL="0" algn="l"/>
            <a:r>
              <a:rPr lang="zh-CN" altLang="en-US" sz="2900" b="1" i="0">
                <a:solidFill>
                  <a:srgbClr val="3B00FF">
                    <a:alpha val="100000"/>
                  </a:srgbClr>
                </a:solidFill>
                <a:latin typeface="Times New Roman" panose="02020603050405020304"/>
                <a:ea typeface="Times New Roman" panose="02020603050405020304"/>
              </a:rPr>
              <a:t>1. Which natural heritage site is introduced in the video?</a:t>
            </a:r>
            <a:endParaRPr lang="zh-CN" altLang="en-US" sz="2900" b="1" i="0">
              <a:solidFill>
                <a:srgbClr val="3B00FF">
                  <a:alpha val="100000"/>
                </a:srgbClr>
              </a:solidFill>
              <a:latin typeface="Times New Roman" panose="02020603050405020304"/>
              <a:ea typeface="Times New Roman" panose="02020603050405020304"/>
            </a:endParaRPr>
          </a:p>
          <a:p>
            <a:pPr marL="0" algn="l"/>
            <a:r>
              <a:rPr lang="zh-CN" altLang="en-US" sz="2900" b="1" i="0">
                <a:solidFill>
                  <a:srgbClr val="3B00FF">
                    <a:alpha val="100000"/>
                  </a:srgbClr>
                </a:solidFill>
                <a:latin typeface="Times New Roman" panose="02020603050405020304"/>
                <a:ea typeface="Times New Roman" panose="02020603050405020304"/>
              </a:rPr>
              <a:t>2.  What kind of threat</a:t>
            </a:r>
            <a:r>
              <a:rPr lang="zh-CN" altLang="en-US" sz="2900" b="1" i="0">
                <a:solidFill>
                  <a:srgbClr val="FF0000">
                    <a:alpha val="100000"/>
                  </a:srgbClr>
                </a:solidFill>
                <a:latin typeface="Times New Roman" panose="02020603050405020304"/>
                <a:ea typeface="Times New Roman" panose="02020603050405020304"/>
              </a:rPr>
              <a:t>(danger)</a:t>
            </a:r>
            <a:r>
              <a:rPr lang="zh-CN" altLang="en-US" sz="2900" b="1" i="0">
                <a:solidFill>
                  <a:srgbClr val="3B00FF">
                    <a:alpha val="100000"/>
                  </a:srgbClr>
                </a:solidFill>
                <a:latin typeface="Times New Roman" panose="02020603050405020304"/>
                <a:ea typeface="Times New Roman" panose="02020603050405020304"/>
              </a:rPr>
              <a:t> is it facing?</a:t>
            </a:r>
            <a:endParaRPr lang="zh-CN" altLang="en-US" sz="2900" b="1" i="0">
              <a:solidFill>
                <a:srgbClr val="3B00FF">
                  <a:alpha val="100000"/>
                </a:srgbClr>
              </a:solidFill>
              <a:latin typeface="Times New Roman" panose="02020603050405020304"/>
              <a:ea typeface="Times New Roman" panose="02020603050405020304"/>
            </a:endParaRPr>
          </a:p>
        </p:txBody>
      </p:sp>
      <p:sp>
        <p:nvSpPr>
          <p:cNvPr id="3" name="形状1"/>
          <p:cNvSpPr txBox="1"/>
          <p:nvPr/>
        </p:nvSpPr>
        <p:spPr>
          <a:xfrm>
            <a:off x="2088556" y="38567"/>
            <a:ext cx="4629093" cy="666217"/>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4800" b="1" i="0">
                <a:solidFill>
                  <a:srgbClr val="FF0000">
                    <a:alpha val="100000"/>
                  </a:srgbClr>
                </a:solidFill>
                <a:latin typeface="Times New Roman" panose="02020603050405020304"/>
                <a:ea typeface="Times New Roman" panose="02020603050405020304"/>
              </a:rPr>
              <a:t>Video-Watching</a:t>
            </a:r>
            <a:endParaRPr lang="zh-CN" altLang="en-US" sz="4800" b="1" i="0">
              <a:solidFill>
                <a:srgbClr val="FF0000">
                  <a:alpha val="100000"/>
                </a:srgbClr>
              </a:solidFill>
              <a:latin typeface="Times New Roman" panose="02020603050405020304"/>
              <a:ea typeface="Times New Roman" panose="02020603050405020304"/>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视频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49965" y="44396"/>
            <a:ext cx="8573452" cy="4822565"/>
          </a:xfrm>
          <a:prstGeom prst="rect">
            <a:avLst/>
          </a:prstGeom>
        </p:spPr>
      </p:pic>
    </p:spTree>
  </p:cSld>
  <p:clrMapOvr>
    <a:masterClrMapping/>
  </p:clrMapOvr>
  <p:transition/>
  <p:timing>
    <p:tnLst>
      <p:par>
        <p:cTn id="1" dur="indefinite" restart="never" nodeType="tmRoot">
          <p:childTnLst>
            <p:video>
              <p:cMediaNode vol="0" mute="1">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nvSpPr>
        <p:spPr>
          <a:xfrm>
            <a:off x="76190" y="790461"/>
            <a:ext cx="9144114" cy="2943330"/>
          </a:xfrm>
          <a:prstGeom prst="rect">
            <a:avLst/>
          </a:prstGeom>
          <a:noFill/>
        </p:spPr>
        <p:txBody>
          <a:bodyPr anchor="t"/>
          <a:lstStyle/>
          <a:p>
            <a:pPr marL="0" algn="l"/>
            <a:r>
              <a:rPr lang="zh-CN" altLang="en-US" sz="2900" b="0" i="0">
                <a:solidFill>
                  <a:srgbClr val="000000">
                    <a:alpha val="100000"/>
                  </a:srgbClr>
                </a:solidFill>
                <a:latin typeface="Times New Roman" panose="02020603050405020304"/>
                <a:ea typeface="Times New Roman" panose="02020603050405020304"/>
              </a:rPr>
              <a:t>Watch the video and answer the questions.</a:t>
            </a:r>
            <a:endParaRPr lang="zh-CN" altLang="en-US" sz="2900" b="0" i="0">
              <a:solidFill>
                <a:srgbClr val="000000">
                  <a:alpha val="100000"/>
                </a:srgbClr>
              </a:solidFill>
              <a:latin typeface="Times New Roman" panose="02020603050405020304"/>
              <a:ea typeface="Times New Roman" panose="02020603050405020304"/>
            </a:endParaRPr>
          </a:p>
          <a:p>
            <a:pPr marL="0" algn="l"/>
            <a:r>
              <a:rPr lang="zh-CN" altLang="en-US" sz="2900" b="1" i="0">
                <a:solidFill>
                  <a:srgbClr val="3B00FF">
                    <a:alpha val="100000"/>
                  </a:srgbClr>
                </a:solidFill>
                <a:latin typeface="Times New Roman" panose="02020603050405020304"/>
                <a:ea typeface="Times New Roman" panose="02020603050405020304"/>
              </a:rPr>
              <a:t>1. Which natural heritage site is introduced in the video?</a:t>
            </a:r>
            <a:endParaRPr lang="zh-CN" altLang="en-US" sz="2900" b="1" i="0">
              <a:solidFill>
                <a:srgbClr val="3B00FF">
                  <a:alpha val="100000"/>
                </a:srgbClr>
              </a:solidFill>
              <a:latin typeface="Times New Roman" panose="02020603050405020304"/>
              <a:ea typeface="Times New Roman" panose="02020603050405020304"/>
            </a:endParaRPr>
          </a:p>
          <a:p>
            <a:pPr marL="0" algn="l"/>
            <a:endParaRPr lang="zh-CN" altLang="en-US" sz="2900" b="1" i="0">
              <a:solidFill>
                <a:srgbClr val="3B00FF">
                  <a:alpha val="100000"/>
                </a:srgbClr>
              </a:solidFill>
              <a:latin typeface="Times New Roman" panose="02020603050405020304"/>
              <a:ea typeface="Times New Roman" panose="02020603050405020304"/>
            </a:endParaRPr>
          </a:p>
          <a:p>
            <a:pPr marL="0" algn="l"/>
            <a:r>
              <a:rPr lang="zh-CN" altLang="en-US" sz="2900" b="1" i="0">
                <a:solidFill>
                  <a:srgbClr val="3B00FF">
                    <a:alpha val="100000"/>
                  </a:srgbClr>
                </a:solidFill>
                <a:latin typeface="Times New Roman" panose="02020603050405020304"/>
                <a:ea typeface="Times New Roman" panose="02020603050405020304"/>
              </a:rPr>
              <a:t>2.  What kind of threat</a:t>
            </a:r>
            <a:r>
              <a:rPr lang="zh-CN" altLang="en-US" sz="2900" b="1" i="0">
                <a:solidFill>
                  <a:srgbClr val="FF0000">
                    <a:alpha val="100000"/>
                  </a:srgbClr>
                </a:solidFill>
                <a:latin typeface="Times New Roman" panose="02020603050405020304"/>
                <a:ea typeface="Times New Roman" panose="02020603050405020304"/>
              </a:rPr>
              <a:t>(danger)</a:t>
            </a:r>
            <a:r>
              <a:rPr lang="zh-CN" altLang="en-US" sz="2900" b="1" i="0">
                <a:solidFill>
                  <a:srgbClr val="3B00FF">
                    <a:alpha val="100000"/>
                  </a:srgbClr>
                </a:solidFill>
                <a:latin typeface="Times New Roman" panose="02020603050405020304"/>
                <a:ea typeface="Times New Roman" panose="02020603050405020304"/>
              </a:rPr>
              <a:t> is it facing?</a:t>
            </a:r>
            <a:endParaRPr lang="zh-CN" altLang="en-US" sz="2900" b="1" i="0">
              <a:solidFill>
                <a:srgbClr val="3B00FF">
                  <a:alpha val="100000"/>
                </a:srgbClr>
              </a:solidFill>
              <a:latin typeface="Times New Roman" panose="02020603050405020304"/>
              <a:ea typeface="Times New Roman" panose="02020603050405020304"/>
            </a:endParaRPr>
          </a:p>
          <a:p>
            <a:pPr marL="0" algn="l"/>
            <a:endParaRPr lang="zh-CN" altLang="en-US" sz="2900" b="1" i="0">
              <a:solidFill>
                <a:srgbClr val="3B00FF">
                  <a:alpha val="100000"/>
                </a:srgbClr>
              </a:solidFill>
              <a:latin typeface="Times New Roman" panose="02020603050405020304"/>
              <a:ea typeface="Times New Roman" panose="02020603050405020304"/>
            </a:endParaRPr>
          </a:p>
        </p:txBody>
      </p:sp>
      <p:sp>
        <p:nvSpPr>
          <p:cNvPr id="3" name="形状1"/>
          <p:cNvSpPr txBox="1"/>
          <p:nvPr/>
        </p:nvSpPr>
        <p:spPr>
          <a:xfrm>
            <a:off x="2088556" y="38567"/>
            <a:ext cx="4629093" cy="666217"/>
          </a:xfrm>
          <a:prstGeom prst="rect">
            <a:avLst/>
          </a:prstGeom>
          <a:solidFill>
            <a:srgbClr val="5C81CC">
              <a:alpha val="100000"/>
            </a:srgbClr>
          </a:solidFill>
          <a:ln w="9525">
            <a:solidFill>
              <a:srgbClr val="FFFFFF">
                <a:alpha val="0"/>
              </a:srgbClr>
            </a:solidFill>
          </a:ln>
        </p:spPr>
        <p:txBody>
          <a:bodyPr anchor="ctr"/>
          <a:lstStyle/>
          <a:p>
            <a:pPr marL="0" algn="ctr"/>
            <a:r>
              <a:rPr lang="zh-CN" altLang="en-US" sz="4800" b="1" i="0">
                <a:solidFill>
                  <a:srgbClr val="FF0000">
                    <a:alpha val="100000"/>
                  </a:srgbClr>
                </a:solidFill>
                <a:latin typeface="Times New Roman" panose="02020603050405020304"/>
                <a:ea typeface="Times New Roman" panose="02020603050405020304"/>
              </a:rPr>
              <a:t>Video-Watching</a:t>
            </a:r>
            <a:endParaRPr lang="zh-CN" altLang="en-US" sz="4800" b="1" i="0">
              <a:solidFill>
                <a:srgbClr val="FF0000">
                  <a:alpha val="100000"/>
                </a:srgbClr>
              </a:solidFill>
              <a:latin typeface="Times New Roman" panose="02020603050405020304"/>
              <a:ea typeface="Times New Roman" panose="02020603050405020304"/>
            </a:endParaRPr>
          </a:p>
        </p:txBody>
      </p:sp>
      <p:sp>
        <p:nvSpPr>
          <p:cNvPr id="4" name="文本2"/>
          <p:cNvSpPr txBox="1"/>
          <p:nvPr/>
        </p:nvSpPr>
        <p:spPr>
          <a:xfrm>
            <a:off x="275044" y="1948129"/>
            <a:ext cx="6959918" cy="628618"/>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Australia's Great Barrier Reef.(大堡礁)</a:t>
            </a:r>
            <a:endParaRPr lang="zh-CN" altLang="en-US" sz="3000" b="1" i="0">
              <a:solidFill>
                <a:srgbClr val="FF0000">
                  <a:alpha val="100000"/>
                </a:srgbClr>
              </a:solidFill>
              <a:latin typeface="Times New Roman" panose="02020603050405020304"/>
              <a:ea typeface="Times New Roman" panose="02020603050405020304"/>
            </a:endParaRPr>
          </a:p>
        </p:txBody>
      </p:sp>
      <p:sp>
        <p:nvSpPr>
          <p:cNvPr id="5" name="文本3"/>
          <p:cNvSpPr txBox="1"/>
          <p:nvPr/>
        </p:nvSpPr>
        <p:spPr>
          <a:xfrm>
            <a:off x="529180" y="4150871"/>
            <a:ext cx="2663733" cy="628618"/>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climate change</a:t>
            </a:r>
            <a:endParaRPr lang="zh-CN" altLang="en-US" sz="3000" b="1" i="0">
              <a:solidFill>
                <a:srgbClr val="FF0000">
                  <a:alpha val="100000"/>
                </a:srgbClr>
              </a:solidFill>
              <a:latin typeface="Times New Roman" panose="02020603050405020304"/>
              <a:ea typeface="Times New Roman" panose="02020603050405020304"/>
            </a:endParaRPr>
          </a:p>
        </p:txBody>
      </p:sp>
      <p:sp>
        <p:nvSpPr>
          <p:cNvPr id="6" name="文本4"/>
          <p:cNvSpPr txBox="1"/>
          <p:nvPr/>
        </p:nvSpPr>
        <p:spPr>
          <a:xfrm>
            <a:off x="632289" y="2993593"/>
            <a:ext cx="2684078" cy="628618"/>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water pollution</a:t>
            </a:r>
            <a:endParaRPr lang="zh-CN" altLang="en-US" sz="3000" b="1" i="0">
              <a:solidFill>
                <a:srgbClr val="FF0000">
                  <a:alpha val="100000"/>
                </a:srgbClr>
              </a:solidFill>
              <a:latin typeface="Times New Roman" panose="02020603050405020304"/>
              <a:ea typeface="Times New Roman" panose="02020603050405020304"/>
            </a:endParaRPr>
          </a:p>
        </p:txBody>
      </p:sp>
      <p:sp>
        <p:nvSpPr>
          <p:cNvPr id="7" name="文本5"/>
          <p:cNvSpPr txBox="1"/>
          <p:nvPr/>
        </p:nvSpPr>
        <p:spPr>
          <a:xfrm>
            <a:off x="275606" y="3565665"/>
            <a:ext cx="3805123" cy="628618"/>
          </a:xfrm>
          <a:prstGeom prst="rect">
            <a:avLst/>
          </a:prstGeom>
          <a:noFill/>
        </p:spPr>
        <p:txBody>
          <a:bodyPr anchor="t"/>
          <a:lstStyle/>
          <a:p>
            <a:pPr marL="0" algn="l"/>
            <a:r>
              <a:rPr lang="zh-CN" altLang="en-US" sz="3000" b="1" i="0">
                <a:solidFill>
                  <a:srgbClr val="FF0000">
                    <a:alpha val="100000"/>
                  </a:srgbClr>
                </a:solidFill>
                <a:latin typeface="Times New Roman" panose="02020603050405020304"/>
                <a:ea typeface="Times New Roman" panose="02020603050405020304"/>
              </a:rPr>
              <a:t>illegal(非法的) fishing</a:t>
            </a:r>
            <a:endParaRPr lang="zh-CN" altLang="en-US" sz="3000" b="1" i="0">
              <a:solidFill>
                <a:srgbClr val="FF0000">
                  <a:alpha val="100000"/>
                </a:srgbClr>
              </a:solidFill>
              <a:latin typeface="Times New Roman" panose="02020603050405020304"/>
              <a:ea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581" y="38738"/>
            <a:ext cx="9143667" cy="4996453"/>
          </a:xfrm>
          <a:prstGeom prst="rect">
            <a:avLst/>
          </a:prstGeom>
        </p:spPr>
      </p:pic>
      <p:sp>
        <p:nvSpPr>
          <p:cNvPr id="3" name="文本1"/>
          <p:cNvSpPr txBox="1"/>
          <p:nvPr/>
        </p:nvSpPr>
        <p:spPr>
          <a:xfrm>
            <a:off x="2963961" y="224695"/>
            <a:ext cx="3010729" cy="701643"/>
          </a:xfrm>
          <a:prstGeom prst="rect">
            <a:avLst/>
          </a:prstGeom>
          <a:noFill/>
        </p:spPr>
        <p:txBody>
          <a:bodyPr anchor="t"/>
          <a:lstStyle/>
          <a:p>
            <a:pPr marL="0" algn="l"/>
            <a:r>
              <a:rPr lang="zh-CN" altLang="en-US" sz="3500" b="1" i="0">
                <a:solidFill>
                  <a:srgbClr val="FF0000">
                    <a:alpha val="100000"/>
                  </a:srgbClr>
                </a:solidFill>
                <a:latin typeface="Times New Roman" panose="02020603050405020304"/>
                <a:ea typeface="Times New Roman" panose="02020603050405020304"/>
              </a:rPr>
              <a:t>Introduction</a:t>
            </a:r>
            <a:endParaRPr lang="zh-CN" altLang="en-US" sz="3500" b="1" i="0">
              <a:solidFill>
                <a:srgbClr val="FF0000">
                  <a:alpha val="100000"/>
                </a:srgbClr>
              </a:solidFill>
              <a:latin typeface="Times New Roman" panose="02020603050405020304"/>
              <a:ea typeface="Times New Roman" panose="02020603050405020304"/>
            </a:endParaRPr>
          </a:p>
        </p:txBody>
      </p:sp>
      <p:sp>
        <p:nvSpPr>
          <p:cNvPr id="4" name="文本2"/>
          <p:cNvSpPr txBox="1"/>
          <p:nvPr/>
        </p:nvSpPr>
        <p:spPr>
          <a:xfrm>
            <a:off x="347701" y="1009107"/>
            <a:ext cx="8581072" cy="3038229"/>
          </a:xfrm>
          <a:prstGeom prst="rect">
            <a:avLst/>
          </a:prstGeom>
          <a:noFill/>
        </p:spPr>
        <p:txBody>
          <a:bodyPr anchor="t"/>
          <a:lstStyle/>
          <a:p>
            <a:pPr marL="0" algn="l"/>
            <a:r>
              <a:rPr lang="zh-CN" altLang="en-US" sz="2500" b="1" i="0">
                <a:solidFill>
                  <a:srgbClr val="FFEE00">
                    <a:alpha val="100000"/>
                  </a:srgbClr>
                </a:solidFill>
                <a:latin typeface="Times New Roman" panose="02020603050405020304"/>
                <a:ea typeface="Times New Roman" panose="02020603050405020304"/>
              </a:rPr>
              <a:t>     The Great Barrier Reef(大堡礁)is made up of over 2,000 reefs of more than 2,300 kilometres in Australia. It is the world's largest coral(珊瑚)reef. The Coral reef can be seen from outer space!</a:t>
            </a:r>
            <a:endParaRPr lang="zh-CN" altLang="en-US" sz="2500" b="1" i="0">
              <a:solidFill>
                <a:srgbClr val="FFEE00">
                  <a:alpha val="100000"/>
                </a:srgbClr>
              </a:solidFill>
              <a:latin typeface="Times New Roman" panose="02020603050405020304"/>
              <a:ea typeface="Times New Roman" panose="02020603050405020304"/>
            </a:endParaRPr>
          </a:p>
          <a:p>
            <a:pPr marL="0" algn="l"/>
            <a:r>
              <a:rPr lang="zh-CN" altLang="en-US" sz="2500" b="1" i="0">
                <a:solidFill>
                  <a:srgbClr val="FFEE00">
                    <a:alpha val="100000"/>
                  </a:srgbClr>
                </a:solidFill>
                <a:latin typeface="Times New Roman" panose="02020603050405020304"/>
                <a:ea typeface="Times New Roman" panose="02020603050405020304"/>
              </a:rPr>
              <a:t>    You can swim, dive and sail the World Heritage Site(世界遗产)--the Great Barrier Reef. </a:t>
            </a:r>
            <a:endParaRPr lang="zh-CN" altLang="en-US" sz="2500" b="1" i="0">
              <a:solidFill>
                <a:srgbClr val="FFEE00">
                  <a:alpha val="100000"/>
                </a:srgbClr>
              </a:solidFill>
              <a:latin typeface="Times New Roman" panose="02020603050405020304"/>
              <a:ea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4724781" y="80401"/>
            <a:ext cx="4207650" cy="2367915"/>
          </a:xfrm>
          <a:prstGeom prst="rect">
            <a:avLst/>
          </a:prstGeom>
        </p:spPr>
      </p:pic>
      <p:pic>
        <p:nvPicPr>
          <p:cNvPr id="3" name="图片2"/>
          <p:cNvPicPr>
            <a:picLocks noChangeAspect="1"/>
          </p:cNvPicPr>
          <p:nvPr/>
        </p:nvPicPr>
        <p:blipFill>
          <a:blip r:embed="rId2"/>
          <a:stretch>
            <a:fillRect/>
          </a:stretch>
        </p:blipFill>
        <p:spPr>
          <a:xfrm>
            <a:off x="252098" y="2591210"/>
            <a:ext cx="4000938" cy="2255825"/>
          </a:xfrm>
          <a:prstGeom prst="rect">
            <a:avLst/>
          </a:prstGeom>
        </p:spPr>
      </p:pic>
      <p:pic>
        <p:nvPicPr>
          <p:cNvPr id="4" name="图片3"/>
          <p:cNvPicPr>
            <a:picLocks noChangeAspect="1"/>
          </p:cNvPicPr>
          <p:nvPr/>
        </p:nvPicPr>
        <p:blipFill>
          <a:blip r:embed="rId3"/>
          <a:stretch>
            <a:fillRect/>
          </a:stretch>
        </p:blipFill>
        <p:spPr>
          <a:xfrm>
            <a:off x="4724419" y="2591276"/>
            <a:ext cx="4207402" cy="2255758"/>
          </a:xfrm>
          <a:prstGeom prst="rect">
            <a:avLst/>
          </a:prstGeom>
        </p:spPr>
      </p:pic>
      <p:pic>
        <p:nvPicPr>
          <p:cNvPr id="5" name="图片4"/>
          <p:cNvPicPr>
            <a:picLocks noChangeAspect="1"/>
          </p:cNvPicPr>
          <p:nvPr/>
        </p:nvPicPr>
        <p:blipFill>
          <a:blip r:embed="rId4"/>
          <a:stretch>
            <a:fillRect/>
          </a:stretch>
        </p:blipFill>
        <p:spPr>
          <a:xfrm>
            <a:off x="252051" y="80772"/>
            <a:ext cx="4000614" cy="23680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7604</Words>
  <Application>WPS 演示</Application>
  <PresentationFormat/>
  <Paragraphs>411</Paragraphs>
  <Slides>31</Slides>
  <Notes>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31</vt:i4>
      </vt:variant>
    </vt:vector>
  </HeadingPairs>
  <TitlesOfParts>
    <vt:vector size="43" baseType="lpstr">
      <vt:lpstr>Arial</vt:lpstr>
      <vt:lpstr>宋体</vt:lpstr>
      <vt:lpstr>Wingdings</vt:lpstr>
      <vt:lpstr>Times New Roman</vt:lpstr>
      <vt:lpstr>微软雅黑</vt:lpstr>
      <vt:lpstr>Arial</vt:lpstr>
      <vt:lpstr>等线</vt:lpstr>
      <vt:lpstr>Arial Unicode MS</vt:lpstr>
      <vt:lpstr>Calibri</vt:lpstr>
      <vt:lpstr>Calibri</vt:lpstr>
      <vt:lpstr>Comic Sans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Huang Yu Ying</cp:lastModifiedBy>
  <cp:revision>3</cp:revision>
  <cp:lastPrinted>2024-06-18T19:49:00Z</cp:lastPrinted>
  <dcterms:created xsi:type="dcterms:W3CDTF">2024-06-18T19:49:00Z</dcterms:created>
  <dcterms:modified xsi:type="dcterms:W3CDTF">2024-08-25T07:35:38Z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2052-11.8.2.9067</vt:lpwstr>
  </property>
</Properties>
</file>