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21"/>
  </p:handoutMasterIdLst>
  <p:sldIdLst>
    <p:sldId id="409" r:id="rId3"/>
    <p:sldId id="414" r:id="rId4"/>
    <p:sldId id="411" r:id="rId5"/>
    <p:sldId id="413" r:id="rId7"/>
    <p:sldId id="439" r:id="rId8"/>
    <p:sldId id="416" r:id="rId9"/>
    <p:sldId id="455" r:id="rId10"/>
    <p:sldId id="464" r:id="rId11"/>
    <p:sldId id="456" r:id="rId12"/>
    <p:sldId id="463" r:id="rId13"/>
    <p:sldId id="465" r:id="rId14"/>
    <p:sldId id="447" r:id="rId15"/>
    <p:sldId id="448" r:id="rId16"/>
    <p:sldId id="423" r:id="rId17"/>
    <p:sldId id="424" r:id="rId18"/>
    <p:sldId id="426" r:id="rId19"/>
    <p:sldId id="412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228"/>
      </p:cViewPr>
      <p:guideLst>
        <p:guide orient="horz" pos="2160"/>
        <p:guide pos="390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24.xml"/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685" name="图片 1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46695" y="0"/>
            <a:ext cx="1535430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483"/>
          <p:cNvSpPr/>
          <p:nvPr userDrawn="1"/>
        </p:nvSpPr>
        <p:spPr>
          <a:xfrm>
            <a:off x="7818120" y="235585"/>
            <a:ext cx="1597660" cy="415925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defTabSz="1828800">
              <a:lnSpc>
                <a:spcPct val="120000"/>
              </a:lnSpc>
            </a:pPr>
            <a:r>
              <a:rPr lang="zh-CN" altLang="en-US" sz="2000" b="1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Segoe UI" panose="020B0502040204020203" pitchFamily="34" charset="0"/>
              </a:rPr>
              <a:t>课堂总结</a:t>
            </a:r>
            <a:endParaRPr lang="zh-CN" altLang="en-US" sz="2000" b="1">
              <a:solidFill>
                <a:schemeClr val="accent6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image" Target="file:///D:\qq&#25991;&#20214;\712321467\Image\C2C\Image2\%7b75232B38-A165-1FB7-499C-2E1C792CACB5%7d.png" TargetMode="External"/><Relationship Id="rId21" Type="http://schemas.openxmlformats.org/officeDocument/2006/relationships/image" Target="../media/image3.png"/><Relationship Id="rId20" Type="http://schemas.openxmlformats.org/officeDocument/2006/relationships/tags" Target="../tags/tag56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55.xml"/><Relationship Id="rId18" Type="http://schemas.openxmlformats.org/officeDocument/2006/relationships/tags" Target="../tags/tag54.xml"/><Relationship Id="rId17" Type="http://schemas.openxmlformats.org/officeDocument/2006/relationships/tags" Target="../tags/tag53.xml"/><Relationship Id="rId16" Type="http://schemas.openxmlformats.org/officeDocument/2006/relationships/tags" Target="../tags/tag52.xml"/><Relationship Id="rId15" Type="http://schemas.openxmlformats.org/officeDocument/2006/relationships/image" Target="../media/image2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7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21" r:link="rId2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57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0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8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59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2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tags" Target="../tags/tag63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889934" y="1154275"/>
            <a:ext cx="474726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zh-CN" sz="4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CN Bold" pitchFamily="34" charset="-122"/>
                <a:cs typeface="Times New Roman" panose="02020603050405020304" pitchFamily="18" charset="0"/>
                <a:sym typeface="+mn-ea"/>
              </a:rPr>
              <a:t>Unit 6</a:t>
            </a:r>
            <a:endParaRPr lang="en-US" altLang="zh-CN" sz="4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思源黑体 CN Bold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869028" y="2876094"/>
            <a:ext cx="5511800" cy="9220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altLang="zh-CN" sz="3600" b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Writing &amp; Presenting ideas</a:t>
            </a:r>
            <a:endParaRPr lang="en-US" altLang="zh-CN" sz="3600" b="1">
              <a:ln w="9525">
                <a:solidFill>
                  <a:prstClr val="white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401300" y="11582400"/>
            <a:ext cx="0" cy="0"/>
          </a:xfrm>
          <a:prstGeom prst="rect">
            <a:avLst/>
          </a:prstGeom>
          <a:ln>
            <a:noFill/>
          </a:ln>
        </p:spPr>
      </p:pic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30885" y="1210945"/>
            <a:ext cx="10730865" cy="5125720"/>
          </a:xfrm>
          <a:prstGeom prst="rect">
            <a:avLst/>
          </a:prstGeom>
          <a:solidFill>
            <a:srgbClr val="B8E1F4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Job                                   location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responsibility                                                                                                  </a:t>
            </a:r>
            <a:r>
              <a:rPr lang="en-US" sz="2800" b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Benefits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910840" y="1491615"/>
            <a:ext cx="262826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2910840" y="2663190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2910840" y="4510405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7261860" y="1491615"/>
            <a:ext cx="361124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025775" y="1649095"/>
            <a:ext cx="2301240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pandas keeper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06615" y="1473200"/>
            <a:ext cx="3815080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Sichuan's 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Wolong National Nature Reserve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07410" y="2995930"/>
            <a:ext cx="6969125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taking care of / looking after pandas; talking to visitors; posting updates on social media 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07410" y="4843780"/>
            <a:ext cx="6780530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three days’ paid leave every month; meals and a free medical check provided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30885" y="1210945"/>
            <a:ext cx="10730865" cy="5125720"/>
          </a:xfrm>
          <a:prstGeom prst="rect">
            <a:avLst/>
          </a:prstGeom>
          <a:solidFill>
            <a:srgbClr val="B8E1F4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Job                                        location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responsibility                                                                                                  </a:t>
            </a:r>
            <a:r>
              <a:rPr lang="en-US" sz="2800" b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Benefits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91084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2910840" y="2663190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2910840" y="4510405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771525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" name="文本框 103"/>
          <p:cNvSpPr txBox="1"/>
          <p:nvPr/>
        </p:nvSpPr>
        <p:spPr>
          <a:xfrm>
            <a:off x="3354070" y="1456055"/>
            <a:ext cx="2271395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environmental worker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37170" y="1456055"/>
            <a:ext cx="2687955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Mount Yuntai’s Red Stone Gorge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38170" y="2995930"/>
            <a:ext cx="7386955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climbing up and down the cliffs of Mount Yuntai’s Red Stone Gorge; 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clearing rubbish left by tourists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96590" y="5037455"/>
            <a:ext cx="7270115" cy="478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helping conserve the environment; feeling proud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135380" y="1023620"/>
            <a:ext cx="99212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Now write a job advertisement. Do further research if necessary.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41145" y="1694180"/>
            <a:ext cx="9056370" cy="46564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/>
        </p:nvSpPr>
        <p:spPr>
          <a:xfrm>
            <a:off x="367665" y="1157605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67435" y="1065530"/>
            <a:ext cx="1097597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Work in pairs. Make improvements to each other's job advertisements and share them with the class.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4380" y="2018665"/>
            <a:ext cx="11057890" cy="44615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Sample: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PANDAS NEED YOU!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•Pandas keeper, full-time job 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•Wolong National Nature Reserve, Sichuan Province 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•Taking care of pandas; talking to visitors; posting updates on social media 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•Three days' paid leave every month; meals and a free medical check 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provided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All applications welcome, but preference will be given to those with 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qualifications in veterinary medicine or zoology.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Please visit our website for more information.</a:t>
            </a:r>
            <a:endParaRPr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对角圆角矩形 3"/>
          <p:cNvSpPr/>
          <p:nvPr/>
        </p:nvSpPr>
        <p:spPr>
          <a:xfrm>
            <a:off x="496570" y="1477645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77925" y="1377315"/>
            <a:ext cx="1051496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Work in groups. Read the two points of view about whether natural heritage sites should be open to the public and take sides.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r="87959"/>
          <a:stretch>
            <a:fillRect/>
          </a:stretch>
        </p:blipFill>
        <p:spPr>
          <a:xfrm>
            <a:off x="496570" y="2944495"/>
            <a:ext cx="1348105" cy="2651125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1559560" y="2529205"/>
            <a:ext cx="8851900" cy="3482340"/>
            <a:chOff x="2630" y="3670"/>
            <a:chExt cx="13940" cy="5484"/>
          </a:xfrm>
        </p:grpSpPr>
        <p:pic>
          <p:nvPicPr>
            <p:cNvPr id="5" name="图片 4" descr="229108278_78_20210825103343729_WPS图片_副本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rcRect l="11649" r="14854"/>
            <a:stretch>
              <a:fillRect/>
            </a:stretch>
          </p:blipFill>
          <p:spPr>
            <a:xfrm>
              <a:off x="2630" y="3670"/>
              <a:ext cx="13940" cy="5484"/>
            </a:xfrm>
            <a:prstGeom prst="rect">
              <a:avLst/>
            </a:prstGeom>
          </p:spPr>
        </p:pic>
        <p:grpSp>
          <p:nvGrpSpPr>
            <p:cNvPr id="8" name="组合 7"/>
            <p:cNvGrpSpPr/>
            <p:nvPr/>
          </p:nvGrpSpPr>
          <p:grpSpPr>
            <a:xfrm>
              <a:off x="3460" y="4573"/>
              <a:ext cx="12342" cy="3192"/>
              <a:chOff x="3460" y="4573"/>
              <a:chExt cx="12342" cy="3192"/>
            </a:xfrm>
          </p:grpSpPr>
          <p:sp>
            <p:nvSpPr>
              <p:cNvPr id="30729" name="文本框 6"/>
              <p:cNvSpPr txBox="1">
                <a:spLocks noChangeArrowheads="1"/>
              </p:cNvSpPr>
              <p:nvPr/>
            </p:nvSpPr>
            <p:spPr bwMode="auto">
              <a:xfrm>
                <a:off x="10072" y="4573"/>
                <a:ext cx="5731" cy="3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A6E7F0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/>
              <a:p>
                <a:pPr lvl="0" algn="l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</a:pPr>
                <a:r>
                  <a:rPr lang="en-US" altLang="zh-CN" sz="2800">
                    <a:latin typeface="Times New Roman" panose="02020603050405020304" pitchFamily="18" charset="0"/>
                    <a:cs typeface="Times New Roman" panose="02020603050405020304" pitchFamily="18" charset="0"/>
                    <a:sym typeface="微软雅黑" panose="020B0503020204020204" pitchFamily="34" charset="-122"/>
                  </a:rPr>
                  <a:t>Natural heritage sites should not be open to the public because crowds of visitors can cause damage to them...</a:t>
                </a:r>
                <a:endParaRPr lang="en-US" altLang="zh-CN" sz="2800">
                  <a:latin typeface="Times New Roman" panose="02020603050405020304" pitchFamily="18" charset="0"/>
                  <a:cs typeface="Times New Roman" panose="02020603050405020304" pitchFamily="18" charset="0"/>
                  <a:sym typeface="微软雅黑" panose="020B0503020204020204" pitchFamily="34" charset="-122"/>
                </a:endParaRPr>
              </a:p>
            </p:txBody>
          </p:sp>
          <p:sp>
            <p:nvSpPr>
              <p:cNvPr id="30728" name="文本框 3"/>
              <p:cNvSpPr txBox="1">
                <a:spLocks noChangeArrowheads="1"/>
              </p:cNvSpPr>
              <p:nvPr/>
            </p:nvSpPr>
            <p:spPr bwMode="auto">
              <a:xfrm>
                <a:off x="3460" y="4573"/>
                <a:ext cx="5881" cy="3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A6E7F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Opening natural heritage sites to the public would mean people could get to know more about them...</a:t>
                </a:r>
                <a:endPara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84415"/>
          <a:stretch>
            <a:fillRect/>
          </a:stretch>
        </p:blipFill>
        <p:spPr>
          <a:xfrm>
            <a:off x="10034905" y="2944495"/>
            <a:ext cx="1744980" cy="265112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对角圆角矩形 3"/>
          <p:cNvSpPr/>
          <p:nvPr/>
        </p:nvSpPr>
        <p:spPr>
          <a:xfrm>
            <a:off x="699135" y="906780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84935" y="842645"/>
            <a:ext cx="102203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Think of arguments to support your point of view and make notes. 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30885" y="1431925"/>
            <a:ext cx="10730865" cy="5002530"/>
          </a:xfrm>
          <a:prstGeom prst="rect">
            <a:avLst/>
          </a:prstGeom>
          <a:solidFill>
            <a:srgbClr val="FFC777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1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Point of view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Arguments                                                                                                  </a:t>
            </a:r>
            <a:r>
              <a:rPr lang="en-US" sz="2800" b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Supporting examples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1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1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90625" y="1959610"/>
            <a:ext cx="9866630" cy="5295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1190625" y="2917825"/>
            <a:ext cx="9866630" cy="13233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1162685" y="4765040"/>
            <a:ext cx="9866630" cy="13233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对角圆角矩形 3"/>
          <p:cNvSpPr/>
          <p:nvPr/>
        </p:nvSpPr>
        <p:spPr>
          <a:xfrm>
            <a:off x="1139190" y="1514475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25320" y="1454785"/>
            <a:ext cx="728218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Prepare for a debate. Consider the following: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25320" y="2268220"/>
            <a:ext cx="909193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 the roles and responsibilities for each member of your group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 your arguments, opening and summary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 the opposing arguments you might face and how you can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respond to them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fontAlgn="auto">
              <a:lnSpc>
                <a:spcPct val="10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4 useful words, expressions and structures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对角圆角矩形 5"/>
          <p:cNvSpPr/>
          <p:nvPr/>
        </p:nvSpPr>
        <p:spPr>
          <a:xfrm>
            <a:off x="1139190" y="4864100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25320" y="4805045"/>
            <a:ext cx="896556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Team up with a group with the opposite point of view and hold a debate.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0636885" y="4873625"/>
            <a:ext cx="1165860" cy="1798320"/>
            <a:chOff x="1182201" y="2080214"/>
            <a:chExt cx="2437292" cy="3921712"/>
          </a:xfrm>
          <a:solidFill>
            <a:srgbClr val="9DAC6E"/>
          </a:solidFill>
        </p:grpSpPr>
        <p:grpSp>
          <p:nvGrpSpPr>
            <p:cNvPr id="5" name="组合 64"/>
            <p:cNvGrpSpPr/>
            <p:nvPr/>
          </p:nvGrpSpPr>
          <p:grpSpPr>
            <a:xfrm>
              <a:off x="2350459" y="4431836"/>
              <a:ext cx="135925" cy="475715"/>
              <a:chOff x="2752726" y="4344988"/>
              <a:chExt cx="184150" cy="644525"/>
            </a:xfrm>
            <a:grpFill/>
          </p:grpSpPr>
          <p:sp>
            <p:nvSpPr>
              <p:cNvPr id="209" name="Freeform 101"/>
              <p:cNvSpPr/>
              <p:nvPr/>
            </p:nvSpPr>
            <p:spPr bwMode="auto">
              <a:xfrm>
                <a:off x="2762251" y="4427538"/>
                <a:ext cx="174625" cy="519113"/>
              </a:xfrm>
              <a:custGeom>
                <a:avLst/>
                <a:gdLst>
                  <a:gd name="T0" fmla="*/ 34 w 110"/>
                  <a:gd name="T1" fmla="*/ 267 h 327"/>
                  <a:gd name="T2" fmla="*/ 67 w 110"/>
                  <a:gd name="T3" fmla="*/ 327 h 327"/>
                  <a:gd name="T4" fmla="*/ 95 w 110"/>
                  <a:gd name="T5" fmla="*/ 323 h 327"/>
                  <a:gd name="T6" fmla="*/ 110 w 110"/>
                  <a:gd name="T7" fmla="*/ 256 h 327"/>
                  <a:gd name="T8" fmla="*/ 76 w 110"/>
                  <a:gd name="T9" fmla="*/ 0 h 327"/>
                  <a:gd name="T10" fmla="*/ 0 w 110"/>
                  <a:gd name="T11" fmla="*/ 10 h 327"/>
                  <a:gd name="T12" fmla="*/ 34 w 110"/>
                  <a:gd name="T13" fmla="*/ 267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" h="327">
                    <a:moveTo>
                      <a:pt x="34" y="267"/>
                    </a:moveTo>
                    <a:lnTo>
                      <a:pt x="67" y="327"/>
                    </a:lnTo>
                    <a:lnTo>
                      <a:pt x="95" y="323"/>
                    </a:lnTo>
                    <a:lnTo>
                      <a:pt x="110" y="256"/>
                    </a:lnTo>
                    <a:lnTo>
                      <a:pt x="76" y="0"/>
                    </a:lnTo>
                    <a:lnTo>
                      <a:pt x="0" y="10"/>
                    </a:lnTo>
                    <a:lnTo>
                      <a:pt x="34" y="26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0" name="Freeform 102"/>
              <p:cNvSpPr/>
              <p:nvPr/>
            </p:nvSpPr>
            <p:spPr bwMode="auto">
              <a:xfrm>
                <a:off x="2754313" y="4344988"/>
                <a:ext cx="128588" cy="146050"/>
              </a:xfrm>
              <a:custGeom>
                <a:avLst/>
                <a:gdLst>
                  <a:gd name="T0" fmla="*/ 5 w 81"/>
                  <a:gd name="T1" fmla="*/ 58 h 92"/>
                  <a:gd name="T2" fmla="*/ 5 w 81"/>
                  <a:gd name="T3" fmla="*/ 58 h 92"/>
                  <a:gd name="T4" fmla="*/ 7 w 81"/>
                  <a:gd name="T5" fmla="*/ 66 h 92"/>
                  <a:gd name="T6" fmla="*/ 10 w 81"/>
                  <a:gd name="T7" fmla="*/ 73 h 92"/>
                  <a:gd name="T8" fmla="*/ 15 w 81"/>
                  <a:gd name="T9" fmla="*/ 78 h 92"/>
                  <a:gd name="T10" fmla="*/ 20 w 81"/>
                  <a:gd name="T11" fmla="*/ 84 h 92"/>
                  <a:gd name="T12" fmla="*/ 26 w 81"/>
                  <a:gd name="T13" fmla="*/ 88 h 92"/>
                  <a:gd name="T14" fmla="*/ 33 w 81"/>
                  <a:gd name="T15" fmla="*/ 90 h 92"/>
                  <a:gd name="T16" fmla="*/ 39 w 81"/>
                  <a:gd name="T17" fmla="*/ 92 h 92"/>
                  <a:gd name="T18" fmla="*/ 47 w 81"/>
                  <a:gd name="T19" fmla="*/ 90 h 92"/>
                  <a:gd name="T20" fmla="*/ 49 w 81"/>
                  <a:gd name="T21" fmla="*/ 90 h 92"/>
                  <a:gd name="T22" fmla="*/ 49 w 81"/>
                  <a:gd name="T23" fmla="*/ 90 h 92"/>
                  <a:gd name="T24" fmla="*/ 56 w 81"/>
                  <a:gd name="T25" fmla="*/ 89 h 92"/>
                  <a:gd name="T26" fmla="*/ 62 w 81"/>
                  <a:gd name="T27" fmla="*/ 86 h 92"/>
                  <a:gd name="T28" fmla="*/ 69 w 81"/>
                  <a:gd name="T29" fmla="*/ 81 h 92"/>
                  <a:gd name="T30" fmla="*/ 73 w 81"/>
                  <a:gd name="T31" fmla="*/ 77 h 92"/>
                  <a:gd name="T32" fmla="*/ 77 w 81"/>
                  <a:gd name="T33" fmla="*/ 70 h 92"/>
                  <a:gd name="T34" fmla="*/ 80 w 81"/>
                  <a:gd name="T35" fmla="*/ 63 h 92"/>
                  <a:gd name="T36" fmla="*/ 81 w 81"/>
                  <a:gd name="T37" fmla="*/ 56 h 92"/>
                  <a:gd name="T38" fmla="*/ 81 w 81"/>
                  <a:gd name="T39" fmla="*/ 48 h 92"/>
                  <a:gd name="T40" fmla="*/ 76 w 81"/>
                  <a:gd name="T41" fmla="*/ 13 h 92"/>
                  <a:gd name="T42" fmla="*/ 76 w 81"/>
                  <a:gd name="T43" fmla="*/ 13 h 92"/>
                  <a:gd name="T44" fmla="*/ 75 w 81"/>
                  <a:gd name="T45" fmla="*/ 8 h 92"/>
                  <a:gd name="T46" fmla="*/ 72 w 81"/>
                  <a:gd name="T47" fmla="*/ 2 h 92"/>
                  <a:gd name="T48" fmla="*/ 68 w 81"/>
                  <a:gd name="T49" fmla="*/ 1 h 92"/>
                  <a:gd name="T50" fmla="*/ 64 w 81"/>
                  <a:gd name="T51" fmla="*/ 0 h 92"/>
                  <a:gd name="T52" fmla="*/ 51 w 81"/>
                  <a:gd name="T53" fmla="*/ 0 h 92"/>
                  <a:gd name="T54" fmla="*/ 37 w 81"/>
                  <a:gd name="T55" fmla="*/ 2 h 92"/>
                  <a:gd name="T56" fmla="*/ 35 w 81"/>
                  <a:gd name="T57" fmla="*/ 2 h 92"/>
                  <a:gd name="T58" fmla="*/ 35 w 81"/>
                  <a:gd name="T59" fmla="*/ 2 h 92"/>
                  <a:gd name="T60" fmla="*/ 22 w 81"/>
                  <a:gd name="T61" fmla="*/ 4 h 92"/>
                  <a:gd name="T62" fmla="*/ 10 w 81"/>
                  <a:gd name="T63" fmla="*/ 6 h 92"/>
                  <a:gd name="T64" fmla="*/ 5 w 81"/>
                  <a:gd name="T65" fmla="*/ 9 h 92"/>
                  <a:gd name="T66" fmla="*/ 3 w 81"/>
                  <a:gd name="T67" fmla="*/ 12 h 92"/>
                  <a:gd name="T68" fmla="*/ 0 w 81"/>
                  <a:gd name="T69" fmla="*/ 17 h 92"/>
                  <a:gd name="T70" fmla="*/ 0 w 81"/>
                  <a:gd name="T71" fmla="*/ 24 h 92"/>
                  <a:gd name="T72" fmla="*/ 5 w 81"/>
                  <a:gd name="T73" fmla="*/ 5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1" h="92">
                    <a:moveTo>
                      <a:pt x="5" y="58"/>
                    </a:moveTo>
                    <a:lnTo>
                      <a:pt x="5" y="58"/>
                    </a:lnTo>
                    <a:lnTo>
                      <a:pt x="7" y="66"/>
                    </a:lnTo>
                    <a:lnTo>
                      <a:pt x="10" y="73"/>
                    </a:lnTo>
                    <a:lnTo>
                      <a:pt x="15" y="78"/>
                    </a:lnTo>
                    <a:lnTo>
                      <a:pt x="20" y="84"/>
                    </a:lnTo>
                    <a:lnTo>
                      <a:pt x="26" y="88"/>
                    </a:lnTo>
                    <a:lnTo>
                      <a:pt x="33" y="90"/>
                    </a:lnTo>
                    <a:lnTo>
                      <a:pt x="39" y="92"/>
                    </a:lnTo>
                    <a:lnTo>
                      <a:pt x="47" y="90"/>
                    </a:lnTo>
                    <a:lnTo>
                      <a:pt x="49" y="90"/>
                    </a:lnTo>
                    <a:lnTo>
                      <a:pt x="49" y="90"/>
                    </a:lnTo>
                    <a:lnTo>
                      <a:pt x="56" y="89"/>
                    </a:lnTo>
                    <a:lnTo>
                      <a:pt x="62" y="86"/>
                    </a:lnTo>
                    <a:lnTo>
                      <a:pt x="69" y="81"/>
                    </a:lnTo>
                    <a:lnTo>
                      <a:pt x="73" y="77"/>
                    </a:lnTo>
                    <a:lnTo>
                      <a:pt x="77" y="70"/>
                    </a:lnTo>
                    <a:lnTo>
                      <a:pt x="80" y="63"/>
                    </a:lnTo>
                    <a:lnTo>
                      <a:pt x="81" y="56"/>
                    </a:lnTo>
                    <a:lnTo>
                      <a:pt x="81" y="48"/>
                    </a:lnTo>
                    <a:lnTo>
                      <a:pt x="76" y="13"/>
                    </a:lnTo>
                    <a:lnTo>
                      <a:pt x="76" y="13"/>
                    </a:lnTo>
                    <a:lnTo>
                      <a:pt x="75" y="8"/>
                    </a:lnTo>
                    <a:lnTo>
                      <a:pt x="72" y="2"/>
                    </a:lnTo>
                    <a:lnTo>
                      <a:pt x="68" y="1"/>
                    </a:lnTo>
                    <a:lnTo>
                      <a:pt x="64" y="0"/>
                    </a:lnTo>
                    <a:lnTo>
                      <a:pt x="51" y="0"/>
                    </a:lnTo>
                    <a:lnTo>
                      <a:pt x="37" y="2"/>
                    </a:lnTo>
                    <a:lnTo>
                      <a:pt x="35" y="2"/>
                    </a:lnTo>
                    <a:lnTo>
                      <a:pt x="35" y="2"/>
                    </a:lnTo>
                    <a:lnTo>
                      <a:pt x="22" y="4"/>
                    </a:lnTo>
                    <a:lnTo>
                      <a:pt x="10" y="6"/>
                    </a:lnTo>
                    <a:lnTo>
                      <a:pt x="5" y="9"/>
                    </a:lnTo>
                    <a:lnTo>
                      <a:pt x="3" y="12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5" y="5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1" name="Freeform 103"/>
              <p:cNvSpPr/>
              <p:nvPr/>
            </p:nvSpPr>
            <p:spPr bwMode="auto">
              <a:xfrm>
                <a:off x="2752726" y="4394200"/>
                <a:ext cx="149225" cy="142875"/>
              </a:xfrm>
              <a:custGeom>
                <a:avLst/>
                <a:gdLst>
                  <a:gd name="T0" fmla="*/ 11 w 94"/>
                  <a:gd name="T1" fmla="*/ 90 h 90"/>
                  <a:gd name="T2" fmla="*/ 94 w 94"/>
                  <a:gd name="T3" fmla="*/ 80 h 90"/>
                  <a:gd name="T4" fmla="*/ 84 w 94"/>
                  <a:gd name="T5" fmla="*/ 0 h 90"/>
                  <a:gd name="T6" fmla="*/ 0 w 94"/>
                  <a:gd name="T7" fmla="*/ 11 h 90"/>
                  <a:gd name="T8" fmla="*/ 11 w 94"/>
                  <a:gd name="T9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90">
                    <a:moveTo>
                      <a:pt x="11" y="90"/>
                    </a:moveTo>
                    <a:lnTo>
                      <a:pt x="94" y="80"/>
                    </a:lnTo>
                    <a:lnTo>
                      <a:pt x="84" y="0"/>
                    </a:lnTo>
                    <a:lnTo>
                      <a:pt x="0" y="11"/>
                    </a:lnTo>
                    <a:lnTo>
                      <a:pt x="11" y="9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2" name="Freeform 104"/>
              <p:cNvSpPr/>
              <p:nvPr/>
            </p:nvSpPr>
            <p:spPr bwMode="auto">
              <a:xfrm>
                <a:off x="2868613" y="4933950"/>
                <a:ext cx="44450" cy="55563"/>
              </a:xfrm>
              <a:custGeom>
                <a:avLst/>
                <a:gdLst>
                  <a:gd name="T0" fmla="*/ 28 w 28"/>
                  <a:gd name="T1" fmla="*/ 2 h 35"/>
                  <a:gd name="T2" fmla="*/ 28 w 28"/>
                  <a:gd name="T3" fmla="*/ 2 h 35"/>
                  <a:gd name="T4" fmla="*/ 27 w 28"/>
                  <a:gd name="T5" fmla="*/ 14 h 35"/>
                  <a:gd name="T6" fmla="*/ 21 w 28"/>
                  <a:gd name="T7" fmla="*/ 31 h 35"/>
                  <a:gd name="T8" fmla="*/ 21 w 28"/>
                  <a:gd name="T9" fmla="*/ 31 h 35"/>
                  <a:gd name="T10" fmla="*/ 20 w 28"/>
                  <a:gd name="T11" fmla="*/ 35 h 35"/>
                  <a:gd name="T12" fmla="*/ 19 w 28"/>
                  <a:gd name="T13" fmla="*/ 35 h 35"/>
                  <a:gd name="T14" fmla="*/ 16 w 28"/>
                  <a:gd name="T15" fmla="*/ 35 h 35"/>
                  <a:gd name="T16" fmla="*/ 13 w 28"/>
                  <a:gd name="T17" fmla="*/ 32 h 35"/>
                  <a:gd name="T18" fmla="*/ 11 w 28"/>
                  <a:gd name="T19" fmla="*/ 27 h 35"/>
                  <a:gd name="T20" fmla="*/ 0 w 28"/>
                  <a:gd name="T21" fmla="*/ 8 h 35"/>
                  <a:gd name="T22" fmla="*/ 0 w 28"/>
                  <a:gd name="T23" fmla="*/ 8 h 35"/>
                  <a:gd name="T24" fmla="*/ 3 w 28"/>
                  <a:gd name="T25" fmla="*/ 5 h 35"/>
                  <a:gd name="T26" fmla="*/ 8 w 28"/>
                  <a:gd name="T27" fmla="*/ 2 h 35"/>
                  <a:gd name="T28" fmla="*/ 12 w 28"/>
                  <a:gd name="T29" fmla="*/ 1 h 35"/>
                  <a:gd name="T30" fmla="*/ 16 w 28"/>
                  <a:gd name="T31" fmla="*/ 0 h 35"/>
                  <a:gd name="T32" fmla="*/ 23 w 28"/>
                  <a:gd name="T33" fmla="*/ 0 h 35"/>
                  <a:gd name="T34" fmla="*/ 28 w 28"/>
                  <a:gd name="T35" fmla="*/ 2 h 35"/>
                  <a:gd name="T36" fmla="*/ 28 w 28"/>
                  <a:gd name="T37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lnTo>
                      <a:pt x="28" y="2"/>
                    </a:lnTo>
                    <a:lnTo>
                      <a:pt x="27" y="14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0" y="35"/>
                    </a:lnTo>
                    <a:lnTo>
                      <a:pt x="19" y="35"/>
                    </a:lnTo>
                    <a:lnTo>
                      <a:pt x="16" y="35"/>
                    </a:lnTo>
                    <a:lnTo>
                      <a:pt x="13" y="32"/>
                    </a:lnTo>
                    <a:lnTo>
                      <a:pt x="11" y="27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8" y="2"/>
                    </a:lnTo>
                    <a:lnTo>
                      <a:pt x="12" y="1"/>
                    </a:lnTo>
                    <a:lnTo>
                      <a:pt x="16" y="0"/>
                    </a:lnTo>
                    <a:lnTo>
                      <a:pt x="23" y="0"/>
                    </a:lnTo>
                    <a:lnTo>
                      <a:pt x="28" y="2"/>
                    </a:lnTo>
                    <a:lnTo>
                      <a:pt x="28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6" name="组合 69"/>
            <p:cNvGrpSpPr/>
            <p:nvPr/>
          </p:nvGrpSpPr>
          <p:grpSpPr>
            <a:xfrm>
              <a:off x="1900497" y="4864197"/>
              <a:ext cx="1044051" cy="1137729"/>
              <a:chOff x="2143126" y="4930775"/>
              <a:chExt cx="1414463" cy="1541463"/>
            </a:xfrm>
            <a:grpFill/>
          </p:grpSpPr>
          <p:sp>
            <p:nvSpPr>
              <p:cNvPr id="112" name="Freeform 5"/>
              <p:cNvSpPr/>
              <p:nvPr/>
            </p:nvSpPr>
            <p:spPr bwMode="auto">
              <a:xfrm>
                <a:off x="2143126" y="5083175"/>
                <a:ext cx="1414463" cy="1257300"/>
              </a:xfrm>
              <a:custGeom>
                <a:avLst/>
                <a:gdLst>
                  <a:gd name="T0" fmla="*/ 334 w 891"/>
                  <a:gd name="T1" fmla="*/ 790 h 792"/>
                  <a:gd name="T2" fmla="*/ 228 w 891"/>
                  <a:gd name="T3" fmla="*/ 775 h 792"/>
                  <a:gd name="T4" fmla="*/ 212 w 891"/>
                  <a:gd name="T5" fmla="*/ 764 h 792"/>
                  <a:gd name="T6" fmla="*/ 190 w 891"/>
                  <a:gd name="T7" fmla="*/ 734 h 792"/>
                  <a:gd name="T8" fmla="*/ 110 w 891"/>
                  <a:gd name="T9" fmla="*/ 683 h 792"/>
                  <a:gd name="T10" fmla="*/ 65 w 891"/>
                  <a:gd name="T11" fmla="*/ 631 h 792"/>
                  <a:gd name="T12" fmla="*/ 56 w 891"/>
                  <a:gd name="T13" fmla="*/ 597 h 792"/>
                  <a:gd name="T14" fmla="*/ 61 w 891"/>
                  <a:gd name="T15" fmla="*/ 560 h 792"/>
                  <a:gd name="T16" fmla="*/ 45 w 891"/>
                  <a:gd name="T17" fmla="*/ 545 h 792"/>
                  <a:gd name="T18" fmla="*/ 26 w 891"/>
                  <a:gd name="T19" fmla="*/ 528 h 792"/>
                  <a:gd name="T20" fmla="*/ 48 w 891"/>
                  <a:gd name="T21" fmla="*/ 513 h 792"/>
                  <a:gd name="T22" fmla="*/ 61 w 891"/>
                  <a:gd name="T23" fmla="*/ 501 h 792"/>
                  <a:gd name="T24" fmla="*/ 56 w 891"/>
                  <a:gd name="T25" fmla="*/ 465 h 792"/>
                  <a:gd name="T26" fmla="*/ 65 w 891"/>
                  <a:gd name="T27" fmla="*/ 442 h 792"/>
                  <a:gd name="T28" fmla="*/ 48 w 891"/>
                  <a:gd name="T29" fmla="*/ 435 h 792"/>
                  <a:gd name="T30" fmla="*/ 23 w 891"/>
                  <a:gd name="T31" fmla="*/ 425 h 792"/>
                  <a:gd name="T32" fmla="*/ 34 w 891"/>
                  <a:gd name="T33" fmla="*/ 405 h 792"/>
                  <a:gd name="T34" fmla="*/ 56 w 891"/>
                  <a:gd name="T35" fmla="*/ 393 h 792"/>
                  <a:gd name="T36" fmla="*/ 55 w 891"/>
                  <a:gd name="T37" fmla="*/ 365 h 792"/>
                  <a:gd name="T38" fmla="*/ 56 w 891"/>
                  <a:gd name="T39" fmla="*/ 343 h 792"/>
                  <a:gd name="T40" fmla="*/ 53 w 891"/>
                  <a:gd name="T41" fmla="*/ 320 h 792"/>
                  <a:gd name="T42" fmla="*/ 32 w 891"/>
                  <a:gd name="T43" fmla="*/ 310 h 792"/>
                  <a:gd name="T44" fmla="*/ 36 w 891"/>
                  <a:gd name="T45" fmla="*/ 291 h 792"/>
                  <a:gd name="T46" fmla="*/ 60 w 891"/>
                  <a:gd name="T47" fmla="*/ 281 h 792"/>
                  <a:gd name="T48" fmla="*/ 64 w 891"/>
                  <a:gd name="T49" fmla="*/ 262 h 792"/>
                  <a:gd name="T50" fmla="*/ 61 w 891"/>
                  <a:gd name="T51" fmla="*/ 245 h 792"/>
                  <a:gd name="T52" fmla="*/ 71 w 891"/>
                  <a:gd name="T53" fmla="*/ 218 h 792"/>
                  <a:gd name="T54" fmla="*/ 59 w 891"/>
                  <a:gd name="T55" fmla="*/ 214 h 792"/>
                  <a:gd name="T56" fmla="*/ 34 w 891"/>
                  <a:gd name="T57" fmla="*/ 203 h 792"/>
                  <a:gd name="T58" fmla="*/ 0 w 891"/>
                  <a:gd name="T59" fmla="*/ 0 h 792"/>
                  <a:gd name="T60" fmla="*/ 873 w 891"/>
                  <a:gd name="T61" fmla="*/ 147 h 792"/>
                  <a:gd name="T62" fmla="*/ 854 w 891"/>
                  <a:gd name="T63" fmla="*/ 164 h 792"/>
                  <a:gd name="T64" fmla="*/ 835 w 891"/>
                  <a:gd name="T65" fmla="*/ 168 h 792"/>
                  <a:gd name="T66" fmla="*/ 832 w 891"/>
                  <a:gd name="T67" fmla="*/ 180 h 792"/>
                  <a:gd name="T68" fmla="*/ 839 w 891"/>
                  <a:gd name="T69" fmla="*/ 205 h 792"/>
                  <a:gd name="T70" fmla="*/ 832 w 891"/>
                  <a:gd name="T71" fmla="*/ 228 h 792"/>
                  <a:gd name="T72" fmla="*/ 848 w 891"/>
                  <a:gd name="T73" fmla="*/ 237 h 792"/>
                  <a:gd name="T74" fmla="*/ 871 w 891"/>
                  <a:gd name="T75" fmla="*/ 254 h 792"/>
                  <a:gd name="T76" fmla="*/ 854 w 891"/>
                  <a:gd name="T77" fmla="*/ 271 h 792"/>
                  <a:gd name="T78" fmla="*/ 841 w 891"/>
                  <a:gd name="T79" fmla="*/ 281 h 792"/>
                  <a:gd name="T80" fmla="*/ 845 w 891"/>
                  <a:gd name="T81" fmla="*/ 310 h 792"/>
                  <a:gd name="T82" fmla="*/ 841 w 891"/>
                  <a:gd name="T83" fmla="*/ 336 h 792"/>
                  <a:gd name="T84" fmla="*/ 856 w 891"/>
                  <a:gd name="T85" fmla="*/ 355 h 792"/>
                  <a:gd name="T86" fmla="*/ 877 w 891"/>
                  <a:gd name="T87" fmla="*/ 369 h 792"/>
                  <a:gd name="T88" fmla="*/ 863 w 891"/>
                  <a:gd name="T89" fmla="*/ 386 h 792"/>
                  <a:gd name="T90" fmla="*/ 836 w 891"/>
                  <a:gd name="T91" fmla="*/ 390 h 792"/>
                  <a:gd name="T92" fmla="*/ 843 w 891"/>
                  <a:gd name="T93" fmla="*/ 411 h 792"/>
                  <a:gd name="T94" fmla="*/ 841 w 891"/>
                  <a:gd name="T95" fmla="*/ 435 h 792"/>
                  <a:gd name="T96" fmla="*/ 844 w 891"/>
                  <a:gd name="T97" fmla="*/ 463 h 792"/>
                  <a:gd name="T98" fmla="*/ 867 w 891"/>
                  <a:gd name="T99" fmla="*/ 474 h 792"/>
                  <a:gd name="T100" fmla="*/ 870 w 891"/>
                  <a:gd name="T101" fmla="*/ 490 h 792"/>
                  <a:gd name="T102" fmla="*/ 845 w 891"/>
                  <a:gd name="T103" fmla="*/ 503 h 792"/>
                  <a:gd name="T104" fmla="*/ 841 w 891"/>
                  <a:gd name="T105" fmla="*/ 535 h 792"/>
                  <a:gd name="T106" fmla="*/ 844 w 891"/>
                  <a:gd name="T107" fmla="*/ 554 h 792"/>
                  <a:gd name="T108" fmla="*/ 858 w 891"/>
                  <a:gd name="T109" fmla="*/ 572 h 792"/>
                  <a:gd name="T110" fmla="*/ 856 w 891"/>
                  <a:gd name="T111" fmla="*/ 595 h 792"/>
                  <a:gd name="T112" fmla="*/ 820 w 891"/>
                  <a:gd name="T113" fmla="*/ 653 h 792"/>
                  <a:gd name="T114" fmla="*/ 776 w 891"/>
                  <a:gd name="T115" fmla="*/ 695 h 792"/>
                  <a:gd name="T116" fmla="*/ 711 w 891"/>
                  <a:gd name="T117" fmla="*/ 742 h 792"/>
                  <a:gd name="T118" fmla="*/ 695 w 891"/>
                  <a:gd name="T119" fmla="*/ 764 h 792"/>
                  <a:gd name="T120" fmla="*/ 675 w 891"/>
                  <a:gd name="T121" fmla="*/ 775 h 792"/>
                  <a:gd name="T122" fmla="*/ 548 w 891"/>
                  <a:gd name="T123" fmla="*/ 79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91" h="792">
                    <a:moveTo>
                      <a:pt x="435" y="792"/>
                    </a:moveTo>
                    <a:lnTo>
                      <a:pt x="435" y="792"/>
                    </a:lnTo>
                    <a:lnTo>
                      <a:pt x="370" y="791"/>
                    </a:lnTo>
                    <a:lnTo>
                      <a:pt x="334" y="790"/>
                    </a:lnTo>
                    <a:lnTo>
                      <a:pt x="298" y="787"/>
                    </a:lnTo>
                    <a:lnTo>
                      <a:pt x="266" y="783"/>
                    </a:lnTo>
                    <a:lnTo>
                      <a:pt x="237" y="778"/>
                    </a:lnTo>
                    <a:lnTo>
                      <a:pt x="228" y="775"/>
                    </a:lnTo>
                    <a:lnTo>
                      <a:pt x="220" y="772"/>
                    </a:lnTo>
                    <a:lnTo>
                      <a:pt x="213" y="768"/>
                    </a:lnTo>
                    <a:lnTo>
                      <a:pt x="212" y="764"/>
                    </a:lnTo>
                    <a:lnTo>
                      <a:pt x="212" y="764"/>
                    </a:lnTo>
                    <a:lnTo>
                      <a:pt x="209" y="756"/>
                    </a:lnTo>
                    <a:lnTo>
                      <a:pt x="205" y="749"/>
                    </a:lnTo>
                    <a:lnTo>
                      <a:pt x="198" y="741"/>
                    </a:lnTo>
                    <a:lnTo>
                      <a:pt x="190" y="734"/>
                    </a:lnTo>
                    <a:lnTo>
                      <a:pt x="164" y="717"/>
                    </a:lnTo>
                    <a:lnTo>
                      <a:pt x="129" y="695"/>
                    </a:lnTo>
                    <a:lnTo>
                      <a:pt x="129" y="695"/>
                    </a:lnTo>
                    <a:lnTo>
                      <a:pt x="110" y="683"/>
                    </a:lnTo>
                    <a:lnTo>
                      <a:pt x="95" y="669"/>
                    </a:lnTo>
                    <a:lnTo>
                      <a:pt x="82" y="657"/>
                    </a:lnTo>
                    <a:lnTo>
                      <a:pt x="72" y="643"/>
                    </a:lnTo>
                    <a:lnTo>
                      <a:pt x="65" y="631"/>
                    </a:lnTo>
                    <a:lnTo>
                      <a:pt x="60" y="619"/>
                    </a:lnTo>
                    <a:lnTo>
                      <a:pt x="57" y="608"/>
                    </a:lnTo>
                    <a:lnTo>
                      <a:pt x="56" y="597"/>
                    </a:lnTo>
                    <a:lnTo>
                      <a:pt x="56" y="597"/>
                    </a:lnTo>
                    <a:lnTo>
                      <a:pt x="57" y="589"/>
                    </a:lnTo>
                    <a:lnTo>
                      <a:pt x="59" y="581"/>
                    </a:lnTo>
                    <a:lnTo>
                      <a:pt x="61" y="566"/>
                    </a:lnTo>
                    <a:lnTo>
                      <a:pt x="61" y="560"/>
                    </a:lnTo>
                    <a:lnTo>
                      <a:pt x="59" y="554"/>
                    </a:lnTo>
                    <a:lnTo>
                      <a:pt x="55" y="549"/>
                    </a:lnTo>
                    <a:lnTo>
                      <a:pt x="45" y="545"/>
                    </a:lnTo>
                    <a:lnTo>
                      <a:pt x="45" y="545"/>
                    </a:lnTo>
                    <a:lnTo>
                      <a:pt x="36" y="541"/>
                    </a:lnTo>
                    <a:lnTo>
                      <a:pt x="30" y="537"/>
                    </a:lnTo>
                    <a:lnTo>
                      <a:pt x="28" y="532"/>
                    </a:lnTo>
                    <a:lnTo>
                      <a:pt x="26" y="528"/>
                    </a:lnTo>
                    <a:lnTo>
                      <a:pt x="29" y="524"/>
                    </a:lnTo>
                    <a:lnTo>
                      <a:pt x="33" y="522"/>
                    </a:lnTo>
                    <a:lnTo>
                      <a:pt x="40" y="518"/>
                    </a:lnTo>
                    <a:lnTo>
                      <a:pt x="48" y="513"/>
                    </a:lnTo>
                    <a:lnTo>
                      <a:pt x="48" y="513"/>
                    </a:lnTo>
                    <a:lnTo>
                      <a:pt x="55" y="511"/>
                    </a:lnTo>
                    <a:lnTo>
                      <a:pt x="59" y="505"/>
                    </a:lnTo>
                    <a:lnTo>
                      <a:pt x="61" y="501"/>
                    </a:lnTo>
                    <a:lnTo>
                      <a:pt x="61" y="496"/>
                    </a:lnTo>
                    <a:lnTo>
                      <a:pt x="59" y="482"/>
                    </a:lnTo>
                    <a:lnTo>
                      <a:pt x="57" y="474"/>
                    </a:lnTo>
                    <a:lnTo>
                      <a:pt x="56" y="465"/>
                    </a:lnTo>
                    <a:lnTo>
                      <a:pt x="56" y="465"/>
                    </a:lnTo>
                    <a:lnTo>
                      <a:pt x="57" y="457"/>
                    </a:lnTo>
                    <a:lnTo>
                      <a:pt x="60" y="450"/>
                    </a:lnTo>
                    <a:lnTo>
                      <a:pt x="65" y="442"/>
                    </a:lnTo>
                    <a:lnTo>
                      <a:pt x="65" y="439"/>
                    </a:lnTo>
                    <a:lnTo>
                      <a:pt x="64" y="436"/>
                    </a:lnTo>
                    <a:lnTo>
                      <a:pt x="59" y="435"/>
                    </a:lnTo>
                    <a:lnTo>
                      <a:pt x="48" y="435"/>
                    </a:lnTo>
                    <a:lnTo>
                      <a:pt x="48" y="435"/>
                    </a:lnTo>
                    <a:lnTo>
                      <a:pt x="36" y="432"/>
                    </a:lnTo>
                    <a:lnTo>
                      <a:pt x="28" y="430"/>
                    </a:lnTo>
                    <a:lnTo>
                      <a:pt x="23" y="425"/>
                    </a:lnTo>
                    <a:lnTo>
                      <a:pt x="22" y="420"/>
                    </a:lnTo>
                    <a:lnTo>
                      <a:pt x="23" y="415"/>
                    </a:lnTo>
                    <a:lnTo>
                      <a:pt x="28" y="409"/>
                    </a:lnTo>
                    <a:lnTo>
                      <a:pt x="34" y="405"/>
                    </a:lnTo>
                    <a:lnTo>
                      <a:pt x="42" y="401"/>
                    </a:lnTo>
                    <a:lnTo>
                      <a:pt x="42" y="401"/>
                    </a:lnTo>
                    <a:lnTo>
                      <a:pt x="51" y="397"/>
                    </a:lnTo>
                    <a:lnTo>
                      <a:pt x="56" y="393"/>
                    </a:lnTo>
                    <a:lnTo>
                      <a:pt x="59" y="389"/>
                    </a:lnTo>
                    <a:lnTo>
                      <a:pt x="59" y="384"/>
                    </a:lnTo>
                    <a:lnTo>
                      <a:pt x="56" y="371"/>
                    </a:lnTo>
                    <a:lnTo>
                      <a:pt x="55" y="365"/>
                    </a:lnTo>
                    <a:lnTo>
                      <a:pt x="55" y="356"/>
                    </a:lnTo>
                    <a:lnTo>
                      <a:pt x="55" y="356"/>
                    </a:lnTo>
                    <a:lnTo>
                      <a:pt x="55" y="350"/>
                    </a:lnTo>
                    <a:lnTo>
                      <a:pt x="56" y="343"/>
                    </a:lnTo>
                    <a:lnTo>
                      <a:pt x="59" y="332"/>
                    </a:lnTo>
                    <a:lnTo>
                      <a:pt x="59" y="328"/>
                    </a:lnTo>
                    <a:lnTo>
                      <a:pt x="57" y="324"/>
                    </a:lnTo>
                    <a:lnTo>
                      <a:pt x="53" y="320"/>
                    </a:lnTo>
                    <a:lnTo>
                      <a:pt x="45" y="317"/>
                    </a:lnTo>
                    <a:lnTo>
                      <a:pt x="45" y="317"/>
                    </a:lnTo>
                    <a:lnTo>
                      <a:pt x="37" y="314"/>
                    </a:lnTo>
                    <a:lnTo>
                      <a:pt x="32" y="310"/>
                    </a:lnTo>
                    <a:lnTo>
                      <a:pt x="29" y="305"/>
                    </a:lnTo>
                    <a:lnTo>
                      <a:pt x="29" y="301"/>
                    </a:lnTo>
                    <a:lnTo>
                      <a:pt x="30" y="296"/>
                    </a:lnTo>
                    <a:lnTo>
                      <a:pt x="36" y="291"/>
                    </a:lnTo>
                    <a:lnTo>
                      <a:pt x="42" y="287"/>
                    </a:lnTo>
                    <a:lnTo>
                      <a:pt x="52" y="283"/>
                    </a:lnTo>
                    <a:lnTo>
                      <a:pt x="52" y="283"/>
                    </a:lnTo>
                    <a:lnTo>
                      <a:pt x="60" y="281"/>
                    </a:lnTo>
                    <a:lnTo>
                      <a:pt x="65" y="278"/>
                    </a:lnTo>
                    <a:lnTo>
                      <a:pt x="68" y="275"/>
                    </a:lnTo>
                    <a:lnTo>
                      <a:pt x="68" y="271"/>
                    </a:lnTo>
                    <a:lnTo>
                      <a:pt x="64" y="262"/>
                    </a:lnTo>
                    <a:lnTo>
                      <a:pt x="63" y="256"/>
                    </a:lnTo>
                    <a:lnTo>
                      <a:pt x="61" y="251"/>
                    </a:lnTo>
                    <a:lnTo>
                      <a:pt x="61" y="251"/>
                    </a:lnTo>
                    <a:lnTo>
                      <a:pt x="61" y="245"/>
                    </a:lnTo>
                    <a:lnTo>
                      <a:pt x="63" y="239"/>
                    </a:lnTo>
                    <a:lnTo>
                      <a:pt x="68" y="228"/>
                    </a:lnTo>
                    <a:lnTo>
                      <a:pt x="70" y="222"/>
                    </a:lnTo>
                    <a:lnTo>
                      <a:pt x="71" y="218"/>
                    </a:lnTo>
                    <a:lnTo>
                      <a:pt x="70" y="216"/>
                    </a:lnTo>
                    <a:lnTo>
                      <a:pt x="65" y="216"/>
                    </a:lnTo>
                    <a:lnTo>
                      <a:pt x="65" y="216"/>
                    </a:lnTo>
                    <a:lnTo>
                      <a:pt x="59" y="214"/>
                    </a:lnTo>
                    <a:lnTo>
                      <a:pt x="53" y="213"/>
                    </a:lnTo>
                    <a:lnTo>
                      <a:pt x="46" y="210"/>
                    </a:lnTo>
                    <a:lnTo>
                      <a:pt x="40" y="207"/>
                    </a:lnTo>
                    <a:lnTo>
                      <a:pt x="34" y="203"/>
                    </a:lnTo>
                    <a:lnTo>
                      <a:pt x="30" y="198"/>
                    </a:lnTo>
                    <a:lnTo>
                      <a:pt x="28" y="193"/>
                    </a:lnTo>
                    <a:lnTo>
                      <a:pt x="25" y="187"/>
                    </a:lnTo>
                    <a:lnTo>
                      <a:pt x="0" y="0"/>
                    </a:lnTo>
                    <a:lnTo>
                      <a:pt x="891" y="0"/>
                    </a:lnTo>
                    <a:lnTo>
                      <a:pt x="874" y="140"/>
                    </a:lnTo>
                    <a:lnTo>
                      <a:pt x="874" y="140"/>
                    </a:lnTo>
                    <a:lnTo>
                      <a:pt x="873" y="147"/>
                    </a:lnTo>
                    <a:lnTo>
                      <a:pt x="870" y="152"/>
                    </a:lnTo>
                    <a:lnTo>
                      <a:pt x="864" y="157"/>
                    </a:lnTo>
                    <a:lnTo>
                      <a:pt x="859" y="161"/>
                    </a:lnTo>
                    <a:lnTo>
                      <a:pt x="854" y="164"/>
                    </a:lnTo>
                    <a:lnTo>
                      <a:pt x="847" y="167"/>
                    </a:lnTo>
                    <a:lnTo>
                      <a:pt x="840" y="168"/>
                    </a:lnTo>
                    <a:lnTo>
                      <a:pt x="835" y="168"/>
                    </a:lnTo>
                    <a:lnTo>
                      <a:pt x="835" y="168"/>
                    </a:lnTo>
                    <a:lnTo>
                      <a:pt x="831" y="170"/>
                    </a:lnTo>
                    <a:lnTo>
                      <a:pt x="829" y="172"/>
                    </a:lnTo>
                    <a:lnTo>
                      <a:pt x="829" y="176"/>
                    </a:lnTo>
                    <a:lnTo>
                      <a:pt x="832" y="180"/>
                    </a:lnTo>
                    <a:lnTo>
                      <a:pt x="837" y="193"/>
                    </a:lnTo>
                    <a:lnTo>
                      <a:pt x="839" y="198"/>
                    </a:lnTo>
                    <a:lnTo>
                      <a:pt x="839" y="205"/>
                    </a:lnTo>
                    <a:lnTo>
                      <a:pt x="839" y="205"/>
                    </a:lnTo>
                    <a:lnTo>
                      <a:pt x="837" y="210"/>
                    </a:lnTo>
                    <a:lnTo>
                      <a:pt x="835" y="216"/>
                    </a:lnTo>
                    <a:lnTo>
                      <a:pt x="832" y="224"/>
                    </a:lnTo>
                    <a:lnTo>
                      <a:pt x="832" y="228"/>
                    </a:lnTo>
                    <a:lnTo>
                      <a:pt x="833" y="232"/>
                    </a:lnTo>
                    <a:lnTo>
                      <a:pt x="839" y="235"/>
                    </a:lnTo>
                    <a:lnTo>
                      <a:pt x="848" y="237"/>
                    </a:lnTo>
                    <a:lnTo>
                      <a:pt x="848" y="237"/>
                    </a:lnTo>
                    <a:lnTo>
                      <a:pt x="858" y="240"/>
                    </a:lnTo>
                    <a:lnTo>
                      <a:pt x="864" y="244"/>
                    </a:lnTo>
                    <a:lnTo>
                      <a:pt x="868" y="249"/>
                    </a:lnTo>
                    <a:lnTo>
                      <a:pt x="871" y="254"/>
                    </a:lnTo>
                    <a:lnTo>
                      <a:pt x="870" y="259"/>
                    </a:lnTo>
                    <a:lnTo>
                      <a:pt x="867" y="263"/>
                    </a:lnTo>
                    <a:lnTo>
                      <a:pt x="862" y="267"/>
                    </a:lnTo>
                    <a:lnTo>
                      <a:pt x="854" y="271"/>
                    </a:lnTo>
                    <a:lnTo>
                      <a:pt x="854" y="271"/>
                    </a:lnTo>
                    <a:lnTo>
                      <a:pt x="847" y="274"/>
                    </a:lnTo>
                    <a:lnTo>
                      <a:pt x="843" y="277"/>
                    </a:lnTo>
                    <a:lnTo>
                      <a:pt x="841" y="281"/>
                    </a:lnTo>
                    <a:lnTo>
                      <a:pt x="840" y="286"/>
                    </a:lnTo>
                    <a:lnTo>
                      <a:pt x="843" y="297"/>
                    </a:lnTo>
                    <a:lnTo>
                      <a:pt x="844" y="304"/>
                    </a:lnTo>
                    <a:lnTo>
                      <a:pt x="845" y="310"/>
                    </a:lnTo>
                    <a:lnTo>
                      <a:pt x="845" y="310"/>
                    </a:lnTo>
                    <a:lnTo>
                      <a:pt x="844" y="317"/>
                    </a:lnTo>
                    <a:lnTo>
                      <a:pt x="843" y="324"/>
                    </a:lnTo>
                    <a:lnTo>
                      <a:pt x="841" y="336"/>
                    </a:lnTo>
                    <a:lnTo>
                      <a:pt x="841" y="342"/>
                    </a:lnTo>
                    <a:lnTo>
                      <a:pt x="844" y="347"/>
                    </a:lnTo>
                    <a:lnTo>
                      <a:pt x="848" y="351"/>
                    </a:lnTo>
                    <a:lnTo>
                      <a:pt x="856" y="355"/>
                    </a:lnTo>
                    <a:lnTo>
                      <a:pt x="856" y="355"/>
                    </a:lnTo>
                    <a:lnTo>
                      <a:pt x="866" y="359"/>
                    </a:lnTo>
                    <a:lnTo>
                      <a:pt x="873" y="363"/>
                    </a:lnTo>
                    <a:lnTo>
                      <a:pt x="877" y="369"/>
                    </a:lnTo>
                    <a:lnTo>
                      <a:pt x="878" y="374"/>
                    </a:lnTo>
                    <a:lnTo>
                      <a:pt x="877" y="378"/>
                    </a:lnTo>
                    <a:lnTo>
                      <a:pt x="871" y="384"/>
                    </a:lnTo>
                    <a:lnTo>
                      <a:pt x="863" y="386"/>
                    </a:lnTo>
                    <a:lnTo>
                      <a:pt x="852" y="388"/>
                    </a:lnTo>
                    <a:lnTo>
                      <a:pt x="852" y="388"/>
                    </a:lnTo>
                    <a:lnTo>
                      <a:pt x="841" y="389"/>
                    </a:lnTo>
                    <a:lnTo>
                      <a:pt x="836" y="390"/>
                    </a:lnTo>
                    <a:lnTo>
                      <a:pt x="833" y="392"/>
                    </a:lnTo>
                    <a:lnTo>
                      <a:pt x="835" y="396"/>
                    </a:lnTo>
                    <a:lnTo>
                      <a:pt x="840" y="404"/>
                    </a:lnTo>
                    <a:lnTo>
                      <a:pt x="843" y="411"/>
                    </a:lnTo>
                    <a:lnTo>
                      <a:pt x="843" y="419"/>
                    </a:lnTo>
                    <a:lnTo>
                      <a:pt x="843" y="419"/>
                    </a:lnTo>
                    <a:lnTo>
                      <a:pt x="843" y="428"/>
                    </a:lnTo>
                    <a:lnTo>
                      <a:pt x="841" y="435"/>
                    </a:lnTo>
                    <a:lnTo>
                      <a:pt x="839" y="449"/>
                    </a:lnTo>
                    <a:lnTo>
                      <a:pt x="839" y="455"/>
                    </a:lnTo>
                    <a:lnTo>
                      <a:pt x="840" y="459"/>
                    </a:lnTo>
                    <a:lnTo>
                      <a:pt x="844" y="463"/>
                    </a:lnTo>
                    <a:lnTo>
                      <a:pt x="852" y="467"/>
                    </a:lnTo>
                    <a:lnTo>
                      <a:pt x="852" y="467"/>
                    </a:lnTo>
                    <a:lnTo>
                      <a:pt x="860" y="472"/>
                    </a:lnTo>
                    <a:lnTo>
                      <a:pt x="867" y="474"/>
                    </a:lnTo>
                    <a:lnTo>
                      <a:pt x="871" y="478"/>
                    </a:lnTo>
                    <a:lnTo>
                      <a:pt x="873" y="482"/>
                    </a:lnTo>
                    <a:lnTo>
                      <a:pt x="873" y="486"/>
                    </a:lnTo>
                    <a:lnTo>
                      <a:pt x="870" y="490"/>
                    </a:lnTo>
                    <a:lnTo>
                      <a:pt x="863" y="495"/>
                    </a:lnTo>
                    <a:lnTo>
                      <a:pt x="854" y="499"/>
                    </a:lnTo>
                    <a:lnTo>
                      <a:pt x="854" y="499"/>
                    </a:lnTo>
                    <a:lnTo>
                      <a:pt x="845" y="503"/>
                    </a:lnTo>
                    <a:lnTo>
                      <a:pt x="840" y="508"/>
                    </a:lnTo>
                    <a:lnTo>
                      <a:pt x="839" y="513"/>
                    </a:lnTo>
                    <a:lnTo>
                      <a:pt x="837" y="520"/>
                    </a:lnTo>
                    <a:lnTo>
                      <a:pt x="841" y="535"/>
                    </a:lnTo>
                    <a:lnTo>
                      <a:pt x="843" y="543"/>
                    </a:lnTo>
                    <a:lnTo>
                      <a:pt x="843" y="551"/>
                    </a:lnTo>
                    <a:lnTo>
                      <a:pt x="843" y="551"/>
                    </a:lnTo>
                    <a:lnTo>
                      <a:pt x="844" y="554"/>
                    </a:lnTo>
                    <a:lnTo>
                      <a:pt x="845" y="557"/>
                    </a:lnTo>
                    <a:lnTo>
                      <a:pt x="852" y="564"/>
                    </a:lnTo>
                    <a:lnTo>
                      <a:pt x="855" y="568"/>
                    </a:lnTo>
                    <a:lnTo>
                      <a:pt x="858" y="572"/>
                    </a:lnTo>
                    <a:lnTo>
                      <a:pt x="859" y="576"/>
                    </a:lnTo>
                    <a:lnTo>
                      <a:pt x="859" y="581"/>
                    </a:lnTo>
                    <a:lnTo>
                      <a:pt x="859" y="581"/>
                    </a:lnTo>
                    <a:lnTo>
                      <a:pt x="856" y="595"/>
                    </a:lnTo>
                    <a:lnTo>
                      <a:pt x="850" y="610"/>
                    </a:lnTo>
                    <a:lnTo>
                      <a:pt x="841" y="625"/>
                    </a:lnTo>
                    <a:lnTo>
                      <a:pt x="832" y="638"/>
                    </a:lnTo>
                    <a:lnTo>
                      <a:pt x="820" y="653"/>
                    </a:lnTo>
                    <a:lnTo>
                      <a:pt x="806" y="668"/>
                    </a:lnTo>
                    <a:lnTo>
                      <a:pt x="793" y="681"/>
                    </a:lnTo>
                    <a:lnTo>
                      <a:pt x="776" y="695"/>
                    </a:lnTo>
                    <a:lnTo>
                      <a:pt x="776" y="695"/>
                    </a:lnTo>
                    <a:lnTo>
                      <a:pt x="761" y="707"/>
                    </a:lnTo>
                    <a:lnTo>
                      <a:pt x="747" y="718"/>
                    </a:lnTo>
                    <a:lnTo>
                      <a:pt x="722" y="734"/>
                    </a:lnTo>
                    <a:lnTo>
                      <a:pt x="711" y="742"/>
                    </a:lnTo>
                    <a:lnTo>
                      <a:pt x="703" y="749"/>
                    </a:lnTo>
                    <a:lnTo>
                      <a:pt x="698" y="756"/>
                    </a:lnTo>
                    <a:lnTo>
                      <a:pt x="695" y="764"/>
                    </a:lnTo>
                    <a:lnTo>
                      <a:pt x="695" y="764"/>
                    </a:lnTo>
                    <a:lnTo>
                      <a:pt x="694" y="765"/>
                    </a:lnTo>
                    <a:lnTo>
                      <a:pt x="692" y="768"/>
                    </a:lnTo>
                    <a:lnTo>
                      <a:pt x="686" y="772"/>
                    </a:lnTo>
                    <a:lnTo>
                      <a:pt x="675" y="775"/>
                    </a:lnTo>
                    <a:lnTo>
                      <a:pt x="663" y="778"/>
                    </a:lnTo>
                    <a:lnTo>
                      <a:pt x="629" y="783"/>
                    </a:lnTo>
                    <a:lnTo>
                      <a:pt x="590" y="787"/>
                    </a:lnTo>
                    <a:lnTo>
                      <a:pt x="548" y="790"/>
                    </a:lnTo>
                    <a:lnTo>
                      <a:pt x="504" y="791"/>
                    </a:lnTo>
                    <a:lnTo>
                      <a:pt x="435" y="792"/>
                    </a:lnTo>
                    <a:lnTo>
                      <a:pt x="435" y="7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3" name="Freeform 6"/>
              <p:cNvSpPr/>
              <p:nvPr/>
            </p:nvSpPr>
            <p:spPr bwMode="auto">
              <a:xfrm>
                <a:off x="2446338" y="5083175"/>
                <a:ext cx="400050" cy="1257300"/>
              </a:xfrm>
              <a:custGeom>
                <a:avLst/>
                <a:gdLst>
                  <a:gd name="T0" fmla="*/ 92 w 252"/>
                  <a:gd name="T1" fmla="*/ 790 h 792"/>
                  <a:gd name="T2" fmla="*/ 59 w 252"/>
                  <a:gd name="T3" fmla="*/ 772 h 792"/>
                  <a:gd name="T4" fmla="*/ 55 w 252"/>
                  <a:gd name="T5" fmla="*/ 749 h 792"/>
                  <a:gd name="T6" fmla="*/ 33 w 252"/>
                  <a:gd name="T7" fmla="*/ 695 h 792"/>
                  <a:gd name="T8" fmla="*/ 14 w 252"/>
                  <a:gd name="T9" fmla="*/ 619 h 792"/>
                  <a:gd name="T10" fmla="*/ 14 w 252"/>
                  <a:gd name="T11" fmla="*/ 566 h 792"/>
                  <a:gd name="T12" fmla="*/ 10 w 252"/>
                  <a:gd name="T13" fmla="*/ 545 h 792"/>
                  <a:gd name="T14" fmla="*/ 10 w 252"/>
                  <a:gd name="T15" fmla="*/ 513 h 792"/>
                  <a:gd name="T16" fmla="*/ 14 w 252"/>
                  <a:gd name="T17" fmla="*/ 496 h 792"/>
                  <a:gd name="T18" fmla="*/ 14 w 252"/>
                  <a:gd name="T19" fmla="*/ 450 h 792"/>
                  <a:gd name="T20" fmla="*/ 13 w 252"/>
                  <a:gd name="T21" fmla="*/ 435 h 792"/>
                  <a:gd name="T22" fmla="*/ 4 w 252"/>
                  <a:gd name="T23" fmla="*/ 430 h 792"/>
                  <a:gd name="T24" fmla="*/ 6 w 252"/>
                  <a:gd name="T25" fmla="*/ 405 h 792"/>
                  <a:gd name="T26" fmla="*/ 13 w 252"/>
                  <a:gd name="T27" fmla="*/ 393 h 792"/>
                  <a:gd name="T28" fmla="*/ 13 w 252"/>
                  <a:gd name="T29" fmla="*/ 332 h 792"/>
                  <a:gd name="T30" fmla="*/ 10 w 252"/>
                  <a:gd name="T31" fmla="*/ 317 h 792"/>
                  <a:gd name="T32" fmla="*/ 6 w 252"/>
                  <a:gd name="T33" fmla="*/ 291 h 792"/>
                  <a:gd name="T34" fmla="*/ 14 w 252"/>
                  <a:gd name="T35" fmla="*/ 281 h 792"/>
                  <a:gd name="T36" fmla="*/ 14 w 252"/>
                  <a:gd name="T37" fmla="*/ 251 h 792"/>
                  <a:gd name="T38" fmla="*/ 17 w 252"/>
                  <a:gd name="T39" fmla="*/ 216 h 792"/>
                  <a:gd name="T40" fmla="*/ 7 w 252"/>
                  <a:gd name="T41" fmla="*/ 207 h 792"/>
                  <a:gd name="T42" fmla="*/ 4 w 252"/>
                  <a:gd name="T43" fmla="*/ 174 h 792"/>
                  <a:gd name="T44" fmla="*/ 7 w 252"/>
                  <a:gd name="T45" fmla="*/ 133 h 792"/>
                  <a:gd name="T46" fmla="*/ 7 w 252"/>
                  <a:gd name="T47" fmla="*/ 65 h 792"/>
                  <a:gd name="T48" fmla="*/ 252 w 252"/>
                  <a:gd name="T49" fmla="*/ 0 h 792"/>
                  <a:gd name="T50" fmla="*/ 250 w 252"/>
                  <a:gd name="T51" fmla="*/ 34 h 792"/>
                  <a:gd name="T52" fmla="*/ 244 w 252"/>
                  <a:gd name="T53" fmla="*/ 87 h 792"/>
                  <a:gd name="T54" fmla="*/ 247 w 252"/>
                  <a:gd name="T55" fmla="*/ 140 h 792"/>
                  <a:gd name="T56" fmla="*/ 240 w 252"/>
                  <a:gd name="T57" fmla="*/ 167 h 792"/>
                  <a:gd name="T58" fmla="*/ 235 w 252"/>
                  <a:gd name="T59" fmla="*/ 172 h 792"/>
                  <a:gd name="T60" fmla="*/ 237 w 252"/>
                  <a:gd name="T61" fmla="*/ 205 h 792"/>
                  <a:gd name="T62" fmla="*/ 240 w 252"/>
                  <a:gd name="T63" fmla="*/ 237 h 792"/>
                  <a:gd name="T64" fmla="*/ 247 w 252"/>
                  <a:gd name="T65" fmla="*/ 254 h 792"/>
                  <a:gd name="T66" fmla="*/ 241 w 252"/>
                  <a:gd name="T67" fmla="*/ 271 h 792"/>
                  <a:gd name="T68" fmla="*/ 239 w 252"/>
                  <a:gd name="T69" fmla="*/ 310 h 792"/>
                  <a:gd name="T70" fmla="*/ 240 w 252"/>
                  <a:gd name="T71" fmla="*/ 351 h 792"/>
                  <a:gd name="T72" fmla="*/ 247 w 252"/>
                  <a:gd name="T73" fmla="*/ 363 h 792"/>
                  <a:gd name="T74" fmla="*/ 244 w 252"/>
                  <a:gd name="T75" fmla="*/ 386 h 792"/>
                  <a:gd name="T76" fmla="*/ 236 w 252"/>
                  <a:gd name="T77" fmla="*/ 390 h 792"/>
                  <a:gd name="T78" fmla="*/ 239 w 252"/>
                  <a:gd name="T79" fmla="*/ 419 h 792"/>
                  <a:gd name="T80" fmla="*/ 237 w 252"/>
                  <a:gd name="T81" fmla="*/ 459 h 792"/>
                  <a:gd name="T82" fmla="*/ 245 w 252"/>
                  <a:gd name="T83" fmla="*/ 474 h 792"/>
                  <a:gd name="T84" fmla="*/ 241 w 252"/>
                  <a:gd name="T85" fmla="*/ 499 h 792"/>
                  <a:gd name="T86" fmla="*/ 237 w 252"/>
                  <a:gd name="T87" fmla="*/ 535 h 792"/>
                  <a:gd name="T88" fmla="*/ 241 w 252"/>
                  <a:gd name="T89" fmla="*/ 564 h 792"/>
                  <a:gd name="T90" fmla="*/ 240 w 252"/>
                  <a:gd name="T91" fmla="*/ 610 h 792"/>
                  <a:gd name="T92" fmla="*/ 220 w 252"/>
                  <a:gd name="T93" fmla="*/ 695 h 792"/>
                  <a:gd name="T94" fmla="*/ 197 w 252"/>
                  <a:gd name="T95" fmla="*/ 756 h 792"/>
                  <a:gd name="T96" fmla="*/ 193 w 252"/>
                  <a:gd name="T97" fmla="*/ 772 h 792"/>
                  <a:gd name="T98" fmla="*/ 166 w 252"/>
                  <a:gd name="T99" fmla="*/ 787 h 792"/>
                  <a:gd name="T100" fmla="*/ 121 w 252"/>
                  <a:gd name="T101" fmla="*/ 792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51" h="792">
                    <a:moveTo>
                      <a:pt x="121" y="792"/>
                    </a:moveTo>
                    <a:lnTo>
                      <a:pt x="121" y="792"/>
                    </a:lnTo>
                    <a:lnTo>
                      <a:pt x="103" y="791"/>
                    </a:lnTo>
                    <a:lnTo>
                      <a:pt x="92" y="790"/>
                    </a:lnTo>
                    <a:lnTo>
                      <a:pt x="82" y="787"/>
                    </a:lnTo>
                    <a:lnTo>
                      <a:pt x="72" y="783"/>
                    </a:lnTo>
                    <a:lnTo>
                      <a:pt x="64" y="778"/>
                    </a:lnTo>
                    <a:lnTo>
                      <a:pt x="59" y="772"/>
                    </a:lnTo>
                    <a:lnTo>
                      <a:pt x="57" y="768"/>
                    </a:lnTo>
                    <a:lnTo>
                      <a:pt x="57" y="764"/>
                    </a:lnTo>
                    <a:lnTo>
                      <a:pt x="57" y="764"/>
                    </a:lnTo>
                    <a:lnTo>
                      <a:pt x="55" y="749"/>
                    </a:lnTo>
                    <a:lnTo>
                      <a:pt x="50" y="734"/>
                    </a:lnTo>
                    <a:lnTo>
                      <a:pt x="44" y="717"/>
                    </a:lnTo>
                    <a:lnTo>
                      <a:pt x="33" y="695"/>
                    </a:lnTo>
                    <a:lnTo>
                      <a:pt x="33" y="695"/>
                    </a:lnTo>
                    <a:lnTo>
                      <a:pt x="27" y="683"/>
                    </a:lnTo>
                    <a:lnTo>
                      <a:pt x="23" y="669"/>
                    </a:lnTo>
                    <a:lnTo>
                      <a:pt x="17" y="643"/>
                    </a:lnTo>
                    <a:lnTo>
                      <a:pt x="14" y="619"/>
                    </a:lnTo>
                    <a:lnTo>
                      <a:pt x="13" y="597"/>
                    </a:lnTo>
                    <a:lnTo>
                      <a:pt x="13" y="597"/>
                    </a:lnTo>
                    <a:lnTo>
                      <a:pt x="13" y="581"/>
                    </a:lnTo>
                    <a:lnTo>
                      <a:pt x="14" y="566"/>
                    </a:lnTo>
                    <a:lnTo>
                      <a:pt x="13" y="554"/>
                    </a:lnTo>
                    <a:lnTo>
                      <a:pt x="11" y="549"/>
                    </a:lnTo>
                    <a:lnTo>
                      <a:pt x="10" y="545"/>
                    </a:lnTo>
                    <a:lnTo>
                      <a:pt x="10" y="545"/>
                    </a:lnTo>
                    <a:lnTo>
                      <a:pt x="4" y="537"/>
                    </a:lnTo>
                    <a:lnTo>
                      <a:pt x="4" y="528"/>
                    </a:lnTo>
                    <a:lnTo>
                      <a:pt x="6" y="522"/>
                    </a:lnTo>
                    <a:lnTo>
                      <a:pt x="10" y="513"/>
                    </a:lnTo>
                    <a:lnTo>
                      <a:pt x="10" y="513"/>
                    </a:lnTo>
                    <a:lnTo>
                      <a:pt x="13" y="511"/>
                    </a:lnTo>
                    <a:lnTo>
                      <a:pt x="13" y="505"/>
                    </a:lnTo>
                    <a:lnTo>
                      <a:pt x="14" y="496"/>
                    </a:lnTo>
                    <a:lnTo>
                      <a:pt x="13" y="482"/>
                    </a:lnTo>
                    <a:lnTo>
                      <a:pt x="13" y="465"/>
                    </a:lnTo>
                    <a:lnTo>
                      <a:pt x="13" y="465"/>
                    </a:lnTo>
                    <a:lnTo>
                      <a:pt x="14" y="450"/>
                    </a:lnTo>
                    <a:lnTo>
                      <a:pt x="15" y="442"/>
                    </a:lnTo>
                    <a:lnTo>
                      <a:pt x="15" y="439"/>
                    </a:lnTo>
                    <a:lnTo>
                      <a:pt x="14" y="436"/>
                    </a:lnTo>
                    <a:lnTo>
                      <a:pt x="13" y="435"/>
                    </a:lnTo>
                    <a:lnTo>
                      <a:pt x="10" y="435"/>
                    </a:lnTo>
                    <a:lnTo>
                      <a:pt x="10" y="435"/>
                    </a:lnTo>
                    <a:lnTo>
                      <a:pt x="7" y="432"/>
                    </a:lnTo>
                    <a:lnTo>
                      <a:pt x="4" y="430"/>
                    </a:lnTo>
                    <a:lnTo>
                      <a:pt x="3" y="425"/>
                    </a:lnTo>
                    <a:lnTo>
                      <a:pt x="3" y="420"/>
                    </a:lnTo>
                    <a:lnTo>
                      <a:pt x="4" y="409"/>
                    </a:lnTo>
                    <a:lnTo>
                      <a:pt x="6" y="405"/>
                    </a:lnTo>
                    <a:lnTo>
                      <a:pt x="9" y="401"/>
                    </a:lnTo>
                    <a:lnTo>
                      <a:pt x="9" y="401"/>
                    </a:lnTo>
                    <a:lnTo>
                      <a:pt x="11" y="397"/>
                    </a:lnTo>
                    <a:lnTo>
                      <a:pt x="13" y="393"/>
                    </a:lnTo>
                    <a:lnTo>
                      <a:pt x="13" y="384"/>
                    </a:lnTo>
                    <a:lnTo>
                      <a:pt x="11" y="356"/>
                    </a:lnTo>
                    <a:lnTo>
                      <a:pt x="11" y="356"/>
                    </a:lnTo>
                    <a:lnTo>
                      <a:pt x="13" y="332"/>
                    </a:lnTo>
                    <a:lnTo>
                      <a:pt x="13" y="324"/>
                    </a:lnTo>
                    <a:lnTo>
                      <a:pt x="11" y="320"/>
                    </a:lnTo>
                    <a:lnTo>
                      <a:pt x="10" y="317"/>
                    </a:lnTo>
                    <a:lnTo>
                      <a:pt x="10" y="317"/>
                    </a:lnTo>
                    <a:lnTo>
                      <a:pt x="7" y="314"/>
                    </a:lnTo>
                    <a:lnTo>
                      <a:pt x="6" y="310"/>
                    </a:lnTo>
                    <a:lnTo>
                      <a:pt x="4" y="301"/>
                    </a:lnTo>
                    <a:lnTo>
                      <a:pt x="6" y="291"/>
                    </a:lnTo>
                    <a:lnTo>
                      <a:pt x="9" y="287"/>
                    </a:lnTo>
                    <a:lnTo>
                      <a:pt x="11" y="283"/>
                    </a:lnTo>
                    <a:lnTo>
                      <a:pt x="11" y="283"/>
                    </a:lnTo>
                    <a:lnTo>
                      <a:pt x="14" y="281"/>
                    </a:lnTo>
                    <a:lnTo>
                      <a:pt x="15" y="278"/>
                    </a:lnTo>
                    <a:lnTo>
                      <a:pt x="15" y="271"/>
                    </a:lnTo>
                    <a:lnTo>
                      <a:pt x="14" y="251"/>
                    </a:lnTo>
                    <a:lnTo>
                      <a:pt x="14" y="251"/>
                    </a:lnTo>
                    <a:lnTo>
                      <a:pt x="14" y="239"/>
                    </a:lnTo>
                    <a:lnTo>
                      <a:pt x="15" y="228"/>
                    </a:lnTo>
                    <a:lnTo>
                      <a:pt x="17" y="218"/>
                    </a:lnTo>
                    <a:lnTo>
                      <a:pt x="17" y="216"/>
                    </a:lnTo>
                    <a:lnTo>
                      <a:pt x="15" y="216"/>
                    </a:lnTo>
                    <a:lnTo>
                      <a:pt x="15" y="216"/>
                    </a:lnTo>
                    <a:lnTo>
                      <a:pt x="11" y="213"/>
                    </a:lnTo>
                    <a:lnTo>
                      <a:pt x="7" y="207"/>
                    </a:lnTo>
                    <a:lnTo>
                      <a:pt x="4" y="198"/>
                    </a:lnTo>
                    <a:lnTo>
                      <a:pt x="3" y="187"/>
                    </a:lnTo>
                    <a:lnTo>
                      <a:pt x="3" y="187"/>
                    </a:lnTo>
                    <a:lnTo>
                      <a:pt x="4" y="174"/>
                    </a:lnTo>
                    <a:lnTo>
                      <a:pt x="6" y="163"/>
                    </a:lnTo>
                    <a:lnTo>
                      <a:pt x="7" y="149"/>
                    </a:lnTo>
                    <a:lnTo>
                      <a:pt x="7" y="133"/>
                    </a:lnTo>
                    <a:lnTo>
                      <a:pt x="7" y="133"/>
                    </a:lnTo>
                    <a:lnTo>
                      <a:pt x="9" y="96"/>
                    </a:lnTo>
                    <a:lnTo>
                      <a:pt x="7" y="80"/>
                    </a:lnTo>
                    <a:lnTo>
                      <a:pt x="7" y="65"/>
                    </a:lnTo>
                    <a:lnTo>
                      <a:pt x="7" y="65"/>
                    </a:lnTo>
                    <a:lnTo>
                      <a:pt x="3" y="34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252" y="0"/>
                    </a:lnTo>
                    <a:lnTo>
                      <a:pt x="252" y="21"/>
                    </a:lnTo>
                    <a:lnTo>
                      <a:pt x="251" y="27"/>
                    </a:lnTo>
                    <a:lnTo>
                      <a:pt x="250" y="34"/>
                    </a:lnTo>
                    <a:lnTo>
                      <a:pt x="250" y="34"/>
                    </a:lnTo>
                    <a:lnTo>
                      <a:pt x="245" y="46"/>
                    </a:lnTo>
                    <a:lnTo>
                      <a:pt x="244" y="59"/>
                    </a:lnTo>
                    <a:lnTo>
                      <a:pt x="244" y="87"/>
                    </a:lnTo>
                    <a:lnTo>
                      <a:pt x="244" y="87"/>
                    </a:lnTo>
                    <a:lnTo>
                      <a:pt x="244" y="103"/>
                    </a:lnTo>
                    <a:lnTo>
                      <a:pt x="245" y="115"/>
                    </a:lnTo>
                    <a:lnTo>
                      <a:pt x="247" y="128"/>
                    </a:lnTo>
                    <a:lnTo>
                      <a:pt x="247" y="140"/>
                    </a:lnTo>
                    <a:lnTo>
                      <a:pt x="247" y="140"/>
                    </a:lnTo>
                    <a:lnTo>
                      <a:pt x="247" y="152"/>
                    </a:lnTo>
                    <a:lnTo>
                      <a:pt x="243" y="161"/>
                    </a:lnTo>
                    <a:lnTo>
                      <a:pt x="240" y="167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5" y="170"/>
                    </a:lnTo>
                    <a:lnTo>
                      <a:pt x="235" y="172"/>
                    </a:lnTo>
                    <a:lnTo>
                      <a:pt x="235" y="180"/>
                    </a:lnTo>
                    <a:lnTo>
                      <a:pt x="236" y="193"/>
                    </a:lnTo>
                    <a:lnTo>
                      <a:pt x="237" y="205"/>
                    </a:lnTo>
                    <a:lnTo>
                      <a:pt x="237" y="205"/>
                    </a:lnTo>
                    <a:lnTo>
                      <a:pt x="235" y="224"/>
                    </a:lnTo>
                    <a:lnTo>
                      <a:pt x="236" y="232"/>
                    </a:lnTo>
                    <a:lnTo>
                      <a:pt x="237" y="235"/>
                    </a:lnTo>
                    <a:lnTo>
                      <a:pt x="240" y="237"/>
                    </a:lnTo>
                    <a:lnTo>
                      <a:pt x="240" y="237"/>
                    </a:lnTo>
                    <a:lnTo>
                      <a:pt x="243" y="240"/>
                    </a:lnTo>
                    <a:lnTo>
                      <a:pt x="244" y="244"/>
                    </a:lnTo>
                    <a:lnTo>
                      <a:pt x="247" y="254"/>
                    </a:lnTo>
                    <a:lnTo>
                      <a:pt x="245" y="263"/>
                    </a:lnTo>
                    <a:lnTo>
                      <a:pt x="244" y="267"/>
                    </a:lnTo>
                    <a:lnTo>
                      <a:pt x="241" y="271"/>
                    </a:lnTo>
                    <a:lnTo>
                      <a:pt x="241" y="271"/>
                    </a:lnTo>
                    <a:lnTo>
                      <a:pt x="240" y="274"/>
                    </a:lnTo>
                    <a:lnTo>
                      <a:pt x="239" y="277"/>
                    </a:lnTo>
                    <a:lnTo>
                      <a:pt x="237" y="286"/>
                    </a:lnTo>
                    <a:lnTo>
                      <a:pt x="239" y="310"/>
                    </a:lnTo>
                    <a:lnTo>
                      <a:pt x="239" y="310"/>
                    </a:lnTo>
                    <a:lnTo>
                      <a:pt x="237" y="336"/>
                    </a:lnTo>
                    <a:lnTo>
                      <a:pt x="239" y="347"/>
                    </a:lnTo>
                    <a:lnTo>
                      <a:pt x="240" y="351"/>
                    </a:lnTo>
                    <a:lnTo>
                      <a:pt x="243" y="355"/>
                    </a:lnTo>
                    <a:lnTo>
                      <a:pt x="243" y="355"/>
                    </a:lnTo>
                    <a:lnTo>
                      <a:pt x="245" y="359"/>
                    </a:lnTo>
                    <a:lnTo>
                      <a:pt x="247" y="363"/>
                    </a:lnTo>
                    <a:lnTo>
                      <a:pt x="248" y="374"/>
                    </a:lnTo>
                    <a:lnTo>
                      <a:pt x="248" y="378"/>
                    </a:lnTo>
                    <a:lnTo>
                      <a:pt x="247" y="384"/>
                    </a:lnTo>
                    <a:lnTo>
                      <a:pt x="244" y="386"/>
                    </a:lnTo>
                    <a:lnTo>
                      <a:pt x="241" y="388"/>
                    </a:lnTo>
                    <a:lnTo>
                      <a:pt x="241" y="388"/>
                    </a:lnTo>
                    <a:lnTo>
                      <a:pt x="237" y="389"/>
                    </a:lnTo>
                    <a:lnTo>
                      <a:pt x="236" y="390"/>
                    </a:lnTo>
                    <a:lnTo>
                      <a:pt x="236" y="392"/>
                    </a:lnTo>
                    <a:lnTo>
                      <a:pt x="236" y="396"/>
                    </a:lnTo>
                    <a:lnTo>
                      <a:pt x="237" y="404"/>
                    </a:lnTo>
                    <a:lnTo>
                      <a:pt x="239" y="419"/>
                    </a:lnTo>
                    <a:lnTo>
                      <a:pt x="239" y="419"/>
                    </a:lnTo>
                    <a:lnTo>
                      <a:pt x="237" y="435"/>
                    </a:lnTo>
                    <a:lnTo>
                      <a:pt x="237" y="449"/>
                    </a:lnTo>
                    <a:lnTo>
                      <a:pt x="237" y="459"/>
                    </a:lnTo>
                    <a:lnTo>
                      <a:pt x="239" y="463"/>
                    </a:lnTo>
                    <a:lnTo>
                      <a:pt x="241" y="467"/>
                    </a:lnTo>
                    <a:lnTo>
                      <a:pt x="241" y="467"/>
                    </a:lnTo>
                    <a:lnTo>
                      <a:pt x="245" y="474"/>
                    </a:lnTo>
                    <a:lnTo>
                      <a:pt x="247" y="482"/>
                    </a:lnTo>
                    <a:lnTo>
                      <a:pt x="245" y="490"/>
                    </a:lnTo>
                    <a:lnTo>
                      <a:pt x="241" y="499"/>
                    </a:lnTo>
                    <a:lnTo>
                      <a:pt x="241" y="499"/>
                    </a:lnTo>
                    <a:lnTo>
                      <a:pt x="239" y="503"/>
                    </a:lnTo>
                    <a:lnTo>
                      <a:pt x="237" y="508"/>
                    </a:lnTo>
                    <a:lnTo>
                      <a:pt x="237" y="520"/>
                    </a:lnTo>
                    <a:lnTo>
                      <a:pt x="237" y="535"/>
                    </a:lnTo>
                    <a:lnTo>
                      <a:pt x="239" y="551"/>
                    </a:lnTo>
                    <a:lnTo>
                      <a:pt x="239" y="551"/>
                    </a:lnTo>
                    <a:lnTo>
                      <a:pt x="239" y="557"/>
                    </a:lnTo>
                    <a:lnTo>
                      <a:pt x="241" y="564"/>
                    </a:lnTo>
                    <a:lnTo>
                      <a:pt x="243" y="572"/>
                    </a:lnTo>
                    <a:lnTo>
                      <a:pt x="243" y="581"/>
                    </a:lnTo>
                    <a:lnTo>
                      <a:pt x="243" y="581"/>
                    </a:lnTo>
                    <a:lnTo>
                      <a:pt x="240" y="610"/>
                    </a:lnTo>
                    <a:lnTo>
                      <a:pt x="235" y="638"/>
                    </a:lnTo>
                    <a:lnTo>
                      <a:pt x="228" y="668"/>
                    </a:lnTo>
                    <a:lnTo>
                      <a:pt x="220" y="695"/>
                    </a:lnTo>
                    <a:lnTo>
                      <a:pt x="220" y="695"/>
                    </a:lnTo>
                    <a:lnTo>
                      <a:pt x="210" y="718"/>
                    </a:lnTo>
                    <a:lnTo>
                      <a:pt x="204" y="734"/>
                    </a:lnTo>
                    <a:lnTo>
                      <a:pt x="198" y="749"/>
                    </a:lnTo>
                    <a:lnTo>
                      <a:pt x="197" y="756"/>
                    </a:lnTo>
                    <a:lnTo>
                      <a:pt x="195" y="764"/>
                    </a:lnTo>
                    <a:lnTo>
                      <a:pt x="195" y="764"/>
                    </a:lnTo>
                    <a:lnTo>
                      <a:pt x="195" y="768"/>
                    </a:lnTo>
                    <a:lnTo>
                      <a:pt x="193" y="772"/>
                    </a:lnTo>
                    <a:lnTo>
                      <a:pt x="190" y="775"/>
                    </a:lnTo>
                    <a:lnTo>
                      <a:pt x="186" y="778"/>
                    </a:lnTo>
                    <a:lnTo>
                      <a:pt x="176" y="783"/>
                    </a:lnTo>
                    <a:lnTo>
                      <a:pt x="166" y="787"/>
                    </a:lnTo>
                    <a:lnTo>
                      <a:pt x="153" y="790"/>
                    </a:lnTo>
                    <a:lnTo>
                      <a:pt x="141" y="791"/>
                    </a:lnTo>
                    <a:lnTo>
                      <a:pt x="121" y="792"/>
                    </a:lnTo>
                    <a:lnTo>
                      <a:pt x="121" y="7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4" name="Freeform 7"/>
              <p:cNvSpPr/>
              <p:nvPr/>
            </p:nvSpPr>
            <p:spPr bwMode="auto">
              <a:xfrm>
                <a:off x="2700338" y="6330950"/>
                <a:ext cx="322263" cy="141288"/>
              </a:xfrm>
              <a:custGeom>
                <a:avLst/>
                <a:gdLst>
                  <a:gd name="T0" fmla="*/ 102 w 203"/>
                  <a:gd name="T1" fmla="*/ 0 h 89"/>
                  <a:gd name="T2" fmla="*/ 102 w 203"/>
                  <a:gd name="T3" fmla="*/ 0 h 89"/>
                  <a:gd name="T4" fmla="*/ 122 w 203"/>
                  <a:gd name="T5" fmla="*/ 1 h 89"/>
                  <a:gd name="T6" fmla="*/ 141 w 203"/>
                  <a:gd name="T7" fmla="*/ 4 h 89"/>
                  <a:gd name="T8" fmla="*/ 159 w 203"/>
                  <a:gd name="T9" fmla="*/ 8 h 89"/>
                  <a:gd name="T10" fmla="*/ 174 w 203"/>
                  <a:gd name="T11" fmla="*/ 13 h 89"/>
                  <a:gd name="T12" fmla="*/ 186 w 203"/>
                  <a:gd name="T13" fmla="*/ 20 h 89"/>
                  <a:gd name="T14" fmla="*/ 195 w 203"/>
                  <a:gd name="T15" fmla="*/ 27 h 89"/>
                  <a:gd name="T16" fmla="*/ 199 w 203"/>
                  <a:gd name="T17" fmla="*/ 31 h 89"/>
                  <a:gd name="T18" fmla="*/ 202 w 203"/>
                  <a:gd name="T19" fmla="*/ 36 h 89"/>
                  <a:gd name="T20" fmla="*/ 203 w 203"/>
                  <a:gd name="T21" fmla="*/ 40 h 89"/>
                  <a:gd name="T22" fmla="*/ 203 w 203"/>
                  <a:gd name="T23" fmla="*/ 44 h 89"/>
                  <a:gd name="T24" fmla="*/ 203 w 203"/>
                  <a:gd name="T25" fmla="*/ 44 h 89"/>
                  <a:gd name="T26" fmla="*/ 203 w 203"/>
                  <a:gd name="T27" fmla="*/ 50 h 89"/>
                  <a:gd name="T28" fmla="*/ 202 w 203"/>
                  <a:gd name="T29" fmla="*/ 54 h 89"/>
                  <a:gd name="T30" fmla="*/ 199 w 203"/>
                  <a:gd name="T31" fmla="*/ 58 h 89"/>
                  <a:gd name="T32" fmla="*/ 195 w 203"/>
                  <a:gd name="T33" fmla="*/ 62 h 89"/>
                  <a:gd name="T34" fmla="*/ 186 w 203"/>
                  <a:gd name="T35" fmla="*/ 70 h 89"/>
                  <a:gd name="T36" fmla="*/ 174 w 203"/>
                  <a:gd name="T37" fmla="*/ 77 h 89"/>
                  <a:gd name="T38" fmla="*/ 159 w 203"/>
                  <a:gd name="T39" fmla="*/ 82 h 89"/>
                  <a:gd name="T40" fmla="*/ 141 w 203"/>
                  <a:gd name="T41" fmla="*/ 86 h 89"/>
                  <a:gd name="T42" fmla="*/ 122 w 203"/>
                  <a:gd name="T43" fmla="*/ 89 h 89"/>
                  <a:gd name="T44" fmla="*/ 102 w 203"/>
                  <a:gd name="T45" fmla="*/ 89 h 89"/>
                  <a:gd name="T46" fmla="*/ 102 w 203"/>
                  <a:gd name="T47" fmla="*/ 89 h 89"/>
                  <a:gd name="T48" fmla="*/ 81 w 203"/>
                  <a:gd name="T49" fmla="*/ 89 h 89"/>
                  <a:gd name="T50" fmla="*/ 62 w 203"/>
                  <a:gd name="T51" fmla="*/ 86 h 89"/>
                  <a:gd name="T52" fmla="*/ 45 w 203"/>
                  <a:gd name="T53" fmla="*/ 82 h 89"/>
                  <a:gd name="T54" fmla="*/ 30 w 203"/>
                  <a:gd name="T55" fmla="*/ 77 h 89"/>
                  <a:gd name="T56" fmla="*/ 18 w 203"/>
                  <a:gd name="T57" fmla="*/ 70 h 89"/>
                  <a:gd name="T58" fmla="*/ 8 w 203"/>
                  <a:gd name="T59" fmla="*/ 62 h 89"/>
                  <a:gd name="T60" fmla="*/ 4 w 203"/>
                  <a:gd name="T61" fmla="*/ 58 h 89"/>
                  <a:gd name="T62" fmla="*/ 2 w 203"/>
                  <a:gd name="T63" fmla="*/ 54 h 89"/>
                  <a:gd name="T64" fmla="*/ 0 w 203"/>
                  <a:gd name="T65" fmla="*/ 50 h 89"/>
                  <a:gd name="T66" fmla="*/ 0 w 203"/>
                  <a:gd name="T67" fmla="*/ 44 h 89"/>
                  <a:gd name="T68" fmla="*/ 0 w 203"/>
                  <a:gd name="T69" fmla="*/ 44 h 89"/>
                  <a:gd name="T70" fmla="*/ 0 w 203"/>
                  <a:gd name="T71" fmla="*/ 40 h 89"/>
                  <a:gd name="T72" fmla="*/ 2 w 203"/>
                  <a:gd name="T73" fmla="*/ 36 h 89"/>
                  <a:gd name="T74" fmla="*/ 4 w 203"/>
                  <a:gd name="T75" fmla="*/ 31 h 89"/>
                  <a:gd name="T76" fmla="*/ 8 w 203"/>
                  <a:gd name="T77" fmla="*/ 27 h 89"/>
                  <a:gd name="T78" fmla="*/ 18 w 203"/>
                  <a:gd name="T79" fmla="*/ 20 h 89"/>
                  <a:gd name="T80" fmla="*/ 30 w 203"/>
                  <a:gd name="T81" fmla="*/ 13 h 89"/>
                  <a:gd name="T82" fmla="*/ 45 w 203"/>
                  <a:gd name="T83" fmla="*/ 8 h 89"/>
                  <a:gd name="T84" fmla="*/ 62 w 203"/>
                  <a:gd name="T85" fmla="*/ 4 h 89"/>
                  <a:gd name="T86" fmla="*/ 81 w 203"/>
                  <a:gd name="T87" fmla="*/ 1 h 89"/>
                  <a:gd name="T88" fmla="*/ 102 w 203"/>
                  <a:gd name="T89" fmla="*/ 0 h 89"/>
                  <a:gd name="T90" fmla="*/ 102 w 203"/>
                  <a:gd name="T91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03" h="89">
                    <a:moveTo>
                      <a:pt x="102" y="0"/>
                    </a:moveTo>
                    <a:lnTo>
                      <a:pt x="102" y="0"/>
                    </a:lnTo>
                    <a:lnTo>
                      <a:pt x="122" y="1"/>
                    </a:lnTo>
                    <a:lnTo>
                      <a:pt x="141" y="4"/>
                    </a:lnTo>
                    <a:lnTo>
                      <a:pt x="159" y="8"/>
                    </a:lnTo>
                    <a:lnTo>
                      <a:pt x="174" y="13"/>
                    </a:lnTo>
                    <a:lnTo>
                      <a:pt x="186" y="20"/>
                    </a:lnTo>
                    <a:lnTo>
                      <a:pt x="195" y="27"/>
                    </a:lnTo>
                    <a:lnTo>
                      <a:pt x="199" y="31"/>
                    </a:lnTo>
                    <a:lnTo>
                      <a:pt x="202" y="36"/>
                    </a:lnTo>
                    <a:lnTo>
                      <a:pt x="203" y="40"/>
                    </a:lnTo>
                    <a:lnTo>
                      <a:pt x="203" y="44"/>
                    </a:lnTo>
                    <a:lnTo>
                      <a:pt x="203" y="44"/>
                    </a:lnTo>
                    <a:lnTo>
                      <a:pt x="203" y="50"/>
                    </a:lnTo>
                    <a:lnTo>
                      <a:pt x="202" y="54"/>
                    </a:lnTo>
                    <a:lnTo>
                      <a:pt x="199" y="58"/>
                    </a:lnTo>
                    <a:lnTo>
                      <a:pt x="195" y="62"/>
                    </a:lnTo>
                    <a:lnTo>
                      <a:pt x="186" y="70"/>
                    </a:lnTo>
                    <a:lnTo>
                      <a:pt x="174" y="77"/>
                    </a:lnTo>
                    <a:lnTo>
                      <a:pt x="159" y="82"/>
                    </a:lnTo>
                    <a:lnTo>
                      <a:pt x="141" y="86"/>
                    </a:lnTo>
                    <a:lnTo>
                      <a:pt x="122" y="89"/>
                    </a:lnTo>
                    <a:lnTo>
                      <a:pt x="102" y="89"/>
                    </a:lnTo>
                    <a:lnTo>
                      <a:pt x="102" y="89"/>
                    </a:lnTo>
                    <a:lnTo>
                      <a:pt x="81" y="89"/>
                    </a:lnTo>
                    <a:lnTo>
                      <a:pt x="62" y="86"/>
                    </a:lnTo>
                    <a:lnTo>
                      <a:pt x="45" y="82"/>
                    </a:lnTo>
                    <a:lnTo>
                      <a:pt x="30" y="77"/>
                    </a:lnTo>
                    <a:lnTo>
                      <a:pt x="18" y="70"/>
                    </a:lnTo>
                    <a:lnTo>
                      <a:pt x="8" y="62"/>
                    </a:lnTo>
                    <a:lnTo>
                      <a:pt x="4" y="58"/>
                    </a:lnTo>
                    <a:lnTo>
                      <a:pt x="2" y="54"/>
                    </a:lnTo>
                    <a:lnTo>
                      <a:pt x="0" y="50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40"/>
                    </a:lnTo>
                    <a:lnTo>
                      <a:pt x="2" y="36"/>
                    </a:lnTo>
                    <a:lnTo>
                      <a:pt x="4" y="31"/>
                    </a:lnTo>
                    <a:lnTo>
                      <a:pt x="8" y="27"/>
                    </a:lnTo>
                    <a:lnTo>
                      <a:pt x="18" y="20"/>
                    </a:lnTo>
                    <a:lnTo>
                      <a:pt x="30" y="13"/>
                    </a:lnTo>
                    <a:lnTo>
                      <a:pt x="45" y="8"/>
                    </a:lnTo>
                    <a:lnTo>
                      <a:pt x="62" y="4"/>
                    </a:lnTo>
                    <a:lnTo>
                      <a:pt x="81" y="1"/>
                    </a:lnTo>
                    <a:lnTo>
                      <a:pt x="102" y="0"/>
                    </a:lnTo>
                    <a:lnTo>
                      <a:pt x="10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5" name="Freeform 8"/>
              <p:cNvSpPr/>
              <p:nvPr/>
            </p:nvSpPr>
            <p:spPr bwMode="auto">
              <a:xfrm>
                <a:off x="2579688" y="6265863"/>
                <a:ext cx="563563" cy="157163"/>
              </a:xfrm>
              <a:custGeom>
                <a:avLst/>
                <a:gdLst>
                  <a:gd name="T0" fmla="*/ 178 w 355"/>
                  <a:gd name="T1" fmla="*/ 0 h 99"/>
                  <a:gd name="T2" fmla="*/ 178 w 355"/>
                  <a:gd name="T3" fmla="*/ 0 h 99"/>
                  <a:gd name="T4" fmla="*/ 213 w 355"/>
                  <a:gd name="T5" fmla="*/ 1 h 99"/>
                  <a:gd name="T6" fmla="*/ 247 w 355"/>
                  <a:gd name="T7" fmla="*/ 4 h 99"/>
                  <a:gd name="T8" fmla="*/ 277 w 355"/>
                  <a:gd name="T9" fmla="*/ 8 h 99"/>
                  <a:gd name="T10" fmla="*/ 302 w 355"/>
                  <a:gd name="T11" fmla="*/ 15 h 99"/>
                  <a:gd name="T12" fmla="*/ 324 w 355"/>
                  <a:gd name="T13" fmla="*/ 22 h 99"/>
                  <a:gd name="T14" fmla="*/ 333 w 355"/>
                  <a:gd name="T15" fmla="*/ 26 h 99"/>
                  <a:gd name="T16" fmla="*/ 340 w 355"/>
                  <a:gd name="T17" fmla="*/ 30 h 99"/>
                  <a:gd name="T18" fmla="*/ 347 w 355"/>
                  <a:gd name="T19" fmla="*/ 34 h 99"/>
                  <a:gd name="T20" fmla="*/ 351 w 355"/>
                  <a:gd name="T21" fmla="*/ 39 h 99"/>
                  <a:gd name="T22" fmla="*/ 354 w 355"/>
                  <a:gd name="T23" fmla="*/ 45 h 99"/>
                  <a:gd name="T24" fmla="*/ 355 w 355"/>
                  <a:gd name="T25" fmla="*/ 49 h 99"/>
                  <a:gd name="T26" fmla="*/ 355 w 355"/>
                  <a:gd name="T27" fmla="*/ 49 h 99"/>
                  <a:gd name="T28" fmla="*/ 354 w 355"/>
                  <a:gd name="T29" fmla="*/ 54 h 99"/>
                  <a:gd name="T30" fmla="*/ 351 w 355"/>
                  <a:gd name="T31" fmla="*/ 60 h 99"/>
                  <a:gd name="T32" fmla="*/ 347 w 355"/>
                  <a:gd name="T33" fmla="*/ 64 h 99"/>
                  <a:gd name="T34" fmla="*/ 340 w 355"/>
                  <a:gd name="T35" fmla="*/ 68 h 99"/>
                  <a:gd name="T36" fmla="*/ 333 w 355"/>
                  <a:gd name="T37" fmla="*/ 73 h 99"/>
                  <a:gd name="T38" fmla="*/ 324 w 355"/>
                  <a:gd name="T39" fmla="*/ 77 h 99"/>
                  <a:gd name="T40" fmla="*/ 302 w 355"/>
                  <a:gd name="T41" fmla="*/ 84 h 99"/>
                  <a:gd name="T42" fmla="*/ 277 w 355"/>
                  <a:gd name="T43" fmla="*/ 89 h 99"/>
                  <a:gd name="T44" fmla="*/ 247 w 355"/>
                  <a:gd name="T45" fmla="*/ 95 h 99"/>
                  <a:gd name="T46" fmla="*/ 213 w 355"/>
                  <a:gd name="T47" fmla="*/ 98 h 99"/>
                  <a:gd name="T48" fmla="*/ 178 w 355"/>
                  <a:gd name="T49" fmla="*/ 99 h 99"/>
                  <a:gd name="T50" fmla="*/ 178 w 355"/>
                  <a:gd name="T51" fmla="*/ 99 h 99"/>
                  <a:gd name="T52" fmla="*/ 143 w 355"/>
                  <a:gd name="T53" fmla="*/ 98 h 99"/>
                  <a:gd name="T54" fmla="*/ 109 w 355"/>
                  <a:gd name="T55" fmla="*/ 95 h 99"/>
                  <a:gd name="T56" fmla="*/ 79 w 355"/>
                  <a:gd name="T57" fmla="*/ 89 h 99"/>
                  <a:gd name="T58" fmla="*/ 53 w 355"/>
                  <a:gd name="T59" fmla="*/ 84 h 99"/>
                  <a:gd name="T60" fmla="*/ 31 w 355"/>
                  <a:gd name="T61" fmla="*/ 77 h 99"/>
                  <a:gd name="T62" fmla="*/ 22 w 355"/>
                  <a:gd name="T63" fmla="*/ 73 h 99"/>
                  <a:gd name="T64" fmla="*/ 15 w 355"/>
                  <a:gd name="T65" fmla="*/ 68 h 99"/>
                  <a:gd name="T66" fmla="*/ 8 w 355"/>
                  <a:gd name="T67" fmla="*/ 64 h 99"/>
                  <a:gd name="T68" fmla="*/ 4 w 355"/>
                  <a:gd name="T69" fmla="*/ 60 h 99"/>
                  <a:gd name="T70" fmla="*/ 2 w 355"/>
                  <a:gd name="T71" fmla="*/ 54 h 99"/>
                  <a:gd name="T72" fmla="*/ 0 w 355"/>
                  <a:gd name="T73" fmla="*/ 49 h 99"/>
                  <a:gd name="T74" fmla="*/ 0 w 355"/>
                  <a:gd name="T75" fmla="*/ 49 h 99"/>
                  <a:gd name="T76" fmla="*/ 2 w 355"/>
                  <a:gd name="T77" fmla="*/ 45 h 99"/>
                  <a:gd name="T78" fmla="*/ 4 w 355"/>
                  <a:gd name="T79" fmla="*/ 39 h 99"/>
                  <a:gd name="T80" fmla="*/ 8 w 355"/>
                  <a:gd name="T81" fmla="*/ 34 h 99"/>
                  <a:gd name="T82" fmla="*/ 15 w 355"/>
                  <a:gd name="T83" fmla="*/ 30 h 99"/>
                  <a:gd name="T84" fmla="*/ 22 w 355"/>
                  <a:gd name="T85" fmla="*/ 26 h 99"/>
                  <a:gd name="T86" fmla="*/ 31 w 355"/>
                  <a:gd name="T87" fmla="*/ 22 h 99"/>
                  <a:gd name="T88" fmla="*/ 53 w 355"/>
                  <a:gd name="T89" fmla="*/ 15 h 99"/>
                  <a:gd name="T90" fmla="*/ 79 w 355"/>
                  <a:gd name="T91" fmla="*/ 8 h 99"/>
                  <a:gd name="T92" fmla="*/ 109 w 355"/>
                  <a:gd name="T93" fmla="*/ 4 h 99"/>
                  <a:gd name="T94" fmla="*/ 143 w 355"/>
                  <a:gd name="T95" fmla="*/ 1 h 99"/>
                  <a:gd name="T96" fmla="*/ 178 w 355"/>
                  <a:gd name="T97" fmla="*/ 0 h 99"/>
                  <a:gd name="T98" fmla="*/ 178 w 355"/>
                  <a:gd name="T9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55" h="99">
                    <a:moveTo>
                      <a:pt x="178" y="0"/>
                    </a:moveTo>
                    <a:lnTo>
                      <a:pt x="178" y="0"/>
                    </a:lnTo>
                    <a:lnTo>
                      <a:pt x="213" y="1"/>
                    </a:lnTo>
                    <a:lnTo>
                      <a:pt x="247" y="4"/>
                    </a:lnTo>
                    <a:lnTo>
                      <a:pt x="277" y="8"/>
                    </a:lnTo>
                    <a:lnTo>
                      <a:pt x="302" y="15"/>
                    </a:lnTo>
                    <a:lnTo>
                      <a:pt x="324" y="22"/>
                    </a:lnTo>
                    <a:lnTo>
                      <a:pt x="333" y="26"/>
                    </a:lnTo>
                    <a:lnTo>
                      <a:pt x="340" y="30"/>
                    </a:lnTo>
                    <a:lnTo>
                      <a:pt x="347" y="34"/>
                    </a:lnTo>
                    <a:lnTo>
                      <a:pt x="351" y="39"/>
                    </a:lnTo>
                    <a:lnTo>
                      <a:pt x="354" y="45"/>
                    </a:lnTo>
                    <a:lnTo>
                      <a:pt x="355" y="49"/>
                    </a:lnTo>
                    <a:lnTo>
                      <a:pt x="355" y="49"/>
                    </a:lnTo>
                    <a:lnTo>
                      <a:pt x="354" y="54"/>
                    </a:lnTo>
                    <a:lnTo>
                      <a:pt x="351" y="60"/>
                    </a:lnTo>
                    <a:lnTo>
                      <a:pt x="347" y="64"/>
                    </a:lnTo>
                    <a:lnTo>
                      <a:pt x="340" y="68"/>
                    </a:lnTo>
                    <a:lnTo>
                      <a:pt x="333" y="73"/>
                    </a:lnTo>
                    <a:lnTo>
                      <a:pt x="324" y="77"/>
                    </a:lnTo>
                    <a:lnTo>
                      <a:pt x="302" y="84"/>
                    </a:lnTo>
                    <a:lnTo>
                      <a:pt x="277" y="89"/>
                    </a:lnTo>
                    <a:lnTo>
                      <a:pt x="247" y="95"/>
                    </a:lnTo>
                    <a:lnTo>
                      <a:pt x="213" y="98"/>
                    </a:lnTo>
                    <a:lnTo>
                      <a:pt x="178" y="99"/>
                    </a:lnTo>
                    <a:lnTo>
                      <a:pt x="178" y="99"/>
                    </a:lnTo>
                    <a:lnTo>
                      <a:pt x="143" y="98"/>
                    </a:lnTo>
                    <a:lnTo>
                      <a:pt x="109" y="95"/>
                    </a:lnTo>
                    <a:lnTo>
                      <a:pt x="79" y="89"/>
                    </a:lnTo>
                    <a:lnTo>
                      <a:pt x="53" y="84"/>
                    </a:lnTo>
                    <a:lnTo>
                      <a:pt x="31" y="77"/>
                    </a:lnTo>
                    <a:lnTo>
                      <a:pt x="22" y="73"/>
                    </a:lnTo>
                    <a:lnTo>
                      <a:pt x="15" y="68"/>
                    </a:lnTo>
                    <a:lnTo>
                      <a:pt x="8" y="64"/>
                    </a:lnTo>
                    <a:lnTo>
                      <a:pt x="4" y="60"/>
                    </a:lnTo>
                    <a:lnTo>
                      <a:pt x="2" y="54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5"/>
                    </a:lnTo>
                    <a:lnTo>
                      <a:pt x="4" y="39"/>
                    </a:lnTo>
                    <a:lnTo>
                      <a:pt x="8" y="34"/>
                    </a:lnTo>
                    <a:lnTo>
                      <a:pt x="15" y="30"/>
                    </a:lnTo>
                    <a:lnTo>
                      <a:pt x="22" y="26"/>
                    </a:lnTo>
                    <a:lnTo>
                      <a:pt x="31" y="22"/>
                    </a:lnTo>
                    <a:lnTo>
                      <a:pt x="53" y="15"/>
                    </a:lnTo>
                    <a:lnTo>
                      <a:pt x="79" y="8"/>
                    </a:lnTo>
                    <a:lnTo>
                      <a:pt x="109" y="4"/>
                    </a:lnTo>
                    <a:lnTo>
                      <a:pt x="143" y="1"/>
                    </a:lnTo>
                    <a:lnTo>
                      <a:pt x="178" y="0"/>
                    </a:lnTo>
                    <a:lnTo>
                      <a:pt x="17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6" name="Freeform 9"/>
              <p:cNvSpPr/>
              <p:nvPr/>
            </p:nvSpPr>
            <p:spPr bwMode="auto">
              <a:xfrm>
                <a:off x="2505076" y="6310313"/>
                <a:ext cx="714375" cy="58738"/>
              </a:xfrm>
              <a:custGeom>
                <a:avLst/>
                <a:gdLst>
                  <a:gd name="T0" fmla="*/ 207 w 450"/>
                  <a:gd name="T1" fmla="*/ 37 h 37"/>
                  <a:gd name="T2" fmla="*/ 207 w 450"/>
                  <a:gd name="T3" fmla="*/ 37 h 37"/>
                  <a:gd name="T4" fmla="*/ 149 w 450"/>
                  <a:gd name="T5" fmla="*/ 37 h 37"/>
                  <a:gd name="T6" fmla="*/ 115 w 450"/>
                  <a:gd name="T7" fmla="*/ 34 h 37"/>
                  <a:gd name="T8" fmla="*/ 83 w 450"/>
                  <a:gd name="T9" fmla="*/ 32 h 37"/>
                  <a:gd name="T10" fmla="*/ 53 w 450"/>
                  <a:gd name="T11" fmla="*/ 29 h 37"/>
                  <a:gd name="T12" fmla="*/ 27 w 450"/>
                  <a:gd name="T13" fmla="*/ 23 h 37"/>
                  <a:gd name="T14" fmla="*/ 18 w 450"/>
                  <a:gd name="T15" fmla="*/ 21 h 37"/>
                  <a:gd name="T16" fmla="*/ 9 w 450"/>
                  <a:gd name="T17" fmla="*/ 18 h 37"/>
                  <a:gd name="T18" fmla="*/ 5 w 450"/>
                  <a:gd name="T19" fmla="*/ 15 h 37"/>
                  <a:gd name="T20" fmla="*/ 3 w 450"/>
                  <a:gd name="T21" fmla="*/ 11 h 37"/>
                  <a:gd name="T22" fmla="*/ 3 w 450"/>
                  <a:gd name="T23" fmla="*/ 11 h 37"/>
                  <a:gd name="T24" fmla="*/ 0 w 450"/>
                  <a:gd name="T25" fmla="*/ 2 h 37"/>
                  <a:gd name="T26" fmla="*/ 0 w 450"/>
                  <a:gd name="T27" fmla="*/ 2 h 37"/>
                  <a:gd name="T28" fmla="*/ 19 w 450"/>
                  <a:gd name="T29" fmla="*/ 7 h 37"/>
                  <a:gd name="T30" fmla="*/ 42 w 450"/>
                  <a:gd name="T31" fmla="*/ 10 h 37"/>
                  <a:gd name="T32" fmla="*/ 69 w 450"/>
                  <a:gd name="T33" fmla="*/ 14 h 37"/>
                  <a:gd name="T34" fmla="*/ 97 w 450"/>
                  <a:gd name="T35" fmla="*/ 15 h 37"/>
                  <a:gd name="T36" fmla="*/ 156 w 450"/>
                  <a:gd name="T37" fmla="*/ 19 h 37"/>
                  <a:gd name="T38" fmla="*/ 206 w 450"/>
                  <a:gd name="T39" fmla="*/ 19 h 37"/>
                  <a:gd name="T40" fmla="*/ 206 w 450"/>
                  <a:gd name="T41" fmla="*/ 19 h 37"/>
                  <a:gd name="T42" fmla="*/ 263 w 450"/>
                  <a:gd name="T43" fmla="*/ 18 h 37"/>
                  <a:gd name="T44" fmla="*/ 332 w 450"/>
                  <a:gd name="T45" fmla="*/ 15 h 37"/>
                  <a:gd name="T46" fmla="*/ 367 w 450"/>
                  <a:gd name="T47" fmla="*/ 13 h 37"/>
                  <a:gd name="T48" fmla="*/ 399 w 450"/>
                  <a:gd name="T49" fmla="*/ 10 h 37"/>
                  <a:gd name="T50" fmla="*/ 428 w 450"/>
                  <a:gd name="T51" fmla="*/ 6 h 37"/>
                  <a:gd name="T52" fmla="*/ 450 w 450"/>
                  <a:gd name="T53" fmla="*/ 0 h 37"/>
                  <a:gd name="T54" fmla="*/ 450 w 450"/>
                  <a:gd name="T55" fmla="*/ 0 h 37"/>
                  <a:gd name="T56" fmla="*/ 447 w 450"/>
                  <a:gd name="T57" fmla="*/ 11 h 37"/>
                  <a:gd name="T58" fmla="*/ 447 w 450"/>
                  <a:gd name="T59" fmla="*/ 11 h 37"/>
                  <a:gd name="T60" fmla="*/ 444 w 450"/>
                  <a:gd name="T61" fmla="*/ 15 h 37"/>
                  <a:gd name="T62" fmla="*/ 437 w 450"/>
                  <a:gd name="T63" fmla="*/ 18 h 37"/>
                  <a:gd name="T64" fmla="*/ 429 w 450"/>
                  <a:gd name="T65" fmla="*/ 21 h 37"/>
                  <a:gd name="T66" fmla="*/ 417 w 450"/>
                  <a:gd name="T67" fmla="*/ 23 h 37"/>
                  <a:gd name="T68" fmla="*/ 386 w 450"/>
                  <a:gd name="T69" fmla="*/ 29 h 37"/>
                  <a:gd name="T70" fmla="*/ 351 w 450"/>
                  <a:gd name="T71" fmla="*/ 32 h 37"/>
                  <a:gd name="T72" fmla="*/ 311 w 450"/>
                  <a:gd name="T73" fmla="*/ 34 h 37"/>
                  <a:gd name="T74" fmla="*/ 272 w 450"/>
                  <a:gd name="T75" fmla="*/ 37 h 37"/>
                  <a:gd name="T76" fmla="*/ 207 w 450"/>
                  <a:gd name="T77" fmla="*/ 37 h 37"/>
                  <a:gd name="T78" fmla="*/ 207 w 450"/>
                  <a:gd name="T7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0" h="37">
                    <a:moveTo>
                      <a:pt x="207" y="37"/>
                    </a:moveTo>
                    <a:lnTo>
                      <a:pt x="207" y="37"/>
                    </a:lnTo>
                    <a:lnTo>
                      <a:pt x="149" y="37"/>
                    </a:lnTo>
                    <a:lnTo>
                      <a:pt x="115" y="34"/>
                    </a:lnTo>
                    <a:lnTo>
                      <a:pt x="83" y="32"/>
                    </a:lnTo>
                    <a:lnTo>
                      <a:pt x="53" y="29"/>
                    </a:lnTo>
                    <a:lnTo>
                      <a:pt x="27" y="23"/>
                    </a:lnTo>
                    <a:lnTo>
                      <a:pt x="18" y="21"/>
                    </a:lnTo>
                    <a:lnTo>
                      <a:pt x="9" y="18"/>
                    </a:lnTo>
                    <a:lnTo>
                      <a:pt x="5" y="15"/>
                    </a:lnTo>
                    <a:lnTo>
                      <a:pt x="3" y="11"/>
                    </a:lnTo>
                    <a:lnTo>
                      <a:pt x="3" y="1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9" y="7"/>
                    </a:lnTo>
                    <a:lnTo>
                      <a:pt x="42" y="10"/>
                    </a:lnTo>
                    <a:lnTo>
                      <a:pt x="69" y="14"/>
                    </a:lnTo>
                    <a:lnTo>
                      <a:pt x="97" y="15"/>
                    </a:lnTo>
                    <a:lnTo>
                      <a:pt x="156" y="19"/>
                    </a:lnTo>
                    <a:lnTo>
                      <a:pt x="206" y="19"/>
                    </a:lnTo>
                    <a:lnTo>
                      <a:pt x="206" y="19"/>
                    </a:lnTo>
                    <a:lnTo>
                      <a:pt x="263" y="18"/>
                    </a:lnTo>
                    <a:lnTo>
                      <a:pt x="332" y="15"/>
                    </a:lnTo>
                    <a:lnTo>
                      <a:pt x="367" y="13"/>
                    </a:lnTo>
                    <a:lnTo>
                      <a:pt x="399" y="10"/>
                    </a:lnTo>
                    <a:lnTo>
                      <a:pt x="428" y="6"/>
                    </a:lnTo>
                    <a:lnTo>
                      <a:pt x="450" y="0"/>
                    </a:lnTo>
                    <a:lnTo>
                      <a:pt x="450" y="0"/>
                    </a:lnTo>
                    <a:lnTo>
                      <a:pt x="447" y="11"/>
                    </a:lnTo>
                    <a:lnTo>
                      <a:pt x="447" y="11"/>
                    </a:lnTo>
                    <a:lnTo>
                      <a:pt x="444" y="15"/>
                    </a:lnTo>
                    <a:lnTo>
                      <a:pt x="437" y="18"/>
                    </a:lnTo>
                    <a:lnTo>
                      <a:pt x="429" y="21"/>
                    </a:lnTo>
                    <a:lnTo>
                      <a:pt x="417" y="23"/>
                    </a:lnTo>
                    <a:lnTo>
                      <a:pt x="386" y="29"/>
                    </a:lnTo>
                    <a:lnTo>
                      <a:pt x="351" y="32"/>
                    </a:lnTo>
                    <a:lnTo>
                      <a:pt x="311" y="34"/>
                    </a:lnTo>
                    <a:lnTo>
                      <a:pt x="272" y="37"/>
                    </a:lnTo>
                    <a:lnTo>
                      <a:pt x="207" y="37"/>
                    </a:lnTo>
                    <a:lnTo>
                      <a:pt x="207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7" name="Freeform 10"/>
              <p:cNvSpPr/>
              <p:nvPr/>
            </p:nvSpPr>
            <p:spPr bwMode="auto">
              <a:xfrm>
                <a:off x="2212976" y="5440363"/>
                <a:ext cx="1306513" cy="96838"/>
              </a:xfrm>
              <a:custGeom>
                <a:avLst/>
                <a:gdLst>
                  <a:gd name="T0" fmla="*/ 20 w 823"/>
                  <a:gd name="T1" fmla="*/ 37 h 61"/>
                  <a:gd name="T2" fmla="*/ 788 w 823"/>
                  <a:gd name="T3" fmla="*/ 0 h 61"/>
                  <a:gd name="T4" fmla="*/ 788 w 823"/>
                  <a:gd name="T5" fmla="*/ 0 h 61"/>
                  <a:gd name="T6" fmla="*/ 788 w 823"/>
                  <a:gd name="T7" fmla="*/ 4 h 61"/>
                  <a:gd name="T8" fmla="*/ 791 w 823"/>
                  <a:gd name="T9" fmla="*/ 7 h 61"/>
                  <a:gd name="T10" fmla="*/ 795 w 823"/>
                  <a:gd name="T11" fmla="*/ 10 h 61"/>
                  <a:gd name="T12" fmla="*/ 804 w 823"/>
                  <a:gd name="T13" fmla="*/ 12 h 61"/>
                  <a:gd name="T14" fmla="*/ 804 w 823"/>
                  <a:gd name="T15" fmla="*/ 12 h 61"/>
                  <a:gd name="T16" fmla="*/ 810 w 823"/>
                  <a:gd name="T17" fmla="*/ 15 h 61"/>
                  <a:gd name="T18" fmla="*/ 816 w 823"/>
                  <a:gd name="T19" fmla="*/ 16 h 61"/>
                  <a:gd name="T20" fmla="*/ 820 w 823"/>
                  <a:gd name="T21" fmla="*/ 19 h 61"/>
                  <a:gd name="T22" fmla="*/ 823 w 823"/>
                  <a:gd name="T23" fmla="*/ 23 h 61"/>
                  <a:gd name="T24" fmla="*/ 0 w 823"/>
                  <a:gd name="T25" fmla="*/ 61 h 61"/>
                  <a:gd name="T26" fmla="*/ 0 w 823"/>
                  <a:gd name="T27" fmla="*/ 61 h 61"/>
                  <a:gd name="T28" fmla="*/ 8 w 823"/>
                  <a:gd name="T29" fmla="*/ 58 h 61"/>
                  <a:gd name="T30" fmla="*/ 8 w 823"/>
                  <a:gd name="T31" fmla="*/ 58 h 61"/>
                  <a:gd name="T32" fmla="*/ 15 w 823"/>
                  <a:gd name="T33" fmla="*/ 57 h 61"/>
                  <a:gd name="T34" fmla="*/ 20 w 823"/>
                  <a:gd name="T35" fmla="*/ 54 h 61"/>
                  <a:gd name="T36" fmla="*/ 23 w 823"/>
                  <a:gd name="T37" fmla="*/ 52 h 61"/>
                  <a:gd name="T38" fmla="*/ 24 w 823"/>
                  <a:gd name="T39" fmla="*/ 49 h 61"/>
                  <a:gd name="T40" fmla="*/ 24 w 823"/>
                  <a:gd name="T41" fmla="*/ 46 h 61"/>
                  <a:gd name="T42" fmla="*/ 23 w 823"/>
                  <a:gd name="T43" fmla="*/ 43 h 61"/>
                  <a:gd name="T44" fmla="*/ 20 w 823"/>
                  <a:gd name="T45" fmla="*/ 37 h 61"/>
                  <a:gd name="T46" fmla="*/ 20 w 823"/>
                  <a:gd name="T47" fmla="*/ 3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823" h="61">
                    <a:moveTo>
                      <a:pt x="20" y="37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88" y="4"/>
                    </a:lnTo>
                    <a:lnTo>
                      <a:pt x="791" y="7"/>
                    </a:lnTo>
                    <a:lnTo>
                      <a:pt x="795" y="10"/>
                    </a:lnTo>
                    <a:lnTo>
                      <a:pt x="804" y="12"/>
                    </a:lnTo>
                    <a:lnTo>
                      <a:pt x="804" y="12"/>
                    </a:lnTo>
                    <a:lnTo>
                      <a:pt x="810" y="15"/>
                    </a:lnTo>
                    <a:lnTo>
                      <a:pt x="816" y="16"/>
                    </a:lnTo>
                    <a:lnTo>
                      <a:pt x="820" y="19"/>
                    </a:lnTo>
                    <a:lnTo>
                      <a:pt x="823" y="2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8" y="58"/>
                    </a:lnTo>
                    <a:lnTo>
                      <a:pt x="8" y="58"/>
                    </a:lnTo>
                    <a:lnTo>
                      <a:pt x="15" y="57"/>
                    </a:lnTo>
                    <a:lnTo>
                      <a:pt x="20" y="54"/>
                    </a:lnTo>
                    <a:lnTo>
                      <a:pt x="23" y="52"/>
                    </a:lnTo>
                    <a:lnTo>
                      <a:pt x="24" y="49"/>
                    </a:lnTo>
                    <a:lnTo>
                      <a:pt x="24" y="46"/>
                    </a:lnTo>
                    <a:lnTo>
                      <a:pt x="23" y="43"/>
                    </a:lnTo>
                    <a:lnTo>
                      <a:pt x="20" y="37"/>
                    </a:lnTo>
                    <a:lnTo>
                      <a:pt x="20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8" name="Freeform 11"/>
              <p:cNvSpPr/>
              <p:nvPr/>
            </p:nvSpPr>
            <p:spPr bwMode="auto">
              <a:xfrm>
                <a:off x="2189163" y="5332413"/>
                <a:ext cx="1325563" cy="100013"/>
              </a:xfrm>
              <a:custGeom>
                <a:avLst/>
                <a:gdLst>
                  <a:gd name="T0" fmla="*/ 0 w 835"/>
                  <a:gd name="T1" fmla="*/ 40 h 63"/>
                  <a:gd name="T2" fmla="*/ 835 w 835"/>
                  <a:gd name="T3" fmla="*/ 0 h 63"/>
                  <a:gd name="T4" fmla="*/ 835 w 835"/>
                  <a:gd name="T5" fmla="*/ 0 h 63"/>
                  <a:gd name="T6" fmla="*/ 829 w 835"/>
                  <a:gd name="T7" fmla="*/ 6 h 63"/>
                  <a:gd name="T8" fmla="*/ 821 w 835"/>
                  <a:gd name="T9" fmla="*/ 9 h 63"/>
                  <a:gd name="T10" fmla="*/ 812 w 835"/>
                  <a:gd name="T11" fmla="*/ 11 h 63"/>
                  <a:gd name="T12" fmla="*/ 806 w 835"/>
                  <a:gd name="T13" fmla="*/ 11 h 63"/>
                  <a:gd name="T14" fmla="*/ 806 w 835"/>
                  <a:gd name="T15" fmla="*/ 11 h 63"/>
                  <a:gd name="T16" fmla="*/ 800 w 835"/>
                  <a:gd name="T17" fmla="*/ 13 h 63"/>
                  <a:gd name="T18" fmla="*/ 800 w 835"/>
                  <a:gd name="T19" fmla="*/ 14 h 63"/>
                  <a:gd name="T20" fmla="*/ 800 w 835"/>
                  <a:gd name="T21" fmla="*/ 17 h 63"/>
                  <a:gd name="T22" fmla="*/ 802 w 835"/>
                  <a:gd name="T23" fmla="*/ 21 h 63"/>
                  <a:gd name="T24" fmla="*/ 804 w 835"/>
                  <a:gd name="T25" fmla="*/ 26 h 63"/>
                  <a:gd name="T26" fmla="*/ 42 w 835"/>
                  <a:gd name="T27" fmla="*/ 63 h 63"/>
                  <a:gd name="T28" fmla="*/ 42 w 835"/>
                  <a:gd name="T29" fmla="*/ 63 h 63"/>
                  <a:gd name="T30" fmla="*/ 42 w 835"/>
                  <a:gd name="T31" fmla="*/ 60 h 63"/>
                  <a:gd name="T32" fmla="*/ 41 w 835"/>
                  <a:gd name="T33" fmla="*/ 60 h 63"/>
                  <a:gd name="T34" fmla="*/ 36 w 835"/>
                  <a:gd name="T35" fmla="*/ 59 h 63"/>
                  <a:gd name="T36" fmla="*/ 36 w 835"/>
                  <a:gd name="T37" fmla="*/ 59 h 63"/>
                  <a:gd name="T38" fmla="*/ 27 w 835"/>
                  <a:gd name="T39" fmla="*/ 57 h 63"/>
                  <a:gd name="T40" fmla="*/ 16 w 835"/>
                  <a:gd name="T41" fmla="*/ 53 h 63"/>
                  <a:gd name="T42" fmla="*/ 7 w 835"/>
                  <a:gd name="T43" fmla="*/ 48 h 63"/>
                  <a:gd name="T44" fmla="*/ 3 w 835"/>
                  <a:gd name="T45" fmla="*/ 44 h 63"/>
                  <a:gd name="T46" fmla="*/ 0 w 835"/>
                  <a:gd name="T47" fmla="*/ 40 h 63"/>
                  <a:gd name="T48" fmla="*/ 0 w 835"/>
                  <a:gd name="T49" fmla="*/ 4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35" h="62">
                    <a:moveTo>
                      <a:pt x="0" y="40"/>
                    </a:moveTo>
                    <a:lnTo>
                      <a:pt x="835" y="0"/>
                    </a:lnTo>
                    <a:lnTo>
                      <a:pt x="835" y="0"/>
                    </a:lnTo>
                    <a:lnTo>
                      <a:pt x="829" y="6"/>
                    </a:lnTo>
                    <a:lnTo>
                      <a:pt x="821" y="9"/>
                    </a:lnTo>
                    <a:lnTo>
                      <a:pt x="812" y="11"/>
                    </a:lnTo>
                    <a:lnTo>
                      <a:pt x="806" y="11"/>
                    </a:lnTo>
                    <a:lnTo>
                      <a:pt x="806" y="11"/>
                    </a:lnTo>
                    <a:lnTo>
                      <a:pt x="800" y="13"/>
                    </a:lnTo>
                    <a:lnTo>
                      <a:pt x="800" y="14"/>
                    </a:lnTo>
                    <a:lnTo>
                      <a:pt x="800" y="17"/>
                    </a:lnTo>
                    <a:lnTo>
                      <a:pt x="802" y="21"/>
                    </a:lnTo>
                    <a:lnTo>
                      <a:pt x="804" y="26"/>
                    </a:lnTo>
                    <a:lnTo>
                      <a:pt x="42" y="63"/>
                    </a:lnTo>
                    <a:lnTo>
                      <a:pt x="42" y="63"/>
                    </a:lnTo>
                    <a:lnTo>
                      <a:pt x="42" y="60"/>
                    </a:lnTo>
                    <a:lnTo>
                      <a:pt x="41" y="60"/>
                    </a:lnTo>
                    <a:lnTo>
                      <a:pt x="36" y="59"/>
                    </a:lnTo>
                    <a:lnTo>
                      <a:pt x="36" y="59"/>
                    </a:lnTo>
                    <a:lnTo>
                      <a:pt x="27" y="57"/>
                    </a:lnTo>
                    <a:lnTo>
                      <a:pt x="16" y="53"/>
                    </a:lnTo>
                    <a:lnTo>
                      <a:pt x="7" y="48"/>
                    </a:lnTo>
                    <a:lnTo>
                      <a:pt x="3" y="44"/>
                    </a:lnTo>
                    <a:lnTo>
                      <a:pt x="0" y="40"/>
                    </a:lnTo>
                    <a:lnTo>
                      <a:pt x="0" y="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9" name="Freeform 12"/>
              <p:cNvSpPr/>
              <p:nvPr/>
            </p:nvSpPr>
            <p:spPr bwMode="auto">
              <a:xfrm>
                <a:off x="2216151" y="5529263"/>
                <a:ext cx="1268413" cy="96838"/>
              </a:xfrm>
              <a:custGeom>
                <a:avLst/>
                <a:gdLst>
                  <a:gd name="T0" fmla="*/ 0 w 799"/>
                  <a:gd name="T1" fmla="*/ 36 h 61"/>
                  <a:gd name="T2" fmla="*/ 795 w 799"/>
                  <a:gd name="T3" fmla="*/ 0 h 61"/>
                  <a:gd name="T4" fmla="*/ 795 w 799"/>
                  <a:gd name="T5" fmla="*/ 0 h 61"/>
                  <a:gd name="T6" fmla="*/ 794 w 799"/>
                  <a:gd name="T7" fmla="*/ 4 h 61"/>
                  <a:gd name="T8" fmla="*/ 795 w 799"/>
                  <a:gd name="T9" fmla="*/ 10 h 61"/>
                  <a:gd name="T10" fmla="*/ 799 w 799"/>
                  <a:gd name="T11" fmla="*/ 23 h 61"/>
                  <a:gd name="T12" fmla="*/ 11 w 799"/>
                  <a:gd name="T13" fmla="*/ 61 h 61"/>
                  <a:gd name="T14" fmla="*/ 11 w 799"/>
                  <a:gd name="T15" fmla="*/ 61 h 61"/>
                  <a:gd name="T16" fmla="*/ 13 w 799"/>
                  <a:gd name="T17" fmla="*/ 52 h 61"/>
                  <a:gd name="T18" fmla="*/ 13 w 799"/>
                  <a:gd name="T19" fmla="*/ 46 h 61"/>
                  <a:gd name="T20" fmla="*/ 11 w 799"/>
                  <a:gd name="T21" fmla="*/ 43 h 61"/>
                  <a:gd name="T22" fmla="*/ 10 w 799"/>
                  <a:gd name="T23" fmla="*/ 40 h 61"/>
                  <a:gd name="T24" fmla="*/ 6 w 799"/>
                  <a:gd name="T25" fmla="*/ 39 h 61"/>
                  <a:gd name="T26" fmla="*/ 0 w 799"/>
                  <a:gd name="T27" fmla="*/ 36 h 61"/>
                  <a:gd name="T28" fmla="*/ 0 w 799"/>
                  <a:gd name="T29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99" h="61">
                    <a:moveTo>
                      <a:pt x="0" y="36"/>
                    </a:moveTo>
                    <a:lnTo>
                      <a:pt x="795" y="0"/>
                    </a:lnTo>
                    <a:lnTo>
                      <a:pt x="795" y="0"/>
                    </a:lnTo>
                    <a:lnTo>
                      <a:pt x="794" y="4"/>
                    </a:lnTo>
                    <a:lnTo>
                      <a:pt x="795" y="10"/>
                    </a:lnTo>
                    <a:lnTo>
                      <a:pt x="799" y="23"/>
                    </a:lnTo>
                    <a:lnTo>
                      <a:pt x="11" y="61"/>
                    </a:lnTo>
                    <a:lnTo>
                      <a:pt x="11" y="61"/>
                    </a:lnTo>
                    <a:lnTo>
                      <a:pt x="13" y="52"/>
                    </a:lnTo>
                    <a:lnTo>
                      <a:pt x="13" y="46"/>
                    </a:lnTo>
                    <a:lnTo>
                      <a:pt x="11" y="43"/>
                    </a:lnTo>
                    <a:lnTo>
                      <a:pt x="10" y="40"/>
                    </a:lnTo>
                    <a:lnTo>
                      <a:pt x="6" y="39"/>
                    </a:lnTo>
                    <a:lnTo>
                      <a:pt x="0" y="36"/>
                    </a:lnTo>
                    <a:lnTo>
                      <a:pt x="0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0" name="Freeform 13"/>
              <p:cNvSpPr/>
              <p:nvPr/>
            </p:nvSpPr>
            <p:spPr bwMode="auto">
              <a:xfrm>
                <a:off x="2227263" y="5614988"/>
                <a:ext cx="1285875" cy="96838"/>
              </a:xfrm>
              <a:custGeom>
                <a:avLst/>
                <a:gdLst>
                  <a:gd name="T0" fmla="*/ 3 w 810"/>
                  <a:gd name="T1" fmla="*/ 36 h 61"/>
                  <a:gd name="T2" fmla="*/ 788 w 810"/>
                  <a:gd name="T3" fmla="*/ 0 h 61"/>
                  <a:gd name="T4" fmla="*/ 788 w 810"/>
                  <a:gd name="T5" fmla="*/ 0 h 61"/>
                  <a:gd name="T6" fmla="*/ 788 w 810"/>
                  <a:gd name="T7" fmla="*/ 5 h 61"/>
                  <a:gd name="T8" fmla="*/ 790 w 810"/>
                  <a:gd name="T9" fmla="*/ 11 h 61"/>
                  <a:gd name="T10" fmla="*/ 795 w 810"/>
                  <a:gd name="T11" fmla="*/ 16 h 61"/>
                  <a:gd name="T12" fmla="*/ 803 w 810"/>
                  <a:gd name="T13" fmla="*/ 20 h 61"/>
                  <a:gd name="T14" fmla="*/ 803 w 810"/>
                  <a:gd name="T15" fmla="*/ 20 h 61"/>
                  <a:gd name="T16" fmla="*/ 810 w 810"/>
                  <a:gd name="T17" fmla="*/ 23 h 61"/>
                  <a:gd name="T18" fmla="*/ 0 w 810"/>
                  <a:gd name="T19" fmla="*/ 61 h 61"/>
                  <a:gd name="T20" fmla="*/ 0 w 810"/>
                  <a:gd name="T21" fmla="*/ 61 h 61"/>
                  <a:gd name="T22" fmla="*/ 4 w 810"/>
                  <a:gd name="T23" fmla="*/ 55 h 61"/>
                  <a:gd name="T24" fmla="*/ 6 w 810"/>
                  <a:gd name="T25" fmla="*/ 50 h 61"/>
                  <a:gd name="T26" fmla="*/ 4 w 810"/>
                  <a:gd name="T27" fmla="*/ 43 h 61"/>
                  <a:gd name="T28" fmla="*/ 3 w 810"/>
                  <a:gd name="T29" fmla="*/ 36 h 61"/>
                  <a:gd name="T30" fmla="*/ 3 w 810"/>
                  <a:gd name="T31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10" h="61">
                    <a:moveTo>
                      <a:pt x="3" y="36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88" y="5"/>
                    </a:lnTo>
                    <a:lnTo>
                      <a:pt x="790" y="11"/>
                    </a:lnTo>
                    <a:lnTo>
                      <a:pt x="795" y="16"/>
                    </a:lnTo>
                    <a:lnTo>
                      <a:pt x="803" y="20"/>
                    </a:lnTo>
                    <a:lnTo>
                      <a:pt x="803" y="20"/>
                    </a:lnTo>
                    <a:lnTo>
                      <a:pt x="810" y="2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4" y="55"/>
                    </a:lnTo>
                    <a:lnTo>
                      <a:pt x="6" y="50"/>
                    </a:lnTo>
                    <a:lnTo>
                      <a:pt x="4" y="43"/>
                    </a:lnTo>
                    <a:lnTo>
                      <a:pt x="3" y="36"/>
                    </a:lnTo>
                    <a:lnTo>
                      <a:pt x="3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1" name="Freeform 14"/>
              <p:cNvSpPr/>
              <p:nvPr/>
            </p:nvSpPr>
            <p:spPr bwMode="auto">
              <a:xfrm>
                <a:off x="2219326" y="5713413"/>
                <a:ext cx="1262063" cy="96838"/>
              </a:xfrm>
              <a:custGeom>
                <a:avLst/>
                <a:gdLst>
                  <a:gd name="T0" fmla="*/ 0 w 795"/>
                  <a:gd name="T1" fmla="*/ 38 h 61"/>
                  <a:gd name="T2" fmla="*/ 788 w 795"/>
                  <a:gd name="T3" fmla="*/ 0 h 61"/>
                  <a:gd name="T4" fmla="*/ 788 w 795"/>
                  <a:gd name="T5" fmla="*/ 0 h 61"/>
                  <a:gd name="T6" fmla="*/ 792 w 795"/>
                  <a:gd name="T7" fmla="*/ 8 h 61"/>
                  <a:gd name="T8" fmla="*/ 795 w 795"/>
                  <a:gd name="T9" fmla="*/ 15 h 61"/>
                  <a:gd name="T10" fmla="*/ 795 w 795"/>
                  <a:gd name="T11" fmla="*/ 22 h 61"/>
                  <a:gd name="T12" fmla="*/ 795 w 795"/>
                  <a:gd name="T13" fmla="*/ 22 h 61"/>
                  <a:gd name="T14" fmla="*/ 795 w 795"/>
                  <a:gd name="T15" fmla="*/ 24 h 61"/>
                  <a:gd name="T16" fmla="*/ 9 w 795"/>
                  <a:gd name="T17" fmla="*/ 61 h 61"/>
                  <a:gd name="T18" fmla="*/ 9 w 795"/>
                  <a:gd name="T19" fmla="*/ 61 h 61"/>
                  <a:gd name="T20" fmla="*/ 11 w 795"/>
                  <a:gd name="T21" fmla="*/ 56 h 61"/>
                  <a:gd name="T22" fmla="*/ 13 w 795"/>
                  <a:gd name="T23" fmla="*/ 50 h 61"/>
                  <a:gd name="T24" fmla="*/ 17 w 795"/>
                  <a:gd name="T25" fmla="*/ 43 h 61"/>
                  <a:gd name="T26" fmla="*/ 17 w 795"/>
                  <a:gd name="T27" fmla="*/ 41 h 61"/>
                  <a:gd name="T28" fmla="*/ 15 w 795"/>
                  <a:gd name="T29" fmla="*/ 39 h 61"/>
                  <a:gd name="T30" fmla="*/ 9 w 795"/>
                  <a:gd name="T31" fmla="*/ 38 h 61"/>
                  <a:gd name="T32" fmla="*/ 0 w 795"/>
                  <a:gd name="T33" fmla="*/ 38 h 61"/>
                  <a:gd name="T34" fmla="*/ 0 w 795"/>
                  <a:gd name="T35" fmla="*/ 3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95" h="61">
                    <a:moveTo>
                      <a:pt x="0" y="38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92" y="8"/>
                    </a:lnTo>
                    <a:lnTo>
                      <a:pt x="795" y="15"/>
                    </a:lnTo>
                    <a:lnTo>
                      <a:pt x="795" y="22"/>
                    </a:lnTo>
                    <a:lnTo>
                      <a:pt x="795" y="22"/>
                    </a:lnTo>
                    <a:lnTo>
                      <a:pt x="795" y="2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11" y="56"/>
                    </a:lnTo>
                    <a:lnTo>
                      <a:pt x="13" y="50"/>
                    </a:lnTo>
                    <a:lnTo>
                      <a:pt x="17" y="43"/>
                    </a:lnTo>
                    <a:lnTo>
                      <a:pt x="17" y="41"/>
                    </a:lnTo>
                    <a:lnTo>
                      <a:pt x="15" y="39"/>
                    </a:lnTo>
                    <a:lnTo>
                      <a:pt x="9" y="38"/>
                    </a:lnTo>
                    <a:lnTo>
                      <a:pt x="0" y="38"/>
                    </a:lnTo>
                    <a:lnTo>
                      <a:pt x="0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2" name="Freeform 15"/>
              <p:cNvSpPr/>
              <p:nvPr/>
            </p:nvSpPr>
            <p:spPr bwMode="auto">
              <a:xfrm>
                <a:off x="2214563" y="5803900"/>
                <a:ext cx="1306513" cy="96838"/>
              </a:xfrm>
              <a:custGeom>
                <a:avLst/>
                <a:gdLst>
                  <a:gd name="T0" fmla="*/ 15 w 823"/>
                  <a:gd name="T1" fmla="*/ 36 h 61"/>
                  <a:gd name="T2" fmla="*/ 794 w 823"/>
                  <a:gd name="T3" fmla="*/ 0 h 61"/>
                  <a:gd name="T4" fmla="*/ 794 w 823"/>
                  <a:gd name="T5" fmla="*/ 0 h 61"/>
                  <a:gd name="T6" fmla="*/ 794 w 823"/>
                  <a:gd name="T7" fmla="*/ 4 h 61"/>
                  <a:gd name="T8" fmla="*/ 796 w 823"/>
                  <a:gd name="T9" fmla="*/ 7 h 61"/>
                  <a:gd name="T10" fmla="*/ 800 w 823"/>
                  <a:gd name="T11" fmla="*/ 11 h 61"/>
                  <a:gd name="T12" fmla="*/ 807 w 823"/>
                  <a:gd name="T13" fmla="*/ 13 h 61"/>
                  <a:gd name="T14" fmla="*/ 807 w 823"/>
                  <a:gd name="T15" fmla="*/ 13 h 61"/>
                  <a:gd name="T16" fmla="*/ 817 w 823"/>
                  <a:gd name="T17" fmla="*/ 18 h 61"/>
                  <a:gd name="T18" fmla="*/ 823 w 823"/>
                  <a:gd name="T19" fmla="*/ 22 h 61"/>
                  <a:gd name="T20" fmla="*/ 0 w 823"/>
                  <a:gd name="T21" fmla="*/ 61 h 61"/>
                  <a:gd name="T22" fmla="*/ 0 w 823"/>
                  <a:gd name="T23" fmla="*/ 61 h 61"/>
                  <a:gd name="T24" fmla="*/ 3 w 823"/>
                  <a:gd name="T25" fmla="*/ 59 h 61"/>
                  <a:gd name="T26" fmla="*/ 3 w 823"/>
                  <a:gd name="T27" fmla="*/ 59 h 61"/>
                  <a:gd name="T28" fmla="*/ 11 w 823"/>
                  <a:gd name="T29" fmla="*/ 55 h 61"/>
                  <a:gd name="T30" fmla="*/ 14 w 823"/>
                  <a:gd name="T31" fmla="*/ 53 h 61"/>
                  <a:gd name="T32" fmla="*/ 15 w 823"/>
                  <a:gd name="T33" fmla="*/ 50 h 61"/>
                  <a:gd name="T34" fmla="*/ 16 w 823"/>
                  <a:gd name="T35" fmla="*/ 43 h 61"/>
                  <a:gd name="T36" fmla="*/ 15 w 823"/>
                  <a:gd name="T37" fmla="*/ 36 h 61"/>
                  <a:gd name="T38" fmla="*/ 15 w 823"/>
                  <a:gd name="T39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23" h="61">
                    <a:moveTo>
                      <a:pt x="15" y="36"/>
                    </a:moveTo>
                    <a:lnTo>
                      <a:pt x="794" y="0"/>
                    </a:lnTo>
                    <a:lnTo>
                      <a:pt x="794" y="0"/>
                    </a:lnTo>
                    <a:lnTo>
                      <a:pt x="794" y="4"/>
                    </a:lnTo>
                    <a:lnTo>
                      <a:pt x="796" y="7"/>
                    </a:lnTo>
                    <a:lnTo>
                      <a:pt x="800" y="11"/>
                    </a:lnTo>
                    <a:lnTo>
                      <a:pt x="807" y="13"/>
                    </a:lnTo>
                    <a:lnTo>
                      <a:pt x="807" y="13"/>
                    </a:lnTo>
                    <a:lnTo>
                      <a:pt x="817" y="18"/>
                    </a:lnTo>
                    <a:lnTo>
                      <a:pt x="823" y="22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3" y="59"/>
                    </a:lnTo>
                    <a:lnTo>
                      <a:pt x="3" y="59"/>
                    </a:lnTo>
                    <a:lnTo>
                      <a:pt x="11" y="55"/>
                    </a:lnTo>
                    <a:lnTo>
                      <a:pt x="14" y="53"/>
                    </a:lnTo>
                    <a:lnTo>
                      <a:pt x="15" y="50"/>
                    </a:lnTo>
                    <a:lnTo>
                      <a:pt x="16" y="43"/>
                    </a:lnTo>
                    <a:lnTo>
                      <a:pt x="15" y="36"/>
                    </a:lnTo>
                    <a:lnTo>
                      <a:pt x="15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3" name="Freeform 16"/>
              <p:cNvSpPr/>
              <p:nvPr/>
            </p:nvSpPr>
            <p:spPr bwMode="auto">
              <a:xfrm>
                <a:off x="2227263" y="5895975"/>
                <a:ext cx="1250950" cy="96838"/>
              </a:xfrm>
              <a:custGeom>
                <a:avLst/>
                <a:gdLst>
                  <a:gd name="T0" fmla="*/ 0 w 788"/>
                  <a:gd name="T1" fmla="*/ 37 h 61"/>
                  <a:gd name="T2" fmla="*/ 786 w 788"/>
                  <a:gd name="T3" fmla="*/ 0 h 61"/>
                  <a:gd name="T4" fmla="*/ 786 w 788"/>
                  <a:gd name="T5" fmla="*/ 0 h 61"/>
                  <a:gd name="T6" fmla="*/ 784 w 788"/>
                  <a:gd name="T7" fmla="*/ 6 h 61"/>
                  <a:gd name="T8" fmla="*/ 786 w 788"/>
                  <a:gd name="T9" fmla="*/ 11 h 61"/>
                  <a:gd name="T10" fmla="*/ 788 w 788"/>
                  <a:gd name="T11" fmla="*/ 25 h 61"/>
                  <a:gd name="T12" fmla="*/ 7 w 788"/>
                  <a:gd name="T13" fmla="*/ 61 h 61"/>
                  <a:gd name="T14" fmla="*/ 7 w 788"/>
                  <a:gd name="T15" fmla="*/ 61 h 61"/>
                  <a:gd name="T16" fmla="*/ 8 w 788"/>
                  <a:gd name="T17" fmla="*/ 54 h 61"/>
                  <a:gd name="T18" fmla="*/ 8 w 788"/>
                  <a:gd name="T19" fmla="*/ 48 h 61"/>
                  <a:gd name="T20" fmla="*/ 6 w 788"/>
                  <a:gd name="T21" fmla="*/ 42 h 61"/>
                  <a:gd name="T22" fmla="*/ 0 w 788"/>
                  <a:gd name="T23" fmla="*/ 37 h 61"/>
                  <a:gd name="T24" fmla="*/ 0 w 788"/>
                  <a:gd name="T25" fmla="*/ 3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61">
                    <a:moveTo>
                      <a:pt x="0" y="37"/>
                    </a:moveTo>
                    <a:lnTo>
                      <a:pt x="786" y="0"/>
                    </a:lnTo>
                    <a:lnTo>
                      <a:pt x="786" y="0"/>
                    </a:lnTo>
                    <a:lnTo>
                      <a:pt x="784" y="6"/>
                    </a:lnTo>
                    <a:lnTo>
                      <a:pt x="786" y="11"/>
                    </a:lnTo>
                    <a:lnTo>
                      <a:pt x="788" y="25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8" y="54"/>
                    </a:lnTo>
                    <a:lnTo>
                      <a:pt x="8" y="48"/>
                    </a:lnTo>
                    <a:lnTo>
                      <a:pt x="6" y="42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4" name="Freeform 17"/>
              <p:cNvSpPr/>
              <p:nvPr/>
            </p:nvSpPr>
            <p:spPr bwMode="auto">
              <a:xfrm>
                <a:off x="2246313" y="6029325"/>
                <a:ext cx="1254125" cy="311150"/>
              </a:xfrm>
              <a:custGeom>
                <a:avLst/>
                <a:gdLst>
                  <a:gd name="T0" fmla="*/ 370 w 790"/>
                  <a:gd name="T1" fmla="*/ 196 h 196"/>
                  <a:gd name="T2" fmla="*/ 370 w 790"/>
                  <a:gd name="T3" fmla="*/ 196 h 196"/>
                  <a:gd name="T4" fmla="*/ 305 w 790"/>
                  <a:gd name="T5" fmla="*/ 195 h 196"/>
                  <a:gd name="T6" fmla="*/ 269 w 790"/>
                  <a:gd name="T7" fmla="*/ 194 h 196"/>
                  <a:gd name="T8" fmla="*/ 233 w 790"/>
                  <a:gd name="T9" fmla="*/ 191 h 196"/>
                  <a:gd name="T10" fmla="*/ 201 w 790"/>
                  <a:gd name="T11" fmla="*/ 187 h 196"/>
                  <a:gd name="T12" fmla="*/ 172 w 790"/>
                  <a:gd name="T13" fmla="*/ 182 h 196"/>
                  <a:gd name="T14" fmla="*/ 163 w 790"/>
                  <a:gd name="T15" fmla="*/ 179 h 196"/>
                  <a:gd name="T16" fmla="*/ 155 w 790"/>
                  <a:gd name="T17" fmla="*/ 176 h 196"/>
                  <a:gd name="T18" fmla="*/ 148 w 790"/>
                  <a:gd name="T19" fmla="*/ 172 h 196"/>
                  <a:gd name="T20" fmla="*/ 147 w 790"/>
                  <a:gd name="T21" fmla="*/ 168 h 196"/>
                  <a:gd name="T22" fmla="*/ 147 w 790"/>
                  <a:gd name="T23" fmla="*/ 168 h 196"/>
                  <a:gd name="T24" fmla="*/ 144 w 790"/>
                  <a:gd name="T25" fmla="*/ 160 h 196"/>
                  <a:gd name="T26" fmla="*/ 140 w 790"/>
                  <a:gd name="T27" fmla="*/ 153 h 196"/>
                  <a:gd name="T28" fmla="*/ 133 w 790"/>
                  <a:gd name="T29" fmla="*/ 145 h 196"/>
                  <a:gd name="T30" fmla="*/ 125 w 790"/>
                  <a:gd name="T31" fmla="*/ 138 h 196"/>
                  <a:gd name="T32" fmla="*/ 99 w 790"/>
                  <a:gd name="T33" fmla="*/ 121 h 196"/>
                  <a:gd name="T34" fmla="*/ 64 w 790"/>
                  <a:gd name="T35" fmla="*/ 99 h 196"/>
                  <a:gd name="T36" fmla="*/ 64 w 790"/>
                  <a:gd name="T37" fmla="*/ 99 h 196"/>
                  <a:gd name="T38" fmla="*/ 52 w 790"/>
                  <a:gd name="T39" fmla="*/ 92 h 196"/>
                  <a:gd name="T40" fmla="*/ 42 w 790"/>
                  <a:gd name="T41" fmla="*/ 84 h 196"/>
                  <a:gd name="T42" fmla="*/ 33 w 790"/>
                  <a:gd name="T43" fmla="*/ 76 h 196"/>
                  <a:gd name="T44" fmla="*/ 23 w 790"/>
                  <a:gd name="T45" fmla="*/ 68 h 196"/>
                  <a:gd name="T46" fmla="*/ 11 w 790"/>
                  <a:gd name="T47" fmla="*/ 53 h 196"/>
                  <a:gd name="T48" fmla="*/ 0 w 790"/>
                  <a:gd name="T49" fmla="*/ 37 h 196"/>
                  <a:gd name="T50" fmla="*/ 790 w 790"/>
                  <a:gd name="T51" fmla="*/ 0 h 196"/>
                  <a:gd name="T52" fmla="*/ 790 w 790"/>
                  <a:gd name="T53" fmla="*/ 0 h 196"/>
                  <a:gd name="T54" fmla="*/ 786 w 790"/>
                  <a:gd name="T55" fmla="*/ 12 h 196"/>
                  <a:gd name="T56" fmla="*/ 778 w 790"/>
                  <a:gd name="T57" fmla="*/ 24 h 196"/>
                  <a:gd name="T58" fmla="*/ 770 w 790"/>
                  <a:gd name="T59" fmla="*/ 38 h 196"/>
                  <a:gd name="T60" fmla="*/ 760 w 790"/>
                  <a:gd name="T61" fmla="*/ 50 h 196"/>
                  <a:gd name="T62" fmla="*/ 749 w 790"/>
                  <a:gd name="T63" fmla="*/ 62 h 196"/>
                  <a:gd name="T64" fmla="*/ 738 w 790"/>
                  <a:gd name="T65" fmla="*/ 76 h 196"/>
                  <a:gd name="T66" fmla="*/ 711 w 790"/>
                  <a:gd name="T67" fmla="*/ 99 h 196"/>
                  <a:gd name="T68" fmla="*/ 711 w 790"/>
                  <a:gd name="T69" fmla="*/ 99 h 196"/>
                  <a:gd name="T70" fmla="*/ 696 w 790"/>
                  <a:gd name="T71" fmla="*/ 111 h 196"/>
                  <a:gd name="T72" fmla="*/ 682 w 790"/>
                  <a:gd name="T73" fmla="*/ 122 h 196"/>
                  <a:gd name="T74" fmla="*/ 657 w 790"/>
                  <a:gd name="T75" fmla="*/ 138 h 196"/>
                  <a:gd name="T76" fmla="*/ 646 w 790"/>
                  <a:gd name="T77" fmla="*/ 146 h 196"/>
                  <a:gd name="T78" fmla="*/ 638 w 790"/>
                  <a:gd name="T79" fmla="*/ 153 h 196"/>
                  <a:gd name="T80" fmla="*/ 633 w 790"/>
                  <a:gd name="T81" fmla="*/ 160 h 196"/>
                  <a:gd name="T82" fmla="*/ 630 w 790"/>
                  <a:gd name="T83" fmla="*/ 168 h 196"/>
                  <a:gd name="T84" fmla="*/ 630 w 790"/>
                  <a:gd name="T85" fmla="*/ 168 h 196"/>
                  <a:gd name="T86" fmla="*/ 629 w 790"/>
                  <a:gd name="T87" fmla="*/ 169 h 196"/>
                  <a:gd name="T88" fmla="*/ 627 w 790"/>
                  <a:gd name="T89" fmla="*/ 172 h 196"/>
                  <a:gd name="T90" fmla="*/ 621 w 790"/>
                  <a:gd name="T91" fmla="*/ 176 h 196"/>
                  <a:gd name="T92" fmla="*/ 610 w 790"/>
                  <a:gd name="T93" fmla="*/ 179 h 196"/>
                  <a:gd name="T94" fmla="*/ 598 w 790"/>
                  <a:gd name="T95" fmla="*/ 182 h 196"/>
                  <a:gd name="T96" fmla="*/ 564 w 790"/>
                  <a:gd name="T97" fmla="*/ 187 h 196"/>
                  <a:gd name="T98" fmla="*/ 525 w 790"/>
                  <a:gd name="T99" fmla="*/ 191 h 196"/>
                  <a:gd name="T100" fmla="*/ 483 w 790"/>
                  <a:gd name="T101" fmla="*/ 194 h 196"/>
                  <a:gd name="T102" fmla="*/ 439 w 790"/>
                  <a:gd name="T103" fmla="*/ 195 h 196"/>
                  <a:gd name="T104" fmla="*/ 370 w 790"/>
                  <a:gd name="T105" fmla="*/ 196 h 196"/>
                  <a:gd name="T106" fmla="*/ 370 w 790"/>
                  <a:gd name="T107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90" h="196">
                    <a:moveTo>
                      <a:pt x="370" y="196"/>
                    </a:moveTo>
                    <a:lnTo>
                      <a:pt x="370" y="196"/>
                    </a:lnTo>
                    <a:lnTo>
                      <a:pt x="305" y="195"/>
                    </a:lnTo>
                    <a:lnTo>
                      <a:pt x="269" y="194"/>
                    </a:lnTo>
                    <a:lnTo>
                      <a:pt x="233" y="191"/>
                    </a:lnTo>
                    <a:lnTo>
                      <a:pt x="201" y="187"/>
                    </a:lnTo>
                    <a:lnTo>
                      <a:pt x="172" y="182"/>
                    </a:lnTo>
                    <a:lnTo>
                      <a:pt x="163" y="179"/>
                    </a:lnTo>
                    <a:lnTo>
                      <a:pt x="155" y="176"/>
                    </a:lnTo>
                    <a:lnTo>
                      <a:pt x="148" y="172"/>
                    </a:lnTo>
                    <a:lnTo>
                      <a:pt x="147" y="168"/>
                    </a:lnTo>
                    <a:lnTo>
                      <a:pt x="147" y="168"/>
                    </a:lnTo>
                    <a:lnTo>
                      <a:pt x="144" y="160"/>
                    </a:lnTo>
                    <a:lnTo>
                      <a:pt x="140" y="153"/>
                    </a:lnTo>
                    <a:lnTo>
                      <a:pt x="133" y="145"/>
                    </a:lnTo>
                    <a:lnTo>
                      <a:pt x="125" y="138"/>
                    </a:lnTo>
                    <a:lnTo>
                      <a:pt x="99" y="121"/>
                    </a:lnTo>
                    <a:lnTo>
                      <a:pt x="64" y="99"/>
                    </a:lnTo>
                    <a:lnTo>
                      <a:pt x="64" y="99"/>
                    </a:lnTo>
                    <a:lnTo>
                      <a:pt x="52" y="92"/>
                    </a:lnTo>
                    <a:lnTo>
                      <a:pt x="42" y="84"/>
                    </a:lnTo>
                    <a:lnTo>
                      <a:pt x="33" y="76"/>
                    </a:lnTo>
                    <a:lnTo>
                      <a:pt x="23" y="68"/>
                    </a:lnTo>
                    <a:lnTo>
                      <a:pt x="11" y="53"/>
                    </a:lnTo>
                    <a:lnTo>
                      <a:pt x="0" y="37"/>
                    </a:lnTo>
                    <a:lnTo>
                      <a:pt x="790" y="0"/>
                    </a:lnTo>
                    <a:lnTo>
                      <a:pt x="790" y="0"/>
                    </a:lnTo>
                    <a:lnTo>
                      <a:pt x="786" y="12"/>
                    </a:lnTo>
                    <a:lnTo>
                      <a:pt x="778" y="24"/>
                    </a:lnTo>
                    <a:lnTo>
                      <a:pt x="770" y="38"/>
                    </a:lnTo>
                    <a:lnTo>
                      <a:pt x="760" y="50"/>
                    </a:lnTo>
                    <a:lnTo>
                      <a:pt x="749" y="62"/>
                    </a:lnTo>
                    <a:lnTo>
                      <a:pt x="738" y="76"/>
                    </a:lnTo>
                    <a:lnTo>
                      <a:pt x="711" y="99"/>
                    </a:lnTo>
                    <a:lnTo>
                      <a:pt x="711" y="99"/>
                    </a:lnTo>
                    <a:lnTo>
                      <a:pt x="696" y="111"/>
                    </a:lnTo>
                    <a:lnTo>
                      <a:pt x="682" y="122"/>
                    </a:lnTo>
                    <a:lnTo>
                      <a:pt x="657" y="138"/>
                    </a:lnTo>
                    <a:lnTo>
                      <a:pt x="646" y="146"/>
                    </a:lnTo>
                    <a:lnTo>
                      <a:pt x="638" y="153"/>
                    </a:lnTo>
                    <a:lnTo>
                      <a:pt x="633" y="160"/>
                    </a:lnTo>
                    <a:lnTo>
                      <a:pt x="630" y="168"/>
                    </a:lnTo>
                    <a:lnTo>
                      <a:pt x="630" y="168"/>
                    </a:lnTo>
                    <a:lnTo>
                      <a:pt x="629" y="169"/>
                    </a:lnTo>
                    <a:lnTo>
                      <a:pt x="627" y="172"/>
                    </a:lnTo>
                    <a:lnTo>
                      <a:pt x="621" y="176"/>
                    </a:lnTo>
                    <a:lnTo>
                      <a:pt x="610" y="179"/>
                    </a:lnTo>
                    <a:lnTo>
                      <a:pt x="598" y="182"/>
                    </a:lnTo>
                    <a:lnTo>
                      <a:pt x="564" y="187"/>
                    </a:lnTo>
                    <a:lnTo>
                      <a:pt x="525" y="191"/>
                    </a:lnTo>
                    <a:lnTo>
                      <a:pt x="483" y="194"/>
                    </a:lnTo>
                    <a:lnTo>
                      <a:pt x="439" y="195"/>
                    </a:lnTo>
                    <a:lnTo>
                      <a:pt x="370" y="196"/>
                    </a:lnTo>
                    <a:lnTo>
                      <a:pt x="370" y="1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5" name="Freeform 18"/>
              <p:cNvSpPr/>
              <p:nvPr/>
            </p:nvSpPr>
            <p:spPr bwMode="auto">
              <a:xfrm>
                <a:off x="2470151" y="6061075"/>
                <a:ext cx="361950" cy="279400"/>
              </a:xfrm>
              <a:custGeom>
                <a:avLst/>
                <a:gdLst>
                  <a:gd name="T0" fmla="*/ 82 w 228"/>
                  <a:gd name="T1" fmla="*/ 170 h 176"/>
                  <a:gd name="T2" fmla="*/ 82 w 228"/>
                  <a:gd name="T3" fmla="*/ 170 h 176"/>
                  <a:gd name="T4" fmla="*/ 73 w 228"/>
                  <a:gd name="T5" fmla="*/ 149 h 176"/>
                  <a:gd name="T6" fmla="*/ 65 w 228"/>
                  <a:gd name="T7" fmla="*/ 130 h 176"/>
                  <a:gd name="T8" fmla="*/ 52 w 228"/>
                  <a:gd name="T9" fmla="*/ 109 h 176"/>
                  <a:gd name="T10" fmla="*/ 34 w 228"/>
                  <a:gd name="T11" fmla="*/ 80 h 176"/>
                  <a:gd name="T12" fmla="*/ 34 w 228"/>
                  <a:gd name="T13" fmla="*/ 80 h 176"/>
                  <a:gd name="T14" fmla="*/ 25 w 228"/>
                  <a:gd name="T15" fmla="*/ 64 h 176"/>
                  <a:gd name="T16" fmla="*/ 15 w 228"/>
                  <a:gd name="T17" fmla="*/ 46 h 176"/>
                  <a:gd name="T18" fmla="*/ 0 w 228"/>
                  <a:gd name="T19" fmla="*/ 10 h 176"/>
                  <a:gd name="T20" fmla="*/ 225 w 228"/>
                  <a:gd name="T21" fmla="*/ 0 h 176"/>
                  <a:gd name="T22" fmla="*/ 225 w 228"/>
                  <a:gd name="T23" fmla="*/ 0 h 176"/>
                  <a:gd name="T24" fmla="*/ 228 w 228"/>
                  <a:gd name="T25" fmla="*/ 41 h 176"/>
                  <a:gd name="T26" fmla="*/ 228 w 228"/>
                  <a:gd name="T27" fmla="*/ 80 h 176"/>
                  <a:gd name="T28" fmla="*/ 228 w 228"/>
                  <a:gd name="T29" fmla="*/ 80 h 176"/>
                  <a:gd name="T30" fmla="*/ 226 w 228"/>
                  <a:gd name="T31" fmla="*/ 110 h 176"/>
                  <a:gd name="T32" fmla="*/ 224 w 228"/>
                  <a:gd name="T33" fmla="*/ 133 h 176"/>
                  <a:gd name="T34" fmla="*/ 224 w 228"/>
                  <a:gd name="T35" fmla="*/ 152 h 176"/>
                  <a:gd name="T36" fmla="*/ 224 w 228"/>
                  <a:gd name="T37" fmla="*/ 162 h 176"/>
                  <a:gd name="T38" fmla="*/ 226 w 228"/>
                  <a:gd name="T39" fmla="*/ 172 h 176"/>
                  <a:gd name="T40" fmla="*/ 226 w 228"/>
                  <a:gd name="T41" fmla="*/ 172 h 176"/>
                  <a:gd name="T42" fmla="*/ 226 w 228"/>
                  <a:gd name="T43" fmla="*/ 176 h 176"/>
                  <a:gd name="T44" fmla="*/ 226 w 228"/>
                  <a:gd name="T45" fmla="*/ 176 h 176"/>
                  <a:gd name="T46" fmla="*/ 157 w 228"/>
                  <a:gd name="T47" fmla="*/ 175 h 176"/>
                  <a:gd name="T48" fmla="*/ 118 w 228"/>
                  <a:gd name="T49" fmla="*/ 172 h 176"/>
                  <a:gd name="T50" fmla="*/ 82 w 228"/>
                  <a:gd name="T51" fmla="*/ 170 h 176"/>
                  <a:gd name="T52" fmla="*/ 82 w 228"/>
                  <a:gd name="T53" fmla="*/ 17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8" h="176">
                    <a:moveTo>
                      <a:pt x="82" y="170"/>
                    </a:moveTo>
                    <a:lnTo>
                      <a:pt x="82" y="170"/>
                    </a:lnTo>
                    <a:lnTo>
                      <a:pt x="73" y="149"/>
                    </a:lnTo>
                    <a:lnTo>
                      <a:pt x="65" y="130"/>
                    </a:lnTo>
                    <a:lnTo>
                      <a:pt x="52" y="109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25" y="64"/>
                    </a:lnTo>
                    <a:lnTo>
                      <a:pt x="15" y="46"/>
                    </a:lnTo>
                    <a:lnTo>
                      <a:pt x="0" y="10"/>
                    </a:lnTo>
                    <a:lnTo>
                      <a:pt x="225" y="0"/>
                    </a:lnTo>
                    <a:lnTo>
                      <a:pt x="225" y="0"/>
                    </a:lnTo>
                    <a:lnTo>
                      <a:pt x="228" y="41"/>
                    </a:lnTo>
                    <a:lnTo>
                      <a:pt x="228" y="80"/>
                    </a:lnTo>
                    <a:lnTo>
                      <a:pt x="228" y="80"/>
                    </a:lnTo>
                    <a:lnTo>
                      <a:pt x="226" y="110"/>
                    </a:lnTo>
                    <a:lnTo>
                      <a:pt x="224" y="133"/>
                    </a:lnTo>
                    <a:lnTo>
                      <a:pt x="224" y="152"/>
                    </a:lnTo>
                    <a:lnTo>
                      <a:pt x="224" y="162"/>
                    </a:lnTo>
                    <a:lnTo>
                      <a:pt x="226" y="172"/>
                    </a:lnTo>
                    <a:lnTo>
                      <a:pt x="226" y="172"/>
                    </a:lnTo>
                    <a:lnTo>
                      <a:pt x="226" y="176"/>
                    </a:lnTo>
                    <a:lnTo>
                      <a:pt x="226" y="176"/>
                    </a:lnTo>
                    <a:lnTo>
                      <a:pt x="157" y="175"/>
                    </a:lnTo>
                    <a:lnTo>
                      <a:pt x="118" y="172"/>
                    </a:lnTo>
                    <a:lnTo>
                      <a:pt x="82" y="170"/>
                    </a:lnTo>
                    <a:lnTo>
                      <a:pt x="82" y="17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6" name="Freeform 19"/>
              <p:cNvSpPr/>
              <p:nvPr/>
            </p:nvSpPr>
            <p:spPr bwMode="auto">
              <a:xfrm>
                <a:off x="3044826" y="5083175"/>
                <a:ext cx="512763" cy="271463"/>
              </a:xfrm>
              <a:custGeom>
                <a:avLst/>
                <a:gdLst>
                  <a:gd name="T0" fmla="*/ 0 w 323"/>
                  <a:gd name="T1" fmla="*/ 0 h 171"/>
                  <a:gd name="T2" fmla="*/ 323 w 323"/>
                  <a:gd name="T3" fmla="*/ 0 h 171"/>
                  <a:gd name="T4" fmla="*/ 306 w 323"/>
                  <a:gd name="T5" fmla="*/ 140 h 171"/>
                  <a:gd name="T6" fmla="*/ 306 w 323"/>
                  <a:gd name="T7" fmla="*/ 140 h 171"/>
                  <a:gd name="T8" fmla="*/ 305 w 323"/>
                  <a:gd name="T9" fmla="*/ 147 h 171"/>
                  <a:gd name="T10" fmla="*/ 302 w 323"/>
                  <a:gd name="T11" fmla="*/ 152 h 171"/>
                  <a:gd name="T12" fmla="*/ 296 w 323"/>
                  <a:gd name="T13" fmla="*/ 157 h 171"/>
                  <a:gd name="T14" fmla="*/ 291 w 323"/>
                  <a:gd name="T15" fmla="*/ 161 h 171"/>
                  <a:gd name="T16" fmla="*/ 286 w 323"/>
                  <a:gd name="T17" fmla="*/ 164 h 171"/>
                  <a:gd name="T18" fmla="*/ 279 w 323"/>
                  <a:gd name="T19" fmla="*/ 167 h 171"/>
                  <a:gd name="T20" fmla="*/ 272 w 323"/>
                  <a:gd name="T21" fmla="*/ 168 h 171"/>
                  <a:gd name="T22" fmla="*/ 267 w 323"/>
                  <a:gd name="T23" fmla="*/ 168 h 171"/>
                  <a:gd name="T24" fmla="*/ 0 w 323"/>
                  <a:gd name="T25" fmla="*/ 171 h 171"/>
                  <a:gd name="T26" fmla="*/ 0 w 323"/>
                  <a:gd name="T2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23" h="171">
                    <a:moveTo>
                      <a:pt x="0" y="0"/>
                    </a:moveTo>
                    <a:lnTo>
                      <a:pt x="323" y="0"/>
                    </a:lnTo>
                    <a:lnTo>
                      <a:pt x="306" y="140"/>
                    </a:lnTo>
                    <a:lnTo>
                      <a:pt x="306" y="140"/>
                    </a:lnTo>
                    <a:lnTo>
                      <a:pt x="305" y="147"/>
                    </a:lnTo>
                    <a:lnTo>
                      <a:pt x="302" y="152"/>
                    </a:lnTo>
                    <a:lnTo>
                      <a:pt x="296" y="157"/>
                    </a:lnTo>
                    <a:lnTo>
                      <a:pt x="291" y="161"/>
                    </a:lnTo>
                    <a:lnTo>
                      <a:pt x="286" y="164"/>
                    </a:lnTo>
                    <a:lnTo>
                      <a:pt x="279" y="167"/>
                    </a:lnTo>
                    <a:lnTo>
                      <a:pt x="272" y="168"/>
                    </a:lnTo>
                    <a:lnTo>
                      <a:pt x="267" y="168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7" name="Freeform 20"/>
              <p:cNvSpPr/>
              <p:nvPr/>
            </p:nvSpPr>
            <p:spPr bwMode="auto">
              <a:xfrm>
                <a:off x="3049588" y="5083175"/>
                <a:ext cx="508000" cy="269875"/>
              </a:xfrm>
              <a:custGeom>
                <a:avLst/>
                <a:gdLst>
                  <a:gd name="T0" fmla="*/ 0 w 320"/>
                  <a:gd name="T1" fmla="*/ 0 h 170"/>
                  <a:gd name="T2" fmla="*/ 0 w 320"/>
                  <a:gd name="T3" fmla="*/ 0 h 170"/>
                  <a:gd name="T4" fmla="*/ 320 w 320"/>
                  <a:gd name="T5" fmla="*/ 0 h 170"/>
                  <a:gd name="T6" fmla="*/ 320 w 320"/>
                  <a:gd name="T7" fmla="*/ 0 h 170"/>
                  <a:gd name="T8" fmla="*/ 303 w 320"/>
                  <a:gd name="T9" fmla="*/ 140 h 170"/>
                  <a:gd name="T10" fmla="*/ 303 w 320"/>
                  <a:gd name="T11" fmla="*/ 140 h 170"/>
                  <a:gd name="T12" fmla="*/ 302 w 320"/>
                  <a:gd name="T13" fmla="*/ 147 h 170"/>
                  <a:gd name="T14" fmla="*/ 299 w 320"/>
                  <a:gd name="T15" fmla="*/ 152 h 170"/>
                  <a:gd name="T16" fmla="*/ 293 w 320"/>
                  <a:gd name="T17" fmla="*/ 157 h 170"/>
                  <a:gd name="T18" fmla="*/ 288 w 320"/>
                  <a:gd name="T19" fmla="*/ 161 h 170"/>
                  <a:gd name="T20" fmla="*/ 283 w 320"/>
                  <a:gd name="T21" fmla="*/ 164 h 170"/>
                  <a:gd name="T22" fmla="*/ 276 w 320"/>
                  <a:gd name="T23" fmla="*/ 167 h 170"/>
                  <a:gd name="T24" fmla="*/ 269 w 320"/>
                  <a:gd name="T25" fmla="*/ 168 h 170"/>
                  <a:gd name="T26" fmla="*/ 264 w 320"/>
                  <a:gd name="T27" fmla="*/ 168 h 170"/>
                  <a:gd name="T28" fmla="*/ 264 w 320"/>
                  <a:gd name="T29" fmla="*/ 168 h 170"/>
                  <a:gd name="T30" fmla="*/ 1 w 320"/>
                  <a:gd name="T31" fmla="*/ 170 h 170"/>
                  <a:gd name="T32" fmla="*/ 1 w 320"/>
                  <a:gd name="T33" fmla="*/ 170 h 170"/>
                  <a:gd name="T34" fmla="*/ 0 w 320"/>
                  <a:gd name="T35" fmla="*/ 0 h 170"/>
                  <a:gd name="T36" fmla="*/ 0 w 320"/>
                  <a:gd name="T3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0" h="170">
                    <a:moveTo>
                      <a:pt x="0" y="0"/>
                    </a:moveTo>
                    <a:lnTo>
                      <a:pt x="0" y="0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303" y="140"/>
                    </a:lnTo>
                    <a:lnTo>
                      <a:pt x="303" y="140"/>
                    </a:lnTo>
                    <a:lnTo>
                      <a:pt x="302" y="147"/>
                    </a:lnTo>
                    <a:lnTo>
                      <a:pt x="299" y="152"/>
                    </a:lnTo>
                    <a:lnTo>
                      <a:pt x="293" y="157"/>
                    </a:lnTo>
                    <a:lnTo>
                      <a:pt x="288" y="161"/>
                    </a:lnTo>
                    <a:lnTo>
                      <a:pt x="283" y="164"/>
                    </a:lnTo>
                    <a:lnTo>
                      <a:pt x="276" y="167"/>
                    </a:lnTo>
                    <a:lnTo>
                      <a:pt x="269" y="168"/>
                    </a:lnTo>
                    <a:lnTo>
                      <a:pt x="264" y="168"/>
                    </a:lnTo>
                    <a:lnTo>
                      <a:pt x="264" y="168"/>
                    </a:lnTo>
                    <a:lnTo>
                      <a:pt x="1" y="170"/>
                    </a:lnTo>
                    <a:lnTo>
                      <a:pt x="1" y="17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8" name="Freeform 21"/>
              <p:cNvSpPr/>
              <p:nvPr/>
            </p:nvSpPr>
            <p:spPr bwMode="auto">
              <a:xfrm>
                <a:off x="3055938" y="5083175"/>
                <a:ext cx="501650" cy="269875"/>
              </a:xfrm>
              <a:custGeom>
                <a:avLst/>
                <a:gdLst>
                  <a:gd name="T0" fmla="*/ 0 w 316"/>
                  <a:gd name="T1" fmla="*/ 0 h 170"/>
                  <a:gd name="T2" fmla="*/ 0 w 316"/>
                  <a:gd name="T3" fmla="*/ 0 h 170"/>
                  <a:gd name="T4" fmla="*/ 316 w 316"/>
                  <a:gd name="T5" fmla="*/ 0 h 170"/>
                  <a:gd name="T6" fmla="*/ 316 w 316"/>
                  <a:gd name="T7" fmla="*/ 0 h 170"/>
                  <a:gd name="T8" fmla="*/ 299 w 316"/>
                  <a:gd name="T9" fmla="*/ 140 h 170"/>
                  <a:gd name="T10" fmla="*/ 299 w 316"/>
                  <a:gd name="T11" fmla="*/ 140 h 170"/>
                  <a:gd name="T12" fmla="*/ 298 w 316"/>
                  <a:gd name="T13" fmla="*/ 147 h 170"/>
                  <a:gd name="T14" fmla="*/ 295 w 316"/>
                  <a:gd name="T15" fmla="*/ 152 h 170"/>
                  <a:gd name="T16" fmla="*/ 289 w 316"/>
                  <a:gd name="T17" fmla="*/ 156 h 170"/>
                  <a:gd name="T18" fmla="*/ 284 w 316"/>
                  <a:gd name="T19" fmla="*/ 160 h 170"/>
                  <a:gd name="T20" fmla="*/ 279 w 316"/>
                  <a:gd name="T21" fmla="*/ 164 h 170"/>
                  <a:gd name="T22" fmla="*/ 272 w 316"/>
                  <a:gd name="T23" fmla="*/ 167 h 170"/>
                  <a:gd name="T24" fmla="*/ 266 w 316"/>
                  <a:gd name="T25" fmla="*/ 168 h 170"/>
                  <a:gd name="T26" fmla="*/ 260 w 316"/>
                  <a:gd name="T27" fmla="*/ 168 h 170"/>
                  <a:gd name="T28" fmla="*/ 260 w 316"/>
                  <a:gd name="T29" fmla="*/ 168 h 170"/>
                  <a:gd name="T30" fmla="*/ 1 w 316"/>
                  <a:gd name="T31" fmla="*/ 170 h 170"/>
                  <a:gd name="T32" fmla="*/ 1 w 316"/>
                  <a:gd name="T33" fmla="*/ 170 h 170"/>
                  <a:gd name="T34" fmla="*/ 0 w 316"/>
                  <a:gd name="T35" fmla="*/ 0 h 170"/>
                  <a:gd name="T36" fmla="*/ 0 w 316"/>
                  <a:gd name="T3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6" h="170">
                    <a:moveTo>
                      <a:pt x="0" y="0"/>
                    </a:moveTo>
                    <a:lnTo>
                      <a:pt x="0" y="0"/>
                    </a:lnTo>
                    <a:lnTo>
                      <a:pt x="316" y="0"/>
                    </a:lnTo>
                    <a:lnTo>
                      <a:pt x="316" y="0"/>
                    </a:lnTo>
                    <a:lnTo>
                      <a:pt x="299" y="140"/>
                    </a:lnTo>
                    <a:lnTo>
                      <a:pt x="299" y="140"/>
                    </a:lnTo>
                    <a:lnTo>
                      <a:pt x="298" y="147"/>
                    </a:lnTo>
                    <a:lnTo>
                      <a:pt x="295" y="152"/>
                    </a:lnTo>
                    <a:lnTo>
                      <a:pt x="289" y="156"/>
                    </a:lnTo>
                    <a:lnTo>
                      <a:pt x="284" y="160"/>
                    </a:lnTo>
                    <a:lnTo>
                      <a:pt x="279" y="164"/>
                    </a:lnTo>
                    <a:lnTo>
                      <a:pt x="272" y="167"/>
                    </a:lnTo>
                    <a:lnTo>
                      <a:pt x="266" y="168"/>
                    </a:lnTo>
                    <a:lnTo>
                      <a:pt x="260" y="168"/>
                    </a:lnTo>
                    <a:lnTo>
                      <a:pt x="260" y="168"/>
                    </a:lnTo>
                    <a:lnTo>
                      <a:pt x="1" y="170"/>
                    </a:lnTo>
                    <a:lnTo>
                      <a:pt x="1" y="17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9" name="Freeform 22"/>
              <p:cNvSpPr/>
              <p:nvPr/>
            </p:nvSpPr>
            <p:spPr bwMode="auto">
              <a:xfrm>
                <a:off x="3062288" y="5083175"/>
                <a:ext cx="495300" cy="266700"/>
              </a:xfrm>
              <a:custGeom>
                <a:avLst/>
                <a:gdLst>
                  <a:gd name="T0" fmla="*/ 0 w 312"/>
                  <a:gd name="T1" fmla="*/ 0 h 168"/>
                  <a:gd name="T2" fmla="*/ 0 w 312"/>
                  <a:gd name="T3" fmla="*/ 0 h 168"/>
                  <a:gd name="T4" fmla="*/ 312 w 312"/>
                  <a:gd name="T5" fmla="*/ 0 h 168"/>
                  <a:gd name="T6" fmla="*/ 312 w 312"/>
                  <a:gd name="T7" fmla="*/ 0 h 168"/>
                  <a:gd name="T8" fmla="*/ 295 w 312"/>
                  <a:gd name="T9" fmla="*/ 140 h 168"/>
                  <a:gd name="T10" fmla="*/ 295 w 312"/>
                  <a:gd name="T11" fmla="*/ 140 h 168"/>
                  <a:gd name="T12" fmla="*/ 294 w 312"/>
                  <a:gd name="T13" fmla="*/ 147 h 168"/>
                  <a:gd name="T14" fmla="*/ 291 w 312"/>
                  <a:gd name="T15" fmla="*/ 152 h 168"/>
                  <a:gd name="T16" fmla="*/ 285 w 312"/>
                  <a:gd name="T17" fmla="*/ 156 h 168"/>
                  <a:gd name="T18" fmla="*/ 280 w 312"/>
                  <a:gd name="T19" fmla="*/ 160 h 168"/>
                  <a:gd name="T20" fmla="*/ 275 w 312"/>
                  <a:gd name="T21" fmla="*/ 164 h 168"/>
                  <a:gd name="T22" fmla="*/ 269 w 312"/>
                  <a:gd name="T23" fmla="*/ 167 h 168"/>
                  <a:gd name="T24" fmla="*/ 262 w 312"/>
                  <a:gd name="T25" fmla="*/ 168 h 168"/>
                  <a:gd name="T26" fmla="*/ 257 w 312"/>
                  <a:gd name="T27" fmla="*/ 168 h 168"/>
                  <a:gd name="T28" fmla="*/ 257 w 312"/>
                  <a:gd name="T29" fmla="*/ 168 h 168"/>
                  <a:gd name="T30" fmla="*/ 0 w 312"/>
                  <a:gd name="T31" fmla="*/ 168 h 168"/>
                  <a:gd name="T32" fmla="*/ 0 w 312"/>
                  <a:gd name="T33" fmla="*/ 168 h 168"/>
                  <a:gd name="T34" fmla="*/ 0 w 312"/>
                  <a:gd name="T35" fmla="*/ 0 h 168"/>
                  <a:gd name="T36" fmla="*/ 0 w 312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2" h="168">
                    <a:moveTo>
                      <a:pt x="0" y="0"/>
                    </a:moveTo>
                    <a:lnTo>
                      <a:pt x="0" y="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295" y="140"/>
                    </a:lnTo>
                    <a:lnTo>
                      <a:pt x="295" y="140"/>
                    </a:lnTo>
                    <a:lnTo>
                      <a:pt x="294" y="147"/>
                    </a:lnTo>
                    <a:lnTo>
                      <a:pt x="291" y="152"/>
                    </a:lnTo>
                    <a:lnTo>
                      <a:pt x="285" y="156"/>
                    </a:lnTo>
                    <a:lnTo>
                      <a:pt x="280" y="160"/>
                    </a:lnTo>
                    <a:lnTo>
                      <a:pt x="275" y="164"/>
                    </a:lnTo>
                    <a:lnTo>
                      <a:pt x="269" y="167"/>
                    </a:lnTo>
                    <a:lnTo>
                      <a:pt x="262" y="168"/>
                    </a:lnTo>
                    <a:lnTo>
                      <a:pt x="257" y="168"/>
                    </a:lnTo>
                    <a:lnTo>
                      <a:pt x="257" y="168"/>
                    </a:lnTo>
                    <a:lnTo>
                      <a:pt x="0" y="168"/>
                    </a:lnTo>
                    <a:lnTo>
                      <a:pt x="0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0" name="Freeform 23"/>
              <p:cNvSpPr/>
              <p:nvPr/>
            </p:nvSpPr>
            <p:spPr bwMode="auto">
              <a:xfrm>
                <a:off x="3068638" y="5083175"/>
                <a:ext cx="488950" cy="266700"/>
              </a:xfrm>
              <a:custGeom>
                <a:avLst/>
                <a:gdLst>
                  <a:gd name="T0" fmla="*/ 0 w 308"/>
                  <a:gd name="T1" fmla="*/ 0 h 168"/>
                  <a:gd name="T2" fmla="*/ 0 w 308"/>
                  <a:gd name="T3" fmla="*/ 0 h 168"/>
                  <a:gd name="T4" fmla="*/ 308 w 308"/>
                  <a:gd name="T5" fmla="*/ 0 h 168"/>
                  <a:gd name="T6" fmla="*/ 308 w 308"/>
                  <a:gd name="T7" fmla="*/ 0 h 168"/>
                  <a:gd name="T8" fmla="*/ 291 w 308"/>
                  <a:gd name="T9" fmla="*/ 140 h 168"/>
                  <a:gd name="T10" fmla="*/ 291 w 308"/>
                  <a:gd name="T11" fmla="*/ 140 h 168"/>
                  <a:gd name="T12" fmla="*/ 290 w 308"/>
                  <a:gd name="T13" fmla="*/ 147 h 168"/>
                  <a:gd name="T14" fmla="*/ 287 w 308"/>
                  <a:gd name="T15" fmla="*/ 152 h 168"/>
                  <a:gd name="T16" fmla="*/ 281 w 308"/>
                  <a:gd name="T17" fmla="*/ 156 h 168"/>
                  <a:gd name="T18" fmla="*/ 277 w 308"/>
                  <a:gd name="T19" fmla="*/ 160 h 168"/>
                  <a:gd name="T20" fmla="*/ 271 w 308"/>
                  <a:gd name="T21" fmla="*/ 164 h 168"/>
                  <a:gd name="T22" fmla="*/ 265 w 308"/>
                  <a:gd name="T23" fmla="*/ 166 h 168"/>
                  <a:gd name="T24" fmla="*/ 258 w 308"/>
                  <a:gd name="T25" fmla="*/ 168 h 168"/>
                  <a:gd name="T26" fmla="*/ 253 w 308"/>
                  <a:gd name="T27" fmla="*/ 168 h 168"/>
                  <a:gd name="T28" fmla="*/ 253 w 308"/>
                  <a:gd name="T29" fmla="*/ 168 h 168"/>
                  <a:gd name="T30" fmla="*/ 0 w 308"/>
                  <a:gd name="T31" fmla="*/ 167 h 168"/>
                  <a:gd name="T32" fmla="*/ 0 w 308"/>
                  <a:gd name="T33" fmla="*/ 167 h 168"/>
                  <a:gd name="T34" fmla="*/ 0 w 308"/>
                  <a:gd name="T35" fmla="*/ 0 h 168"/>
                  <a:gd name="T36" fmla="*/ 0 w 308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8" h="168">
                    <a:moveTo>
                      <a:pt x="0" y="0"/>
                    </a:moveTo>
                    <a:lnTo>
                      <a:pt x="0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1" y="140"/>
                    </a:lnTo>
                    <a:lnTo>
                      <a:pt x="291" y="140"/>
                    </a:lnTo>
                    <a:lnTo>
                      <a:pt x="290" y="147"/>
                    </a:lnTo>
                    <a:lnTo>
                      <a:pt x="287" y="152"/>
                    </a:lnTo>
                    <a:lnTo>
                      <a:pt x="281" y="156"/>
                    </a:lnTo>
                    <a:lnTo>
                      <a:pt x="277" y="160"/>
                    </a:lnTo>
                    <a:lnTo>
                      <a:pt x="271" y="164"/>
                    </a:lnTo>
                    <a:lnTo>
                      <a:pt x="265" y="166"/>
                    </a:lnTo>
                    <a:lnTo>
                      <a:pt x="258" y="168"/>
                    </a:lnTo>
                    <a:lnTo>
                      <a:pt x="253" y="168"/>
                    </a:lnTo>
                    <a:lnTo>
                      <a:pt x="253" y="168"/>
                    </a:lnTo>
                    <a:lnTo>
                      <a:pt x="0" y="167"/>
                    </a:lnTo>
                    <a:lnTo>
                      <a:pt x="0" y="16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1" name="Freeform 24"/>
              <p:cNvSpPr/>
              <p:nvPr/>
            </p:nvSpPr>
            <p:spPr bwMode="auto">
              <a:xfrm>
                <a:off x="3074988" y="5083175"/>
                <a:ext cx="482600" cy="266700"/>
              </a:xfrm>
              <a:custGeom>
                <a:avLst/>
                <a:gdLst>
                  <a:gd name="T0" fmla="*/ 0 w 304"/>
                  <a:gd name="T1" fmla="*/ 0 h 168"/>
                  <a:gd name="T2" fmla="*/ 0 w 304"/>
                  <a:gd name="T3" fmla="*/ 0 h 168"/>
                  <a:gd name="T4" fmla="*/ 304 w 304"/>
                  <a:gd name="T5" fmla="*/ 0 h 168"/>
                  <a:gd name="T6" fmla="*/ 304 w 304"/>
                  <a:gd name="T7" fmla="*/ 0 h 168"/>
                  <a:gd name="T8" fmla="*/ 287 w 304"/>
                  <a:gd name="T9" fmla="*/ 140 h 168"/>
                  <a:gd name="T10" fmla="*/ 287 w 304"/>
                  <a:gd name="T11" fmla="*/ 140 h 168"/>
                  <a:gd name="T12" fmla="*/ 286 w 304"/>
                  <a:gd name="T13" fmla="*/ 147 h 168"/>
                  <a:gd name="T14" fmla="*/ 283 w 304"/>
                  <a:gd name="T15" fmla="*/ 152 h 168"/>
                  <a:gd name="T16" fmla="*/ 279 w 304"/>
                  <a:gd name="T17" fmla="*/ 156 h 168"/>
                  <a:gd name="T18" fmla="*/ 273 w 304"/>
                  <a:gd name="T19" fmla="*/ 160 h 168"/>
                  <a:gd name="T20" fmla="*/ 267 w 304"/>
                  <a:gd name="T21" fmla="*/ 164 h 168"/>
                  <a:gd name="T22" fmla="*/ 261 w 304"/>
                  <a:gd name="T23" fmla="*/ 166 h 168"/>
                  <a:gd name="T24" fmla="*/ 254 w 304"/>
                  <a:gd name="T25" fmla="*/ 167 h 168"/>
                  <a:gd name="T26" fmla="*/ 249 w 304"/>
                  <a:gd name="T27" fmla="*/ 168 h 168"/>
                  <a:gd name="T28" fmla="*/ 249 w 304"/>
                  <a:gd name="T29" fmla="*/ 168 h 168"/>
                  <a:gd name="T30" fmla="*/ 0 w 304"/>
                  <a:gd name="T31" fmla="*/ 166 h 168"/>
                  <a:gd name="T32" fmla="*/ 0 w 304"/>
                  <a:gd name="T33" fmla="*/ 166 h 168"/>
                  <a:gd name="T34" fmla="*/ 0 w 304"/>
                  <a:gd name="T35" fmla="*/ 0 h 168"/>
                  <a:gd name="T36" fmla="*/ 0 w 304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4" h="168">
                    <a:moveTo>
                      <a:pt x="0" y="0"/>
                    </a:moveTo>
                    <a:lnTo>
                      <a:pt x="0" y="0"/>
                    </a:lnTo>
                    <a:lnTo>
                      <a:pt x="304" y="0"/>
                    </a:lnTo>
                    <a:lnTo>
                      <a:pt x="304" y="0"/>
                    </a:lnTo>
                    <a:lnTo>
                      <a:pt x="287" y="140"/>
                    </a:lnTo>
                    <a:lnTo>
                      <a:pt x="287" y="140"/>
                    </a:lnTo>
                    <a:lnTo>
                      <a:pt x="286" y="147"/>
                    </a:lnTo>
                    <a:lnTo>
                      <a:pt x="283" y="152"/>
                    </a:lnTo>
                    <a:lnTo>
                      <a:pt x="279" y="156"/>
                    </a:lnTo>
                    <a:lnTo>
                      <a:pt x="273" y="160"/>
                    </a:lnTo>
                    <a:lnTo>
                      <a:pt x="267" y="164"/>
                    </a:lnTo>
                    <a:lnTo>
                      <a:pt x="261" y="166"/>
                    </a:lnTo>
                    <a:lnTo>
                      <a:pt x="254" y="167"/>
                    </a:lnTo>
                    <a:lnTo>
                      <a:pt x="249" y="168"/>
                    </a:lnTo>
                    <a:lnTo>
                      <a:pt x="249" y="168"/>
                    </a:lnTo>
                    <a:lnTo>
                      <a:pt x="0" y="166"/>
                    </a:lnTo>
                    <a:lnTo>
                      <a:pt x="0" y="16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2" name="Freeform 25"/>
              <p:cNvSpPr/>
              <p:nvPr/>
            </p:nvSpPr>
            <p:spPr bwMode="auto">
              <a:xfrm>
                <a:off x="3081338" y="5083175"/>
                <a:ext cx="476250" cy="266700"/>
              </a:xfrm>
              <a:custGeom>
                <a:avLst/>
                <a:gdLst>
                  <a:gd name="T0" fmla="*/ 0 w 300"/>
                  <a:gd name="T1" fmla="*/ 0 h 168"/>
                  <a:gd name="T2" fmla="*/ 0 w 300"/>
                  <a:gd name="T3" fmla="*/ 0 h 168"/>
                  <a:gd name="T4" fmla="*/ 300 w 300"/>
                  <a:gd name="T5" fmla="*/ 0 h 168"/>
                  <a:gd name="T6" fmla="*/ 300 w 300"/>
                  <a:gd name="T7" fmla="*/ 0 h 168"/>
                  <a:gd name="T8" fmla="*/ 283 w 300"/>
                  <a:gd name="T9" fmla="*/ 140 h 168"/>
                  <a:gd name="T10" fmla="*/ 283 w 300"/>
                  <a:gd name="T11" fmla="*/ 140 h 168"/>
                  <a:gd name="T12" fmla="*/ 282 w 300"/>
                  <a:gd name="T13" fmla="*/ 147 h 168"/>
                  <a:gd name="T14" fmla="*/ 279 w 300"/>
                  <a:gd name="T15" fmla="*/ 152 h 168"/>
                  <a:gd name="T16" fmla="*/ 275 w 300"/>
                  <a:gd name="T17" fmla="*/ 156 h 168"/>
                  <a:gd name="T18" fmla="*/ 269 w 300"/>
                  <a:gd name="T19" fmla="*/ 160 h 168"/>
                  <a:gd name="T20" fmla="*/ 264 w 300"/>
                  <a:gd name="T21" fmla="*/ 163 h 168"/>
                  <a:gd name="T22" fmla="*/ 257 w 300"/>
                  <a:gd name="T23" fmla="*/ 166 h 168"/>
                  <a:gd name="T24" fmla="*/ 252 w 300"/>
                  <a:gd name="T25" fmla="*/ 167 h 168"/>
                  <a:gd name="T26" fmla="*/ 245 w 300"/>
                  <a:gd name="T27" fmla="*/ 168 h 168"/>
                  <a:gd name="T28" fmla="*/ 245 w 300"/>
                  <a:gd name="T29" fmla="*/ 168 h 168"/>
                  <a:gd name="T30" fmla="*/ 0 w 300"/>
                  <a:gd name="T31" fmla="*/ 164 h 168"/>
                  <a:gd name="T32" fmla="*/ 0 w 300"/>
                  <a:gd name="T33" fmla="*/ 164 h 168"/>
                  <a:gd name="T34" fmla="*/ 0 w 300"/>
                  <a:gd name="T35" fmla="*/ 0 h 168"/>
                  <a:gd name="T36" fmla="*/ 0 w 300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0" h="168">
                    <a:moveTo>
                      <a:pt x="0" y="0"/>
                    </a:moveTo>
                    <a:lnTo>
                      <a:pt x="0" y="0"/>
                    </a:lnTo>
                    <a:lnTo>
                      <a:pt x="300" y="0"/>
                    </a:lnTo>
                    <a:lnTo>
                      <a:pt x="300" y="0"/>
                    </a:lnTo>
                    <a:lnTo>
                      <a:pt x="283" y="140"/>
                    </a:lnTo>
                    <a:lnTo>
                      <a:pt x="283" y="140"/>
                    </a:lnTo>
                    <a:lnTo>
                      <a:pt x="282" y="147"/>
                    </a:lnTo>
                    <a:lnTo>
                      <a:pt x="279" y="152"/>
                    </a:lnTo>
                    <a:lnTo>
                      <a:pt x="275" y="156"/>
                    </a:lnTo>
                    <a:lnTo>
                      <a:pt x="269" y="160"/>
                    </a:lnTo>
                    <a:lnTo>
                      <a:pt x="264" y="163"/>
                    </a:lnTo>
                    <a:lnTo>
                      <a:pt x="257" y="166"/>
                    </a:lnTo>
                    <a:lnTo>
                      <a:pt x="252" y="167"/>
                    </a:lnTo>
                    <a:lnTo>
                      <a:pt x="245" y="168"/>
                    </a:lnTo>
                    <a:lnTo>
                      <a:pt x="245" y="168"/>
                    </a:lnTo>
                    <a:lnTo>
                      <a:pt x="0" y="164"/>
                    </a:lnTo>
                    <a:lnTo>
                      <a:pt x="0" y="1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3" name="Freeform 26"/>
              <p:cNvSpPr/>
              <p:nvPr/>
            </p:nvSpPr>
            <p:spPr bwMode="auto">
              <a:xfrm>
                <a:off x="3086101" y="5083175"/>
                <a:ext cx="471488" cy="266700"/>
              </a:xfrm>
              <a:custGeom>
                <a:avLst/>
                <a:gdLst>
                  <a:gd name="T0" fmla="*/ 0 w 297"/>
                  <a:gd name="T1" fmla="*/ 0 h 168"/>
                  <a:gd name="T2" fmla="*/ 0 w 297"/>
                  <a:gd name="T3" fmla="*/ 0 h 168"/>
                  <a:gd name="T4" fmla="*/ 297 w 297"/>
                  <a:gd name="T5" fmla="*/ 0 h 168"/>
                  <a:gd name="T6" fmla="*/ 297 w 297"/>
                  <a:gd name="T7" fmla="*/ 0 h 168"/>
                  <a:gd name="T8" fmla="*/ 280 w 297"/>
                  <a:gd name="T9" fmla="*/ 140 h 168"/>
                  <a:gd name="T10" fmla="*/ 280 w 297"/>
                  <a:gd name="T11" fmla="*/ 140 h 168"/>
                  <a:gd name="T12" fmla="*/ 279 w 297"/>
                  <a:gd name="T13" fmla="*/ 147 h 168"/>
                  <a:gd name="T14" fmla="*/ 276 w 297"/>
                  <a:gd name="T15" fmla="*/ 152 h 168"/>
                  <a:gd name="T16" fmla="*/ 272 w 297"/>
                  <a:gd name="T17" fmla="*/ 156 h 168"/>
                  <a:gd name="T18" fmla="*/ 266 w 297"/>
                  <a:gd name="T19" fmla="*/ 160 h 168"/>
                  <a:gd name="T20" fmla="*/ 261 w 297"/>
                  <a:gd name="T21" fmla="*/ 163 h 168"/>
                  <a:gd name="T22" fmla="*/ 254 w 297"/>
                  <a:gd name="T23" fmla="*/ 166 h 168"/>
                  <a:gd name="T24" fmla="*/ 249 w 297"/>
                  <a:gd name="T25" fmla="*/ 167 h 168"/>
                  <a:gd name="T26" fmla="*/ 243 w 297"/>
                  <a:gd name="T27" fmla="*/ 168 h 168"/>
                  <a:gd name="T28" fmla="*/ 243 w 297"/>
                  <a:gd name="T29" fmla="*/ 168 h 168"/>
                  <a:gd name="T30" fmla="*/ 1 w 297"/>
                  <a:gd name="T31" fmla="*/ 163 h 168"/>
                  <a:gd name="T32" fmla="*/ 1 w 297"/>
                  <a:gd name="T33" fmla="*/ 163 h 168"/>
                  <a:gd name="T34" fmla="*/ 0 w 297"/>
                  <a:gd name="T35" fmla="*/ 0 h 168"/>
                  <a:gd name="T36" fmla="*/ 0 w 297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7" h="168">
                    <a:moveTo>
                      <a:pt x="0" y="0"/>
                    </a:moveTo>
                    <a:lnTo>
                      <a:pt x="0" y="0"/>
                    </a:lnTo>
                    <a:lnTo>
                      <a:pt x="297" y="0"/>
                    </a:lnTo>
                    <a:lnTo>
                      <a:pt x="297" y="0"/>
                    </a:lnTo>
                    <a:lnTo>
                      <a:pt x="280" y="140"/>
                    </a:lnTo>
                    <a:lnTo>
                      <a:pt x="280" y="140"/>
                    </a:lnTo>
                    <a:lnTo>
                      <a:pt x="279" y="147"/>
                    </a:lnTo>
                    <a:lnTo>
                      <a:pt x="276" y="152"/>
                    </a:lnTo>
                    <a:lnTo>
                      <a:pt x="272" y="156"/>
                    </a:lnTo>
                    <a:lnTo>
                      <a:pt x="266" y="160"/>
                    </a:lnTo>
                    <a:lnTo>
                      <a:pt x="261" y="163"/>
                    </a:lnTo>
                    <a:lnTo>
                      <a:pt x="254" y="166"/>
                    </a:lnTo>
                    <a:lnTo>
                      <a:pt x="249" y="167"/>
                    </a:lnTo>
                    <a:lnTo>
                      <a:pt x="243" y="168"/>
                    </a:lnTo>
                    <a:lnTo>
                      <a:pt x="243" y="168"/>
                    </a:lnTo>
                    <a:lnTo>
                      <a:pt x="1" y="163"/>
                    </a:lnTo>
                    <a:lnTo>
                      <a:pt x="1" y="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4" name="Freeform 27"/>
              <p:cNvSpPr/>
              <p:nvPr/>
            </p:nvSpPr>
            <p:spPr bwMode="auto">
              <a:xfrm>
                <a:off x="3092451" y="5083175"/>
                <a:ext cx="465138" cy="266700"/>
              </a:xfrm>
              <a:custGeom>
                <a:avLst/>
                <a:gdLst>
                  <a:gd name="T0" fmla="*/ 0 w 293"/>
                  <a:gd name="T1" fmla="*/ 0 h 168"/>
                  <a:gd name="T2" fmla="*/ 0 w 293"/>
                  <a:gd name="T3" fmla="*/ 0 h 168"/>
                  <a:gd name="T4" fmla="*/ 293 w 293"/>
                  <a:gd name="T5" fmla="*/ 0 h 168"/>
                  <a:gd name="T6" fmla="*/ 293 w 293"/>
                  <a:gd name="T7" fmla="*/ 0 h 168"/>
                  <a:gd name="T8" fmla="*/ 276 w 293"/>
                  <a:gd name="T9" fmla="*/ 140 h 168"/>
                  <a:gd name="T10" fmla="*/ 276 w 293"/>
                  <a:gd name="T11" fmla="*/ 140 h 168"/>
                  <a:gd name="T12" fmla="*/ 275 w 293"/>
                  <a:gd name="T13" fmla="*/ 147 h 168"/>
                  <a:gd name="T14" fmla="*/ 272 w 293"/>
                  <a:gd name="T15" fmla="*/ 152 h 168"/>
                  <a:gd name="T16" fmla="*/ 268 w 293"/>
                  <a:gd name="T17" fmla="*/ 156 h 168"/>
                  <a:gd name="T18" fmla="*/ 262 w 293"/>
                  <a:gd name="T19" fmla="*/ 160 h 168"/>
                  <a:gd name="T20" fmla="*/ 257 w 293"/>
                  <a:gd name="T21" fmla="*/ 163 h 168"/>
                  <a:gd name="T22" fmla="*/ 250 w 293"/>
                  <a:gd name="T23" fmla="*/ 166 h 168"/>
                  <a:gd name="T24" fmla="*/ 245 w 293"/>
                  <a:gd name="T25" fmla="*/ 167 h 168"/>
                  <a:gd name="T26" fmla="*/ 239 w 293"/>
                  <a:gd name="T27" fmla="*/ 168 h 168"/>
                  <a:gd name="T28" fmla="*/ 239 w 293"/>
                  <a:gd name="T29" fmla="*/ 168 h 168"/>
                  <a:gd name="T30" fmla="*/ 0 w 293"/>
                  <a:gd name="T31" fmla="*/ 163 h 168"/>
                  <a:gd name="T32" fmla="*/ 0 w 293"/>
                  <a:gd name="T33" fmla="*/ 163 h 168"/>
                  <a:gd name="T34" fmla="*/ 0 w 293"/>
                  <a:gd name="T35" fmla="*/ 0 h 168"/>
                  <a:gd name="T36" fmla="*/ 0 w 293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3" h="168">
                    <a:moveTo>
                      <a:pt x="0" y="0"/>
                    </a:moveTo>
                    <a:lnTo>
                      <a:pt x="0" y="0"/>
                    </a:lnTo>
                    <a:lnTo>
                      <a:pt x="293" y="0"/>
                    </a:lnTo>
                    <a:lnTo>
                      <a:pt x="293" y="0"/>
                    </a:lnTo>
                    <a:lnTo>
                      <a:pt x="276" y="140"/>
                    </a:lnTo>
                    <a:lnTo>
                      <a:pt x="276" y="140"/>
                    </a:lnTo>
                    <a:lnTo>
                      <a:pt x="275" y="147"/>
                    </a:lnTo>
                    <a:lnTo>
                      <a:pt x="272" y="152"/>
                    </a:lnTo>
                    <a:lnTo>
                      <a:pt x="268" y="156"/>
                    </a:lnTo>
                    <a:lnTo>
                      <a:pt x="262" y="160"/>
                    </a:lnTo>
                    <a:lnTo>
                      <a:pt x="257" y="163"/>
                    </a:lnTo>
                    <a:lnTo>
                      <a:pt x="250" y="166"/>
                    </a:lnTo>
                    <a:lnTo>
                      <a:pt x="245" y="167"/>
                    </a:lnTo>
                    <a:lnTo>
                      <a:pt x="239" y="168"/>
                    </a:lnTo>
                    <a:lnTo>
                      <a:pt x="239" y="168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5" name="Freeform 28"/>
              <p:cNvSpPr/>
              <p:nvPr/>
            </p:nvSpPr>
            <p:spPr bwMode="auto">
              <a:xfrm>
                <a:off x="3098801" y="5083175"/>
                <a:ext cx="458788" cy="266700"/>
              </a:xfrm>
              <a:custGeom>
                <a:avLst/>
                <a:gdLst>
                  <a:gd name="T0" fmla="*/ 0 w 289"/>
                  <a:gd name="T1" fmla="*/ 0 h 168"/>
                  <a:gd name="T2" fmla="*/ 0 w 289"/>
                  <a:gd name="T3" fmla="*/ 0 h 168"/>
                  <a:gd name="T4" fmla="*/ 289 w 289"/>
                  <a:gd name="T5" fmla="*/ 0 h 168"/>
                  <a:gd name="T6" fmla="*/ 289 w 289"/>
                  <a:gd name="T7" fmla="*/ 0 h 168"/>
                  <a:gd name="T8" fmla="*/ 272 w 289"/>
                  <a:gd name="T9" fmla="*/ 140 h 168"/>
                  <a:gd name="T10" fmla="*/ 272 w 289"/>
                  <a:gd name="T11" fmla="*/ 140 h 168"/>
                  <a:gd name="T12" fmla="*/ 271 w 289"/>
                  <a:gd name="T13" fmla="*/ 147 h 168"/>
                  <a:gd name="T14" fmla="*/ 268 w 289"/>
                  <a:gd name="T15" fmla="*/ 151 h 168"/>
                  <a:gd name="T16" fmla="*/ 264 w 289"/>
                  <a:gd name="T17" fmla="*/ 156 h 168"/>
                  <a:gd name="T18" fmla="*/ 258 w 289"/>
                  <a:gd name="T19" fmla="*/ 160 h 168"/>
                  <a:gd name="T20" fmla="*/ 253 w 289"/>
                  <a:gd name="T21" fmla="*/ 163 h 168"/>
                  <a:gd name="T22" fmla="*/ 248 w 289"/>
                  <a:gd name="T23" fmla="*/ 166 h 168"/>
                  <a:gd name="T24" fmla="*/ 235 w 289"/>
                  <a:gd name="T25" fmla="*/ 168 h 168"/>
                  <a:gd name="T26" fmla="*/ 235 w 289"/>
                  <a:gd name="T27" fmla="*/ 168 h 168"/>
                  <a:gd name="T28" fmla="*/ 0 w 289"/>
                  <a:gd name="T29" fmla="*/ 161 h 168"/>
                  <a:gd name="T30" fmla="*/ 0 w 289"/>
                  <a:gd name="T31" fmla="*/ 161 h 168"/>
                  <a:gd name="T32" fmla="*/ 0 w 289"/>
                  <a:gd name="T33" fmla="*/ 0 h 168"/>
                  <a:gd name="T34" fmla="*/ 0 w 289"/>
                  <a:gd name="T35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9" h="168">
                    <a:moveTo>
                      <a:pt x="0" y="0"/>
                    </a:moveTo>
                    <a:lnTo>
                      <a:pt x="0" y="0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272" y="140"/>
                    </a:lnTo>
                    <a:lnTo>
                      <a:pt x="272" y="140"/>
                    </a:lnTo>
                    <a:lnTo>
                      <a:pt x="271" y="147"/>
                    </a:lnTo>
                    <a:lnTo>
                      <a:pt x="268" y="151"/>
                    </a:lnTo>
                    <a:lnTo>
                      <a:pt x="264" y="156"/>
                    </a:lnTo>
                    <a:lnTo>
                      <a:pt x="258" y="160"/>
                    </a:lnTo>
                    <a:lnTo>
                      <a:pt x="253" y="163"/>
                    </a:lnTo>
                    <a:lnTo>
                      <a:pt x="248" y="166"/>
                    </a:lnTo>
                    <a:lnTo>
                      <a:pt x="235" y="168"/>
                    </a:lnTo>
                    <a:lnTo>
                      <a:pt x="235" y="168"/>
                    </a:lnTo>
                    <a:lnTo>
                      <a:pt x="0" y="161"/>
                    </a:lnTo>
                    <a:lnTo>
                      <a:pt x="0" y="16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6" name="Freeform 29"/>
              <p:cNvSpPr/>
              <p:nvPr/>
            </p:nvSpPr>
            <p:spPr bwMode="auto">
              <a:xfrm>
                <a:off x="3105151" y="5083175"/>
                <a:ext cx="452438" cy="265113"/>
              </a:xfrm>
              <a:custGeom>
                <a:avLst/>
                <a:gdLst>
                  <a:gd name="T0" fmla="*/ 0 w 285"/>
                  <a:gd name="T1" fmla="*/ 0 h 167"/>
                  <a:gd name="T2" fmla="*/ 0 w 285"/>
                  <a:gd name="T3" fmla="*/ 0 h 167"/>
                  <a:gd name="T4" fmla="*/ 285 w 285"/>
                  <a:gd name="T5" fmla="*/ 0 h 167"/>
                  <a:gd name="T6" fmla="*/ 285 w 285"/>
                  <a:gd name="T7" fmla="*/ 0 h 167"/>
                  <a:gd name="T8" fmla="*/ 268 w 285"/>
                  <a:gd name="T9" fmla="*/ 140 h 167"/>
                  <a:gd name="T10" fmla="*/ 268 w 285"/>
                  <a:gd name="T11" fmla="*/ 140 h 167"/>
                  <a:gd name="T12" fmla="*/ 267 w 285"/>
                  <a:gd name="T13" fmla="*/ 147 h 167"/>
                  <a:gd name="T14" fmla="*/ 264 w 285"/>
                  <a:gd name="T15" fmla="*/ 151 h 167"/>
                  <a:gd name="T16" fmla="*/ 260 w 285"/>
                  <a:gd name="T17" fmla="*/ 156 h 167"/>
                  <a:gd name="T18" fmla="*/ 254 w 285"/>
                  <a:gd name="T19" fmla="*/ 160 h 167"/>
                  <a:gd name="T20" fmla="*/ 249 w 285"/>
                  <a:gd name="T21" fmla="*/ 163 h 167"/>
                  <a:gd name="T22" fmla="*/ 244 w 285"/>
                  <a:gd name="T23" fmla="*/ 166 h 167"/>
                  <a:gd name="T24" fmla="*/ 231 w 285"/>
                  <a:gd name="T25" fmla="*/ 167 h 167"/>
                  <a:gd name="T26" fmla="*/ 231 w 285"/>
                  <a:gd name="T27" fmla="*/ 167 h 167"/>
                  <a:gd name="T28" fmla="*/ 0 w 285"/>
                  <a:gd name="T29" fmla="*/ 160 h 167"/>
                  <a:gd name="T30" fmla="*/ 0 w 285"/>
                  <a:gd name="T31" fmla="*/ 160 h 167"/>
                  <a:gd name="T32" fmla="*/ 0 w 285"/>
                  <a:gd name="T33" fmla="*/ 0 h 167"/>
                  <a:gd name="T34" fmla="*/ 0 w 285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5" h="167">
                    <a:moveTo>
                      <a:pt x="0" y="0"/>
                    </a:moveTo>
                    <a:lnTo>
                      <a:pt x="0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68" y="140"/>
                    </a:lnTo>
                    <a:lnTo>
                      <a:pt x="268" y="140"/>
                    </a:lnTo>
                    <a:lnTo>
                      <a:pt x="267" y="147"/>
                    </a:lnTo>
                    <a:lnTo>
                      <a:pt x="264" y="151"/>
                    </a:lnTo>
                    <a:lnTo>
                      <a:pt x="260" y="156"/>
                    </a:lnTo>
                    <a:lnTo>
                      <a:pt x="254" y="160"/>
                    </a:lnTo>
                    <a:lnTo>
                      <a:pt x="249" y="163"/>
                    </a:lnTo>
                    <a:lnTo>
                      <a:pt x="244" y="166"/>
                    </a:lnTo>
                    <a:lnTo>
                      <a:pt x="231" y="167"/>
                    </a:lnTo>
                    <a:lnTo>
                      <a:pt x="231" y="167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7" name="Freeform 30"/>
              <p:cNvSpPr/>
              <p:nvPr/>
            </p:nvSpPr>
            <p:spPr bwMode="auto">
              <a:xfrm>
                <a:off x="3111501" y="5083175"/>
                <a:ext cx="446088" cy="265113"/>
              </a:xfrm>
              <a:custGeom>
                <a:avLst/>
                <a:gdLst>
                  <a:gd name="T0" fmla="*/ 0 w 281"/>
                  <a:gd name="T1" fmla="*/ 0 h 167"/>
                  <a:gd name="T2" fmla="*/ 0 w 281"/>
                  <a:gd name="T3" fmla="*/ 0 h 167"/>
                  <a:gd name="T4" fmla="*/ 281 w 281"/>
                  <a:gd name="T5" fmla="*/ 0 h 167"/>
                  <a:gd name="T6" fmla="*/ 281 w 281"/>
                  <a:gd name="T7" fmla="*/ 0 h 167"/>
                  <a:gd name="T8" fmla="*/ 264 w 281"/>
                  <a:gd name="T9" fmla="*/ 140 h 167"/>
                  <a:gd name="T10" fmla="*/ 264 w 281"/>
                  <a:gd name="T11" fmla="*/ 140 h 167"/>
                  <a:gd name="T12" fmla="*/ 263 w 281"/>
                  <a:gd name="T13" fmla="*/ 145 h 167"/>
                  <a:gd name="T14" fmla="*/ 260 w 281"/>
                  <a:gd name="T15" fmla="*/ 151 h 167"/>
                  <a:gd name="T16" fmla="*/ 256 w 281"/>
                  <a:gd name="T17" fmla="*/ 156 h 167"/>
                  <a:gd name="T18" fmla="*/ 250 w 281"/>
                  <a:gd name="T19" fmla="*/ 160 h 167"/>
                  <a:gd name="T20" fmla="*/ 245 w 281"/>
                  <a:gd name="T21" fmla="*/ 163 h 167"/>
                  <a:gd name="T22" fmla="*/ 240 w 281"/>
                  <a:gd name="T23" fmla="*/ 166 h 167"/>
                  <a:gd name="T24" fmla="*/ 229 w 281"/>
                  <a:gd name="T25" fmla="*/ 167 h 167"/>
                  <a:gd name="T26" fmla="*/ 229 w 281"/>
                  <a:gd name="T27" fmla="*/ 167 h 167"/>
                  <a:gd name="T28" fmla="*/ 0 w 281"/>
                  <a:gd name="T29" fmla="*/ 159 h 167"/>
                  <a:gd name="T30" fmla="*/ 0 w 281"/>
                  <a:gd name="T31" fmla="*/ 159 h 167"/>
                  <a:gd name="T32" fmla="*/ 0 w 281"/>
                  <a:gd name="T33" fmla="*/ 0 h 167"/>
                  <a:gd name="T34" fmla="*/ 0 w 281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1" h="167">
                    <a:moveTo>
                      <a:pt x="0" y="0"/>
                    </a:moveTo>
                    <a:lnTo>
                      <a:pt x="0" y="0"/>
                    </a:lnTo>
                    <a:lnTo>
                      <a:pt x="281" y="0"/>
                    </a:lnTo>
                    <a:lnTo>
                      <a:pt x="281" y="0"/>
                    </a:lnTo>
                    <a:lnTo>
                      <a:pt x="264" y="140"/>
                    </a:lnTo>
                    <a:lnTo>
                      <a:pt x="264" y="140"/>
                    </a:lnTo>
                    <a:lnTo>
                      <a:pt x="263" y="145"/>
                    </a:lnTo>
                    <a:lnTo>
                      <a:pt x="260" y="151"/>
                    </a:lnTo>
                    <a:lnTo>
                      <a:pt x="256" y="156"/>
                    </a:lnTo>
                    <a:lnTo>
                      <a:pt x="250" y="160"/>
                    </a:lnTo>
                    <a:lnTo>
                      <a:pt x="245" y="163"/>
                    </a:lnTo>
                    <a:lnTo>
                      <a:pt x="240" y="166"/>
                    </a:lnTo>
                    <a:lnTo>
                      <a:pt x="229" y="167"/>
                    </a:lnTo>
                    <a:lnTo>
                      <a:pt x="229" y="167"/>
                    </a:lnTo>
                    <a:lnTo>
                      <a:pt x="0" y="159"/>
                    </a:lnTo>
                    <a:lnTo>
                      <a:pt x="0" y="15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8" name="Freeform 31"/>
              <p:cNvSpPr/>
              <p:nvPr/>
            </p:nvSpPr>
            <p:spPr bwMode="auto">
              <a:xfrm>
                <a:off x="3116263" y="5083175"/>
                <a:ext cx="441325" cy="265113"/>
              </a:xfrm>
              <a:custGeom>
                <a:avLst/>
                <a:gdLst>
                  <a:gd name="T0" fmla="*/ 1 w 278"/>
                  <a:gd name="T1" fmla="*/ 0 h 167"/>
                  <a:gd name="T2" fmla="*/ 1 w 278"/>
                  <a:gd name="T3" fmla="*/ 0 h 167"/>
                  <a:gd name="T4" fmla="*/ 278 w 278"/>
                  <a:gd name="T5" fmla="*/ 0 h 167"/>
                  <a:gd name="T6" fmla="*/ 278 w 278"/>
                  <a:gd name="T7" fmla="*/ 0 h 167"/>
                  <a:gd name="T8" fmla="*/ 261 w 278"/>
                  <a:gd name="T9" fmla="*/ 140 h 167"/>
                  <a:gd name="T10" fmla="*/ 261 w 278"/>
                  <a:gd name="T11" fmla="*/ 140 h 167"/>
                  <a:gd name="T12" fmla="*/ 260 w 278"/>
                  <a:gd name="T13" fmla="*/ 145 h 167"/>
                  <a:gd name="T14" fmla="*/ 257 w 278"/>
                  <a:gd name="T15" fmla="*/ 151 h 167"/>
                  <a:gd name="T16" fmla="*/ 253 w 278"/>
                  <a:gd name="T17" fmla="*/ 156 h 167"/>
                  <a:gd name="T18" fmla="*/ 247 w 278"/>
                  <a:gd name="T19" fmla="*/ 159 h 167"/>
                  <a:gd name="T20" fmla="*/ 242 w 278"/>
                  <a:gd name="T21" fmla="*/ 163 h 167"/>
                  <a:gd name="T22" fmla="*/ 237 w 278"/>
                  <a:gd name="T23" fmla="*/ 166 h 167"/>
                  <a:gd name="T24" fmla="*/ 226 w 278"/>
                  <a:gd name="T25" fmla="*/ 167 h 167"/>
                  <a:gd name="T26" fmla="*/ 226 w 278"/>
                  <a:gd name="T27" fmla="*/ 167 h 167"/>
                  <a:gd name="T28" fmla="*/ 0 w 278"/>
                  <a:gd name="T29" fmla="*/ 157 h 167"/>
                  <a:gd name="T30" fmla="*/ 0 w 278"/>
                  <a:gd name="T31" fmla="*/ 157 h 167"/>
                  <a:gd name="T32" fmla="*/ 1 w 278"/>
                  <a:gd name="T33" fmla="*/ 0 h 167"/>
                  <a:gd name="T34" fmla="*/ 1 w 278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8" h="167">
                    <a:moveTo>
                      <a:pt x="1" y="0"/>
                    </a:moveTo>
                    <a:lnTo>
                      <a:pt x="1" y="0"/>
                    </a:lnTo>
                    <a:lnTo>
                      <a:pt x="278" y="0"/>
                    </a:lnTo>
                    <a:lnTo>
                      <a:pt x="278" y="0"/>
                    </a:lnTo>
                    <a:lnTo>
                      <a:pt x="261" y="140"/>
                    </a:lnTo>
                    <a:lnTo>
                      <a:pt x="261" y="140"/>
                    </a:lnTo>
                    <a:lnTo>
                      <a:pt x="260" y="145"/>
                    </a:lnTo>
                    <a:lnTo>
                      <a:pt x="257" y="151"/>
                    </a:lnTo>
                    <a:lnTo>
                      <a:pt x="253" y="156"/>
                    </a:lnTo>
                    <a:lnTo>
                      <a:pt x="247" y="159"/>
                    </a:lnTo>
                    <a:lnTo>
                      <a:pt x="242" y="163"/>
                    </a:lnTo>
                    <a:lnTo>
                      <a:pt x="237" y="166"/>
                    </a:lnTo>
                    <a:lnTo>
                      <a:pt x="226" y="167"/>
                    </a:lnTo>
                    <a:lnTo>
                      <a:pt x="226" y="167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9" name="Freeform 32"/>
              <p:cNvSpPr/>
              <p:nvPr/>
            </p:nvSpPr>
            <p:spPr bwMode="auto">
              <a:xfrm>
                <a:off x="3122613" y="5083175"/>
                <a:ext cx="434975" cy="265113"/>
              </a:xfrm>
              <a:custGeom>
                <a:avLst/>
                <a:gdLst>
                  <a:gd name="T0" fmla="*/ 1 w 274"/>
                  <a:gd name="T1" fmla="*/ 0 h 167"/>
                  <a:gd name="T2" fmla="*/ 1 w 274"/>
                  <a:gd name="T3" fmla="*/ 0 h 167"/>
                  <a:gd name="T4" fmla="*/ 274 w 274"/>
                  <a:gd name="T5" fmla="*/ 0 h 167"/>
                  <a:gd name="T6" fmla="*/ 274 w 274"/>
                  <a:gd name="T7" fmla="*/ 0 h 167"/>
                  <a:gd name="T8" fmla="*/ 257 w 274"/>
                  <a:gd name="T9" fmla="*/ 140 h 167"/>
                  <a:gd name="T10" fmla="*/ 257 w 274"/>
                  <a:gd name="T11" fmla="*/ 140 h 167"/>
                  <a:gd name="T12" fmla="*/ 256 w 274"/>
                  <a:gd name="T13" fmla="*/ 145 h 167"/>
                  <a:gd name="T14" fmla="*/ 253 w 274"/>
                  <a:gd name="T15" fmla="*/ 151 h 167"/>
                  <a:gd name="T16" fmla="*/ 249 w 274"/>
                  <a:gd name="T17" fmla="*/ 156 h 167"/>
                  <a:gd name="T18" fmla="*/ 245 w 274"/>
                  <a:gd name="T19" fmla="*/ 159 h 167"/>
                  <a:gd name="T20" fmla="*/ 239 w 274"/>
                  <a:gd name="T21" fmla="*/ 163 h 167"/>
                  <a:gd name="T22" fmla="*/ 233 w 274"/>
                  <a:gd name="T23" fmla="*/ 164 h 167"/>
                  <a:gd name="T24" fmla="*/ 222 w 274"/>
                  <a:gd name="T25" fmla="*/ 167 h 167"/>
                  <a:gd name="T26" fmla="*/ 222 w 274"/>
                  <a:gd name="T27" fmla="*/ 167 h 167"/>
                  <a:gd name="T28" fmla="*/ 0 w 274"/>
                  <a:gd name="T29" fmla="*/ 156 h 167"/>
                  <a:gd name="T30" fmla="*/ 0 w 274"/>
                  <a:gd name="T31" fmla="*/ 156 h 167"/>
                  <a:gd name="T32" fmla="*/ 1 w 274"/>
                  <a:gd name="T33" fmla="*/ 0 h 167"/>
                  <a:gd name="T34" fmla="*/ 1 w 274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167">
                    <a:moveTo>
                      <a:pt x="1" y="0"/>
                    </a:moveTo>
                    <a:lnTo>
                      <a:pt x="1" y="0"/>
                    </a:lnTo>
                    <a:lnTo>
                      <a:pt x="274" y="0"/>
                    </a:lnTo>
                    <a:lnTo>
                      <a:pt x="274" y="0"/>
                    </a:lnTo>
                    <a:lnTo>
                      <a:pt x="257" y="140"/>
                    </a:lnTo>
                    <a:lnTo>
                      <a:pt x="257" y="140"/>
                    </a:lnTo>
                    <a:lnTo>
                      <a:pt x="256" y="145"/>
                    </a:lnTo>
                    <a:lnTo>
                      <a:pt x="253" y="151"/>
                    </a:lnTo>
                    <a:lnTo>
                      <a:pt x="249" y="156"/>
                    </a:lnTo>
                    <a:lnTo>
                      <a:pt x="245" y="159"/>
                    </a:lnTo>
                    <a:lnTo>
                      <a:pt x="239" y="163"/>
                    </a:lnTo>
                    <a:lnTo>
                      <a:pt x="233" y="164"/>
                    </a:lnTo>
                    <a:lnTo>
                      <a:pt x="222" y="167"/>
                    </a:lnTo>
                    <a:lnTo>
                      <a:pt x="222" y="167"/>
                    </a:lnTo>
                    <a:lnTo>
                      <a:pt x="0" y="156"/>
                    </a:lnTo>
                    <a:lnTo>
                      <a:pt x="0" y="156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0" name="Freeform 33"/>
              <p:cNvSpPr/>
              <p:nvPr/>
            </p:nvSpPr>
            <p:spPr bwMode="auto">
              <a:xfrm>
                <a:off x="3128963" y="5083175"/>
                <a:ext cx="428625" cy="265113"/>
              </a:xfrm>
              <a:custGeom>
                <a:avLst/>
                <a:gdLst>
                  <a:gd name="T0" fmla="*/ 0 w 270"/>
                  <a:gd name="T1" fmla="*/ 0 h 167"/>
                  <a:gd name="T2" fmla="*/ 0 w 270"/>
                  <a:gd name="T3" fmla="*/ 0 h 167"/>
                  <a:gd name="T4" fmla="*/ 270 w 270"/>
                  <a:gd name="T5" fmla="*/ 0 h 167"/>
                  <a:gd name="T6" fmla="*/ 270 w 270"/>
                  <a:gd name="T7" fmla="*/ 0 h 167"/>
                  <a:gd name="T8" fmla="*/ 253 w 270"/>
                  <a:gd name="T9" fmla="*/ 140 h 167"/>
                  <a:gd name="T10" fmla="*/ 253 w 270"/>
                  <a:gd name="T11" fmla="*/ 140 h 167"/>
                  <a:gd name="T12" fmla="*/ 252 w 270"/>
                  <a:gd name="T13" fmla="*/ 145 h 167"/>
                  <a:gd name="T14" fmla="*/ 249 w 270"/>
                  <a:gd name="T15" fmla="*/ 151 h 167"/>
                  <a:gd name="T16" fmla="*/ 245 w 270"/>
                  <a:gd name="T17" fmla="*/ 155 h 167"/>
                  <a:gd name="T18" fmla="*/ 241 w 270"/>
                  <a:gd name="T19" fmla="*/ 159 h 167"/>
                  <a:gd name="T20" fmla="*/ 235 w 270"/>
                  <a:gd name="T21" fmla="*/ 163 h 167"/>
                  <a:gd name="T22" fmla="*/ 230 w 270"/>
                  <a:gd name="T23" fmla="*/ 164 h 167"/>
                  <a:gd name="T24" fmla="*/ 219 w 270"/>
                  <a:gd name="T25" fmla="*/ 167 h 167"/>
                  <a:gd name="T26" fmla="*/ 219 w 270"/>
                  <a:gd name="T27" fmla="*/ 167 h 167"/>
                  <a:gd name="T28" fmla="*/ 0 w 270"/>
                  <a:gd name="T29" fmla="*/ 156 h 167"/>
                  <a:gd name="T30" fmla="*/ 0 w 270"/>
                  <a:gd name="T31" fmla="*/ 156 h 167"/>
                  <a:gd name="T32" fmla="*/ 0 w 270"/>
                  <a:gd name="T33" fmla="*/ 0 h 167"/>
                  <a:gd name="T34" fmla="*/ 0 w 270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0" h="167">
                    <a:moveTo>
                      <a:pt x="0" y="0"/>
                    </a:moveTo>
                    <a:lnTo>
                      <a:pt x="0" y="0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53" y="140"/>
                    </a:lnTo>
                    <a:lnTo>
                      <a:pt x="253" y="140"/>
                    </a:lnTo>
                    <a:lnTo>
                      <a:pt x="252" y="145"/>
                    </a:lnTo>
                    <a:lnTo>
                      <a:pt x="249" y="151"/>
                    </a:lnTo>
                    <a:lnTo>
                      <a:pt x="245" y="155"/>
                    </a:lnTo>
                    <a:lnTo>
                      <a:pt x="241" y="159"/>
                    </a:lnTo>
                    <a:lnTo>
                      <a:pt x="235" y="163"/>
                    </a:lnTo>
                    <a:lnTo>
                      <a:pt x="230" y="164"/>
                    </a:lnTo>
                    <a:lnTo>
                      <a:pt x="219" y="167"/>
                    </a:lnTo>
                    <a:lnTo>
                      <a:pt x="219" y="167"/>
                    </a:lnTo>
                    <a:lnTo>
                      <a:pt x="0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1" name="Freeform 34"/>
              <p:cNvSpPr/>
              <p:nvPr/>
            </p:nvSpPr>
            <p:spPr bwMode="auto">
              <a:xfrm>
                <a:off x="3135313" y="5083175"/>
                <a:ext cx="422275" cy="265113"/>
              </a:xfrm>
              <a:custGeom>
                <a:avLst/>
                <a:gdLst>
                  <a:gd name="T0" fmla="*/ 0 w 266"/>
                  <a:gd name="T1" fmla="*/ 0 h 167"/>
                  <a:gd name="T2" fmla="*/ 0 w 266"/>
                  <a:gd name="T3" fmla="*/ 0 h 167"/>
                  <a:gd name="T4" fmla="*/ 266 w 266"/>
                  <a:gd name="T5" fmla="*/ 0 h 167"/>
                  <a:gd name="T6" fmla="*/ 266 w 266"/>
                  <a:gd name="T7" fmla="*/ 0 h 167"/>
                  <a:gd name="T8" fmla="*/ 249 w 266"/>
                  <a:gd name="T9" fmla="*/ 140 h 167"/>
                  <a:gd name="T10" fmla="*/ 249 w 266"/>
                  <a:gd name="T11" fmla="*/ 140 h 167"/>
                  <a:gd name="T12" fmla="*/ 248 w 266"/>
                  <a:gd name="T13" fmla="*/ 145 h 167"/>
                  <a:gd name="T14" fmla="*/ 245 w 266"/>
                  <a:gd name="T15" fmla="*/ 151 h 167"/>
                  <a:gd name="T16" fmla="*/ 241 w 266"/>
                  <a:gd name="T17" fmla="*/ 155 h 167"/>
                  <a:gd name="T18" fmla="*/ 237 w 266"/>
                  <a:gd name="T19" fmla="*/ 159 h 167"/>
                  <a:gd name="T20" fmla="*/ 226 w 266"/>
                  <a:gd name="T21" fmla="*/ 164 h 167"/>
                  <a:gd name="T22" fmla="*/ 215 w 266"/>
                  <a:gd name="T23" fmla="*/ 167 h 167"/>
                  <a:gd name="T24" fmla="*/ 215 w 266"/>
                  <a:gd name="T25" fmla="*/ 167 h 167"/>
                  <a:gd name="T26" fmla="*/ 0 w 266"/>
                  <a:gd name="T27" fmla="*/ 155 h 167"/>
                  <a:gd name="T28" fmla="*/ 0 w 266"/>
                  <a:gd name="T29" fmla="*/ 155 h 167"/>
                  <a:gd name="T30" fmla="*/ 0 w 266"/>
                  <a:gd name="T31" fmla="*/ 0 h 167"/>
                  <a:gd name="T32" fmla="*/ 0 w 266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6" h="167">
                    <a:moveTo>
                      <a:pt x="0" y="0"/>
                    </a:moveTo>
                    <a:lnTo>
                      <a:pt x="0" y="0"/>
                    </a:lnTo>
                    <a:lnTo>
                      <a:pt x="266" y="0"/>
                    </a:lnTo>
                    <a:lnTo>
                      <a:pt x="266" y="0"/>
                    </a:lnTo>
                    <a:lnTo>
                      <a:pt x="249" y="140"/>
                    </a:lnTo>
                    <a:lnTo>
                      <a:pt x="249" y="140"/>
                    </a:lnTo>
                    <a:lnTo>
                      <a:pt x="248" y="145"/>
                    </a:lnTo>
                    <a:lnTo>
                      <a:pt x="245" y="151"/>
                    </a:lnTo>
                    <a:lnTo>
                      <a:pt x="241" y="155"/>
                    </a:lnTo>
                    <a:lnTo>
                      <a:pt x="237" y="159"/>
                    </a:lnTo>
                    <a:lnTo>
                      <a:pt x="226" y="164"/>
                    </a:lnTo>
                    <a:lnTo>
                      <a:pt x="215" y="167"/>
                    </a:lnTo>
                    <a:lnTo>
                      <a:pt x="215" y="167"/>
                    </a:lnTo>
                    <a:lnTo>
                      <a:pt x="0" y="155"/>
                    </a:lnTo>
                    <a:lnTo>
                      <a:pt x="0" y="15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2" name="Freeform 35"/>
              <p:cNvSpPr/>
              <p:nvPr/>
            </p:nvSpPr>
            <p:spPr bwMode="auto">
              <a:xfrm>
                <a:off x="3138488" y="5083175"/>
                <a:ext cx="419100" cy="265113"/>
              </a:xfrm>
              <a:custGeom>
                <a:avLst/>
                <a:gdLst>
                  <a:gd name="T0" fmla="*/ 2 w 264"/>
                  <a:gd name="T1" fmla="*/ 0 h 167"/>
                  <a:gd name="T2" fmla="*/ 2 w 264"/>
                  <a:gd name="T3" fmla="*/ 0 h 167"/>
                  <a:gd name="T4" fmla="*/ 264 w 264"/>
                  <a:gd name="T5" fmla="*/ 0 h 167"/>
                  <a:gd name="T6" fmla="*/ 264 w 264"/>
                  <a:gd name="T7" fmla="*/ 0 h 167"/>
                  <a:gd name="T8" fmla="*/ 247 w 264"/>
                  <a:gd name="T9" fmla="*/ 140 h 167"/>
                  <a:gd name="T10" fmla="*/ 247 w 264"/>
                  <a:gd name="T11" fmla="*/ 140 h 167"/>
                  <a:gd name="T12" fmla="*/ 246 w 264"/>
                  <a:gd name="T13" fmla="*/ 145 h 167"/>
                  <a:gd name="T14" fmla="*/ 243 w 264"/>
                  <a:gd name="T15" fmla="*/ 151 h 167"/>
                  <a:gd name="T16" fmla="*/ 239 w 264"/>
                  <a:gd name="T17" fmla="*/ 155 h 167"/>
                  <a:gd name="T18" fmla="*/ 235 w 264"/>
                  <a:gd name="T19" fmla="*/ 159 h 167"/>
                  <a:gd name="T20" fmla="*/ 224 w 264"/>
                  <a:gd name="T21" fmla="*/ 164 h 167"/>
                  <a:gd name="T22" fmla="*/ 213 w 264"/>
                  <a:gd name="T23" fmla="*/ 167 h 167"/>
                  <a:gd name="T24" fmla="*/ 213 w 264"/>
                  <a:gd name="T25" fmla="*/ 167 h 167"/>
                  <a:gd name="T26" fmla="*/ 0 w 264"/>
                  <a:gd name="T27" fmla="*/ 153 h 167"/>
                  <a:gd name="T28" fmla="*/ 0 w 264"/>
                  <a:gd name="T29" fmla="*/ 153 h 167"/>
                  <a:gd name="T30" fmla="*/ 2 w 264"/>
                  <a:gd name="T31" fmla="*/ 0 h 167"/>
                  <a:gd name="T32" fmla="*/ 2 w 264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4" h="167">
                    <a:moveTo>
                      <a:pt x="2" y="0"/>
                    </a:moveTo>
                    <a:lnTo>
                      <a:pt x="2" y="0"/>
                    </a:lnTo>
                    <a:lnTo>
                      <a:pt x="264" y="0"/>
                    </a:lnTo>
                    <a:lnTo>
                      <a:pt x="264" y="0"/>
                    </a:lnTo>
                    <a:lnTo>
                      <a:pt x="247" y="140"/>
                    </a:lnTo>
                    <a:lnTo>
                      <a:pt x="247" y="140"/>
                    </a:lnTo>
                    <a:lnTo>
                      <a:pt x="246" y="145"/>
                    </a:lnTo>
                    <a:lnTo>
                      <a:pt x="243" y="151"/>
                    </a:lnTo>
                    <a:lnTo>
                      <a:pt x="239" y="155"/>
                    </a:lnTo>
                    <a:lnTo>
                      <a:pt x="235" y="159"/>
                    </a:lnTo>
                    <a:lnTo>
                      <a:pt x="224" y="164"/>
                    </a:lnTo>
                    <a:lnTo>
                      <a:pt x="213" y="167"/>
                    </a:lnTo>
                    <a:lnTo>
                      <a:pt x="213" y="167"/>
                    </a:lnTo>
                    <a:lnTo>
                      <a:pt x="0" y="153"/>
                    </a:lnTo>
                    <a:lnTo>
                      <a:pt x="0" y="153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3" name="Freeform 36"/>
              <p:cNvSpPr/>
              <p:nvPr/>
            </p:nvSpPr>
            <p:spPr bwMode="auto">
              <a:xfrm>
                <a:off x="3144838" y="5083175"/>
                <a:ext cx="412750" cy="265113"/>
              </a:xfrm>
              <a:custGeom>
                <a:avLst/>
                <a:gdLst>
                  <a:gd name="T0" fmla="*/ 2 w 260"/>
                  <a:gd name="T1" fmla="*/ 0 h 167"/>
                  <a:gd name="T2" fmla="*/ 2 w 260"/>
                  <a:gd name="T3" fmla="*/ 0 h 167"/>
                  <a:gd name="T4" fmla="*/ 260 w 260"/>
                  <a:gd name="T5" fmla="*/ 0 h 167"/>
                  <a:gd name="T6" fmla="*/ 260 w 260"/>
                  <a:gd name="T7" fmla="*/ 0 h 167"/>
                  <a:gd name="T8" fmla="*/ 243 w 260"/>
                  <a:gd name="T9" fmla="*/ 140 h 167"/>
                  <a:gd name="T10" fmla="*/ 243 w 260"/>
                  <a:gd name="T11" fmla="*/ 140 h 167"/>
                  <a:gd name="T12" fmla="*/ 242 w 260"/>
                  <a:gd name="T13" fmla="*/ 145 h 167"/>
                  <a:gd name="T14" fmla="*/ 239 w 260"/>
                  <a:gd name="T15" fmla="*/ 151 h 167"/>
                  <a:gd name="T16" fmla="*/ 235 w 260"/>
                  <a:gd name="T17" fmla="*/ 155 h 167"/>
                  <a:gd name="T18" fmla="*/ 231 w 260"/>
                  <a:gd name="T19" fmla="*/ 159 h 167"/>
                  <a:gd name="T20" fmla="*/ 220 w 260"/>
                  <a:gd name="T21" fmla="*/ 164 h 167"/>
                  <a:gd name="T22" fmla="*/ 209 w 260"/>
                  <a:gd name="T23" fmla="*/ 167 h 167"/>
                  <a:gd name="T24" fmla="*/ 209 w 260"/>
                  <a:gd name="T25" fmla="*/ 167 h 167"/>
                  <a:gd name="T26" fmla="*/ 0 w 260"/>
                  <a:gd name="T27" fmla="*/ 152 h 167"/>
                  <a:gd name="T28" fmla="*/ 0 w 260"/>
                  <a:gd name="T29" fmla="*/ 152 h 167"/>
                  <a:gd name="T30" fmla="*/ 2 w 260"/>
                  <a:gd name="T31" fmla="*/ 0 h 167"/>
                  <a:gd name="T32" fmla="*/ 2 w 260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0" h="167">
                    <a:moveTo>
                      <a:pt x="2" y="0"/>
                    </a:moveTo>
                    <a:lnTo>
                      <a:pt x="2" y="0"/>
                    </a:lnTo>
                    <a:lnTo>
                      <a:pt x="260" y="0"/>
                    </a:lnTo>
                    <a:lnTo>
                      <a:pt x="260" y="0"/>
                    </a:lnTo>
                    <a:lnTo>
                      <a:pt x="243" y="140"/>
                    </a:lnTo>
                    <a:lnTo>
                      <a:pt x="243" y="140"/>
                    </a:lnTo>
                    <a:lnTo>
                      <a:pt x="242" y="145"/>
                    </a:lnTo>
                    <a:lnTo>
                      <a:pt x="239" y="151"/>
                    </a:lnTo>
                    <a:lnTo>
                      <a:pt x="235" y="155"/>
                    </a:lnTo>
                    <a:lnTo>
                      <a:pt x="231" y="159"/>
                    </a:lnTo>
                    <a:lnTo>
                      <a:pt x="220" y="164"/>
                    </a:lnTo>
                    <a:lnTo>
                      <a:pt x="209" y="167"/>
                    </a:lnTo>
                    <a:lnTo>
                      <a:pt x="209" y="167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4" name="Freeform 37"/>
              <p:cNvSpPr/>
              <p:nvPr/>
            </p:nvSpPr>
            <p:spPr bwMode="auto">
              <a:xfrm>
                <a:off x="3152776" y="5083175"/>
                <a:ext cx="404813" cy="265113"/>
              </a:xfrm>
              <a:custGeom>
                <a:avLst/>
                <a:gdLst>
                  <a:gd name="T0" fmla="*/ 1 w 255"/>
                  <a:gd name="T1" fmla="*/ 0 h 167"/>
                  <a:gd name="T2" fmla="*/ 1 w 255"/>
                  <a:gd name="T3" fmla="*/ 0 h 167"/>
                  <a:gd name="T4" fmla="*/ 255 w 255"/>
                  <a:gd name="T5" fmla="*/ 0 h 167"/>
                  <a:gd name="T6" fmla="*/ 255 w 255"/>
                  <a:gd name="T7" fmla="*/ 0 h 167"/>
                  <a:gd name="T8" fmla="*/ 238 w 255"/>
                  <a:gd name="T9" fmla="*/ 140 h 167"/>
                  <a:gd name="T10" fmla="*/ 238 w 255"/>
                  <a:gd name="T11" fmla="*/ 140 h 167"/>
                  <a:gd name="T12" fmla="*/ 237 w 255"/>
                  <a:gd name="T13" fmla="*/ 145 h 167"/>
                  <a:gd name="T14" fmla="*/ 234 w 255"/>
                  <a:gd name="T15" fmla="*/ 151 h 167"/>
                  <a:gd name="T16" fmla="*/ 230 w 255"/>
                  <a:gd name="T17" fmla="*/ 155 h 167"/>
                  <a:gd name="T18" fmla="*/ 226 w 255"/>
                  <a:gd name="T19" fmla="*/ 159 h 167"/>
                  <a:gd name="T20" fmla="*/ 215 w 255"/>
                  <a:gd name="T21" fmla="*/ 164 h 167"/>
                  <a:gd name="T22" fmla="*/ 205 w 255"/>
                  <a:gd name="T23" fmla="*/ 167 h 167"/>
                  <a:gd name="T24" fmla="*/ 205 w 255"/>
                  <a:gd name="T25" fmla="*/ 167 h 167"/>
                  <a:gd name="T26" fmla="*/ 0 w 255"/>
                  <a:gd name="T27" fmla="*/ 151 h 167"/>
                  <a:gd name="T28" fmla="*/ 0 w 255"/>
                  <a:gd name="T29" fmla="*/ 151 h 167"/>
                  <a:gd name="T30" fmla="*/ 1 w 255"/>
                  <a:gd name="T31" fmla="*/ 0 h 167"/>
                  <a:gd name="T32" fmla="*/ 1 w 255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5" h="167">
                    <a:moveTo>
                      <a:pt x="1" y="0"/>
                    </a:moveTo>
                    <a:lnTo>
                      <a:pt x="1" y="0"/>
                    </a:lnTo>
                    <a:lnTo>
                      <a:pt x="255" y="0"/>
                    </a:lnTo>
                    <a:lnTo>
                      <a:pt x="255" y="0"/>
                    </a:lnTo>
                    <a:lnTo>
                      <a:pt x="238" y="140"/>
                    </a:lnTo>
                    <a:lnTo>
                      <a:pt x="238" y="140"/>
                    </a:lnTo>
                    <a:lnTo>
                      <a:pt x="237" y="145"/>
                    </a:lnTo>
                    <a:lnTo>
                      <a:pt x="234" y="151"/>
                    </a:lnTo>
                    <a:lnTo>
                      <a:pt x="230" y="155"/>
                    </a:lnTo>
                    <a:lnTo>
                      <a:pt x="226" y="159"/>
                    </a:lnTo>
                    <a:lnTo>
                      <a:pt x="215" y="164"/>
                    </a:lnTo>
                    <a:lnTo>
                      <a:pt x="205" y="167"/>
                    </a:lnTo>
                    <a:lnTo>
                      <a:pt x="205" y="167"/>
                    </a:lnTo>
                    <a:lnTo>
                      <a:pt x="0" y="151"/>
                    </a:lnTo>
                    <a:lnTo>
                      <a:pt x="0" y="15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5" name="Freeform 38"/>
              <p:cNvSpPr/>
              <p:nvPr/>
            </p:nvSpPr>
            <p:spPr bwMode="auto">
              <a:xfrm>
                <a:off x="3159126" y="5083175"/>
                <a:ext cx="398463" cy="265113"/>
              </a:xfrm>
              <a:custGeom>
                <a:avLst/>
                <a:gdLst>
                  <a:gd name="T0" fmla="*/ 1 w 251"/>
                  <a:gd name="T1" fmla="*/ 0 h 167"/>
                  <a:gd name="T2" fmla="*/ 1 w 251"/>
                  <a:gd name="T3" fmla="*/ 0 h 167"/>
                  <a:gd name="T4" fmla="*/ 251 w 251"/>
                  <a:gd name="T5" fmla="*/ 0 h 167"/>
                  <a:gd name="T6" fmla="*/ 251 w 251"/>
                  <a:gd name="T7" fmla="*/ 0 h 167"/>
                  <a:gd name="T8" fmla="*/ 234 w 251"/>
                  <a:gd name="T9" fmla="*/ 140 h 167"/>
                  <a:gd name="T10" fmla="*/ 234 w 251"/>
                  <a:gd name="T11" fmla="*/ 140 h 167"/>
                  <a:gd name="T12" fmla="*/ 233 w 251"/>
                  <a:gd name="T13" fmla="*/ 145 h 167"/>
                  <a:gd name="T14" fmla="*/ 230 w 251"/>
                  <a:gd name="T15" fmla="*/ 151 h 167"/>
                  <a:gd name="T16" fmla="*/ 226 w 251"/>
                  <a:gd name="T17" fmla="*/ 155 h 167"/>
                  <a:gd name="T18" fmla="*/ 222 w 251"/>
                  <a:gd name="T19" fmla="*/ 159 h 167"/>
                  <a:gd name="T20" fmla="*/ 212 w 251"/>
                  <a:gd name="T21" fmla="*/ 164 h 167"/>
                  <a:gd name="T22" fmla="*/ 201 w 251"/>
                  <a:gd name="T23" fmla="*/ 167 h 167"/>
                  <a:gd name="T24" fmla="*/ 201 w 251"/>
                  <a:gd name="T25" fmla="*/ 167 h 167"/>
                  <a:gd name="T26" fmla="*/ 0 w 251"/>
                  <a:gd name="T27" fmla="*/ 149 h 167"/>
                  <a:gd name="T28" fmla="*/ 0 w 251"/>
                  <a:gd name="T29" fmla="*/ 149 h 167"/>
                  <a:gd name="T30" fmla="*/ 1 w 251"/>
                  <a:gd name="T31" fmla="*/ 0 h 167"/>
                  <a:gd name="T32" fmla="*/ 1 w 251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1" h="167">
                    <a:moveTo>
                      <a:pt x="1" y="0"/>
                    </a:moveTo>
                    <a:lnTo>
                      <a:pt x="1" y="0"/>
                    </a:lnTo>
                    <a:lnTo>
                      <a:pt x="251" y="0"/>
                    </a:lnTo>
                    <a:lnTo>
                      <a:pt x="251" y="0"/>
                    </a:lnTo>
                    <a:lnTo>
                      <a:pt x="234" y="140"/>
                    </a:lnTo>
                    <a:lnTo>
                      <a:pt x="234" y="140"/>
                    </a:lnTo>
                    <a:lnTo>
                      <a:pt x="233" y="145"/>
                    </a:lnTo>
                    <a:lnTo>
                      <a:pt x="230" y="151"/>
                    </a:lnTo>
                    <a:lnTo>
                      <a:pt x="226" y="155"/>
                    </a:lnTo>
                    <a:lnTo>
                      <a:pt x="222" y="159"/>
                    </a:lnTo>
                    <a:lnTo>
                      <a:pt x="212" y="164"/>
                    </a:lnTo>
                    <a:lnTo>
                      <a:pt x="201" y="167"/>
                    </a:lnTo>
                    <a:lnTo>
                      <a:pt x="201" y="167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6" name="Freeform 39"/>
              <p:cNvSpPr/>
              <p:nvPr/>
            </p:nvSpPr>
            <p:spPr bwMode="auto">
              <a:xfrm>
                <a:off x="3162301" y="5083175"/>
                <a:ext cx="395288" cy="263525"/>
              </a:xfrm>
              <a:custGeom>
                <a:avLst/>
                <a:gdLst>
                  <a:gd name="T0" fmla="*/ 2 w 249"/>
                  <a:gd name="T1" fmla="*/ 0 h 166"/>
                  <a:gd name="T2" fmla="*/ 2 w 249"/>
                  <a:gd name="T3" fmla="*/ 0 h 166"/>
                  <a:gd name="T4" fmla="*/ 249 w 249"/>
                  <a:gd name="T5" fmla="*/ 0 h 166"/>
                  <a:gd name="T6" fmla="*/ 249 w 249"/>
                  <a:gd name="T7" fmla="*/ 0 h 166"/>
                  <a:gd name="T8" fmla="*/ 232 w 249"/>
                  <a:gd name="T9" fmla="*/ 140 h 166"/>
                  <a:gd name="T10" fmla="*/ 232 w 249"/>
                  <a:gd name="T11" fmla="*/ 140 h 166"/>
                  <a:gd name="T12" fmla="*/ 231 w 249"/>
                  <a:gd name="T13" fmla="*/ 145 h 166"/>
                  <a:gd name="T14" fmla="*/ 228 w 249"/>
                  <a:gd name="T15" fmla="*/ 151 h 166"/>
                  <a:gd name="T16" fmla="*/ 225 w 249"/>
                  <a:gd name="T17" fmla="*/ 155 h 166"/>
                  <a:gd name="T18" fmla="*/ 220 w 249"/>
                  <a:gd name="T19" fmla="*/ 159 h 166"/>
                  <a:gd name="T20" fmla="*/ 210 w 249"/>
                  <a:gd name="T21" fmla="*/ 164 h 166"/>
                  <a:gd name="T22" fmla="*/ 199 w 249"/>
                  <a:gd name="T23" fmla="*/ 166 h 166"/>
                  <a:gd name="T24" fmla="*/ 199 w 249"/>
                  <a:gd name="T25" fmla="*/ 166 h 166"/>
                  <a:gd name="T26" fmla="*/ 0 w 249"/>
                  <a:gd name="T27" fmla="*/ 148 h 166"/>
                  <a:gd name="T28" fmla="*/ 0 w 249"/>
                  <a:gd name="T29" fmla="*/ 148 h 166"/>
                  <a:gd name="T30" fmla="*/ 2 w 249"/>
                  <a:gd name="T31" fmla="*/ 0 h 166"/>
                  <a:gd name="T32" fmla="*/ 2 w 249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9" h="166">
                    <a:moveTo>
                      <a:pt x="2" y="0"/>
                    </a:moveTo>
                    <a:lnTo>
                      <a:pt x="2" y="0"/>
                    </a:lnTo>
                    <a:lnTo>
                      <a:pt x="249" y="0"/>
                    </a:lnTo>
                    <a:lnTo>
                      <a:pt x="249" y="0"/>
                    </a:lnTo>
                    <a:lnTo>
                      <a:pt x="232" y="140"/>
                    </a:lnTo>
                    <a:lnTo>
                      <a:pt x="232" y="140"/>
                    </a:lnTo>
                    <a:lnTo>
                      <a:pt x="231" y="145"/>
                    </a:lnTo>
                    <a:lnTo>
                      <a:pt x="228" y="151"/>
                    </a:lnTo>
                    <a:lnTo>
                      <a:pt x="225" y="155"/>
                    </a:lnTo>
                    <a:lnTo>
                      <a:pt x="220" y="159"/>
                    </a:lnTo>
                    <a:lnTo>
                      <a:pt x="210" y="164"/>
                    </a:lnTo>
                    <a:lnTo>
                      <a:pt x="199" y="166"/>
                    </a:lnTo>
                    <a:lnTo>
                      <a:pt x="199" y="166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7" name="Freeform 40"/>
              <p:cNvSpPr/>
              <p:nvPr/>
            </p:nvSpPr>
            <p:spPr bwMode="auto">
              <a:xfrm>
                <a:off x="3168651" y="5083175"/>
                <a:ext cx="388938" cy="263525"/>
              </a:xfrm>
              <a:custGeom>
                <a:avLst/>
                <a:gdLst>
                  <a:gd name="T0" fmla="*/ 2 w 245"/>
                  <a:gd name="T1" fmla="*/ 0 h 166"/>
                  <a:gd name="T2" fmla="*/ 2 w 245"/>
                  <a:gd name="T3" fmla="*/ 0 h 166"/>
                  <a:gd name="T4" fmla="*/ 245 w 245"/>
                  <a:gd name="T5" fmla="*/ 0 h 166"/>
                  <a:gd name="T6" fmla="*/ 245 w 245"/>
                  <a:gd name="T7" fmla="*/ 0 h 166"/>
                  <a:gd name="T8" fmla="*/ 228 w 245"/>
                  <a:gd name="T9" fmla="*/ 140 h 166"/>
                  <a:gd name="T10" fmla="*/ 228 w 245"/>
                  <a:gd name="T11" fmla="*/ 140 h 166"/>
                  <a:gd name="T12" fmla="*/ 227 w 245"/>
                  <a:gd name="T13" fmla="*/ 145 h 166"/>
                  <a:gd name="T14" fmla="*/ 224 w 245"/>
                  <a:gd name="T15" fmla="*/ 151 h 166"/>
                  <a:gd name="T16" fmla="*/ 221 w 245"/>
                  <a:gd name="T17" fmla="*/ 155 h 166"/>
                  <a:gd name="T18" fmla="*/ 216 w 245"/>
                  <a:gd name="T19" fmla="*/ 159 h 166"/>
                  <a:gd name="T20" fmla="*/ 206 w 245"/>
                  <a:gd name="T21" fmla="*/ 163 h 166"/>
                  <a:gd name="T22" fmla="*/ 195 w 245"/>
                  <a:gd name="T23" fmla="*/ 166 h 166"/>
                  <a:gd name="T24" fmla="*/ 195 w 245"/>
                  <a:gd name="T25" fmla="*/ 166 h 166"/>
                  <a:gd name="T26" fmla="*/ 0 w 245"/>
                  <a:gd name="T27" fmla="*/ 148 h 166"/>
                  <a:gd name="T28" fmla="*/ 0 w 245"/>
                  <a:gd name="T29" fmla="*/ 148 h 166"/>
                  <a:gd name="T30" fmla="*/ 2 w 245"/>
                  <a:gd name="T31" fmla="*/ 0 h 166"/>
                  <a:gd name="T32" fmla="*/ 2 w 245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5" h="166">
                    <a:moveTo>
                      <a:pt x="2" y="0"/>
                    </a:moveTo>
                    <a:lnTo>
                      <a:pt x="2" y="0"/>
                    </a:lnTo>
                    <a:lnTo>
                      <a:pt x="245" y="0"/>
                    </a:lnTo>
                    <a:lnTo>
                      <a:pt x="245" y="0"/>
                    </a:lnTo>
                    <a:lnTo>
                      <a:pt x="228" y="140"/>
                    </a:lnTo>
                    <a:lnTo>
                      <a:pt x="228" y="140"/>
                    </a:lnTo>
                    <a:lnTo>
                      <a:pt x="227" y="145"/>
                    </a:lnTo>
                    <a:lnTo>
                      <a:pt x="224" y="151"/>
                    </a:lnTo>
                    <a:lnTo>
                      <a:pt x="221" y="155"/>
                    </a:lnTo>
                    <a:lnTo>
                      <a:pt x="216" y="159"/>
                    </a:lnTo>
                    <a:lnTo>
                      <a:pt x="206" y="163"/>
                    </a:lnTo>
                    <a:lnTo>
                      <a:pt x="195" y="166"/>
                    </a:lnTo>
                    <a:lnTo>
                      <a:pt x="195" y="166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8" name="Freeform 41"/>
              <p:cNvSpPr/>
              <p:nvPr/>
            </p:nvSpPr>
            <p:spPr bwMode="auto">
              <a:xfrm>
                <a:off x="3175001" y="5083175"/>
                <a:ext cx="382588" cy="263525"/>
              </a:xfrm>
              <a:custGeom>
                <a:avLst/>
                <a:gdLst>
                  <a:gd name="T0" fmla="*/ 2 w 241"/>
                  <a:gd name="T1" fmla="*/ 0 h 166"/>
                  <a:gd name="T2" fmla="*/ 2 w 241"/>
                  <a:gd name="T3" fmla="*/ 0 h 166"/>
                  <a:gd name="T4" fmla="*/ 241 w 241"/>
                  <a:gd name="T5" fmla="*/ 0 h 166"/>
                  <a:gd name="T6" fmla="*/ 241 w 241"/>
                  <a:gd name="T7" fmla="*/ 0 h 166"/>
                  <a:gd name="T8" fmla="*/ 224 w 241"/>
                  <a:gd name="T9" fmla="*/ 140 h 166"/>
                  <a:gd name="T10" fmla="*/ 224 w 241"/>
                  <a:gd name="T11" fmla="*/ 140 h 166"/>
                  <a:gd name="T12" fmla="*/ 223 w 241"/>
                  <a:gd name="T13" fmla="*/ 145 h 166"/>
                  <a:gd name="T14" fmla="*/ 220 w 241"/>
                  <a:gd name="T15" fmla="*/ 151 h 166"/>
                  <a:gd name="T16" fmla="*/ 217 w 241"/>
                  <a:gd name="T17" fmla="*/ 155 h 166"/>
                  <a:gd name="T18" fmla="*/ 212 w 241"/>
                  <a:gd name="T19" fmla="*/ 157 h 166"/>
                  <a:gd name="T20" fmla="*/ 202 w 241"/>
                  <a:gd name="T21" fmla="*/ 163 h 166"/>
                  <a:gd name="T22" fmla="*/ 193 w 241"/>
                  <a:gd name="T23" fmla="*/ 166 h 166"/>
                  <a:gd name="T24" fmla="*/ 193 w 241"/>
                  <a:gd name="T25" fmla="*/ 166 h 166"/>
                  <a:gd name="T26" fmla="*/ 0 w 241"/>
                  <a:gd name="T27" fmla="*/ 147 h 166"/>
                  <a:gd name="T28" fmla="*/ 0 w 241"/>
                  <a:gd name="T29" fmla="*/ 147 h 166"/>
                  <a:gd name="T30" fmla="*/ 2 w 241"/>
                  <a:gd name="T31" fmla="*/ 0 h 166"/>
                  <a:gd name="T32" fmla="*/ 2 w 241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1" h="166">
                    <a:moveTo>
                      <a:pt x="2" y="0"/>
                    </a:moveTo>
                    <a:lnTo>
                      <a:pt x="2" y="0"/>
                    </a:lnTo>
                    <a:lnTo>
                      <a:pt x="241" y="0"/>
                    </a:lnTo>
                    <a:lnTo>
                      <a:pt x="241" y="0"/>
                    </a:lnTo>
                    <a:lnTo>
                      <a:pt x="224" y="140"/>
                    </a:lnTo>
                    <a:lnTo>
                      <a:pt x="224" y="140"/>
                    </a:lnTo>
                    <a:lnTo>
                      <a:pt x="223" y="145"/>
                    </a:lnTo>
                    <a:lnTo>
                      <a:pt x="220" y="151"/>
                    </a:lnTo>
                    <a:lnTo>
                      <a:pt x="217" y="155"/>
                    </a:lnTo>
                    <a:lnTo>
                      <a:pt x="212" y="157"/>
                    </a:lnTo>
                    <a:lnTo>
                      <a:pt x="202" y="163"/>
                    </a:lnTo>
                    <a:lnTo>
                      <a:pt x="193" y="166"/>
                    </a:lnTo>
                    <a:lnTo>
                      <a:pt x="193" y="166"/>
                    </a:lnTo>
                    <a:lnTo>
                      <a:pt x="0" y="147"/>
                    </a:lnTo>
                    <a:lnTo>
                      <a:pt x="0" y="147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9" name="Freeform 42"/>
              <p:cNvSpPr/>
              <p:nvPr/>
            </p:nvSpPr>
            <p:spPr bwMode="auto">
              <a:xfrm>
                <a:off x="3182938" y="5083175"/>
                <a:ext cx="374650" cy="263525"/>
              </a:xfrm>
              <a:custGeom>
                <a:avLst/>
                <a:gdLst>
                  <a:gd name="T0" fmla="*/ 1 w 236"/>
                  <a:gd name="T1" fmla="*/ 0 h 166"/>
                  <a:gd name="T2" fmla="*/ 1 w 236"/>
                  <a:gd name="T3" fmla="*/ 0 h 166"/>
                  <a:gd name="T4" fmla="*/ 236 w 236"/>
                  <a:gd name="T5" fmla="*/ 0 h 166"/>
                  <a:gd name="T6" fmla="*/ 236 w 236"/>
                  <a:gd name="T7" fmla="*/ 0 h 166"/>
                  <a:gd name="T8" fmla="*/ 219 w 236"/>
                  <a:gd name="T9" fmla="*/ 140 h 166"/>
                  <a:gd name="T10" fmla="*/ 219 w 236"/>
                  <a:gd name="T11" fmla="*/ 140 h 166"/>
                  <a:gd name="T12" fmla="*/ 218 w 236"/>
                  <a:gd name="T13" fmla="*/ 145 h 166"/>
                  <a:gd name="T14" fmla="*/ 215 w 236"/>
                  <a:gd name="T15" fmla="*/ 151 h 166"/>
                  <a:gd name="T16" fmla="*/ 212 w 236"/>
                  <a:gd name="T17" fmla="*/ 155 h 166"/>
                  <a:gd name="T18" fmla="*/ 208 w 236"/>
                  <a:gd name="T19" fmla="*/ 157 h 166"/>
                  <a:gd name="T20" fmla="*/ 197 w 236"/>
                  <a:gd name="T21" fmla="*/ 163 h 166"/>
                  <a:gd name="T22" fmla="*/ 188 w 236"/>
                  <a:gd name="T23" fmla="*/ 166 h 166"/>
                  <a:gd name="T24" fmla="*/ 188 w 236"/>
                  <a:gd name="T25" fmla="*/ 166 h 166"/>
                  <a:gd name="T26" fmla="*/ 0 w 236"/>
                  <a:gd name="T27" fmla="*/ 145 h 166"/>
                  <a:gd name="T28" fmla="*/ 0 w 236"/>
                  <a:gd name="T29" fmla="*/ 145 h 166"/>
                  <a:gd name="T30" fmla="*/ 1 w 236"/>
                  <a:gd name="T31" fmla="*/ 0 h 166"/>
                  <a:gd name="T32" fmla="*/ 1 w 236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6" h="166">
                    <a:moveTo>
                      <a:pt x="1" y="0"/>
                    </a:moveTo>
                    <a:lnTo>
                      <a:pt x="1" y="0"/>
                    </a:lnTo>
                    <a:lnTo>
                      <a:pt x="236" y="0"/>
                    </a:lnTo>
                    <a:lnTo>
                      <a:pt x="236" y="0"/>
                    </a:lnTo>
                    <a:lnTo>
                      <a:pt x="219" y="140"/>
                    </a:lnTo>
                    <a:lnTo>
                      <a:pt x="219" y="140"/>
                    </a:lnTo>
                    <a:lnTo>
                      <a:pt x="218" y="145"/>
                    </a:lnTo>
                    <a:lnTo>
                      <a:pt x="215" y="151"/>
                    </a:lnTo>
                    <a:lnTo>
                      <a:pt x="212" y="155"/>
                    </a:lnTo>
                    <a:lnTo>
                      <a:pt x="208" y="157"/>
                    </a:lnTo>
                    <a:lnTo>
                      <a:pt x="197" y="163"/>
                    </a:lnTo>
                    <a:lnTo>
                      <a:pt x="188" y="166"/>
                    </a:lnTo>
                    <a:lnTo>
                      <a:pt x="188" y="166"/>
                    </a:lnTo>
                    <a:lnTo>
                      <a:pt x="0" y="145"/>
                    </a:lnTo>
                    <a:lnTo>
                      <a:pt x="0" y="14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0" name="Freeform 43"/>
              <p:cNvSpPr/>
              <p:nvPr/>
            </p:nvSpPr>
            <p:spPr bwMode="auto">
              <a:xfrm>
                <a:off x="3189288" y="5083175"/>
                <a:ext cx="368300" cy="263525"/>
              </a:xfrm>
              <a:custGeom>
                <a:avLst/>
                <a:gdLst>
                  <a:gd name="T0" fmla="*/ 1 w 232"/>
                  <a:gd name="T1" fmla="*/ 0 h 166"/>
                  <a:gd name="T2" fmla="*/ 1 w 232"/>
                  <a:gd name="T3" fmla="*/ 0 h 166"/>
                  <a:gd name="T4" fmla="*/ 232 w 232"/>
                  <a:gd name="T5" fmla="*/ 0 h 166"/>
                  <a:gd name="T6" fmla="*/ 232 w 232"/>
                  <a:gd name="T7" fmla="*/ 0 h 166"/>
                  <a:gd name="T8" fmla="*/ 215 w 232"/>
                  <a:gd name="T9" fmla="*/ 140 h 166"/>
                  <a:gd name="T10" fmla="*/ 215 w 232"/>
                  <a:gd name="T11" fmla="*/ 140 h 166"/>
                  <a:gd name="T12" fmla="*/ 214 w 232"/>
                  <a:gd name="T13" fmla="*/ 145 h 166"/>
                  <a:gd name="T14" fmla="*/ 211 w 232"/>
                  <a:gd name="T15" fmla="*/ 151 h 166"/>
                  <a:gd name="T16" fmla="*/ 208 w 232"/>
                  <a:gd name="T17" fmla="*/ 155 h 166"/>
                  <a:gd name="T18" fmla="*/ 204 w 232"/>
                  <a:gd name="T19" fmla="*/ 157 h 166"/>
                  <a:gd name="T20" fmla="*/ 195 w 232"/>
                  <a:gd name="T21" fmla="*/ 163 h 166"/>
                  <a:gd name="T22" fmla="*/ 184 w 232"/>
                  <a:gd name="T23" fmla="*/ 166 h 166"/>
                  <a:gd name="T24" fmla="*/ 184 w 232"/>
                  <a:gd name="T25" fmla="*/ 166 h 166"/>
                  <a:gd name="T26" fmla="*/ 0 w 232"/>
                  <a:gd name="T27" fmla="*/ 144 h 166"/>
                  <a:gd name="T28" fmla="*/ 0 w 232"/>
                  <a:gd name="T29" fmla="*/ 144 h 166"/>
                  <a:gd name="T30" fmla="*/ 1 w 232"/>
                  <a:gd name="T31" fmla="*/ 0 h 166"/>
                  <a:gd name="T32" fmla="*/ 1 w 232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1" h="166">
                    <a:moveTo>
                      <a:pt x="1" y="0"/>
                    </a:moveTo>
                    <a:lnTo>
                      <a:pt x="1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15" y="140"/>
                    </a:lnTo>
                    <a:lnTo>
                      <a:pt x="215" y="140"/>
                    </a:lnTo>
                    <a:lnTo>
                      <a:pt x="214" y="145"/>
                    </a:lnTo>
                    <a:lnTo>
                      <a:pt x="211" y="151"/>
                    </a:lnTo>
                    <a:lnTo>
                      <a:pt x="208" y="155"/>
                    </a:lnTo>
                    <a:lnTo>
                      <a:pt x="204" y="157"/>
                    </a:lnTo>
                    <a:lnTo>
                      <a:pt x="195" y="163"/>
                    </a:lnTo>
                    <a:lnTo>
                      <a:pt x="184" y="166"/>
                    </a:lnTo>
                    <a:lnTo>
                      <a:pt x="184" y="166"/>
                    </a:lnTo>
                    <a:lnTo>
                      <a:pt x="0" y="144"/>
                    </a:lnTo>
                    <a:lnTo>
                      <a:pt x="0" y="14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1" name="Freeform 44"/>
              <p:cNvSpPr/>
              <p:nvPr/>
            </p:nvSpPr>
            <p:spPr bwMode="auto">
              <a:xfrm>
                <a:off x="3192463" y="5083175"/>
                <a:ext cx="365125" cy="263525"/>
              </a:xfrm>
              <a:custGeom>
                <a:avLst/>
                <a:gdLst>
                  <a:gd name="T0" fmla="*/ 3 w 230"/>
                  <a:gd name="T1" fmla="*/ 0 h 166"/>
                  <a:gd name="T2" fmla="*/ 3 w 230"/>
                  <a:gd name="T3" fmla="*/ 0 h 166"/>
                  <a:gd name="T4" fmla="*/ 230 w 230"/>
                  <a:gd name="T5" fmla="*/ 0 h 166"/>
                  <a:gd name="T6" fmla="*/ 230 w 230"/>
                  <a:gd name="T7" fmla="*/ 0 h 166"/>
                  <a:gd name="T8" fmla="*/ 213 w 230"/>
                  <a:gd name="T9" fmla="*/ 140 h 166"/>
                  <a:gd name="T10" fmla="*/ 213 w 230"/>
                  <a:gd name="T11" fmla="*/ 140 h 166"/>
                  <a:gd name="T12" fmla="*/ 212 w 230"/>
                  <a:gd name="T13" fmla="*/ 145 h 166"/>
                  <a:gd name="T14" fmla="*/ 209 w 230"/>
                  <a:gd name="T15" fmla="*/ 149 h 166"/>
                  <a:gd name="T16" fmla="*/ 206 w 230"/>
                  <a:gd name="T17" fmla="*/ 153 h 166"/>
                  <a:gd name="T18" fmla="*/ 202 w 230"/>
                  <a:gd name="T19" fmla="*/ 157 h 166"/>
                  <a:gd name="T20" fmla="*/ 193 w 230"/>
                  <a:gd name="T21" fmla="*/ 163 h 166"/>
                  <a:gd name="T22" fmla="*/ 183 w 230"/>
                  <a:gd name="T23" fmla="*/ 166 h 166"/>
                  <a:gd name="T24" fmla="*/ 183 w 230"/>
                  <a:gd name="T25" fmla="*/ 166 h 166"/>
                  <a:gd name="T26" fmla="*/ 0 w 230"/>
                  <a:gd name="T27" fmla="*/ 143 h 166"/>
                  <a:gd name="T28" fmla="*/ 0 w 230"/>
                  <a:gd name="T29" fmla="*/ 143 h 166"/>
                  <a:gd name="T30" fmla="*/ 3 w 230"/>
                  <a:gd name="T31" fmla="*/ 0 h 166"/>
                  <a:gd name="T32" fmla="*/ 3 w 230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0" h="166">
                    <a:moveTo>
                      <a:pt x="3" y="0"/>
                    </a:moveTo>
                    <a:lnTo>
                      <a:pt x="3" y="0"/>
                    </a:lnTo>
                    <a:lnTo>
                      <a:pt x="230" y="0"/>
                    </a:lnTo>
                    <a:lnTo>
                      <a:pt x="230" y="0"/>
                    </a:lnTo>
                    <a:lnTo>
                      <a:pt x="213" y="140"/>
                    </a:lnTo>
                    <a:lnTo>
                      <a:pt x="213" y="140"/>
                    </a:lnTo>
                    <a:lnTo>
                      <a:pt x="212" y="145"/>
                    </a:lnTo>
                    <a:lnTo>
                      <a:pt x="209" y="149"/>
                    </a:lnTo>
                    <a:lnTo>
                      <a:pt x="206" y="153"/>
                    </a:lnTo>
                    <a:lnTo>
                      <a:pt x="202" y="157"/>
                    </a:lnTo>
                    <a:lnTo>
                      <a:pt x="193" y="163"/>
                    </a:lnTo>
                    <a:lnTo>
                      <a:pt x="183" y="166"/>
                    </a:lnTo>
                    <a:lnTo>
                      <a:pt x="183" y="166"/>
                    </a:lnTo>
                    <a:lnTo>
                      <a:pt x="0" y="143"/>
                    </a:lnTo>
                    <a:lnTo>
                      <a:pt x="0" y="143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2" name="Freeform 45"/>
              <p:cNvSpPr/>
              <p:nvPr/>
            </p:nvSpPr>
            <p:spPr bwMode="auto">
              <a:xfrm>
                <a:off x="3198813" y="5083175"/>
                <a:ext cx="358775" cy="263525"/>
              </a:xfrm>
              <a:custGeom>
                <a:avLst/>
                <a:gdLst>
                  <a:gd name="T0" fmla="*/ 3 w 226"/>
                  <a:gd name="T1" fmla="*/ 0 h 166"/>
                  <a:gd name="T2" fmla="*/ 3 w 226"/>
                  <a:gd name="T3" fmla="*/ 0 h 166"/>
                  <a:gd name="T4" fmla="*/ 226 w 226"/>
                  <a:gd name="T5" fmla="*/ 0 h 166"/>
                  <a:gd name="T6" fmla="*/ 226 w 226"/>
                  <a:gd name="T7" fmla="*/ 0 h 166"/>
                  <a:gd name="T8" fmla="*/ 209 w 226"/>
                  <a:gd name="T9" fmla="*/ 140 h 166"/>
                  <a:gd name="T10" fmla="*/ 209 w 226"/>
                  <a:gd name="T11" fmla="*/ 140 h 166"/>
                  <a:gd name="T12" fmla="*/ 208 w 226"/>
                  <a:gd name="T13" fmla="*/ 145 h 166"/>
                  <a:gd name="T14" fmla="*/ 205 w 226"/>
                  <a:gd name="T15" fmla="*/ 149 h 166"/>
                  <a:gd name="T16" fmla="*/ 202 w 226"/>
                  <a:gd name="T17" fmla="*/ 153 h 166"/>
                  <a:gd name="T18" fmla="*/ 198 w 226"/>
                  <a:gd name="T19" fmla="*/ 157 h 166"/>
                  <a:gd name="T20" fmla="*/ 189 w 226"/>
                  <a:gd name="T21" fmla="*/ 163 h 166"/>
                  <a:gd name="T22" fmla="*/ 179 w 226"/>
                  <a:gd name="T23" fmla="*/ 166 h 166"/>
                  <a:gd name="T24" fmla="*/ 179 w 226"/>
                  <a:gd name="T25" fmla="*/ 166 h 166"/>
                  <a:gd name="T26" fmla="*/ 0 w 226"/>
                  <a:gd name="T27" fmla="*/ 141 h 166"/>
                  <a:gd name="T28" fmla="*/ 0 w 226"/>
                  <a:gd name="T29" fmla="*/ 141 h 166"/>
                  <a:gd name="T30" fmla="*/ 3 w 226"/>
                  <a:gd name="T31" fmla="*/ 0 h 166"/>
                  <a:gd name="T32" fmla="*/ 3 w 226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6" h="166">
                    <a:moveTo>
                      <a:pt x="3" y="0"/>
                    </a:moveTo>
                    <a:lnTo>
                      <a:pt x="3" y="0"/>
                    </a:lnTo>
                    <a:lnTo>
                      <a:pt x="226" y="0"/>
                    </a:lnTo>
                    <a:lnTo>
                      <a:pt x="226" y="0"/>
                    </a:lnTo>
                    <a:lnTo>
                      <a:pt x="209" y="140"/>
                    </a:lnTo>
                    <a:lnTo>
                      <a:pt x="209" y="140"/>
                    </a:lnTo>
                    <a:lnTo>
                      <a:pt x="208" y="145"/>
                    </a:lnTo>
                    <a:lnTo>
                      <a:pt x="205" y="149"/>
                    </a:lnTo>
                    <a:lnTo>
                      <a:pt x="202" y="153"/>
                    </a:lnTo>
                    <a:lnTo>
                      <a:pt x="198" y="157"/>
                    </a:lnTo>
                    <a:lnTo>
                      <a:pt x="189" y="163"/>
                    </a:lnTo>
                    <a:lnTo>
                      <a:pt x="179" y="166"/>
                    </a:lnTo>
                    <a:lnTo>
                      <a:pt x="179" y="16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3" name="Freeform 46"/>
              <p:cNvSpPr/>
              <p:nvPr/>
            </p:nvSpPr>
            <p:spPr bwMode="auto">
              <a:xfrm>
                <a:off x="3205163" y="5083175"/>
                <a:ext cx="352425" cy="263525"/>
              </a:xfrm>
              <a:custGeom>
                <a:avLst/>
                <a:gdLst>
                  <a:gd name="T0" fmla="*/ 2 w 222"/>
                  <a:gd name="T1" fmla="*/ 0 h 166"/>
                  <a:gd name="T2" fmla="*/ 2 w 222"/>
                  <a:gd name="T3" fmla="*/ 0 h 166"/>
                  <a:gd name="T4" fmla="*/ 222 w 222"/>
                  <a:gd name="T5" fmla="*/ 0 h 166"/>
                  <a:gd name="T6" fmla="*/ 222 w 222"/>
                  <a:gd name="T7" fmla="*/ 0 h 166"/>
                  <a:gd name="T8" fmla="*/ 205 w 222"/>
                  <a:gd name="T9" fmla="*/ 140 h 166"/>
                  <a:gd name="T10" fmla="*/ 205 w 222"/>
                  <a:gd name="T11" fmla="*/ 140 h 166"/>
                  <a:gd name="T12" fmla="*/ 204 w 222"/>
                  <a:gd name="T13" fmla="*/ 145 h 166"/>
                  <a:gd name="T14" fmla="*/ 201 w 222"/>
                  <a:gd name="T15" fmla="*/ 149 h 166"/>
                  <a:gd name="T16" fmla="*/ 198 w 222"/>
                  <a:gd name="T17" fmla="*/ 153 h 166"/>
                  <a:gd name="T18" fmla="*/ 194 w 222"/>
                  <a:gd name="T19" fmla="*/ 157 h 166"/>
                  <a:gd name="T20" fmla="*/ 185 w 222"/>
                  <a:gd name="T21" fmla="*/ 163 h 166"/>
                  <a:gd name="T22" fmla="*/ 175 w 222"/>
                  <a:gd name="T23" fmla="*/ 166 h 166"/>
                  <a:gd name="T24" fmla="*/ 175 w 222"/>
                  <a:gd name="T25" fmla="*/ 166 h 166"/>
                  <a:gd name="T26" fmla="*/ 0 w 222"/>
                  <a:gd name="T27" fmla="*/ 141 h 166"/>
                  <a:gd name="T28" fmla="*/ 0 w 222"/>
                  <a:gd name="T29" fmla="*/ 141 h 166"/>
                  <a:gd name="T30" fmla="*/ 2 w 222"/>
                  <a:gd name="T31" fmla="*/ 0 h 166"/>
                  <a:gd name="T32" fmla="*/ 2 w 222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1" h="166">
                    <a:moveTo>
                      <a:pt x="2" y="0"/>
                    </a:moveTo>
                    <a:lnTo>
                      <a:pt x="2" y="0"/>
                    </a:lnTo>
                    <a:lnTo>
                      <a:pt x="222" y="0"/>
                    </a:lnTo>
                    <a:lnTo>
                      <a:pt x="222" y="0"/>
                    </a:lnTo>
                    <a:lnTo>
                      <a:pt x="205" y="140"/>
                    </a:lnTo>
                    <a:lnTo>
                      <a:pt x="205" y="140"/>
                    </a:lnTo>
                    <a:lnTo>
                      <a:pt x="204" y="145"/>
                    </a:lnTo>
                    <a:lnTo>
                      <a:pt x="201" y="149"/>
                    </a:lnTo>
                    <a:lnTo>
                      <a:pt x="198" y="153"/>
                    </a:lnTo>
                    <a:lnTo>
                      <a:pt x="194" y="157"/>
                    </a:lnTo>
                    <a:lnTo>
                      <a:pt x="185" y="163"/>
                    </a:lnTo>
                    <a:lnTo>
                      <a:pt x="175" y="166"/>
                    </a:lnTo>
                    <a:lnTo>
                      <a:pt x="175" y="16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4" name="Freeform 47"/>
              <p:cNvSpPr/>
              <p:nvPr/>
            </p:nvSpPr>
            <p:spPr bwMode="auto">
              <a:xfrm>
                <a:off x="3211513" y="5083175"/>
                <a:ext cx="346075" cy="263525"/>
              </a:xfrm>
              <a:custGeom>
                <a:avLst/>
                <a:gdLst>
                  <a:gd name="T0" fmla="*/ 2 w 218"/>
                  <a:gd name="T1" fmla="*/ 0 h 166"/>
                  <a:gd name="T2" fmla="*/ 2 w 218"/>
                  <a:gd name="T3" fmla="*/ 0 h 166"/>
                  <a:gd name="T4" fmla="*/ 218 w 218"/>
                  <a:gd name="T5" fmla="*/ 0 h 166"/>
                  <a:gd name="T6" fmla="*/ 218 w 218"/>
                  <a:gd name="T7" fmla="*/ 0 h 166"/>
                  <a:gd name="T8" fmla="*/ 201 w 218"/>
                  <a:gd name="T9" fmla="*/ 140 h 166"/>
                  <a:gd name="T10" fmla="*/ 201 w 218"/>
                  <a:gd name="T11" fmla="*/ 140 h 166"/>
                  <a:gd name="T12" fmla="*/ 200 w 218"/>
                  <a:gd name="T13" fmla="*/ 145 h 166"/>
                  <a:gd name="T14" fmla="*/ 197 w 218"/>
                  <a:gd name="T15" fmla="*/ 149 h 166"/>
                  <a:gd name="T16" fmla="*/ 194 w 218"/>
                  <a:gd name="T17" fmla="*/ 153 h 166"/>
                  <a:gd name="T18" fmla="*/ 190 w 218"/>
                  <a:gd name="T19" fmla="*/ 157 h 166"/>
                  <a:gd name="T20" fmla="*/ 181 w 218"/>
                  <a:gd name="T21" fmla="*/ 163 h 166"/>
                  <a:gd name="T22" fmla="*/ 171 w 218"/>
                  <a:gd name="T23" fmla="*/ 166 h 166"/>
                  <a:gd name="T24" fmla="*/ 171 w 218"/>
                  <a:gd name="T25" fmla="*/ 166 h 166"/>
                  <a:gd name="T26" fmla="*/ 0 w 218"/>
                  <a:gd name="T27" fmla="*/ 140 h 166"/>
                  <a:gd name="T28" fmla="*/ 0 w 218"/>
                  <a:gd name="T29" fmla="*/ 140 h 166"/>
                  <a:gd name="T30" fmla="*/ 2 w 218"/>
                  <a:gd name="T31" fmla="*/ 0 h 166"/>
                  <a:gd name="T32" fmla="*/ 2 w 218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8" h="166">
                    <a:moveTo>
                      <a:pt x="2" y="0"/>
                    </a:moveTo>
                    <a:lnTo>
                      <a:pt x="2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01" y="140"/>
                    </a:lnTo>
                    <a:lnTo>
                      <a:pt x="201" y="140"/>
                    </a:lnTo>
                    <a:lnTo>
                      <a:pt x="200" y="145"/>
                    </a:lnTo>
                    <a:lnTo>
                      <a:pt x="197" y="149"/>
                    </a:lnTo>
                    <a:lnTo>
                      <a:pt x="194" y="153"/>
                    </a:lnTo>
                    <a:lnTo>
                      <a:pt x="190" y="157"/>
                    </a:lnTo>
                    <a:lnTo>
                      <a:pt x="181" y="163"/>
                    </a:lnTo>
                    <a:lnTo>
                      <a:pt x="171" y="166"/>
                    </a:lnTo>
                    <a:lnTo>
                      <a:pt x="171" y="16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5" name="Freeform 48"/>
              <p:cNvSpPr/>
              <p:nvPr/>
            </p:nvSpPr>
            <p:spPr bwMode="auto">
              <a:xfrm>
                <a:off x="3216276" y="5083175"/>
                <a:ext cx="341313" cy="260350"/>
              </a:xfrm>
              <a:custGeom>
                <a:avLst/>
                <a:gdLst>
                  <a:gd name="T0" fmla="*/ 3 w 215"/>
                  <a:gd name="T1" fmla="*/ 0 h 164"/>
                  <a:gd name="T2" fmla="*/ 3 w 215"/>
                  <a:gd name="T3" fmla="*/ 0 h 164"/>
                  <a:gd name="T4" fmla="*/ 215 w 215"/>
                  <a:gd name="T5" fmla="*/ 0 h 164"/>
                  <a:gd name="T6" fmla="*/ 215 w 215"/>
                  <a:gd name="T7" fmla="*/ 0 h 164"/>
                  <a:gd name="T8" fmla="*/ 198 w 215"/>
                  <a:gd name="T9" fmla="*/ 140 h 164"/>
                  <a:gd name="T10" fmla="*/ 198 w 215"/>
                  <a:gd name="T11" fmla="*/ 140 h 164"/>
                  <a:gd name="T12" fmla="*/ 197 w 215"/>
                  <a:gd name="T13" fmla="*/ 145 h 164"/>
                  <a:gd name="T14" fmla="*/ 195 w 215"/>
                  <a:gd name="T15" fmla="*/ 149 h 164"/>
                  <a:gd name="T16" fmla="*/ 191 w 215"/>
                  <a:gd name="T17" fmla="*/ 153 h 164"/>
                  <a:gd name="T18" fmla="*/ 187 w 215"/>
                  <a:gd name="T19" fmla="*/ 157 h 164"/>
                  <a:gd name="T20" fmla="*/ 178 w 215"/>
                  <a:gd name="T21" fmla="*/ 163 h 164"/>
                  <a:gd name="T22" fmla="*/ 169 w 215"/>
                  <a:gd name="T23" fmla="*/ 164 h 164"/>
                  <a:gd name="T24" fmla="*/ 169 w 215"/>
                  <a:gd name="T25" fmla="*/ 164 h 164"/>
                  <a:gd name="T26" fmla="*/ 0 w 215"/>
                  <a:gd name="T27" fmla="*/ 138 h 164"/>
                  <a:gd name="T28" fmla="*/ 0 w 215"/>
                  <a:gd name="T29" fmla="*/ 138 h 164"/>
                  <a:gd name="T30" fmla="*/ 3 w 215"/>
                  <a:gd name="T31" fmla="*/ 0 h 164"/>
                  <a:gd name="T32" fmla="*/ 3 w 215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5" h="164">
                    <a:moveTo>
                      <a:pt x="3" y="0"/>
                    </a:moveTo>
                    <a:lnTo>
                      <a:pt x="3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198" y="140"/>
                    </a:lnTo>
                    <a:lnTo>
                      <a:pt x="198" y="140"/>
                    </a:lnTo>
                    <a:lnTo>
                      <a:pt x="197" y="145"/>
                    </a:lnTo>
                    <a:lnTo>
                      <a:pt x="195" y="149"/>
                    </a:lnTo>
                    <a:lnTo>
                      <a:pt x="191" y="153"/>
                    </a:lnTo>
                    <a:lnTo>
                      <a:pt x="187" y="157"/>
                    </a:lnTo>
                    <a:lnTo>
                      <a:pt x="178" y="163"/>
                    </a:lnTo>
                    <a:lnTo>
                      <a:pt x="169" y="164"/>
                    </a:lnTo>
                    <a:lnTo>
                      <a:pt x="169" y="164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6" name="Freeform 49"/>
              <p:cNvSpPr/>
              <p:nvPr/>
            </p:nvSpPr>
            <p:spPr bwMode="auto">
              <a:xfrm>
                <a:off x="3222626" y="5083175"/>
                <a:ext cx="334963" cy="260350"/>
              </a:xfrm>
              <a:custGeom>
                <a:avLst/>
                <a:gdLst>
                  <a:gd name="T0" fmla="*/ 3 w 211"/>
                  <a:gd name="T1" fmla="*/ 0 h 164"/>
                  <a:gd name="T2" fmla="*/ 3 w 211"/>
                  <a:gd name="T3" fmla="*/ 0 h 164"/>
                  <a:gd name="T4" fmla="*/ 211 w 211"/>
                  <a:gd name="T5" fmla="*/ 0 h 164"/>
                  <a:gd name="T6" fmla="*/ 211 w 211"/>
                  <a:gd name="T7" fmla="*/ 0 h 164"/>
                  <a:gd name="T8" fmla="*/ 194 w 211"/>
                  <a:gd name="T9" fmla="*/ 140 h 164"/>
                  <a:gd name="T10" fmla="*/ 194 w 211"/>
                  <a:gd name="T11" fmla="*/ 140 h 164"/>
                  <a:gd name="T12" fmla="*/ 193 w 211"/>
                  <a:gd name="T13" fmla="*/ 145 h 164"/>
                  <a:gd name="T14" fmla="*/ 191 w 211"/>
                  <a:gd name="T15" fmla="*/ 149 h 164"/>
                  <a:gd name="T16" fmla="*/ 187 w 211"/>
                  <a:gd name="T17" fmla="*/ 153 h 164"/>
                  <a:gd name="T18" fmla="*/ 183 w 211"/>
                  <a:gd name="T19" fmla="*/ 157 h 164"/>
                  <a:gd name="T20" fmla="*/ 175 w 211"/>
                  <a:gd name="T21" fmla="*/ 161 h 164"/>
                  <a:gd name="T22" fmla="*/ 165 w 211"/>
                  <a:gd name="T23" fmla="*/ 164 h 164"/>
                  <a:gd name="T24" fmla="*/ 165 w 211"/>
                  <a:gd name="T25" fmla="*/ 164 h 164"/>
                  <a:gd name="T26" fmla="*/ 0 w 211"/>
                  <a:gd name="T27" fmla="*/ 137 h 164"/>
                  <a:gd name="T28" fmla="*/ 0 w 211"/>
                  <a:gd name="T29" fmla="*/ 137 h 164"/>
                  <a:gd name="T30" fmla="*/ 3 w 211"/>
                  <a:gd name="T31" fmla="*/ 0 h 164"/>
                  <a:gd name="T32" fmla="*/ 3 w 211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1" h="164">
                    <a:moveTo>
                      <a:pt x="3" y="0"/>
                    </a:moveTo>
                    <a:lnTo>
                      <a:pt x="3" y="0"/>
                    </a:lnTo>
                    <a:lnTo>
                      <a:pt x="211" y="0"/>
                    </a:lnTo>
                    <a:lnTo>
                      <a:pt x="211" y="0"/>
                    </a:lnTo>
                    <a:lnTo>
                      <a:pt x="194" y="140"/>
                    </a:lnTo>
                    <a:lnTo>
                      <a:pt x="194" y="140"/>
                    </a:lnTo>
                    <a:lnTo>
                      <a:pt x="193" y="145"/>
                    </a:lnTo>
                    <a:lnTo>
                      <a:pt x="191" y="149"/>
                    </a:lnTo>
                    <a:lnTo>
                      <a:pt x="187" y="153"/>
                    </a:lnTo>
                    <a:lnTo>
                      <a:pt x="183" y="157"/>
                    </a:lnTo>
                    <a:lnTo>
                      <a:pt x="175" y="161"/>
                    </a:lnTo>
                    <a:lnTo>
                      <a:pt x="165" y="164"/>
                    </a:lnTo>
                    <a:lnTo>
                      <a:pt x="165" y="164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7" name="Freeform 50"/>
              <p:cNvSpPr/>
              <p:nvPr/>
            </p:nvSpPr>
            <p:spPr bwMode="auto">
              <a:xfrm>
                <a:off x="3228976" y="5083175"/>
                <a:ext cx="328613" cy="260350"/>
              </a:xfrm>
              <a:custGeom>
                <a:avLst/>
                <a:gdLst>
                  <a:gd name="T0" fmla="*/ 3 w 207"/>
                  <a:gd name="T1" fmla="*/ 0 h 164"/>
                  <a:gd name="T2" fmla="*/ 3 w 207"/>
                  <a:gd name="T3" fmla="*/ 0 h 164"/>
                  <a:gd name="T4" fmla="*/ 207 w 207"/>
                  <a:gd name="T5" fmla="*/ 0 h 164"/>
                  <a:gd name="T6" fmla="*/ 207 w 207"/>
                  <a:gd name="T7" fmla="*/ 0 h 164"/>
                  <a:gd name="T8" fmla="*/ 190 w 207"/>
                  <a:gd name="T9" fmla="*/ 140 h 164"/>
                  <a:gd name="T10" fmla="*/ 190 w 207"/>
                  <a:gd name="T11" fmla="*/ 140 h 164"/>
                  <a:gd name="T12" fmla="*/ 189 w 207"/>
                  <a:gd name="T13" fmla="*/ 145 h 164"/>
                  <a:gd name="T14" fmla="*/ 187 w 207"/>
                  <a:gd name="T15" fmla="*/ 149 h 164"/>
                  <a:gd name="T16" fmla="*/ 183 w 207"/>
                  <a:gd name="T17" fmla="*/ 153 h 164"/>
                  <a:gd name="T18" fmla="*/ 179 w 207"/>
                  <a:gd name="T19" fmla="*/ 156 h 164"/>
                  <a:gd name="T20" fmla="*/ 171 w 207"/>
                  <a:gd name="T21" fmla="*/ 161 h 164"/>
                  <a:gd name="T22" fmla="*/ 161 w 207"/>
                  <a:gd name="T23" fmla="*/ 164 h 164"/>
                  <a:gd name="T24" fmla="*/ 161 w 207"/>
                  <a:gd name="T25" fmla="*/ 164 h 164"/>
                  <a:gd name="T26" fmla="*/ 0 w 207"/>
                  <a:gd name="T27" fmla="*/ 136 h 164"/>
                  <a:gd name="T28" fmla="*/ 0 w 207"/>
                  <a:gd name="T29" fmla="*/ 136 h 164"/>
                  <a:gd name="T30" fmla="*/ 3 w 207"/>
                  <a:gd name="T31" fmla="*/ 0 h 164"/>
                  <a:gd name="T32" fmla="*/ 3 w 207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6" h="164">
                    <a:moveTo>
                      <a:pt x="3" y="0"/>
                    </a:moveTo>
                    <a:lnTo>
                      <a:pt x="3" y="0"/>
                    </a:lnTo>
                    <a:lnTo>
                      <a:pt x="207" y="0"/>
                    </a:lnTo>
                    <a:lnTo>
                      <a:pt x="207" y="0"/>
                    </a:lnTo>
                    <a:lnTo>
                      <a:pt x="190" y="140"/>
                    </a:lnTo>
                    <a:lnTo>
                      <a:pt x="190" y="140"/>
                    </a:lnTo>
                    <a:lnTo>
                      <a:pt x="189" y="145"/>
                    </a:lnTo>
                    <a:lnTo>
                      <a:pt x="187" y="149"/>
                    </a:lnTo>
                    <a:lnTo>
                      <a:pt x="183" y="153"/>
                    </a:lnTo>
                    <a:lnTo>
                      <a:pt x="179" y="156"/>
                    </a:lnTo>
                    <a:lnTo>
                      <a:pt x="171" y="161"/>
                    </a:lnTo>
                    <a:lnTo>
                      <a:pt x="161" y="164"/>
                    </a:lnTo>
                    <a:lnTo>
                      <a:pt x="161" y="164"/>
                    </a:lnTo>
                    <a:lnTo>
                      <a:pt x="0" y="136"/>
                    </a:lnTo>
                    <a:lnTo>
                      <a:pt x="0" y="136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8" name="Freeform 51"/>
              <p:cNvSpPr/>
              <p:nvPr/>
            </p:nvSpPr>
            <p:spPr bwMode="auto">
              <a:xfrm>
                <a:off x="3235326" y="5083175"/>
                <a:ext cx="322263" cy="260350"/>
              </a:xfrm>
              <a:custGeom>
                <a:avLst/>
                <a:gdLst>
                  <a:gd name="T0" fmla="*/ 3 w 203"/>
                  <a:gd name="T1" fmla="*/ 0 h 164"/>
                  <a:gd name="T2" fmla="*/ 3 w 203"/>
                  <a:gd name="T3" fmla="*/ 0 h 164"/>
                  <a:gd name="T4" fmla="*/ 203 w 203"/>
                  <a:gd name="T5" fmla="*/ 0 h 164"/>
                  <a:gd name="T6" fmla="*/ 203 w 203"/>
                  <a:gd name="T7" fmla="*/ 0 h 164"/>
                  <a:gd name="T8" fmla="*/ 186 w 203"/>
                  <a:gd name="T9" fmla="*/ 140 h 164"/>
                  <a:gd name="T10" fmla="*/ 186 w 203"/>
                  <a:gd name="T11" fmla="*/ 140 h 164"/>
                  <a:gd name="T12" fmla="*/ 185 w 203"/>
                  <a:gd name="T13" fmla="*/ 145 h 164"/>
                  <a:gd name="T14" fmla="*/ 183 w 203"/>
                  <a:gd name="T15" fmla="*/ 149 h 164"/>
                  <a:gd name="T16" fmla="*/ 179 w 203"/>
                  <a:gd name="T17" fmla="*/ 153 h 164"/>
                  <a:gd name="T18" fmla="*/ 176 w 203"/>
                  <a:gd name="T19" fmla="*/ 156 h 164"/>
                  <a:gd name="T20" fmla="*/ 167 w 203"/>
                  <a:gd name="T21" fmla="*/ 161 h 164"/>
                  <a:gd name="T22" fmla="*/ 157 w 203"/>
                  <a:gd name="T23" fmla="*/ 164 h 164"/>
                  <a:gd name="T24" fmla="*/ 157 w 203"/>
                  <a:gd name="T25" fmla="*/ 164 h 164"/>
                  <a:gd name="T26" fmla="*/ 0 w 203"/>
                  <a:gd name="T27" fmla="*/ 134 h 164"/>
                  <a:gd name="T28" fmla="*/ 0 w 203"/>
                  <a:gd name="T29" fmla="*/ 134 h 164"/>
                  <a:gd name="T30" fmla="*/ 3 w 203"/>
                  <a:gd name="T31" fmla="*/ 0 h 164"/>
                  <a:gd name="T32" fmla="*/ 3 w 203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3" h="164">
                    <a:moveTo>
                      <a:pt x="3" y="0"/>
                    </a:moveTo>
                    <a:lnTo>
                      <a:pt x="3" y="0"/>
                    </a:lnTo>
                    <a:lnTo>
                      <a:pt x="203" y="0"/>
                    </a:lnTo>
                    <a:lnTo>
                      <a:pt x="203" y="0"/>
                    </a:lnTo>
                    <a:lnTo>
                      <a:pt x="186" y="140"/>
                    </a:lnTo>
                    <a:lnTo>
                      <a:pt x="186" y="140"/>
                    </a:lnTo>
                    <a:lnTo>
                      <a:pt x="185" y="145"/>
                    </a:lnTo>
                    <a:lnTo>
                      <a:pt x="183" y="149"/>
                    </a:lnTo>
                    <a:lnTo>
                      <a:pt x="179" y="153"/>
                    </a:lnTo>
                    <a:lnTo>
                      <a:pt x="176" y="156"/>
                    </a:lnTo>
                    <a:lnTo>
                      <a:pt x="167" y="161"/>
                    </a:lnTo>
                    <a:lnTo>
                      <a:pt x="157" y="164"/>
                    </a:lnTo>
                    <a:lnTo>
                      <a:pt x="157" y="16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9" name="Freeform 52"/>
              <p:cNvSpPr/>
              <p:nvPr/>
            </p:nvSpPr>
            <p:spPr bwMode="auto">
              <a:xfrm>
                <a:off x="3240088" y="5083175"/>
                <a:ext cx="317500" cy="260350"/>
              </a:xfrm>
              <a:custGeom>
                <a:avLst/>
                <a:gdLst>
                  <a:gd name="T0" fmla="*/ 3 w 200"/>
                  <a:gd name="T1" fmla="*/ 0 h 164"/>
                  <a:gd name="T2" fmla="*/ 3 w 200"/>
                  <a:gd name="T3" fmla="*/ 0 h 164"/>
                  <a:gd name="T4" fmla="*/ 200 w 200"/>
                  <a:gd name="T5" fmla="*/ 0 h 164"/>
                  <a:gd name="T6" fmla="*/ 200 w 200"/>
                  <a:gd name="T7" fmla="*/ 0 h 164"/>
                  <a:gd name="T8" fmla="*/ 183 w 200"/>
                  <a:gd name="T9" fmla="*/ 140 h 164"/>
                  <a:gd name="T10" fmla="*/ 183 w 200"/>
                  <a:gd name="T11" fmla="*/ 140 h 164"/>
                  <a:gd name="T12" fmla="*/ 182 w 200"/>
                  <a:gd name="T13" fmla="*/ 145 h 164"/>
                  <a:gd name="T14" fmla="*/ 180 w 200"/>
                  <a:gd name="T15" fmla="*/ 149 h 164"/>
                  <a:gd name="T16" fmla="*/ 176 w 200"/>
                  <a:gd name="T17" fmla="*/ 153 h 164"/>
                  <a:gd name="T18" fmla="*/ 173 w 200"/>
                  <a:gd name="T19" fmla="*/ 156 h 164"/>
                  <a:gd name="T20" fmla="*/ 164 w 200"/>
                  <a:gd name="T21" fmla="*/ 161 h 164"/>
                  <a:gd name="T22" fmla="*/ 156 w 200"/>
                  <a:gd name="T23" fmla="*/ 164 h 164"/>
                  <a:gd name="T24" fmla="*/ 156 w 200"/>
                  <a:gd name="T25" fmla="*/ 164 h 164"/>
                  <a:gd name="T26" fmla="*/ 0 w 200"/>
                  <a:gd name="T27" fmla="*/ 134 h 164"/>
                  <a:gd name="T28" fmla="*/ 0 w 200"/>
                  <a:gd name="T29" fmla="*/ 134 h 164"/>
                  <a:gd name="T30" fmla="*/ 3 w 200"/>
                  <a:gd name="T31" fmla="*/ 0 h 164"/>
                  <a:gd name="T32" fmla="*/ 3 w 200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0" h="164">
                    <a:moveTo>
                      <a:pt x="3" y="0"/>
                    </a:moveTo>
                    <a:lnTo>
                      <a:pt x="3" y="0"/>
                    </a:lnTo>
                    <a:lnTo>
                      <a:pt x="200" y="0"/>
                    </a:lnTo>
                    <a:lnTo>
                      <a:pt x="200" y="0"/>
                    </a:lnTo>
                    <a:lnTo>
                      <a:pt x="183" y="140"/>
                    </a:lnTo>
                    <a:lnTo>
                      <a:pt x="183" y="140"/>
                    </a:lnTo>
                    <a:lnTo>
                      <a:pt x="182" y="145"/>
                    </a:lnTo>
                    <a:lnTo>
                      <a:pt x="180" y="149"/>
                    </a:lnTo>
                    <a:lnTo>
                      <a:pt x="176" y="153"/>
                    </a:lnTo>
                    <a:lnTo>
                      <a:pt x="173" y="156"/>
                    </a:lnTo>
                    <a:lnTo>
                      <a:pt x="164" y="161"/>
                    </a:lnTo>
                    <a:lnTo>
                      <a:pt x="156" y="164"/>
                    </a:lnTo>
                    <a:lnTo>
                      <a:pt x="156" y="16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0" name="Freeform 53"/>
              <p:cNvSpPr/>
              <p:nvPr/>
            </p:nvSpPr>
            <p:spPr bwMode="auto">
              <a:xfrm>
                <a:off x="3246438" y="5083175"/>
                <a:ext cx="311150" cy="260350"/>
              </a:xfrm>
              <a:custGeom>
                <a:avLst/>
                <a:gdLst>
                  <a:gd name="T0" fmla="*/ 3 w 196"/>
                  <a:gd name="T1" fmla="*/ 0 h 164"/>
                  <a:gd name="T2" fmla="*/ 3 w 196"/>
                  <a:gd name="T3" fmla="*/ 0 h 164"/>
                  <a:gd name="T4" fmla="*/ 196 w 196"/>
                  <a:gd name="T5" fmla="*/ 0 h 164"/>
                  <a:gd name="T6" fmla="*/ 196 w 196"/>
                  <a:gd name="T7" fmla="*/ 0 h 164"/>
                  <a:gd name="T8" fmla="*/ 179 w 196"/>
                  <a:gd name="T9" fmla="*/ 140 h 164"/>
                  <a:gd name="T10" fmla="*/ 179 w 196"/>
                  <a:gd name="T11" fmla="*/ 140 h 164"/>
                  <a:gd name="T12" fmla="*/ 178 w 196"/>
                  <a:gd name="T13" fmla="*/ 145 h 164"/>
                  <a:gd name="T14" fmla="*/ 176 w 196"/>
                  <a:gd name="T15" fmla="*/ 149 h 164"/>
                  <a:gd name="T16" fmla="*/ 172 w 196"/>
                  <a:gd name="T17" fmla="*/ 153 h 164"/>
                  <a:gd name="T18" fmla="*/ 169 w 196"/>
                  <a:gd name="T19" fmla="*/ 156 h 164"/>
                  <a:gd name="T20" fmla="*/ 160 w 196"/>
                  <a:gd name="T21" fmla="*/ 161 h 164"/>
                  <a:gd name="T22" fmla="*/ 152 w 196"/>
                  <a:gd name="T23" fmla="*/ 164 h 164"/>
                  <a:gd name="T24" fmla="*/ 152 w 196"/>
                  <a:gd name="T25" fmla="*/ 164 h 164"/>
                  <a:gd name="T26" fmla="*/ 0 w 196"/>
                  <a:gd name="T27" fmla="*/ 133 h 164"/>
                  <a:gd name="T28" fmla="*/ 0 w 196"/>
                  <a:gd name="T29" fmla="*/ 133 h 164"/>
                  <a:gd name="T30" fmla="*/ 3 w 196"/>
                  <a:gd name="T31" fmla="*/ 0 h 164"/>
                  <a:gd name="T32" fmla="*/ 3 w 196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96" h="164">
                    <a:moveTo>
                      <a:pt x="3" y="0"/>
                    </a:moveTo>
                    <a:lnTo>
                      <a:pt x="3" y="0"/>
                    </a:lnTo>
                    <a:lnTo>
                      <a:pt x="196" y="0"/>
                    </a:lnTo>
                    <a:lnTo>
                      <a:pt x="196" y="0"/>
                    </a:lnTo>
                    <a:lnTo>
                      <a:pt x="179" y="140"/>
                    </a:lnTo>
                    <a:lnTo>
                      <a:pt x="179" y="140"/>
                    </a:lnTo>
                    <a:lnTo>
                      <a:pt x="178" y="145"/>
                    </a:lnTo>
                    <a:lnTo>
                      <a:pt x="176" y="149"/>
                    </a:lnTo>
                    <a:lnTo>
                      <a:pt x="172" y="153"/>
                    </a:lnTo>
                    <a:lnTo>
                      <a:pt x="169" y="156"/>
                    </a:lnTo>
                    <a:lnTo>
                      <a:pt x="160" y="161"/>
                    </a:lnTo>
                    <a:lnTo>
                      <a:pt x="152" y="164"/>
                    </a:lnTo>
                    <a:lnTo>
                      <a:pt x="152" y="164"/>
                    </a:lnTo>
                    <a:lnTo>
                      <a:pt x="0" y="133"/>
                    </a:lnTo>
                    <a:lnTo>
                      <a:pt x="0" y="133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1" name="Freeform 54"/>
              <p:cNvSpPr/>
              <p:nvPr/>
            </p:nvSpPr>
            <p:spPr bwMode="auto">
              <a:xfrm>
                <a:off x="3252788" y="5083175"/>
                <a:ext cx="304800" cy="260350"/>
              </a:xfrm>
              <a:custGeom>
                <a:avLst/>
                <a:gdLst>
                  <a:gd name="T0" fmla="*/ 3 w 192"/>
                  <a:gd name="T1" fmla="*/ 0 h 164"/>
                  <a:gd name="T2" fmla="*/ 3 w 192"/>
                  <a:gd name="T3" fmla="*/ 0 h 164"/>
                  <a:gd name="T4" fmla="*/ 192 w 192"/>
                  <a:gd name="T5" fmla="*/ 0 h 164"/>
                  <a:gd name="T6" fmla="*/ 192 w 192"/>
                  <a:gd name="T7" fmla="*/ 0 h 164"/>
                  <a:gd name="T8" fmla="*/ 175 w 192"/>
                  <a:gd name="T9" fmla="*/ 140 h 164"/>
                  <a:gd name="T10" fmla="*/ 175 w 192"/>
                  <a:gd name="T11" fmla="*/ 140 h 164"/>
                  <a:gd name="T12" fmla="*/ 174 w 192"/>
                  <a:gd name="T13" fmla="*/ 145 h 164"/>
                  <a:gd name="T14" fmla="*/ 172 w 192"/>
                  <a:gd name="T15" fmla="*/ 149 h 164"/>
                  <a:gd name="T16" fmla="*/ 169 w 192"/>
                  <a:gd name="T17" fmla="*/ 153 h 164"/>
                  <a:gd name="T18" fmla="*/ 165 w 192"/>
                  <a:gd name="T19" fmla="*/ 156 h 164"/>
                  <a:gd name="T20" fmla="*/ 157 w 192"/>
                  <a:gd name="T21" fmla="*/ 161 h 164"/>
                  <a:gd name="T22" fmla="*/ 148 w 192"/>
                  <a:gd name="T23" fmla="*/ 164 h 164"/>
                  <a:gd name="T24" fmla="*/ 148 w 192"/>
                  <a:gd name="T25" fmla="*/ 164 h 164"/>
                  <a:gd name="T26" fmla="*/ 0 w 192"/>
                  <a:gd name="T27" fmla="*/ 132 h 164"/>
                  <a:gd name="T28" fmla="*/ 0 w 192"/>
                  <a:gd name="T29" fmla="*/ 132 h 164"/>
                  <a:gd name="T30" fmla="*/ 3 w 192"/>
                  <a:gd name="T31" fmla="*/ 0 h 164"/>
                  <a:gd name="T32" fmla="*/ 3 w 192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92" h="164">
                    <a:moveTo>
                      <a:pt x="3" y="0"/>
                    </a:moveTo>
                    <a:lnTo>
                      <a:pt x="3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75" y="140"/>
                    </a:lnTo>
                    <a:lnTo>
                      <a:pt x="175" y="140"/>
                    </a:lnTo>
                    <a:lnTo>
                      <a:pt x="174" y="145"/>
                    </a:lnTo>
                    <a:lnTo>
                      <a:pt x="172" y="149"/>
                    </a:lnTo>
                    <a:lnTo>
                      <a:pt x="169" y="153"/>
                    </a:lnTo>
                    <a:lnTo>
                      <a:pt x="165" y="156"/>
                    </a:lnTo>
                    <a:lnTo>
                      <a:pt x="157" y="161"/>
                    </a:lnTo>
                    <a:lnTo>
                      <a:pt x="148" y="164"/>
                    </a:lnTo>
                    <a:lnTo>
                      <a:pt x="148" y="164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2" name="Freeform 55"/>
              <p:cNvSpPr/>
              <p:nvPr/>
            </p:nvSpPr>
            <p:spPr bwMode="auto">
              <a:xfrm>
                <a:off x="3259138" y="5083175"/>
                <a:ext cx="298450" cy="260350"/>
              </a:xfrm>
              <a:custGeom>
                <a:avLst/>
                <a:gdLst>
                  <a:gd name="T0" fmla="*/ 3 w 188"/>
                  <a:gd name="T1" fmla="*/ 0 h 164"/>
                  <a:gd name="T2" fmla="*/ 3 w 188"/>
                  <a:gd name="T3" fmla="*/ 0 h 164"/>
                  <a:gd name="T4" fmla="*/ 188 w 188"/>
                  <a:gd name="T5" fmla="*/ 0 h 164"/>
                  <a:gd name="T6" fmla="*/ 188 w 188"/>
                  <a:gd name="T7" fmla="*/ 0 h 164"/>
                  <a:gd name="T8" fmla="*/ 171 w 188"/>
                  <a:gd name="T9" fmla="*/ 140 h 164"/>
                  <a:gd name="T10" fmla="*/ 171 w 188"/>
                  <a:gd name="T11" fmla="*/ 140 h 164"/>
                  <a:gd name="T12" fmla="*/ 170 w 188"/>
                  <a:gd name="T13" fmla="*/ 145 h 164"/>
                  <a:gd name="T14" fmla="*/ 168 w 188"/>
                  <a:gd name="T15" fmla="*/ 149 h 164"/>
                  <a:gd name="T16" fmla="*/ 165 w 188"/>
                  <a:gd name="T17" fmla="*/ 153 h 164"/>
                  <a:gd name="T18" fmla="*/ 161 w 188"/>
                  <a:gd name="T19" fmla="*/ 156 h 164"/>
                  <a:gd name="T20" fmla="*/ 153 w 188"/>
                  <a:gd name="T21" fmla="*/ 161 h 164"/>
                  <a:gd name="T22" fmla="*/ 144 w 188"/>
                  <a:gd name="T23" fmla="*/ 164 h 164"/>
                  <a:gd name="T24" fmla="*/ 144 w 188"/>
                  <a:gd name="T25" fmla="*/ 164 h 164"/>
                  <a:gd name="T26" fmla="*/ 0 w 188"/>
                  <a:gd name="T27" fmla="*/ 130 h 164"/>
                  <a:gd name="T28" fmla="*/ 0 w 188"/>
                  <a:gd name="T29" fmla="*/ 130 h 164"/>
                  <a:gd name="T30" fmla="*/ 3 w 188"/>
                  <a:gd name="T31" fmla="*/ 0 h 164"/>
                  <a:gd name="T32" fmla="*/ 3 w 188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8" h="164">
                    <a:moveTo>
                      <a:pt x="3" y="0"/>
                    </a:moveTo>
                    <a:lnTo>
                      <a:pt x="3" y="0"/>
                    </a:lnTo>
                    <a:lnTo>
                      <a:pt x="188" y="0"/>
                    </a:lnTo>
                    <a:lnTo>
                      <a:pt x="188" y="0"/>
                    </a:lnTo>
                    <a:lnTo>
                      <a:pt x="171" y="140"/>
                    </a:lnTo>
                    <a:lnTo>
                      <a:pt x="171" y="140"/>
                    </a:lnTo>
                    <a:lnTo>
                      <a:pt x="170" y="145"/>
                    </a:lnTo>
                    <a:lnTo>
                      <a:pt x="168" y="149"/>
                    </a:lnTo>
                    <a:lnTo>
                      <a:pt x="165" y="153"/>
                    </a:lnTo>
                    <a:lnTo>
                      <a:pt x="161" y="156"/>
                    </a:lnTo>
                    <a:lnTo>
                      <a:pt x="153" y="161"/>
                    </a:lnTo>
                    <a:lnTo>
                      <a:pt x="144" y="164"/>
                    </a:lnTo>
                    <a:lnTo>
                      <a:pt x="144" y="164"/>
                    </a:lnTo>
                    <a:lnTo>
                      <a:pt x="0" y="130"/>
                    </a:lnTo>
                    <a:lnTo>
                      <a:pt x="0" y="130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3" name="Freeform 56"/>
              <p:cNvSpPr/>
              <p:nvPr/>
            </p:nvSpPr>
            <p:spPr bwMode="auto">
              <a:xfrm>
                <a:off x="3265488" y="5083175"/>
                <a:ext cx="292100" cy="260350"/>
              </a:xfrm>
              <a:custGeom>
                <a:avLst/>
                <a:gdLst>
                  <a:gd name="T0" fmla="*/ 3 w 184"/>
                  <a:gd name="T1" fmla="*/ 0 h 164"/>
                  <a:gd name="T2" fmla="*/ 3 w 184"/>
                  <a:gd name="T3" fmla="*/ 0 h 164"/>
                  <a:gd name="T4" fmla="*/ 184 w 184"/>
                  <a:gd name="T5" fmla="*/ 0 h 164"/>
                  <a:gd name="T6" fmla="*/ 184 w 184"/>
                  <a:gd name="T7" fmla="*/ 0 h 164"/>
                  <a:gd name="T8" fmla="*/ 167 w 184"/>
                  <a:gd name="T9" fmla="*/ 140 h 164"/>
                  <a:gd name="T10" fmla="*/ 167 w 184"/>
                  <a:gd name="T11" fmla="*/ 140 h 164"/>
                  <a:gd name="T12" fmla="*/ 166 w 184"/>
                  <a:gd name="T13" fmla="*/ 145 h 164"/>
                  <a:gd name="T14" fmla="*/ 164 w 184"/>
                  <a:gd name="T15" fmla="*/ 149 h 164"/>
                  <a:gd name="T16" fmla="*/ 157 w 184"/>
                  <a:gd name="T17" fmla="*/ 156 h 164"/>
                  <a:gd name="T18" fmla="*/ 149 w 184"/>
                  <a:gd name="T19" fmla="*/ 161 h 164"/>
                  <a:gd name="T20" fmla="*/ 141 w 184"/>
                  <a:gd name="T21" fmla="*/ 164 h 164"/>
                  <a:gd name="T22" fmla="*/ 141 w 184"/>
                  <a:gd name="T23" fmla="*/ 164 h 164"/>
                  <a:gd name="T24" fmla="*/ 0 w 184"/>
                  <a:gd name="T25" fmla="*/ 129 h 164"/>
                  <a:gd name="T26" fmla="*/ 0 w 184"/>
                  <a:gd name="T27" fmla="*/ 129 h 164"/>
                  <a:gd name="T28" fmla="*/ 3 w 184"/>
                  <a:gd name="T29" fmla="*/ 0 h 164"/>
                  <a:gd name="T30" fmla="*/ 3 w 184"/>
                  <a:gd name="T3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4" h="164">
                    <a:moveTo>
                      <a:pt x="3" y="0"/>
                    </a:moveTo>
                    <a:lnTo>
                      <a:pt x="3" y="0"/>
                    </a:lnTo>
                    <a:lnTo>
                      <a:pt x="184" y="0"/>
                    </a:lnTo>
                    <a:lnTo>
                      <a:pt x="184" y="0"/>
                    </a:lnTo>
                    <a:lnTo>
                      <a:pt x="167" y="140"/>
                    </a:lnTo>
                    <a:lnTo>
                      <a:pt x="167" y="140"/>
                    </a:lnTo>
                    <a:lnTo>
                      <a:pt x="166" y="145"/>
                    </a:lnTo>
                    <a:lnTo>
                      <a:pt x="164" y="149"/>
                    </a:lnTo>
                    <a:lnTo>
                      <a:pt x="157" y="156"/>
                    </a:lnTo>
                    <a:lnTo>
                      <a:pt x="149" y="161"/>
                    </a:lnTo>
                    <a:lnTo>
                      <a:pt x="141" y="164"/>
                    </a:lnTo>
                    <a:lnTo>
                      <a:pt x="141" y="164"/>
                    </a:lnTo>
                    <a:lnTo>
                      <a:pt x="0" y="129"/>
                    </a:lnTo>
                    <a:lnTo>
                      <a:pt x="0" y="129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4" name="Freeform 57"/>
              <p:cNvSpPr/>
              <p:nvPr/>
            </p:nvSpPr>
            <p:spPr bwMode="auto">
              <a:xfrm>
                <a:off x="3270251" y="5083175"/>
                <a:ext cx="287338" cy="260350"/>
              </a:xfrm>
              <a:custGeom>
                <a:avLst/>
                <a:gdLst>
                  <a:gd name="T0" fmla="*/ 4 w 181"/>
                  <a:gd name="T1" fmla="*/ 0 h 164"/>
                  <a:gd name="T2" fmla="*/ 4 w 181"/>
                  <a:gd name="T3" fmla="*/ 0 h 164"/>
                  <a:gd name="T4" fmla="*/ 181 w 181"/>
                  <a:gd name="T5" fmla="*/ 0 h 164"/>
                  <a:gd name="T6" fmla="*/ 181 w 181"/>
                  <a:gd name="T7" fmla="*/ 0 h 164"/>
                  <a:gd name="T8" fmla="*/ 164 w 181"/>
                  <a:gd name="T9" fmla="*/ 140 h 164"/>
                  <a:gd name="T10" fmla="*/ 164 w 181"/>
                  <a:gd name="T11" fmla="*/ 140 h 164"/>
                  <a:gd name="T12" fmla="*/ 163 w 181"/>
                  <a:gd name="T13" fmla="*/ 145 h 164"/>
                  <a:gd name="T14" fmla="*/ 161 w 181"/>
                  <a:gd name="T15" fmla="*/ 149 h 164"/>
                  <a:gd name="T16" fmla="*/ 154 w 181"/>
                  <a:gd name="T17" fmla="*/ 156 h 164"/>
                  <a:gd name="T18" fmla="*/ 146 w 181"/>
                  <a:gd name="T19" fmla="*/ 160 h 164"/>
                  <a:gd name="T20" fmla="*/ 138 w 181"/>
                  <a:gd name="T21" fmla="*/ 164 h 164"/>
                  <a:gd name="T22" fmla="*/ 138 w 181"/>
                  <a:gd name="T23" fmla="*/ 164 h 164"/>
                  <a:gd name="T24" fmla="*/ 0 w 181"/>
                  <a:gd name="T25" fmla="*/ 128 h 164"/>
                  <a:gd name="T26" fmla="*/ 0 w 181"/>
                  <a:gd name="T27" fmla="*/ 128 h 164"/>
                  <a:gd name="T28" fmla="*/ 4 w 181"/>
                  <a:gd name="T29" fmla="*/ 0 h 164"/>
                  <a:gd name="T30" fmla="*/ 4 w 181"/>
                  <a:gd name="T3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1" h="164">
                    <a:moveTo>
                      <a:pt x="4" y="0"/>
                    </a:moveTo>
                    <a:lnTo>
                      <a:pt x="4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64" y="140"/>
                    </a:lnTo>
                    <a:lnTo>
                      <a:pt x="164" y="140"/>
                    </a:lnTo>
                    <a:lnTo>
                      <a:pt x="163" y="145"/>
                    </a:lnTo>
                    <a:lnTo>
                      <a:pt x="161" y="149"/>
                    </a:lnTo>
                    <a:lnTo>
                      <a:pt x="154" y="156"/>
                    </a:lnTo>
                    <a:lnTo>
                      <a:pt x="146" y="160"/>
                    </a:lnTo>
                    <a:lnTo>
                      <a:pt x="138" y="164"/>
                    </a:lnTo>
                    <a:lnTo>
                      <a:pt x="138" y="164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5" name="Freeform 58"/>
              <p:cNvSpPr/>
              <p:nvPr/>
            </p:nvSpPr>
            <p:spPr bwMode="auto">
              <a:xfrm>
                <a:off x="3276601" y="5083175"/>
                <a:ext cx="280988" cy="258763"/>
              </a:xfrm>
              <a:custGeom>
                <a:avLst/>
                <a:gdLst>
                  <a:gd name="T0" fmla="*/ 4 w 177"/>
                  <a:gd name="T1" fmla="*/ 0 h 163"/>
                  <a:gd name="T2" fmla="*/ 4 w 177"/>
                  <a:gd name="T3" fmla="*/ 0 h 163"/>
                  <a:gd name="T4" fmla="*/ 177 w 177"/>
                  <a:gd name="T5" fmla="*/ 0 h 163"/>
                  <a:gd name="T6" fmla="*/ 177 w 177"/>
                  <a:gd name="T7" fmla="*/ 0 h 163"/>
                  <a:gd name="T8" fmla="*/ 160 w 177"/>
                  <a:gd name="T9" fmla="*/ 140 h 163"/>
                  <a:gd name="T10" fmla="*/ 160 w 177"/>
                  <a:gd name="T11" fmla="*/ 140 h 163"/>
                  <a:gd name="T12" fmla="*/ 159 w 177"/>
                  <a:gd name="T13" fmla="*/ 145 h 163"/>
                  <a:gd name="T14" fmla="*/ 157 w 177"/>
                  <a:gd name="T15" fmla="*/ 149 h 163"/>
                  <a:gd name="T16" fmla="*/ 150 w 177"/>
                  <a:gd name="T17" fmla="*/ 156 h 163"/>
                  <a:gd name="T18" fmla="*/ 142 w 177"/>
                  <a:gd name="T19" fmla="*/ 160 h 163"/>
                  <a:gd name="T20" fmla="*/ 134 w 177"/>
                  <a:gd name="T21" fmla="*/ 163 h 163"/>
                  <a:gd name="T22" fmla="*/ 134 w 177"/>
                  <a:gd name="T23" fmla="*/ 163 h 163"/>
                  <a:gd name="T24" fmla="*/ 0 w 177"/>
                  <a:gd name="T25" fmla="*/ 128 h 163"/>
                  <a:gd name="T26" fmla="*/ 0 w 177"/>
                  <a:gd name="T27" fmla="*/ 128 h 163"/>
                  <a:gd name="T28" fmla="*/ 4 w 177"/>
                  <a:gd name="T29" fmla="*/ 0 h 163"/>
                  <a:gd name="T30" fmla="*/ 4 w 177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7" h="163">
                    <a:moveTo>
                      <a:pt x="4" y="0"/>
                    </a:moveTo>
                    <a:lnTo>
                      <a:pt x="4" y="0"/>
                    </a:lnTo>
                    <a:lnTo>
                      <a:pt x="177" y="0"/>
                    </a:lnTo>
                    <a:lnTo>
                      <a:pt x="177" y="0"/>
                    </a:lnTo>
                    <a:lnTo>
                      <a:pt x="160" y="140"/>
                    </a:lnTo>
                    <a:lnTo>
                      <a:pt x="160" y="140"/>
                    </a:lnTo>
                    <a:lnTo>
                      <a:pt x="159" y="145"/>
                    </a:lnTo>
                    <a:lnTo>
                      <a:pt x="157" y="149"/>
                    </a:lnTo>
                    <a:lnTo>
                      <a:pt x="150" y="156"/>
                    </a:lnTo>
                    <a:lnTo>
                      <a:pt x="142" y="160"/>
                    </a:lnTo>
                    <a:lnTo>
                      <a:pt x="134" y="163"/>
                    </a:lnTo>
                    <a:lnTo>
                      <a:pt x="134" y="163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6" name="Freeform 59"/>
              <p:cNvSpPr/>
              <p:nvPr/>
            </p:nvSpPr>
            <p:spPr bwMode="auto">
              <a:xfrm>
                <a:off x="3282951" y="5083175"/>
                <a:ext cx="274638" cy="258763"/>
              </a:xfrm>
              <a:custGeom>
                <a:avLst/>
                <a:gdLst>
                  <a:gd name="T0" fmla="*/ 3 w 173"/>
                  <a:gd name="T1" fmla="*/ 0 h 163"/>
                  <a:gd name="T2" fmla="*/ 3 w 173"/>
                  <a:gd name="T3" fmla="*/ 0 h 163"/>
                  <a:gd name="T4" fmla="*/ 173 w 173"/>
                  <a:gd name="T5" fmla="*/ 0 h 163"/>
                  <a:gd name="T6" fmla="*/ 173 w 173"/>
                  <a:gd name="T7" fmla="*/ 0 h 163"/>
                  <a:gd name="T8" fmla="*/ 156 w 173"/>
                  <a:gd name="T9" fmla="*/ 140 h 163"/>
                  <a:gd name="T10" fmla="*/ 156 w 173"/>
                  <a:gd name="T11" fmla="*/ 140 h 163"/>
                  <a:gd name="T12" fmla="*/ 155 w 173"/>
                  <a:gd name="T13" fmla="*/ 145 h 163"/>
                  <a:gd name="T14" fmla="*/ 153 w 173"/>
                  <a:gd name="T15" fmla="*/ 149 h 163"/>
                  <a:gd name="T16" fmla="*/ 146 w 173"/>
                  <a:gd name="T17" fmla="*/ 156 h 163"/>
                  <a:gd name="T18" fmla="*/ 140 w 173"/>
                  <a:gd name="T19" fmla="*/ 160 h 163"/>
                  <a:gd name="T20" fmla="*/ 132 w 173"/>
                  <a:gd name="T21" fmla="*/ 163 h 163"/>
                  <a:gd name="T22" fmla="*/ 132 w 173"/>
                  <a:gd name="T23" fmla="*/ 163 h 163"/>
                  <a:gd name="T24" fmla="*/ 0 w 173"/>
                  <a:gd name="T25" fmla="*/ 126 h 163"/>
                  <a:gd name="T26" fmla="*/ 0 w 173"/>
                  <a:gd name="T27" fmla="*/ 126 h 163"/>
                  <a:gd name="T28" fmla="*/ 3 w 173"/>
                  <a:gd name="T29" fmla="*/ 0 h 163"/>
                  <a:gd name="T30" fmla="*/ 3 w 173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3" h="163">
                    <a:moveTo>
                      <a:pt x="3" y="0"/>
                    </a:moveTo>
                    <a:lnTo>
                      <a:pt x="3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56" y="140"/>
                    </a:lnTo>
                    <a:lnTo>
                      <a:pt x="156" y="140"/>
                    </a:lnTo>
                    <a:lnTo>
                      <a:pt x="155" y="145"/>
                    </a:lnTo>
                    <a:lnTo>
                      <a:pt x="153" y="149"/>
                    </a:lnTo>
                    <a:lnTo>
                      <a:pt x="146" y="156"/>
                    </a:lnTo>
                    <a:lnTo>
                      <a:pt x="140" y="160"/>
                    </a:lnTo>
                    <a:lnTo>
                      <a:pt x="132" y="163"/>
                    </a:lnTo>
                    <a:lnTo>
                      <a:pt x="132" y="163"/>
                    </a:lnTo>
                    <a:lnTo>
                      <a:pt x="0" y="126"/>
                    </a:lnTo>
                    <a:lnTo>
                      <a:pt x="0" y="126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7" name="Freeform 60"/>
              <p:cNvSpPr/>
              <p:nvPr/>
            </p:nvSpPr>
            <p:spPr bwMode="auto">
              <a:xfrm>
                <a:off x="3289301" y="5083175"/>
                <a:ext cx="268288" cy="258763"/>
              </a:xfrm>
              <a:custGeom>
                <a:avLst/>
                <a:gdLst>
                  <a:gd name="T0" fmla="*/ 3 w 169"/>
                  <a:gd name="T1" fmla="*/ 0 h 163"/>
                  <a:gd name="T2" fmla="*/ 3 w 169"/>
                  <a:gd name="T3" fmla="*/ 0 h 163"/>
                  <a:gd name="T4" fmla="*/ 169 w 169"/>
                  <a:gd name="T5" fmla="*/ 0 h 163"/>
                  <a:gd name="T6" fmla="*/ 169 w 169"/>
                  <a:gd name="T7" fmla="*/ 0 h 163"/>
                  <a:gd name="T8" fmla="*/ 152 w 169"/>
                  <a:gd name="T9" fmla="*/ 140 h 163"/>
                  <a:gd name="T10" fmla="*/ 152 w 169"/>
                  <a:gd name="T11" fmla="*/ 140 h 163"/>
                  <a:gd name="T12" fmla="*/ 151 w 169"/>
                  <a:gd name="T13" fmla="*/ 144 h 163"/>
                  <a:gd name="T14" fmla="*/ 149 w 169"/>
                  <a:gd name="T15" fmla="*/ 148 h 163"/>
                  <a:gd name="T16" fmla="*/ 142 w 169"/>
                  <a:gd name="T17" fmla="*/ 155 h 163"/>
                  <a:gd name="T18" fmla="*/ 136 w 169"/>
                  <a:gd name="T19" fmla="*/ 160 h 163"/>
                  <a:gd name="T20" fmla="*/ 128 w 169"/>
                  <a:gd name="T21" fmla="*/ 163 h 163"/>
                  <a:gd name="T22" fmla="*/ 128 w 169"/>
                  <a:gd name="T23" fmla="*/ 163 h 163"/>
                  <a:gd name="T24" fmla="*/ 0 w 169"/>
                  <a:gd name="T25" fmla="*/ 125 h 163"/>
                  <a:gd name="T26" fmla="*/ 0 w 169"/>
                  <a:gd name="T27" fmla="*/ 125 h 163"/>
                  <a:gd name="T28" fmla="*/ 3 w 169"/>
                  <a:gd name="T29" fmla="*/ 0 h 163"/>
                  <a:gd name="T30" fmla="*/ 3 w 169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9" h="163">
                    <a:moveTo>
                      <a:pt x="3" y="0"/>
                    </a:moveTo>
                    <a:lnTo>
                      <a:pt x="3" y="0"/>
                    </a:lnTo>
                    <a:lnTo>
                      <a:pt x="169" y="0"/>
                    </a:lnTo>
                    <a:lnTo>
                      <a:pt x="169" y="0"/>
                    </a:lnTo>
                    <a:lnTo>
                      <a:pt x="152" y="140"/>
                    </a:lnTo>
                    <a:lnTo>
                      <a:pt x="152" y="140"/>
                    </a:lnTo>
                    <a:lnTo>
                      <a:pt x="151" y="144"/>
                    </a:lnTo>
                    <a:lnTo>
                      <a:pt x="149" y="148"/>
                    </a:lnTo>
                    <a:lnTo>
                      <a:pt x="142" y="155"/>
                    </a:lnTo>
                    <a:lnTo>
                      <a:pt x="136" y="160"/>
                    </a:lnTo>
                    <a:lnTo>
                      <a:pt x="128" y="163"/>
                    </a:lnTo>
                    <a:lnTo>
                      <a:pt x="128" y="163"/>
                    </a:lnTo>
                    <a:lnTo>
                      <a:pt x="0" y="125"/>
                    </a:lnTo>
                    <a:lnTo>
                      <a:pt x="0" y="125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8" name="Freeform 61"/>
              <p:cNvSpPr/>
              <p:nvPr/>
            </p:nvSpPr>
            <p:spPr bwMode="auto">
              <a:xfrm>
                <a:off x="3294063" y="5083175"/>
                <a:ext cx="263525" cy="258763"/>
              </a:xfrm>
              <a:custGeom>
                <a:avLst/>
                <a:gdLst>
                  <a:gd name="T0" fmla="*/ 4 w 166"/>
                  <a:gd name="T1" fmla="*/ 0 h 163"/>
                  <a:gd name="T2" fmla="*/ 4 w 166"/>
                  <a:gd name="T3" fmla="*/ 0 h 163"/>
                  <a:gd name="T4" fmla="*/ 166 w 166"/>
                  <a:gd name="T5" fmla="*/ 0 h 163"/>
                  <a:gd name="T6" fmla="*/ 166 w 166"/>
                  <a:gd name="T7" fmla="*/ 0 h 163"/>
                  <a:gd name="T8" fmla="*/ 149 w 166"/>
                  <a:gd name="T9" fmla="*/ 140 h 163"/>
                  <a:gd name="T10" fmla="*/ 149 w 166"/>
                  <a:gd name="T11" fmla="*/ 140 h 163"/>
                  <a:gd name="T12" fmla="*/ 148 w 166"/>
                  <a:gd name="T13" fmla="*/ 144 h 163"/>
                  <a:gd name="T14" fmla="*/ 146 w 166"/>
                  <a:gd name="T15" fmla="*/ 148 h 163"/>
                  <a:gd name="T16" fmla="*/ 141 w 166"/>
                  <a:gd name="T17" fmla="*/ 155 h 163"/>
                  <a:gd name="T18" fmla="*/ 133 w 166"/>
                  <a:gd name="T19" fmla="*/ 160 h 163"/>
                  <a:gd name="T20" fmla="*/ 125 w 166"/>
                  <a:gd name="T21" fmla="*/ 163 h 163"/>
                  <a:gd name="T22" fmla="*/ 125 w 166"/>
                  <a:gd name="T23" fmla="*/ 163 h 163"/>
                  <a:gd name="T24" fmla="*/ 0 w 166"/>
                  <a:gd name="T25" fmla="*/ 124 h 163"/>
                  <a:gd name="T26" fmla="*/ 0 w 166"/>
                  <a:gd name="T27" fmla="*/ 124 h 163"/>
                  <a:gd name="T28" fmla="*/ 4 w 166"/>
                  <a:gd name="T29" fmla="*/ 0 h 163"/>
                  <a:gd name="T30" fmla="*/ 4 w 166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6" h="163">
                    <a:moveTo>
                      <a:pt x="4" y="0"/>
                    </a:moveTo>
                    <a:lnTo>
                      <a:pt x="4" y="0"/>
                    </a:lnTo>
                    <a:lnTo>
                      <a:pt x="166" y="0"/>
                    </a:lnTo>
                    <a:lnTo>
                      <a:pt x="166" y="0"/>
                    </a:lnTo>
                    <a:lnTo>
                      <a:pt x="149" y="140"/>
                    </a:lnTo>
                    <a:lnTo>
                      <a:pt x="149" y="140"/>
                    </a:lnTo>
                    <a:lnTo>
                      <a:pt x="148" y="144"/>
                    </a:lnTo>
                    <a:lnTo>
                      <a:pt x="146" y="148"/>
                    </a:lnTo>
                    <a:lnTo>
                      <a:pt x="141" y="155"/>
                    </a:lnTo>
                    <a:lnTo>
                      <a:pt x="133" y="160"/>
                    </a:lnTo>
                    <a:lnTo>
                      <a:pt x="125" y="163"/>
                    </a:lnTo>
                    <a:lnTo>
                      <a:pt x="125" y="163"/>
                    </a:lnTo>
                    <a:lnTo>
                      <a:pt x="0" y="124"/>
                    </a:lnTo>
                    <a:lnTo>
                      <a:pt x="0" y="124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9" name="Freeform 62"/>
              <p:cNvSpPr/>
              <p:nvPr/>
            </p:nvSpPr>
            <p:spPr bwMode="auto">
              <a:xfrm>
                <a:off x="3300413" y="5083175"/>
                <a:ext cx="257175" cy="258763"/>
              </a:xfrm>
              <a:custGeom>
                <a:avLst/>
                <a:gdLst>
                  <a:gd name="T0" fmla="*/ 4 w 162"/>
                  <a:gd name="T1" fmla="*/ 0 h 163"/>
                  <a:gd name="T2" fmla="*/ 4 w 162"/>
                  <a:gd name="T3" fmla="*/ 0 h 163"/>
                  <a:gd name="T4" fmla="*/ 162 w 162"/>
                  <a:gd name="T5" fmla="*/ 0 h 163"/>
                  <a:gd name="T6" fmla="*/ 162 w 162"/>
                  <a:gd name="T7" fmla="*/ 0 h 163"/>
                  <a:gd name="T8" fmla="*/ 145 w 162"/>
                  <a:gd name="T9" fmla="*/ 140 h 163"/>
                  <a:gd name="T10" fmla="*/ 145 w 162"/>
                  <a:gd name="T11" fmla="*/ 140 h 163"/>
                  <a:gd name="T12" fmla="*/ 144 w 162"/>
                  <a:gd name="T13" fmla="*/ 144 h 163"/>
                  <a:gd name="T14" fmla="*/ 142 w 162"/>
                  <a:gd name="T15" fmla="*/ 148 h 163"/>
                  <a:gd name="T16" fmla="*/ 137 w 162"/>
                  <a:gd name="T17" fmla="*/ 155 h 163"/>
                  <a:gd name="T18" fmla="*/ 129 w 162"/>
                  <a:gd name="T19" fmla="*/ 160 h 163"/>
                  <a:gd name="T20" fmla="*/ 121 w 162"/>
                  <a:gd name="T21" fmla="*/ 163 h 163"/>
                  <a:gd name="T22" fmla="*/ 121 w 162"/>
                  <a:gd name="T23" fmla="*/ 163 h 163"/>
                  <a:gd name="T24" fmla="*/ 0 w 162"/>
                  <a:gd name="T25" fmla="*/ 122 h 163"/>
                  <a:gd name="T26" fmla="*/ 0 w 162"/>
                  <a:gd name="T27" fmla="*/ 122 h 163"/>
                  <a:gd name="T28" fmla="*/ 4 w 162"/>
                  <a:gd name="T29" fmla="*/ 0 h 163"/>
                  <a:gd name="T30" fmla="*/ 4 w 162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2" h="163">
                    <a:moveTo>
                      <a:pt x="4" y="0"/>
                    </a:moveTo>
                    <a:lnTo>
                      <a:pt x="4" y="0"/>
                    </a:lnTo>
                    <a:lnTo>
                      <a:pt x="162" y="0"/>
                    </a:lnTo>
                    <a:lnTo>
                      <a:pt x="162" y="0"/>
                    </a:lnTo>
                    <a:lnTo>
                      <a:pt x="145" y="140"/>
                    </a:lnTo>
                    <a:lnTo>
                      <a:pt x="145" y="140"/>
                    </a:lnTo>
                    <a:lnTo>
                      <a:pt x="144" y="144"/>
                    </a:lnTo>
                    <a:lnTo>
                      <a:pt x="142" y="148"/>
                    </a:lnTo>
                    <a:lnTo>
                      <a:pt x="137" y="155"/>
                    </a:lnTo>
                    <a:lnTo>
                      <a:pt x="129" y="160"/>
                    </a:lnTo>
                    <a:lnTo>
                      <a:pt x="121" y="163"/>
                    </a:lnTo>
                    <a:lnTo>
                      <a:pt x="121" y="163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0" name="Freeform 63"/>
              <p:cNvSpPr/>
              <p:nvPr/>
            </p:nvSpPr>
            <p:spPr bwMode="auto">
              <a:xfrm>
                <a:off x="3306763" y="5083175"/>
                <a:ext cx="250825" cy="258763"/>
              </a:xfrm>
              <a:custGeom>
                <a:avLst/>
                <a:gdLst>
                  <a:gd name="T0" fmla="*/ 4 w 158"/>
                  <a:gd name="T1" fmla="*/ 0 h 163"/>
                  <a:gd name="T2" fmla="*/ 4 w 158"/>
                  <a:gd name="T3" fmla="*/ 0 h 163"/>
                  <a:gd name="T4" fmla="*/ 158 w 158"/>
                  <a:gd name="T5" fmla="*/ 0 h 163"/>
                  <a:gd name="T6" fmla="*/ 158 w 158"/>
                  <a:gd name="T7" fmla="*/ 0 h 163"/>
                  <a:gd name="T8" fmla="*/ 141 w 158"/>
                  <a:gd name="T9" fmla="*/ 140 h 163"/>
                  <a:gd name="T10" fmla="*/ 141 w 158"/>
                  <a:gd name="T11" fmla="*/ 140 h 163"/>
                  <a:gd name="T12" fmla="*/ 140 w 158"/>
                  <a:gd name="T13" fmla="*/ 144 h 163"/>
                  <a:gd name="T14" fmla="*/ 138 w 158"/>
                  <a:gd name="T15" fmla="*/ 148 h 163"/>
                  <a:gd name="T16" fmla="*/ 133 w 158"/>
                  <a:gd name="T17" fmla="*/ 155 h 163"/>
                  <a:gd name="T18" fmla="*/ 125 w 158"/>
                  <a:gd name="T19" fmla="*/ 160 h 163"/>
                  <a:gd name="T20" fmla="*/ 118 w 158"/>
                  <a:gd name="T21" fmla="*/ 163 h 163"/>
                  <a:gd name="T22" fmla="*/ 118 w 158"/>
                  <a:gd name="T23" fmla="*/ 163 h 163"/>
                  <a:gd name="T24" fmla="*/ 0 w 158"/>
                  <a:gd name="T25" fmla="*/ 121 h 163"/>
                  <a:gd name="T26" fmla="*/ 0 w 158"/>
                  <a:gd name="T27" fmla="*/ 121 h 163"/>
                  <a:gd name="T28" fmla="*/ 4 w 158"/>
                  <a:gd name="T29" fmla="*/ 0 h 163"/>
                  <a:gd name="T30" fmla="*/ 4 w 158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8" h="163">
                    <a:moveTo>
                      <a:pt x="4" y="0"/>
                    </a:moveTo>
                    <a:lnTo>
                      <a:pt x="4" y="0"/>
                    </a:lnTo>
                    <a:lnTo>
                      <a:pt x="158" y="0"/>
                    </a:lnTo>
                    <a:lnTo>
                      <a:pt x="158" y="0"/>
                    </a:lnTo>
                    <a:lnTo>
                      <a:pt x="141" y="140"/>
                    </a:lnTo>
                    <a:lnTo>
                      <a:pt x="141" y="140"/>
                    </a:lnTo>
                    <a:lnTo>
                      <a:pt x="140" y="144"/>
                    </a:lnTo>
                    <a:lnTo>
                      <a:pt x="138" y="148"/>
                    </a:lnTo>
                    <a:lnTo>
                      <a:pt x="133" y="155"/>
                    </a:lnTo>
                    <a:lnTo>
                      <a:pt x="125" y="160"/>
                    </a:lnTo>
                    <a:lnTo>
                      <a:pt x="118" y="163"/>
                    </a:lnTo>
                    <a:lnTo>
                      <a:pt x="118" y="163"/>
                    </a:lnTo>
                    <a:lnTo>
                      <a:pt x="0" y="121"/>
                    </a:lnTo>
                    <a:lnTo>
                      <a:pt x="0" y="121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1" name="Freeform 64"/>
              <p:cNvSpPr/>
              <p:nvPr/>
            </p:nvSpPr>
            <p:spPr bwMode="auto">
              <a:xfrm>
                <a:off x="3313113" y="5083175"/>
                <a:ext cx="244475" cy="258763"/>
              </a:xfrm>
              <a:custGeom>
                <a:avLst/>
                <a:gdLst>
                  <a:gd name="T0" fmla="*/ 4 w 154"/>
                  <a:gd name="T1" fmla="*/ 0 h 163"/>
                  <a:gd name="T2" fmla="*/ 4 w 154"/>
                  <a:gd name="T3" fmla="*/ 0 h 163"/>
                  <a:gd name="T4" fmla="*/ 154 w 154"/>
                  <a:gd name="T5" fmla="*/ 0 h 163"/>
                  <a:gd name="T6" fmla="*/ 154 w 154"/>
                  <a:gd name="T7" fmla="*/ 0 h 163"/>
                  <a:gd name="T8" fmla="*/ 137 w 154"/>
                  <a:gd name="T9" fmla="*/ 140 h 163"/>
                  <a:gd name="T10" fmla="*/ 137 w 154"/>
                  <a:gd name="T11" fmla="*/ 140 h 163"/>
                  <a:gd name="T12" fmla="*/ 136 w 154"/>
                  <a:gd name="T13" fmla="*/ 144 h 163"/>
                  <a:gd name="T14" fmla="*/ 134 w 154"/>
                  <a:gd name="T15" fmla="*/ 148 h 163"/>
                  <a:gd name="T16" fmla="*/ 129 w 154"/>
                  <a:gd name="T17" fmla="*/ 155 h 163"/>
                  <a:gd name="T18" fmla="*/ 122 w 154"/>
                  <a:gd name="T19" fmla="*/ 160 h 163"/>
                  <a:gd name="T20" fmla="*/ 114 w 154"/>
                  <a:gd name="T21" fmla="*/ 163 h 163"/>
                  <a:gd name="T22" fmla="*/ 114 w 154"/>
                  <a:gd name="T23" fmla="*/ 163 h 163"/>
                  <a:gd name="T24" fmla="*/ 0 w 154"/>
                  <a:gd name="T25" fmla="*/ 119 h 163"/>
                  <a:gd name="T26" fmla="*/ 0 w 154"/>
                  <a:gd name="T27" fmla="*/ 119 h 163"/>
                  <a:gd name="T28" fmla="*/ 4 w 154"/>
                  <a:gd name="T29" fmla="*/ 0 h 163"/>
                  <a:gd name="T30" fmla="*/ 4 w 154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4" h="163">
                    <a:moveTo>
                      <a:pt x="4" y="0"/>
                    </a:moveTo>
                    <a:lnTo>
                      <a:pt x="4" y="0"/>
                    </a:lnTo>
                    <a:lnTo>
                      <a:pt x="154" y="0"/>
                    </a:lnTo>
                    <a:lnTo>
                      <a:pt x="154" y="0"/>
                    </a:lnTo>
                    <a:lnTo>
                      <a:pt x="137" y="140"/>
                    </a:lnTo>
                    <a:lnTo>
                      <a:pt x="137" y="140"/>
                    </a:lnTo>
                    <a:lnTo>
                      <a:pt x="136" y="144"/>
                    </a:lnTo>
                    <a:lnTo>
                      <a:pt x="134" y="148"/>
                    </a:lnTo>
                    <a:lnTo>
                      <a:pt x="129" y="155"/>
                    </a:lnTo>
                    <a:lnTo>
                      <a:pt x="122" y="160"/>
                    </a:lnTo>
                    <a:lnTo>
                      <a:pt x="114" y="163"/>
                    </a:lnTo>
                    <a:lnTo>
                      <a:pt x="114" y="163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2" name="Freeform 65"/>
              <p:cNvSpPr/>
              <p:nvPr/>
            </p:nvSpPr>
            <p:spPr bwMode="auto">
              <a:xfrm>
                <a:off x="3317876" y="5083175"/>
                <a:ext cx="239713" cy="258763"/>
              </a:xfrm>
              <a:custGeom>
                <a:avLst/>
                <a:gdLst>
                  <a:gd name="T0" fmla="*/ 4 w 151"/>
                  <a:gd name="T1" fmla="*/ 0 h 163"/>
                  <a:gd name="T2" fmla="*/ 4 w 151"/>
                  <a:gd name="T3" fmla="*/ 0 h 163"/>
                  <a:gd name="T4" fmla="*/ 151 w 151"/>
                  <a:gd name="T5" fmla="*/ 0 h 163"/>
                  <a:gd name="T6" fmla="*/ 151 w 151"/>
                  <a:gd name="T7" fmla="*/ 0 h 163"/>
                  <a:gd name="T8" fmla="*/ 134 w 151"/>
                  <a:gd name="T9" fmla="*/ 140 h 163"/>
                  <a:gd name="T10" fmla="*/ 134 w 151"/>
                  <a:gd name="T11" fmla="*/ 140 h 163"/>
                  <a:gd name="T12" fmla="*/ 133 w 151"/>
                  <a:gd name="T13" fmla="*/ 144 h 163"/>
                  <a:gd name="T14" fmla="*/ 131 w 151"/>
                  <a:gd name="T15" fmla="*/ 148 h 163"/>
                  <a:gd name="T16" fmla="*/ 126 w 151"/>
                  <a:gd name="T17" fmla="*/ 155 h 163"/>
                  <a:gd name="T18" fmla="*/ 119 w 151"/>
                  <a:gd name="T19" fmla="*/ 160 h 163"/>
                  <a:gd name="T20" fmla="*/ 111 w 151"/>
                  <a:gd name="T21" fmla="*/ 163 h 163"/>
                  <a:gd name="T22" fmla="*/ 111 w 151"/>
                  <a:gd name="T23" fmla="*/ 163 h 163"/>
                  <a:gd name="T24" fmla="*/ 0 w 151"/>
                  <a:gd name="T25" fmla="*/ 119 h 163"/>
                  <a:gd name="T26" fmla="*/ 0 w 151"/>
                  <a:gd name="T27" fmla="*/ 119 h 163"/>
                  <a:gd name="T28" fmla="*/ 4 w 151"/>
                  <a:gd name="T29" fmla="*/ 0 h 163"/>
                  <a:gd name="T30" fmla="*/ 4 w 151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1" h="163">
                    <a:moveTo>
                      <a:pt x="4" y="0"/>
                    </a:moveTo>
                    <a:lnTo>
                      <a:pt x="4" y="0"/>
                    </a:lnTo>
                    <a:lnTo>
                      <a:pt x="151" y="0"/>
                    </a:lnTo>
                    <a:lnTo>
                      <a:pt x="151" y="0"/>
                    </a:lnTo>
                    <a:lnTo>
                      <a:pt x="134" y="140"/>
                    </a:lnTo>
                    <a:lnTo>
                      <a:pt x="134" y="140"/>
                    </a:lnTo>
                    <a:lnTo>
                      <a:pt x="133" y="144"/>
                    </a:lnTo>
                    <a:lnTo>
                      <a:pt x="131" y="148"/>
                    </a:lnTo>
                    <a:lnTo>
                      <a:pt x="126" y="155"/>
                    </a:lnTo>
                    <a:lnTo>
                      <a:pt x="119" y="160"/>
                    </a:lnTo>
                    <a:lnTo>
                      <a:pt x="111" y="163"/>
                    </a:lnTo>
                    <a:lnTo>
                      <a:pt x="111" y="163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3" name="Freeform 66"/>
              <p:cNvSpPr/>
              <p:nvPr/>
            </p:nvSpPr>
            <p:spPr bwMode="auto">
              <a:xfrm>
                <a:off x="3324226" y="5083175"/>
                <a:ext cx="233363" cy="258763"/>
              </a:xfrm>
              <a:custGeom>
                <a:avLst/>
                <a:gdLst>
                  <a:gd name="T0" fmla="*/ 4 w 147"/>
                  <a:gd name="T1" fmla="*/ 0 h 163"/>
                  <a:gd name="T2" fmla="*/ 4 w 147"/>
                  <a:gd name="T3" fmla="*/ 0 h 163"/>
                  <a:gd name="T4" fmla="*/ 147 w 147"/>
                  <a:gd name="T5" fmla="*/ 0 h 163"/>
                  <a:gd name="T6" fmla="*/ 147 w 147"/>
                  <a:gd name="T7" fmla="*/ 0 h 163"/>
                  <a:gd name="T8" fmla="*/ 130 w 147"/>
                  <a:gd name="T9" fmla="*/ 140 h 163"/>
                  <a:gd name="T10" fmla="*/ 130 w 147"/>
                  <a:gd name="T11" fmla="*/ 140 h 163"/>
                  <a:gd name="T12" fmla="*/ 129 w 147"/>
                  <a:gd name="T13" fmla="*/ 144 h 163"/>
                  <a:gd name="T14" fmla="*/ 127 w 147"/>
                  <a:gd name="T15" fmla="*/ 148 h 163"/>
                  <a:gd name="T16" fmla="*/ 122 w 147"/>
                  <a:gd name="T17" fmla="*/ 155 h 163"/>
                  <a:gd name="T18" fmla="*/ 115 w 147"/>
                  <a:gd name="T19" fmla="*/ 159 h 163"/>
                  <a:gd name="T20" fmla="*/ 107 w 147"/>
                  <a:gd name="T21" fmla="*/ 163 h 163"/>
                  <a:gd name="T22" fmla="*/ 107 w 147"/>
                  <a:gd name="T23" fmla="*/ 163 h 163"/>
                  <a:gd name="T24" fmla="*/ 0 w 147"/>
                  <a:gd name="T25" fmla="*/ 118 h 163"/>
                  <a:gd name="T26" fmla="*/ 0 w 147"/>
                  <a:gd name="T27" fmla="*/ 118 h 163"/>
                  <a:gd name="T28" fmla="*/ 4 w 147"/>
                  <a:gd name="T29" fmla="*/ 0 h 163"/>
                  <a:gd name="T30" fmla="*/ 4 w 147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7" h="163">
                    <a:moveTo>
                      <a:pt x="4" y="0"/>
                    </a:moveTo>
                    <a:lnTo>
                      <a:pt x="4" y="0"/>
                    </a:lnTo>
                    <a:lnTo>
                      <a:pt x="147" y="0"/>
                    </a:lnTo>
                    <a:lnTo>
                      <a:pt x="147" y="0"/>
                    </a:lnTo>
                    <a:lnTo>
                      <a:pt x="130" y="140"/>
                    </a:lnTo>
                    <a:lnTo>
                      <a:pt x="130" y="140"/>
                    </a:lnTo>
                    <a:lnTo>
                      <a:pt x="129" y="144"/>
                    </a:lnTo>
                    <a:lnTo>
                      <a:pt x="127" y="148"/>
                    </a:lnTo>
                    <a:lnTo>
                      <a:pt x="122" y="155"/>
                    </a:lnTo>
                    <a:lnTo>
                      <a:pt x="115" y="159"/>
                    </a:lnTo>
                    <a:lnTo>
                      <a:pt x="107" y="163"/>
                    </a:lnTo>
                    <a:lnTo>
                      <a:pt x="107" y="163"/>
                    </a:lnTo>
                    <a:lnTo>
                      <a:pt x="0" y="118"/>
                    </a:lnTo>
                    <a:lnTo>
                      <a:pt x="0" y="11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4" name="Freeform 67"/>
              <p:cNvSpPr/>
              <p:nvPr/>
            </p:nvSpPr>
            <p:spPr bwMode="auto">
              <a:xfrm>
                <a:off x="3330576" y="5083175"/>
                <a:ext cx="227013" cy="258763"/>
              </a:xfrm>
              <a:custGeom>
                <a:avLst/>
                <a:gdLst>
                  <a:gd name="T0" fmla="*/ 4 w 143"/>
                  <a:gd name="T1" fmla="*/ 0 h 163"/>
                  <a:gd name="T2" fmla="*/ 4 w 143"/>
                  <a:gd name="T3" fmla="*/ 0 h 163"/>
                  <a:gd name="T4" fmla="*/ 143 w 143"/>
                  <a:gd name="T5" fmla="*/ 0 h 163"/>
                  <a:gd name="T6" fmla="*/ 143 w 143"/>
                  <a:gd name="T7" fmla="*/ 0 h 163"/>
                  <a:gd name="T8" fmla="*/ 126 w 143"/>
                  <a:gd name="T9" fmla="*/ 140 h 163"/>
                  <a:gd name="T10" fmla="*/ 126 w 143"/>
                  <a:gd name="T11" fmla="*/ 140 h 163"/>
                  <a:gd name="T12" fmla="*/ 125 w 143"/>
                  <a:gd name="T13" fmla="*/ 144 h 163"/>
                  <a:gd name="T14" fmla="*/ 123 w 143"/>
                  <a:gd name="T15" fmla="*/ 148 h 163"/>
                  <a:gd name="T16" fmla="*/ 118 w 143"/>
                  <a:gd name="T17" fmla="*/ 155 h 163"/>
                  <a:gd name="T18" fmla="*/ 111 w 143"/>
                  <a:gd name="T19" fmla="*/ 159 h 163"/>
                  <a:gd name="T20" fmla="*/ 104 w 143"/>
                  <a:gd name="T21" fmla="*/ 163 h 163"/>
                  <a:gd name="T22" fmla="*/ 104 w 143"/>
                  <a:gd name="T23" fmla="*/ 163 h 163"/>
                  <a:gd name="T24" fmla="*/ 0 w 143"/>
                  <a:gd name="T25" fmla="*/ 117 h 163"/>
                  <a:gd name="T26" fmla="*/ 0 w 143"/>
                  <a:gd name="T27" fmla="*/ 117 h 163"/>
                  <a:gd name="T28" fmla="*/ 4 w 143"/>
                  <a:gd name="T29" fmla="*/ 0 h 163"/>
                  <a:gd name="T30" fmla="*/ 4 w 143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163">
                    <a:moveTo>
                      <a:pt x="4" y="0"/>
                    </a:moveTo>
                    <a:lnTo>
                      <a:pt x="4" y="0"/>
                    </a:lnTo>
                    <a:lnTo>
                      <a:pt x="143" y="0"/>
                    </a:lnTo>
                    <a:lnTo>
                      <a:pt x="143" y="0"/>
                    </a:lnTo>
                    <a:lnTo>
                      <a:pt x="126" y="140"/>
                    </a:lnTo>
                    <a:lnTo>
                      <a:pt x="126" y="140"/>
                    </a:lnTo>
                    <a:lnTo>
                      <a:pt x="125" y="144"/>
                    </a:lnTo>
                    <a:lnTo>
                      <a:pt x="123" y="148"/>
                    </a:lnTo>
                    <a:lnTo>
                      <a:pt x="118" y="155"/>
                    </a:lnTo>
                    <a:lnTo>
                      <a:pt x="111" y="159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0" y="117"/>
                    </a:lnTo>
                    <a:lnTo>
                      <a:pt x="0" y="117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5" name="Freeform 68"/>
              <p:cNvSpPr/>
              <p:nvPr/>
            </p:nvSpPr>
            <p:spPr bwMode="auto">
              <a:xfrm>
                <a:off x="3336926" y="5083175"/>
                <a:ext cx="220663" cy="255588"/>
              </a:xfrm>
              <a:custGeom>
                <a:avLst/>
                <a:gdLst>
                  <a:gd name="T0" fmla="*/ 4 w 139"/>
                  <a:gd name="T1" fmla="*/ 0 h 161"/>
                  <a:gd name="T2" fmla="*/ 4 w 139"/>
                  <a:gd name="T3" fmla="*/ 0 h 161"/>
                  <a:gd name="T4" fmla="*/ 139 w 139"/>
                  <a:gd name="T5" fmla="*/ 0 h 161"/>
                  <a:gd name="T6" fmla="*/ 139 w 139"/>
                  <a:gd name="T7" fmla="*/ 0 h 161"/>
                  <a:gd name="T8" fmla="*/ 122 w 139"/>
                  <a:gd name="T9" fmla="*/ 140 h 161"/>
                  <a:gd name="T10" fmla="*/ 122 w 139"/>
                  <a:gd name="T11" fmla="*/ 140 h 161"/>
                  <a:gd name="T12" fmla="*/ 121 w 139"/>
                  <a:gd name="T13" fmla="*/ 144 h 161"/>
                  <a:gd name="T14" fmla="*/ 119 w 139"/>
                  <a:gd name="T15" fmla="*/ 148 h 161"/>
                  <a:gd name="T16" fmla="*/ 114 w 139"/>
                  <a:gd name="T17" fmla="*/ 155 h 161"/>
                  <a:gd name="T18" fmla="*/ 107 w 139"/>
                  <a:gd name="T19" fmla="*/ 159 h 161"/>
                  <a:gd name="T20" fmla="*/ 100 w 139"/>
                  <a:gd name="T21" fmla="*/ 161 h 161"/>
                  <a:gd name="T22" fmla="*/ 100 w 139"/>
                  <a:gd name="T23" fmla="*/ 161 h 161"/>
                  <a:gd name="T24" fmla="*/ 0 w 139"/>
                  <a:gd name="T25" fmla="*/ 115 h 161"/>
                  <a:gd name="T26" fmla="*/ 0 w 139"/>
                  <a:gd name="T27" fmla="*/ 115 h 161"/>
                  <a:gd name="T28" fmla="*/ 4 w 139"/>
                  <a:gd name="T29" fmla="*/ 0 h 161"/>
                  <a:gd name="T30" fmla="*/ 4 w 139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9" h="161">
                    <a:moveTo>
                      <a:pt x="4" y="0"/>
                    </a:moveTo>
                    <a:lnTo>
                      <a:pt x="4" y="0"/>
                    </a:lnTo>
                    <a:lnTo>
                      <a:pt x="139" y="0"/>
                    </a:lnTo>
                    <a:lnTo>
                      <a:pt x="139" y="0"/>
                    </a:lnTo>
                    <a:lnTo>
                      <a:pt x="122" y="140"/>
                    </a:lnTo>
                    <a:lnTo>
                      <a:pt x="122" y="140"/>
                    </a:lnTo>
                    <a:lnTo>
                      <a:pt x="121" y="144"/>
                    </a:lnTo>
                    <a:lnTo>
                      <a:pt x="119" y="148"/>
                    </a:lnTo>
                    <a:lnTo>
                      <a:pt x="114" y="155"/>
                    </a:lnTo>
                    <a:lnTo>
                      <a:pt x="107" y="159"/>
                    </a:lnTo>
                    <a:lnTo>
                      <a:pt x="100" y="161"/>
                    </a:lnTo>
                    <a:lnTo>
                      <a:pt x="100" y="161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6" name="Freeform 69"/>
              <p:cNvSpPr/>
              <p:nvPr/>
            </p:nvSpPr>
            <p:spPr bwMode="auto">
              <a:xfrm>
                <a:off x="3343276" y="5083175"/>
                <a:ext cx="214313" cy="255588"/>
              </a:xfrm>
              <a:custGeom>
                <a:avLst/>
                <a:gdLst>
                  <a:gd name="T0" fmla="*/ 4 w 135"/>
                  <a:gd name="T1" fmla="*/ 0 h 161"/>
                  <a:gd name="T2" fmla="*/ 4 w 135"/>
                  <a:gd name="T3" fmla="*/ 0 h 161"/>
                  <a:gd name="T4" fmla="*/ 135 w 135"/>
                  <a:gd name="T5" fmla="*/ 0 h 161"/>
                  <a:gd name="T6" fmla="*/ 135 w 135"/>
                  <a:gd name="T7" fmla="*/ 0 h 161"/>
                  <a:gd name="T8" fmla="*/ 118 w 135"/>
                  <a:gd name="T9" fmla="*/ 140 h 161"/>
                  <a:gd name="T10" fmla="*/ 118 w 135"/>
                  <a:gd name="T11" fmla="*/ 140 h 161"/>
                  <a:gd name="T12" fmla="*/ 117 w 135"/>
                  <a:gd name="T13" fmla="*/ 144 h 161"/>
                  <a:gd name="T14" fmla="*/ 115 w 135"/>
                  <a:gd name="T15" fmla="*/ 148 h 161"/>
                  <a:gd name="T16" fmla="*/ 110 w 135"/>
                  <a:gd name="T17" fmla="*/ 155 h 161"/>
                  <a:gd name="T18" fmla="*/ 103 w 135"/>
                  <a:gd name="T19" fmla="*/ 159 h 161"/>
                  <a:gd name="T20" fmla="*/ 96 w 135"/>
                  <a:gd name="T21" fmla="*/ 161 h 161"/>
                  <a:gd name="T22" fmla="*/ 96 w 135"/>
                  <a:gd name="T23" fmla="*/ 161 h 161"/>
                  <a:gd name="T24" fmla="*/ 0 w 135"/>
                  <a:gd name="T25" fmla="*/ 114 h 161"/>
                  <a:gd name="T26" fmla="*/ 0 w 135"/>
                  <a:gd name="T27" fmla="*/ 114 h 161"/>
                  <a:gd name="T28" fmla="*/ 4 w 135"/>
                  <a:gd name="T29" fmla="*/ 0 h 161"/>
                  <a:gd name="T30" fmla="*/ 4 w 135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5" h="161">
                    <a:moveTo>
                      <a:pt x="4" y="0"/>
                    </a:moveTo>
                    <a:lnTo>
                      <a:pt x="4" y="0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18" y="140"/>
                    </a:lnTo>
                    <a:lnTo>
                      <a:pt x="118" y="140"/>
                    </a:lnTo>
                    <a:lnTo>
                      <a:pt x="117" y="144"/>
                    </a:lnTo>
                    <a:lnTo>
                      <a:pt x="115" y="148"/>
                    </a:lnTo>
                    <a:lnTo>
                      <a:pt x="110" y="155"/>
                    </a:lnTo>
                    <a:lnTo>
                      <a:pt x="103" y="159"/>
                    </a:lnTo>
                    <a:lnTo>
                      <a:pt x="96" y="161"/>
                    </a:lnTo>
                    <a:lnTo>
                      <a:pt x="96" y="161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7" name="Freeform 70"/>
              <p:cNvSpPr/>
              <p:nvPr/>
            </p:nvSpPr>
            <p:spPr bwMode="auto">
              <a:xfrm>
                <a:off x="3348038" y="5083175"/>
                <a:ext cx="209550" cy="255588"/>
              </a:xfrm>
              <a:custGeom>
                <a:avLst/>
                <a:gdLst>
                  <a:gd name="T0" fmla="*/ 5 w 132"/>
                  <a:gd name="T1" fmla="*/ 0 h 161"/>
                  <a:gd name="T2" fmla="*/ 5 w 132"/>
                  <a:gd name="T3" fmla="*/ 0 h 161"/>
                  <a:gd name="T4" fmla="*/ 132 w 132"/>
                  <a:gd name="T5" fmla="*/ 0 h 161"/>
                  <a:gd name="T6" fmla="*/ 132 w 132"/>
                  <a:gd name="T7" fmla="*/ 0 h 161"/>
                  <a:gd name="T8" fmla="*/ 115 w 132"/>
                  <a:gd name="T9" fmla="*/ 140 h 161"/>
                  <a:gd name="T10" fmla="*/ 115 w 132"/>
                  <a:gd name="T11" fmla="*/ 140 h 161"/>
                  <a:gd name="T12" fmla="*/ 114 w 132"/>
                  <a:gd name="T13" fmla="*/ 144 h 161"/>
                  <a:gd name="T14" fmla="*/ 112 w 132"/>
                  <a:gd name="T15" fmla="*/ 148 h 161"/>
                  <a:gd name="T16" fmla="*/ 108 w 132"/>
                  <a:gd name="T17" fmla="*/ 153 h 161"/>
                  <a:gd name="T18" fmla="*/ 101 w 132"/>
                  <a:gd name="T19" fmla="*/ 159 h 161"/>
                  <a:gd name="T20" fmla="*/ 95 w 132"/>
                  <a:gd name="T21" fmla="*/ 161 h 161"/>
                  <a:gd name="T22" fmla="*/ 95 w 132"/>
                  <a:gd name="T23" fmla="*/ 161 h 161"/>
                  <a:gd name="T24" fmla="*/ 0 w 132"/>
                  <a:gd name="T25" fmla="*/ 113 h 161"/>
                  <a:gd name="T26" fmla="*/ 0 w 132"/>
                  <a:gd name="T27" fmla="*/ 113 h 161"/>
                  <a:gd name="T28" fmla="*/ 5 w 132"/>
                  <a:gd name="T29" fmla="*/ 0 h 161"/>
                  <a:gd name="T30" fmla="*/ 5 w 132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2" h="161">
                    <a:moveTo>
                      <a:pt x="5" y="0"/>
                    </a:moveTo>
                    <a:lnTo>
                      <a:pt x="5" y="0"/>
                    </a:lnTo>
                    <a:lnTo>
                      <a:pt x="132" y="0"/>
                    </a:lnTo>
                    <a:lnTo>
                      <a:pt x="132" y="0"/>
                    </a:lnTo>
                    <a:lnTo>
                      <a:pt x="115" y="140"/>
                    </a:lnTo>
                    <a:lnTo>
                      <a:pt x="115" y="140"/>
                    </a:lnTo>
                    <a:lnTo>
                      <a:pt x="114" y="144"/>
                    </a:lnTo>
                    <a:lnTo>
                      <a:pt x="112" y="148"/>
                    </a:lnTo>
                    <a:lnTo>
                      <a:pt x="108" y="153"/>
                    </a:lnTo>
                    <a:lnTo>
                      <a:pt x="101" y="159"/>
                    </a:lnTo>
                    <a:lnTo>
                      <a:pt x="95" y="161"/>
                    </a:lnTo>
                    <a:lnTo>
                      <a:pt x="95" y="161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8" name="Freeform 71"/>
              <p:cNvSpPr/>
              <p:nvPr/>
            </p:nvSpPr>
            <p:spPr bwMode="auto">
              <a:xfrm>
                <a:off x="3354388" y="5083175"/>
                <a:ext cx="203200" cy="255588"/>
              </a:xfrm>
              <a:custGeom>
                <a:avLst/>
                <a:gdLst>
                  <a:gd name="T0" fmla="*/ 4 w 128"/>
                  <a:gd name="T1" fmla="*/ 0 h 161"/>
                  <a:gd name="T2" fmla="*/ 4 w 128"/>
                  <a:gd name="T3" fmla="*/ 0 h 161"/>
                  <a:gd name="T4" fmla="*/ 128 w 128"/>
                  <a:gd name="T5" fmla="*/ 0 h 161"/>
                  <a:gd name="T6" fmla="*/ 128 w 128"/>
                  <a:gd name="T7" fmla="*/ 0 h 161"/>
                  <a:gd name="T8" fmla="*/ 111 w 128"/>
                  <a:gd name="T9" fmla="*/ 140 h 161"/>
                  <a:gd name="T10" fmla="*/ 111 w 128"/>
                  <a:gd name="T11" fmla="*/ 140 h 161"/>
                  <a:gd name="T12" fmla="*/ 111 w 128"/>
                  <a:gd name="T13" fmla="*/ 144 h 161"/>
                  <a:gd name="T14" fmla="*/ 108 w 128"/>
                  <a:gd name="T15" fmla="*/ 148 h 161"/>
                  <a:gd name="T16" fmla="*/ 104 w 128"/>
                  <a:gd name="T17" fmla="*/ 153 h 161"/>
                  <a:gd name="T18" fmla="*/ 97 w 128"/>
                  <a:gd name="T19" fmla="*/ 159 h 161"/>
                  <a:gd name="T20" fmla="*/ 91 w 128"/>
                  <a:gd name="T21" fmla="*/ 161 h 161"/>
                  <a:gd name="T22" fmla="*/ 91 w 128"/>
                  <a:gd name="T23" fmla="*/ 161 h 161"/>
                  <a:gd name="T24" fmla="*/ 0 w 128"/>
                  <a:gd name="T25" fmla="*/ 113 h 161"/>
                  <a:gd name="T26" fmla="*/ 0 w 128"/>
                  <a:gd name="T27" fmla="*/ 113 h 161"/>
                  <a:gd name="T28" fmla="*/ 4 w 128"/>
                  <a:gd name="T29" fmla="*/ 0 h 161"/>
                  <a:gd name="T30" fmla="*/ 4 w 128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8" h="161">
                    <a:moveTo>
                      <a:pt x="4" y="0"/>
                    </a:moveTo>
                    <a:lnTo>
                      <a:pt x="4" y="0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11" y="140"/>
                    </a:lnTo>
                    <a:lnTo>
                      <a:pt x="111" y="140"/>
                    </a:lnTo>
                    <a:lnTo>
                      <a:pt x="111" y="144"/>
                    </a:lnTo>
                    <a:lnTo>
                      <a:pt x="108" y="148"/>
                    </a:lnTo>
                    <a:lnTo>
                      <a:pt x="104" y="153"/>
                    </a:lnTo>
                    <a:lnTo>
                      <a:pt x="97" y="159"/>
                    </a:lnTo>
                    <a:lnTo>
                      <a:pt x="91" y="161"/>
                    </a:lnTo>
                    <a:lnTo>
                      <a:pt x="91" y="161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9" name="Freeform 72"/>
              <p:cNvSpPr/>
              <p:nvPr/>
            </p:nvSpPr>
            <p:spPr bwMode="auto">
              <a:xfrm>
                <a:off x="3360738" y="5083175"/>
                <a:ext cx="196850" cy="255588"/>
              </a:xfrm>
              <a:custGeom>
                <a:avLst/>
                <a:gdLst>
                  <a:gd name="T0" fmla="*/ 4 w 124"/>
                  <a:gd name="T1" fmla="*/ 0 h 161"/>
                  <a:gd name="T2" fmla="*/ 4 w 124"/>
                  <a:gd name="T3" fmla="*/ 0 h 161"/>
                  <a:gd name="T4" fmla="*/ 124 w 124"/>
                  <a:gd name="T5" fmla="*/ 0 h 161"/>
                  <a:gd name="T6" fmla="*/ 124 w 124"/>
                  <a:gd name="T7" fmla="*/ 0 h 161"/>
                  <a:gd name="T8" fmla="*/ 107 w 124"/>
                  <a:gd name="T9" fmla="*/ 140 h 161"/>
                  <a:gd name="T10" fmla="*/ 107 w 124"/>
                  <a:gd name="T11" fmla="*/ 140 h 161"/>
                  <a:gd name="T12" fmla="*/ 104 w 124"/>
                  <a:gd name="T13" fmla="*/ 148 h 161"/>
                  <a:gd name="T14" fmla="*/ 100 w 124"/>
                  <a:gd name="T15" fmla="*/ 153 h 161"/>
                  <a:gd name="T16" fmla="*/ 93 w 124"/>
                  <a:gd name="T17" fmla="*/ 159 h 161"/>
                  <a:gd name="T18" fmla="*/ 87 w 124"/>
                  <a:gd name="T19" fmla="*/ 161 h 161"/>
                  <a:gd name="T20" fmla="*/ 87 w 124"/>
                  <a:gd name="T21" fmla="*/ 161 h 161"/>
                  <a:gd name="T22" fmla="*/ 0 w 124"/>
                  <a:gd name="T23" fmla="*/ 111 h 161"/>
                  <a:gd name="T24" fmla="*/ 0 w 124"/>
                  <a:gd name="T25" fmla="*/ 111 h 161"/>
                  <a:gd name="T26" fmla="*/ 4 w 124"/>
                  <a:gd name="T27" fmla="*/ 0 h 161"/>
                  <a:gd name="T28" fmla="*/ 4 w 124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4" h="161">
                    <a:moveTo>
                      <a:pt x="4" y="0"/>
                    </a:moveTo>
                    <a:lnTo>
                      <a:pt x="4" y="0"/>
                    </a:lnTo>
                    <a:lnTo>
                      <a:pt x="124" y="0"/>
                    </a:lnTo>
                    <a:lnTo>
                      <a:pt x="124" y="0"/>
                    </a:lnTo>
                    <a:lnTo>
                      <a:pt x="107" y="140"/>
                    </a:lnTo>
                    <a:lnTo>
                      <a:pt x="107" y="140"/>
                    </a:lnTo>
                    <a:lnTo>
                      <a:pt x="104" y="148"/>
                    </a:lnTo>
                    <a:lnTo>
                      <a:pt x="100" y="153"/>
                    </a:lnTo>
                    <a:lnTo>
                      <a:pt x="93" y="159"/>
                    </a:lnTo>
                    <a:lnTo>
                      <a:pt x="87" y="161"/>
                    </a:lnTo>
                    <a:lnTo>
                      <a:pt x="87" y="161"/>
                    </a:lnTo>
                    <a:lnTo>
                      <a:pt x="0" y="111"/>
                    </a:lnTo>
                    <a:lnTo>
                      <a:pt x="0" y="111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0" name="Freeform 73"/>
              <p:cNvSpPr/>
              <p:nvPr/>
            </p:nvSpPr>
            <p:spPr bwMode="auto">
              <a:xfrm>
                <a:off x="3367088" y="5083175"/>
                <a:ext cx="190500" cy="255588"/>
              </a:xfrm>
              <a:custGeom>
                <a:avLst/>
                <a:gdLst>
                  <a:gd name="T0" fmla="*/ 4 w 120"/>
                  <a:gd name="T1" fmla="*/ 0 h 161"/>
                  <a:gd name="T2" fmla="*/ 4 w 120"/>
                  <a:gd name="T3" fmla="*/ 0 h 161"/>
                  <a:gd name="T4" fmla="*/ 120 w 120"/>
                  <a:gd name="T5" fmla="*/ 0 h 161"/>
                  <a:gd name="T6" fmla="*/ 120 w 120"/>
                  <a:gd name="T7" fmla="*/ 0 h 161"/>
                  <a:gd name="T8" fmla="*/ 103 w 120"/>
                  <a:gd name="T9" fmla="*/ 140 h 161"/>
                  <a:gd name="T10" fmla="*/ 103 w 120"/>
                  <a:gd name="T11" fmla="*/ 140 h 161"/>
                  <a:gd name="T12" fmla="*/ 100 w 120"/>
                  <a:gd name="T13" fmla="*/ 148 h 161"/>
                  <a:gd name="T14" fmla="*/ 96 w 120"/>
                  <a:gd name="T15" fmla="*/ 153 h 161"/>
                  <a:gd name="T16" fmla="*/ 89 w 120"/>
                  <a:gd name="T17" fmla="*/ 159 h 161"/>
                  <a:gd name="T18" fmla="*/ 83 w 120"/>
                  <a:gd name="T19" fmla="*/ 161 h 161"/>
                  <a:gd name="T20" fmla="*/ 83 w 120"/>
                  <a:gd name="T21" fmla="*/ 161 h 161"/>
                  <a:gd name="T22" fmla="*/ 0 w 120"/>
                  <a:gd name="T23" fmla="*/ 110 h 161"/>
                  <a:gd name="T24" fmla="*/ 0 w 120"/>
                  <a:gd name="T25" fmla="*/ 110 h 161"/>
                  <a:gd name="T26" fmla="*/ 4 w 120"/>
                  <a:gd name="T27" fmla="*/ 0 h 161"/>
                  <a:gd name="T28" fmla="*/ 4 w 120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0" h="161">
                    <a:moveTo>
                      <a:pt x="4" y="0"/>
                    </a:moveTo>
                    <a:lnTo>
                      <a:pt x="4" y="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103" y="140"/>
                    </a:lnTo>
                    <a:lnTo>
                      <a:pt x="103" y="140"/>
                    </a:lnTo>
                    <a:lnTo>
                      <a:pt x="100" y="148"/>
                    </a:lnTo>
                    <a:lnTo>
                      <a:pt x="96" y="153"/>
                    </a:lnTo>
                    <a:lnTo>
                      <a:pt x="89" y="159"/>
                    </a:lnTo>
                    <a:lnTo>
                      <a:pt x="83" y="161"/>
                    </a:lnTo>
                    <a:lnTo>
                      <a:pt x="83" y="161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1" name="Freeform 74"/>
              <p:cNvSpPr/>
              <p:nvPr/>
            </p:nvSpPr>
            <p:spPr bwMode="auto">
              <a:xfrm>
                <a:off x="3371851" y="5083175"/>
                <a:ext cx="185738" cy="255588"/>
              </a:xfrm>
              <a:custGeom>
                <a:avLst/>
                <a:gdLst>
                  <a:gd name="T0" fmla="*/ 5 w 117"/>
                  <a:gd name="T1" fmla="*/ 0 h 161"/>
                  <a:gd name="T2" fmla="*/ 5 w 117"/>
                  <a:gd name="T3" fmla="*/ 0 h 161"/>
                  <a:gd name="T4" fmla="*/ 117 w 117"/>
                  <a:gd name="T5" fmla="*/ 0 h 161"/>
                  <a:gd name="T6" fmla="*/ 117 w 117"/>
                  <a:gd name="T7" fmla="*/ 0 h 161"/>
                  <a:gd name="T8" fmla="*/ 100 w 117"/>
                  <a:gd name="T9" fmla="*/ 140 h 161"/>
                  <a:gd name="T10" fmla="*/ 100 w 117"/>
                  <a:gd name="T11" fmla="*/ 140 h 161"/>
                  <a:gd name="T12" fmla="*/ 97 w 117"/>
                  <a:gd name="T13" fmla="*/ 148 h 161"/>
                  <a:gd name="T14" fmla="*/ 93 w 117"/>
                  <a:gd name="T15" fmla="*/ 153 h 161"/>
                  <a:gd name="T16" fmla="*/ 86 w 117"/>
                  <a:gd name="T17" fmla="*/ 157 h 161"/>
                  <a:gd name="T18" fmla="*/ 81 w 117"/>
                  <a:gd name="T19" fmla="*/ 161 h 161"/>
                  <a:gd name="T20" fmla="*/ 81 w 117"/>
                  <a:gd name="T21" fmla="*/ 161 h 161"/>
                  <a:gd name="T22" fmla="*/ 0 w 117"/>
                  <a:gd name="T23" fmla="*/ 109 h 161"/>
                  <a:gd name="T24" fmla="*/ 0 w 117"/>
                  <a:gd name="T25" fmla="*/ 109 h 161"/>
                  <a:gd name="T26" fmla="*/ 5 w 117"/>
                  <a:gd name="T27" fmla="*/ 0 h 161"/>
                  <a:gd name="T28" fmla="*/ 5 w 117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7" h="161">
                    <a:moveTo>
                      <a:pt x="5" y="0"/>
                    </a:moveTo>
                    <a:lnTo>
                      <a:pt x="5" y="0"/>
                    </a:lnTo>
                    <a:lnTo>
                      <a:pt x="117" y="0"/>
                    </a:lnTo>
                    <a:lnTo>
                      <a:pt x="117" y="0"/>
                    </a:lnTo>
                    <a:lnTo>
                      <a:pt x="100" y="140"/>
                    </a:lnTo>
                    <a:lnTo>
                      <a:pt x="100" y="140"/>
                    </a:lnTo>
                    <a:lnTo>
                      <a:pt x="97" y="148"/>
                    </a:lnTo>
                    <a:lnTo>
                      <a:pt x="93" y="153"/>
                    </a:lnTo>
                    <a:lnTo>
                      <a:pt x="86" y="157"/>
                    </a:lnTo>
                    <a:lnTo>
                      <a:pt x="81" y="161"/>
                    </a:lnTo>
                    <a:lnTo>
                      <a:pt x="81" y="161"/>
                    </a:lnTo>
                    <a:lnTo>
                      <a:pt x="0" y="109"/>
                    </a:lnTo>
                    <a:lnTo>
                      <a:pt x="0" y="109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2" name="Freeform 75"/>
              <p:cNvSpPr/>
              <p:nvPr/>
            </p:nvSpPr>
            <p:spPr bwMode="auto">
              <a:xfrm>
                <a:off x="3378201" y="5083175"/>
                <a:ext cx="179388" cy="255588"/>
              </a:xfrm>
              <a:custGeom>
                <a:avLst/>
                <a:gdLst>
                  <a:gd name="T0" fmla="*/ 5 w 113"/>
                  <a:gd name="T1" fmla="*/ 0 h 161"/>
                  <a:gd name="T2" fmla="*/ 5 w 113"/>
                  <a:gd name="T3" fmla="*/ 0 h 161"/>
                  <a:gd name="T4" fmla="*/ 113 w 113"/>
                  <a:gd name="T5" fmla="*/ 0 h 161"/>
                  <a:gd name="T6" fmla="*/ 113 w 113"/>
                  <a:gd name="T7" fmla="*/ 0 h 161"/>
                  <a:gd name="T8" fmla="*/ 96 w 113"/>
                  <a:gd name="T9" fmla="*/ 140 h 161"/>
                  <a:gd name="T10" fmla="*/ 96 w 113"/>
                  <a:gd name="T11" fmla="*/ 140 h 161"/>
                  <a:gd name="T12" fmla="*/ 93 w 113"/>
                  <a:gd name="T13" fmla="*/ 147 h 161"/>
                  <a:gd name="T14" fmla="*/ 89 w 113"/>
                  <a:gd name="T15" fmla="*/ 153 h 161"/>
                  <a:gd name="T16" fmla="*/ 84 w 113"/>
                  <a:gd name="T17" fmla="*/ 157 h 161"/>
                  <a:gd name="T18" fmla="*/ 77 w 113"/>
                  <a:gd name="T19" fmla="*/ 161 h 161"/>
                  <a:gd name="T20" fmla="*/ 77 w 113"/>
                  <a:gd name="T21" fmla="*/ 161 h 161"/>
                  <a:gd name="T22" fmla="*/ 0 w 113"/>
                  <a:gd name="T23" fmla="*/ 107 h 161"/>
                  <a:gd name="T24" fmla="*/ 0 w 113"/>
                  <a:gd name="T25" fmla="*/ 107 h 161"/>
                  <a:gd name="T26" fmla="*/ 5 w 113"/>
                  <a:gd name="T27" fmla="*/ 0 h 161"/>
                  <a:gd name="T28" fmla="*/ 5 w 113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3" h="161">
                    <a:moveTo>
                      <a:pt x="5" y="0"/>
                    </a:moveTo>
                    <a:lnTo>
                      <a:pt x="5" y="0"/>
                    </a:lnTo>
                    <a:lnTo>
                      <a:pt x="113" y="0"/>
                    </a:lnTo>
                    <a:lnTo>
                      <a:pt x="113" y="0"/>
                    </a:lnTo>
                    <a:lnTo>
                      <a:pt x="96" y="140"/>
                    </a:lnTo>
                    <a:lnTo>
                      <a:pt x="96" y="140"/>
                    </a:lnTo>
                    <a:lnTo>
                      <a:pt x="93" y="147"/>
                    </a:lnTo>
                    <a:lnTo>
                      <a:pt x="89" y="153"/>
                    </a:lnTo>
                    <a:lnTo>
                      <a:pt x="84" y="157"/>
                    </a:lnTo>
                    <a:lnTo>
                      <a:pt x="77" y="161"/>
                    </a:lnTo>
                    <a:lnTo>
                      <a:pt x="77" y="161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3" name="Freeform 76"/>
              <p:cNvSpPr/>
              <p:nvPr/>
            </p:nvSpPr>
            <p:spPr bwMode="auto">
              <a:xfrm>
                <a:off x="3384551" y="5083175"/>
                <a:ext cx="173038" cy="255588"/>
              </a:xfrm>
              <a:custGeom>
                <a:avLst/>
                <a:gdLst>
                  <a:gd name="T0" fmla="*/ 5 w 109"/>
                  <a:gd name="T1" fmla="*/ 0 h 161"/>
                  <a:gd name="T2" fmla="*/ 5 w 109"/>
                  <a:gd name="T3" fmla="*/ 0 h 161"/>
                  <a:gd name="T4" fmla="*/ 109 w 109"/>
                  <a:gd name="T5" fmla="*/ 0 h 161"/>
                  <a:gd name="T6" fmla="*/ 109 w 109"/>
                  <a:gd name="T7" fmla="*/ 0 h 161"/>
                  <a:gd name="T8" fmla="*/ 92 w 109"/>
                  <a:gd name="T9" fmla="*/ 140 h 161"/>
                  <a:gd name="T10" fmla="*/ 92 w 109"/>
                  <a:gd name="T11" fmla="*/ 140 h 161"/>
                  <a:gd name="T12" fmla="*/ 89 w 109"/>
                  <a:gd name="T13" fmla="*/ 147 h 161"/>
                  <a:gd name="T14" fmla="*/ 85 w 109"/>
                  <a:gd name="T15" fmla="*/ 153 h 161"/>
                  <a:gd name="T16" fmla="*/ 80 w 109"/>
                  <a:gd name="T17" fmla="*/ 157 h 161"/>
                  <a:gd name="T18" fmla="*/ 73 w 109"/>
                  <a:gd name="T19" fmla="*/ 161 h 161"/>
                  <a:gd name="T20" fmla="*/ 73 w 109"/>
                  <a:gd name="T21" fmla="*/ 161 h 161"/>
                  <a:gd name="T22" fmla="*/ 0 w 109"/>
                  <a:gd name="T23" fmla="*/ 106 h 161"/>
                  <a:gd name="T24" fmla="*/ 0 w 109"/>
                  <a:gd name="T25" fmla="*/ 106 h 161"/>
                  <a:gd name="T26" fmla="*/ 5 w 109"/>
                  <a:gd name="T27" fmla="*/ 0 h 161"/>
                  <a:gd name="T28" fmla="*/ 5 w 109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9" h="161">
                    <a:moveTo>
                      <a:pt x="5" y="0"/>
                    </a:moveTo>
                    <a:lnTo>
                      <a:pt x="5" y="0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92" y="140"/>
                    </a:lnTo>
                    <a:lnTo>
                      <a:pt x="92" y="140"/>
                    </a:lnTo>
                    <a:lnTo>
                      <a:pt x="89" y="147"/>
                    </a:lnTo>
                    <a:lnTo>
                      <a:pt x="85" y="153"/>
                    </a:lnTo>
                    <a:lnTo>
                      <a:pt x="80" y="157"/>
                    </a:lnTo>
                    <a:lnTo>
                      <a:pt x="73" y="161"/>
                    </a:lnTo>
                    <a:lnTo>
                      <a:pt x="73" y="161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4" name="Freeform 77"/>
              <p:cNvSpPr/>
              <p:nvPr/>
            </p:nvSpPr>
            <p:spPr bwMode="auto">
              <a:xfrm>
                <a:off x="3390901" y="5083175"/>
                <a:ext cx="166688" cy="254000"/>
              </a:xfrm>
              <a:custGeom>
                <a:avLst/>
                <a:gdLst>
                  <a:gd name="T0" fmla="*/ 5 w 105"/>
                  <a:gd name="T1" fmla="*/ 0 h 160"/>
                  <a:gd name="T2" fmla="*/ 5 w 105"/>
                  <a:gd name="T3" fmla="*/ 0 h 160"/>
                  <a:gd name="T4" fmla="*/ 105 w 105"/>
                  <a:gd name="T5" fmla="*/ 0 h 160"/>
                  <a:gd name="T6" fmla="*/ 105 w 105"/>
                  <a:gd name="T7" fmla="*/ 0 h 160"/>
                  <a:gd name="T8" fmla="*/ 88 w 105"/>
                  <a:gd name="T9" fmla="*/ 140 h 160"/>
                  <a:gd name="T10" fmla="*/ 88 w 105"/>
                  <a:gd name="T11" fmla="*/ 140 h 160"/>
                  <a:gd name="T12" fmla="*/ 87 w 105"/>
                  <a:gd name="T13" fmla="*/ 147 h 160"/>
                  <a:gd name="T14" fmla="*/ 81 w 105"/>
                  <a:gd name="T15" fmla="*/ 153 h 160"/>
                  <a:gd name="T16" fmla="*/ 76 w 105"/>
                  <a:gd name="T17" fmla="*/ 157 h 160"/>
                  <a:gd name="T18" fmla="*/ 69 w 105"/>
                  <a:gd name="T19" fmla="*/ 160 h 160"/>
                  <a:gd name="T20" fmla="*/ 69 w 105"/>
                  <a:gd name="T21" fmla="*/ 160 h 160"/>
                  <a:gd name="T22" fmla="*/ 0 w 105"/>
                  <a:gd name="T23" fmla="*/ 106 h 160"/>
                  <a:gd name="T24" fmla="*/ 0 w 105"/>
                  <a:gd name="T25" fmla="*/ 106 h 160"/>
                  <a:gd name="T26" fmla="*/ 5 w 105"/>
                  <a:gd name="T27" fmla="*/ 0 h 160"/>
                  <a:gd name="T28" fmla="*/ 5 w 105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5" h="160">
                    <a:moveTo>
                      <a:pt x="5" y="0"/>
                    </a:moveTo>
                    <a:lnTo>
                      <a:pt x="5" y="0"/>
                    </a:lnTo>
                    <a:lnTo>
                      <a:pt x="105" y="0"/>
                    </a:lnTo>
                    <a:lnTo>
                      <a:pt x="105" y="0"/>
                    </a:lnTo>
                    <a:lnTo>
                      <a:pt x="88" y="140"/>
                    </a:lnTo>
                    <a:lnTo>
                      <a:pt x="88" y="140"/>
                    </a:lnTo>
                    <a:lnTo>
                      <a:pt x="87" y="147"/>
                    </a:lnTo>
                    <a:lnTo>
                      <a:pt x="81" y="153"/>
                    </a:lnTo>
                    <a:lnTo>
                      <a:pt x="76" y="157"/>
                    </a:lnTo>
                    <a:lnTo>
                      <a:pt x="69" y="160"/>
                    </a:lnTo>
                    <a:lnTo>
                      <a:pt x="69" y="160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5" name="Freeform 78"/>
              <p:cNvSpPr/>
              <p:nvPr/>
            </p:nvSpPr>
            <p:spPr bwMode="auto">
              <a:xfrm>
                <a:off x="3395663" y="5083175"/>
                <a:ext cx="161925" cy="254000"/>
              </a:xfrm>
              <a:custGeom>
                <a:avLst/>
                <a:gdLst>
                  <a:gd name="T0" fmla="*/ 5 w 102"/>
                  <a:gd name="T1" fmla="*/ 0 h 160"/>
                  <a:gd name="T2" fmla="*/ 5 w 102"/>
                  <a:gd name="T3" fmla="*/ 0 h 160"/>
                  <a:gd name="T4" fmla="*/ 102 w 102"/>
                  <a:gd name="T5" fmla="*/ 0 h 160"/>
                  <a:gd name="T6" fmla="*/ 102 w 102"/>
                  <a:gd name="T7" fmla="*/ 0 h 160"/>
                  <a:gd name="T8" fmla="*/ 85 w 102"/>
                  <a:gd name="T9" fmla="*/ 140 h 160"/>
                  <a:gd name="T10" fmla="*/ 85 w 102"/>
                  <a:gd name="T11" fmla="*/ 140 h 160"/>
                  <a:gd name="T12" fmla="*/ 84 w 102"/>
                  <a:gd name="T13" fmla="*/ 147 h 160"/>
                  <a:gd name="T14" fmla="*/ 78 w 102"/>
                  <a:gd name="T15" fmla="*/ 153 h 160"/>
                  <a:gd name="T16" fmla="*/ 73 w 102"/>
                  <a:gd name="T17" fmla="*/ 157 h 160"/>
                  <a:gd name="T18" fmla="*/ 67 w 102"/>
                  <a:gd name="T19" fmla="*/ 160 h 160"/>
                  <a:gd name="T20" fmla="*/ 67 w 102"/>
                  <a:gd name="T21" fmla="*/ 160 h 160"/>
                  <a:gd name="T22" fmla="*/ 0 w 102"/>
                  <a:gd name="T23" fmla="*/ 105 h 160"/>
                  <a:gd name="T24" fmla="*/ 0 w 102"/>
                  <a:gd name="T25" fmla="*/ 105 h 160"/>
                  <a:gd name="T26" fmla="*/ 5 w 102"/>
                  <a:gd name="T27" fmla="*/ 0 h 160"/>
                  <a:gd name="T28" fmla="*/ 5 w 102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" h="160">
                    <a:moveTo>
                      <a:pt x="5" y="0"/>
                    </a:moveTo>
                    <a:lnTo>
                      <a:pt x="5" y="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85" y="140"/>
                    </a:lnTo>
                    <a:lnTo>
                      <a:pt x="85" y="140"/>
                    </a:lnTo>
                    <a:lnTo>
                      <a:pt x="84" y="147"/>
                    </a:lnTo>
                    <a:lnTo>
                      <a:pt x="78" y="153"/>
                    </a:lnTo>
                    <a:lnTo>
                      <a:pt x="73" y="157"/>
                    </a:lnTo>
                    <a:lnTo>
                      <a:pt x="67" y="160"/>
                    </a:lnTo>
                    <a:lnTo>
                      <a:pt x="67" y="160"/>
                    </a:lnTo>
                    <a:lnTo>
                      <a:pt x="0" y="105"/>
                    </a:lnTo>
                    <a:lnTo>
                      <a:pt x="0" y="10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6" name="Freeform 79"/>
              <p:cNvSpPr/>
              <p:nvPr/>
            </p:nvSpPr>
            <p:spPr bwMode="auto">
              <a:xfrm>
                <a:off x="3402013" y="5083175"/>
                <a:ext cx="155575" cy="254000"/>
              </a:xfrm>
              <a:custGeom>
                <a:avLst/>
                <a:gdLst>
                  <a:gd name="T0" fmla="*/ 5 w 98"/>
                  <a:gd name="T1" fmla="*/ 0 h 160"/>
                  <a:gd name="T2" fmla="*/ 5 w 98"/>
                  <a:gd name="T3" fmla="*/ 0 h 160"/>
                  <a:gd name="T4" fmla="*/ 98 w 98"/>
                  <a:gd name="T5" fmla="*/ 0 h 160"/>
                  <a:gd name="T6" fmla="*/ 98 w 98"/>
                  <a:gd name="T7" fmla="*/ 0 h 160"/>
                  <a:gd name="T8" fmla="*/ 81 w 98"/>
                  <a:gd name="T9" fmla="*/ 140 h 160"/>
                  <a:gd name="T10" fmla="*/ 81 w 98"/>
                  <a:gd name="T11" fmla="*/ 140 h 160"/>
                  <a:gd name="T12" fmla="*/ 80 w 98"/>
                  <a:gd name="T13" fmla="*/ 147 h 160"/>
                  <a:gd name="T14" fmla="*/ 74 w 98"/>
                  <a:gd name="T15" fmla="*/ 152 h 160"/>
                  <a:gd name="T16" fmla="*/ 69 w 98"/>
                  <a:gd name="T17" fmla="*/ 157 h 160"/>
                  <a:gd name="T18" fmla="*/ 63 w 98"/>
                  <a:gd name="T19" fmla="*/ 160 h 160"/>
                  <a:gd name="T20" fmla="*/ 63 w 98"/>
                  <a:gd name="T21" fmla="*/ 160 h 160"/>
                  <a:gd name="T22" fmla="*/ 0 w 98"/>
                  <a:gd name="T23" fmla="*/ 103 h 160"/>
                  <a:gd name="T24" fmla="*/ 0 w 98"/>
                  <a:gd name="T25" fmla="*/ 103 h 160"/>
                  <a:gd name="T26" fmla="*/ 5 w 98"/>
                  <a:gd name="T27" fmla="*/ 0 h 160"/>
                  <a:gd name="T28" fmla="*/ 5 w 98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160">
                    <a:moveTo>
                      <a:pt x="5" y="0"/>
                    </a:moveTo>
                    <a:lnTo>
                      <a:pt x="5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81" y="140"/>
                    </a:lnTo>
                    <a:lnTo>
                      <a:pt x="81" y="140"/>
                    </a:lnTo>
                    <a:lnTo>
                      <a:pt x="80" y="147"/>
                    </a:lnTo>
                    <a:lnTo>
                      <a:pt x="74" y="152"/>
                    </a:lnTo>
                    <a:lnTo>
                      <a:pt x="69" y="157"/>
                    </a:lnTo>
                    <a:lnTo>
                      <a:pt x="63" y="160"/>
                    </a:lnTo>
                    <a:lnTo>
                      <a:pt x="63" y="160"/>
                    </a:lnTo>
                    <a:lnTo>
                      <a:pt x="0" y="103"/>
                    </a:lnTo>
                    <a:lnTo>
                      <a:pt x="0" y="103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7" name="Freeform 80"/>
              <p:cNvSpPr/>
              <p:nvPr/>
            </p:nvSpPr>
            <p:spPr bwMode="auto">
              <a:xfrm>
                <a:off x="3408363" y="5083175"/>
                <a:ext cx="149225" cy="254000"/>
              </a:xfrm>
              <a:custGeom>
                <a:avLst/>
                <a:gdLst>
                  <a:gd name="T0" fmla="*/ 5 w 94"/>
                  <a:gd name="T1" fmla="*/ 0 h 160"/>
                  <a:gd name="T2" fmla="*/ 5 w 94"/>
                  <a:gd name="T3" fmla="*/ 0 h 160"/>
                  <a:gd name="T4" fmla="*/ 94 w 94"/>
                  <a:gd name="T5" fmla="*/ 0 h 160"/>
                  <a:gd name="T6" fmla="*/ 94 w 94"/>
                  <a:gd name="T7" fmla="*/ 0 h 160"/>
                  <a:gd name="T8" fmla="*/ 77 w 94"/>
                  <a:gd name="T9" fmla="*/ 140 h 160"/>
                  <a:gd name="T10" fmla="*/ 77 w 94"/>
                  <a:gd name="T11" fmla="*/ 140 h 160"/>
                  <a:gd name="T12" fmla="*/ 76 w 94"/>
                  <a:gd name="T13" fmla="*/ 147 h 160"/>
                  <a:gd name="T14" fmla="*/ 71 w 94"/>
                  <a:gd name="T15" fmla="*/ 152 h 160"/>
                  <a:gd name="T16" fmla="*/ 66 w 94"/>
                  <a:gd name="T17" fmla="*/ 157 h 160"/>
                  <a:gd name="T18" fmla="*/ 59 w 94"/>
                  <a:gd name="T19" fmla="*/ 160 h 160"/>
                  <a:gd name="T20" fmla="*/ 59 w 94"/>
                  <a:gd name="T21" fmla="*/ 160 h 160"/>
                  <a:gd name="T22" fmla="*/ 0 w 94"/>
                  <a:gd name="T23" fmla="*/ 102 h 160"/>
                  <a:gd name="T24" fmla="*/ 0 w 94"/>
                  <a:gd name="T25" fmla="*/ 102 h 160"/>
                  <a:gd name="T26" fmla="*/ 5 w 94"/>
                  <a:gd name="T27" fmla="*/ 0 h 160"/>
                  <a:gd name="T28" fmla="*/ 5 w 94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4" h="160">
                    <a:moveTo>
                      <a:pt x="5" y="0"/>
                    </a:moveTo>
                    <a:lnTo>
                      <a:pt x="5" y="0"/>
                    </a:lnTo>
                    <a:lnTo>
                      <a:pt x="94" y="0"/>
                    </a:lnTo>
                    <a:lnTo>
                      <a:pt x="94" y="0"/>
                    </a:lnTo>
                    <a:lnTo>
                      <a:pt x="77" y="140"/>
                    </a:lnTo>
                    <a:lnTo>
                      <a:pt x="77" y="140"/>
                    </a:lnTo>
                    <a:lnTo>
                      <a:pt x="76" y="147"/>
                    </a:lnTo>
                    <a:lnTo>
                      <a:pt x="71" y="152"/>
                    </a:lnTo>
                    <a:lnTo>
                      <a:pt x="66" y="157"/>
                    </a:lnTo>
                    <a:lnTo>
                      <a:pt x="59" y="160"/>
                    </a:lnTo>
                    <a:lnTo>
                      <a:pt x="59" y="160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8" name="Freeform 81"/>
              <p:cNvSpPr/>
              <p:nvPr/>
            </p:nvSpPr>
            <p:spPr bwMode="auto">
              <a:xfrm>
                <a:off x="3414713" y="5083175"/>
                <a:ext cx="142875" cy="254000"/>
              </a:xfrm>
              <a:custGeom>
                <a:avLst/>
                <a:gdLst>
                  <a:gd name="T0" fmla="*/ 5 w 90"/>
                  <a:gd name="T1" fmla="*/ 0 h 160"/>
                  <a:gd name="T2" fmla="*/ 5 w 90"/>
                  <a:gd name="T3" fmla="*/ 0 h 160"/>
                  <a:gd name="T4" fmla="*/ 90 w 90"/>
                  <a:gd name="T5" fmla="*/ 0 h 160"/>
                  <a:gd name="T6" fmla="*/ 90 w 90"/>
                  <a:gd name="T7" fmla="*/ 0 h 160"/>
                  <a:gd name="T8" fmla="*/ 73 w 90"/>
                  <a:gd name="T9" fmla="*/ 140 h 160"/>
                  <a:gd name="T10" fmla="*/ 73 w 90"/>
                  <a:gd name="T11" fmla="*/ 140 h 160"/>
                  <a:gd name="T12" fmla="*/ 72 w 90"/>
                  <a:gd name="T13" fmla="*/ 147 h 160"/>
                  <a:gd name="T14" fmla="*/ 67 w 90"/>
                  <a:gd name="T15" fmla="*/ 152 h 160"/>
                  <a:gd name="T16" fmla="*/ 62 w 90"/>
                  <a:gd name="T17" fmla="*/ 157 h 160"/>
                  <a:gd name="T18" fmla="*/ 55 w 90"/>
                  <a:gd name="T19" fmla="*/ 160 h 160"/>
                  <a:gd name="T20" fmla="*/ 55 w 90"/>
                  <a:gd name="T21" fmla="*/ 160 h 160"/>
                  <a:gd name="T22" fmla="*/ 0 w 90"/>
                  <a:gd name="T23" fmla="*/ 101 h 160"/>
                  <a:gd name="T24" fmla="*/ 0 w 90"/>
                  <a:gd name="T25" fmla="*/ 101 h 160"/>
                  <a:gd name="T26" fmla="*/ 5 w 90"/>
                  <a:gd name="T27" fmla="*/ 0 h 160"/>
                  <a:gd name="T28" fmla="*/ 5 w 90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0" h="160">
                    <a:moveTo>
                      <a:pt x="5" y="0"/>
                    </a:moveTo>
                    <a:lnTo>
                      <a:pt x="5" y="0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73" y="140"/>
                    </a:lnTo>
                    <a:lnTo>
                      <a:pt x="73" y="140"/>
                    </a:lnTo>
                    <a:lnTo>
                      <a:pt x="72" y="147"/>
                    </a:lnTo>
                    <a:lnTo>
                      <a:pt x="67" y="152"/>
                    </a:lnTo>
                    <a:lnTo>
                      <a:pt x="62" y="157"/>
                    </a:lnTo>
                    <a:lnTo>
                      <a:pt x="55" y="160"/>
                    </a:lnTo>
                    <a:lnTo>
                      <a:pt x="55" y="160"/>
                    </a:lnTo>
                    <a:lnTo>
                      <a:pt x="0" y="101"/>
                    </a:lnTo>
                    <a:lnTo>
                      <a:pt x="0" y="101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9" name="Freeform 82"/>
              <p:cNvSpPr/>
              <p:nvPr/>
            </p:nvSpPr>
            <p:spPr bwMode="auto">
              <a:xfrm>
                <a:off x="3417888" y="5083175"/>
                <a:ext cx="139700" cy="254000"/>
              </a:xfrm>
              <a:custGeom>
                <a:avLst/>
                <a:gdLst>
                  <a:gd name="T0" fmla="*/ 7 w 88"/>
                  <a:gd name="T1" fmla="*/ 0 h 160"/>
                  <a:gd name="T2" fmla="*/ 7 w 88"/>
                  <a:gd name="T3" fmla="*/ 0 h 160"/>
                  <a:gd name="T4" fmla="*/ 88 w 88"/>
                  <a:gd name="T5" fmla="*/ 0 h 160"/>
                  <a:gd name="T6" fmla="*/ 88 w 88"/>
                  <a:gd name="T7" fmla="*/ 0 h 160"/>
                  <a:gd name="T8" fmla="*/ 71 w 88"/>
                  <a:gd name="T9" fmla="*/ 140 h 160"/>
                  <a:gd name="T10" fmla="*/ 71 w 88"/>
                  <a:gd name="T11" fmla="*/ 140 h 160"/>
                  <a:gd name="T12" fmla="*/ 70 w 88"/>
                  <a:gd name="T13" fmla="*/ 147 h 160"/>
                  <a:gd name="T14" fmla="*/ 65 w 88"/>
                  <a:gd name="T15" fmla="*/ 152 h 160"/>
                  <a:gd name="T16" fmla="*/ 60 w 88"/>
                  <a:gd name="T17" fmla="*/ 157 h 160"/>
                  <a:gd name="T18" fmla="*/ 55 w 88"/>
                  <a:gd name="T19" fmla="*/ 160 h 160"/>
                  <a:gd name="T20" fmla="*/ 55 w 88"/>
                  <a:gd name="T21" fmla="*/ 160 h 160"/>
                  <a:gd name="T22" fmla="*/ 0 w 88"/>
                  <a:gd name="T23" fmla="*/ 99 h 160"/>
                  <a:gd name="T24" fmla="*/ 0 w 88"/>
                  <a:gd name="T25" fmla="*/ 99 h 160"/>
                  <a:gd name="T26" fmla="*/ 7 w 88"/>
                  <a:gd name="T27" fmla="*/ 0 h 160"/>
                  <a:gd name="T28" fmla="*/ 7 w 88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160">
                    <a:moveTo>
                      <a:pt x="7" y="0"/>
                    </a:moveTo>
                    <a:lnTo>
                      <a:pt x="7" y="0"/>
                    </a:lnTo>
                    <a:lnTo>
                      <a:pt x="88" y="0"/>
                    </a:lnTo>
                    <a:lnTo>
                      <a:pt x="88" y="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0" y="147"/>
                    </a:lnTo>
                    <a:lnTo>
                      <a:pt x="65" y="152"/>
                    </a:lnTo>
                    <a:lnTo>
                      <a:pt x="60" y="157"/>
                    </a:lnTo>
                    <a:lnTo>
                      <a:pt x="55" y="160"/>
                    </a:lnTo>
                    <a:lnTo>
                      <a:pt x="55" y="16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0" name="Freeform 83"/>
              <p:cNvSpPr/>
              <p:nvPr/>
            </p:nvSpPr>
            <p:spPr bwMode="auto">
              <a:xfrm>
                <a:off x="3425826" y="5083175"/>
                <a:ext cx="131763" cy="254000"/>
              </a:xfrm>
              <a:custGeom>
                <a:avLst/>
                <a:gdLst>
                  <a:gd name="T0" fmla="*/ 6 w 83"/>
                  <a:gd name="T1" fmla="*/ 0 h 160"/>
                  <a:gd name="T2" fmla="*/ 6 w 83"/>
                  <a:gd name="T3" fmla="*/ 0 h 160"/>
                  <a:gd name="T4" fmla="*/ 83 w 83"/>
                  <a:gd name="T5" fmla="*/ 0 h 160"/>
                  <a:gd name="T6" fmla="*/ 83 w 83"/>
                  <a:gd name="T7" fmla="*/ 0 h 160"/>
                  <a:gd name="T8" fmla="*/ 66 w 83"/>
                  <a:gd name="T9" fmla="*/ 140 h 160"/>
                  <a:gd name="T10" fmla="*/ 66 w 83"/>
                  <a:gd name="T11" fmla="*/ 140 h 160"/>
                  <a:gd name="T12" fmla="*/ 65 w 83"/>
                  <a:gd name="T13" fmla="*/ 147 h 160"/>
                  <a:gd name="T14" fmla="*/ 60 w 83"/>
                  <a:gd name="T15" fmla="*/ 152 h 160"/>
                  <a:gd name="T16" fmla="*/ 55 w 83"/>
                  <a:gd name="T17" fmla="*/ 156 h 160"/>
                  <a:gd name="T18" fmla="*/ 50 w 83"/>
                  <a:gd name="T19" fmla="*/ 160 h 160"/>
                  <a:gd name="T20" fmla="*/ 50 w 83"/>
                  <a:gd name="T21" fmla="*/ 160 h 160"/>
                  <a:gd name="T22" fmla="*/ 0 w 83"/>
                  <a:gd name="T23" fmla="*/ 99 h 160"/>
                  <a:gd name="T24" fmla="*/ 0 w 83"/>
                  <a:gd name="T25" fmla="*/ 99 h 160"/>
                  <a:gd name="T26" fmla="*/ 6 w 83"/>
                  <a:gd name="T27" fmla="*/ 0 h 160"/>
                  <a:gd name="T28" fmla="*/ 6 w 83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" h="160">
                    <a:moveTo>
                      <a:pt x="6" y="0"/>
                    </a:moveTo>
                    <a:lnTo>
                      <a:pt x="6" y="0"/>
                    </a:lnTo>
                    <a:lnTo>
                      <a:pt x="83" y="0"/>
                    </a:lnTo>
                    <a:lnTo>
                      <a:pt x="83" y="0"/>
                    </a:lnTo>
                    <a:lnTo>
                      <a:pt x="66" y="140"/>
                    </a:lnTo>
                    <a:lnTo>
                      <a:pt x="66" y="140"/>
                    </a:lnTo>
                    <a:lnTo>
                      <a:pt x="65" y="147"/>
                    </a:lnTo>
                    <a:lnTo>
                      <a:pt x="60" y="152"/>
                    </a:lnTo>
                    <a:lnTo>
                      <a:pt x="55" y="156"/>
                    </a:lnTo>
                    <a:lnTo>
                      <a:pt x="50" y="160"/>
                    </a:lnTo>
                    <a:lnTo>
                      <a:pt x="50" y="16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1" name="Freeform 84"/>
              <p:cNvSpPr/>
              <p:nvPr/>
            </p:nvSpPr>
            <p:spPr bwMode="auto">
              <a:xfrm>
                <a:off x="3432176" y="5083175"/>
                <a:ext cx="125413" cy="254000"/>
              </a:xfrm>
              <a:custGeom>
                <a:avLst/>
                <a:gdLst>
                  <a:gd name="T0" fmla="*/ 5 w 79"/>
                  <a:gd name="T1" fmla="*/ 0 h 160"/>
                  <a:gd name="T2" fmla="*/ 5 w 79"/>
                  <a:gd name="T3" fmla="*/ 0 h 160"/>
                  <a:gd name="T4" fmla="*/ 79 w 79"/>
                  <a:gd name="T5" fmla="*/ 0 h 160"/>
                  <a:gd name="T6" fmla="*/ 79 w 79"/>
                  <a:gd name="T7" fmla="*/ 0 h 160"/>
                  <a:gd name="T8" fmla="*/ 62 w 79"/>
                  <a:gd name="T9" fmla="*/ 140 h 160"/>
                  <a:gd name="T10" fmla="*/ 62 w 79"/>
                  <a:gd name="T11" fmla="*/ 140 h 160"/>
                  <a:gd name="T12" fmla="*/ 61 w 79"/>
                  <a:gd name="T13" fmla="*/ 147 h 160"/>
                  <a:gd name="T14" fmla="*/ 56 w 79"/>
                  <a:gd name="T15" fmla="*/ 152 h 160"/>
                  <a:gd name="T16" fmla="*/ 51 w 79"/>
                  <a:gd name="T17" fmla="*/ 156 h 160"/>
                  <a:gd name="T18" fmla="*/ 46 w 79"/>
                  <a:gd name="T19" fmla="*/ 160 h 160"/>
                  <a:gd name="T20" fmla="*/ 46 w 79"/>
                  <a:gd name="T21" fmla="*/ 160 h 160"/>
                  <a:gd name="T22" fmla="*/ 0 w 79"/>
                  <a:gd name="T23" fmla="*/ 98 h 160"/>
                  <a:gd name="T24" fmla="*/ 0 w 79"/>
                  <a:gd name="T25" fmla="*/ 98 h 160"/>
                  <a:gd name="T26" fmla="*/ 5 w 79"/>
                  <a:gd name="T27" fmla="*/ 0 h 160"/>
                  <a:gd name="T28" fmla="*/ 5 w 79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9" h="160">
                    <a:moveTo>
                      <a:pt x="5" y="0"/>
                    </a:moveTo>
                    <a:lnTo>
                      <a:pt x="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62" y="140"/>
                    </a:lnTo>
                    <a:lnTo>
                      <a:pt x="62" y="140"/>
                    </a:lnTo>
                    <a:lnTo>
                      <a:pt x="61" y="147"/>
                    </a:lnTo>
                    <a:lnTo>
                      <a:pt x="56" y="152"/>
                    </a:lnTo>
                    <a:lnTo>
                      <a:pt x="51" y="156"/>
                    </a:lnTo>
                    <a:lnTo>
                      <a:pt x="46" y="160"/>
                    </a:lnTo>
                    <a:lnTo>
                      <a:pt x="46" y="160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2" name="Freeform 85"/>
              <p:cNvSpPr/>
              <p:nvPr/>
            </p:nvSpPr>
            <p:spPr bwMode="auto">
              <a:xfrm>
                <a:off x="3438526" y="5083175"/>
                <a:ext cx="119063" cy="254000"/>
              </a:xfrm>
              <a:custGeom>
                <a:avLst/>
                <a:gdLst>
                  <a:gd name="T0" fmla="*/ 5 w 75"/>
                  <a:gd name="T1" fmla="*/ 0 h 160"/>
                  <a:gd name="T2" fmla="*/ 5 w 75"/>
                  <a:gd name="T3" fmla="*/ 0 h 160"/>
                  <a:gd name="T4" fmla="*/ 75 w 75"/>
                  <a:gd name="T5" fmla="*/ 0 h 160"/>
                  <a:gd name="T6" fmla="*/ 75 w 75"/>
                  <a:gd name="T7" fmla="*/ 0 h 160"/>
                  <a:gd name="T8" fmla="*/ 58 w 75"/>
                  <a:gd name="T9" fmla="*/ 140 h 160"/>
                  <a:gd name="T10" fmla="*/ 58 w 75"/>
                  <a:gd name="T11" fmla="*/ 140 h 160"/>
                  <a:gd name="T12" fmla="*/ 57 w 75"/>
                  <a:gd name="T13" fmla="*/ 147 h 160"/>
                  <a:gd name="T14" fmla="*/ 52 w 75"/>
                  <a:gd name="T15" fmla="*/ 152 h 160"/>
                  <a:gd name="T16" fmla="*/ 48 w 75"/>
                  <a:gd name="T17" fmla="*/ 156 h 160"/>
                  <a:gd name="T18" fmla="*/ 43 w 75"/>
                  <a:gd name="T19" fmla="*/ 160 h 160"/>
                  <a:gd name="T20" fmla="*/ 43 w 75"/>
                  <a:gd name="T21" fmla="*/ 160 h 160"/>
                  <a:gd name="T22" fmla="*/ 0 w 75"/>
                  <a:gd name="T23" fmla="*/ 96 h 160"/>
                  <a:gd name="T24" fmla="*/ 0 w 75"/>
                  <a:gd name="T25" fmla="*/ 96 h 160"/>
                  <a:gd name="T26" fmla="*/ 5 w 75"/>
                  <a:gd name="T27" fmla="*/ 0 h 160"/>
                  <a:gd name="T28" fmla="*/ 5 w 75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5" h="160">
                    <a:moveTo>
                      <a:pt x="5" y="0"/>
                    </a:moveTo>
                    <a:lnTo>
                      <a:pt x="5" y="0"/>
                    </a:lnTo>
                    <a:lnTo>
                      <a:pt x="75" y="0"/>
                    </a:lnTo>
                    <a:lnTo>
                      <a:pt x="75" y="0"/>
                    </a:lnTo>
                    <a:lnTo>
                      <a:pt x="58" y="140"/>
                    </a:lnTo>
                    <a:lnTo>
                      <a:pt x="58" y="140"/>
                    </a:lnTo>
                    <a:lnTo>
                      <a:pt x="57" y="147"/>
                    </a:lnTo>
                    <a:lnTo>
                      <a:pt x="52" y="152"/>
                    </a:lnTo>
                    <a:lnTo>
                      <a:pt x="48" y="156"/>
                    </a:lnTo>
                    <a:lnTo>
                      <a:pt x="43" y="160"/>
                    </a:lnTo>
                    <a:lnTo>
                      <a:pt x="43" y="160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3" name="Freeform 86"/>
              <p:cNvSpPr/>
              <p:nvPr/>
            </p:nvSpPr>
            <p:spPr bwMode="auto">
              <a:xfrm>
                <a:off x="3444876" y="5083175"/>
                <a:ext cx="112713" cy="254000"/>
              </a:xfrm>
              <a:custGeom>
                <a:avLst/>
                <a:gdLst>
                  <a:gd name="T0" fmla="*/ 5 w 71"/>
                  <a:gd name="T1" fmla="*/ 0 h 160"/>
                  <a:gd name="T2" fmla="*/ 5 w 71"/>
                  <a:gd name="T3" fmla="*/ 0 h 160"/>
                  <a:gd name="T4" fmla="*/ 71 w 71"/>
                  <a:gd name="T5" fmla="*/ 0 h 160"/>
                  <a:gd name="T6" fmla="*/ 71 w 71"/>
                  <a:gd name="T7" fmla="*/ 0 h 160"/>
                  <a:gd name="T8" fmla="*/ 54 w 71"/>
                  <a:gd name="T9" fmla="*/ 140 h 160"/>
                  <a:gd name="T10" fmla="*/ 54 w 71"/>
                  <a:gd name="T11" fmla="*/ 140 h 160"/>
                  <a:gd name="T12" fmla="*/ 53 w 71"/>
                  <a:gd name="T13" fmla="*/ 147 h 160"/>
                  <a:gd name="T14" fmla="*/ 48 w 71"/>
                  <a:gd name="T15" fmla="*/ 152 h 160"/>
                  <a:gd name="T16" fmla="*/ 44 w 71"/>
                  <a:gd name="T17" fmla="*/ 156 h 160"/>
                  <a:gd name="T18" fmla="*/ 39 w 71"/>
                  <a:gd name="T19" fmla="*/ 160 h 160"/>
                  <a:gd name="T20" fmla="*/ 39 w 71"/>
                  <a:gd name="T21" fmla="*/ 160 h 160"/>
                  <a:gd name="T22" fmla="*/ 0 w 71"/>
                  <a:gd name="T23" fmla="*/ 95 h 160"/>
                  <a:gd name="T24" fmla="*/ 0 w 71"/>
                  <a:gd name="T25" fmla="*/ 95 h 160"/>
                  <a:gd name="T26" fmla="*/ 5 w 71"/>
                  <a:gd name="T27" fmla="*/ 0 h 160"/>
                  <a:gd name="T28" fmla="*/ 5 w 71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1" h="160">
                    <a:moveTo>
                      <a:pt x="5" y="0"/>
                    </a:moveTo>
                    <a:lnTo>
                      <a:pt x="5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54" y="140"/>
                    </a:lnTo>
                    <a:lnTo>
                      <a:pt x="54" y="140"/>
                    </a:lnTo>
                    <a:lnTo>
                      <a:pt x="53" y="147"/>
                    </a:lnTo>
                    <a:lnTo>
                      <a:pt x="48" y="152"/>
                    </a:lnTo>
                    <a:lnTo>
                      <a:pt x="44" y="156"/>
                    </a:lnTo>
                    <a:lnTo>
                      <a:pt x="39" y="160"/>
                    </a:lnTo>
                    <a:lnTo>
                      <a:pt x="39" y="160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4" name="Freeform 87"/>
              <p:cNvSpPr/>
              <p:nvPr/>
            </p:nvSpPr>
            <p:spPr bwMode="auto">
              <a:xfrm>
                <a:off x="3448051" y="5083175"/>
                <a:ext cx="109538" cy="252413"/>
              </a:xfrm>
              <a:custGeom>
                <a:avLst/>
                <a:gdLst>
                  <a:gd name="T0" fmla="*/ 7 w 69"/>
                  <a:gd name="T1" fmla="*/ 0 h 159"/>
                  <a:gd name="T2" fmla="*/ 7 w 69"/>
                  <a:gd name="T3" fmla="*/ 0 h 159"/>
                  <a:gd name="T4" fmla="*/ 69 w 69"/>
                  <a:gd name="T5" fmla="*/ 0 h 159"/>
                  <a:gd name="T6" fmla="*/ 69 w 69"/>
                  <a:gd name="T7" fmla="*/ 0 h 159"/>
                  <a:gd name="T8" fmla="*/ 52 w 69"/>
                  <a:gd name="T9" fmla="*/ 140 h 159"/>
                  <a:gd name="T10" fmla="*/ 52 w 69"/>
                  <a:gd name="T11" fmla="*/ 140 h 159"/>
                  <a:gd name="T12" fmla="*/ 51 w 69"/>
                  <a:gd name="T13" fmla="*/ 147 h 159"/>
                  <a:gd name="T14" fmla="*/ 46 w 69"/>
                  <a:gd name="T15" fmla="*/ 152 h 159"/>
                  <a:gd name="T16" fmla="*/ 42 w 69"/>
                  <a:gd name="T17" fmla="*/ 156 h 159"/>
                  <a:gd name="T18" fmla="*/ 37 w 69"/>
                  <a:gd name="T19" fmla="*/ 159 h 159"/>
                  <a:gd name="T20" fmla="*/ 37 w 69"/>
                  <a:gd name="T21" fmla="*/ 159 h 159"/>
                  <a:gd name="T22" fmla="*/ 0 w 69"/>
                  <a:gd name="T23" fmla="*/ 94 h 159"/>
                  <a:gd name="T24" fmla="*/ 0 w 69"/>
                  <a:gd name="T25" fmla="*/ 94 h 159"/>
                  <a:gd name="T26" fmla="*/ 7 w 69"/>
                  <a:gd name="T27" fmla="*/ 0 h 159"/>
                  <a:gd name="T28" fmla="*/ 7 w 69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9" h="159">
                    <a:moveTo>
                      <a:pt x="7" y="0"/>
                    </a:moveTo>
                    <a:lnTo>
                      <a:pt x="7" y="0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52" y="140"/>
                    </a:lnTo>
                    <a:lnTo>
                      <a:pt x="52" y="140"/>
                    </a:lnTo>
                    <a:lnTo>
                      <a:pt x="51" y="147"/>
                    </a:lnTo>
                    <a:lnTo>
                      <a:pt x="46" y="152"/>
                    </a:lnTo>
                    <a:lnTo>
                      <a:pt x="42" y="156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5" name="Freeform 88"/>
              <p:cNvSpPr/>
              <p:nvPr/>
            </p:nvSpPr>
            <p:spPr bwMode="auto">
              <a:xfrm>
                <a:off x="3454401" y="5083175"/>
                <a:ext cx="103188" cy="252413"/>
              </a:xfrm>
              <a:custGeom>
                <a:avLst/>
                <a:gdLst>
                  <a:gd name="T0" fmla="*/ 7 w 65"/>
                  <a:gd name="T1" fmla="*/ 0 h 159"/>
                  <a:gd name="T2" fmla="*/ 7 w 65"/>
                  <a:gd name="T3" fmla="*/ 0 h 159"/>
                  <a:gd name="T4" fmla="*/ 65 w 65"/>
                  <a:gd name="T5" fmla="*/ 0 h 159"/>
                  <a:gd name="T6" fmla="*/ 65 w 65"/>
                  <a:gd name="T7" fmla="*/ 0 h 159"/>
                  <a:gd name="T8" fmla="*/ 48 w 65"/>
                  <a:gd name="T9" fmla="*/ 140 h 159"/>
                  <a:gd name="T10" fmla="*/ 48 w 65"/>
                  <a:gd name="T11" fmla="*/ 140 h 159"/>
                  <a:gd name="T12" fmla="*/ 47 w 65"/>
                  <a:gd name="T13" fmla="*/ 147 h 159"/>
                  <a:gd name="T14" fmla="*/ 42 w 65"/>
                  <a:gd name="T15" fmla="*/ 152 h 159"/>
                  <a:gd name="T16" fmla="*/ 38 w 65"/>
                  <a:gd name="T17" fmla="*/ 156 h 159"/>
                  <a:gd name="T18" fmla="*/ 33 w 65"/>
                  <a:gd name="T19" fmla="*/ 159 h 159"/>
                  <a:gd name="T20" fmla="*/ 33 w 65"/>
                  <a:gd name="T21" fmla="*/ 159 h 159"/>
                  <a:gd name="T22" fmla="*/ 0 w 65"/>
                  <a:gd name="T23" fmla="*/ 92 h 159"/>
                  <a:gd name="T24" fmla="*/ 0 w 65"/>
                  <a:gd name="T25" fmla="*/ 92 h 159"/>
                  <a:gd name="T26" fmla="*/ 7 w 65"/>
                  <a:gd name="T27" fmla="*/ 0 h 159"/>
                  <a:gd name="T28" fmla="*/ 7 w 65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5" h="159">
                    <a:moveTo>
                      <a:pt x="7" y="0"/>
                    </a:moveTo>
                    <a:lnTo>
                      <a:pt x="7" y="0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8" y="140"/>
                    </a:lnTo>
                    <a:lnTo>
                      <a:pt x="48" y="140"/>
                    </a:lnTo>
                    <a:lnTo>
                      <a:pt x="47" y="147"/>
                    </a:lnTo>
                    <a:lnTo>
                      <a:pt x="42" y="152"/>
                    </a:lnTo>
                    <a:lnTo>
                      <a:pt x="38" y="156"/>
                    </a:lnTo>
                    <a:lnTo>
                      <a:pt x="33" y="159"/>
                    </a:lnTo>
                    <a:lnTo>
                      <a:pt x="33" y="159"/>
                    </a:lnTo>
                    <a:lnTo>
                      <a:pt x="0" y="92"/>
                    </a:lnTo>
                    <a:lnTo>
                      <a:pt x="0" y="92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6" name="Freeform 89"/>
              <p:cNvSpPr/>
              <p:nvPr/>
            </p:nvSpPr>
            <p:spPr bwMode="auto">
              <a:xfrm>
                <a:off x="3462338" y="5083175"/>
                <a:ext cx="95250" cy="252413"/>
              </a:xfrm>
              <a:custGeom>
                <a:avLst/>
                <a:gdLst>
                  <a:gd name="T0" fmla="*/ 6 w 60"/>
                  <a:gd name="T1" fmla="*/ 0 h 159"/>
                  <a:gd name="T2" fmla="*/ 6 w 60"/>
                  <a:gd name="T3" fmla="*/ 0 h 159"/>
                  <a:gd name="T4" fmla="*/ 60 w 60"/>
                  <a:gd name="T5" fmla="*/ 0 h 159"/>
                  <a:gd name="T6" fmla="*/ 60 w 60"/>
                  <a:gd name="T7" fmla="*/ 0 h 159"/>
                  <a:gd name="T8" fmla="*/ 43 w 60"/>
                  <a:gd name="T9" fmla="*/ 140 h 159"/>
                  <a:gd name="T10" fmla="*/ 43 w 60"/>
                  <a:gd name="T11" fmla="*/ 140 h 159"/>
                  <a:gd name="T12" fmla="*/ 42 w 60"/>
                  <a:gd name="T13" fmla="*/ 147 h 159"/>
                  <a:gd name="T14" fmla="*/ 39 w 60"/>
                  <a:gd name="T15" fmla="*/ 151 h 159"/>
                  <a:gd name="T16" fmla="*/ 33 w 60"/>
                  <a:gd name="T17" fmla="*/ 156 h 159"/>
                  <a:gd name="T18" fmla="*/ 29 w 60"/>
                  <a:gd name="T19" fmla="*/ 159 h 159"/>
                  <a:gd name="T20" fmla="*/ 29 w 60"/>
                  <a:gd name="T21" fmla="*/ 159 h 159"/>
                  <a:gd name="T22" fmla="*/ 0 w 60"/>
                  <a:gd name="T23" fmla="*/ 91 h 159"/>
                  <a:gd name="T24" fmla="*/ 0 w 60"/>
                  <a:gd name="T25" fmla="*/ 91 h 159"/>
                  <a:gd name="T26" fmla="*/ 6 w 60"/>
                  <a:gd name="T27" fmla="*/ 0 h 159"/>
                  <a:gd name="T28" fmla="*/ 6 w 60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0" h="159">
                    <a:moveTo>
                      <a:pt x="6" y="0"/>
                    </a:moveTo>
                    <a:lnTo>
                      <a:pt x="6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43" y="140"/>
                    </a:lnTo>
                    <a:lnTo>
                      <a:pt x="43" y="140"/>
                    </a:lnTo>
                    <a:lnTo>
                      <a:pt x="42" y="147"/>
                    </a:lnTo>
                    <a:lnTo>
                      <a:pt x="39" y="151"/>
                    </a:lnTo>
                    <a:lnTo>
                      <a:pt x="33" y="156"/>
                    </a:lnTo>
                    <a:lnTo>
                      <a:pt x="29" y="159"/>
                    </a:lnTo>
                    <a:lnTo>
                      <a:pt x="29" y="1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7" name="Freeform 90"/>
              <p:cNvSpPr/>
              <p:nvPr/>
            </p:nvSpPr>
            <p:spPr bwMode="auto">
              <a:xfrm>
                <a:off x="3468688" y="5083175"/>
                <a:ext cx="88900" cy="252413"/>
              </a:xfrm>
              <a:custGeom>
                <a:avLst/>
                <a:gdLst>
                  <a:gd name="T0" fmla="*/ 6 w 56"/>
                  <a:gd name="T1" fmla="*/ 0 h 159"/>
                  <a:gd name="T2" fmla="*/ 6 w 56"/>
                  <a:gd name="T3" fmla="*/ 0 h 159"/>
                  <a:gd name="T4" fmla="*/ 56 w 56"/>
                  <a:gd name="T5" fmla="*/ 0 h 159"/>
                  <a:gd name="T6" fmla="*/ 56 w 56"/>
                  <a:gd name="T7" fmla="*/ 0 h 159"/>
                  <a:gd name="T8" fmla="*/ 39 w 56"/>
                  <a:gd name="T9" fmla="*/ 140 h 159"/>
                  <a:gd name="T10" fmla="*/ 39 w 56"/>
                  <a:gd name="T11" fmla="*/ 140 h 159"/>
                  <a:gd name="T12" fmla="*/ 38 w 56"/>
                  <a:gd name="T13" fmla="*/ 147 h 159"/>
                  <a:gd name="T14" fmla="*/ 35 w 56"/>
                  <a:gd name="T15" fmla="*/ 151 h 159"/>
                  <a:gd name="T16" fmla="*/ 29 w 56"/>
                  <a:gd name="T17" fmla="*/ 156 h 159"/>
                  <a:gd name="T18" fmla="*/ 25 w 56"/>
                  <a:gd name="T19" fmla="*/ 159 h 159"/>
                  <a:gd name="T20" fmla="*/ 25 w 56"/>
                  <a:gd name="T21" fmla="*/ 159 h 159"/>
                  <a:gd name="T22" fmla="*/ 0 w 56"/>
                  <a:gd name="T23" fmla="*/ 91 h 159"/>
                  <a:gd name="T24" fmla="*/ 0 w 56"/>
                  <a:gd name="T25" fmla="*/ 91 h 159"/>
                  <a:gd name="T26" fmla="*/ 6 w 56"/>
                  <a:gd name="T27" fmla="*/ 0 h 159"/>
                  <a:gd name="T28" fmla="*/ 6 w 56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6" h="159">
                    <a:moveTo>
                      <a:pt x="6" y="0"/>
                    </a:moveTo>
                    <a:lnTo>
                      <a:pt x="6" y="0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39" y="140"/>
                    </a:lnTo>
                    <a:lnTo>
                      <a:pt x="39" y="140"/>
                    </a:lnTo>
                    <a:lnTo>
                      <a:pt x="38" y="147"/>
                    </a:lnTo>
                    <a:lnTo>
                      <a:pt x="35" y="151"/>
                    </a:lnTo>
                    <a:lnTo>
                      <a:pt x="29" y="156"/>
                    </a:lnTo>
                    <a:lnTo>
                      <a:pt x="25" y="159"/>
                    </a:lnTo>
                    <a:lnTo>
                      <a:pt x="25" y="1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8" name="Freeform 91"/>
              <p:cNvSpPr/>
              <p:nvPr/>
            </p:nvSpPr>
            <p:spPr bwMode="auto">
              <a:xfrm>
                <a:off x="3471863" y="5083175"/>
                <a:ext cx="85725" cy="252413"/>
              </a:xfrm>
              <a:custGeom>
                <a:avLst/>
                <a:gdLst>
                  <a:gd name="T0" fmla="*/ 7 w 54"/>
                  <a:gd name="T1" fmla="*/ 0 h 159"/>
                  <a:gd name="T2" fmla="*/ 7 w 54"/>
                  <a:gd name="T3" fmla="*/ 0 h 159"/>
                  <a:gd name="T4" fmla="*/ 54 w 54"/>
                  <a:gd name="T5" fmla="*/ 0 h 159"/>
                  <a:gd name="T6" fmla="*/ 54 w 54"/>
                  <a:gd name="T7" fmla="*/ 0 h 159"/>
                  <a:gd name="T8" fmla="*/ 37 w 54"/>
                  <a:gd name="T9" fmla="*/ 140 h 159"/>
                  <a:gd name="T10" fmla="*/ 37 w 54"/>
                  <a:gd name="T11" fmla="*/ 140 h 159"/>
                  <a:gd name="T12" fmla="*/ 36 w 54"/>
                  <a:gd name="T13" fmla="*/ 145 h 159"/>
                  <a:gd name="T14" fmla="*/ 33 w 54"/>
                  <a:gd name="T15" fmla="*/ 151 h 159"/>
                  <a:gd name="T16" fmla="*/ 29 w 54"/>
                  <a:gd name="T17" fmla="*/ 155 h 159"/>
                  <a:gd name="T18" fmla="*/ 23 w 54"/>
                  <a:gd name="T19" fmla="*/ 159 h 159"/>
                  <a:gd name="T20" fmla="*/ 23 w 54"/>
                  <a:gd name="T21" fmla="*/ 159 h 159"/>
                  <a:gd name="T22" fmla="*/ 0 w 54"/>
                  <a:gd name="T23" fmla="*/ 90 h 159"/>
                  <a:gd name="T24" fmla="*/ 0 w 54"/>
                  <a:gd name="T25" fmla="*/ 90 h 159"/>
                  <a:gd name="T26" fmla="*/ 7 w 54"/>
                  <a:gd name="T27" fmla="*/ 0 h 159"/>
                  <a:gd name="T28" fmla="*/ 7 w 54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4" h="159">
                    <a:moveTo>
                      <a:pt x="7" y="0"/>
                    </a:moveTo>
                    <a:lnTo>
                      <a:pt x="7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37" y="140"/>
                    </a:lnTo>
                    <a:lnTo>
                      <a:pt x="37" y="140"/>
                    </a:lnTo>
                    <a:lnTo>
                      <a:pt x="36" y="145"/>
                    </a:lnTo>
                    <a:lnTo>
                      <a:pt x="33" y="151"/>
                    </a:lnTo>
                    <a:lnTo>
                      <a:pt x="29" y="155"/>
                    </a:lnTo>
                    <a:lnTo>
                      <a:pt x="23" y="159"/>
                    </a:lnTo>
                    <a:lnTo>
                      <a:pt x="23" y="159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9" name="Freeform 92"/>
              <p:cNvSpPr/>
              <p:nvPr/>
            </p:nvSpPr>
            <p:spPr bwMode="auto">
              <a:xfrm>
                <a:off x="3478213" y="5083175"/>
                <a:ext cx="79375" cy="252413"/>
              </a:xfrm>
              <a:custGeom>
                <a:avLst/>
                <a:gdLst>
                  <a:gd name="T0" fmla="*/ 7 w 50"/>
                  <a:gd name="T1" fmla="*/ 0 h 159"/>
                  <a:gd name="T2" fmla="*/ 7 w 50"/>
                  <a:gd name="T3" fmla="*/ 0 h 159"/>
                  <a:gd name="T4" fmla="*/ 50 w 50"/>
                  <a:gd name="T5" fmla="*/ 0 h 159"/>
                  <a:gd name="T6" fmla="*/ 50 w 50"/>
                  <a:gd name="T7" fmla="*/ 0 h 159"/>
                  <a:gd name="T8" fmla="*/ 33 w 50"/>
                  <a:gd name="T9" fmla="*/ 140 h 159"/>
                  <a:gd name="T10" fmla="*/ 33 w 50"/>
                  <a:gd name="T11" fmla="*/ 140 h 159"/>
                  <a:gd name="T12" fmla="*/ 32 w 50"/>
                  <a:gd name="T13" fmla="*/ 145 h 159"/>
                  <a:gd name="T14" fmla="*/ 29 w 50"/>
                  <a:gd name="T15" fmla="*/ 151 h 159"/>
                  <a:gd name="T16" fmla="*/ 25 w 50"/>
                  <a:gd name="T17" fmla="*/ 155 h 159"/>
                  <a:gd name="T18" fmla="*/ 19 w 50"/>
                  <a:gd name="T19" fmla="*/ 159 h 159"/>
                  <a:gd name="T20" fmla="*/ 19 w 50"/>
                  <a:gd name="T21" fmla="*/ 159 h 159"/>
                  <a:gd name="T22" fmla="*/ 0 w 50"/>
                  <a:gd name="T23" fmla="*/ 88 h 159"/>
                  <a:gd name="T24" fmla="*/ 0 w 50"/>
                  <a:gd name="T25" fmla="*/ 88 h 159"/>
                  <a:gd name="T26" fmla="*/ 7 w 50"/>
                  <a:gd name="T27" fmla="*/ 0 h 159"/>
                  <a:gd name="T28" fmla="*/ 7 w 50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159">
                    <a:moveTo>
                      <a:pt x="7" y="0"/>
                    </a:moveTo>
                    <a:lnTo>
                      <a:pt x="7" y="0"/>
                    </a:lnTo>
                    <a:lnTo>
                      <a:pt x="50" y="0"/>
                    </a:lnTo>
                    <a:lnTo>
                      <a:pt x="50" y="0"/>
                    </a:lnTo>
                    <a:lnTo>
                      <a:pt x="33" y="140"/>
                    </a:lnTo>
                    <a:lnTo>
                      <a:pt x="33" y="140"/>
                    </a:lnTo>
                    <a:lnTo>
                      <a:pt x="32" y="145"/>
                    </a:lnTo>
                    <a:lnTo>
                      <a:pt x="29" y="151"/>
                    </a:lnTo>
                    <a:lnTo>
                      <a:pt x="25" y="155"/>
                    </a:lnTo>
                    <a:lnTo>
                      <a:pt x="19" y="159"/>
                    </a:lnTo>
                    <a:lnTo>
                      <a:pt x="19" y="159"/>
                    </a:lnTo>
                    <a:lnTo>
                      <a:pt x="0" y="88"/>
                    </a:lnTo>
                    <a:lnTo>
                      <a:pt x="0" y="88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0" name="Freeform 93"/>
              <p:cNvSpPr/>
              <p:nvPr/>
            </p:nvSpPr>
            <p:spPr bwMode="auto">
              <a:xfrm>
                <a:off x="3484563" y="5083175"/>
                <a:ext cx="73025" cy="252413"/>
              </a:xfrm>
              <a:custGeom>
                <a:avLst/>
                <a:gdLst>
                  <a:gd name="T0" fmla="*/ 7 w 46"/>
                  <a:gd name="T1" fmla="*/ 0 h 159"/>
                  <a:gd name="T2" fmla="*/ 7 w 46"/>
                  <a:gd name="T3" fmla="*/ 0 h 159"/>
                  <a:gd name="T4" fmla="*/ 46 w 46"/>
                  <a:gd name="T5" fmla="*/ 0 h 159"/>
                  <a:gd name="T6" fmla="*/ 46 w 46"/>
                  <a:gd name="T7" fmla="*/ 0 h 159"/>
                  <a:gd name="T8" fmla="*/ 29 w 46"/>
                  <a:gd name="T9" fmla="*/ 140 h 159"/>
                  <a:gd name="T10" fmla="*/ 29 w 46"/>
                  <a:gd name="T11" fmla="*/ 140 h 159"/>
                  <a:gd name="T12" fmla="*/ 28 w 46"/>
                  <a:gd name="T13" fmla="*/ 145 h 159"/>
                  <a:gd name="T14" fmla="*/ 25 w 46"/>
                  <a:gd name="T15" fmla="*/ 151 h 159"/>
                  <a:gd name="T16" fmla="*/ 21 w 46"/>
                  <a:gd name="T17" fmla="*/ 155 h 159"/>
                  <a:gd name="T18" fmla="*/ 17 w 46"/>
                  <a:gd name="T19" fmla="*/ 159 h 159"/>
                  <a:gd name="T20" fmla="*/ 17 w 46"/>
                  <a:gd name="T21" fmla="*/ 159 h 159"/>
                  <a:gd name="T22" fmla="*/ 0 w 46"/>
                  <a:gd name="T23" fmla="*/ 87 h 159"/>
                  <a:gd name="T24" fmla="*/ 0 w 46"/>
                  <a:gd name="T25" fmla="*/ 87 h 159"/>
                  <a:gd name="T26" fmla="*/ 7 w 46"/>
                  <a:gd name="T27" fmla="*/ 0 h 159"/>
                  <a:gd name="T28" fmla="*/ 7 w 46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159">
                    <a:moveTo>
                      <a:pt x="7" y="0"/>
                    </a:moveTo>
                    <a:lnTo>
                      <a:pt x="7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29" y="140"/>
                    </a:lnTo>
                    <a:lnTo>
                      <a:pt x="29" y="140"/>
                    </a:lnTo>
                    <a:lnTo>
                      <a:pt x="28" y="145"/>
                    </a:lnTo>
                    <a:lnTo>
                      <a:pt x="25" y="151"/>
                    </a:lnTo>
                    <a:lnTo>
                      <a:pt x="21" y="155"/>
                    </a:lnTo>
                    <a:lnTo>
                      <a:pt x="17" y="159"/>
                    </a:lnTo>
                    <a:lnTo>
                      <a:pt x="17" y="159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1" name="Freeform 94"/>
              <p:cNvSpPr/>
              <p:nvPr/>
            </p:nvSpPr>
            <p:spPr bwMode="auto">
              <a:xfrm>
                <a:off x="3492501" y="5083175"/>
                <a:ext cx="65088" cy="252413"/>
              </a:xfrm>
              <a:custGeom>
                <a:avLst/>
                <a:gdLst>
                  <a:gd name="T0" fmla="*/ 6 w 41"/>
                  <a:gd name="T1" fmla="*/ 0 h 159"/>
                  <a:gd name="T2" fmla="*/ 6 w 41"/>
                  <a:gd name="T3" fmla="*/ 0 h 159"/>
                  <a:gd name="T4" fmla="*/ 41 w 41"/>
                  <a:gd name="T5" fmla="*/ 0 h 159"/>
                  <a:gd name="T6" fmla="*/ 41 w 41"/>
                  <a:gd name="T7" fmla="*/ 0 h 159"/>
                  <a:gd name="T8" fmla="*/ 24 w 41"/>
                  <a:gd name="T9" fmla="*/ 140 h 159"/>
                  <a:gd name="T10" fmla="*/ 24 w 41"/>
                  <a:gd name="T11" fmla="*/ 140 h 159"/>
                  <a:gd name="T12" fmla="*/ 23 w 41"/>
                  <a:gd name="T13" fmla="*/ 145 h 159"/>
                  <a:gd name="T14" fmla="*/ 20 w 41"/>
                  <a:gd name="T15" fmla="*/ 151 h 159"/>
                  <a:gd name="T16" fmla="*/ 16 w 41"/>
                  <a:gd name="T17" fmla="*/ 155 h 159"/>
                  <a:gd name="T18" fmla="*/ 12 w 41"/>
                  <a:gd name="T19" fmla="*/ 159 h 159"/>
                  <a:gd name="T20" fmla="*/ 12 w 41"/>
                  <a:gd name="T21" fmla="*/ 159 h 159"/>
                  <a:gd name="T22" fmla="*/ 0 w 41"/>
                  <a:gd name="T23" fmla="*/ 86 h 159"/>
                  <a:gd name="T24" fmla="*/ 0 w 41"/>
                  <a:gd name="T25" fmla="*/ 86 h 159"/>
                  <a:gd name="T26" fmla="*/ 6 w 41"/>
                  <a:gd name="T27" fmla="*/ 0 h 159"/>
                  <a:gd name="T28" fmla="*/ 6 w 41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1" h="159">
                    <a:moveTo>
                      <a:pt x="6" y="0"/>
                    </a:moveTo>
                    <a:lnTo>
                      <a:pt x="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24" y="140"/>
                    </a:lnTo>
                    <a:lnTo>
                      <a:pt x="24" y="140"/>
                    </a:lnTo>
                    <a:lnTo>
                      <a:pt x="23" y="145"/>
                    </a:lnTo>
                    <a:lnTo>
                      <a:pt x="20" y="151"/>
                    </a:lnTo>
                    <a:lnTo>
                      <a:pt x="16" y="155"/>
                    </a:lnTo>
                    <a:lnTo>
                      <a:pt x="12" y="159"/>
                    </a:lnTo>
                    <a:lnTo>
                      <a:pt x="12" y="159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2" name="Freeform 95"/>
              <p:cNvSpPr/>
              <p:nvPr/>
            </p:nvSpPr>
            <p:spPr bwMode="auto">
              <a:xfrm>
                <a:off x="3495676" y="5083175"/>
                <a:ext cx="61913" cy="252413"/>
              </a:xfrm>
              <a:custGeom>
                <a:avLst/>
                <a:gdLst>
                  <a:gd name="T0" fmla="*/ 8 w 39"/>
                  <a:gd name="T1" fmla="*/ 0 h 159"/>
                  <a:gd name="T2" fmla="*/ 8 w 39"/>
                  <a:gd name="T3" fmla="*/ 0 h 159"/>
                  <a:gd name="T4" fmla="*/ 39 w 39"/>
                  <a:gd name="T5" fmla="*/ 0 h 159"/>
                  <a:gd name="T6" fmla="*/ 39 w 39"/>
                  <a:gd name="T7" fmla="*/ 0 h 159"/>
                  <a:gd name="T8" fmla="*/ 22 w 39"/>
                  <a:gd name="T9" fmla="*/ 140 h 159"/>
                  <a:gd name="T10" fmla="*/ 22 w 39"/>
                  <a:gd name="T11" fmla="*/ 140 h 159"/>
                  <a:gd name="T12" fmla="*/ 21 w 39"/>
                  <a:gd name="T13" fmla="*/ 145 h 159"/>
                  <a:gd name="T14" fmla="*/ 18 w 39"/>
                  <a:gd name="T15" fmla="*/ 151 h 159"/>
                  <a:gd name="T16" fmla="*/ 14 w 39"/>
                  <a:gd name="T17" fmla="*/ 155 h 159"/>
                  <a:gd name="T18" fmla="*/ 10 w 39"/>
                  <a:gd name="T19" fmla="*/ 159 h 159"/>
                  <a:gd name="T20" fmla="*/ 10 w 39"/>
                  <a:gd name="T21" fmla="*/ 159 h 159"/>
                  <a:gd name="T22" fmla="*/ 0 w 39"/>
                  <a:gd name="T23" fmla="*/ 84 h 159"/>
                  <a:gd name="T24" fmla="*/ 0 w 39"/>
                  <a:gd name="T25" fmla="*/ 84 h 159"/>
                  <a:gd name="T26" fmla="*/ 8 w 39"/>
                  <a:gd name="T27" fmla="*/ 0 h 159"/>
                  <a:gd name="T28" fmla="*/ 8 w 39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9" h="159">
                    <a:moveTo>
                      <a:pt x="8" y="0"/>
                    </a:moveTo>
                    <a:lnTo>
                      <a:pt x="8" y="0"/>
                    </a:lnTo>
                    <a:lnTo>
                      <a:pt x="39" y="0"/>
                    </a:lnTo>
                    <a:lnTo>
                      <a:pt x="39" y="0"/>
                    </a:lnTo>
                    <a:lnTo>
                      <a:pt x="22" y="140"/>
                    </a:lnTo>
                    <a:lnTo>
                      <a:pt x="22" y="140"/>
                    </a:lnTo>
                    <a:lnTo>
                      <a:pt x="21" y="145"/>
                    </a:lnTo>
                    <a:lnTo>
                      <a:pt x="18" y="151"/>
                    </a:lnTo>
                    <a:lnTo>
                      <a:pt x="14" y="155"/>
                    </a:lnTo>
                    <a:lnTo>
                      <a:pt x="10" y="159"/>
                    </a:lnTo>
                    <a:lnTo>
                      <a:pt x="10" y="159"/>
                    </a:lnTo>
                    <a:lnTo>
                      <a:pt x="0" y="84"/>
                    </a:lnTo>
                    <a:lnTo>
                      <a:pt x="0" y="84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3" name="Freeform 96"/>
              <p:cNvSpPr/>
              <p:nvPr/>
            </p:nvSpPr>
            <p:spPr bwMode="auto">
              <a:xfrm>
                <a:off x="3502026" y="5083175"/>
                <a:ext cx="55563" cy="252413"/>
              </a:xfrm>
              <a:custGeom>
                <a:avLst/>
                <a:gdLst>
                  <a:gd name="T0" fmla="*/ 8 w 35"/>
                  <a:gd name="T1" fmla="*/ 0 h 159"/>
                  <a:gd name="T2" fmla="*/ 8 w 35"/>
                  <a:gd name="T3" fmla="*/ 0 h 159"/>
                  <a:gd name="T4" fmla="*/ 35 w 35"/>
                  <a:gd name="T5" fmla="*/ 0 h 159"/>
                  <a:gd name="T6" fmla="*/ 35 w 35"/>
                  <a:gd name="T7" fmla="*/ 0 h 159"/>
                  <a:gd name="T8" fmla="*/ 18 w 35"/>
                  <a:gd name="T9" fmla="*/ 140 h 159"/>
                  <a:gd name="T10" fmla="*/ 18 w 35"/>
                  <a:gd name="T11" fmla="*/ 140 h 159"/>
                  <a:gd name="T12" fmla="*/ 17 w 35"/>
                  <a:gd name="T13" fmla="*/ 145 h 159"/>
                  <a:gd name="T14" fmla="*/ 14 w 35"/>
                  <a:gd name="T15" fmla="*/ 151 h 159"/>
                  <a:gd name="T16" fmla="*/ 11 w 35"/>
                  <a:gd name="T17" fmla="*/ 155 h 159"/>
                  <a:gd name="T18" fmla="*/ 7 w 35"/>
                  <a:gd name="T19" fmla="*/ 159 h 159"/>
                  <a:gd name="T20" fmla="*/ 7 w 35"/>
                  <a:gd name="T21" fmla="*/ 159 h 159"/>
                  <a:gd name="T22" fmla="*/ 0 w 35"/>
                  <a:gd name="T23" fmla="*/ 84 h 159"/>
                  <a:gd name="T24" fmla="*/ 0 w 35"/>
                  <a:gd name="T25" fmla="*/ 84 h 159"/>
                  <a:gd name="T26" fmla="*/ 8 w 35"/>
                  <a:gd name="T27" fmla="*/ 0 h 159"/>
                  <a:gd name="T28" fmla="*/ 8 w 35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5" h="159">
                    <a:moveTo>
                      <a:pt x="8" y="0"/>
                    </a:moveTo>
                    <a:lnTo>
                      <a:pt x="8" y="0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18" y="140"/>
                    </a:lnTo>
                    <a:lnTo>
                      <a:pt x="18" y="140"/>
                    </a:lnTo>
                    <a:lnTo>
                      <a:pt x="17" y="145"/>
                    </a:lnTo>
                    <a:lnTo>
                      <a:pt x="14" y="151"/>
                    </a:lnTo>
                    <a:lnTo>
                      <a:pt x="11" y="155"/>
                    </a:lnTo>
                    <a:lnTo>
                      <a:pt x="7" y="159"/>
                    </a:lnTo>
                    <a:lnTo>
                      <a:pt x="7" y="159"/>
                    </a:lnTo>
                    <a:lnTo>
                      <a:pt x="0" y="84"/>
                    </a:lnTo>
                    <a:lnTo>
                      <a:pt x="0" y="84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4" name="Freeform 97"/>
              <p:cNvSpPr/>
              <p:nvPr/>
            </p:nvSpPr>
            <p:spPr bwMode="auto">
              <a:xfrm>
                <a:off x="3508376" y="5083175"/>
                <a:ext cx="49213" cy="249238"/>
              </a:xfrm>
              <a:custGeom>
                <a:avLst/>
                <a:gdLst>
                  <a:gd name="T0" fmla="*/ 7 w 31"/>
                  <a:gd name="T1" fmla="*/ 0 h 157"/>
                  <a:gd name="T2" fmla="*/ 7 w 31"/>
                  <a:gd name="T3" fmla="*/ 0 h 157"/>
                  <a:gd name="T4" fmla="*/ 31 w 31"/>
                  <a:gd name="T5" fmla="*/ 0 h 157"/>
                  <a:gd name="T6" fmla="*/ 31 w 31"/>
                  <a:gd name="T7" fmla="*/ 0 h 157"/>
                  <a:gd name="T8" fmla="*/ 14 w 31"/>
                  <a:gd name="T9" fmla="*/ 140 h 157"/>
                  <a:gd name="T10" fmla="*/ 14 w 31"/>
                  <a:gd name="T11" fmla="*/ 140 h 157"/>
                  <a:gd name="T12" fmla="*/ 13 w 31"/>
                  <a:gd name="T13" fmla="*/ 145 h 157"/>
                  <a:gd name="T14" fmla="*/ 10 w 31"/>
                  <a:gd name="T15" fmla="*/ 151 h 157"/>
                  <a:gd name="T16" fmla="*/ 7 w 31"/>
                  <a:gd name="T17" fmla="*/ 155 h 157"/>
                  <a:gd name="T18" fmla="*/ 3 w 31"/>
                  <a:gd name="T19" fmla="*/ 157 h 157"/>
                  <a:gd name="T20" fmla="*/ 3 w 31"/>
                  <a:gd name="T21" fmla="*/ 157 h 157"/>
                  <a:gd name="T22" fmla="*/ 0 w 31"/>
                  <a:gd name="T23" fmla="*/ 83 h 157"/>
                  <a:gd name="T24" fmla="*/ 0 w 31"/>
                  <a:gd name="T25" fmla="*/ 83 h 157"/>
                  <a:gd name="T26" fmla="*/ 7 w 31"/>
                  <a:gd name="T27" fmla="*/ 0 h 157"/>
                  <a:gd name="T28" fmla="*/ 7 w 31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1" h="157">
                    <a:moveTo>
                      <a:pt x="7" y="0"/>
                    </a:moveTo>
                    <a:lnTo>
                      <a:pt x="7" y="0"/>
                    </a:lnTo>
                    <a:lnTo>
                      <a:pt x="31" y="0"/>
                    </a:lnTo>
                    <a:lnTo>
                      <a:pt x="31" y="0"/>
                    </a:lnTo>
                    <a:lnTo>
                      <a:pt x="14" y="140"/>
                    </a:lnTo>
                    <a:lnTo>
                      <a:pt x="14" y="140"/>
                    </a:lnTo>
                    <a:lnTo>
                      <a:pt x="13" y="145"/>
                    </a:lnTo>
                    <a:lnTo>
                      <a:pt x="10" y="151"/>
                    </a:lnTo>
                    <a:lnTo>
                      <a:pt x="7" y="155"/>
                    </a:lnTo>
                    <a:lnTo>
                      <a:pt x="3" y="157"/>
                    </a:lnTo>
                    <a:lnTo>
                      <a:pt x="3" y="157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5" name="Freeform 98"/>
              <p:cNvSpPr/>
              <p:nvPr/>
            </p:nvSpPr>
            <p:spPr bwMode="auto">
              <a:xfrm>
                <a:off x="3513138" y="5083175"/>
                <a:ext cx="44450" cy="249238"/>
              </a:xfrm>
              <a:custGeom>
                <a:avLst/>
                <a:gdLst>
                  <a:gd name="T0" fmla="*/ 8 w 28"/>
                  <a:gd name="T1" fmla="*/ 0 h 157"/>
                  <a:gd name="T2" fmla="*/ 8 w 28"/>
                  <a:gd name="T3" fmla="*/ 0 h 157"/>
                  <a:gd name="T4" fmla="*/ 28 w 28"/>
                  <a:gd name="T5" fmla="*/ 0 h 157"/>
                  <a:gd name="T6" fmla="*/ 28 w 28"/>
                  <a:gd name="T7" fmla="*/ 0 h 157"/>
                  <a:gd name="T8" fmla="*/ 11 w 28"/>
                  <a:gd name="T9" fmla="*/ 140 h 157"/>
                  <a:gd name="T10" fmla="*/ 11 w 28"/>
                  <a:gd name="T11" fmla="*/ 140 h 157"/>
                  <a:gd name="T12" fmla="*/ 10 w 28"/>
                  <a:gd name="T13" fmla="*/ 145 h 157"/>
                  <a:gd name="T14" fmla="*/ 7 w 28"/>
                  <a:gd name="T15" fmla="*/ 151 h 157"/>
                  <a:gd name="T16" fmla="*/ 4 w 28"/>
                  <a:gd name="T17" fmla="*/ 155 h 157"/>
                  <a:gd name="T18" fmla="*/ 0 w 28"/>
                  <a:gd name="T19" fmla="*/ 157 h 157"/>
                  <a:gd name="T20" fmla="*/ 0 w 28"/>
                  <a:gd name="T21" fmla="*/ 157 h 157"/>
                  <a:gd name="T22" fmla="*/ 1 w 28"/>
                  <a:gd name="T23" fmla="*/ 82 h 157"/>
                  <a:gd name="T24" fmla="*/ 1 w 28"/>
                  <a:gd name="T25" fmla="*/ 82 h 157"/>
                  <a:gd name="T26" fmla="*/ 8 w 28"/>
                  <a:gd name="T27" fmla="*/ 0 h 157"/>
                  <a:gd name="T28" fmla="*/ 8 w 28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157">
                    <a:moveTo>
                      <a:pt x="8" y="0"/>
                    </a:moveTo>
                    <a:lnTo>
                      <a:pt x="8" y="0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1" y="140"/>
                    </a:lnTo>
                    <a:lnTo>
                      <a:pt x="11" y="140"/>
                    </a:lnTo>
                    <a:lnTo>
                      <a:pt x="10" y="145"/>
                    </a:lnTo>
                    <a:lnTo>
                      <a:pt x="7" y="151"/>
                    </a:lnTo>
                    <a:lnTo>
                      <a:pt x="4" y="155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1" y="82"/>
                    </a:lnTo>
                    <a:lnTo>
                      <a:pt x="1" y="82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6" name="Freeform 99"/>
              <p:cNvSpPr/>
              <p:nvPr/>
            </p:nvSpPr>
            <p:spPr bwMode="auto">
              <a:xfrm>
                <a:off x="3513138" y="5083175"/>
                <a:ext cx="44450" cy="249238"/>
              </a:xfrm>
              <a:custGeom>
                <a:avLst/>
                <a:gdLst>
                  <a:gd name="T0" fmla="*/ 12 w 28"/>
                  <a:gd name="T1" fmla="*/ 0 h 157"/>
                  <a:gd name="T2" fmla="*/ 12 w 28"/>
                  <a:gd name="T3" fmla="*/ 0 h 157"/>
                  <a:gd name="T4" fmla="*/ 28 w 28"/>
                  <a:gd name="T5" fmla="*/ 0 h 157"/>
                  <a:gd name="T6" fmla="*/ 28 w 28"/>
                  <a:gd name="T7" fmla="*/ 0 h 157"/>
                  <a:gd name="T8" fmla="*/ 11 w 28"/>
                  <a:gd name="T9" fmla="*/ 140 h 157"/>
                  <a:gd name="T10" fmla="*/ 11 w 28"/>
                  <a:gd name="T11" fmla="*/ 140 h 157"/>
                  <a:gd name="T12" fmla="*/ 10 w 28"/>
                  <a:gd name="T13" fmla="*/ 145 h 157"/>
                  <a:gd name="T14" fmla="*/ 8 w 28"/>
                  <a:gd name="T15" fmla="*/ 149 h 157"/>
                  <a:gd name="T16" fmla="*/ 4 w 28"/>
                  <a:gd name="T17" fmla="*/ 155 h 157"/>
                  <a:gd name="T18" fmla="*/ 0 w 28"/>
                  <a:gd name="T19" fmla="*/ 157 h 157"/>
                  <a:gd name="T20" fmla="*/ 0 w 28"/>
                  <a:gd name="T21" fmla="*/ 157 h 157"/>
                  <a:gd name="T22" fmla="*/ 5 w 28"/>
                  <a:gd name="T23" fmla="*/ 80 h 157"/>
                  <a:gd name="T24" fmla="*/ 5 w 28"/>
                  <a:gd name="T25" fmla="*/ 80 h 157"/>
                  <a:gd name="T26" fmla="*/ 12 w 28"/>
                  <a:gd name="T27" fmla="*/ 0 h 157"/>
                  <a:gd name="T28" fmla="*/ 12 w 28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157">
                    <a:moveTo>
                      <a:pt x="12" y="0"/>
                    </a:moveTo>
                    <a:lnTo>
                      <a:pt x="12" y="0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1" y="140"/>
                    </a:lnTo>
                    <a:lnTo>
                      <a:pt x="11" y="140"/>
                    </a:lnTo>
                    <a:lnTo>
                      <a:pt x="10" y="145"/>
                    </a:lnTo>
                    <a:lnTo>
                      <a:pt x="8" y="149"/>
                    </a:lnTo>
                    <a:lnTo>
                      <a:pt x="4" y="155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5" y="80"/>
                    </a:lnTo>
                    <a:lnTo>
                      <a:pt x="5" y="80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7" name="Freeform 100"/>
              <p:cNvSpPr/>
              <p:nvPr/>
            </p:nvSpPr>
            <p:spPr bwMode="auto">
              <a:xfrm>
                <a:off x="3514726" y="5083175"/>
                <a:ext cx="42863" cy="249238"/>
              </a:xfrm>
              <a:custGeom>
                <a:avLst/>
                <a:gdLst>
                  <a:gd name="T0" fmla="*/ 15 w 27"/>
                  <a:gd name="T1" fmla="*/ 0 h 157"/>
                  <a:gd name="T2" fmla="*/ 27 w 27"/>
                  <a:gd name="T3" fmla="*/ 0 h 157"/>
                  <a:gd name="T4" fmla="*/ 10 w 27"/>
                  <a:gd name="T5" fmla="*/ 140 h 157"/>
                  <a:gd name="T6" fmla="*/ 10 w 27"/>
                  <a:gd name="T7" fmla="*/ 140 h 157"/>
                  <a:gd name="T8" fmla="*/ 9 w 27"/>
                  <a:gd name="T9" fmla="*/ 145 h 157"/>
                  <a:gd name="T10" fmla="*/ 7 w 27"/>
                  <a:gd name="T11" fmla="*/ 149 h 157"/>
                  <a:gd name="T12" fmla="*/ 3 w 27"/>
                  <a:gd name="T13" fmla="*/ 153 h 157"/>
                  <a:gd name="T14" fmla="*/ 0 w 27"/>
                  <a:gd name="T15" fmla="*/ 157 h 157"/>
                  <a:gd name="T16" fmla="*/ 15 w 27"/>
                  <a:gd name="T17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57">
                    <a:moveTo>
                      <a:pt x="15" y="0"/>
                    </a:moveTo>
                    <a:lnTo>
                      <a:pt x="27" y="0"/>
                    </a:lnTo>
                    <a:lnTo>
                      <a:pt x="10" y="140"/>
                    </a:lnTo>
                    <a:lnTo>
                      <a:pt x="10" y="140"/>
                    </a:lnTo>
                    <a:lnTo>
                      <a:pt x="9" y="145"/>
                    </a:lnTo>
                    <a:lnTo>
                      <a:pt x="7" y="149"/>
                    </a:lnTo>
                    <a:lnTo>
                      <a:pt x="3" y="153"/>
                    </a:lnTo>
                    <a:lnTo>
                      <a:pt x="0" y="157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8" name="Freeform 108"/>
              <p:cNvSpPr/>
              <p:nvPr/>
            </p:nvSpPr>
            <p:spPr bwMode="auto">
              <a:xfrm>
                <a:off x="2687638" y="4930775"/>
                <a:ext cx="47625" cy="55563"/>
              </a:xfrm>
              <a:custGeom>
                <a:avLst/>
                <a:gdLst>
                  <a:gd name="T0" fmla="*/ 30 w 30"/>
                  <a:gd name="T1" fmla="*/ 2 h 35"/>
                  <a:gd name="T2" fmla="*/ 30 w 30"/>
                  <a:gd name="T3" fmla="*/ 2 h 35"/>
                  <a:gd name="T4" fmla="*/ 27 w 30"/>
                  <a:gd name="T5" fmla="*/ 14 h 35"/>
                  <a:gd name="T6" fmla="*/ 23 w 30"/>
                  <a:gd name="T7" fmla="*/ 30 h 35"/>
                  <a:gd name="T8" fmla="*/ 23 w 30"/>
                  <a:gd name="T9" fmla="*/ 30 h 35"/>
                  <a:gd name="T10" fmla="*/ 20 w 30"/>
                  <a:gd name="T11" fmla="*/ 34 h 35"/>
                  <a:gd name="T12" fmla="*/ 19 w 30"/>
                  <a:gd name="T13" fmla="*/ 35 h 35"/>
                  <a:gd name="T14" fmla="*/ 16 w 30"/>
                  <a:gd name="T15" fmla="*/ 34 h 35"/>
                  <a:gd name="T16" fmla="*/ 14 w 30"/>
                  <a:gd name="T17" fmla="*/ 31 h 35"/>
                  <a:gd name="T18" fmla="*/ 11 w 30"/>
                  <a:gd name="T19" fmla="*/ 26 h 35"/>
                  <a:gd name="T20" fmla="*/ 0 w 30"/>
                  <a:gd name="T21" fmla="*/ 7 h 35"/>
                  <a:gd name="T22" fmla="*/ 0 w 30"/>
                  <a:gd name="T23" fmla="*/ 7 h 35"/>
                  <a:gd name="T24" fmla="*/ 3 w 30"/>
                  <a:gd name="T25" fmla="*/ 6 h 35"/>
                  <a:gd name="T26" fmla="*/ 8 w 30"/>
                  <a:gd name="T27" fmla="*/ 2 h 35"/>
                  <a:gd name="T28" fmla="*/ 12 w 30"/>
                  <a:gd name="T29" fmla="*/ 0 h 35"/>
                  <a:gd name="T30" fmla="*/ 18 w 30"/>
                  <a:gd name="T31" fmla="*/ 0 h 35"/>
                  <a:gd name="T32" fmla="*/ 23 w 30"/>
                  <a:gd name="T33" fmla="*/ 0 h 35"/>
                  <a:gd name="T34" fmla="*/ 30 w 30"/>
                  <a:gd name="T35" fmla="*/ 2 h 35"/>
                  <a:gd name="T36" fmla="*/ 30 w 30"/>
                  <a:gd name="T37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" h="35">
                    <a:moveTo>
                      <a:pt x="30" y="2"/>
                    </a:moveTo>
                    <a:lnTo>
                      <a:pt x="30" y="2"/>
                    </a:lnTo>
                    <a:lnTo>
                      <a:pt x="27" y="14"/>
                    </a:lnTo>
                    <a:lnTo>
                      <a:pt x="23" y="30"/>
                    </a:lnTo>
                    <a:lnTo>
                      <a:pt x="23" y="30"/>
                    </a:lnTo>
                    <a:lnTo>
                      <a:pt x="20" y="34"/>
                    </a:lnTo>
                    <a:lnTo>
                      <a:pt x="19" y="35"/>
                    </a:lnTo>
                    <a:lnTo>
                      <a:pt x="16" y="34"/>
                    </a:lnTo>
                    <a:lnTo>
                      <a:pt x="14" y="31"/>
                    </a:lnTo>
                    <a:lnTo>
                      <a:pt x="11" y="26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6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30" y="2"/>
                    </a:lnTo>
                    <a:lnTo>
                      <a:pt x="30" y="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7" name="组合 215"/>
            <p:cNvGrpSpPr/>
            <p:nvPr/>
          </p:nvGrpSpPr>
          <p:grpSpPr>
            <a:xfrm>
              <a:off x="2205158" y="4428322"/>
              <a:ext cx="149987" cy="444079"/>
              <a:chOff x="2555876" y="4340225"/>
              <a:chExt cx="203200" cy="601663"/>
            </a:xfrm>
            <a:grpFill/>
          </p:grpSpPr>
          <p:sp>
            <p:nvSpPr>
              <p:cNvPr id="108" name="Freeform 105"/>
              <p:cNvSpPr/>
              <p:nvPr/>
            </p:nvSpPr>
            <p:spPr bwMode="auto">
              <a:xfrm>
                <a:off x="2582863" y="4424363"/>
                <a:ext cx="176213" cy="517525"/>
              </a:xfrm>
              <a:custGeom>
                <a:avLst/>
                <a:gdLst>
                  <a:gd name="T0" fmla="*/ 35 w 111"/>
                  <a:gd name="T1" fmla="*/ 266 h 326"/>
                  <a:gd name="T2" fmla="*/ 66 w 111"/>
                  <a:gd name="T3" fmla="*/ 326 h 326"/>
                  <a:gd name="T4" fmla="*/ 94 w 111"/>
                  <a:gd name="T5" fmla="*/ 322 h 326"/>
                  <a:gd name="T6" fmla="*/ 111 w 111"/>
                  <a:gd name="T7" fmla="*/ 256 h 326"/>
                  <a:gd name="T8" fmla="*/ 76 w 111"/>
                  <a:gd name="T9" fmla="*/ 0 h 326"/>
                  <a:gd name="T10" fmla="*/ 0 w 111"/>
                  <a:gd name="T11" fmla="*/ 11 h 326"/>
                  <a:gd name="T12" fmla="*/ 35 w 111"/>
                  <a:gd name="T13" fmla="*/ 266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" h="326">
                    <a:moveTo>
                      <a:pt x="35" y="266"/>
                    </a:moveTo>
                    <a:lnTo>
                      <a:pt x="66" y="326"/>
                    </a:lnTo>
                    <a:lnTo>
                      <a:pt x="94" y="322"/>
                    </a:lnTo>
                    <a:lnTo>
                      <a:pt x="111" y="256"/>
                    </a:lnTo>
                    <a:lnTo>
                      <a:pt x="76" y="0"/>
                    </a:lnTo>
                    <a:lnTo>
                      <a:pt x="0" y="11"/>
                    </a:lnTo>
                    <a:lnTo>
                      <a:pt x="35" y="26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9" name="Freeform 106"/>
              <p:cNvSpPr/>
              <p:nvPr/>
            </p:nvSpPr>
            <p:spPr bwMode="auto">
              <a:xfrm>
                <a:off x="2576513" y="4340225"/>
                <a:ext cx="127000" cy="146050"/>
              </a:xfrm>
              <a:custGeom>
                <a:avLst/>
                <a:gdLst>
                  <a:gd name="T0" fmla="*/ 4 w 80"/>
                  <a:gd name="T1" fmla="*/ 59 h 92"/>
                  <a:gd name="T2" fmla="*/ 4 w 80"/>
                  <a:gd name="T3" fmla="*/ 59 h 92"/>
                  <a:gd name="T4" fmla="*/ 5 w 80"/>
                  <a:gd name="T5" fmla="*/ 66 h 92"/>
                  <a:gd name="T6" fmla="*/ 9 w 80"/>
                  <a:gd name="T7" fmla="*/ 73 h 92"/>
                  <a:gd name="T8" fmla="*/ 13 w 80"/>
                  <a:gd name="T9" fmla="*/ 80 h 92"/>
                  <a:gd name="T10" fmla="*/ 19 w 80"/>
                  <a:gd name="T11" fmla="*/ 84 h 92"/>
                  <a:gd name="T12" fmla="*/ 24 w 80"/>
                  <a:gd name="T13" fmla="*/ 88 h 92"/>
                  <a:gd name="T14" fmla="*/ 31 w 80"/>
                  <a:gd name="T15" fmla="*/ 91 h 92"/>
                  <a:gd name="T16" fmla="*/ 39 w 80"/>
                  <a:gd name="T17" fmla="*/ 92 h 92"/>
                  <a:gd name="T18" fmla="*/ 46 w 80"/>
                  <a:gd name="T19" fmla="*/ 92 h 92"/>
                  <a:gd name="T20" fmla="*/ 47 w 80"/>
                  <a:gd name="T21" fmla="*/ 92 h 92"/>
                  <a:gd name="T22" fmla="*/ 47 w 80"/>
                  <a:gd name="T23" fmla="*/ 92 h 92"/>
                  <a:gd name="T24" fmla="*/ 55 w 80"/>
                  <a:gd name="T25" fmla="*/ 89 h 92"/>
                  <a:gd name="T26" fmla="*/ 62 w 80"/>
                  <a:gd name="T27" fmla="*/ 87 h 92"/>
                  <a:gd name="T28" fmla="*/ 67 w 80"/>
                  <a:gd name="T29" fmla="*/ 82 h 92"/>
                  <a:gd name="T30" fmla="*/ 71 w 80"/>
                  <a:gd name="T31" fmla="*/ 77 h 92"/>
                  <a:gd name="T32" fmla="*/ 75 w 80"/>
                  <a:gd name="T33" fmla="*/ 70 h 92"/>
                  <a:gd name="T34" fmla="*/ 78 w 80"/>
                  <a:gd name="T35" fmla="*/ 64 h 92"/>
                  <a:gd name="T36" fmla="*/ 80 w 80"/>
                  <a:gd name="T37" fmla="*/ 57 h 92"/>
                  <a:gd name="T38" fmla="*/ 80 w 80"/>
                  <a:gd name="T39" fmla="*/ 49 h 92"/>
                  <a:gd name="T40" fmla="*/ 75 w 80"/>
                  <a:gd name="T41" fmla="*/ 15 h 92"/>
                  <a:gd name="T42" fmla="*/ 75 w 80"/>
                  <a:gd name="T43" fmla="*/ 15 h 92"/>
                  <a:gd name="T44" fmla="*/ 73 w 80"/>
                  <a:gd name="T45" fmla="*/ 8 h 92"/>
                  <a:gd name="T46" fmla="*/ 70 w 80"/>
                  <a:gd name="T47" fmla="*/ 4 h 92"/>
                  <a:gd name="T48" fmla="*/ 66 w 80"/>
                  <a:gd name="T49" fmla="*/ 1 h 92"/>
                  <a:gd name="T50" fmla="*/ 62 w 80"/>
                  <a:gd name="T51" fmla="*/ 0 h 92"/>
                  <a:gd name="T52" fmla="*/ 50 w 80"/>
                  <a:gd name="T53" fmla="*/ 1 h 92"/>
                  <a:gd name="T54" fmla="*/ 35 w 80"/>
                  <a:gd name="T55" fmla="*/ 3 h 92"/>
                  <a:gd name="T56" fmla="*/ 35 w 80"/>
                  <a:gd name="T57" fmla="*/ 3 h 92"/>
                  <a:gd name="T58" fmla="*/ 35 w 80"/>
                  <a:gd name="T59" fmla="*/ 3 h 92"/>
                  <a:gd name="T60" fmla="*/ 20 w 80"/>
                  <a:gd name="T61" fmla="*/ 5 h 92"/>
                  <a:gd name="T62" fmla="*/ 8 w 80"/>
                  <a:gd name="T63" fmla="*/ 7 h 92"/>
                  <a:gd name="T64" fmla="*/ 4 w 80"/>
                  <a:gd name="T65" fmla="*/ 9 h 92"/>
                  <a:gd name="T66" fmla="*/ 1 w 80"/>
                  <a:gd name="T67" fmla="*/ 13 h 92"/>
                  <a:gd name="T68" fmla="*/ 0 w 80"/>
                  <a:gd name="T69" fmla="*/ 17 h 92"/>
                  <a:gd name="T70" fmla="*/ 0 w 80"/>
                  <a:gd name="T71" fmla="*/ 24 h 92"/>
                  <a:gd name="T72" fmla="*/ 4 w 80"/>
                  <a:gd name="T73" fmla="*/ 5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0" h="92">
                    <a:moveTo>
                      <a:pt x="4" y="59"/>
                    </a:moveTo>
                    <a:lnTo>
                      <a:pt x="4" y="59"/>
                    </a:lnTo>
                    <a:lnTo>
                      <a:pt x="5" y="66"/>
                    </a:lnTo>
                    <a:lnTo>
                      <a:pt x="9" y="73"/>
                    </a:lnTo>
                    <a:lnTo>
                      <a:pt x="13" y="80"/>
                    </a:lnTo>
                    <a:lnTo>
                      <a:pt x="19" y="84"/>
                    </a:lnTo>
                    <a:lnTo>
                      <a:pt x="24" y="88"/>
                    </a:lnTo>
                    <a:lnTo>
                      <a:pt x="31" y="91"/>
                    </a:lnTo>
                    <a:lnTo>
                      <a:pt x="39" y="92"/>
                    </a:lnTo>
                    <a:lnTo>
                      <a:pt x="46" y="92"/>
                    </a:lnTo>
                    <a:lnTo>
                      <a:pt x="47" y="92"/>
                    </a:lnTo>
                    <a:lnTo>
                      <a:pt x="47" y="92"/>
                    </a:lnTo>
                    <a:lnTo>
                      <a:pt x="55" y="89"/>
                    </a:lnTo>
                    <a:lnTo>
                      <a:pt x="62" y="87"/>
                    </a:lnTo>
                    <a:lnTo>
                      <a:pt x="67" y="82"/>
                    </a:lnTo>
                    <a:lnTo>
                      <a:pt x="71" y="77"/>
                    </a:lnTo>
                    <a:lnTo>
                      <a:pt x="75" y="70"/>
                    </a:lnTo>
                    <a:lnTo>
                      <a:pt x="78" y="64"/>
                    </a:lnTo>
                    <a:lnTo>
                      <a:pt x="80" y="57"/>
                    </a:lnTo>
                    <a:lnTo>
                      <a:pt x="80" y="49"/>
                    </a:lnTo>
                    <a:lnTo>
                      <a:pt x="75" y="15"/>
                    </a:lnTo>
                    <a:lnTo>
                      <a:pt x="75" y="15"/>
                    </a:lnTo>
                    <a:lnTo>
                      <a:pt x="73" y="8"/>
                    </a:lnTo>
                    <a:lnTo>
                      <a:pt x="70" y="4"/>
                    </a:lnTo>
                    <a:lnTo>
                      <a:pt x="66" y="1"/>
                    </a:lnTo>
                    <a:lnTo>
                      <a:pt x="62" y="0"/>
                    </a:lnTo>
                    <a:lnTo>
                      <a:pt x="50" y="1"/>
                    </a:lnTo>
                    <a:lnTo>
                      <a:pt x="35" y="3"/>
                    </a:lnTo>
                    <a:lnTo>
                      <a:pt x="35" y="3"/>
                    </a:lnTo>
                    <a:lnTo>
                      <a:pt x="35" y="3"/>
                    </a:lnTo>
                    <a:lnTo>
                      <a:pt x="20" y="5"/>
                    </a:lnTo>
                    <a:lnTo>
                      <a:pt x="8" y="7"/>
                    </a:lnTo>
                    <a:lnTo>
                      <a:pt x="4" y="9"/>
                    </a:lnTo>
                    <a:lnTo>
                      <a:pt x="1" y="13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4" y="5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0" name="Freeform 107"/>
              <p:cNvSpPr/>
              <p:nvPr/>
            </p:nvSpPr>
            <p:spPr bwMode="auto">
              <a:xfrm>
                <a:off x="2571751" y="4389438"/>
                <a:ext cx="150813" cy="144463"/>
              </a:xfrm>
              <a:custGeom>
                <a:avLst/>
                <a:gdLst>
                  <a:gd name="T0" fmla="*/ 11 w 95"/>
                  <a:gd name="T1" fmla="*/ 91 h 91"/>
                  <a:gd name="T2" fmla="*/ 95 w 95"/>
                  <a:gd name="T3" fmla="*/ 80 h 91"/>
                  <a:gd name="T4" fmla="*/ 84 w 95"/>
                  <a:gd name="T5" fmla="*/ 0 h 91"/>
                  <a:gd name="T6" fmla="*/ 0 w 95"/>
                  <a:gd name="T7" fmla="*/ 11 h 91"/>
                  <a:gd name="T8" fmla="*/ 11 w 95"/>
                  <a:gd name="T9" fmla="*/ 9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" h="91">
                    <a:moveTo>
                      <a:pt x="11" y="91"/>
                    </a:moveTo>
                    <a:lnTo>
                      <a:pt x="95" y="80"/>
                    </a:lnTo>
                    <a:lnTo>
                      <a:pt x="84" y="0"/>
                    </a:lnTo>
                    <a:lnTo>
                      <a:pt x="0" y="11"/>
                    </a:lnTo>
                    <a:lnTo>
                      <a:pt x="11" y="9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1" name="Freeform 109"/>
              <p:cNvSpPr/>
              <p:nvPr/>
            </p:nvSpPr>
            <p:spPr bwMode="auto">
              <a:xfrm>
                <a:off x="2555876" y="4430713"/>
                <a:ext cx="44450" cy="260350"/>
              </a:xfrm>
              <a:custGeom>
                <a:avLst/>
                <a:gdLst>
                  <a:gd name="T0" fmla="*/ 21 w 28"/>
                  <a:gd name="T1" fmla="*/ 0 h 164"/>
                  <a:gd name="T2" fmla="*/ 21 w 28"/>
                  <a:gd name="T3" fmla="*/ 0 h 164"/>
                  <a:gd name="T4" fmla="*/ 11 w 28"/>
                  <a:gd name="T5" fmla="*/ 7 h 164"/>
                  <a:gd name="T6" fmla="*/ 5 w 28"/>
                  <a:gd name="T7" fmla="*/ 13 h 164"/>
                  <a:gd name="T8" fmla="*/ 2 w 28"/>
                  <a:gd name="T9" fmla="*/ 17 h 164"/>
                  <a:gd name="T10" fmla="*/ 0 w 28"/>
                  <a:gd name="T11" fmla="*/ 20 h 164"/>
                  <a:gd name="T12" fmla="*/ 0 w 28"/>
                  <a:gd name="T13" fmla="*/ 20 h 164"/>
                  <a:gd name="T14" fmla="*/ 3 w 28"/>
                  <a:gd name="T15" fmla="*/ 44 h 164"/>
                  <a:gd name="T16" fmla="*/ 9 w 28"/>
                  <a:gd name="T17" fmla="*/ 90 h 164"/>
                  <a:gd name="T18" fmla="*/ 18 w 28"/>
                  <a:gd name="T19" fmla="*/ 154 h 164"/>
                  <a:gd name="T20" fmla="*/ 18 w 28"/>
                  <a:gd name="T21" fmla="*/ 154 h 164"/>
                  <a:gd name="T22" fmla="*/ 17 w 28"/>
                  <a:gd name="T23" fmla="*/ 155 h 164"/>
                  <a:gd name="T24" fmla="*/ 18 w 28"/>
                  <a:gd name="T25" fmla="*/ 160 h 164"/>
                  <a:gd name="T26" fmla="*/ 19 w 28"/>
                  <a:gd name="T27" fmla="*/ 161 h 164"/>
                  <a:gd name="T28" fmla="*/ 21 w 28"/>
                  <a:gd name="T29" fmla="*/ 162 h 164"/>
                  <a:gd name="T30" fmla="*/ 23 w 28"/>
                  <a:gd name="T31" fmla="*/ 164 h 164"/>
                  <a:gd name="T32" fmla="*/ 28 w 28"/>
                  <a:gd name="T33" fmla="*/ 164 h 164"/>
                  <a:gd name="T34" fmla="*/ 13 w 28"/>
                  <a:gd name="T35" fmla="*/ 58 h 164"/>
                  <a:gd name="T36" fmla="*/ 19 w 28"/>
                  <a:gd name="T37" fmla="*/ 44 h 164"/>
                  <a:gd name="T38" fmla="*/ 21 w 28"/>
                  <a:gd name="T39" fmla="*/ 0 h 164"/>
                  <a:gd name="T40" fmla="*/ 21 w 28"/>
                  <a:gd name="T4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" h="164">
                    <a:moveTo>
                      <a:pt x="21" y="0"/>
                    </a:moveTo>
                    <a:lnTo>
                      <a:pt x="21" y="0"/>
                    </a:lnTo>
                    <a:lnTo>
                      <a:pt x="11" y="7"/>
                    </a:lnTo>
                    <a:lnTo>
                      <a:pt x="5" y="13"/>
                    </a:lnTo>
                    <a:lnTo>
                      <a:pt x="2" y="17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3" y="44"/>
                    </a:lnTo>
                    <a:lnTo>
                      <a:pt x="9" y="90"/>
                    </a:lnTo>
                    <a:lnTo>
                      <a:pt x="18" y="154"/>
                    </a:lnTo>
                    <a:lnTo>
                      <a:pt x="18" y="154"/>
                    </a:lnTo>
                    <a:lnTo>
                      <a:pt x="17" y="155"/>
                    </a:lnTo>
                    <a:lnTo>
                      <a:pt x="18" y="160"/>
                    </a:lnTo>
                    <a:lnTo>
                      <a:pt x="19" y="161"/>
                    </a:lnTo>
                    <a:lnTo>
                      <a:pt x="21" y="162"/>
                    </a:lnTo>
                    <a:lnTo>
                      <a:pt x="23" y="164"/>
                    </a:lnTo>
                    <a:lnTo>
                      <a:pt x="28" y="164"/>
                    </a:lnTo>
                    <a:lnTo>
                      <a:pt x="13" y="58"/>
                    </a:lnTo>
                    <a:lnTo>
                      <a:pt x="19" y="44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0" name="组合 220"/>
            <p:cNvGrpSpPr/>
            <p:nvPr/>
          </p:nvGrpSpPr>
          <p:grpSpPr>
            <a:xfrm>
              <a:off x="2547318" y="4433008"/>
              <a:ext cx="588231" cy="452281"/>
              <a:chOff x="3019426" y="4346575"/>
              <a:chExt cx="796925" cy="612776"/>
            </a:xfrm>
            <a:grpFill/>
          </p:grpSpPr>
          <p:sp>
            <p:nvSpPr>
              <p:cNvPr id="102" name="Freeform 110"/>
              <p:cNvSpPr/>
              <p:nvPr/>
            </p:nvSpPr>
            <p:spPr bwMode="auto">
              <a:xfrm>
                <a:off x="3040063" y="4346575"/>
                <a:ext cx="776288" cy="347663"/>
              </a:xfrm>
              <a:custGeom>
                <a:avLst/>
                <a:gdLst>
                  <a:gd name="T0" fmla="*/ 247 w 489"/>
                  <a:gd name="T1" fmla="*/ 219 h 219"/>
                  <a:gd name="T2" fmla="*/ 489 w 489"/>
                  <a:gd name="T3" fmla="*/ 110 h 219"/>
                  <a:gd name="T4" fmla="*/ 240 w 489"/>
                  <a:gd name="T5" fmla="*/ 0 h 219"/>
                  <a:gd name="T6" fmla="*/ 0 w 489"/>
                  <a:gd name="T7" fmla="*/ 107 h 219"/>
                  <a:gd name="T8" fmla="*/ 247 w 489"/>
                  <a:gd name="T9" fmla="*/ 21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9" h="219">
                    <a:moveTo>
                      <a:pt x="247" y="219"/>
                    </a:moveTo>
                    <a:lnTo>
                      <a:pt x="489" y="110"/>
                    </a:lnTo>
                    <a:lnTo>
                      <a:pt x="240" y="0"/>
                    </a:lnTo>
                    <a:lnTo>
                      <a:pt x="0" y="107"/>
                    </a:lnTo>
                    <a:lnTo>
                      <a:pt x="247" y="21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3" name="Rectangle 111"/>
              <p:cNvSpPr>
                <a:spLocks noChangeArrowheads="1"/>
              </p:cNvSpPr>
              <p:nvPr/>
            </p:nvSpPr>
            <p:spPr bwMode="auto">
              <a:xfrm>
                <a:off x="3049588" y="4510088"/>
                <a:ext cx="22225" cy="25558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4" name="Freeform 112"/>
              <p:cNvSpPr/>
              <p:nvPr/>
            </p:nvSpPr>
            <p:spPr bwMode="auto">
              <a:xfrm>
                <a:off x="3022601" y="4735513"/>
                <a:ext cx="76200" cy="77788"/>
              </a:xfrm>
              <a:custGeom>
                <a:avLst/>
                <a:gdLst>
                  <a:gd name="T0" fmla="*/ 0 w 48"/>
                  <a:gd name="T1" fmla="*/ 24 h 49"/>
                  <a:gd name="T2" fmla="*/ 0 w 48"/>
                  <a:gd name="T3" fmla="*/ 24 h 49"/>
                  <a:gd name="T4" fmla="*/ 0 w 48"/>
                  <a:gd name="T5" fmla="*/ 20 h 49"/>
                  <a:gd name="T6" fmla="*/ 2 w 48"/>
                  <a:gd name="T7" fmla="*/ 15 h 49"/>
                  <a:gd name="T8" fmla="*/ 4 w 48"/>
                  <a:gd name="T9" fmla="*/ 11 h 49"/>
                  <a:gd name="T10" fmla="*/ 7 w 48"/>
                  <a:gd name="T11" fmla="*/ 8 h 49"/>
                  <a:gd name="T12" fmla="*/ 11 w 48"/>
                  <a:gd name="T13" fmla="*/ 4 h 49"/>
                  <a:gd name="T14" fmla="*/ 15 w 48"/>
                  <a:gd name="T15" fmla="*/ 3 h 49"/>
                  <a:gd name="T16" fmla="*/ 19 w 48"/>
                  <a:gd name="T17" fmla="*/ 1 h 49"/>
                  <a:gd name="T18" fmla="*/ 25 w 48"/>
                  <a:gd name="T19" fmla="*/ 0 h 49"/>
                  <a:gd name="T20" fmla="*/ 25 w 48"/>
                  <a:gd name="T21" fmla="*/ 0 h 49"/>
                  <a:gd name="T22" fmla="*/ 29 w 48"/>
                  <a:gd name="T23" fmla="*/ 1 h 49"/>
                  <a:gd name="T24" fmla="*/ 34 w 48"/>
                  <a:gd name="T25" fmla="*/ 3 h 49"/>
                  <a:gd name="T26" fmla="*/ 38 w 48"/>
                  <a:gd name="T27" fmla="*/ 4 h 49"/>
                  <a:gd name="T28" fmla="*/ 41 w 48"/>
                  <a:gd name="T29" fmla="*/ 8 h 49"/>
                  <a:gd name="T30" fmla="*/ 44 w 48"/>
                  <a:gd name="T31" fmla="*/ 11 h 49"/>
                  <a:gd name="T32" fmla="*/ 46 w 48"/>
                  <a:gd name="T33" fmla="*/ 15 h 49"/>
                  <a:gd name="T34" fmla="*/ 48 w 48"/>
                  <a:gd name="T35" fmla="*/ 20 h 49"/>
                  <a:gd name="T36" fmla="*/ 48 w 48"/>
                  <a:gd name="T37" fmla="*/ 24 h 49"/>
                  <a:gd name="T38" fmla="*/ 48 w 48"/>
                  <a:gd name="T39" fmla="*/ 24 h 49"/>
                  <a:gd name="T40" fmla="*/ 48 w 48"/>
                  <a:gd name="T41" fmla="*/ 30 h 49"/>
                  <a:gd name="T42" fmla="*/ 46 w 48"/>
                  <a:gd name="T43" fmla="*/ 34 h 49"/>
                  <a:gd name="T44" fmla="*/ 44 w 48"/>
                  <a:gd name="T45" fmla="*/ 38 h 49"/>
                  <a:gd name="T46" fmla="*/ 41 w 48"/>
                  <a:gd name="T47" fmla="*/ 42 h 49"/>
                  <a:gd name="T48" fmla="*/ 38 w 48"/>
                  <a:gd name="T49" fmla="*/ 45 h 49"/>
                  <a:gd name="T50" fmla="*/ 34 w 48"/>
                  <a:gd name="T51" fmla="*/ 47 h 49"/>
                  <a:gd name="T52" fmla="*/ 29 w 48"/>
                  <a:gd name="T53" fmla="*/ 49 h 49"/>
                  <a:gd name="T54" fmla="*/ 25 w 48"/>
                  <a:gd name="T55" fmla="*/ 49 h 49"/>
                  <a:gd name="T56" fmla="*/ 25 w 48"/>
                  <a:gd name="T57" fmla="*/ 49 h 49"/>
                  <a:gd name="T58" fmla="*/ 19 w 48"/>
                  <a:gd name="T59" fmla="*/ 49 h 49"/>
                  <a:gd name="T60" fmla="*/ 15 w 48"/>
                  <a:gd name="T61" fmla="*/ 47 h 49"/>
                  <a:gd name="T62" fmla="*/ 11 w 48"/>
                  <a:gd name="T63" fmla="*/ 45 h 49"/>
                  <a:gd name="T64" fmla="*/ 7 w 48"/>
                  <a:gd name="T65" fmla="*/ 42 h 49"/>
                  <a:gd name="T66" fmla="*/ 4 w 48"/>
                  <a:gd name="T67" fmla="*/ 38 h 49"/>
                  <a:gd name="T68" fmla="*/ 2 w 48"/>
                  <a:gd name="T69" fmla="*/ 34 h 49"/>
                  <a:gd name="T70" fmla="*/ 0 w 48"/>
                  <a:gd name="T71" fmla="*/ 30 h 49"/>
                  <a:gd name="T72" fmla="*/ 0 w 48"/>
                  <a:gd name="T73" fmla="*/ 24 h 49"/>
                  <a:gd name="T74" fmla="*/ 0 w 48"/>
                  <a:gd name="T75" fmla="*/ 2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8" h="49">
                    <a:moveTo>
                      <a:pt x="0" y="24"/>
                    </a:moveTo>
                    <a:lnTo>
                      <a:pt x="0" y="24"/>
                    </a:lnTo>
                    <a:lnTo>
                      <a:pt x="0" y="20"/>
                    </a:lnTo>
                    <a:lnTo>
                      <a:pt x="2" y="15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3"/>
                    </a:lnTo>
                    <a:lnTo>
                      <a:pt x="19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29" y="1"/>
                    </a:lnTo>
                    <a:lnTo>
                      <a:pt x="34" y="3"/>
                    </a:lnTo>
                    <a:lnTo>
                      <a:pt x="38" y="4"/>
                    </a:lnTo>
                    <a:lnTo>
                      <a:pt x="41" y="8"/>
                    </a:lnTo>
                    <a:lnTo>
                      <a:pt x="44" y="11"/>
                    </a:lnTo>
                    <a:lnTo>
                      <a:pt x="46" y="15"/>
                    </a:lnTo>
                    <a:lnTo>
                      <a:pt x="48" y="20"/>
                    </a:lnTo>
                    <a:lnTo>
                      <a:pt x="48" y="24"/>
                    </a:lnTo>
                    <a:lnTo>
                      <a:pt x="48" y="24"/>
                    </a:lnTo>
                    <a:lnTo>
                      <a:pt x="48" y="30"/>
                    </a:lnTo>
                    <a:lnTo>
                      <a:pt x="46" y="34"/>
                    </a:lnTo>
                    <a:lnTo>
                      <a:pt x="44" y="38"/>
                    </a:lnTo>
                    <a:lnTo>
                      <a:pt x="41" y="42"/>
                    </a:lnTo>
                    <a:lnTo>
                      <a:pt x="38" y="45"/>
                    </a:lnTo>
                    <a:lnTo>
                      <a:pt x="34" y="47"/>
                    </a:lnTo>
                    <a:lnTo>
                      <a:pt x="29" y="49"/>
                    </a:lnTo>
                    <a:lnTo>
                      <a:pt x="25" y="49"/>
                    </a:lnTo>
                    <a:lnTo>
                      <a:pt x="25" y="49"/>
                    </a:lnTo>
                    <a:lnTo>
                      <a:pt x="19" y="49"/>
                    </a:lnTo>
                    <a:lnTo>
                      <a:pt x="15" y="47"/>
                    </a:lnTo>
                    <a:lnTo>
                      <a:pt x="11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2" y="34"/>
                    </a:lnTo>
                    <a:lnTo>
                      <a:pt x="0" y="30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5" name="Freeform 113"/>
              <p:cNvSpPr/>
              <p:nvPr/>
            </p:nvSpPr>
            <p:spPr bwMode="auto">
              <a:xfrm>
                <a:off x="3052763" y="4778375"/>
                <a:ext cx="46038" cy="169863"/>
              </a:xfrm>
              <a:custGeom>
                <a:avLst/>
                <a:gdLst>
                  <a:gd name="T0" fmla="*/ 17 w 29"/>
                  <a:gd name="T1" fmla="*/ 5 h 107"/>
                  <a:gd name="T2" fmla="*/ 17 w 29"/>
                  <a:gd name="T3" fmla="*/ 5 h 107"/>
                  <a:gd name="T4" fmla="*/ 19 w 29"/>
                  <a:gd name="T5" fmla="*/ 12 h 107"/>
                  <a:gd name="T6" fmla="*/ 22 w 29"/>
                  <a:gd name="T7" fmla="*/ 22 h 107"/>
                  <a:gd name="T8" fmla="*/ 25 w 29"/>
                  <a:gd name="T9" fmla="*/ 33 h 107"/>
                  <a:gd name="T10" fmla="*/ 27 w 29"/>
                  <a:gd name="T11" fmla="*/ 47 h 107"/>
                  <a:gd name="T12" fmla="*/ 29 w 29"/>
                  <a:gd name="T13" fmla="*/ 65 h 107"/>
                  <a:gd name="T14" fmla="*/ 29 w 29"/>
                  <a:gd name="T15" fmla="*/ 84 h 107"/>
                  <a:gd name="T16" fmla="*/ 27 w 29"/>
                  <a:gd name="T17" fmla="*/ 107 h 107"/>
                  <a:gd name="T18" fmla="*/ 0 w 29"/>
                  <a:gd name="T19" fmla="*/ 107 h 107"/>
                  <a:gd name="T20" fmla="*/ 0 w 29"/>
                  <a:gd name="T21" fmla="*/ 0 h 107"/>
                  <a:gd name="T22" fmla="*/ 0 w 29"/>
                  <a:gd name="T23" fmla="*/ 0 h 107"/>
                  <a:gd name="T24" fmla="*/ 8 w 29"/>
                  <a:gd name="T25" fmla="*/ 4 h 107"/>
                  <a:gd name="T26" fmla="*/ 14 w 29"/>
                  <a:gd name="T27" fmla="*/ 5 h 107"/>
                  <a:gd name="T28" fmla="*/ 15 w 29"/>
                  <a:gd name="T29" fmla="*/ 5 h 107"/>
                  <a:gd name="T30" fmla="*/ 17 w 29"/>
                  <a:gd name="T31" fmla="*/ 5 h 107"/>
                  <a:gd name="T32" fmla="*/ 17 w 29"/>
                  <a:gd name="T33" fmla="*/ 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107">
                    <a:moveTo>
                      <a:pt x="17" y="5"/>
                    </a:moveTo>
                    <a:lnTo>
                      <a:pt x="17" y="5"/>
                    </a:lnTo>
                    <a:lnTo>
                      <a:pt x="19" y="12"/>
                    </a:lnTo>
                    <a:lnTo>
                      <a:pt x="22" y="22"/>
                    </a:lnTo>
                    <a:lnTo>
                      <a:pt x="25" y="33"/>
                    </a:lnTo>
                    <a:lnTo>
                      <a:pt x="27" y="47"/>
                    </a:lnTo>
                    <a:lnTo>
                      <a:pt x="29" y="65"/>
                    </a:lnTo>
                    <a:lnTo>
                      <a:pt x="29" y="84"/>
                    </a:lnTo>
                    <a:lnTo>
                      <a:pt x="27" y="107"/>
                    </a:lnTo>
                    <a:lnTo>
                      <a:pt x="0" y="10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5" y="5"/>
                    </a:lnTo>
                    <a:lnTo>
                      <a:pt x="17" y="5"/>
                    </a:lnTo>
                    <a:lnTo>
                      <a:pt x="17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6" name="Freeform 114"/>
              <p:cNvSpPr/>
              <p:nvPr/>
            </p:nvSpPr>
            <p:spPr bwMode="auto">
              <a:xfrm>
                <a:off x="3019426" y="4778375"/>
                <a:ext cx="46038" cy="169863"/>
              </a:xfrm>
              <a:custGeom>
                <a:avLst/>
                <a:gdLst>
                  <a:gd name="T0" fmla="*/ 13 w 29"/>
                  <a:gd name="T1" fmla="*/ 5 h 107"/>
                  <a:gd name="T2" fmla="*/ 13 w 29"/>
                  <a:gd name="T3" fmla="*/ 5 h 107"/>
                  <a:gd name="T4" fmla="*/ 10 w 29"/>
                  <a:gd name="T5" fmla="*/ 12 h 107"/>
                  <a:gd name="T6" fmla="*/ 4 w 29"/>
                  <a:gd name="T7" fmla="*/ 33 h 107"/>
                  <a:gd name="T8" fmla="*/ 2 w 29"/>
                  <a:gd name="T9" fmla="*/ 47 h 107"/>
                  <a:gd name="T10" fmla="*/ 0 w 29"/>
                  <a:gd name="T11" fmla="*/ 65 h 107"/>
                  <a:gd name="T12" fmla="*/ 0 w 29"/>
                  <a:gd name="T13" fmla="*/ 84 h 107"/>
                  <a:gd name="T14" fmla="*/ 1 w 29"/>
                  <a:gd name="T15" fmla="*/ 107 h 107"/>
                  <a:gd name="T16" fmla="*/ 29 w 29"/>
                  <a:gd name="T17" fmla="*/ 107 h 107"/>
                  <a:gd name="T18" fmla="*/ 29 w 29"/>
                  <a:gd name="T19" fmla="*/ 0 h 107"/>
                  <a:gd name="T20" fmla="*/ 29 w 29"/>
                  <a:gd name="T21" fmla="*/ 0 h 107"/>
                  <a:gd name="T22" fmla="*/ 21 w 29"/>
                  <a:gd name="T23" fmla="*/ 4 h 107"/>
                  <a:gd name="T24" fmla="*/ 16 w 29"/>
                  <a:gd name="T25" fmla="*/ 5 h 107"/>
                  <a:gd name="T26" fmla="*/ 13 w 29"/>
                  <a:gd name="T27" fmla="*/ 5 h 107"/>
                  <a:gd name="T28" fmla="*/ 13 w 29"/>
                  <a:gd name="T29" fmla="*/ 5 h 107"/>
                  <a:gd name="T30" fmla="*/ 13 w 29"/>
                  <a:gd name="T31" fmla="*/ 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" h="107">
                    <a:moveTo>
                      <a:pt x="13" y="5"/>
                    </a:moveTo>
                    <a:lnTo>
                      <a:pt x="13" y="5"/>
                    </a:lnTo>
                    <a:lnTo>
                      <a:pt x="10" y="12"/>
                    </a:lnTo>
                    <a:lnTo>
                      <a:pt x="4" y="33"/>
                    </a:lnTo>
                    <a:lnTo>
                      <a:pt x="2" y="47"/>
                    </a:lnTo>
                    <a:lnTo>
                      <a:pt x="0" y="65"/>
                    </a:lnTo>
                    <a:lnTo>
                      <a:pt x="0" y="84"/>
                    </a:lnTo>
                    <a:lnTo>
                      <a:pt x="1" y="107"/>
                    </a:lnTo>
                    <a:lnTo>
                      <a:pt x="29" y="107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1" y="4"/>
                    </a:lnTo>
                    <a:lnTo>
                      <a:pt x="16" y="5"/>
                    </a:lnTo>
                    <a:lnTo>
                      <a:pt x="13" y="5"/>
                    </a:lnTo>
                    <a:lnTo>
                      <a:pt x="13" y="5"/>
                    </a:lnTo>
                    <a:lnTo>
                      <a:pt x="13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7" name="Freeform 115"/>
              <p:cNvSpPr/>
              <p:nvPr/>
            </p:nvSpPr>
            <p:spPr bwMode="auto">
              <a:xfrm>
                <a:off x="3211513" y="4624388"/>
                <a:ext cx="449263" cy="334963"/>
              </a:xfrm>
              <a:custGeom>
                <a:avLst/>
                <a:gdLst>
                  <a:gd name="T0" fmla="*/ 0 w 283"/>
                  <a:gd name="T1" fmla="*/ 0 h 211"/>
                  <a:gd name="T2" fmla="*/ 0 w 283"/>
                  <a:gd name="T3" fmla="*/ 0 h 211"/>
                  <a:gd name="T4" fmla="*/ 63 w 283"/>
                  <a:gd name="T5" fmla="*/ 29 h 211"/>
                  <a:gd name="T6" fmla="*/ 143 w 283"/>
                  <a:gd name="T7" fmla="*/ 67 h 211"/>
                  <a:gd name="T8" fmla="*/ 143 w 283"/>
                  <a:gd name="T9" fmla="*/ 67 h 211"/>
                  <a:gd name="T10" fmla="*/ 221 w 283"/>
                  <a:gd name="T11" fmla="*/ 29 h 211"/>
                  <a:gd name="T12" fmla="*/ 283 w 283"/>
                  <a:gd name="T13" fmla="*/ 0 h 211"/>
                  <a:gd name="T14" fmla="*/ 283 w 283"/>
                  <a:gd name="T15" fmla="*/ 163 h 211"/>
                  <a:gd name="T16" fmla="*/ 283 w 283"/>
                  <a:gd name="T17" fmla="*/ 163 h 211"/>
                  <a:gd name="T18" fmla="*/ 277 w 283"/>
                  <a:gd name="T19" fmla="*/ 170 h 211"/>
                  <a:gd name="T20" fmla="*/ 267 w 283"/>
                  <a:gd name="T21" fmla="*/ 177 h 211"/>
                  <a:gd name="T22" fmla="*/ 259 w 283"/>
                  <a:gd name="T23" fmla="*/ 182 h 211"/>
                  <a:gd name="T24" fmla="*/ 250 w 283"/>
                  <a:gd name="T25" fmla="*/ 188 h 211"/>
                  <a:gd name="T26" fmla="*/ 229 w 283"/>
                  <a:gd name="T27" fmla="*/ 196 h 211"/>
                  <a:gd name="T28" fmla="*/ 209 w 283"/>
                  <a:gd name="T29" fmla="*/ 201 h 211"/>
                  <a:gd name="T30" fmla="*/ 190 w 283"/>
                  <a:gd name="T31" fmla="*/ 205 h 211"/>
                  <a:gd name="T32" fmla="*/ 172 w 283"/>
                  <a:gd name="T33" fmla="*/ 208 h 211"/>
                  <a:gd name="T34" fmla="*/ 147 w 283"/>
                  <a:gd name="T35" fmla="*/ 211 h 211"/>
                  <a:gd name="T36" fmla="*/ 147 w 283"/>
                  <a:gd name="T37" fmla="*/ 211 h 211"/>
                  <a:gd name="T38" fmla="*/ 147 w 283"/>
                  <a:gd name="T39" fmla="*/ 211 h 211"/>
                  <a:gd name="T40" fmla="*/ 143 w 283"/>
                  <a:gd name="T41" fmla="*/ 211 h 211"/>
                  <a:gd name="T42" fmla="*/ 143 w 283"/>
                  <a:gd name="T43" fmla="*/ 211 h 211"/>
                  <a:gd name="T44" fmla="*/ 139 w 283"/>
                  <a:gd name="T45" fmla="*/ 211 h 211"/>
                  <a:gd name="T46" fmla="*/ 139 w 283"/>
                  <a:gd name="T47" fmla="*/ 211 h 211"/>
                  <a:gd name="T48" fmla="*/ 139 w 283"/>
                  <a:gd name="T49" fmla="*/ 211 h 211"/>
                  <a:gd name="T50" fmla="*/ 113 w 283"/>
                  <a:gd name="T51" fmla="*/ 208 h 211"/>
                  <a:gd name="T52" fmla="*/ 94 w 283"/>
                  <a:gd name="T53" fmla="*/ 205 h 211"/>
                  <a:gd name="T54" fmla="*/ 75 w 283"/>
                  <a:gd name="T55" fmla="*/ 201 h 211"/>
                  <a:gd name="T56" fmla="*/ 55 w 283"/>
                  <a:gd name="T57" fmla="*/ 196 h 211"/>
                  <a:gd name="T58" fmla="*/ 36 w 283"/>
                  <a:gd name="T59" fmla="*/ 188 h 211"/>
                  <a:gd name="T60" fmla="*/ 26 w 283"/>
                  <a:gd name="T61" fmla="*/ 182 h 211"/>
                  <a:gd name="T62" fmla="*/ 17 w 283"/>
                  <a:gd name="T63" fmla="*/ 177 h 211"/>
                  <a:gd name="T64" fmla="*/ 9 w 283"/>
                  <a:gd name="T65" fmla="*/ 170 h 211"/>
                  <a:gd name="T66" fmla="*/ 0 w 283"/>
                  <a:gd name="T67" fmla="*/ 163 h 211"/>
                  <a:gd name="T68" fmla="*/ 0 w 283"/>
                  <a:gd name="T69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83" h="211">
                    <a:moveTo>
                      <a:pt x="0" y="0"/>
                    </a:moveTo>
                    <a:lnTo>
                      <a:pt x="0" y="0"/>
                    </a:lnTo>
                    <a:lnTo>
                      <a:pt x="63" y="29"/>
                    </a:lnTo>
                    <a:lnTo>
                      <a:pt x="143" y="67"/>
                    </a:lnTo>
                    <a:lnTo>
                      <a:pt x="143" y="67"/>
                    </a:lnTo>
                    <a:lnTo>
                      <a:pt x="221" y="29"/>
                    </a:lnTo>
                    <a:lnTo>
                      <a:pt x="283" y="0"/>
                    </a:lnTo>
                    <a:lnTo>
                      <a:pt x="283" y="163"/>
                    </a:lnTo>
                    <a:lnTo>
                      <a:pt x="283" y="163"/>
                    </a:lnTo>
                    <a:lnTo>
                      <a:pt x="277" y="170"/>
                    </a:lnTo>
                    <a:lnTo>
                      <a:pt x="267" y="177"/>
                    </a:lnTo>
                    <a:lnTo>
                      <a:pt x="259" y="182"/>
                    </a:lnTo>
                    <a:lnTo>
                      <a:pt x="250" y="188"/>
                    </a:lnTo>
                    <a:lnTo>
                      <a:pt x="229" y="196"/>
                    </a:lnTo>
                    <a:lnTo>
                      <a:pt x="209" y="201"/>
                    </a:lnTo>
                    <a:lnTo>
                      <a:pt x="190" y="205"/>
                    </a:lnTo>
                    <a:lnTo>
                      <a:pt x="172" y="208"/>
                    </a:lnTo>
                    <a:lnTo>
                      <a:pt x="147" y="211"/>
                    </a:lnTo>
                    <a:lnTo>
                      <a:pt x="147" y="211"/>
                    </a:lnTo>
                    <a:lnTo>
                      <a:pt x="147" y="211"/>
                    </a:lnTo>
                    <a:lnTo>
                      <a:pt x="143" y="211"/>
                    </a:lnTo>
                    <a:lnTo>
                      <a:pt x="143" y="211"/>
                    </a:lnTo>
                    <a:lnTo>
                      <a:pt x="139" y="211"/>
                    </a:lnTo>
                    <a:lnTo>
                      <a:pt x="139" y="211"/>
                    </a:lnTo>
                    <a:lnTo>
                      <a:pt x="139" y="211"/>
                    </a:lnTo>
                    <a:lnTo>
                      <a:pt x="113" y="208"/>
                    </a:lnTo>
                    <a:lnTo>
                      <a:pt x="94" y="205"/>
                    </a:lnTo>
                    <a:lnTo>
                      <a:pt x="75" y="201"/>
                    </a:lnTo>
                    <a:lnTo>
                      <a:pt x="55" y="196"/>
                    </a:lnTo>
                    <a:lnTo>
                      <a:pt x="36" y="188"/>
                    </a:lnTo>
                    <a:lnTo>
                      <a:pt x="26" y="182"/>
                    </a:lnTo>
                    <a:lnTo>
                      <a:pt x="17" y="177"/>
                    </a:lnTo>
                    <a:lnTo>
                      <a:pt x="9" y="170"/>
                    </a:lnTo>
                    <a:lnTo>
                      <a:pt x="0" y="16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1" name="Freeform 116"/>
            <p:cNvSpPr>
              <a:spLocks noEditPoints="1"/>
            </p:cNvSpPr>
            <p:nvPr/>
          </p:nvSpPr>
          <p:spPr bwMode="auto">
            <a:xfrm>
              <a:off x="3293738" y="2862918"/>
              <a:ext cx="289428" cy="363229"/>
            </a:xfrm>
            <a:custGeom>
              <a:avLst/>
              <a:gdLst>
                <a:gd name="T0" fmla="*/ 82 w 247"/>
                <a:gd name="T1" fmla="*/ 150 h 310"/>
                <a:gd name="T2" fmla="*/ 87 w 247"/>
                <a:gd name="T3" fmla="*/ 132 h 310"/>
                <a:gd name="T4" fmla="*/ 87 w 247"/>
                <a:gd name="T5" fmla="*/ 59 h 310"/>
                <a:gd name="T6" fmla="*/ 79 w 247"/>
                <a:gd name="T7" fmla="*/ 50 h 310"/>
                <a:gd name="T8" fmla="*/ 80 w 247"/>
                <a:gd name="T9" fmla="*/ 17 h 310"/>
                <a:gd name="T10" fmla="*/ 80 w 247"/>
                <a:gd name="T11" fmla="*/ 13 h 310"/>
                <a:gd name="T12" fmla="*/ 92 w 247"/>
                <a:gd name="T13" fmla="*/ 5 h 310"/>
                <a:gd name="T14" fmla="*/ 125 w 247"/>
                <a:gd name="T15" fmla="*/ 0 h 310"/>
                <a:gd name="T16" fmla="*/ 162 w 247"/>
                <a:gd name="T17" fmla="*/ 6 h 310"/>
                <a:gd name="T18" fmla="*/ 168 w 247"/>
                <a:gd name="T19" fmla="*/ 16 h 310"/>
                <a:gd name="T20" fmla="*/ 170 w 247"/>
                <a:gd name="T21" fmla="*/ 17 h 310"/>
                <a:gd name="T22" fmla="*/ 168 w 247"/>
                <a:gd name="T23" fmla="*/ 50 h 310"/>
                <a:gd name="T24" fmla="*/ 162 w 247"/>
                <a:gd name="T25" fmla="*/ 58 h 310"/>
                <a:gd name="T26" fmla="*/ 156 w 247"/>
                <a:gd name="T27" fmla="*/ 132 h 310"/>
                <a:gd name="T28" fmla="*/ 157 w 247"/>
                <a:gd name="T29" fmla="*/ 140 h 310"/>
                <a:gd name="T30" fmla="*/ 166 w 247"/>
                <a:gd name="T31" fmla="*/ 150 h 310"/>
                <a:gd name="T32" fmla="*/ 190 w 247"/>
                <a:gd name="T33" fmla="*/ 171 h 310"/>
                <a:gd name="T34" fmla="*/ 231 w 247"/>
                <a:gd name="T35" fmla="*/ 222 h 310"/>
                <a:gd name="T36" fmla="*/ 246 w 247"/>
                <a:gd name="T37" fmla="*/ 253 h 310"/>
                <a:gd name="T38" fmla="*/ 243 w 247"/>
                <a:gd name="T39" fmla="*/ 278 h 310"/>
                <a:gd name="T40" fmla="*/ 236 w 247"/>
                <a:gd name="T41" fmla="*/ 285 h 310"/>
                <a:gd name="T42" fmla="*/ 187 w 247"/>
                <a:gd name="T43" fmla="*/ 304 h 310"/>
                <a:gd name="T44" fmla="*/ 141 w 247"/>
                <a:gd name="T45" fmla="*/ 310 h 310"/>
                <a:gd name="T46" fmla="*/ 113 w 247"/>
                <a:gd name="T47" fmla="*/ 310 h 310"/>
                <a:gd name="T48" fmla="*/ 51 w 247"/>
                <a:gd name="T49" fmla="*/ 303 h 310"/>
                <a:gd name="T50" fmla="*/ 63 w 247"/>
                <a:gd name="T51" fmla="*/ 285 h 310"/>
                <a:gd name="T52" fmla="*/ 83 w 247"/>
                <a:gd name="T53" fmla="*/ 287 h 310"/>
                <a:gd name="T54" fmla="*/ 61 w 247"/>
                <a:gd name="T55" fmla="*/ 280 h 310"/>
                <a:gd name="T56" fmla="*/ 51 w 247"/>
                <a:gd name="T57" fmla="*/ 211 h 310"/>
                <a:gd name="T58" fmla="*/ 76 w 247"/>
                <a:gd name="T59" fmla="*/ 180 h 310"/>
                <a:gd name="T60" fmla="*/ 51 w 247"/>
                <a:gd name="T61" fmla="*/ 203 h 310"/>
                <a:gd name="T62" fmla="*/ 68 w 247"/>
                <a:gd name="T63" fmla="*/ 159 h 310"/>
                <a:gd name="T64" fmla="*/ 51 w 247"/>
                <a:gd name="T65" fmla="*/ 303 h 310"/>
                <a:gd name="T66" fmla="*/ 30 w 247"/>
                <a:gd name="T67" fmla="*/ 296 h 310"/>
                <a:gd name="T68" fmla="*/ 11 w 247"/>
                <a:gd name="T69" fmla="*/ 285 h 310"/>
                <a:gd name="T70" fmla="*/ 2 w 247"/>
                <a:gd name="T71" fmla="*/ 270 h 310"/>
                <a:gd name="T72" fmla="*/ 3 w 247"/>
                <a:gd name="T73" fmla="*/ 251 h 310"/>
                <a:gd name="T74" fmla="*/ 27 w 247"/>
                <a:gd name="T75" fmla="*/ 205 h 310"/>
                <a:gd name="T76" fmla="*/ 51 w 247"/>
                <a:gd name="T77" fmla="*/ 203 h 310"/>
                <a:gd name="T78" fmla="*/ 27 w 247"/>
                <a:gd name="T79" fmla="*/ 228 h 310"/>
                <a:gd name="T80" fmla="*/ 18 w 247"/>
                <a:gd name="T81" fmla="*/ 249 h 310"/>
                <a:gd name="T82" fmla="*/ 18 w 247"/>
                <a:gd name="T83" fmla="*/ 261 h 310"/>
                <a:gd name="T84" fmla="*/ 27 w 247"/>
                <a:gd name="T85" fmla="*/ 273 h 310"/>
                <a:gd name="T86" fmla="*/ 51 w 247"/>
                <a:gd name="T87" fmla="*/ 303 h 310"/>
                <a:gd name="T88" fmla="*/ 51 w 247"/>
                <a:gd name="T89" fmla="*/ 211 h 310"/>
                <a:gd name="T90" fmla="*/ 34 w 247"/>
                <a:gd name="T91" fmla="*/ 243 h 310"/>
                <a:gd name="T92" fmla="*/ 36 w 247"/>
                <a:gd name="T93" fmla="*/ 259 h 310"/>
                <a:gd name="T94" fmla="*/ 51 w 247"/>
                <a:gd name="T95" fmla="*/ 27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6" h="310">
                  <a:moveTo>
                    <a:pt x="80" y="150"/>
                  </a:moveTo>
                  <a:lnTo>
                    <a:pt x="80" y="150"/>
                  </a:lnTo>
                  <a:lnTo>
                    <a:pt x="82" y="150"/>
                  </a:lnTo>
                  <a:lnTo>
                    <a:pt x="84" y="146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87" y="132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5"/>
                  </a:lnTo>
                  <a:lnTo>
                    <a:pt x="80" y="50"/>
                  </a:lnTo>
                  <a:lnTo>
                    <a:pt x="79" y="50"/>
                  </a:lnTo>
                  <a:lnTo>
                    <a:pt x="79" y="17"/>
                  </a:lnTo>
                  <a:lnTo>
                    <a:pt x="80" y="17"/>
                  </a:lnTo>
                  <a:lnTo>
                    <a:pt x="80" y="17"/>
                  </a:lnTo>
                  <a:lnTo>
                    <a:pt x="80" y="16"/>
                  </a:lnTo>
                  <a:lnTo>
                    <a:pt x="80" y="16"/>
                  </a:lnTo>
                  <a:lnTo>
                    <a:pt x="80" y="13"/>
                  </a:lnTo>
                  <a:lnTo>
                    <a:pt x="83" y="10"/>
                  </a:lnTo>
                  <a:lnTo>
                    <a:pt x="87" y="6"/>
                  </a:lnTo>
                  <a:lnTo>
                    <a:pt x="92" y="5"/>
                  </a:lnTo>
                  <a:lnTo>
                    <a:pt x="107" y="1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41" y="1"/>
                  </a:lnTo>
                  <a:lnTo>
                    <a:pt x="156" y="5"/>
                  </a:lnTo>
                  <a:lnTo>
                    <a:pt x="162" y="6"/>
                  </a:lnTo>
                  <a:lnTo>
                    <a:pt x="166" y="10"/>
                  </a:lnTo>
                  <a:lnTo>
                    <a:pt x="168" y="13"/>
                  </a:lnTo>
                  <a:lnTo>
                    <a:pt x="168" y="16"/>
                  </a:lnTo>
                  <a:lnTo>
                    <a:pt x="168" y="16"/>
                  </a:lnTo>
                  <a:lnTo>
                    <a:pt x="168" y="17"/>
                  </a:lnTo>
                  <a:lnTo>
                    <a:pt x="170" y="17"/>
                  </a:lnTo>
                  <a:lnTo>
                    <a:pt x="170" y="50"/>
                  </a:lnTo>
                  <a:lnTo>
                    <a:pt x="168" y="50"/>
                  </a:lnTo>
                  <a:lnTo>
                    <a:pt x="168" y="50"/>
                  </a:lnTo>
                  <a:lnTo>
                    <a:pt x="168" y="52"/>
                  </a:lnTo>
                  <a:lnTo>
                    <a:pt x="166" y="55"/>
                  </a:lnTo>
                  <a:lnTo>
                    <a:pt x="162" y="58"/>
                  </a:lnTo>
                  <a:lnTo>
                    <a:pt x="156" y="59"/>
                  </a:lnTo>
                  <a:lnTo>
                    <a:pt x="156" y="59"/>
                  </a:lnTo>
                  <a:lnTo>
                    <a:pt x="156" y="132"/>
                  </a:lnTo>
                  <a:lnTo>
                    <a:pt x="156" y="132"/>
                  </a:lnTo>
                  <a:lnTo>
                    <a:pt x="156" y="136"/>
                  </a:lnTo>
                  <a:lnTo>
                    <a:pt x="157" y="140"/>
                  </a:lnTo>
                  <a:lnTo>
                    <a:pt x="160" y="146"/>
                  </a:lnTo>
                  <a:lnTo>
                    <a:pt x="164" y="150"/>
                  </a:lnTo>
                  <a:lnTo>
                    <a:pt x="166" y="150"/>
                  </a:lnTo>
                  <a:lnTo>
                    <a:pt x="166" y="150"/>
                  </a:lnTo>
                  <a:lnTo>
                    <a:pt x="175" y="158"/>
                  </a:lnTo>
                  <a:lnTo>
                    <a:pt x="190" y="171"/>
                  </a:lnTo>
                  <a:lnTo>
                    <a:pt x="206" y="189"/>
                  </a:lnTo>
                  <a:lnTo>
                    <a:pt x="222" y="211"/>
                  </a:lnTo>
                  <a:lnTo>
                    <a:pt x="231" y="222"/>
                  </a:lnTo>
                  <a:lnTo>
                    <a:pt x="236" y="232"/>
                  </a:lnTo>
                  <a:lnTo>
                    <a:pt x="241" y="243"/>
                  </a:lnTo>
                  <a:lnTo>
                    <a:pt x="246" y="253"/>
                  </a:lnTo>
                  <a:lnTo>
                    <a:pt x="247" y="262"/>
                  </a:lnTo>
                  <a:lnTo>
                    <a:pt x="246" y="272"/>
                  </a:lnTo>
                  <a:lnTo>
                    <a:pt x="243" y="278"/>
                  </a:lnTo>
                  <a:lnTo>
                    <a:pt x="240" y="282"/>
                  </a:lnTo>
                  <a:lnTo>
                    <a:pt x="236" y="285"/>
                  </a:lnTo>
                  <a:lnTo>
                    <a:pt x="236" y="285"/>
                  </a:lnTo>
                  <a:lnTo>
                    <a:pt x="221" y="293"/>
                  </a:lnTo>
                  <a:lnTo>
                    <a:pt x="205" y="300"/>
                  </a:lnTo>
                  <a:lnTo>
                    <a:pt x="187" y="304"/>
                  </a:lnTo>
                  <a:lnTo>
                    <a:pt x="171" y="307"/>
                  </a:lnTo>
                  <a:lnTo>
                    <a:pt x="155" y="310"/>
                  </a:lnTo>
                  <a:lnTo>
                    <a:pt x="141" y="310"/>
                  </a:lnTo>
                  <a:lnTo>
                    <a:pt x="124" y="310"/>
                  </a:lnTo>
                  <a:lnTo>
                    <a:pt x="124" y="310"/>
                  </a:lnTo>
                  <a:lnTo>
                    <a:pt x="113" y="310"/>
                  </a:lnTo>
                  <a:lnTo>
                    <a:pt x="95" y="310"/>
                  </a:lnTo>
                  <a:lnTo>
                    <a:pt x="74" y="307"/>
                  </a:lnTo>
                  <a:lnTo>
                    <a:pt x="51" y="303"/>
                  </a:lnTo>
                  <a:lnTo>
                    <a:pt x="51" y="282"/>
                  </a:lnTo>
                  <a:lnTo>
                    <a:pt x="51" y="282"/>
                  </a:lnTo>
                  <a:lnTo>
                    <a:pt x="63" y="285"/>
                  </a:lnTo>
                  <a:lnTo>
                    <a:pt x="72" y="287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72" y="284"/>
                  </a:lnTo>
                  <a:lnTo>
                    <a:pt x="61" y="280"/>
                  </a:lnTo>
                  <a:lnTo>
                    <a:pt x="51" y="274"/>
                  </a:lnTo>
                  <a:lnTo>
                    <a:pt x="51" y="211"/>
                  </a:lnTo>
                  <a:lnTo>
                    <a:pt x="51" y="211"/>
                  </a:lnTo>
                  <a:lnTo>
                    <a:pt x="60" y="199"/>
                  </a:lnTo>
                  <a:lnTo>
                    <a:pt x="68" y="189"/>
                  </a:lnTo>
                  <a:lnTo>
                    <a:pt x="76" y="180"/>
                  </a:lnTo>
                  <a:lnTo>
                    <a:pt x="76" y="180"/>
                  </a:lnTo>
                  <a:lnTo>
                    <a:pt x="68" y="186"/>
                  </a:lnTo>
                  <a:lnTo>
                    <a:pt x="51" y="203"/>
                  </a:lnTo>
                  <a:lnTo>
                    <a:pt x="51" y="178"/>
                  </a:lnTo>
                  <a:lnTo>
                    <a:pt x="51" y="178"/>
                  </a:lnTo>
                  <a:lnTo>
                    <a:pt x="68" y="159"/>
                  </a:lnTo>
                  <a:lnTo>
                    <a:pt x="80" y="150"/>
                  </a:lnTo>
                  <a:lnTo>
                    <a:pt x="80" y="150"/>
                  </a:lnTo>
                  <a:close/>
                  <a:moveTo>
                    <a:pt x="51" y="303"/>
                  </a:moveTo>
                  <a:lnTo>
                    <a:pt x="51" y="303"/>
                  </a:lnTo>
                  <a:lnTo>
                    <a:pt x="40" y="299"/>
                  </a:lnTo>
                  <a:lnTo>
                    <a:pt x="30" y="296"/>
                  </a:lnTo>
                  <a:lnTo>
                    <a:pt x="21" y="291"/>
                  </a:lnTo>
                  <a:lnTo>
                    <a:pt x="11" y="285"/>
                  </a:lnTo>
                  <a:lnTo>
                    <a:pt x="11" y="285"/>
                  </a:lnTo>
                  <a:lnTo>
                    <a:pt x="6" y="281"/>
                  </a:lnTo>
                  <a:lnTo>
                    <a:pt x="3" y="276"/>
                  </a:lnTo>
                  <a:lnTo>
                    <a:pt x="2" y="270"/>
                  </a:lnTo>
                  <a:lnTo>
                    <a:pt x="0" y="265"/>
                  </a:lnTo>
                  <a:lnTo>
                    <a:pt x="0" y="258"/>
                  </a:lnTo>
                  <a:lnTo>
                    <a:pt x="3" y="251"/>
                  </a:lnTo>
                  <a:lnTo>
                    <a:pt x="9" y="236"/>
                  </a:lnTo>
                  <a:lnTo>
                    <a:pt x="17" y="222"/>
                  </a:lnTo>
                  <a:lnTo>
                    <a:pt x="27" y="205"/>
                  </a:lnTo>
                  <a:lnTo>
                    <a:pt x="38" y="192"/>
                  </a:lnTo>
                  <a:lnTo>
                    <a:pt x="51" y="178"/>
                  </a:lnTo>
                  <a:lnTo>
                    <a:pt x="51" y="203"/>
                  </a:lnTo>
                  <a:lnTo>
                    <a:pt x="51" y="203"/>
                  </a:lnTo>
                  <a:lnTo>
                    <a:pt x="38" y="215"/>
                  </a:lnTo>
                  <a:lnTo>
                    <a:pt x="27" y="228"/>
                  </a:lnTo>
                  <a:lnTo>
                    <a:pt x="23" y="235"/>
                  </a:lnTo>
                  <a:lnTo>
                    <a:pt x="21" y="242"/>
                  </a:lnTo>
                  <a:lnTo>
                    <a:pt x="18" y="249"/>
                  </a:lnTo>
                  <a:lnTo>
                    <a:pt x="18" y="255"/>
                  </a:lnTo>
                  <a:lnTo>
                    <a:pt x="18" y="255"/>
                  </a:lnTo>
                  <a:lnTo>
                    <a:pt x="18" y="261"/>
                  </a:lnTo>
                  <a:lnTo>
                    <a:pt x="21" y="266"/>
                  </a:lnTo>
                  <a:lnTo>
                    <a:pt x="23" y="270"/>
                  </a:lnTo>
                  <a:lnTo>
                    <a:pt x="27" y="273"/>
                  </a:lnTo>
                  <a:lnTo>
                    <a:pt x="38" y="278"/>
                  </a:lnTo>
                  <a:lnTo>
                    <a:pt x="51" y="282"/>
                  </a:lnTo>
                  <a:lnTo>
                    <a:pt x="51" y="303"/>
                  </a:lnTo>
                  <a:lnTo>
                    <a:pt x="51" y="303"/>
                  </a:lnTo>
                  <a:close/>
                  <a:moveTo>
                    <a:pt x="51" y="211"/>
                  </a:moveTo>
                  <a:lnTo>
                    <a:pt x="51" y="211"/>
                  </a:lnTo>
                  <a:lnTo>
                    <a:pt x="44" y="222"/>
                  </a:lnTo>
                  <a:lnTo>
                    <a:pt x="38" y="232"/>
                  </a:lnTo>
                  <a:lnTo>
                    <a:pt x="34" y="243"/>
                  </a:lnTo>
                  <a:lnTo>
                    <a:pt x="33" y="253"/>
                  </a:lnTo>
                  <a:lnTo>
                    <a:pt x="33" y="253"/>
                  </a:lnTo>
                  <a:lnTo>
                    <a:pt x="36" y="259"/>
                  </a:lnTo>
                  <a:lnTo>
                    <a:pt x="38" y="265"/>
                  </a:lnTo>
                  <a:lnTo>
                    <a:pt x="44" y="270"/>
                  </a:lnTo>
                  <a:lnTo>
                    <a:pt x="51" y="274"/>
                  </a:lnTo>
                  <a:lnTo>
                    <a:pt x="51" y="211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12" name="组合 228"/>
            <p:cNvGrpSpPr/>
            <p:nvPr/>
          </p:nvGrpSpPr>
          <p:grpSpPr>
            <a:xfrm>
              <a:off x="1205636" y="2739887"/>
              <a:ext cx="298803" cy="451109"/>
              <a:chOff x="1201738" y="2052638"/>
              <a:chExt cx="404813" cy="611188"/>
            </a:xfrm>
            <a:grpFill/>
          </p:grpSpPr>
          <p:sp>
            <p:nvSpPr>
              <p:cNvPr id="98" name="Freeform 117"/>
              <p:cNvSpPr/>
              <p:nvPr/>
            </p:nvSpPr>
            <p:spPr bwMode="auto">
              <a:xfrm>
                <a:off x="1325563" y="2101850"/>
                <a:ext cx="139700" cy="139700"/>
              </a:xfrm>
              <a:custGeom>
                <a:avLst/>
                <a:gdLst>
                  <a:gd name="T0" fmla="*/ 88 w 88"/>
                  <a:gd name="T1" fmla="*/ 44 h 88"/>
                  <a:gd name="T2" fmla="*/ 88 w 88"/>
                  <a:gd name="T3" fmla="*/ 44 h 88"/>
                  <a:gd name="T4" fmla="*/ 86 w 88"/>
                  <a:gd name="T5" fmla="*/ 36 h 88"/>
                  <a:gd name="T6" fmla="*/ 83 w 88"/>
                  <a:gd name="T7" fmla="*/ 27 h 88"/>
                  <a:gd name="T8" fmla="*/ 79 w 88"/>
                  <a:gd name="T9" fmla="*/ 19 h 88"/>
                  <a:gd name="T10" fmla="*/ 74 w 88"/>
                  <a:gd name="T11" fmla="*/ 13 h 88"/>
                  <a:gd name="T12" fmla="*/ 67 w 88"/>
                  <a:gd name="T13" fmla="*/ 7 h 88"/>
                  <a:gd name="T14" fmla="*/ 60 w 88"/>
                  <a:gd name="T15" fmla="*/ 3 h 88"/>
                  <a:gd name="T16" fmla="*/ 52 w 88"/>
                  <a:gd name="T17" fmla="*/ 0 h 88"/>
                  <a:gd name="T18" fmla="*/ 43 w 88"/>
                  <a:gd name="T19" fmla="*/ 0 h 88"/>
                  <a:gd name="T20" fmla="*/ 43 w 88"/>
                  <a:gd name="T21" fmla="*/ 0 h 88"/>
                  <a:gd name="T22" fmla="*/ 35 w 88"/>
                  <a:gd name="T23" fmla="*/ 0 h 88"/>
                  <a:gd name="T24" fmla="*/ 27 w 88"/>
                  <a:gd name="T25" fmla="*/ 3 h 88"/>
                  <a:gd name="T26" fmla="*/ 18 w 88"/>
                  <a:gd name="T27" fmla="*/ 7 h 88"/>
                  <a:gd name="T28" fmla="*/ 12 w 88"/>
                  <a:gd name="T29" fmla="*/ 13 h 88"/>
                  <a:gd name="T30" fmla="*/ 6 w 88"/>
                  <a:gd name="T31" fmla="*/ 19 h 88"/>
                  <a:gd name="T32" fmla="*/ 2 w 88"/>
                  <a:gd name="T33" fmla="*/ 27 h 88"/>
                  <a:gd name="T34" fmla="*/ 0 w 88"/>
                  <a:gd name="T35" fmla="*/ 36 h 88"/>
                  <a:gd name="T36" fmla="*/ 0 w 88"/>
                  <a:gd name="T37" fmla="*/ 44 h 88"/>
                  <a:gd name="T38" fmla="*/ 0 w 88"/>
                  <a:gd name="T39" fmla="*/ 44 h 88"/>
                  <a:gd name="T40" fmla="*/ 0 w 88"/>
                  <a:gd name="T41" fmla="*/ 53 h 88"/>
                  <a:gd name="T42" fmla="*/ 2 w 88"/>
                  <a:gd name="T43" fmla="*/ 61 h 88"/>
                  <a:gd name="T44" fmla="*/ 6 w 88"/>
                  <a:gd name="T45" fmla="*/ 68 h 88"/>
                  <a:gd name="T46" fmla="*/ 12 w 88"/>
                  <a:gd name="T47" fmla="*/ 75 h 88"/>
                  <a:gd name="T48" fmla="*/ 18 w 88"/>
                  <a:gd name="T49" fmla="*/ 80 h 88"/>
                  <a:gd name="T50" fmla="*/ 27 w 88"/>
                  <a:gd name="T51" fmla="*/ 84 h 88"/>
                  <a:gd name="T52" fmla="*/ 35 w 88"/>
                  <a:gd name="T53" fmla="*/ 87 h 88"/>
                  <a:gd name="T54" fmla="*/ 43 w 88"/>
                  <a:gd name="T55" fmla="*/ 88 h 88"/>
                  <a:gd name="T56" fmla="*/ 43 w 88"/>
                  <a:gd name="T57" fmla="*/ 88 h 88"/>
                  <a:gd name="T58" fmla="*/ 52 w 88"/>
                  <a:gd name="T59" fmla="*/ 87 h 88"/>
                  <a:gd name="T60" fmla="*/ 60 w 88"/>
                  <a:gd name="T61" fmla="*/ 84 h 88"/>
                  <a:gd name="T62" fmla="*/ 67 w 88"/>
                  <a:gd name="T63" fmla="*/ 80 h 88"/>
                  <a:gd name="T64" fmla="*/ 74 w 88"/>
                  <a:gd name="T65" fmla="*/ 75 h 88"/>
                  <a:gd name="T66" fmla="*/ 79 w 88"/>
                  <a:gd name="T67" fmla="*/ 68 h 88"/>
                  <a:gd name="T68" fmla="*/ 83 w 88"/>
                  <a:gd name="T69" fmla="*/ 61 h 88"/>
                  <a:gd name="T70" fmla="*/ 86 w 88"/>
                  <a:gd name="T71" fmla="*/ 53 h 88"/>
                  <a:gd name="T72" fmla="*/ 88 w 88"/>
                  <a:gd name="T73" fmla="*/ 44 h 88"/>
                  <a:gd name="T74" fmla="*/ 88 w 88"/>
                  <a:gd name="T75" fmla="*/ 44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88" h="88">
                    <a:moveTo>
                      <a:pt x="88" y="44"/>
                    </a:moveTo>
                    <a:lnTo>
                      <a:pt x="88" y="44"/>
                    </a:lnTo>
                    <a:lnTo>
                      <a:pt x="86" y="36"/>
                    </a:lnTo>
                    <a:lnTo>
                      <a:pt x="83" y="27"/>
                    </a:lnTo>
                    <a:lnTo>
                      <a:pt x="79" y="19"/>
                    </a:lnTo>
                    <a:lnTo>
                      <a:pt x="74" y="13"/>
                    </a:lnTo>
                    <a:lnTo>
                      <a:pt x="67" y="7"/>
                    </a:lnTo>
                    <a:lnTo>
                      <a:pt x="60" y="3"/>
                    </a:lnTo>
                    <a:lnTo>
                      <a:pt x="52" y="0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35" y="0"/>
                    </a:lnTo>
                    <a:lnTo>
                      <a:pt x="27" y="3"/>
                    </a:lnTo>
                    <a:lnTo>
                      <a:pt x="18" y="7"/>
                    </a:lnTo>
                    <a:lnTo>
                      <a:pt x="12" y="13"/>
                    </a:lnTo>
                    <a:lnTo>
                      <a:pt x="6" y="19"/>
                    </a:lnTo>
                    <a:lnTo>
                      <a:pt x="2" y="27"/>
                    </a:lnTo>
                    <a:lnTo>
                      <a:pt x="0" y="3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53"/>
                    </a:lnTo>
                    <a:lnTo>
                      <a:pt x="2" y="61"/>
                    </a:lnTo>
                    <a:lnTo>
                      <a:pt x="6" y="68"/>
                    </a:lnTo>
                    <a:lnTo>
                      <a:pt x="12" y="75"/>
                    </a:lnTo>
                    <a:lnTo>
                      <a:pt x="18" y="80"/>
                    </a:lnTo>
                    <a:lnTo>
                      <a:pt x="27" y="84"/>
                    </a:lnTo>
                    <a:lnTo>
                      <a:pt x="35" y="87"/>
                    </a:lnTo>
                    <a:lnTo>
                      <a:pt x="43" y="88"/>
                    </a:lnTo>
                    <a:lnTo>
                      <a:pt x="43" y="88"/>
                    </a:lnTo>
                    <a:lnTo>
                      <a:pt x="52" y="87"/>
                    </a:lnTo>
                    <a:lnTo>
                      <a:pt x="60" y="84"/>
                    </a:lnTo>
                    <a:lnTo>
                      <a:pt x="67" y="80"/>
                    </a:lnTo>
                    <a:lnTo>
                      <a:pt x="74" y="75"/>
                    </a:lnTo>
                    <a:lnTo>
                      <a:pt x="79" y="68"/>
                    </a:lnTo>
                    <a:lnTo>
                      <a:pt x="83" y="61"/>
                    </a:lnTo>
                    <a:lnTo>
                      <a:pt x="86" y="53"/>
                    </a:lnTo>
                    <a:lnTo>
                      <a:pt x="88" y="44"/>
                    </a:lnTo>
                    <a:lnTo>
                      <a:pt x="88" y="4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9" name="Freeform 118"/>
              <p:cNvSpPr/>
              <p:nvPr/>
            </p:nvSpPr>
            <p:spPr bwMode="auto">
              <a:xfrm>
                <a:off x="1201738" y="2205038"/>
                <a:ext cx="212725" cy="458788"/>
              </a:xfrm>
              <a:custGeom>
                <a:avLst/>
                <a:gdLst>
                  <a:gd name="T0" fmla="*/ 134 w 134"/>
                  <a:gd name="T1" fmla="*/ 7 h 289"/>
                  <a:gd name="T2" fmla="*/ 134 w 134"/>
                  <a:gd name="T3" fmla="*/ 7 h 289"/>
                  <a:gd name="T4" fmla="*/ 88 w 134"/>
                  <a:gd name="T5" fmla="*/ 129 h 289"/>
                  <a:gd name="T6" fmla="*/ 42 w 134"/>
                  <a:gd name="T7" fmla="*/ 248 h 289"/>
                  <a:gd name="T8" fmla="*/ 42 w 134"/>
                  <a:gd name="T9" fmla="*/ 248 h 289"/>
                  <a:gd name="T10" fmla="*/ 22 w 134"/>
                  <a:gd name="T11" fmla="*/ 268 h 289"/>
                  <a:gd name="T12" fmla="*/ 8 w 134"/>
                  <a:gd name="T13" fmla="*/ 282 h 289"/>
                  <a:gd name="T14" fmla="*/ 3 w 134"/>
                  <a:gd name="T15" fmla="*/ 286 h 289"/>
                  <a:gd name="T16" fmla="*/ 0 w 134"/>
                  <a:gd name="T17" fmla="*/ 289 h 289"/>
                  <a:gd name="T18" fmla="*/ 0 w 134"/>
                  <a:gd name="T19" fmla="*/ 289 h 289"/>
                  <a:gd name="T20" fmla="*/ 3 w 134"/>
                  <a:gd name="T21" fmla="*/ 275 h 289"/>
                  <a:gd name="T22" fmla="*/ 15 w 134"/>
                  <a:gd name="T23" fmla="*/ 243 h 289"/>
                  <a:gd name="T24" fmla="*/ 50 w 134"/>
                  <a:gd name="T25" fmla="*/ 144 h 289"/>
                  <a:gd name="T26" fmla="*/ 105 w 134"/>
                  <a:gd name="T27" fmla="*/ 0 h 289"/>
                  <a:gd name="T28" fmla="*/ 134 w 134"/>
                  <a:gd name="T29" fmla="*/ 7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4" h="289">
                    <a:moveTo>
                      <a:pt x="134" y="7"/>
                    </a:moveTo>
                    <a:lnTo>
                      <a:pt x="134" y="7"/>
                    </a:lnTo>
                    <a:lnTo>
                      <a:pt x="88" y="129"/>
                    </a:lnTo>
                    <a:lnTo>
                      <a:pt x="42" y="248"/>
                    </a:lnTo>
                    <a:lnTo>
                      <a:pt x="42" y="248"/>
                    </a:lnTo>
                    <a:lnTo>
                      <a:pt x="22" y="268"/>
                    </a:lnTo>
                    <a:lnTo>
                      <a:pt x="8" y="282"/>
                    </a:lnTo>
                    <a:lnTo>
                      <a:pt x="3" y="286"/>
                    </a:lnTo>
                    <a:lnTo>
                      <a:pt x="0" y="289"/>
                    </a:lnTo>
                    <a:lnTo>
                      <a:pt x="0" y="289"/>
                    </a:lnTo>
                    <a:lnTo>
                      <a:pt x="3" y="275"/>
                    </a:lnTo>
                    <a:lnTo>
                      <a:pt x="15" y="243"/>
                    </a:lnTo>
                    <a:lnTo>
                      <a:pt x="50" y="144"/>
                    </a:lnTo>
                    <a:lnTo>
                      <a:pt x="105" y="0"/>
                    </a:lnTo>
                    <a:lnTo>
                      <a:pt x="134" y="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0" name="Freeform 119"/>
              <p:cNvSpPr/>
              <p:nvPr/>
            </p:nvSpPr>
            <p:spPr bwMode="auto">
              <a:xfrm>
                <a:off x="1371601" y="2205038"/>
                <a:ext cx="234950" cy="449263"/>
              </a:xfrm>
              <a:custGeom>
                <a:avLst/>
                <a:gdLst>
                  <a:gd name="T0" fmla="*/ 2 w 148"/>
                  <a:gd name="T1" fmla="*/ 13 h 283"/>
                  <a:gd name="T2" fmla="*/ 109 w 148"/>
                  <a:gd name="T3" fmla="*/ 244 h 283"/>
                  <a:gd name="T4" fmla="*/ 148 w 148"/>
                  <a:gd name="T5" fmla="*/ 283 h 283"/>
                  <a:gd name="T6" fmla="*/ 137 w 148"/>
                  <a:gd name="T7" fmla="*/ 229 h 283"/>
                  <a:gd name="T8" fmla="*/ 33 w 148"/>
                  <a:gd name="T9" fmla="*/ 0 h 283"/>
                  <a:gd name="T10" fmla="*/ 0 w 148"/>
                  <a:gd name="T11" fmla="*/ 10 h 283"/>
                  <a:gd name="T12" fmla="*/ 2 w 148"/>
                  <a:gd name="T13" fmla="*/ 1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8" h="283">
                    <a:moveTo>
                      <a:pt x="2" y="13"/>
                    </a:moveTo>
                    <a:lnTo>
                      <a:pt x="109" y="244"/>
                    </a:lnTo>
                    <a:lnTo>
                      <a:pt x="148" y="283"/>
                    </a:lnTo>
                    <a:lnTo>
                      <a:pt x="137" y="229"/>
                    </a:lnTo>
                    <a:lnTo>
                      <a:pt x="33" y="0"/>
                    </a:lnTo>
                    <a:lnTo>
                      <a:pt x="0" y="10"/>
                    </a:lnTo>
                    <a:lnTo>
                      <a:pt x="2" y="1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1" name="Freeform 120"/>
              <p:cNvSpPr/>
              <p:nvPr/>
            </p:nvSpPr>
            <p:spPr bwMode="auto">
              <a:xfrm>
                <a:off x="1376363" y="2052638"/>
                <a:ext cx="25400" cy="77788"/>
              </a:xfrm>
              <a:custGeom>
                <a:avLst/>
                <a:gdLst>
                  <a:gd name="T0" fmla="*/ 0 w 16"/>
                  <a:gd name="T1" fmla="*/ 41 h 49"/>
                  <a:gd name="T2" fmla="*/ 0 w 16"/>
                  <a:gd name="T3" fmla="*/ 41 h 49"/>
                  <a:gd name="T4" fmla="*/ 0 w 16"/>
                  <a:gd name="T5" fmla="*/ 44 h 49"/>
                  <a:gd name="T6" fmla="*/ 3 w 16"/>
                  <a:gd name="T7" fmla="*/ 46 h 49"/>
                  <a:gd name="T8" fmla="*/ 4 w 16"/>
                  <a:gd name="T9" fmla="*/ 48 h 49"/>
                  <a:gd name="T10" fmla="*/ 8 w 16"/>
                  <a:gd name="T11" fmla="*/ 49 h 49"/>
                  <a:gd name="T12" fmla="*/ 8 w 16"/>
                  <a:gd name="T13" fmla="*/ 49 h 49"/>
                  <a:gd name="T14" fmla="*/ 11 w 16"/>
                  <a:gd name="T15" fmla="*/ 48 h 49"/>
                  <a:gd name="T16" fmla="*/ 14 w 16"/>
                  <a:gd name="T17" fmla="*/ 46 h 49"/>
                  <a:gd name="T18" fmla="*/ 15 w 16"/>
                  <a:gd name="T19" fmla="*/ 44 h 49"/>
                  <a:gd name="T20" fmla="*/ 16 w 16"/>
                  <a:gd name="T21" fmla="*/ 41 h 49"/>
                  <a:gd name="T22" fmla="*/ 16 w 16"/>
                  <a:gd name="T23" fmla="*/ 8 h 49"/>
                  <a:gd name="T24" fmla="*/ 16 w 16"/>
                  <a:gd name="T25" fmla="*/ 8 h 49"/>
                  <a:gd name="T26" fmla="*/ 15 w 16"/>
                  <a:gd name="T27" fmla="*/ 6 h 49"/>
                  <a:gd name="T28" fmla="*/ 14 w 16"/>
                  <a:gd name="T29" fmla="*/ 3 h 49"/>
                  <a:gd name="T30" fmla="*/ 11 w 16"/>
                  <a:gd name="T31" fmla="*/ 0 h 49"/>
                  <a:gd name="T32" fmla="*/ 8 w 16"/>
                  <a:gd name="T33" fmla="*/ 0 h 49"/>
                  <a:gd name="T34" fmla="*/ 8 w 16"/>
                  <a:gd name="T35" fmla="*/ 0 h 49"/>
                  <a:gd name="T36" fmla="*/ 4 w 16"/>
                  <a:gd name="T37" fmla="*/ 0 h 49"/>
                  <a:gd name="T38" fmla="*/ 3 w 16"/>
                  <a:gd name="T39" fmla="*/ 3 h 49"/>
                  <a:gd name="T40" fmla="*/ 0 w 16"/>
                  <a:gd name="T41" fmla="*/ 6 h 49"/>
                  <a:gd name="T42" fmla="*/ 0 w 16"/>
                  <a:gd name="T43" fmla="*/ 8 h 49"/>
                  <a:gd name="T44" fmla="*/ 0 w 16"/>
                  <a:gd name="T45" fmla="*/ 4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" h="49">
                    <a:moveTo>
                      <a:pt x="0" y="41"/>
                    </a:moveTo>
                    <a:lnTo>
                      <a:pt x="0" y="41"/>
                    </a:lnTo>
                    <a:lnTo>
                      <a:pt x="0" y="44"/>
                    </a:lnTo>
                    <a:lnTo>
                      <a:pt x="3" y="46"/>
                    </a:lnTo>
                    <a:lnTo>
                      <a:pt x="4" y="48"/>
                    </a:lnTo>
                    <a:lnTo>
                      <a:pt x="8" y="49"/>
                    </a:lnTo>
                    <a:lnTo>
                      <a:pt x="8" y="49"/>
                    </a:lnTo>
                    <a:lnTo>
                      <a:pt x="11" y="48"/>
                    </a:lnTo>
                    <a:lnTo>
                      <a:pt x="14" y="46"/>
                    </a:lnTo>
                    <a:lnTo>
                      <a:pt x="15" y="44"/>
                    </a:lnTo>
                    <a:lnTo>
                      <a:pt x="16" y="41"/>
                    </a:lnTo>
                    <a:lnTo>
                      <a:pt x="16" y="8"/>
                    </a:lnTo>
                    <a:lnTo>
                      <a:pt x="16" y="8"/>
                    </a:lnTo>
                    <a:lnTo>
                      <a:pt x="15" y="6"/>
                    </a:lnTo>
                    <a:lnTo>
                      <a:pt x="14" y="3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3" y="3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4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3" name="组合 233"/>
            <p:cNvGrpSpPr/>
            <p:nvPr/>
          </p:nvGrpSpPr>
          <p:grpSpPr>
            <a:xfrm>
              <a:off x="1877064" y="2489142"/>
              <a:ext cx="444103" cy="444079"/>
              <a:chOff x="2111376" y="1712913"/>
              <a:chExt cx="601663" cy="601663"/>
            </a:xfrm>
            <a:grpFill/>
          </p:grpSpPr>
          <p:sp>
            <p:nvSpPr>
              <p:cNvPr id="93" name="Freeform 121"/>
              <p:cNvSpPr>
                <a:spLocks noEditPoints="1"/>
              </p:cNvSpPr>
              <p:nvPr/>
            </p:nvSpPr>
            <p:spPr bwMode="auto">
              <a:xfrm>
                <a:off x="2300288" y="1712913"/>
                <a:ext cx="223838" cy="601663"/>
              </a:xfrm>
              <a:custGeom>
                <a:avLst/>
                <a:gdLst>
                  <a:gd name="T0" fmla="*/ 71 w 141"/>
                  <a:gd name="T1" fmla="*/ 0 h 379"/>
                  <a:gd name="T2" fmla="*/ 84 w 141"/>
                  <a:gd name="T3" fmla="*/ 4 h 379"/>
                  <a:gd name="T4" fmla="*/ 98 w 141"/>
                  <a:gd name="T5" fmla="*/ 15 h 379"/>
                  <a:gd name="T6" fmla="*/ 110 w 141"/>
                  <a:gd name="T7" fmla="*/ 33 h 379"/>
                  <a:gd name="T8" fmla="*/ 119 w 141"/>
                  <a:gd name="T9" fmla="*/ 56 h 379"/>
                  <a:gd name="T10" fmla="*/ 136 w 141"/>
                  <a:gd name="T11" fmla="*/ 117 h 379"/>
                  <a:gd name="T12" fmla="*/ 141 w 141"/>
                  <a:gd name="T13" fmla="*/ 190 h 379"/>
                  <a:gd name="T14" fmla="*/ 140 w 141"/>
                  <a:gd name="T15" fmla="*/ 228 h 379"/>
                  <a:gd name="T16" fmla="*/ 129 w 141"/>
                  <a:gd name="T17" fmla="*/ 295 h 379"/>
                  <a:gd name="T18" fmla="*/ 115 w 141"/>
                  <a:gd name="T19" fmla="*/ 336 h 379"/>
                  <a:gd name="T20" fmla="*/ 105 w 141"/>
                  <a:gd name="T21" fmla="*/ 356 h 379"/>
                  <a:gd name="T22" fmla="*/ 91 w 141"/>
                  <a:gd name="T23" fmla="*/ 371 h 379"/>
                  <a:gd name="T24" fmla="*/ 77 w 141"/>
                  <a:gd name="T25" fmla="*/ 378 h 379"/>
                  <a:gd name="T26" fmla="*/ 71 w 141"/>
                  <a:gd name="T27" fmla="*/ 379 h 379"/>
                  <a:gd name="T28" fmla="*/ 71 w 141"/>
                  <a:gd name="T29" fmla="*/ 348 h 379"/>
                  <a:gd name="T30" fmla="*/ 71 w 141"/>
                  <a:gd name="T31" fmla="*/ 348 h 379"/>
                  <a:gd name="T32" fmla="*/ 83 w 141"/>
                  <a:gd name="T33" fmla="*/ 346 h 379"/>
                  <a:gd name="T34" fmla="*/ 94 w 141"/>
                  <a:gd name="T35" fmla="*/ 336 h 379"/>
                  <a:gd name="T36" fmla="*/ 103 w 141"/>
                  <a:gd name="T37" fmla="*/ 321 h 379"/>
                  <a:gd name="T38" fmla="*/ 119 w 141"/>
                  <a:gd name="T39" fmla="*/ 279 h 379"/>
                  <a:gd name="T40" fmla="*/ 128 w 141"/>
                  <a:gd name="T41" fmla="*/ 222 h 379"/>
                  <a:gd name="T42" fmla="*/ 129 w 141"/>
                  <a:gd name="T43" fmla="*/ 190 h 379"/>
                  <a:gd name="T44" fmla="*/ 125 w 141"/>
                  <a:gd name="T45" fmla="*/ 128 h 379"/>
                  <a:gd name="T46" fmla="*/ 113 w 141"/>
                  <a:gd name="T47" fmla="*/ 77 h 379"/>
                  <a:gd name="T48" fmla="*/ 99 w 141"/>
                  <a:gd name="T49" fmla="*/ 50 h 379"/>
                  <a:gd name="T50" fmla="*/ 88 w 141"/>
                  <a:gd name="T51" fmla="*/ 38 h 379"/>
                  <a:gd name="T52" fmla="*/ 76 w 141"/>
                  <a:gd name="T53" fmla="*/ 31 h 379"/>
                  <a:gd name="T54" fmla="*/ 71 w 141"/>
                  <a:gd name="T55" fmla="*/ 31 h 379"/>
                  <a:gd name="T56" fmla="*/ 71 w 141"/>
                  <a:gd name="T57" fmla="*/ 0 h 379"/>
                  <a:gd name="T58" fmla="*/ 71 w 141"/>
                  <a:gd name="T59" fmla="*/ 379 h 379"/>
                  <a:gd name="T60" fmla="*/ 57 w 141"/>
                  <a:gd name="T61" fmla="*/ 375 h 379"/>
                  <a:gd name="T62" fmla="*/ 44 w 141"/>
                  <a:gd name="T63" fmla="*/ 365 h 379"/>
                  <a:gd name="T64" fmla="*/ 31 w 141"/>
                  <a:gd name="T65" fmla="*/ 347 h 379"/>
                  <a:gd name="T66" fmla="*/ 22 w 141"/>
                  <a:gd name="T67" fmla="*/ 324 h 379"/>
                  <a:gd name="T68" fmla="*/ 7 w 141"/>
                  <a:gd name="T69" fmla="*/ 264 h 379"/>
                  <a:gd name="T70" fmla="*/ 0 w 141"/>
                  <a:gd name="T71" fmla="*/ 190 h 379"/>
                  <a:gd name="T72" fmla="*/ 3 w 141"/>
                  <a:gd name="T73" fmla="*/ 152 h 379"/>
                  <a:gd name="T74" fmla="*/ 12 w 141"/>
                  <a:gd name="T75" fmla="*/ 84 h 379"/>
                  <a:gd name="T76" fmla="*/ 26 w 141"/>
                  <a:gd name="T77" fmla="*/ 44 h 379"/>
                  <a:gd name="T78" fmla="*/ 37 w 141"/>
                  <a:gd name="T79" fmla="*/ 23 h 379"/>
                  <a:gd name="T80" fmla="*/ 50 w 141"/>
                  <a:gd name="T81" fmla="*/ 8 h 379"/>
                  <a:gd name="T82" fmla="*/ 64 w 141"/>
                  <a:gd name="T83" fmla="*/ 2 h 379"/>
                  <a:gd name="T84" fmla="*/ 71 w 141"/>
                  <a:gd name="T85" fmla="*/ 31 h 379"/>
                  <a:gd name="T86" fmla="*/ 65 w 141"/>
                  <a:gd name="T87" fmla="*/ 31 h 379"/>
                  <a:gd name="T88" fmla="*/ 53 w 141"/>
                  <a:gd name="T89" fmla="*/ 38 h 379"/>
                  <a:gd name="T90" fmla="*/ 42 w 141"/>
                  <a:gd name="T91" fmla="*/ 50 h 379"/>
                  <a:gd name="T92" fmla="*/ 29 w 141"/>
                  <a:gd name="T93" fmla="*/ 77 h 379"/>
                  <a:gd name="T94" fmla="*/ 17 w 141"/>
                  <a:gd name="T95" fmla="*/ 128 h 379"/>
                  <a:gd name="T96" fmla="*/ 12 w 141"/>
                  <a:gd name="T97" fmla="*/ 190 h 379"/>
                  <a:gd name="T98" fmla="*/ 14 w 141"/>
                  <a:gd name="T99" fmla="*/ 222 h 379"/>
                  <a:gd name="T100" fmla="*/ 22 w 141"/>
                  <a:gd name="T101" fmla="*/ 279 h 379"/>
                  <a:gd name="T102" fmla="*/ 38 w 141"/>
                  <a:gd name="T103" fmla="*/ 321 h 379"/>
                  <a:gd name="T104" fmla="*/ 48 w 141"/>
                  <a:gd name="T105" fmla="*/ 336 h 379"/>
                  <a:gd name="T106" fmla="*/ 59 w 141"/>
                  <a:gd name="T107" fmla="*/ 346 h 379"/>
                  <a:gd name="T108" fmla="*/ 71 w 141"/>
                  <a:gd name="T109" fmla="*/ 348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1" h="379">
                    <a:moveTo>
                      <a:pt x="71" y="0"/>
                    </a:moveTo>
                    <a:lnTo>
                      <a:pt x="71" y="0"/>
                    </a:lnTo>
                    <a:lnTo>
                      <a:pt x="77" y="2"/>
                    </a:lnTo>
                    <a:lnTo>
                      <a:pt x="84" y="4"/>
                    </a:lnTo>
                    <a:lnTo>
                      <a:pt x="91" y="8"/>
                    </a:lnTo>
                    <a:lnTo>
                      <a:pt x="98" y="15"/>
                    </a:lnTo>
                    <a:lnTo>
                      <a:pt x="105" y="23"/>
                    </a:lnTo>
                    <a:lnTo>
                      <a:pt x="110" y="33"/>
                    </a:lnTo>
                    <a:lnTo>
                      <a:pt x="115" y="44"/>
                    </a:lnTo>
                    <a:lnTo>
                      <a:pt x="119" y="56"/>
                    </a:lnTo>
                    <a:lnTo>
                      <a:pt x="129" y="84"/>
                    </a:lnTo>
                    <a:lnTo>
                      <a:pt x="136" y="117"/>
                    </a:lnTo>
                    <a:lnTo>
                      <a:pt x="140" y="152"/>
                    </a:lnTo>
                    <a:lnTo>
                      <a:pt x="141" y="190"/>
                    </a:lnTo>
                    <a:lnTo>
                      <a:pt x="141" y="190"/>
                    </a:lnTo>
                    <a:lnTo>
                      <a:pt x="140" y="228"/>
                    </a:lnTo>
                    <a:lnTo>
                      <a:pt x="136" y="264"/>
                    </a:lnTo>
                    <a:lnTo>
                      <a:pt x="129" y="295"/>
                    </a:lnTo>
                    <a:lnTo>
                      <a:pt x="119" y="324"/>
                    </a:lnTo>
                    <a:lnTo>
                      <a:pt x="115" y="336"/>
                    </a:lnTo>
                    <a:lnTo>
                      <a:pt x="110" y="347"/>
                    </a:lnTo>
                    <a:lnTo>
                      <a:pt x="105" y="356"/>
                    </a:lnTo>
                    <a:lnTo>
                      <a:pt x="98" y="365"/>
                    </a:lnTo>
                    <a:lnTo>
                      <a:pt x="91" y="371"/>
                    </a:lnTo>
                    <a:lnTo>
                      <a:pt x="84" y="375"/>
                    </a:lnTo>
                    <a:lnTo>
                      <a:pt x="77" y="378"/>
                    </a:lnTo>
                    <a:lnTo>
                      <a:pt x="71" y="379"/>
                    </a:lnTo>
                    <a:lnTo>
                      <a:pt x="71" y="379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6" y="348"/>
                    </a:lnTo>
                    <a:lnTo>
                      <a:pt x="83" y="346"/>
                    </a:lnTo>
                    <a:lnTo>
                      <a:pt x="88" y="342"/>
                    </a:lnTo>
                    <a:lnTo>
                      <a:pt x="94" y="336"/>
                    </a:lnTo>
                    <a:lnTo>
                      <a:pt x="99" y="329"/>
                    </a:lnTo>
                    <a:lnTo>
                      <a:pt x="103" y="321"/>
                    </a:lnTo>
                    <a:lnTo>
                      <a:pt x="113" y="302"/>
                    </a:lnTo>
                    <a:lnTo>
                      <a:pt x="119" y="279"/>
                    </a:lnTo>
                    <a:lnTo>
                      <a:pt x="125" y="252"/>
                    </a:lnTo>
                    <a:lnTo>
                      <a:pt x="128" y="222"/>
                    </a:lnTo>
                    <a:lnTo>
                      <a:pt x="129" y="190"/>
                    </a:lnTo>
                    <a:lnTo>
                      <a:pt x="129" y="190"/>
                    </a:lnTo>
                    <a:lnTo>
                      <a:pt x="128" y="157"/>
                    </a:lnTo>
                    <a:lnTo>
                      <a:pt x="125" y="128"/>
                    </a:lnTo>
                    <a:lnTo>
                      <a:pt x="119" y="102"/>
                    </a:lnTo>
                    <a:lnTo>
                      <a:pt x="113" y="77"/>
                    </a:lnTo>
                    <a:lnTo>
                      <a:pt x="103" y="59"/>
                    </a:lnTo>
                    <a:lnTo>
                      <a:pt x="99" y="50"/>
                    </a:lnTo>
                    <a:lnTo>
                      <a:pt x="94" y="44"/>
                    </a:lnTo>
                    <a:lnTo>
                      <a:pt x="88" y="38"/>
                    </a:lnTo>
                    <a:lnTo>
                      <a:pt x="83" y="34"/>
                    </a:lnTo>
                    <a:lnTo>
                      <a:pt x="76" y="31"/>
                    </a:lnTo>
                    <a:lnTo>
                      <a:pt x="71" y="31"/>
                    </a:lnTo>
                    <a:lnTo>
                      <a:pt x="71" y="31"/>
                    </a:lnTo>
                    <a:lnTo>
                      <a:pt x="71" y="0"/>
                    </a:lnTo>
                    <a:lnTo>
                      <a:pt x="71" y="0"/>
                    </a:lnTo>
                    <a:close/>
                    <a:moveTo>
                      <a:pt x="71" y="379"/>
                    </a:moveTo>
                    <a:lnTo>
                      <a:pt x="71" y="379"/>
                    </a:lnTo>
                    <a:lnTo>
                      <a:pt x="64" y="378"/>
                    </a:lnTo>
                    <a:lnTo>
                      <a:pt x="57" y="375"/>
                    </a:lnTo>
                    <a:lnTo>
                      <a:pt x="50" y="371"/>
                    </a:lnTo>
                    <a:lnTo>
                      <a:pt x="44" y="365"/>
                    </a:lnTo>
                    <a:lnTo>
                      <a:pt x="37" y="356"/>
                    </a:lnTo>
                    <a:lnTo>
                      <a:pt x="31" y="347"/>
                    </a:lnTo>
                    <a:lnTo>
                      <a:pt x="26" y="336"/>
                    </a:lnTo>
                    <a:lnTo>
                      <a:pt x="22" y="324"/>
                    </a:lnTo>
                    <a:lnTo>
                      <a:pt x="12" y="295"/>
                    </a:lnTo>
                    <a:lnTo>
                      <a:pt x="7" y="264"/>
                    </a:lnTo>
                    <a:lnTo>
                      <a:pt x="3" y="228"/>
                    </a:lnTo>
                    <a:lnTo>
                      <a:pt x="0" y="190"/>
                    </a:lnTo>
                    <a:lnTo>
                      <a:pt x="0" y="190"/>
                    </a:lnTo>
                    <a:lnTo>
                      <a:pt x="3" y="152"/>
                    </a:lnTo>
                    <a:lnTo>
                      <a:pt x="7" y="117"/>
                    </a:lnTo>
                    <a:lnTo>
                      <a:pt x="12" y="84"/>
                    </a:lnTo>
                    <a:lnTo>
                      <a:pt x="22" y="56"/>
                    </a:lnTo>
                    <a:lnTo>
                      <a:pt x="26" y="44"/>
                    </a:lnTo>
                    <a:lnTo>
                      <a:pt x="31" y="33"/>
                    </a:lnTo>
                    <a:lnTo>
                      <a:pt x="37" y="23"/>
                    </a:lnTo>
                    <a:lnTo>
                      <a:pt x="44" y="15"/>
                    </a:lnTo>
                    <a:lnTo>
                      <a:pt x="50" y="8"/>
                    </a:lnTo>
                    <a:lnTo>
                      <a:pt x="57" y="4"/>
                    </a:lnTo>
                    <a:lnTo>
                      <a:pt x="64" y="2"/>
                    </a:lnTo>
                    <a:lnTo>
                      <a:pt x="71" y="0"/>
                    </a:lnTo>
                    <a:lnTo>
                      <a:pt x="71" y="31"/>
                    </a:lnTo>
                    <a:lnTo>
                      <a:pt x="71" y="31"/>
                    </a:lnTo>
                    <a:lnTo>
                      <a:pt x="65" y="31"/>
                    </a:lnTo>
                    <a:lnTo>
                      <a:pt x="59" y="34"/>
                    </a:lnTo>
                    <a:lnTo>
                      <a:pt x="53" y="38"/>
                    </a:lnTo>
                    <a:lnTo>
                      <a:pt x="48" y="44"/>
                    </a:lnTo>
                    <a:lnTo>
                      <a:pt x="42" y="50"/>
                    </a:lnTo>
                    <a:lnTo>
                      <a:pt x="38" y="59"/>
                    </a:lnTo>
                    <a:lnTo>
                      <a:pt x="29" y="77"/>
                    </a:lnTo>
                    <a:lnTo>
                      <a:pt x="22" y="102"/>
                    </a:lnTo>
                    <a:lnTo>
                      <a:pt x="17" y="128"/>
                    </a:lnTo>
                    <a:lnTo>
                      <a:pt x="14" y="157"/>
                    </a:lnTo>
                    <a:lnTo>
                      <a:pt x="12" y="190"/>
                    </a:lnTo>
                    <a:lnTo>
                      <a:pt x="12" y="190"/>
                    </a:lnTo>
                    <a:lnTo>
                      <a:pt x="14" y="222"/>
                    </a:lnTo>
                    <a:lnTo>
                      <a:pt x="17" y="252"/>
                    </a:lnTo>
                    <a:lnTo>
                      <a:pt x="22" y="279"/>
                    </a:lnTo>
                    <a:lnTo>
                      <a:pt x="29" y="302"/>
                    </a:lnTo>
                    <a:lnTo>
                      <a:pt x="38" y="321"/>
                    </a:lnTo>
                    <a:lnTo>
                      <a:pt x="42" y="329"/>
                    </a:lnTo>
                    <a:lnTo>
                      <a:pt x="48" y="336"/>
                    </a:lnTo>
                    <a:lnTo>
                      <a:pt x="53" y="342"/>
                    </a:lnTo>
                    <a:lnTo>
                      <a:pt x="59" y="346"/>
                    </a:lnTo>
                    <a:lnTo>
                      <a:pt x="65" y="348"/>
                    </a:lnTo>
                    <a:lnTo>
                      <a:pt x="71" y="348"/>
                    </a:lnTo>
                    <a:lnTo>
                      <a:pt x="71" y="37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4" name="Freeform 122"/>
              <p:cNvSpPr>
                <a:spLocks noEditPoints="1"/>
              </p:cNvSpPr>
              <p:nvPr/>
            </p:nvSpPr>
            <p:spPr bwMode="auto">
              <a:xfrm>
                <a:off x="2111376" y="1905000"/>
                <a:ext cx="601663" cy="220663"/>
              </a:xfrm>
              <a:custGeom>
                <a:avLst/>
                <a:gdLst>
                  <a:gd name="T0" fmla="*/ 190 w 379"/>
                  <a:gd name="T1" fmla="*/ 0 h 139"/>
                  <a:gd name="T2" fmla="*/ 228 w 379"/>
                  <a:gd name="T3" fmla="*/ 1 h 139"/>
                  <a:gd name="T4" fmla="*/ 295 w 379"/>
                  <a:gd name="T5" fmla="*/ 11 h 139"/>
                  <a:gd name="T6" fmla="*/ 336 w 379"/>
                  <a:gd name="T7" fmla="*/ 24 h 139"/>
                  <a:gd name="T8" fmla="*/ 356 w 379"/>
                  <a:gd name="T9" fmla="*/ 35 h 139"/>
                  <a:gd name="T10" fmla="*/ 371 w 379"/>
                  <a:gd name="T11" fmla="*/ 49 h 139"/>
                  <a:gd name="T12" fmla="*/ 378 w 379"/>
                  <a:gd name="T13" fmla="*/ 62 h 139"/>
                  <a:gd name="T14" fmla="*/ 379 w 379"/>
                  <a:gd name="T15" fmla="*/ 69 h 139"/>
                  <a:gd name="T16" fmla="*/ 375 w 379"/>
                  <a:gd name="T17" fmla="*/ 82 h 139"/>
                  <a:gd name="T18" fmla="*/ 364 w 379"/>
                  <a:gd name="T19" fmla="*/ 96 h 139"/>
                  <a:gd name="T20" fmla="*/ 347 w 379"/>
                  <a:gd name="T21" fmla="*/ 108 h 139"/>
                  <a:gd name="T22" fmla="*/ 324 w 379"/>
                  <a:gd name="T23" fmla="*/ 119 h 139"/>
                  <a:gd name="T24" fmla="*/ 264 w 379"/>
                  <a:gd name="T25" fmla="*/ 134 h 139"/>
                  <a:gd name="T26" fmla="*/ 190 w 379"/>
                  <a:gd name="T27" fmla="*/ 139 h 139"/>
                  <a:gd name="T28" fmla="*/ 190 w 379"/>
                  <a:gd name="T29" fmla="*/ 127 h 139"/>
                  <a:gd name="T30" fmla="*/ 190 w 379"/>
                  <a:gd name="T31" fmla="*/ 127 h 139"/>
                  <a:gd name="T32" fmla="*/ 252 w 379"/>
                  <a:gd name="T33" fmla="*/ 123 h 139"/>
                  <a:gd name="T34" fmla="*/ 302 w 379"/>
                  <a:gd name="T35" fmla="*/ 111 h 139"/>
                  <a:gd name="T36" fmla="*/ 329 w 379"/>
                  <a:gd name="T37" fmla="*/ 97 h 139"/>
                  <a:gd name="T38" fmla="*/ 341 w 379"/>
                  <a:gd name="T39" fmla="*/ 86 h 139"/>
                  <a:gd name="T40" fmla="*/ 348 w 379"/>
                  <a:gd name="T41" fmla="*/ 74 h 139"/>
                  <a:gd name="T42" fmla="*/ 348 w 379"/>
                  <a:gd name="T43" fmla="*/ 69 h 139"/>
                  <a:gd name="T44" fmla="*/ 348 w 379"/>
                  <a:gd name="T45" fmla="*/ 63 h 139"/>
                  <a:gd name="T46" fmla="*/ 341 w 379"/>
                  <a:gd name="T47" fmla="*/ 51 h 139"/>
                  <a:gd name="T48" fmla="*/ 329 w 379"/>
                  <a:gd name="T49" fmla="*/ 40 h 139"/>
                  <a:gd name="T50" fmla="*/ 302 w 379"/>
                  <a:gd name="T51" fmla="*/ 28 h 139"/>
                  <a:gd name="T52" fmla="*/ 252 w 379"/>
                  <a:gd name="T53" fmla="*/ 15 h 139"/>
                  <a:gd name="T54" fmla="*/ 190 w 379"/>
                  <a:gd name="T55" fmla="*/ 11 h 139"/>
                  <a:gd name="T56" fmla="*/ 190 w 379"/>
                  <a:gd name="T57" fmla="*/ 0 h 139"/>
                  <a:gd name="T58" fmla="*/ 0 w 379"/>
                  <a:gd name="T59" fmla="*/ 69 h 139"/>
                  <a:gd name="T60" fmla="*/ 4 w 379"/>
                  <a:gd name="T61" fmla="*/ 55 h 139"/>
                  <a:gd name="T62" fmla="*/ 15 w 379"/>
                  <a:gd name="T63" fmla="*/ 42 h 139"/>
                  <a:gd name="T64" fmla="*/ 33 w 379"/>
                  <a:gd name="T65" fmla="*/ 30 h 139"/>
                  <a:gd name="T66" fmla="*/ 56 w 379"/>
                  <a:gd name="T67" fmla="*/ 20 h 139"/>
                  <a:gd name="T68" fmla="*/ 117 w 379"/>
                  <a:gd name="T69" fmla="*/ 5 h 139"/>
                  <a:gd name="T70" fmla="*/ 190 w 379"/>
                  <a:gd name="T71" fmla="*/ 0 h 139"/>
                  <a:gd name="T72" fmla="*/ 190 w 379"/>
                  <a:gd name="T73" fmla="*/ 11 h 139"/>
                  <a:gd name="T74" fmla="*/ 127 w 379"/>
                  <a:gd name="T75" fmla="*/ 15 h 139"/>
                  <a:gd name="T76" fmla="*/ 77 w 379"/>
                  <a:gd name="T77" fmla="*/ 28 h 139"/>
                  <a:gd name="T78" fmla="*/ 50 w 379"/>
                  <a:gd name="T79" fmla="*/ 40 h 139"/>
                  <a:gd name="T80" fmla="*/ 38 w 379"/>
                  <a:gd name="T81" fmla="*/ 51 h 139"/>
                  <a:gd name="T82" fmla="*/ 31 w 379"/>
                  <a:gd name="T83" fmla="*/ 63 h 139"/>
                  <a:gd name="T84" fmla="*/ 31 w 379"/>
                  <a:gd name="T85" fmla="*/ 69 h 139"/>
                  <a:gd name="T86" fmla="*/ 34 w 379"/>
                  <a:gd name="T87" fmla="*/ 81 h 139"/>
                  <a:gd name="T88" fmla="*/ 43 w 379"/>
                  <a:gd name="T89" fmla="*/ 92 h 139"/>
                  <a:gd name="T90" fmla="*/ 58 w 379"/>
                  <a:gd name="T91" fmla="*/ 101 h 139"/>
                  <a:gd name="T92" fmla="*/ 102 w 379"/>
                  <a:gd name="T93" fmla="*/ 118 h 139"/>
                  <a:gd name="T94" fmla="*/ 157 w 379"/>
                  <a:gd name="T95" fmla="*/ 126 h 139"/>
                  <a:gd name="T96" fmla="*/ 190 w 379"/>
                  <a:gd name="T97" fmla="*/ 139 h 139"/>
                  <a:gd name="T98" fmla="*/ 152 w 379"/>
                  <a:gd name="T99" fmla="*/ 138 h 139"/>
                  <a:gd name="T100" fmla="*/ 84 w 379"/>
                  <a:gd name="T101" fmla="*/ 127 h 139"/>
                  <a:gd name="T102" fmla="*/ 43 w 379"/>
                  <a:gd name="T103" fmla="*/ 114 h 139"/>
                  <a:gd name="T104" fmla="*/ 23 w 379"/>
                  <a:gd name="T105" fmla="*/ 103 h 139"/>
                  <a:gd name="T106" fmla="*/ 8 w 379"/>
                  <a:gd name="T107" fmla="*/ 89 h 139"/>
                  <a:gd name="T108" fmla="*/ 1 w 379"/>
                  <a:gd name="T109" fmla="*/ 76 h 139"/>
                  <a:gd name="T110" fmla="*/ 0 w 379"/>
                  <a:gd name="T111" fmla="*/ 69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79" h="139">
                    <a:moveTo>
                      <a:pt x="190" y="0"/>
                    </a:moveTo>
                    <a:lnTo>
                      <a:pt x="190" y="0"/>
                    </a:lnTo>
                    <a:lnTo>
                      <a:pt x="190" y="0"/>
                    </a:lnTo>
                    <a:lnTo>
                      <a:pt x="228" y="1"/>
                    </a:lnTo>
                    <a:lnTo>
                      <a:pt x="264" y="5"/>
                    </a:lnTo>
                    <a:lnTo>
                      <a:pt x="295" y="11"/>
                    </a:lnTo>
                    <a:lnTo>
                      <a:pt x="324" y="20"/>
                    </a:lnTo>
                    <a:lnTo>
                      <a:pt x="336" y="24"/>
                    </a:lnTo>
                    <a:lnTo>
                      <a:pt x="347" y="30"/>
                    </a:lnTo>
                    <a:lnTo>
                      <a:pt x="356" y="35"/>
                    </a:lnTo>
                    <a:lnTo>
                      <a:pt x="364" y="42"/>
                    </a:lnTo>
                    <a:lnTo>
                      <a:pt x="371" y="49"/>
                    </a:lnTo>
                    <a:lnTo>
                      <a:pt x="375" y="55"/>
                    </a:lnTo>
                    <a:lnTo>
                      <a:pt x="378" y="62"/>
                    </a:lnTo>
                    <a:lnTo>
                      <a:pt x="379" y="69"/>
                    </a:lnTo>
                    <a:lnTo>
                      <a:pt x="379" y="69"/>
                    </a:lnTo>
                    <a:lnTo>
                      <a:pt x="378" y="76"/>
                    </a:lnTo>
                    <a:lnTo>
                      <a:pt x="375" y="82"/>
                    </a:lnTo>
                    <a:lnTo>
                      <a:pt x="371" y="89"/>
                    </a:lnTo>
                    <a:lnTo>
                      <a:pt x="364" y="96"/>
                    </a:lnTo>
                    <a:lnTo>
                      <a:pt x="356" y="103"/>
                    </a:lnTo>
                    <a:lnTo>
                      <a:pt x="347" y="108"/>
                    </a:lnTo>
                    <a:lnTo>
                      <a:pt x="336" y="114"/>
                    </a:lnTo>
                    <a:lnTo>
                      <a:pt x="324" y="119"/>
                    </a:lnTo>
                    <a:lnTo>
                      <a:pt x="295" y="127"/>
                    </a:lnTo>
                    <a:lnTo>
                      <a:pt x="264" y="134"/>
                    </a:lnTo>
                    <a:lnTo>
                      <a:pt x="228" y="138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27"/>
                    </a:lnTo>
                    <a:lnTo>
                      <a:pt x="190" y="127"/>
                    </a:lnTo>
                    <a:lnTo>
                      <a:pt x="190" y="127"/>
                    </a:lnTo>
                    <a:lnTo>
                      <a:pt x="222" y="126"/>
                    </a:lnTo>
                    <a:lnTo>
                      <a:pt x="252" y="123"/>
                    </a:lnTo>
                    <a:lnTo>
                      <a:pt x="279" y="118"/>
                    </a:lnTo>
                    <a:lnTo>
                      <a:pt x="302" y="111"/>
                    </a:lnTo>
                    <a:lnTo>
                      <a:pt x="321" y="101"/>
                    </a:lnTo>
                    <a:lnTo>
                      <a:pt x="329" y="97"/>
                    </a:lnTo>
                    <a:lnTo>
                      <a:pt x="336" y="92"/>
                    </a:lnTo>
                    <a:lnTo>
                      <a:pt x="341" y="86"/>
                    </a:lnTo>
                    <a:lnTo>
                      <a:pt x="345" y="81"/>
                    </a:lnTo>
                    <a:lnTo>
                      <a:pt x="348" y="74"/>
                    </a:lnTo>
                    <a:lnTo>
                      <a:pt x="348" y="69"/>
                    </a:lnTo>
                    <a:lnTo>
                      <a:pt x="348" y="69"/>
                    </a:lnTo>
                    <a:lnTo>
                      <a:pt x="348" y="69"/>
                    </a:lnTo>
                    <a:lnTo>
                      <a:pt x="348" y="63"/>
                    </a:lnTo>
                    <a:lnTo>
                      <a:pt x="345" y="57"/>
                    </a:lnTo>
                    <a:lnTo>
                      <a:pt x="341" y="51"/>
                    </a:lnTo>
                    <a:lnTo>
                      <a:pt x="336" y="46"/>
                    </a:lnTo>
                    <a:lnTo>
                      <a:pt x="329" y="40"/>
                    </a:lnTo>
                    <a:lnTo>
                      <a:pt x="321" y="36"/>
                    </a:lnTo>
                    <a:lnTo>
                      <a:pt x="302" y="28"/>
                    </a:lnTo>
                    <a:lnTo>
                      <a:pt x="279" y="20"/>
                    </a:lnTo>
                    <a:lnTo>
                      <a:pt x="252" y="15"/>
                    </a:lnTo>
                    <a:lnTo>
                      <a:pt x="222" y="12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90" y="0"/>
                    </a:lnTo>
                    <a:close/>
                    <a:moveTo>
                      <a:pt x="0" y="69"/>
                    </a:moveTo>
                    <a:lnTo>
                      <a:pt x="0" y="69"/>
                    </a:lnTo>
                    <a:lnTo>
                      <a:pt x="1" y="62"/>
                    </a:lnTo>
                    <a:lnTo>
                      <a:pt x="4" y="55"/>
                    </a:lnTo>
                    <a:lnTo>
                      <a:pt x="8" y="49"/>
                    </a:lnTo>
                    <a:lnTo>
                      <a:pt x="15" y="42"/>
                    </a:lnTo>
                    <a:lnTo>
                      <a:pt x="23" y="36"/>
                    </a:lnTo>
                    <a:lnTo>
                      <a:pt x="33" y="30"/>
                    </a:lnTo>
                    <a:lnTo>
                      <a:pt x="43" y="24"/>
                    </a:lnTo>
                    <a:lnTo>
                      <a:pt x="56" y="20"/>
                    </a:lnTo>
                    <a:lnTo>
                      <a:pt x="84" y="11"/>
                    </a:lnTo>
                    <a:lnTo>
                      <a:pt x="117" y="5"/>
                    </a:lnTo>
                    <a:lnTo>
                      <a:pt x="152" y="1"/>
                    </a:lnTo>
                    <a:lnTo>
                      <a:pt x="190" y="0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57" y="12"/>
                    </a:lnTo>
                    <a:lnTo>
                      <a:pt x="127" y="15"/>
                    </a:lnTo>
                    <a:lnTo>
                      <a:pt x="102" y="20"/>
                    </a:lnTo>
                    <a:lnTo>
                      <a:pt x="77" y="28"/>
                    </a:lnTo>
                    <a:lnTo>
                      <a:pt x="58" y="36"/>
                    </a:lnTo>
                    <a:lnTo>
                      <a:pt x="50" y="40"/>
                    </a:lnTo>
                    <a:lnTo>
                      <a:pt x="43" y="46"/>
                    </a:lnTo>
                    <a:lnTo>
                      <a:pt x="38" y="51"/>
                    </a:lnTo>
                    <a:lnTo>
                      <a:pt x="34" y="57"/>
                    </a:lnTo>
                    <a:lnTo>
                      <a:pt x="31" y="63"/>
                    </a:lnTo>
                    <a:lnTo>
                      <a:pt x="31" y="69"/>
                    </a:lnTo>
                    <a:lnTo>
                      <a:pt x="31" y="69"/>
                    </a:lnTo>
                    <a:lnTo>
                      <a:pt x="31" y="74"/>
                    </a:lnTo>
                    <a:lnTo>
                      <a:pt x="34" y="81"/>
                    </a:lnTo>
                    <a:lnTo>
                      <a:pt x="38" y="86"/>
                    </a:lnTo>
                    <a:lnTo>
                      <a:pt x="43" y="92"/>
                    </a:lnTo>
                    <a:lnTo>
                      <a:pt x="50" y="97"/>
                    </a:lnTo>
                    <a:lnTo>
                      <a:pt x="58" y="101"/>
                    </a:lnTo>
                    <a:lnTo>
                      <a:pt x="77" y="111"/>
                    </a:lnTo>
                    <a:lnTo>
                      <a:pt x="102" y="118"/>
                    </a:lnTo>
                    <a:lnTo>
                      <a:pt x="127" y="123"/>
                    </a:lnTo>
                    <a:lnTo>
                      <a:pt x="157" y="126"/>
                    </a:lnTo>
                    <a:lnTo>
                      <a:pt x="190" y="127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52" y="138"/>
                    </a:lnTo>
                    <a:lnTo>
                      <a:pt x="117" y="134"/>
                    </a:lnTo>
                    <a:lnTo>
                      <a:pt x="84" y="127"/>
                    </a:lnTo>
                    <a:lnTo>
                      <a:pt x="56" y="119"/>
                    </a:lnTo>
                    <a:lnTo>
                      <a:pt x="43" y="114"/>
                    </a:lnTo>
                    <a:lnTo>
                      <a:pt x="33" y="108"/>
                    </a:lnTo>
                    <a:lnTo>
                      <a:pt x="23" y="103"/>
                    </a:lnTo>
                    <a:lnTo>
                      <a:pt x="15" y="96"/>
                    </a:lnTo>
                    <a:lnTo>
                      <a:pt x="8" y="89"/>
                    </a:lnTo>
                    <a:lnTo>
                      <a:pt x="4" y="82"/>
                    </a:lnTo>
                    <a:lnTo>
                      <a:pt x="1" y="76"/>
                    </a:lnTo>
                    <a:lnTo>
                      <a:pt x="0" y="69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5" name="Freeform 123"/>
              <p:cNvSpPr>
                <a:spLocks noEditPoints="1"/>
              </p:cNvSpPr>
              <p:nvPr/>
            </p:nvSpPr>
            <p:spPr bwMode="auto">
              <a:xfrm>
                <a:off x="2187576" y="1789113"/>
                <a:ext cx="450850" cy="452438"/>
              </a:xfrm>
              <a:custGeom>
                <a:avLst/>
                <a:gdLst>
                  <a:gd name="T0" fmla="*/ 142 w 284"/>
                  <a:gd name="T1" fmla="*/ 50 h 285"/>
                  <a:gd name="T2" fmla="*/ 190 w 284"/>
                  <a:gd name="T3" fmla="*/ 93 h 285"/>
                  <a:gd name="T4" fmla="*/ 218 w 284"/>
                  <a:gd name="T5" fmla="*/ 120 h 285"/>
                  <a:gd name="T6" fmla="*/ 258 w 284"/>
                  <a:gd name="T7" fmla="*/ 176 h 285"/>
                  <a:gd name="T8" fmla="*/ 277 w 284"/>
                  <a:gd name="T9" fmla="*/ 214 h 285"/>
                  <a:gd name="T10" fmla="*/ 283 w 284"/>
                  <a:gd name="T11" fmla="*/ 237 h 285"/>
                  <a:gd name="T12" fmla="*/ 284 w 284"/>
                  <a:gd name="T13" fmla="*/ 256 h 285"/>
                  <a:gd name="T14" fmla="*/ 280 w 284"/>
                  <a:gd name="T15" fmla="*/ 271 h 285"/>
                  <a:gd name="T16" fmla="*/ 276 w 284"/>
                  <a:gd name="T17" fmla="*/ 276 h 285"/>
                  <a:gd name="T18" fmla="*/ 266 w 284"/>
                  <a:gd name="T19" fmla="*/ 283 h 285"/>
                  <a:gd name="T20" fmla="*/ 254 w 284"/>
                  <a:gd name="T21" fmla="*/ 285 h 285"/>
                  <a:gd name="T22" fmla="*/ 223 w 284"/>
                  <a:gd name="T23" fmla="*/ 280 h 285"/>
                  <a:gd name="T24" fmla="*/ 184 w 284"/>
                  <a:gd name="T25" fmla="*/ 262 h 285"/>
                  <a:gd name="T26" fmla="*/ 142 w 284"/>
                  <a:gd name="T27" fmla="*/ 235 h 285"/>
                  <a:gd name="T28" fmla="*/ 142 w 284"/>
                  <a:gd name="T29" fmla="*/ 219 h 285"/>
                  <a:gd name="T30" fmla="*/ 177 w 284"/>
                  <a:gd name="T31" fmla="*/ 243 h 285"/>
                  <a:gd name="T32" fmla="*/ 209 w 284"/>
                  <a:gd name="T33" fmla="*/ 257 h 285"/>
                  <a:gd name="T34" fmla="*/ 235 w 284"/>
                  <a:gd name="T35" fmla="*/ 261 h 285"/>
                  <a:gd name="T36" fmla="*/ 246 w 284"/>
                  <a:gd name="T37" fmla="*/ 260 h 285"/>
                  <a:gd name="T38" fmla="*/ 254 w 284"/>
                  <a:gd name="T39" fmla="*/ 254 h 285"/>
                  <a:gd name="T40" fmla="*/ 254 w 284"/>
                  <a:gd name="T41" fmla="*/ 254 h 285"/>
                  <a:gd name="T42" fmla="*/ 260 w 284"/>
                  <a:gd name="T43" fmla="*/ 243 h 285"/>
                  <a:gd name="T44" fmla="*/ 261 w 284"/>
                  <a:gd name="T45" fmla="*/ 230 h 285"/>
                  <a:gd name="T46" fmla="*/ 258 w 284"/>
                  <a:gd name="T47" fmla="*/ 212 h 285"/>
                  <a:gd name="T48" fmla="*/ 239 w 284"/>
                  <a:gd name="T49" fmla="*/ 170 h 285"/>
                  <a:gd name="T50" fmla="*/ 205 w 284"/>
                  <a:gd name="T51" fmla="*/ 124 h 285"/>
                  <a:gd name="T52" fmla="*/ 184 w 284"/>
                  <a:gd name="T53" fmla="*/ 101 h 285"/>
                  <a:gd name="T54" fmla="*/ 142 w 284"/>
                  <a:gd name="T55" fmla="*/ 65 h 285"/>
                  <a:gd name="T56" fmla="*/ 8 w 284"/>
                  <a:gd name="T57" fmla="*/ 8 h 285"/>
                  <a:gd name="T58" fmla="*/ 12 w 284"/>
                  <a:gd name="T59" fmla="*/ 5 h 285"/>
                  <a:gd name="T60" fmla="*/ 23 w 284"/>
                  <a:gd name="T61" fmla="*/ 0 h 285"/>
                  <a:gd name="T62" fmla="*/ 44 w 284"/>
                  <a:gd name="T63" fmla="*/ 0 h 285"/>
                  <a:gd name="T64" fmla="*/ 79 w 284"/>
                  <a:gd name="T65" fmla="*/ 11 h 285"/>
                  <a:gd name="T66" fmla="*/ 120 w 284"/>
                  <a:gd name="T67" fmla="*/ 34 h 285"/>
                  <a:gd name="T68" fmla="*/ 142 w 284"/>
                  <a:gd name="T69" fmla="*/ 65 h 285"/>
                  <a:gd name="T70" fmla="*/ 124 w 284"/>
                  <a:gd name="T71" fmla="*/ 51 h 285"/>
                  <a:gd name="T72" fmla="*/ 89 w 284"/>
                  <a:gd name="T73" fmla="*/ 32 h 285"/>
                  <a:gd name="T74" fmla="*/ 60 w 284"/>
                  <a:gd name="T75" fmla="*/ 23 h 285"/>
                  <a:gd name="T76" fmla="*/ 43 w 284"/>
                  <a:gd name="T77" fmla="*/ 23 h 285"/>
                  <a:gd name="T78" fmla="*/ 33 w 284"/>
                  <a:gd name="T79" fmla="*/ 27 h 285"/>
                  <a:gd name="T80" fmla="*/ 29 w 284"/>
                  <a:gd name="T81" fmla="*/ 29 h 285"/>
                  <a:gd name="T82" fmla="*/ 24 w 284"/>
                  <a:gd name="T83" fmla="*/ 40 h 285"/>
                  <a:gd name="T84" fmla="*/ 23 w 284"/>
                  <a:gd name="T85" fmla="*/ 55 h 285"/>
                  <a:gd name="T86" fmla="*/ 25 w 284"/>
                  <a:gd name="T87" fmla="*/ 71 h 285"/>
                  <a:gd name="T88" fmla="*/ 44 w 284"/>
                  <a:gd name="T89" fmla="*/ 113 h 285"/>
                  <a:gd name="T90" fmla="*/ 78 w 284"/>
                  <a:gd name="T91" fmla="*/ 159 h 285"/>
                  <a:gd name="T92" fmla="*/ 100 w 284"/>
                  <a:gd name="T93" fmla="*/ 184 h 285"/>
                  <a:gd name="T94" fmla="*/ 142 w 284"/>
                  <a:gd name="T95" fmla="*/ 219 h 285"/>
                  <a:gd name="T96" fmla="*/ 142 w 284"/>
                  <a:gd name="T97" fmla="*/ 235 h 285"/>
                  <a:gd name="T98" fmla="*/ 93 w 284"/>
                  <a:gd name="T99" fmla="*/ 192 h 285"/>
                  <a:gd name="T100" fmla="*/ 66 w 284"/>
                  <a:gd name="T101" fmla="*/ 164 h 285"/>
                  <a:gd name="T102" fmla="*/ 25 w 284"/>
                  <a:gd name="T103" fmla="*/ 108 h 285"/>
                  <a:gd name="T104" fmla="*/ 6 w 284"/>
                  <a:gd name="T105" fmla="*/ 70 h 285"/>
                  <a:gd name="T106" fmla="*/ 1 w 284"/>
                  <a:gd name="T107" fmla="*/ 47 h 285"/>
                  <a:gd name="T108" fmla="*/ 0 w 284"/>
                  <a:gd name="T109" fmla="*/ 28 h 285"/>
                  <a:gd name="T110" fmla="*/ 4 w 284"/>
                  <a:gd name="T111" fmla="*/ 13 h 285"/>
                  <a:gd name="T112" fmla="*/ 8 w 284"/>
                  <a:gd name="T113" fmla="*/ 8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4" h="285">
                    <a:moveTo>
                      <a:pt x="142" y="50"/>
                    </a:moveTo>
                    <a:lnTo>
                      <a:pt x="142" y="50"/>
                    </a:lnTo>
                    <a:lnTo>
                      <a:pt x="166" y="70"/>
                    </a:lnTo>
                    <a:lnTo>
                      <a:pt x="190" y="93"/>
                    </a:lnTo>
                    <a:lnTo>
                      <a:pt x="190" y="93"/>
                    </a:lnTo>
                    <a:lnTo>
                      <a:pt x="218" y="120"/>
                    </a:lnTo>
                    <a:lnTo>
                      <a:pt x="239" y="149"/>
                    </a:lnTo>
                    <a:lnTo>
                      <a:pt x="258" y="176"/>
                    </a:lnTo>
                    <a:lnTo>
                      <a:pt x="272" y="201"/>
                    </a:lnTo>
                    <a:lnTo>
                      <a:pt x="277" y="214"/>
                    </a:lnTo>
                    <a:lnTo>
                      <a:pt x="280" y="226"/>
                    </a:lnTo>
                    <a:lnTo>
                      <a:pt x="283" y="237"/>
                    </a:lnTo>
                    <a:lnTo>
                      <a:pt x="284" y="246"/>
                    </a:lnTo>
                    <a:lnTo>
                      <a:pt x="284" y="256"/>
                    </a:lnTo>
                    <a:lnTo>
                      <a:pt x="283" y="264"/>
                    </a:lnTo>
                    <a:lnTo>
                      <a:pt x="280" y="271"/>
                    </a:lnTo>
                    <a:lnTo>
                      <a:pt x="276" y="276"/>
                    </a:lnTo>
                    <a:lnTo>
                      <a:pt x="276" y="276"/>
                    </a:lnTo>
                    <a:lnTo>
                      <a:pt x="272" y="280"/>
                    </a:lnTo>
                    <a:lnTo>
                      <a:pt x="266" y="283"/>
                    </a:lnTo>
                    <a:lnTo>
                      <a:pt x="261" y="284"/>
                    </a:lnTo>
                    <a:lnTo>
                      <a:pt x="254" y="285"/>
                    </a:lnTo>
                    <a:lnTo>
                      <a:pt x="239" y="284"/>
                    </a:lnTo>
                    <a:lnTo>
                      <a:pt x="223" y="280"/>
                    </a:lnTo>
                    <a:lnTo>
                      <a:pt x="204" y="273"/>
                    </a:lnTo>
                    <a:lnTo>
                      <a:pt x="184" y="262"/>
                    </a:lnTo>
                    <a:lnTo>
                      <a:pt x="163" y="250"/>
                    </a:lnTo>
                    <a:lnTo>
                      <a:pt x="142" y="235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59" y="233"/>
                    </a:lnTo>
                    <a:lnTo>
                      <a:pt x="177" y="243"/>
                    </a:lnTo>
                    <a:lnTo>
                      <a:pt x="195" y="252"/>
                    </a:lnTo>
                    <a:lnTo>
                      <a:pt x="209" y="257"/>
                    </a:lnTo>
                    <a:lnTo>
                      <a:pt x="223" y="261"/>
                    </a:lnTo>
                    <a:lnTo>
                      <a:pt x="235" y="261"/>
                    </a:lnTo>
                    <a:lnTo>
                      <a:pt x="241" y="261"/>
                    </a:lnTo>
                    <a:lnTo>
                      <a:pt x="246" y="260"/>
                    </a:lnTo>
                    <a:lnTo>
                      <a:pt x="250" y="257"/>
                    </a:lnTo>
                    <a:lnTo>
                      <a:pt x="254" y="254"/>
                    </a:lnTo>
                    <a:lnTo>
                      <a:pt x="254" y="254"/>
                    </a:lnTo>
                    <a:lnTo>
                      <a:pt x="254" y="254"/>
                    </a:lnTo>
                    <a:lnTo>
                      <a:pt x="258" y="249"/>
                    </a:lnTo>
                    <a:lnTo>
                      <a:pt x="260" y="243"/>
                    </a:lnTo>
                    <a:lnTo>
                      <a:pt x="261" y="237"/>
                    </a:lnTo>
                    <a:lnTo>
                      <a:pt x="261" y="230"/>
                    </a:lnTo>
                    <a:lnTo>
                      <a:pt x="260" y="220"/>
                    </a:lnTo>
                    <a:lnTo>
                      <a:pt x="258" y="212"/>
                    </a:lnTo>
                    <a:lnTo>
                      <a:pt x="250" y="192"/>
                    </a:lnTo>
                    <a:lnTo>
                      <a:pt x="239" y="170"/>
                    </a:lnTo>
                    <a:lnTo>
                      <a:pt x="223" y="147"/>
                    </a:lnTo>
                    <a:lnTo>
                      <a:pt x="205" y="124"/>
                    </a:lnTo>
                    <a:lnTo>
                      <a:pt x="184" y="101"/>
                    </a:lnTo>
                    <a:lnTo>
                      <a:pt x="184" y="101"/>
                    </a:lnTo>
                    <a:lnTo>
                      <a:pt x="162" y="81"/>
                    </a:lnTo>
                    <a:lnTo>
                      <a:pt x="142" y="65"/>
                    </a:lnTo>
                    <a:lnTo>
                      <a:pt x="142" y="50"/>
                    </a:lnTo>
                    <a:close/>
                    <a:moveTo>
                      <a:pt x="8" y="8"/>
                    </a:moveTo>
                    <a:lnTo>
                      <a:pt x="8" y="8"/>
                    </a:lnTo>
                    <a:lnTo>
                      <a:pt x="12" y="5"/>
                    </a:lnTo>
                    <a:lnTo>
                      <a:pt x="17" y="2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60" y="4"/>
                    </a:lnTo>
                    <a:lnTo>
                      <a:pt x="79" y="11"/>
                    </a:lnTo>
                    <a:lnTo>
                      <a:pt x="100" y="21"/>
                    </a:lnTo>
                    <a:lnTo>
                      <a:pt x="120" y="34"/>
                    </a:lnTo>
                    <a:lnTo>
                      <a:pt x="142" y="50"/>
                    </a:lnTo>
                    <a:lnTo>
                      <a:pt x="142" y="65"/>
                    </a:lnTo>
                    <a:lnTo>
                      <a:pt x="142" y="65"/>
                    </a:lnTo>
                    <a:lnTo>
                      <a:pt x="124" y="51"/>
                    </a:lnTo>
                    <a:lnTo>
                      <a:pt x="107" y="40"/>
                    </a:lnTo>
                    <a:lnTo>
                      <a:pt x="89" y="32"/>
                    </a:lnTo>
                    <a:lnTo>
                      <a:pt x="74" y="27"/>
                    </a:lnTo>
                    <a:lnTo>
                      <a:pt x="60" y="23"/>
                    </a:lnTo>
                    <a:lnTo>
                      <a:pt x="48" y="23"/>
                    </a:lnTo>
                    <a:lnTo>
                      <a:pt x="43" y="23"/>
                    </a:lnTo>
                    <a:lnTo>
                      <a:pt x="37" y="24"/>
                    </a:lnTo>
                    <a:lnTo>
                      <a:pt x="33" y="27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5" y="35"/>
                    </a:lnTo>
                    <a:lnTo>
                      <a:pt x="24" y="40"/>
                    </a:lnTo>
                    <a:lnTo>
                      <a:pt x="23" y="47"/>
                    </a:lnTo>
                    <a:lnTo>
                      <a:pt x="23" y="55"/>
                    </a:lnTo>
                    <a:lnTo>
                      <a:pt x="24" y="63"/>
                    </a:lnTo>
                    <a:lnTo>
                      <a:pt x="25" y="71"/>
                    </a:lnTo>
                    <a:lnTo>
                      <a:pt x="33" y="92"/>
                    </a:lnTo>
                    <a:lnTo>
                      <a:pt x="44" y="113"/>
                    </a:lnTo>
                    <a:lnTo>
                      <a:pt x="60" y="136"/>
                    </a:lnTo>
                    <a:lnTo>
                      <a:pt x="78" y="159"/>
                    </a:lnTo>
                    <a:lnTo>
                      <a:pt x="100" y="184"/>
                    </a:lnTo>
                    <a:lnTo>
                      <a:pt x="100" y="184"/>
                    </a:lnTo>
                    <a:lnTo>
                      <a:pt x="121" y="203"/>
                    </a:lnTo>
                    <a:lnTo>
                      <a:pt x="142" y="219"/>
                    </a:lnTo>
                    <a:lnTo>
                      <a:pt x="142" y="235"/>
                    </a:lnTo>
                    <a:lnTo>
                      <a:pt x="142" y="235"/>
                    </a:lnTo>
                    <a:lnTo>
                      <a:pt x="117" y="215"/>
                    </a:lnTo>
                    <a:lnTo>
                      <a:pt x="93" y="192"/>
                    </a:lnTo>
                    <a:lnTo>
                      <a:pt x="93" y="192"/>
                    </a:lnTo>
                    <a:lnTo>
                      <a:pt x="66" y="164"/>
                    </a:lnTo>
                    <a:lnTo>
                      <a:pt x="44" y="135"/>
                    </a:lnTo>
                    <a:lnTo>
                      <a:pt x="25" y="108"/>
                    </a:lnTo>
                    <a:lnTo>
                      <a:pt x="12" y="82"/>
                    </a:lnTo>
                    <a:lnTo>
                      <a:pt x="6" y="70"/>
                    </a:lnTo>
                    <a:lnTo>
                      <a:pt x="4" y="58"/>
                    </a:lnTo>
                    <a:lnTo>
                      <a:pt x="1" y="47"/>
                    </a:lnTo>
                    <a:lnTo>
                      <a:pt x="0" y="38"/>
                    </a:lnTo>
                    <a:lnTo>
                      <a:pt x="0" y="28"/>
                    </a:lnTo>
                    <a:lnTo>
                      <a:pt x="1" y="20"/>
                    </a:lnTo>
                    <a:lnTo>
                      <a:pt x="4" y="13"/>
                    </a:lnTo>
                    <a:lnTo>
                      <a:pt x="8" y="8"/>
                    </a:lnTo>
                    <a:lnTo>
                      <a:pt x="8" y="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6" name="Freeform 124"/>
              <p:cNvSpPr>
                <a:spLocks noEditPoints="1"/>
              </p:cNvSpPr>
              <p:nvPr/>
            </p:nvSpPr>
            <p:spPr bwMode="auto">
              <a:xfrm>
                <a:off x="2187576" y="1789113"/>
                <a:ext cx="450850" cy="452438"/>
              </a:xfrm>
              <a:custGeom>
                <a:avLst/>
                <a:gdLst>
                  <a:gd name="T0" fmla="*/ 142 w 284"/>
                  <a:gd name="T1" fmla="*/ 50 h 285"/>
                  <a:gd name="T2" fmla="*/ 184 w 284"/>
                  <a:gd name="T3" fmla="*/ 21 h 285"/>
                  <a:gd name="T4" fmla="*/ 223 w 284"/>
                  <a:gd name="T5" fmla="*/ 4 h 285"/>
                  <a:gd name="T6" fmla="*/ 254 w 284"/>
                  <a:gd name="T7" fmla="*/ 0 h 285"/>
                  <a:gd name="T8" fmla="*/ 266 w 284"/>
                  <a:gd name="T9" fmla="*/ 2 h 285"/>
                  <a:gd name="T10" fmla="*/ 276 w 284"/>
                  <a:gd name="T11" fmla="*/ 8 h 285"/>
                  <a:gd name="T12" fmla="*/ 280 w 284"/>
                  <a:gd name="T13" fmla="*/ 13 h 285"/>
                  <a:gd name="T14" fmla="*/ 284 w 284"/>
                  <a:gd name="T15" fmla="*/ 28 h 285"/>
                  <a:gd name="T16" fmla="*/ 283 w 284"/>
                  <a:gd name="T17" fmla="*/ 47 h 285"/>
                  <a:gd name="T18" fmla="*/ 277 w 284"/>
                  <a:gd name="T19" fmla="*/ 70 h 285"/>
                  <a:gd name="T20" fmla="*/ 258 w 284"/>
                  <a:gd name="T21" fmla="*/ 108 h 285"/>
                  <a:gd name="T22" fmla="*/ 218 w 284"/>
                  <a:gd name="T23" fmla="*/ 164 h 285"/>
                  <a:gd name="T24" fmla="*/ 190 w 284"/>
                  <a:gd name="T25" fmla="*/ 192 h 285"/>
                  <a:gd name="T26" fmla="*/ 142 w 284"/>
                  <a:gd name="T27" fmla="*/ 235 h 285"/>
                  <a:gd name="T28" fmla="*/ 142 w 284"/>
                  <a:gd name="T29" fmla="*/ 219 h 285"/>
                  <a:gd name="T30" fmla="*/ 184 w 284"/>
                  <a:gd name="T31" fmla="*/ 184 h 285"/>
                  <a:gd name="T32" fmla="*/ 205 w 284"/>
                  <a:gd name="T33" fmla="*/ 159 h 285"/>
                  <a:gd name="T34" fmla="*/ 239 w 284"/>
                  <a:gd name="T35" fmla="*/ 113 h 285"/>
                  <a:gd name="T36" fmla="*/ 258 w 284"/>
                  <a:gd name="T37" fmla="*/ 71 h 285"/>
                  <a:gd name="T38" fmla="*/ 261 w 284"/>
                  <a:gd name="T39" fmla="*/ 55 h 285"/>
                  <a:gd name="T40" fmla="*/ 260 w 284"/>
                  <a:gd name="T41" fmla="*/ 40 h 285"/>
                  <a:gd name="T42" fmla="*/ 254 w 284"/>
                  <a:gd name="T43" fmla="*/ 29 h 285"/>
                  <a:gd name="T44" fmla="*/ 254 w 284"/>
                  <a:gd name="T45" fmla="*/ 29 h 285"/>
                  <a:gd name="T46" fmla="*/ 246 w 284"/>
                  <a:gd name="T47" fmla="*/ 24 h 285"/>
                  <a:gd name="T48" fmla="*/ 235 w 284"/>
                  <a:gd name="T49" fmla="*/ 23 h 285"/>
                  <a:gd name="T50" fmla="*/ 209 w 284"/>
                  <a:gd name="T51" fmla="*/ 27 h 285"/>
                  <a:gd name="T52" fmla="*/ 177 w 284"/>
                  <a:gd name="T53" fmla="*/ 40 h 285"/>
                  <a:gd name="T54" fmla="*/ 142 w 284"/>
                  <a:gd name="T55" fmla="*/ 65 h 285"/>
                  <a:gd name="T56" fmla="*/ 8 w 284"/>
                  <a:gd name="T57" fmla="*/ 276 h 285"/>
                  <a:gd name="T58" fmla="*/ 4 w 284"/>
                  <a:gd name="T59" fmla="*/ 271 h 285"/>
                  <a:gd name="T60" fmla="*/ 0 w 284"/>
                  <a:gd name="T61" fmla="*/ 256 h 285"/>
                  <a:gd name="T62" fmla="*/ 1 w 284"/>
                  <a:gd name="T63" fmla="*/ 237 h 285"/>
                  <a:gd name="T64" fmla="*/ 6 w 284"/>
                  <a:gd name="T65" fmla="*/ 214 h 285"/>
                  <a:gd name="T66" fmla="*/ 25 w 284"/>
                  <a:gd name="T67" fmla="*/ 176 h 285"/>
                  <a:gd name="T68" fmla="*/ 66 w 284"/>
                  <a:gd name="T69" fmla="*/ 120 h 285"/>
                  <a:gd name="T70" fmla="*/ 93 w 284"/>
                  <a:gd name="T71" fmla="*/ 93 h 285"/>
                  <a:gd name="T72" fmla="*/ 142 w 284"/>
                  <a:gd name="T73" fmla="*/ 50 h 285"/>
                  <a:gd name="T74" fmla="*/ 142 w 284"/>
                  <a:gd name="T75" fmla="*/ 65 h 285"/>
                  <a:gd name="T76" fmla="*/ 100 w 284"/>
                  <a:gd name="T77" fmla="*/ 101 h 285"/>
                  <a:gd name="T78" fmla="*/ 78 w 284"/>
                  <a:gd name="T79" fmla="*/ 124 h 285"/>
                  <a:gd name="T80" fmla="*/ 44 w 284"/>
                  <a:gd name="T81" fmla="*/ 170 h 285"/>
                  <a:gd name="T82" fmla="*/ 25 w 284"/>
                  <a:gd name="T83" fmla="*/ 212 h 285"/>
                  <a:gd name="T84" fmla="*/ 23 w 284"/>
                  <a:gd name="T85" fmla="*/ 230 h 285"/>
                  <a:gd name="T86" fmla="*/ 24 w 284"/>
                  <a:gd name="T87" fmla="*/ 243 h 285"/>
                  <a:gd name="T88" fmla="*/ 29 w 284"/>
                  <a:gd name="T89" fmla="*/ 254 h 285"/>
                  <a:gd name="T90" fmla="*/ 33 w 284"/>
                  <a:gd name="T91" fmla="*/ 257 h 285"/>
                  <a:gd name="T92" fmla="*/ 43 w 284"/>
                  <a:gd name="T93" fmla="*/ 261 h 285"/>
                  <a:gd name="T94" fmla="*/ 60 w 284"/>
                  <a:gd name="T95" fmla="*/ 261 h 285"/>
                  <a:gd name="T96" fmla="*/ 89 w 284"/>
                  <a:gd name="T97" fmla="*/ 252 h 285"/>
                  <a:gd name="T98" fmla="*/ 124 w 284"/>
                  <a:gd name="T99" fmla="*/ 233 h 285"/>
                  <a:gd name="T100" fmla="*/ 142 w 284"/>
                  <a:gd name="T101" fmla="*/ 235 h 285"/>
                  <a:gd name="T102" fmla="*/ 120 w 284"/>
                  <a:gd name="T103" fmla="*/ 250 h 285"/>
                  <a:gd name="T104" fmla="*/ 79 w 284"/>
                  <a:gd name="T105" fmla="*/ 273 h 285"/>
                  <a:gd name="T106" fmla="*/ 44 w 284"/>
                  <a:gd name="T107" fmla="*/ 284 h 285"/>
                  <a:gd name="T108" fmla="*/ 23 w 284"/>
                  <a:gd name="T109" fmla="*/ 284 h 285"/>
                  <a:gd name="T110" fmla="*/ 12 w 284"/>
                  <a:gd name="T111" fmla="*/ 280 h 285"/>
                  <a:gd name="T112" fmla="*/ 8 w 284"/>
                  <a:gd name="T113" fmla="*/ 276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4" h="285">
                    <a:moveTo>
                      <a:pt x="142" y="50"/>
                    </a:moveTo>
                    <a:lnTo>
                      <a:pt x="142" y="50"/>
                    </a:lnTo>
                    <a:lnTo>
                      <a:pt x="163" y="34"/>
                    </a:lnTo>
                    <a:lnTo>
                      <a:pt x="184" y="21"/>
                    </a:lnTo>
                    <a:lnTo>
                      <a:pt x="204" y="11"/>
                    </a:lnTo>
                    <a:lnTo>
                      <a:pt x="223" y="4"/>
                    </a:lnTo>
                    <a:lnTo>
                      <a:pt x="239" y="0"/>
                    </a:lnTo>
                    <a:lnTo>
                      <a:pt x="254" y="0"/>
                    </a:lnTo>
                    <a:lnTo>
                      <a:pt x="261" y="0"/>
                    </a:lnTo>
                    <a:lnTo>
                      <a:pt x="266" y="2"/>
                    </a:lnTo>
                    <a:lnTo>
                      <a:pt x="272" y="4"/>
                    </a:lnTo>
                    <a:lnTo>
                      <a:pt x="276" y="8"/>
                    </a:lnTo>
                    <a:lnTo>
                      <a:pt x="276" y="8"/>
                    </a:lnTo>
                    <a:lnTo>
                      <a:pt x="280" y="13"/>
                    </a:lnTo>
                    <a:lnTo>
                      <a:pt x="283" y="20"/>
                    </a:lnTo>
                    <a:lnTo>
                      <a:pt x="284" y="28"/>
                    </a:lnTo>
                    <a:lnTo>
                      <a:pt x="284" y="38"/>
                    </a:lnTo>
                    <a:lnTo>
                      <a:pt x="283" y="47"/>
                    </a:lnTo>
                    <a:lnTo>
                      <a:pt x="280" y="58"/>
                    </a:lnTo>
                    <a:lnTo>
                      <a:pt x="277" y="70"/>
                    </a:lnTo>
                    <a:lnTo>
                      <a:pt x="272" y="82"/>
                    </a:lnTo>
                    <a:lnTo>
                      <a:pt x="258" y="108"/>
                    </a:lnTo>
                    <a:lnTo>
                      <a:pt x="239" y="135"/>
                    </a:lnTo>
                    <a:lnTo>
                      <a:pt x="218" y="164"/>
                    </a:lnTo>
                    <a:lnTo>
                      <a:pt x="190" y="192"/>
                    </a:lnTo>
                    <a:lnTo>
                      <a:pt x="190" y="192"/>
                    </a:lnTo>
                    <a:lnTo>
                      <a:pt x="166" y="215"/>
                    </a:lnTo>
                    <a:lnTo>
                      <a:pt x="142" y="235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62" y="203"/>
                    </a:lnTo>
                    <a:lnTo>
                      <a:pt x="184" y="184"/>
                    </a:lnTo>
                    <a:lnTo>
                      <a:pt x="184" y="184"/>
                    </a:lnTo>
                    <a:lnTo>
                      <a:pt x="205" y="159"/>
                    </a:lnTo>
                    <a:lnTo>
                      <a:pt x="223" y="136"/>
                    </a:lnTo>
                    <a:lnTo>
                      <a:pt x="239" y="113"/>
                    </a:lnTo>
                    <a:lnTo>
                      <a:pt x="250" y="92"/>
                    </a:lnTo>
                    <a:lnTo>
                      <a:pt x="258" y="71"/>
                    </a:lnTo>
                    <a:lnTo>
                      <a:pt x="260" y="63"/>
                    </a:lnTo>
                    <a:lnTo>
                      <a:pt x="261" y="55"/>
                    </a:lnTo>
                    <a:lnTo>
                      <a:pt x="261" y="47"/>
                    </a:lnTo>
                    <a:lnTo>
                      <a:pt x="260" y="40"/>
                    </a:lnTo>
                    <a:lnTo>
                      <a:pt x="258" y="35"/>
                    </a:lnTo>
                    <a:lnTo>
                      <a:pt x="254" y="29"/>
                    </a:lnTo>
                    <a:lnTo>
                      <a:pt x="254" y="29"/>
                    </a:lnTo>
                    <a:lnTo>
                      <a:pt x="254" y="29"/>
                    </a:lnTo>
                    <a:lnTo>
                      <a:pt x="250" y="27"/>
                    </a:lnTo>
                    <a:lnTo>
                      <a:pt x="246" y="24"/>
                    </a:lnTo>
                    <a:lnTo>
                      <a:pt x="241" y="23"/>
                    </a:lnTo>
                    <a:lnTo>
                      <a:pt x="235" y="23"/>
                    </a:lnTo>
                    <a:lnTo>
                      <a:pt x="223" y="23"/>
                    </a:lnTo>
                    <a:lnTo>
                      <a:pt x="209" y="27"/>
                    </a:lnTo>
                    <a:lnTo>
                      <a:pt x="195" y="32"/>
                    </a:lnTo>
                    <a:lnTo>
                      <a:pt x="177" y="40"/>
                    </a:lnTo>
                    <a:lnTo>
                      <a:pt x="159" y="51"/>
                    </a:lnTo>
                    <a:lnTo>
                      <a:pt x="142" y="65"/>
                    </a:lnTo>
                    <a:lnTo>
                      <a:pt x="142" y="50"/>
                    </a:lnTo>
                    <a:close/>
                    <a:moveTo>
                      <a:pt x="8" y="276"/>
                    </a:moveTo>
                    <a:lnTo>
                      <a:pt x="8" y="276"/>
                    </a:lnTo>
                    <a:lnTo>
                      <a:pt x="4" y="271"/>
                    </a:lnTo>
                    <a:lnTo>
                      <a:pt x="1" y="264"/>
                    </a:lnTo>
                    <a:lnTo>
                      <a:pt x="0" y="256"/>
                    </a:lnTo>
                    <a:lnTo>
                      <a:pt x="0" y="246"/>
                    </a:lnTo>
                    <a:lnTo>
                      <a:pt x="1" y="237"/>
                    </a:lnTo>
                    <a:lnTo>
                      <a:pt x="4" y="226"/>
                    </a:lnTo>
                    <a:lnTo>
                      <a:pt x="6" y="214"/>
                    </a:lnTo>
                    <a:lnTo>
                      <a:pt x="12" y="201"/>
                    </a:lnTo>
                    <a:lnTo>
                      <a:pt x="25" y="176"/>
                    </a:lnTo>
                    <a:lnTo>
                      <a:pt x="44" y="149"/>
                    </a:lnTo>
                    <a:lnTo>
                      <a:pt x="66" y="120"/>
                    </a:lnTo>
                    <a:lnTo>
                      <a:pt x="93" y="93"/>
                    </a:lnTo>
                    <a:lnTo>
                      <a:pt x="93" y="93"/>
                    </a:lnTo>
                    <a:lnTo>
                      <a:pt x="117" y="70"/>
                    </a:lnTo>
                    <a:lnTo>
                      <a:pt x="142" y="50"/>
                    </a:lnTo>
                    <a:lnTo>
                      <a:pt x="142" y="65"/>
                    </a:lnTo>
                    <a:lnTo>
                      <a:pt x="142" y="65"/>
                    </a:lnTo>
                    <a:lnTo>
                      <a:pt x="121" y="81"/>
                    </a:lnTo>
                    <a:lnTo>
                      <a:pt x="100" y="101"/>
                    </a:lnTo>
                    <a:lnTo>
                      <a:pt x="100" y="101"/>
                    </a:lnTo>
                    <a:lnTo>
                      <a:pt x="78" y="124"/>
                    </a:lnTo>
                    <a:lnTo>
                      <a:pt x="60" y="147"/>
                    </a:lnTo>
                    <a:lnTo>
                      <a:pt x="44" y="170"/>
                    </a:lnTo>
                    <a:lnTo>
                      <a:pt x="33" y="192"/>
                    </a:lnTo>
                    <a:lnTo>
                      <a:pt x="25" y="212"/>
                    </a:lnTo>
                    <a:lnTo>
                      <a:pt x="24" y="220"/>
                    </a:lnTo>
                    <a:lnTo>
                      <a:pt x="23" y="230"/>
                    </a:lnTo>
                    <a:lnTo>
                      <a:pt x="23" y="237"/>
                    </a:lnTo>
                    <a:lnTo>
                      <a:pt x="24" y="243"/>
                    </a:lnTo>
                    <a:lnTo>
                      <a:pt x="25" y="249"/>
                    </a:lnTo>
                    <a:lnTo>
                      <a:pt x="29" y="254"/>
                    </a:lnTo>
                    <a:lnTo>
                      <a:pt x="29" y="254"/>
                    </a:lnTo>
                    <a:lnTo>
                      <a:pt x="33" y="257"/>
                    </a:lnTo>
                    <a:lnTo>
                      <a:pt x="37" y="260"/>
                    </a:lnTo>
                    <a:lnTo>
                      <a:pt x="43" y="261"/>
                    </a:lnTo>
                    <a:lnTo>
                      <a:pt x="48" y="261"/>
                    </a:lnTo>
                    <a:lnTo>
                      <a:pt x="60" y="261"/>
                    </a:lnTo>
                    <a:lnTo>
                      <a:pt x="74" y="257"/>
                    </a:lnTo>
                    <a:lnTo>
                      <a:pt x="89" y="252"/>
                    </a:lnTo>
                    <a:lnTo>
                      <a:pt x="107" y="243"/>
                    </a:lnTo>
                    <a:lnTo>
                      <a:pt x="124" y="233"/>
                    </a:lnTo>
                    <a:lnTo>
                      <a:pt x="142" y="219"/>
                    </a:lnTo>
                    <a:lnTo>
                      <a:pt x="142" y="235"/>
                    </a:lnTo>
                    <a:lnTo>
                      <a:pt x="142" y="235"/>
                    </a:lnTo>
                    <a:lnTo>
                      <a:pt x="120" y="250"/>
                    </a:lnTo>
                    <a:lnTo>
                      <a:pt x="100" y="262"/>
                    </a:lnTo>
                    <a:lnTo>
                      <a:pt x="79" y="273"/>
                    </a:lnTo>
                    <a:lnTo>
                      <a:pt x="60" y="280"/>
                    </a:lnTo>
                    <a:lnTo>
                      <a:pt x="44" y="284"/>
                    </a:lnTo>
                    <a:lnTo>
                      <a:pt x="29" y="285"/>
                    </a:lnTo>
                    <a:lnTo>
                      <a:pt x="23" y="284"/>
                    </a:lnTo>
                    <a:lnTo>
                      <a:pt x="17" y="283"/>
                    </a:lnTo>
                    <a:lnTo>
                      <a:pt x="12" y="280"/>
                    </a:lnTo>
                    <a:lnTo>
                      <a:pt x="8" y="276"/>
                    </a:lnTo>
                    <a:lnTo>
                      <a:pt x="8" y="27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7" name="Freeform 125"/>
              <p:cNvSpPr/>
              <p:nvPr/>
            </p:nvSpPr>
            <p:spPr bwMode="auto">
              <a:xfrm>
                <a:off x="2365376" y="1966913"/>
                <a:ext cx="92075" cy="95250"/>
              </a:xfrm>
              <a:custGeom>
                <a:avLst/>
                <a:gdLst>
                  <a:gd name="T0" fmla="*/ 0 w 58"/>
                  <a:gd name="T1" fmla="*/ 30 h 60"/>
                  <a:gd name="T2" fmla="*/ 0 w 58"/>
                  <a:gd name="T3" fmla="*/ 30 h 60"/>
                  <a:gd name="T4" fmla="*/ 1 w 58"/>
                  <a:gd name="T5" fmla="*/ 24 h 60"/>
                  <a:gd name="T6" fmla="*/ 3 w 58"/>
                  <a:gd name="T7" fmla="*/ 19 h 60"/>
                  <a:gd name="T8" fmla="*/ 5 w 58"/>
                  <a:gd name="T9" fmla="*/ 14 h 60"/>
                  <a:gd name="T10" fmla="*/ 9 w 58"/>
                  <a:gd name="T11" fmla="*/ 10 h 60"/>
                  <a:gd name="T12" fmla="*/ 13 w 58"/>
                  <a:gd name="T13" fmla="*/ 6 h 60"/>
                  <a:gd name="T14" fmla="*/ 18 w 58"/>
                  <a:gd name="T15" fmla="*/ 3 h 60"/>
                  <a:gd name="T16" fmla="*/ 24 w 58"/>
                  <a:gd name="T17" fmla="*/ 1 h 60"/>
                  <a:gd name="T18" fmla="*/ 30 w 58"/>
                  <a:gd name="T19" fmla="*/ 0 h 60"/>
                  <a:gd name="T20" fmla="*/ 30 w 58"/>
                  <a:gd name="T21" fmla="*/ 0 h 60"/>
                  <a:gd name="T22" fmla="*/ 35 w 58"/>
                  <a:gd name="T23" fmla="*/ 1 h 60"/>
                  <a:gd name="T24" fmla="*/ 41 w 58"/>
                  <a:gd name="T25" fmla="*/ 3 h 60"/>
                  <a:gd name="T26" fmla="*/ 46 w 58"/>
                  <a:gd name="T27" fmla="*/ 6 h 60"/>
                  <a:gd name="T28" fmla="*/ 50 w 58"/>
                  <a:gd name="T29" fmla="*/ 10 h 60"/>
                  <a:gd name="T30" fmla="*/ 54 w 58"/>
                  <a:gd name="T31" fmla="*/ 14 h 60"/>
                  <a:gd name="T32" fmla="*/ 57 w 58"/>
                  <a:gd name="T33" fmla="*/ 19 h 60"/>
                  <a:gd name="T34" fmla="*/ 58 w 58"/>
                  <a:gd name="T35" fmla="*/ 24 h 60"/>
                  <a:gd name="T36" fmla="*/ 58 w 58"/>
                  <a:gd name="T37" fmla="*/ 30 h 60"/>
                  <a:gd name="T38" fmla="*/ 58 w 58"/>
                  <a:gd name="T39" fmla="*/ 30 h 60"/>
                  <a:gd name="T40" fmla="*/ 58 w 58"/>
                  <a:gd name="T41" fmla="*/ 35 h 60"/>
                  <a:gd name="T42" fmla="*/ 57 w 58"/>
                  <a:gd name="T43" fmla="*/ 41 h 60"/>
                  <a:gd name="T44" fmla="*/ 54 w 58"/>
                  <a:gd name="T45" fmla="*/ 46 h 60"/>
                  <a:gd name="T46" fmla="*/ 50 w 58"/>
                  <a:gd name="T47" fmla="*/ 50 h 60"/>
                  <a:gd name="T48" fmla="*/ 46 w 58"/>
                  <a:gd name="T49" fmla="*/ 54 h 60"/>
                  <a:gd name="T50" fmla="*/ 41 w 58"/>
                  <a:gd name="T51" fmla="*/ 57 h 60"/>
                  <a:gd name="T52" fmla="*/ 35 w 58"/>
                  <a:gd name="T53" fmla="*/ 58 h 60"/>
                  <a:gd name="T54" fmla="*/ 30 w 58"/>
                  <a:gd name="T55" fmla="*/ 60 h 60"/>
                  <a:gd name="T56" fmla="*/ 30 w 58"/>
                  <a:gd name="T57" fmla="*/ 60 h 60"/>
                  <a:gd name="T58" fmla="*/ 24 w 58"/>
                  <a:gd name="T59" fmla="*/ 58 h 60"/>
                  <a:gd name="T60" fmla="*/ 18 w 58"/>
                  <a:gd name="T61" fmla="*/ 57 h 60"/>
                  <a:gd name="T62" fmla="*/ 13 w 58"/>
                  <a:gd name="T63" fmla="*/ 54 h 60"/>
                  <a:gd name="T64" fmla="*/ 9 w 58"/>
                  <a:gd name="T65" fmla="*/ 50 h 60"/>
                  <a:gd name="T66" fmla="*/ 5 w 58"/>
                  <a:gd name="T67" fmla="*/ 46 h 60"/>
                  <a:gd name="T68" fmla="*/ 3 w 58"/>
                  <a:gd name="T69" fmla="*/ 41 h 60"/>
                  <a:gd name="T70" fmla="*/ 1 w 58"/>
                  <a:gd name="T71" fmla="*/ 35 h 60"/>
                  <a:gd name="T72" fmla="*/ 0 w 58"/>
                  <a:gd name="T73" fmla="*/ 30 h 60"/>
                  <a:gd name="T74" fmla="*/ 0 w 58"/>
                  <a:gd name="T75" fmla="*/ 3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57" h="60">
                    <a:moveTo>
                      <a:pt x="0" y="30"/>
                    </a:moveTo>
                    <a:lnTo>
                      <a:pt x="0" y="30"/>
                    </a:lnTo>
                    <a:lnTo>
                      <a:pt x="1" y="24"/>
                    </a:lnTo>
                    <a:lnTo>
                      <a:pt x="3" y="19"/>
                    </a:lnTo>
                    <a:lnTo>
                      <a:pt x="5" y="14"/>
                    </a:lnTo>
                    <a:lnTo>
                      <a:pt x="9" y="10"/>
                    </a:lnTo>
                    <a:lnTo>
                      <a:pt x="13" y="6"/>
                    </a:lnTo>
                    <a:lnTo>
                      <a:pt x="18" y="3"/>
                    </a:lnTo>
                    <a:lnTo>
                      <a:pt x="24" y="1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5" y="1"/>
                    </a:lnTo>
                    <a:lnTo>
                      <a:pt x="41" y="3"/>
                    </a:lnTo>
                    <a:lnTo>
                      <a:pt x="46" y="6"/>
                    </a:lnTo>
                    <a:lnTo>
                      <a:pt x="50" y="10"/>
                    </a:lnTo>
                    <a:lnTo>
                      <a:pt x="54" y="14"/>
                    </a:lnTo>
                    <a:lnTo>
                      <a:pt x="57" y="19"/>
                    </a:lnTo>
                    <a:lnTo>
                      <a:pt x="58" y="24"/>
                    </a:lnTo>
                    <a:lnTo>
                      <a:pt x="58" y="30"/>
                    </a:lnTo>
                    <a:lnTo>
                      <a:pt x="58" y="30"/>
                    </a:lnTo>
                    <a:lnTo>
                      <a:pt x="58" y="35"/>
                    </a:lnTo>
                    <a:lnTo>
                      <a:pt x="57" y="41"/>
                    </a:lnTo>
                    <a:lnTo>
                      <a:pt x="54" y="46"/>
                    </a:lnTo>
                    <a:lnTo>
                      <a:pt x="50" y="50"/>
                    </a:lnTo>
                    <a:lnTo>
                      <a:pt x="46" y="54"/>
                    </a:lnTo>
                    <a:lnTo>
                      <a:pt x="41" y="57"/>
                    </a:lnTo>
                    <a:lnTo>
                      <a:pt x="35" y="58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4" y="58"/>
                    </a:lnTo>
                    <a:lnTo>
                      <a:pt x="18" y="57"/>
                    </a:lnTo>
                    <a:lnTo>
                      <a:pt x="13" y="54"/>
                    </a:lnTo>
                    <a:lnTo>
                      <a:pt x="9" y="50"/>
                    </a:lnTo>
                    <a:lnTo>
                      <a:pt x="5" y="46"/>
                    </a:lnTo>
                    <a:lnTo>
                      <a:pt x="3" y="41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0" name="组合 239"/>
            <p:cNvGrpSpPr/>
            <p:nvPr/>
          </p:nvGrpSpPr>
          <p:grpSpPr>
            <a:xfrm>
              <a:off x="1421243" y="2362598"/>
              <a:ext cx="281225" cy="357371"/>
              <a:chOff x="1493838" y="1541463"/>
              <a:chExt cx="381000" cy="484187"/>
            </a:xfrm>
            <a:grpFill/>
          </p:grpSpPr>
          <p:sp>
            <p:nvSpPr>
              <p:cNvPr id="91" name="Freeform 126"/>
              <p:cNvSpPr>
                <a:spLocks noEditPoints="1"/>
              </p:cNvSpPr>
              <p:nvPr/>
            </p:nvSpPr>
            <p:spPr bwMode="auto">
              <a:xfrm>
                <a:off x="1493838" y="1546225"/>
                <a:ext cx="254000" cy="479425"/>
              </a:xfrm>
              <a:custGeom>
                <a:avLst/>
                <a:gdLst>
                  <a:gd name="T0" fmla="*/ 160 w 160"/>
                  <a:gd name="T1" fmla="*/ 0 h 302"/>
                  <a:gd name="T2" fmla="*/ 160 w 160"/>
                  <a:gd name="T3" fmla="*/ 302 h 302"/>
                  <a:gd name="T4" fmla="*/ 94 w 160"/>
                  <a:gd name="T5" fmla="*/ 302 h 302"/>
                  <a:gd name="T6" fmla="*/ 94 w 160"/>
                  <a:gd name="T7" fmla="*/ 261 h 302"/>
                  <a:gd name="T8" fmla="*/ 136 w 160"/>
                  <a:gd name="T9" fmla="*/ 261 h 302"/>
                  <a:gd name="T10" fmla="*/ 136 w 160"/>
                  <a:gd name="T11" fmla="*/ 116 h 302"/>
                  <a:gd name="T12" fmla="*/ 136 w 160"/>
                  <a:gd name="T13" fmla="*/ 116 h 302"/>
                  <a:gd name="T14" fmla="*/ 94 w 160"/>
                  <a:gd name="T15" fmla="*/ 189 h 302"/>
                  <a:gd name="T16" fmla="*/ 94 w 160"/>
                  <a:gd name="T17" fmla="*/ 124 h 302"/>
                  <a:gd name="T18" fmla="*/ 160 w 160"/>
                  <a:gd name="T19" fmla="*/ 0 h 302"/>
                  <a:gd name="T20" fmla="*/ 94 w 160"/>
                  <a:gd name="T21" fmla="*/ 302 h 302"/>
                  <a:gd name="T22" fmla="*/ 0 w 160"/>
                  <a:gd name="T23" fmla="*/ 302 h 302"/>
                  <a:gd name="T24" fmla="*/ 94 w 160"/>
                  <a:gd name="T25" fmla="*/ 124 h 302"/>
                  <a:gd name="T26" fmla="*/ 94 w 160"/>
                  <a:gd name="T27" fmla="*/ 189 h 302"/>
                  <a:gd name="T28" fmla="*/ 53 w 160"/>
                  <a:gd name="T29" fmla="*/ 261 h 302"/>
                  <a:gd name="T30" fmla="*/ 94 w 160"/>
                  <a:gd name="T31" fmla="*/ 261 h 302"/>
                  <a:gd name="T32" fmla="*/ 94 w 160"/>
                  <a:gd name="T33" fmla="*/ 302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0" h="302">
                    <a:moveTo>
                      <a:pt x="160" y="0"/>
                    </a:moveTo>
                    <a:lnTo>
                      <a:pt x="160" y="302"/>
                    </a:lnTo>
                    <a:lnTo>
                      <a:pt x="94" y="302"/>
                    </a:lnTo>
                    <a:lnTo>
                      <a:pt x="94" y="261"/>
                    </a:lnTo>
                    <a:lnTo>
                      <a:pt x="136" y="261"/>
                    </a:lnTo>
                    <a:lnTo>
                      <a:pt x="136" y="116"/>
                    </a:lnTo>
                    <a:lnTo>
                      <a:pt x="136" y="116"/>
                    </a:lnTo>
                    <a:lnTo>
                      <a:pt x="94" y="189"/>
                    </a:lnTo>
                    <a:lnTo>
                      <a:pt x="94" y="124"/>
                    </a:lnTo>
                    <a:lnTo>
                      <a:pt x="160" y="0"/>
                    </a:lnTo>
                    <a:close/>
                    <a:moveTo>
                      <a:pt x="94" y="302"/>
                    </a:moveTo>
                    <a:lnTo>
                      <a:pt x="0" y="302"/>
                    </a:lnTo>
                    <a:lnTo>
                      <a:pt x="94" y="124"/>
                    </a:lnTo>
                    <a:lnTo>
                      <a:pt x="94" y="189"/>
                    </a:lnTo>
                    <a:lnTo>
                      <a:pt x="53" y="261"/>
                    </a:lnTo>
                    <a:lnTo>
                      <a:pt x="94" y="261"/>
                    </a:lnTo>
                    <a:lnTo>
                      <a:pt x="94" y="30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2" name="Rectangle 127"/>
              <p:cNvSpPr>
                <a:spLocks noChangeArrowheads="1"/>
              </p:cNvSpPr>
              <p:nvPr/>
            </p:nvSpPr>
            <p:spPr bwMode="auto">
              <a:xfrm>
                <a:off x="1811338" y="1541463"/>
                <a:ext cx="63500" cy="47148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1" name="Freeform 128"/>
            <p:cNvSpPr>
              <a:spLocks noEditPoints="1"/>
            </p:cNvSpPr>
            <p:nvPr/>
          </p:nvSpPr>
          <p:spPr bwMode="auto">
            <a:xfrm>
              <a:off x="2835573" y="4109615"/>
              <a:ext cx="374968" cy="292928"/>
            </a:xfrm>
            <a:custGeom>
              <a:avLst/>
              <a:gdLst>
                <a:gd name="T0" fmla="*/ 298 w 320"/>
                <a:gd name="T1" fmla="*/ 57 h 250"/>
                <a:gd name="T2" fmla="*/ 320 w 320"/>
                <a:gd name="T3" fmla="*/ 138 h 250"/>
                <a:gd name="T4" fmla="*/ 303 w 320"/>
                <a:gd name="T5" fmla="*/ 212 h 250"/>
                <a:gd name="T6" fmla="*/ 271 w 320"/>
                <a:gd name="T7" fmla="*/ 245 h 250"/>
                <a:gd name="T8" fmla="*/ 263 w 320"/>
                <a:gd name="T9" fmla="*/ 233 h 250"/>
                <a:gd name="T10" fmla="*/ 279 w 320"/>
                <a:gd name="T11" fmla="*/ 214 h 250"/>
                <a:gd name="T12" fmla="*/ 276 w 320"/>
                <a:gd name="T13" fmla="*/ 191 h 250"/>
                <a:gd name="T14" fmla="*/ 261 w 320"/>
                <a:gd name="T15" fmla="*/ 165 h 250"/>
                <a:gd name="T16" fmla="*/ 287 w 320"/>
                <a:gd name="T17" fmla="*/ 165 h 250"/>
                <a:gd name="T18" fmla="*/ 299 w 320"/>
                <a:gd name="T19" fmla="*/ 153 h 250"/>
                <a:gd name="T20" fmla="*/ 299 w 320"/>
                <a:gd name="T21" fmla="*/ 126 h 250"/>
                <a:gd name="T22" fmla="*/ 283 w 320"/>
                <a:gd name="T23" fmla="*/ 112 h 250"/>
                <a:gd name="T24" fmla="*/ 261 w 320"/>
                <a:gd name="T25" fmla="*/ 100 h 250"/>
                <a:gd name="T26" fmla="*/ 278 w 320"/>
                <a:gd name="T27" fmla="*/ 96 h 250"/>
                <a:gd name="T28" fmla="*/ 287 w 320"/>
                <a:gd name="T29" fmla="*/ 74 h 250"/>
                <a:gd name="T30" fmla="*/ 280 w 320"/>
                <a:gd name="T31" fmla="*/ 58 h 250"/>
                <a:gd name="T32" fmla="*/ 238 w 320"/>
                <a:gd name="T33" fmla="*/ 8 h 250"/>
                <a:gd name="T34" fmla="*/ 261 w 320"/>
                <a:gd name="T35" fmla="*/ 50 h 250"/>
                <a:gd name="T36" fmla="*/ 242 w 320"/>
                <a:gd name="T37" fmla="*/ 59 h 250"/>
                <a:gd name="T38" fmla="*/ 238 w 320"/>
                <a:gd name="T39" fmla="*/ 34 h 250"/>
                <a:gd name="T40" fmla="*/ 261 w 320"/>
                <a:gd name="T41" fmla="*/ 247 h 250"/>
                <a:gd name="T42" fmla="*/ 244 w 320"/>
                <a:gd name="T43" fmla="*/ 235 h 250"/>
                <a:gd name="T44" fmla="*/ 261 w 320"/>
                <a:gd name="T45" fmla="*/ 247 h 250"/>
                <a:gd name="T46" fmla="*/ 261 w 320"/>
                <a:gd name="T47" fmla="*/ 113 h 250"/>
                <a:gd name="T48" fmla="*/ 245 w 320"/>
                <a:gd name="T49" fmla="*/ 135 h 250"/>
                <a:gd name="T50" fmla="*/ 252 w 320"/>
                <a:gd name="T51" fmla="*/ 155 h 250"/>
                <a:gd name="T52" fmla="*/ 256 w 320"/>
                <a:gd name="T53" fmla="*/ 174 h 250"/>
                <a:gd name="T54" fmla="*/ 238 w 320"/>
                <a:gd name="T55" fmla="*/ 82 h 250"/>
                <a:gd name="T56" fmla="*/ 255 w 320"/>
                <a:gd name="T57" fmla="*/ 100 h 250"/>
                <a:gd name="T58" fmla="*/ 238 w 320"/>
                <a:gd name="T59" fmla="*/ 8 h 250"/>
                <a:gd name="T60" fmla="*/ 234 w 320"/>
                <a:gd name="T61" fmla="*/ 20 h 250"/>
                <a:gd name="T62" fmla="*/ 219 w 320"/>
                <a:gd name="T63" fmla="*/ 2 h 250"/>
                <a:gd name="T64" fmla="*/ 219 w 320"/>
                <a:gd name="T65" fmla="*/ 215 h 250"/>
                <a:gd name="T66" fmla="*/ 229 w 320"/>
                <a:gd name="T67" fmla="*/ 227 h 250"/>
                <a:gd name="T68" fmla="*/ 238 w 320"/>
                <a:gd name="T69" fmla="*/ 39 h 250"/>
                <a:gd name="T70" fmla="*/ 238 w 320"/>
                <a:gd name="T71" fmla="*/ 174 h 250"/>
                <a:gd name="T72" fmla="*/ 226 w 320"/>
                <a:gd name="T73" fmla="*/ 184 h 250"/>
                <a:gd name="T74" fmla="*/ 225 w 320"/>
                <a:gd name="T75" fmla="*/ 51 h 250"/>
                <a:gd name="T76" fmla="*/ 238 w 320"/>
                <a:gd name="T77" fmla="*/ 39 h 250"/>
                <a:gd name="T78" fmla="*/ 134 w 320"/>
                <a:gd name="T79" fmla="*/ 8 h 250"/>
                <a:gd name="T80" fmla="*/ 219 w 320"/>
                <a:gd name="T81" fmla="*/ 2 h 250"/>
                <a:gd name="T82" fmla="*/ 211 w 320"/>
                <a:gd name="T83" fmla="*/ 16 h 250"/>
                <a:gd name="T84" fmla="*/ 203 w 320"/>
                <a:gd name="T85" fmla="*/ 42 h 250"/>
                <a:gd name="T86" fmla="*/ 219 w 320"/>
                <a:gd name="T87" fmla="*/ 53 h 250"/>
                <a:gd name="T88" fmla="*/ 218 w 320"/>
                <a:gd name="T89" fmla="*/ 210 h 250"/>
                <a:gd name="T90" fmla="*/ 194 w 320"/>
                <a:gd name="T91" fmla="*/ 230 h 250"/>
                <a:gd name="T92" fmla="*/ 125 w 320"/>
                <a:gd name="T93" fmla="*/ 192 h 250"/>
                <a:gd name="T94" fmla="*/ 68 w 320"/>
                <a:gd name="T95" fmla="*/ 164 h 250"/>
                <a:gd name="T96" fmla="*/ 84 w 320"/>
                <a:gd name="T97" fmla="*/ 159 h 250"/>
                <a:gd name="T98" fmla="*/ 104 w 320"/>
                <a:gd name="T99" fmla="*/ 131 h 250"/>
                <a:gd name="T100" fmla="*/ 95 w 320"/>
                <a:gd name="T101" fmla="*/ 100 h 250"/>
                <a:gd name="T102" fmla="*/ 0 w 320"/>
                <a:gd name="T103" fmla="*/ 136 h 250"/>
                <a:gd name="T104" fmla="*/ 5 w 320"/>
                <a:gd name="T105" fmla="*/ 96 h 250"/>
                <a:gd name="T106" fmla="*/ 45 w 320"/>
                <a:gd name="T107" fmla="*/ 44 h 250"/>
                <a:gd name="T108" fmla="*/ 68 w 320"/>
                <a:gd name="T109" fmla="*/ 88 h 250"/>
                <a:gd name="T110" fmla="*/ 38 w 320"/>
                <a:gd name="T111" fmla="*/ 101 h 250"/>
                <a:gd name="T112" fmla="*/ 31 w 320"/>
                <a:gd name="T113" fmla="*/ 135 h 250"/>
                <a:gd name="T114" fmla="*/ 57 w 320"/>
                <a:gd name="T115" fmla="*/ 162 h 250"/>
                <a:gd name="T116" fmla="*/ 42 w 320"/>
                <a:gd name="T117" fmla="*/ 189 h 250"/>
                <a:gd name="T118" fmla="*/ 3 w 320"/>
                <a:gd name="T119" fmla="*/ 1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20" h="250">
                  <a:moveTo>
                    <a:pt x="261" y="19"/>
                  </a:moveTo>
                  <a:lnTo>
                    <a:pt x="261" y="19"/>
                  </a:lnTo>
                  <a:lnTo>
                    <a:pt x="276" y="30"/>
                  </a:lnTo>
                  <a:lnTo>
                    <a:pt x="288" y="42"/>
                  </a:lnTo>
                  <a:lnTo>
                    <a:pt x="298" y="57"/>
                  </a:lnTo>
                  <a:lnTo>
                    <a:pt x="306" y="71"/>
                  </a:lnTo>
                  <a:lnTo>
                    <a:pt x="312" y="88"/>
                  </a:lnTo>
                  <a:lnTo>
                    <a:pt x="316" y="104"/>
                  </a:lnTo>
                  <a:lnTo>
                    <a:pt x="318" y="120"/>
                  </a:lnTo>
                  <a:lnTo>
                    <a:pt x="320" y="138"/>
                  </a:lnTo>
                  <a:lnTo>
                    <a:pt x="320" y="154"/>
                  </a:lnTo>
                  <a:lnTo>
                    <a:pt x="317" y="170"/>
                  </a:lnTo>
                  <a:lnTo>
                    <a:pt x="314" y="185"/>
                  </a:lnTo>
                  <a:lnTo>
                    <a:pt x="310" y="200"/>
                  </a:lnTo>
                  <a:lnTo>
                    <a:pt x="303" y="212"/>
                  </a:lnTo>
                  <a:lnTo>
                    <a:pt x="297" y="223"/>
                  </a:lnTo>
                  <a:lnTo>
                    <a:pt x="290" y="233"/>
                  </a:lnTo>
                  <a:lnTo>
                    <a:pt x="282" y="239"/>
                  </a:lnTo>
                  <a:lnTo>
                    <a:pt x="282" y="239"/>
                  </a:lnTo>
                  <a:lnTo>
                    <a:pt x="271" y="245"/>
                  </a:lnTo>
                  <a:lnTo>
                    <a:pt x="261" y="247"/>
                  </a:lnTo>
                  <a:lnTo>
                    <a:pt x="261" y="233"/>
                  </a:lnTo>
                  <a:lnTo>
                    <a:pt x="261" y="233"/>
                  </a:lnTo>
                  <a:lnTo>
                    <a:pt x="263" y="233"/>
                  </a:lnTo>
                  <a:lnTo>
                    <a:pt x="263" y="233"/>
                  </a:lnTo>
                  <a:lnTo>
                    <a:pt x="263" y="233"/>
                  </a:lnTo>
                  <a:lnTo>
                    <a:pt x="268" y="229"/>
                  </a:lnTo>
                  <a:lnTo>
                    <a:pt x="272" y="224"/>
                  </a:lnTo>
                  <a:lnTo>
                    <a:pt x="276" y="219"/>
                  </a:lnTo>
                  <a:lnTo>
                    <a:pt x="279" y="214"/>
                  </a:lnTo>
                  <a:lnTo>
                    <a:pt x="280" y="208"/>
                  </a:lnTo>
                  <a:lnTo>
                    <a:pt x="280" y="203"/>
                  </a:lnTo>
                  <a:lnTo>
                    <a:pt x="279" y="196"/>
                  </a:lnTo>
                  <a:lnTo>
                    <a:pt x="276" y="191"/>
                  </a:lnTo>
                  <a:lnTo>
                    <a:pt x="276" y="191"/>
                  </a:lnTo>
                  <a:lnTo>
                    <a:pt x="274" y="185"/>
                  </a:lnTo>
                  <a:lnTo>
                    <a:pt x="271" y="181"/>
                  </a:lnTo>
                  <a:lnTo>
                    <a:pt x="267" y="178"/>
                  </a:lnTo>
                  <a:lnTo>
                    <a:pt x="261" y="176"/>
                  </a:lnTo>
                  <a:lnTo>
                    <a:pt x="261" y="165"/>
                  </a:lnTo>
                  <a:lnTo>
                    <a:pt x="261" y="165"/>
                  </a:lnTo>
                  <a:lnTo>
                    <a:pt x="268" y="168"/>
                  </a:lnTo>
                  <a:lnTo>
                    <a:pt x="275" y="168"/>
                  </a:lnTo>
                  <a:lnTo>
                    <a:pt x="280" y="168"/>
                  </a:lnTo>
                  <a:lnTo>
                    <a:pt x="287" y="165"/>
                  </a:lnTo>
                  <a:lnTo>
                    <a:pt x="287" y="165"/>
                  </a:lnTo>
                  <a:lnTo>
                    <a:pt x="287" y="165"/>
                  </a:lnTo>
                  <a:lnTo>
                    <a:pt x="293" y="162"/>
                  </a:lnTo>
                  <a:lnTo>
                    <a:pt x="297" y="158"/>
                  </a:lnTo>
                  <a:lnTo>
                    <a:pt x="299" y="153"/>
                  </a:lnTo>
                  <a:lnTo>
                    <a:pt x="302" y="149"/>
                  </a:lnTo>
                  <a:lnTo>
                    <a:pt x="303" y="143"/>
                  </a:lnTo>
                  <a:lnTo>
                    <a:pt x="303" y="136"/>
                  </a:lnTo>
                  <a:lnTo>
                    <a:pt x="302" y="131"/>
                  </a:lnTo>
                  <a:lnTo>
                    <a:pt x="299" y="126"/>
                  </a:lnTo>
                  <a:lnTo>
                    <a:pt x="299" y="126"/>
                  </a:lnTo>
                  <a:lnTo>
                    <a:pt x="297" y="122"/>
                  </a:lnTo>
                  <a:lnTo>
                    <a:pt x="293" y="118"/>
                  </a:lnTo>
                  <a:lnTo>
                    <a:pt x="288" y="113"/>
                  </a:lnTo>
                  <a:lnTo>
                    <a:pt x="283" y="112"/>
                  </a:lnTo>
                  <a:lnTo>
                    <a:pt x="279" y="111"/>
                  </a:lnTo>
                  <a:lnTo>
                    <a:pt x="272" y="109"/>
                  </a:lnTo>
                  <a:lnTo>
                    <a:pt x="267" y="111"/>
                  </a:lnTo>
                  <a:lnTo>
                    <a:pt x="261" y="112"/>
                  </a:lnTo>
                  <a:lnTo>
                    <a:pt x="261" y="100"/>
                  </a:lnTo>
                  <a:lnTo>
                    <a:pt x="261" y="100"/>
                  </a:lnTo>
                  <a:lnTo>
                    <a:pt x="268" y="100"/>
                  </a:lnTo>
                  <a:lnTo>
                    <a:pt x="274" y="99"/>
                  </a:lnTo>
                  <a:lnTo>
                    <a:pt x="274" y="99"/>
                  </a:lnTo>
                  <a:lnTo>
                    <a:pt x="278" y="96"/>
                  </a:lnTo>
                  <a:lnTo>
                    <a:pt x="282" y="92"/>
                  </a:lnTo>
                  <a:lnTo>
                    <a:pt x="284" y="88"/>
                  </a:lnTo>
                  <a:lnTo>
                    <a:pt x="286" y="84"/>
                  </a:lnTo>
                  <a:lnTo>
                    <a:pt x="287" y="78"/>
                  </a:lnTo>
                  <a:lnTo>
                    <a:pt x="287" y="74"/>
                  </a:lnTo>
                  <a:lnTo>
                    <a:pt x="286" y="69"/>
                  </a:lnTo>
                  <a:lnTo>
                    <a:pt x="284" y="63"/>
                  </a:lnTo>
                  <a:lnTo>
                    <a:pt x="284" y="63"/>
                  </a:lnTo>
                  <a:lnTo>
                    <a:pt x="284" y="63"/>
                  </a:lnTo>
                  <a:lnTo>
                    <a:pt x="280" y="58"/>
                  </a:lnTo>
                  <a:lnTo>
                    <a:pt x="275" y="54"/>
                  </a:lnTo>
                  <a:lnTo>
                    <a:pt x="270" y="51"/>
                  </a:lnTo>
                  <a:lnTo>
                    <a:pt x="261" y="50"/>
                  </a:lnTo>
                  <a:lnTo>
                    <a:pt x="261" y="19"/>
                  </a:lnTo>
                  <a:close/>
                  <a:moveTo>
                    <a:pt x="238" y="8"/>
                  </a:moveTo>
                  <a:lnTo>
                    <a:pt x="238" y="8"/>
                  </a:lnTo>
                  <a:lnTo>
                    <a:pt x="251" y="12"/>
                  </a:lnTo>
                  <a:lnTo>
                    <a:pt x="261" y="19"/>
                  </a:lnTo>
                  <a:lnTo>
                    <a:pt x="261" y="50"/>
                  </a:lnTo>
                  <a:lnTo>
                    <a:pt x="261" y="50"/>
                  </a:lnTo>
                  <a:lnTo>
                    <a:pt x="256" y="50"/>
                  </a:lnTo>
                  <a:lnTo>
                    <a:pt x="251" y="53"/>
                  </a:lnTo>
                  <a:lnTo>
                    <a:pt x="251" y="53"/>
                  </a:lnTo>
                  <a:lnTo>
                    <a:pt x="247" y="55"/>
                  </a:lnTo>
                  <a:lnTo>
                    <a:pt x="242" y="59"/>
                  </a:lnTo>
                  <a:lnTo>
                    <a:pt x="240" y="63"/>
                  </a:lnTo>
                  <a:lnTo>
                    <a:pt x="238" y="67"/>
                  </a:lnTo>
                  <a:lnTo>
                    <a:pt x="238" y="39"/>
                  </a:lnTo>
                  <a:lnTo>
                    <a:pt x="238" y="39"/>
                  </a:lnTo>
                  <a:lnTo>
                    <a:pt x="238" y="34"/>
                  </a:lnTo>
                  <a:lnTo>
                    <a:pt x="238" y="27"/>
                  </a:lnTo>
                  <a:lnTo>
                    <a:pt x="238" y="8"/>
                  </a:lnTo>
                  <a:lnTo>
                    <a:pt x="238" y="8"/>
                  </a:lnTo>
                  <a:close/>
                  <a:moveTo>
                    <a:pt x="261" y="247"/>
                  </a:moveTo>
                  <a:lnTo>
                    <a:pt x="261" y="247"/>
                  </a:lnTo>
                  <a:lnTo>
                    <a:pt x="249" y="250"/>
                  </a:lnTo>
                  <a:lnTo>
                    <a:pt x="238" y="250"/>
                  </a:lnTo>
                  <a:lnTo>
                    <a:pt x="238" y="233"/>
                  </a:lnTo>
                  <a:lnTo>
                    <a:pt x="238" y="233"/>
                  </a:lnTo>
                  <a:lnTo>
                    <a:pt x="244" y="235"/>
                  </a:lnTo>
                  <a:lnTo>
                    <a:pt x="249" y="235"/>
                  </a:lnTo>
                  <a:lnTo>
                    <a:pt x="256" y="235"/>
                  </a:lnTo>
                  <a:lnTo>
                    <a:pt x="261" y="233"/>
                  </a:lnTo>
                  <a:lnTo>
                    <a:pt x="261" y="247"/>
                  </a:lnTo>
                  <a:lnTo>
                    <a:pt x="261" y="247"/>
                  </a:lnTo>
                  <a:close/>
                  <a:moveTo>
                    <a:pt x="261" y="100"/>
                  </a:moveTo>
                  <a:lnTo>
                    <a:pt x="261" y="112"/>
                  </a:lnTo>
                  <a:lnTo>
                    <a:pt x="261" y="112"/>
                  </a:lnTo>
                  <a:lnTo>
                    <a:pt x="261" y="113"/>
                  </a:lnTo>
                  <a:lnTo>
                    <a:pt x="261" y="113"/>
                  </a:lnTo>
                  <a:lnTo>
                    <a:pt x="256" y="116"/>
                  </a:lnTo>
                  <a:lnTo>
                    <a:pt x="252" y="120"/>
                  </a:lnTo>
                  <a:lnTo>
                    <a:pt x="249" y="124"/>
                  </a:lnTo>
                  <a:lnTo>
                    <a:pt x="247" y="130"/>
                  </a:lnTo>
                  <a:lnTo>
                    <a:pt x="245" y="135"/>
                  </a:lnTo>
                  <a:lnTo>
                    <a:pt x="245" y="141"/>
                  </a:lnTo>
                  <a:lnTo>
                    <a:pt x="247" y="146"/>
                  </a:lnTo>
                  <a:lnTo>
                    <a:pt x="249" y="151"/>
                  </a:lnTo>
                  <a:lnTo>
                    <a:pt x="249" y="151"/>
                  </a:lnTo>
                  <a:lnTo>
                    <a:pt x="252" y="155"/>
                  </a:lnTo>
                  <a:lnTo>
                    <a:pt x="255" y="159"/>
                  </a:lnTo>
                  <a:lnTo>
                    <a:pt x="261" y="165"/>
                  </a:lnTo>
                  <a:lnTo>
                    <a:pt x="261" y="176"/>
                  </a:lnTo>
                  <a:lnTo>
                    <a:pt x="261" y="176"/>
                  </a:lnTo>
                  <a:lnTo>
                    <a:pt x="256" y="174"/>
                  </a:lnTo>
                  <a:lnTo>
                    <a:pt x="251" y="173"/>
                  </a:lnTo>
                  <a:lnTo>
                    <a:pt x="244" y="173"/>
                  </a:lnTo>
                  <a:lnTo>
                    <a:pt x="238" y="174"/>
                  </a:lnTo>
                  <a:lnTo>
                    <a:pt x="238" y="82"/>
                  </a:lnTo>
                  <a:lnTo>
                    <a:pt x="238" y="82"/>
                  </a:lnTo>
                  <a:lnTo>
                    <a:pt x="240" y="86"/>
                  </a:lnTo>
                  <a:lnTo>
                    <a:pt x="240" y="86"/>
                  </a:lnTo>
                  <a:lnTo>
                    <a:pt x="244" y="92"/>
                  </a:lnTo>
                  <a:lnTo>
                    <a:pt x="249" y="97"/>
                  </a:lnTo>
                  <a:lnTo>
                    <a:pt x="255" y="100"/>
                  </a:lnTo>
                  <a:lnTo>
                    <a:pt x="261" y="100"/>
                  </a:lnTo>
                  <a:lnTo>
                    <a:pt x="261" y="100"/>
                  </a:lnTo>
                  <a:close/>
                  <a:moveTo>
                    <a:pt x="219" y="2"/>
                  </a:moveTo>
                  <a:lnTo>
                    <a:pt x="219" y="2"/>
                  </a:lnTo>
                  <a:lnTo>
                    <a:pt x="238" y="8"/>
                  </a:lnTo>
                  <a:lnTo>
                    <a:pt x="238" y="27"/>
                  </a:lnTo>
                  <a:lnTo>
                    <a:pt x="238" y="27"/>
                  </a:lnTo>
                  <a:lnTo>
                    <a:pt x="237" y="24"/>
                  </a:lnTo>
                  <a:lnTo>
                    <a:pt x="237" y="24"/>
                  </a:lnTo>
                  <a:lnTo>
                    <a:pt x="234" y="20"/>
                  </a:lnTo>
                  <a:lnTo>
                    <a:pt x="230" y="17"/>
                  </a:lnTo>
                  <a:lnTo>
                    <a:pt x="225" y="15"/>
                  </a:lnTo>
                  <a:lnTo>
                    <a:pt x="219" y="15"/>
                  </a:lnTo>
                  <a:lnTo>
                    <a:pt x="219" y="2"/>
                  </a:lnTo>
                  <a:lnTo>
                    <a:pt x="219" y="2"/>
                  </a:lnTo>
                  <a:close/>
                  <a:moveTo>
                    <a:pt x="238" y="250"/>
                  </a:moveTo>
                  <a:lnTo>
                    <a:pt x="238" y="250"/>
                  </a:lnTo>
                  <a:lnTo>
                    <a:pt x="229" y="247"/>
                  </a:lnTo>
                  <a:lnTo>
                    <a:pt x="219" y="245"/>
                  </a:lnTo>
                  <a:lnTo>
                    <a:pt x="219" y="215"/>
                  </a:lnTo>
                  <a:lnTo>
                    <a:pt x="219" y="215"/>
                  </a:lnTo>
                  <a:lnTo>
                    <a:pt x="221" y="218"/>
                  </a:lnTo>
                  <a:lnTo>
                    <a:pt x="221" y="218"/>
                  </a:lnTo>
                  <a:lnTo>
                    <a:pt x="225" y="223"/>
                  </a:lnTo>
                  <a:lnTo>
                    <a:pt x="229" y="227"/>
                  </a:lnTo>
                  <a:lnTo>
                    <a:pt x="233" y="231"/>
                  </a:lnTo>
                  <a:lnTo>
                    <a:pt x="238" y="233"/>
                  </a:lnTo>
                  <a:lnTo>
                    <a:pt x="238" y="250"/>
                  </a:lnTo>
                  <a:lnTo>
                    <a:pt x="238" y="250"/>
                  </a:lnTo>
                  <a:close/>
                  <a:moveTo>
                    <a:pt x="238" y="39"/>
                  </a:moveTo>
                  <a:lnTo>
                    <a:pt x="238" y="67"/>
                  </a:lnTo>
                  <a:lnTo>
                    <a:pt x="238" y="67"/>
                  </a:lnTo>
                  <a:lnTo>
                    <a:pt x="237" y="74"/>
                  </a:lnTo>
                  <a:lnTo>
                    <a:pt x="238" y="82"/>
                  </a:lnTo>
                  <a:lnTo>
                    <a:pt x="238" y="174"/>
                  </a:lnTo>
                  <a:lnTo>
                    <a:pt x="238" y="174"/>
                  </a:lnTo>
                  <a:lnTo>
                    <a:pt x="236" y="176"/>
                  </a:lnTo>
                  <a:lnTo>
                    <a:pt x="236" y="176"/>
                  </a:lnTo>
                  <a:lnTo>
                    <a:pt x="230" y="180"/>
                  </a:lnTo>
                  <a:lnTo>
                    <a:pt x="226" y="184"/>
                  </a:lnTo>
                  <a:lnTo>
                    <a:pt x="222" y="188"/>
                  </a:lnTo>
                  <a:lnTo>
                    <a:pt x="219" y="193"/>
                  </a:lnTo>
                  <a:lnTo>
                    <a:pt x="219" y="53"/>
                  </a:lnTo>
                  <a:lnTo>
                    <a:pt x="219" y="53"/>
                  </a:lnTo>
                  <a:lnTo>
                    <a:pt x="225" y="51"/>
                  </a:lnTo>
                  <a:lnTo>
                    <a:pt x="229" y="50"/>
                  </a:lnTo>
                  <a:lnTo>
                    <a:pt x="229" y="50"/>
                  </a:lnTo>
                  <a:lnTo>
                    <a:pt x="234" y="46"/>
                  </a:lnTo>
                  <a:lnTo>
                    <a:pt x="238" y="39"/>
                  </a:lnTo>
                  <a:lnTo>
                    <a:pt x="238" y="39"/>
                  </a:lnTo>
                  <a:close/>
                  <a:moveTo>
                    <a:pt x="68" y="31"/>
                  </a:moveTo>
                  <a:lnTo>
                    <a:pt x="68" y="31"/>
                  </a:lnTo>
                  <a:lnTo>
                    <a:pt x="91" y="21"/>
                  </a:lnTo>
                  <a:lnTo>
                    <a:pt x="112" y="13"/>
                  </a:lnTo>
                  <a:lnTo>
                    <a:pt x="134" y="8"/>
                  </a:lnTo>
                  <a:lnTo>
                    <a:pt x="153" y="4"/>
                  </a:lnTo>
                  <a:lnTo>
                    <a:pt x="172" y="1"/>
                  </a:lnTo>
                  <a:lnTo>
                    <a:pt x="190" y="0"/>
                  </a:lnTo>
                  <a:lnTo>
                    <a:pt x="205" y="1"/>
                  </a:lnTo>
                  <a:lnTo>
                    <a:pt x="219" y="2"/>
                  </a:lnTo>
                  <a:lnTo>
                    <a:pt x="219" y="15"/>
                  </a:lnTo>
                  <a:lnTo>
                    <a:pt x="219" y="15"/>
                  </a:lnTo>
                  <a:lnTo>
                    <a:pt x="215" y="15"/>
                  </a:lnTo>
                  <a:lnTo>
                    <a:pt x="211" y="16"/>
                  </a:lnTo>
                  <a:lnTo>
                    <a:pt x="211" y="16"/>
                  </a:lnTo>
                  <a:lnTo>
                    <a:pt x="211" y="16"/>
                  </a:lnTo>
                  <a:lnTo>
                    <a:pt x="206" y="20"/>
                  </a:lnTo>
                  <a:lnTo>
                    <a:pt x="202" y="27"/>
                  </a:lnTo>
                  <a:lnTo>
                    <a:pt x="200" y="34"/>
                  </a:lnTo>
                  <a:lnTo>
                    <a:pt x="203" y="42"/>
                  </a:lnTo>
                  <a:lnTo>
                    <a:pt x="203" y="42"/>
                  </a:lnTo>
                  <a:lnTo>
                    <a:pt x="206" y="46"/>
                  </a:lnTo>
                  <a:lnTo>
                    <a:pt x="210" y="50"/>
                  </a:lnTo>
                  <a:lnTo>
                    <a:pt x="215" y="51"/>
                  </a:lnTo>
                  <a:lnTo>
                    <a:pt x="219" y="53"/>
                  </a:lnTo>
                  <a:lnTo>
                    <a:pt x="219" y="193"/>
                  </a:lnTo>
                  <a:lnTo>
                    <a:pt x="219" y="193"/>
                  </a:lnTo>
                  <a:lnTo>
                    <a:pt x="218" y="199"/>
                  </a:lnTo>
                  <a:lnTo>
                    <a:pt x="218" y="204"/>
                  </a:lnTo>
                  <a:lnTo>
                    <a:pt x="218" y="210"/>
                  </a:lnTo>
                  <a:lnTo>
                    <a:pt x="219" y="215"/>
                  </a:lnTo>
                  <a:lnTo>
                    <a:pt x="219" y="245"/>
                  </a:lnTo>
                  <a:lnTo>
                    <a:pt x="219" y="245"/>
                  </a:lnTo>
                  <a:lnTo>
                    <a:pt x="207" y="238"/>
                  </a:lnTo>
                  <a:lnTo>
                    <a:pt x="194" y="230"/>
                  </a:lnTo>
                  <a:lnTo>
                    <a:pt x="169" y="212"/>
                  </a:lnTo>
                  <a:lnTo>
                    <a:pt x="157" y="203"/>
                  </a:lnTo>
                  <a:lnTo>
                    <a:pt x="145" y="196"/>
                  </a:lnTo>
                  <a:lnTo>
                    <a:pt x="131" y="192"/>
                  </a:lnTo>
                  <a:lnTo>
                    <a:pt x="125" y="192"/>
                  </a:lnTo>
                  <a:lnTo>
                    <a:pt x="118" y="192"/>
                  </a:lnTo>
                  <a:lnTo>
                    <a:pt x="118" y="192"/>
                  </a:lnTo>
                  <a:lnTo>
                    <a:pt x="92" y="193"/>
                  </a:lnTo>
                  <a:lnTo>
                    <a:pt x="68" y="193"/>
                  </a:lnTo>
                  <a:lnTo>
                    <a:pt x="68" y="164"/>
                  </a:lnTo>
                  <a:lnTo>
                    <a:pt x="68" y="164"/>
                  </a:lnTo>
                  <a:lnTo>
                    <a:pt x="76" y="162"/>
                  </a:lnTo>
                  <a:lnTo>
                    <a:pt x="84" y="159"/>
                  </a:lnTo>
                  <a:lnTo>
                    <a:pt x="84" y="159"/>
                  </a:lnTo>
                  <a:lnTo>
                    <a:pt x="84" y="159"/>
                  </a:lnTo>
                  <a:lnTo>
                    <a:pt x="91" y="155"/>
                  </a:lnTo>
                  <a:lnTo>
                    <a:pt x="96" y="150"/>
                  </a:lnTo>
                  <a:lnTo>
                    <a:pt x="100" y="145"/>
                  </a:lnTo>
                  <a:lnTo>
                    <a:pt x="103" y="138"/>
                  </a:lnTo>
                  <a:lnTo>
                    <a:pt x="104" y="131"/>
                  </a:lnTo>
                  <a:lnTo>
                    <a:pt x="104" y="123"/>
                  </a:lnTo>
                  <a:lnTo>
                    <a:pt x="103" y="116"/>
                  </a:lnTo>
                  <a:lnTo>
                    <a:pt x="100" y="109"/>
                  </a:lnTo>
                  <a:lnTo>
                    <a:pt x="100" y="109"/>
                  </a:lnTo>
                  <a:lnTo>
                    <a:pt x="95" y="100"/>
                  </a:lnTo>
                  <a:lnTo>
                    <a:pt x="87" y="93"/>
                  </a:lnTo>
                  <a:lnTo>
                    <a:pt x="77" y="89"/>
                  </a:lnTo>
                  <a:lnTo>
                    <a:pt x="68" y="88"/>
                  </a:lnTo>
                  <a:lnTo>
                    <a:pt x="68" y="31"/>
                  </a:lnTo>
                  <a:close/>
                  <a:moveTo>
                    <a:pt x="0" y="136"/>
                  </a:moveTo>
                  <a:lnTo>
                    <a:pt x="0" y="136"/>
                  </a:lnTo>
                  <a:lnTo>
                    <a:pt x="0" y="124"/>
                  </a:lnTo>
                  <a:lnTo>
                    <a:pt x="0" y="115"/>
                  </a:lnTo>
                  <a:lnTo>
                    <a:pt x="3" y="104"/>
                  </a:lnTo>
                  <a:lnTo>
                    <a:pt x="5" y="96"/>
                  </a:lnTo>
                  <a:lnTo>
                    <a:pt x="10" y="86"/>
                  </a:lnTo>
                  <a:lnTo>
                    <a:pt x="14" y="78"/>
                  </a:lnTo>
                  <a:lnTo>
                    <a:pt x="24" y="65"/>
                  </a:lnTo>
                  <a:lnTo>
                    <a:pt x="35" y="53"/>
                  </a:lnTo>
                  <a:lnTo>
                    <a:pt x="45" y="44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68" y="31"/>
                  </a:lnTo>
                  <a:lnTo>
                    <a:pt x="68" y="88"/>
                  </a:lnTo>
                  <a:lnTo>
                    <a:pt x="68" y="88"/>
                  </a:lnTo>
                  <a:lnTo>
                    <a:pt x="58" y="89"/>
                  </a:lnTo>
                  <a:lnTo>
                    <a:pt x="50" y="92"/>
                  </a:lnTo>
                  <a:lnTo>
                    <a:pt x="50" y="92"/>
                  </a:lnTo>
                  <a:lnTo>
                    <a:pt x="43" y="96"/>
                  </a:lnTo>
                  <a:lnTo>
                    <a:pt x="38" y="101"/>
                  </a:lnTo>
                  <a:lnTo>
                    <a:pt x="34" y="108"/>
                  </a:lnTo>
                  <a:lnTo>
                    <a:pt x="31" y="113"/>
                  </a:lnTo>
                  <a:lnTo>
                    <a:pt x="30" y="122"/>
                  </a:lnTo>
                  <a:lnTo>
                    <a:pt x="30" y="128"/>
                  </a:lnTo>
                  <a:lnTo>
                    <a:pt x="31" y="135"/>
                  </a:lnTo>
                  <a:lnTo>
                    <a:pt x="34" y="143"/>
                  </a:lnTo>
                  <a:lnTo>
                    <a:pt x="34" y="143"/>
                  </a:lnTo>
                  <a:lnTo>
                    <a:pt x="39" y="151"/>
                  </a:lnTo>
                  <a:lnTo>
                    <a:pt x="47" y="158"/>
                  </a:lnTo>
                  <a:lnTo>
                    <a:pt x="57" y="162"/>
                  </a:lnTo>
                  <a:lnTo>
                    <a:pt x="68" y="164"/>
                  </a:lnTo>
                  <a:lnTo>
                    <a:pt x="68" y="193"/>
                  </a:lnTo>
                  <a:lnTo>
                    <a:pt x="68" y="193"/>
                  </a:lnTo>
                  <a:lnTo>
                    <a:pt x="54" y="192"/>
                  </a:lnTo>
                  <a:lnTo>
                    <a:pt x="42" y="189"/>
                  </a:lnTo>
                  <a:lnTo>
                    <a:pt x="31" y="185"/>
                  </a:lnTo>
                  <a:lnTo>
                    <a:pt x="22" y="178"/>
                  </a:lnTo>
                  <a:lnTo>
                    <a:pt x="14" y="172"/>
                  </a:lnTo>
                  <a:lnTo>
                    <a:pt x="8" y="162"/>
                  </a:lnTo>
                  <a:lnTo>
                    <a:pt x="3" y="150"/>
                  </a:lnTo>
                  <a:lnTo>
                    <a:pt x="0" y="136"/>
                  </a:lnTo>
                  <a:lnTo>
                    <a:pt x="0" y="136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32" name="组合 243"/>
            <p:cNvGrpSpPr/>
            <p:nvPr/>
          </p:nvGrpSpPr>
          <p:grpSpPr>
            <a:xfrm>
              <a:off x="1716531" y="4402543"/>
              <a:ext cx="365593" cy="475715"/>
              <a:chOff x="1893888" y="4305300"/>
              <a:chExt cx="495300" cy="644526"/>
            </a:xfrm>
            <a:grpFill/>
          </p:grpSpPr>
          <p:sp>
            <p:nvSpPr>
              <p:cNvPr id="83" name="Freeform 129"/>
              <p:cNvSpPr/>
              <p:nvPr/>
            </p:nvSpPr>
            <p:spPr bwMode="auto">
              <a:xfrm>
                <a:off x="1893888" y="4305300"/>
                <a:ext cx="495300" cy="496888"/>
              </a:xfrm>
              <a:custGeom>
                <a:avLst/>
                <a:gdLst>
                  <a:gd name="T0" fmla="*/ 83 w 312"/>
                  <a:gd name="T1" fmla="*/ 16 h 313"/>
                  <a:gd name="T2" fmla="*/ 57 w 312"/>
                  <a:gd name="T3" fmla="*/ 41 h 313"/>
                  <a:gd name="T4" fmla="*/ 37 w 312"/>
                  <a:gd name="T5" fmla="*/ 71 h 313"/>
                  <a:gd name="T6" fmla="*/ 25 w 312"/>
                  <a:gd name="T7" fmla="*/ 103 h 313"/>
                  <a:gd name="T8" fmla="*/ 21 w 312"/>
                  <a:gd name="T9" fmla="*/ 140 h 313"/>
                  <a:gd name="T10" fmla="*/ 21 w 312"/>
                  <a:gd name="T11" fmla="*/ 156 h 313"/>
                  <a:gd name="T12" fmla="*/ 27 w 312"/>
                  <a:gd name="T13" fmla="*/ 186 h 313"/>
                  <a:gd name="T14" fmla="*/ 40 w 312"/>
                  <a:gd name="T15" fmla="*/ 213 h 313"/>
                  <a:gd name="T16" fmla="*/ 56 w 312"/>
                  <a:gd name="T17" fmla="*/ 237 h 313"/>
                  <a:gd name="T18" fmla="*/ 76 w 312"/>
                  <a:gd name="T19" fmla="*/ 259 h 313"/>
                  <a:gd name="T20" fmla="*/ 101 w 312"/>
                  <a:gd name="T21" fmla="*/ 275 h 313"/>
                  <a:gd name="T22" fmla="*/ 128 w 312"/>
                  <a:gd name="T23" fmla="*/ 287 h 313"/>
                  <a:gd name="T24" fmla="*/ 157 w 312"/>
                  <a:gd name="T25" fmla="*/ 293 h 313"/>
                  <a:gd name="T26" fmla="*/ 174 w 312"/>
                  <a:gd name="T27" fmla="*/ 294 h 313"/>
                  <a:gd name="T28" fmla="*/ 210 w 312"/>
                  <a:gd name="T29" fmla="*/ 289 h 313"/>
                  <a:gd name="T30" fmla="*/ 243 w 312"/>
                  <a:gd name="T31" fmla="*/ 276 h 313"/>
                  <a:gd name="T32" fmla="*/ 273 w 312"/>
                  <a:gd name="T33" fmla="*/ 257 h 313"/>
                  <a:gd name="T34" fmla="*/ 296 w 312"/>
                  <a:gd name="T35" fmla="*/ 233 h 313"/>
                  <a:gd name="T36" fmla="*/ 312 w 312"/>
                  <a:gd name="T37" fmla="*/ 245 h 313"/>
                  <a:gd name="T38" fmla="*/ 285 w 312"/>
                  <a:gd name="T39" fmla="*/ 274 h 313"/>
                  <a:gd name="T40" fmla="*/ 252 w 312"/>
                  <a:gd name="T41" fmla="*/ 295 h 313"/>
                  <a:gd name="T42" fmla="*/ 214 w 312"/>
                  <a:gd name="T43" fmla="*/ 309 h 313"/>
                  <a:gd name="T44" fmla="*/ 174 w 312"/>
                  <a:gd name="T45" fmla="*/ 313 h 313"/>
                  <a:gd name="T46" fmla="*/ 156 w 312"/>
                  <a:gd name="T47" fmla="*/ 313 h 313"/>
                  <a:gd name="T48" fmla="*/ 122 w 312"/>
                  <a:gd name="T49" fmla="*/ 306 h 313"/>
                  <a:gd name="T50" fmla="*/ 91 w 312"/>
                  <a:gd name="T51" fmla="*/ 293 h 313"/>
                  <a:gd name="T52" fmla="*/ 64 w 312"/>
                  <a:gd name="T53" fmla="*/ 274 h 313"/>
                  <a:gd name="T54" fmla="*/ 40 w 312"/>
                  <a:gd name="T55" fmla="*/ 251 h 313"/>
                  <a:gd name="T56" fmla="*/ 21 w 312"/>
                  <a:gd name="T57" fmla="*/ 222 h 313"/>
                  <a:gd name="T58" fmla="*/ 8 w 312"/>
                  <a:gd name="T59" fmla="*/ 191 h 313"/>
                  <a:gd name="T60" fmla="*/ 2 w 312"/>
                  <a:gd name="T61" fmla="*/ 159 h 313"/>
                  <a:gd name="T62" fmla="*/ 0 w 312"/>
                  <a:gd name="T63" fmla="*/ 140 h 313"/>
                  <a:gd name="T64" fmla="*/ 6 w 312"/>
                  <a:gd name="T65" fmla="*/ 99 h 313"/>
                  <a:gd name="T66" fmla="*/ 19 w 312"/>
                  <a:gd name="T67" fmla="*/ 61 h 313"/>
                  <a:gd name="T68" fmla="*/ 42 w 312"/>
                  <a:gd name="T69" fmla="*/ 27 h 313"/>
                  <a:gd name="T70" fmla="*/ 71 w 312"/>
                  <a:gd name="T71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12" h="313">
                    <a:moveTo>
                      <a:pt x="83" y="16"/>
                    </a:moveTo>
                    <a:lnTo>
                      <a:pt x="83" y="16"/>
                    </a:lnTo>
                    <a:lnTo>
                      <a:pt x="69" y="29"/>
                    </a:lnTo>
                    <a:lnTo>
                      <a:pt x="57" y="41"/>
                    </a:lnTo>
                    <a:lnTo>
                      <a:pt x="46" y="54"/>
                    </a:lnTo>
                    <a:lnTo>
                      <a:pt x="37" y="71"/>
                    </a:lnTo>
                    <a:lnTo>
                      <a:pt x="30" y="87"/>
                    </a:lnTo>
                    <a:lnTo>
                      <a:pt x="25" y="103"/>
                    </a:lnTo>
                    <a:lnTo>
                      <a:pt x="22" y="122"/>
                    </a:lnTo>
                    <a:lnTo>
                      <a:pt x="21" y="140"/>
                    </a:lnTo>
                    <a:lnTo>
                      <a:pt x="21" y="140"/>
                    </a:lnTo>
                    <a:lnTo>
                      <a:pt x="21" y="156"/>
                    </a:lnTo>
                    <a:lnTo>
                      <a:pt x="23" y="171"/>
                    </a:lnTo>
                    <a:lnTo>
                      <a:pt x="27" y="186"/>
                    </a:lnTo>
                    <a:lnTo>
                      <a:pt x="33" y="199"/>
                    </a:lnTo>
                    <a:lnTo>
                      <a:pt x="40" y="213"/>
                    </a:lnTo>
                    <a:lnTo>
                      <a:pt x="46" y="226"/>
                    </a:lnTo>
                    <a:lnTo>
                      <a:pt x="56" y="237"/>
                    </a:lnTo>
                    <a:lnTo>
                      <a:pt x="65" y="248"/>
                    </a:lnTo>
                    <a:lnTo>
                      <a:pt x="76" y="259"/>
                    </a:lnTo>
                    <a:lnTo>
                      <a:pt x="88" y="267"/>
                    </a:lnTo>
                    <a:lnTo>
                      <a:pt x="101" y="275"/>
                    </a:lnTo>
                    <a:lnTo>
                      <a:pt x="114" y="282"/>
                    </a:lnTo>
                    <a:lnTo>
                      <a:pt x="128" y="287"/>
                    </a:lnTo>
                    <a:lnTo>
                      <a:pt x="143" y="290"/>
                    </a:lnTo>
                    <a:lnTo>
                      <a:pt x="157" y="293"/>
                    </a:lnTo>
                    <a:lnTo>
                      <a:pt x="174" y="294"/>
                    </a:lnTo>
                    <a:lnTo>
                      <a:pt x="174" y="294"/>
                    </a:lnTo>
                    <a:lnTo>
                      <a:pt x="193" y="293"/>
                    </a:lnTo>
                    <a:lnTo>
                      <a:pt x="210" y="289"/>
                    </a:lnTo>
                    <a:lnTo>
                      <a:pt x="227" y="285"/>
                    </a:lnTo>
                    <a:lnTo>
                      <a:pt x="243" y="276"/>
                    </a:lnTo>
                    <a:lnTo>
                      <a:pt x="258" y="268"/>
                    </a:lnTo>
                    <a:lnTo>
                      <a:pt x="273" y="257"/>
                    </a:lnTo>
                    <a:lnTo>
                      <a:pt x="285" y="247"/>
                    </a:lnTo>
                    <a:lnTo>
                      <a:pt x="296" y="233"/>
                    </a:lnTo>
                    <a:lnTo>
                      <a:pt x="312" y="245"/>
                    </a:lnTo>
                    <a:lnTo>
                      <a:pt x="312" y="245"/>
                    </a:lnTo>
                    <a:lnTo>
                      <a:pt x="298" y="260"/>
                    </a:lnTo>
                    <a:lnTo>
                      <a:pt x="285" y="274"/>
                    </a:lnTo>
                    <a:lnTo>
                      <a:pt x="268" y="285"/>
                    </a:lnTo>
                    <a:lnTo>
                      <a:pt x="252" y="295"/>
                    </a:lnTo>
                    <a:lnTo>
                      <a:pt x="233" y="303"/>
                    </a:lnTo>
                    <a:lnTo>
                      <a:pt x="214" y="309"/>
                    </a:lnTo>
                    <a:lnTo>
                      <a:pt x="194" y="312"/>
                    </a:lnTo>
                    <a:lnTo>
                      <a:pt x="174" y="313"/>
                    </a:lnTo>
                    <a:lnTo>
                      <a:pt x="174" y="313"/>
                    </a:lnTo>
                    <a:lnTo>
                      <a:pt x="156" y="313"/>
                    </a:lnTo>
                    <a:lnTo>
                      <a:pt x="138" y="310"/>
                    </a:lnTo>
                    <a:lnTo>
                      <a:pt x="122" y="306"/>
                    </a:lnTo>
                    <a:lnTo>
                      <a:pt x="106" y="299"/>
                    </a:lnTo>
                    <a:lnTo>
                      <a:pt x="91" y="293"/>
                    </a:lnTo>
                    <a:lnTo>
                      <a:pt x="76" y="285"/>
                    </a:lnTo>
                    <a:lnTo>
                      <a:pt x="64" y="274"/>
                    </a:lnTo>
                    <a:lnTo>
                      <a:pt x="52" y="263"/>
                    </a:lnTo>
                    <a:lnTo>
                      <a:pt x="40" y="251"/>
                    </a:lnTo>
                    <a:lnTo>
                      <a:pt x="30" y="237"/>
                    </a:lnTo>
                    <a:lnTo>
                      <a:pt x="21" y="222"/>
                    </a:lnTo>
                    <a:lnTo>
                      <a:pt x="14" y="207"/>
                    </a:lnTo>
                    <a:lnTo>
                      <a:pt x="8" y="191"/>
                    </a:lnTo>
                    <a:lnTo>
                      <a:pt x="4" y="175"/>
                    </a:lnTo>
                    <a:lnTo>
                      <a:pt x="2" y="159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119"/>
                    </a:lnTo>
                    <a:lnTo>
                      <a:pt x="6" y="99"/>
                    </a:lnTo>
                    <a:lnTo>
                      <a:pt x="11" y="79"/>
                    </a:lnTo>
                    <a:lnTo>
                      <a:pt x="19" y="61"/>
                    </a:lnTo>
                    <a:lnTo>
                      <a:pt x="30" y="44"/>
                    </a:lnTo>
                    <a:lnTo>
                      <a:pt x="42" y="27"/>
                    </a:lnTo>
                    <a:lnTo>
                      <a:pt x="56" y="14"/>
                    </a:lnTo>
                    <a:lnTo>
                      <a:pt x="71" y="0"/>
                    </a:lnTo>
                    <a:lnTo>
                      <a:pt x="83" y="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4" name="Freeform 130"/>
              <p:cNvSpPr>
                <a:spLocks noEditPoints="1"/>
              </p:cNvSpPr>
              <p:nvPr/>
            </p:nvSpPr>
            <p:spPr bwMode="auto">
              <a:xfrm>
                <a:off x="1947863" y="4314825"/>
                <a:ext cx="436563" cy="434975"/>
              </a:xfrm>
              <a:custGeom>
                <a:avLst/>
                <a:gdLst>
                  <a:gd name="T0" fmla="*/ 152 w 275"/>
                  <a:gd name="T1" fmla="*/ 1 h 274"/>
                  <a:gd name="T2" fmla="*/ 191 w 275"/>
                  <a:gd name="T3" fmla="*/ 10 h 274"/>
                  <a:gd name="T4" fmla="*/ 225 w 275"/>
                  <a:gd name="T5" fmla="*/ 32 h 274"/>
                  <a:gd name="T6" fmla="*/ 252 w 275"/>
                  <a:gd name="T7" fmla="*/ 61 h 274"/>
                  <a:gd name="T8" fmla="*/ 268 w 275"/>
                  <a:gd name="T9" fmla="*/ 97 h 274"/>
                  <a:gd name="T10" fmla="*/ 275 w 275"/>
                  <a:gd name="T11" fmla="*/ 138 h 274"/>
                  <a:gd name="T12" fmla="*/ 272 w 275"/>
                  <a:gd name="T13" fmla="*/ 165 h 274"/>
                  <a:gd name="T14" fmla="*/ 259 w 275"/>
                  <a:gd name="T15" fmla="*/ 203 h 274"/>
                  <a:gd name="T16" fmla="*/ 234 w 275"/>
                  <a:gd name="T17" fmla="*/ 235 h 274"/>
                  <a:gd name="T18" fmla="*/ 203 w 275"/>
                  <a:gd name="T19" fmla="*/ 258 h 274"/>
                  <a:gd name="T20" fmla="*/ 165 w 275"/>
                  <a:gd name="T21" fmla="*/ 272 h 274"/>
                  <a:gd name="T22" fmla="*/ 137 w 275"/>
                  <a:gd name="T23" fmla="*/ 274 h 274"/>
                  <a:gd name="T24" fmla="*/ 137 w 275"/>
                  <a:gd name="T25" fmla="*/ 269 h 274"/>
                  <a:gd name="T26" fmla="*/ 164 w 275"/>
                  <a:gd name="T27" fmla="*/ 266 h 274"/>
                  <a:gd name="T28" fmla="*/ 201 w 275"/>
                  <a:gd name="T29" fmla="*/ 253 h 274"/>
                  <a:gd name="T30" fmla="*/ 230 w 275"/>
                  <a:gd name="T31" fmla="*/ 230 h 274"/>
                  <a:gd name="T32" fmla="*/ 253 w 275"/>
                  <a:gd name="T33" fmla="*/ 200 h 274"/>
                  <a:gd name="T34" fmla="*/ 266 w 275"/>
                  <a:gd name="T35" fmla="*/ 163 h 274"/>
                  <a:gd name="T36" fmla="*/ 268 w 275"/>
                  <a:gd name="T37" fmla="*/ 138 h 274"/>
                  <a:gd name="T38" fmla="*/ 263 w 275"/>
                  <a:gd name="T39" fmla="*/ 98 h 274"/>
                  <a:gd name="T40" fmla="*/ 247 w 275"/>
                  <a:gd name="T41" fmla="*/ 65 h 274"/>
                  <a:gd name="T42" fmla="*/ 221 w 275"/>
                  <a:gd name="T43" fmla="*/ 36 h 274"/>
                  <a:gd name="T44" fmla="*/ 188 w 275"/>
                  <a:gd name="T45" fmla="*/ 17 h 274"/>
                  <a:gd name="T46" fmla="*/ 151 w 275"/>
                  <a:gd name="T47" fmla="*/ 8 h 274"/>
                  <a:gd name="T48" fmla="*/ 137 w 275"/>
                  <a:gd name="T49" fmla="*/ 0 h 274"/>
                  <a:gd name="T50" fmla="*/ 137 w 275"/>
                  <a:gd name="T51" fmla="*/ 274 h 274"/>
                  <a:gd name="T52" fmla="*/ 96 w 275"/>
                  <a:gd name="T53" fmla="*/ 269 h 274"/>
                  <a:gd name="T54" fmla="*/ 61 w 275"/>
                  <a:gd name="T55" fmla="*/ 251 h 274"/>
                  <a:gd name="T56" fmla="*/ 31 w 275"/>
                  <a:gd name="T57" fmla="*/ 224 h 274"/>
                  <a:gd name="T58" fmla="*/ 11 w 275"/>
                  <a:gd name="T59" fmla="*/ 191 h 274"/>
                  <a:gd name="T60" fmla="*/ 2 w 275"/>
                  <a:gd name="T61" fmla="*/ 151 h 274"/>
                  <a:gd name="T62" fmla="*/ 2 w 275"/>
                  <a:gd name="T63" fmla="*/ 123 h 274"/>
                  <a:gd name="T64" fmla="*/ 11 w 275"/>
                  <a:gd name="T65" fmla="*/ 84 h 274"/>
                  <a:gd name="T66" fmla="*/ 31 w 275"/>
                  <a:gd name="T67" fmla="*/ 50 h 274"/>
                  <a:gd name="T68" fmla="*/ 61 w 275"/>
                  <a:gd name="T69" fmla="*/ 24 h 274"/>
                  <a:gd name="T70" fmla="*/ 96 w 275"/>
                  <a:gd name="T71" fmla="*/ 6 h 274"/>
                  <a:gd name="T72" fmla="*/ 137 w 275"/>
                  <a:gd name="T73" fmla="*/ 0 h 274"/>
                  <a:gd name="T74" fmla="*/ 125 w 275"/>
                  <a:gd name="T75" fmla="*/ 8 h 274"/>
                  <a:gd name="T76" fmla="*/ 87 w 275"/>
                  <a:gd name="T77" fmla="*/ 17 h 274"/>
                  <a:gd name="T78" fmla="*/ 54 w 275"/>
                  <a:gd name="T79" fmla="*/ 36 h 274"/>
                  <a:gd name="T80" fmla="*/ 29 w 275"/>
                  <a:gd name="T81" fmla="*/ 65 h 274"/>
                  <a:gd name="T82" fmla="*/ 12 w 275"/>
                  <a:gd name="T83" fmla="*/ 98 h 274"/>
                  <a:gd name="T84" fmla="*/ 7 w 275"/>
                  <a:gd name="T85" fmla="*/ 138 h 274"/>
                  <a:gd name="T86" fmla="*/ 10 w 275"/>
                  <a:gd name="T87" fmla="*/ 163 h 274"/>
                  <a:gd name="T88" fmla="*/ 22 w 275"/>
                  <a:gd name="T89" fmla="*/ 200 h 274"/>
                  <a:gd name="T90" fmla="*/ 45 w 275"/>
                  <a:gd name="T91" fmla="*/ 230 h 274"/>
                  <a:gd name="T92" fmla="*/ 75 w 275"/>
                  <a:gd name="T93" fmla="*/ 253 h 274"/>
                  <a:gd name="T94" fmla="*/ 111 w 275"/>
                  <a:gd name="T95" fmla="*/ 266 h 274"/>
                  <a:gd name="T96" fmla="*/ 137 w 275"/>
                  <a:gd name="T97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5" h="274">
                    <a:moveTo>
                      <a:pt x="137" y="0"/>
                    </a:moveTo>
                    <a:lnTo>
                      <a:pt x="137" y="0"/>
                    </a:lnTo>
                    <a:lnTo>
                      <a:pt x="152" y="1"/>
                    </a:lnTo>
                    <a:lnTo>
                      <a:pt x="165" y="2"/>
                    </a:lnTo>
                    <a:lnTo>
                      <a:pt x="179" y="6"/>
                    </a:lnTo>
                    <a:lnTo>
                      <a:pt x="191" y="10"/>
                    </a:lnTo>
                    <a:lnTo>
                      <a:pt x="203" y="17"/>
                    </a:lnTo>
                    <a:lnTo>
                      <a:pt x="214" y="24"/>
                    </a:lnTo>
                    <a:lnTo>
                      <a:pt x="225" y="32"/>
                    </a:lnTo>
                    <a:lnTo>
                      <a:pt x="234" y="40"/>
                    </a:lnTo>
                    <a:lnTo>
                      <a:pt x="244" y="50"/>
                    </a:lnTo>
                    <a:lnTo>
                      <a:pt x="252" y="61"/>
                    </a:lnTo>
                    <a:lnTo>
                      <a:pt x="259" y="71"/>
                    </a:lnTo>
                    <a:lnTo>
                      <a:pt x="264" y="84"/>
                    </a:lnTo>
                    <a:lnTo>
                      <a:pt x="268" y="97"/>
                    </a:lnTo>
                    <a:lnTo>
                      <a:pt x="272" y="109"/>
                    </a:lnTo>
                    <a:lnTo>
                      <a:pt x="274" y="123"/>
                    </a:lnTo>
                    <a:lnTo>
                      <a:pt x="275" y="138"/>
                    </a:lnTo>
                    <a:lnTo>
                      <a:pt x="275" y="138"/>
                    </a:lnTo>
                    <a:lnTo>
                      <a:pt x="274" y="151"/>
                    </a:lnTo>
                    <a:lnTo>
                      <a:pt x="272" y="165"/>
                    </a:lnTo>
                    <a:lnTo>
                      <a:pt x="268" y="178"/>
                    </a:lnTo>
                    <a:lnTo>
                      <a:pt x="264" y="191"/>
                    </a:lnTo>
                    <a:lnTo>
                      <a:pt x="259" y="203"/>
                    </a:lnTo>
                    <a:lnTo>
                      <a:pt x="252" y="215"/>
                    </a:lnTo>
                    <a:lnTo>
                      <a:pt x="244" y="224"/>
                    </a:lnTo>
                    <a:lnTo>
                      <a:pt x="234" y="235"/>
                    </a:lnTo>
                    <a:lnTo>
                      <a:pt x="225" y="243"/>
                    </a:lnTo>
                    <a:lnTo>
                      <a:pt x="214" y="251"/>
                    </a:lnTo>
                    <a:lnTo>
                      <a:pt x="203" y="258"/>
                    </a:lnTo>
                    <a:lnTo>
                      <a:pt x="191" y="264"/>
                    </a:lnTo>
                    <a:lnTo>
                      <a:pt x="179" y="269"/>
                    </a:lnTo>
                    <a:lnTo>
                      <a:pt x="165" y="272"/>
                    </a:lnTo>
                    <a:lnTo>
                      <a:pt x="152" y="274"/>
                    </a:lnTo>
                    <a:lnTo>
                      <a:pt x="137" y="274"/>
                    </a:lnTo>
                    <a:lnTo>
                      <a:pt x="137" y="274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51" y="268"/>
                    </a:lnTo>
                    <a:lnTo>
                      <a:pt x="164" y="266"/>
                    </a:lnTo>
                    <a:lnTo>
                      <a:pt x="176" y="262"/>
                    </a:lnTo>
                    <a:lnTo>
                      <a:pt x="188" y="258"/>
                    </a:lnTo>
                    <a:lnTo>
                      <a:pt x="201" y="253"/>
                    </a:lnTo>
                    <a:lnTo>
                      <a:pt x="211" y="246"/>
                    </a:lnTo>
                    <a:lnTo>
                      <a:pt x="221" y="238"/>
                    </a:lnTo>
                    <a:lnTo>
                      <a:pt x="230" y="230"/>
                    </a:lnTo>
                    <a:lnTo>
                      <a:pt x="239" y="220"/>
                    </a:lnTo>
                    <a:lnTo>
                      <a:pt x="247" y="211"/>
                    </a:lnTo>
                    <a:lnTo>
                      <a:pt x="253" y="200"/>
                    </a:lnTo>
                    <a:lnTo>
                      <a:pt x="259" y="188"/>
                    </a:lnTo>
                    <a:lnTo>
                      <a:pt x="263" y="177"/>
                    </a:lnTo>
                    <a:lnTo>
                      <a:pt x="266" y="163"/>
                    </a:lnTo>
                    <a:lnTo>
                      <a:pt x="268" y="151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24"/>
                    </a:lnTo>
                    <a:lnTo>
                      <a:pt x="266" y="111"/>
                    </a:lnTo>
                    <a:lnTo>
                      <a:pt x="263" y="98"/>
                    </a:lnTo>
                    <a:lnTo>
                      <a:pt x="259" y="86"/>
                    </a:lnTo>
                    <a:lnTo>
                      <a:pt x="253" y="75"/>
                    </a:lnTo>
                    <a:lnTo>
                      <a:pt x="247" y="65"/>
                    </a:lnTo>
                    <a:lnTo>
                      <a:pt x="239" y="54"/>
                    </a:lnTo>
                    <a:lnTo>
                      <a:pt x="230" y="44"/>
                    </a:lnTo>
                    <a:lnTo>
                      <a:pt x="221" y="36"/>
                    </a:lnTo>
                    <a:lnTo>
                      <a:pt x="211" y="29"/>
                    </a:lnTo>
                    <a:lnTo>
                      <a:pt x="201" y="23"/>
                    </a:lnTo>
                    <a:lnTo>
                      <a:pt x="188" y="17"/>
                    </a:lnTo>
                    <a:lnTo>
                      <a:pt x="176" y="12"/>
                    </a:lnTo>
                    <a:lnTo>
                      <a:pt x="164" y="9"/>
                    </a:lnTo>
                    <a:lnTo>
                      <a:pt x="151" y="8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  <a:moveTo>
                      <a:pt x="137" y="274"/>
                    </a:moveTo>
                    <a:lnTo>
                      <a:pt x="137" y="274"/>
                    </a:lnTo>
                    <a:lnTo>
                      <a:pt x="123" y="274"/>
                    </a:lnTo>
                    <a:lnTo>
                      <a:pt x="110" y="272"/>
                    </a:lnTo>
                    <a:lnTo>
                      <a:pt x="96" y="269"/>
                    </a:lnTo>
                    <a:lnTo>
                      <a:pt x="84" y="264"/>
                    </a:lnTo>
                    <a:lnTo>
                      <a:pt x="72" y="258"/>
                    </a:lnTo>
                    <a:lnTo>
                      <a:pt x="61" y="251"/>
                    </a:lnTo>
                    <a:lnTo>
                      <a:pt x="50" y="243"/>
                    </a:lnTo>
                    <a:lnTo>
                      <a:pt x="41" y="235"/>
                    </a:lnTo>
                    <a:lnTo>
                      <a:pt x="31" y="224"/>
                    </a:lnTo>
                    <a:lnTo>
                      <a:pt x="23" y="215"/>
                    </a:lnTo>
                    <a:lnTo>
                      <a:pt x="16" y="203"/>
                    </a:lnTo>
                    <a:lnTo>
                      <a:pt x="11" y="191"/>
                    </a:lnTo>
                    <a:lnTo>
                      <a:pt x="7" y="178"/>
                    </a:lnTo>
                    <a:lnTo>
                      <a:pt x="3" y="165"/>
                    </a:lnTo>
                    <a:lnTo>
                      <a:pt x="2" y="151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3" y="109"/>
                    </a:lnTo>
                    <a:lnTo>
                      <a:pt x="7" y="97"/>
                    </a:lnTo>
                    <a:lnTo>
                      <a:pt x="11" y="84"/>
                    </a:lnTo>
                    <a:lnTo>
                      <a:pt x="16" y="71"/>
                    </a:lnTo>
                    <a:lnTo>
                      <a:pt x="23" y="61"/>
                    </a:lnTo>
                    <a:lnTo>
                      <a:pt x="31" y="50"/>
                    </a:lnTo>
                    <a:lnTo>
                      <a:pt x="41" y="40"/>
                    </a:lnTo>
                    <a:lnTo>
                      <a:pt x="50" y="32"/>
                    </a:lnTo>
                    <a:lnTo>
                      <a:pt x="61" y="24"/>
                    </a:lnTo>
                    <a:lnTo>
                      <a:pt x="72" y="17"/>
                    </a:lnTo>
                    <a:lnTo>
                      <a:pt x="84" y="10"/>
                    </a:lnTo>
                    <a:lnTo>
                      <a:pt x="96" y="6"/>
                    </a:lnTo>
                    <a:lnTo>
                      <a:pt x="110" y="2"/>
                    </a:lnTo>
                    <a:lnTo>
                      <a:pt x="123" y="1"/>
                    </a:lnTo>
                    <a:lnTo>
                      <a:pt x="137" y="0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25" y="8"/>
                    </a:lnTo>
                    <a:lnTo>
                      <a:pt x="111" y="9"/>
                    </a:lnTo>
                    <a:lnTo>
                      <a:pt x="99" y="12"/>
                    </a:lnTo>
                    <a:lnTo>
                      <a:pt x="87" y="17"/>
                    </a:lnTo>
                    <a:lnTo>
                      <a:pt x="75" y="23"/>
                    </a:lnTo>
                    <a:lnTo>
                      <a:pt x="64" y="29"/>
                    </a:lnTo>
                    <a:lnTo>
                      <a:pt x="54" y="36"/>
                    </a:lnTo>
                    <a:lnTo>
                      <a:pt x="45" y="44"/>
                    </a:lnTo>
                    <a:lnTo>
                      <a:pt x="37" y="54"/>
                    </a:lnTo>
                    <a:lnTo>
                      <a:pt x="29" y="65"/>
                    </a:lnTo>
                    <a:lnTo>
                      <a:pt x="22" y="75"/>
                    </a:lnTo>
                    <a:lnTo>
                      <a:pt x="16" y="86"/>
                    </a:lnTo>
                    <a:lnTo>
                      <a:pt x="12" y="98"/>
                    </a:lnTo>
                    <a:lnTo>
                      <a:pt x="10" y="111"/>
                    </a:lnTo>
                    <a:lnTo>
                      <a:pt x="7" y="124"/>
                    </a:lnTo>
                    <a:lnTo>
                      <a:pt x="7" y="138"/>
                    </a:lnTo>
                    <a:lnTo>
                      <a:pt x="7" y="138"/>
                    </a:lnTo>
                    <a:lnTo>
                      <a:pt x="7" y="151"/>
                    </a:lnTo>
                    <a:lnTo>
                      <a:pt x="10" y="163"/>
                    </a:lnTo>
                    <a:lnTo>
                      <a:pt x="12" y="177"/>
                    </a:lnTo>
                    <a:lnTo>
                      <a:pt x="16" y="188"/>
                    </a:lnTo>
                    <a:lnTo>
                      <a:pt x="22" y="200"/>
                    </a:lnTo>
                    <a:lnTo>
                      <a:pt x="29" y="211"/>
                    </a:lnTo>
                    <a:lnTo>
                      <a:pt x="37" y="220"/>
                    </a:lnTo>
                    <a:lnTo>
                      <a:pt x="45" y="230"/>
                    </a:lnTo>
                    <a:lnTo>
                      <a:pt x="54" y="238"/>
                    </a:lnTo>
                    <a:lnTo>
                      <a:pt x="64" y="246"/>
                    </a:lnTo>
                    <a:lnTo>
                      <a:pt x="75" y="253"/>
                    </a:lnTo>
                    <a:lnTo>
                      <a:pt x="87" y="258"/>
                    </a:lnTo>
                    <a:lnTo>
                      <a:pt x="99" y="262"/>
                    </a:lnTo>
                    <a:lnTo>
                      <a:pt x="111" y="266"/>
                    </a:lnTo>
                    <a:lnTo>
                      <a:pt x="125" y="268"/>
                    </a:lnTo>
                    <a:lnTo>
                      <a:pt x="137" y="269"/>
                    </a:lnTo>
                    <a:lnTo>
                      <a:pt x="137" y="27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5" name="Freeform 131"/>
              <p:cNvSpPr/>
              <p:nvPr/>
            </p:nvSpPr>
            <p:spPr bwMode="auto">
              <a:xfrm>
                <a:off x="1941513" y="4322763"/>
                <a:ext cx="434975" cy="423863"/>
              </a:xfrm>
              <a:custGeom>
                <a:avLst/>
                <a:gdLst>
                  <a:gd name="T0" fmla="*/ 199 w 274"/>
                  <a:gd name="T1" fmla="*/ 18 h 267"/>
                  <a:gd name="T2" fmla="*/ 203 w 274"/>
                  <a:gd name="T3" fmla="*/ 37 h 267"/>
                  <a:gd name="T4" fmla="*/ 214 w 274"/>
                  <a:gd name="T5" fmla="*/ 35 h 267"/>
                  <a:gd name="T6" fmla="*/ 221 w 274"/>
                  <a:gd name="T7" fmla="*/ 43 h 267"/>
                  <a:gd name="T8" fmla="*/ 238 w 274"/>
                  <a:gd name="T9" fmla="*/ 56 h 267"/>
                  <a:gd name="T10" fmla="*/ 257 w 274"/>
                  <a:gd name="T11" fmla="*/ 80 h 267"/>
                  <a:gd name="T12" fmla="*/ 251 w 274"/>
                  <a:gd name="T13" fmla="*/ 91 h 267"/>
                  <a:gd name="T14" fmla="*/ 256 w 274"/>
                  <a:gd name="T15" fmla="*/ 93 h 267"/>
                  <a:gd name="T16" fmla="*/ 262 w 274"/>
                  <a:gd name="T17" fmla="*/ 85 h 267"/>
                  <a:gd name="T18" fmla="*/ 264 w 274"/>
                  <a:gd name="T19" fmla="*/ 93 h 267"/>
                  <a:gd name="T20" fmla="*/ 259 w 274"/>
                  <a:gd name="T21" fmla="*/ 110 h 267"/>
                  <a:gd name="T22" fmla="*/ 247 w 274"/>
                  <a:gd name="T23" fmla="*/ 112 h 267"/>
                  <a:gd name="T24" fmla="*/ 232 w 274"/>
                  <a:gd name="T25" fmla="*/ 127 h 267"/>
                  <a:gd name="T26" fmla="*/ 220 w 274"/>
                  <a:gd name="T27" fmla="*/ 141 h 267"/>
                  <a:gd name="T28" fmla="*/ 202 w 274"/>
                  <a:gd name="T29" fmla="*/ 154 h 267"/>
                  <a:gd name="T30" fmla="*/ 209 w 274"/>
                  <a:gd name="T31" fmla="*/ 183 h 267"/>
                  <a:gd name="T32" fmla="*/ 218 w 274"/>
                  <a:gd name="T33" fmla="*/ 214 h 267"/>
                  <a:gd name="T34" fmla="*/ 210 w 274"/>
                  <a:gd name="T35" fmla="*/ 237 h 267"/>
                  <a:gd name="T36" fmla="*/ 226 w 274"/>
                  <a:gd name="T37" fmla="*/ 228 h 267"/>
                  <a:gd name="T38" fmla="*/ 247 w 274"/>
                  <a:gd name="T39" fmla="*/ 192 h 267"/>
                  <a:gd name="T40" fmla="*/ 264 w 274"/>
                  <a:gd name="T41" fmla="*/ 141 h 267"/>
                  <a:gd name="T42" fmla="*/ 274 w 274"/>
                  <a:gd name="T43" fmla="*/ 115 h 267"/>
                  <a:gd name="T44" fmla="*/ 155 w 274"/>
                  <a:gd name="T45" fmla="*/ 267 h 267"/>
                  <a:gd name="T46" fmla="*/ 178 w 274"/>
                  <a:gd name="T47" fmla="*/ 246 h 267"/>
                  <a:gd name="T48" fmla="*/ 153 w 274"/>
                  <a:gd name="T49" fmla="*/ 245 h 267"/>
                  <a:gd name="T50" fmla="*/ 145 w 274"/>
                  <a:gd name="T51" fmla="*/ 252 h 267"/>
                  <a:gd name="T52" fmla="*/ 125 w 274"/>
                  <a:gd name="T53" fmla="*/ 248 h 267"/>
                  <a:gd name="T54" fmla="*/ 99 w 274"/>
                  <a:gd name="T55" fmla="*/ 249 h 267"/>
                  <a:gd name="T56" fmla="*/ 121 w 274"/>
                  <a:gd name="T57" fmla="*/ 267 h 267"/>
                  <a:gd name="T58" fmla="*/ 0 w 274"/>
                  <a:gd name="T59" fmla="*/ 129 h 267"/>
                  <a:gd name="T60" fmla="*/ 62 w 274"/>
                  <a:gd name="T61" fmla="*/ 26 h 267"/>
                  <a:gd name="T62" fmla="*/ 19 w 274"/>
                  <a:gd name="T63" fmla="*/ 87 h 267"/>
                  <a:gd name="T64" fmla="*/ 31 w 274"/>
                  <a:gd name="T65" fmla="*/ 84 h 267"/>
                  <a:gd name="T66" fmla="*/ 50 w 274"/>
                  <a:gd name="T67" fmla="*/ 91 h 267"/>
                  <a:gd name="T68" fmla="*/ 60 w 274"/>
                  <a:gd name="T69" fmla="*/ 88 h 267"/>
                  <a:gd name="T70" fmla="*/ 46 w 274"/>
                  <a:gd name="T71" fmla="*/ 106 h 267"/>
                  <a:gd name="T72" fmla="*/ 35 w 274"/>
                  <a:gd name="T73" fmla="*/ 122 h 267"/>
                  <a:gd name="T74" fmla="*/ 45 w 274"/>
                  <a:gd name="T75" fmla="*/ 157 h 267"/>
                  <a:gd name="T76" fmla="*/ 54 w 274"/>
                  <a:gd name="T77" fmla="*/ 180 h 267"/>
                  <a:gd name="T78" fmla="*/ 87 w 274"/>
                  <a:gd name="T79" fmla="*/ 210 h 267"/>
                  <a:gd name="T80" fmla="*/ 95 w 274"/>
                  <a:gd name="T81" fmla="*/ 188 h 267"/>
                  <a:gd name="T82" fmla="*/ 98 w 274"/>
                  <a:gd name="T83" fmla="*/ 169 h 267"/>
                  <a:gd name="T84" fmla="*/ 104 w 274"/>
                  <a:gd name="T85" fmla="*/ 137 h 267"/>
                  <a:gd name="T86" fmla="*/ 117 w 274"/>
                  <a:gd name="T87" fmla="*/ 122 h 267"/>
                  <a:gd name="T88" fmla="*/ 152 w 274"/>
                  <a:gd name="T89" fmla="*/ 125 h 267"/>
                  <a:gd name="T90" fmla="*/ 165 w 274"/>
                  <a:gd name="T91" fmla="*/ 106 h 267"/>
                  <a:gd name="T92" fmla="*/ 161 w 274"/>
                  <a:gd name="T93" fmla="*/ 81 h 267"/>
                  <a:gd name="T94" fmla="*/ 134 w 274"/>
                  <a:gd name="T95" fmla="*/ 58 h 267"/>
                  <a:gd name="T96" fmla="*/ 111 w 274"/>
                  <a:gd name="T97" fmla="*/ 57 h 267"/>
                  <a:gd name="T98" fmla="*/ 92 w 274"/>
                  <a:gd name="T99" fmla="*/ 68 h 267"/>
                  <a:gd name="T100" fmla="*/ 69 w 274"/>
                  <a:gd name="T101" fmla="*/ 64 h 267"/>
                  <a:gd name="T102" fmla="*/ 73 w 274"/>
                  <a:gd name="T103" fmla="*/ 56 h 267"/>
                  <a:gd name="T104" fmla="*/ 80 w 274"/>
                  <a:gd name="T105" fmla="*/ 45 h 267"/>
                  <a:gd name="T106" fmla="*/ 81 w 274"/>
                  <a:gd name="T107" fmla="*/ 38 h 267"/>
                  <a:gd name="T108" fmla="*/ 96 w 274"/>
                  <a:gd name="T109" fmla="*/ 49 h 267"/>
                  <a:gd name="T110" fmla="*/ 119 w 274"/>
                  <a:gd name="T111" fmla="*/ 47 h 267"/>
                  <a:gd name="T112" fmla="*/ 137 w 274"/>
                  <a:gd name="T113" fmla="*/ 45 h 267"/>
                  <a:gd name="T114" fmla="*/ 141 w 274"/>
                  <a:gd name="T115" fmla="*/ 28 h 267"/>
                  <a:gd name="T116" fmla="*/ 161 w 274"/>
                  <a:gd name="T117" fmla="*/ 22 h 267"/>
                  <a:gd name="T118" fmla="*/ 132 w 274"/>
                  <a:gd name="T119" fmla="*/ 8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74" h="267">
                    <a:moveTo>
                      <a:pt x="161" y="1"/>
                    </a:moveTo>
                    <a:lnTo>
                      <a:pt x="161" y="1"/>
                    </a:lnTo>
                    <a:lnTo>
                      <a:pt x="169" y="3"/>
                    </a:lnTo>
                    <a:lnTo>
                      <a:pt x="178" y="5"/>
                    </a:lnTo>
                    <a:lnTo>
                      <a:pt x="188" y="8"/>
                    </a:lnTo>
                    <a:lnTo>
                      <a:pt x="201" y="14"/>
                    </a:lnTo>
                    <a:lnTo>
                      <a:pt x="214" y="22"/>
                    </a:lnTo>
                    <a:lnTo>
                      <a:pt x="226" y="31"/>
                    </a:lnTo>
                    <a:lnTo>
                      <a:pt x="238" y="43"/>
                    </a:lnTo>
                    <a:lnTo>
                      <a:pt x="238" y="43"/>
                    </a:lnTo>
                    <a:lnTo>
                      <a:pt x="234" y="39"/>
                    </a:lnTo>
                    <a:lnTo>
                      <a:pt x="225" y="31"/>
                    </a:lnTo>
                    <a:lnTo>
                      <a:pt x="213" y="22"/>
                    </a:lnTo>
                    <a:lnTo>
                      <a:pt x="206" y="19"/>
                    </a:lnTo>
                    <a:lnTo>
                      <a:pt x="199" y="18"/>
                    </a:lnTo>
                    <a:lnTo>
                      <a:pt x="197" y="19"/>
                    </a:lnTo>
                    <a:lnTo>
                      <a:pt x="197" y="19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9" y="24"/>
                    </a:lnTo>
                    <a:lnTo>
                      <a:pt x="199" y="24"/>
                    </a:lnTo>
                    <a:lnTo>
                      <a:pt x="199" y="27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2" y="30"/>
                    </a:lnTo>
                    <a:lnTo>
                      <a:pt x="202" y="30"/>
                    </a:lnTo>
                    <a:lnTo>
                      <a:pt x="203" y="33"/>
                    </a:lnTo>
                    <a:lnTo>
                      <a:pt x="203" y="33"/>
                    </a:lnTo>
                    <a:lnTo>
                      <a:pt x="203" y="34"/>
                    </a:lnTo>
                    <a:lnTo>
                      <a:pt x="203" y="37"/>
                    </a:lnTo>
                    <a:lnTo>
                      <a:pt x="203" y="39"/>
                    </a:lnTo>
                    <a:lnTo>
                      <a:pt x="206" y="39"/>
                    </a:lnTo>
                    <a:lnTo>
                      <a:pt x="206" y="39"/>
                    </a:lnTo>
                    <a:lnTo>
                      <a:pt x="209" y="39"/>
                    </a:lnTo>
                    <a:lnTo>
                      <a:pt x="209" y="39"/>
                    </a:lnTo>
                    <a:lnTo>
                      <a:pt x="210" y="38"/>
                    </a:lnTo>
                    <a:lnTo>
                      <a:pt x="210" y="38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9" y="34"/>
                    </a:lnTo>
                    <a:lnTo>
                      <a:pt x="210" y="33"/>
                    </a:lnTo>
                    <a:lnTo>
                      <a:pt x="210" y="33"/>
                    </a:lnTo>
                    <a:lnTo>
                      <a:pt x="214" y="35"/>
                    </a:lnTo>
                    <a:lnTo>
                      <a:pt x="215" y="37"/>
                    </a:lnTo>
                    <a:lnTo>
                      <a:pt x="215" y="37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5" y="41"/>
                    </a:lnTo>
                    <a:lnTo>
                      <a:pt x="215" y="41"/>
                    </a:lnTo>
                    <a:lnTo>
                      <a:pt x="214" y="42"/>
                    </a:lnTo>
                    <a:lnTo>
                      <a:pt x="214" y="42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7" y="45"/>
                    </a:lnTo>
                    <a:lnTo>
                      <a:pt x="217" y="45"/>
                    </a:lnTo>
                    <a:lnTo>
                      <a:pt x="221" y="43"/>
                    </a:lnTo>
                    <a:lnTo>
                      <a:pt x="221" y="43"/>
                    </a:lnTo>
                    <a:lnTo>
                      <a:pt x="224" y="43"/>
                    </a:lnTo>
                    <a:lnTo>
                      <a:pt x="224" y="43"/>
                    </a:lnTo>
                    <a:lnTo>
                      <a:pt x="225" y="45"/>
                    </a:lnTo>
                    <a:lnTo>
                      <a:pt x="225" y="45"/>
                    </a:lnTo>
                    <a:lnTo>
                      <a:pt x="229" y="47"/>
                    </a:lnTo>
                    <a:lnTo>
                      <a:pt x="229" y="47"/>
                    </a:lnTo>
                    <a:lnTo>
                      <a:pt x="230" y="47"/>
                    </a:lnTo>
                    <a:lnTo>
                      <a:pt x="230" y="47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4" y="53"/>
                    </a:lnTo>
                    <a:lnTo>
                      <a:pt x="234" y="53"/>
                    </a:lnTo>
                    <a:lnTo>
                      <a:pt x="237" y="54"/>
                    </a:lnTo>
                    <a:lnTo>
                      <a:pt x="238" y="56"/>
                    </a:lnTo>
                    <a:lnTo>
                      <a:pt x="238" y="56"/>
                    </a:lnTo>
                    <a:lnTo>
                      <a:pt x="240" y="58"/>
                    </a:lnTo>
                    <a:lnTo>
                      <a:pt x="240" y="58"/>
                    </a:lnTo>
                    <a:lnTo>
                      <a:pt x="245" y="62"/>
                    </a:lnTo>
                    <a:lnTo>
                      <a:pt x="245" y="62"/>
                    </a:lnTo>
                    <a:lnTo>
                      <a:pt x="248" y="65"/>
                    </a:lnTo>
                    <a:lnTo>
                      <a:pt x="248" y="65"/>
                    </a:lnTo>
                    <a:lnTo>
                      <a:pt x="248" y="69"/>
                    </a:lnTo>
                    <a:lnTo>
                      <a:pt x="248" y="69"/>
                    </a:lnTo>
                    <a:lnTo>
                      <a:pt x="249" y="73"/>
                    </a:lnTo>
                    <a:lnTo>
                      <a:pt x="249" y="73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3" y="77"/>
                    </a:lnTo>
                    <a:lnTo>
                      <a:pt x="253" y="77"/>
                    </a:lnTo>
                    <a:lnTo>
                      <a:pt x="257" y="80"/>
                    </a:lnTo>
                    <a:lnTo>
                      <a:pt x="257" y="80"/>
                    </a:lnTo>
                    <a:lnTo>
                      <a:pt x="259" y="81"/>
                    </a:lnTo>
                    <a:lnTo>
                      <a:pt x="259" y="83"/>
                    </a:lnTo>
                    <a:lnTo>
                      <a:pt x="259" y="83"/>
                    </a:lnTo>
                    <a:lnTo>
                      <a:pt x="257" y="84"/>
                    </a:lnTo>
                    <a:lnTo>
                      <a:pt x="257" y="84"/>
                    </a:lnTo>
                    <a:lnTo>
                      <a:pt x="255" y="84"/>
                    </a:lnTo>
                    <a:lnTo>
                      <a:pt x="255" y="84"/>
                    </a:lnTo>
                    <a:lnTo>
                      <a:pt x="255" y="87"/>
                    </a:lnTo>
                    <a:lnTo>
                      <a:pt x="255" y="87"/>
                    </a:lnTo>
                    <a:lnTo>
                      <a:pt x="255" y="88"/>
                    </a:lnTo>
                    <a:lnTo>
                      <a:pt x="255" y="89"/>
                    </a:lnTo>
                    <a:lnTo>
                      <a:pt x="255" y="89"/>
                    </a:lnTo>
                    <a:lnTo>
                      <a:pt x="252" y="91"/>
                    </a:lnTo>
                    <a:lnTo>
                      <a:pt x="251" y="91"/>
                    </a:lnTo>
                    <a:lnTo>
                      <a:pt x="248" y="92"/>
                    </a:lnTo>
                    <a:lnTo>
                      <a:pt x="247" y="93"/>
                    </a:lnTo>
                    <a:lnTo>
                      <a:pt x="247" y="93"/>
                    </a:lnTo>
                    <a:lnTo>
                      <a:pt x="247" y="95"/>
                    </a:lnTo>
                    <a:lnTo>
                      <a:pt x="247" y="95"/>
                    </a:lnTo>
                    <a:lnTo>
                      <a:pt x="249" y="96"/>
                    </a:lnTo>
                    <a:lnTo>
                      <a:pt x="249" y="96"/>
                    </a:lnTo>
                    <a:lnTo>
                      <a:pt x="249" y="95"/>
                    </a:lnTo>
                    <a:lnTo>
                      <a:pt x="249" y="95"/>
                    </a:lnTo>
                    <a:lnTo>
                      <a:pt x="249" y="93"/>
                    </a:lnTo>
                    <a:lnTo>
                      <a:pt x="251" y="93"/>
                    </a:lnTo>
                    <a:lnTo>
                      <a:pt x="251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6" y="93"/>
                    </a:lnTo>
                    <a:lnTo>
                      <a:pt x="256" y="93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89"/>
                    </a:lnTo>
                    <a:lnTo>
                      <a:pt x="256" y="89"/>
                    </a:lnTo>
                    <a:lnTo>
                      <a:pt x="257" y="87"/>
                    </a:lnTo>
                    <a:lnTo>
                      <a:pt x="257" y="87"/>
                    </a:lnTo>
                    <a:lnTo>
                      <a:pt x="257" y="88"/>
                    </a:lnTo>
                    <a:lnTo>
                      <a:pt x="259" y="87"/>
                    </a:lnTo>
                    <a:lnTo>
                      <a:pt x="259" y="87"/>
                    </a:lnTo>
                    <a:lnTo>
                      <a:pt x="260" y="85"/>
                    </a:lnTo>
                    <a:lnTo>
                      <a:pt x="260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3"/>
                    </a:lnTo>
                    <a:lnTo>
                      <a:pt x="262" y="83"/>
                    </a:lnTo>
                    <a:lnTo>
                      <a:pt x="260" y="80"/>
                    </a:lnTo>
                    <a:lnTo>
                      <a:pt x="260" y="80"/>
                    </a:lnTo>
                    <a:lnTo>
                      <a:pt x="260" y="75"/>
                    </a:lnTo>
                    <a:lnTo>
                      <a:pt x="260" y="75"/>
                    </a:lnTo>
                    <a:lnTo>
                      <a:pt x="263" y="80"/>
                    </a:lnTo>
                    <a:lnTo>
                      <a:pt x="266" y="89"/>
                    </a:lnTo>
                    <a:lnTo>
                      <a:pt x="266" y="89"/>
                    </a:lnTo>
                    <a:lnTo>
                      <a:pt x="264" y="89"/>
                    </a:lnTo>
                    <a:lnTo>
                      <a:pt x="264" y="91"/>
                    </a:lnTo>
                    <a:lnTo>
                      <a:pt x="264" y="91"/>
                    </a:lnTo>
                    <a:lnTo>
                      <a:pt x="264" y="93"/>
                    </a:lnTo>
                    <a:lnTo>
                      <a:pt x="264" y="93"/>
                    </a:lnTo>
                    <a:lnTo>
                      <a:pt x="264" y="98"/>
                    </a:lnTo>
                    <a:lnTo>
                      <a:pt x="264" y="98"/>
                    </a:lnTo>
                    <a:lnTo>
                      <a:pt x="264" y="103"/>
                    </a:lnTo>
                    <a:lnTo>
                      <a:pt x="264" y="103"/>
                    </a:lnTo>
                    <a:lnTo>
                      <a:pt x="264" y="107"/>
                    </a:lnTo>
                    <a:lnTo>
                      <a:pt x="264" y="107"/>
                    </a:lnTo>
                    <a:lnTo>
                      <a:pt x="264" y="112"/>
                    </a:lnTo>
                    <a:lnTo>
                      <a:pt x="264" y="112"/>
                    </a:lnTo>
                    <a:lnTo>
                      <a:pt x="263" y="114"/>
                    </a:lnTo>
                    <a:lnTo>
                      <a:pt x="263" y="114"/>
                    </a:lnTo>
                    <a:lnTo>
                      <a:pt x="263" y="115"/>
                    </a:lnTo>
                    <a:lnTo>
                      <a:pt x="262" y="114"/>
                    </a:lnTo>
                    <a:lnTo>
                      <a:pt x="262" y="114"/>
                    </a:lnTo>
                    <a:lnTo>
                      <a:pt x="260" y="110"/>
                    </a:lnTo>
                    <a:lnTo>
                      <a:pt x="259" y="110"/>
                    </a:lnTo>
                    <a:lnTo>
                      <a:pt x="259" y="110"/>
                    </a:lnTo>
                    <a:lnTo>
                      <a:pt x="259" y="108"/>
                    </a:lnTo>
                    <a:lnTo>
                      <a:pt x="256" y="108"/>
                    </a:lnTo>
                    <a:lnTo>
                      <a:pt x="256" y="108"/>
                    </a:lnTo>
                    <a:lnTo>
                      <a:pt x="255" y="108"/>
                    </a:lnTo>
                    <a:lnTo>
                      <a:pt x="253" y="108"/>
                    </a:lnTo>
                    <a:lnTo>
                      <a:pt x="253" y="108"/>
                    </a:lnTo>
                    <a:lnTo>
                      <a:pt x="253" y="111"/>
                    </a:lnTo>
                    <a:lnTo>
                      <a:pt x="253" y="112"/>
                    </a:lnTo>
                    <a:lnTo>
                      <a:pt x="253" y="112"/>
                    </a:lnTo>
                    <a:lnTo>
                      <a:pt x="248" y="111"/>
                    </a:lnTo>
                    <a:lnTo>
                      <a:pt x="248" y="111"/>
                    </a:lnTo>
                    <a:lnTo>
                      <a:pt x="247" y="111"/>
                    </a:lnTo>
                    <a:lnTo>
                      <a:pt x="247" y="112"/>
                    </a:lnTo>
                    <a:lnTo>
                      <a:pt x="247" y="112"/>
                    </a:lnTo>
                    <a:lnTo>
                      <a:pt x="245" y="115"/>
                    </a:lnTo>
                    <a:lnTo>
                      <a:pt x="244" y="116"/>
                    </a:lnTo>
                    <a:lnTo>
                      <a:pt x="244" y="116"/>
                    </a:lnTo>
                    <a:lnTo>
                      <a:pt x="244" y="118"/>
                    </a:lnTo>
                    <a:lnTo>
                      <a:pt x="243" y="121"/>
                    </a:lnTo>
                    <a:lnTo>
                      <a:pt x="243" y="121"/>
                    </a:lnTo>
                    <a:lnTo>
                      <a:pt x="241" y="122"/>
                    </a:lnTo>
                    <a:lnTo>
                      <a:pt x="238" y="122"/>
                    </a:lnTo>
                    <a:lnTo>
                      <a:pt x="238" y="122"/>
                    </a:lnTo>
                    <a:lnTo>
                      <a:pt x="234" y="123"/>
                    </a:lnTo>
                    <a:lnTo>
                      <a:pt x="234" y="123"/>
                    </a:lnTo>
                    <a:lnTo>
                      <a:pt x="234" y="125"/>
                    </a:lnTo>
                    <a:lnTo>
                      <a:pt x="233" y="126"/>
                    </a:lnTo>
                    <a:lnTo>
                      <a:pt x="233" y="126"/>
                    </a:lnTo>
                    <a:lnTo>
                      <a:pt x="232" y="127"/>
                    </a:lnTo>
                    <a:lnTo>
                      <a:pt x="230" y="129"/>
                    </a:lnTo>
                    <a:lnTo>
                      <a:pt x="230" y="129"/>
                    </a:lnTo>
                    <a:lnTo>
                      <a:pt x="230" y="133"/>
                    </a:lnTo>
                    <a:lnTo>
                      <a:pt x="230" y="133"/>
                    </a:lnTo>
                    <a:lnTo>
                      <a:pt x="230" y="134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8"/>
                    </a:lnTo>
                    <a:lnTo>
                      <a:pt x="225" y="139"/>
                    </a:lnTo>
                    <a:lnTo>
                      <a:pt x="225" y="139"/>
                    </a:lnTo>
                    <a:lnTo>
                      <a:pt x="220" y="141"/>
                    </a:lnTo>
                    <a:lnTo>
                      <a:pt x="220" y="141"/>
                    </a:lnTo>
                    <a:lnTo>
                      <a:pt x="220" y="142"/>
                    </a:lnTo>
                    <a:lnTo>
                      <a:pt x="220" y="144"/>
                    </a:lnTo>
                    <a:lnTo>
                      <a:pt x="218" y="144"/>
                    </a:lnTo>
                    <a:lnTo>
                      <a:pt x="218" y="144"/>
                    </a:lnTo>
                    <a:lnTo>
                      <a:pt x="215" y="144"/>
                    </a:lnTo>
                    <a:lnTo>
                      <a:pt x="213" y="144"/>
                    </a:lnTo>
                    <a:lnTo>
                      <a:pt x="213" y="144"/>
                    </a:lnTo>
                    <a:lnTo>
                      <a:pt x="211" y="145"/>
                    </a:lnTo>
                    <a:lnTo>
                      <a:pt x="209" y="148"/>
                    </a:lnTo>
                    <a:lnTo>
                      <a:pt x="209" y="148"/>
                    </a:lnTo>
                    <a:lnTo>
                      <a:pt x="203" y="152"/>
                    </a:lnTo>
                    <a:lnTo>
                      <a:pt x="203" y="152"/>
                    </a:lnTo>
                    <a:lnTo>
                      <a:pt x="202" y="152"/>
                    </a:lnTo>
                    <a:lnTo>
                      <a:pt x="202" y="154"/>
                    </a:lnTo>
                    <a:lnTo>
                      <a:pt x="202" y="154"/>
                    </a:lnTo>
                    <a:lnTo>
                      <a:pt x="202" y="157"/>
                    </a:lnTo>
                    <a:lnTo>
                      <a:pt x="203" y="158"/>
                    </a:lnTo>
                    <a:lnTo>
                      <a:pt x="203" y="158"/>
                    </a:lnTo>
                    <a:lnTo>
                      <a:pt x="207" y="164"/>
                    </a:lnTo>
                    <a:lnTo>
                      <a:pt x="207" y="164"/>
                    </a:lnTo>
                    <a:lnTo>
                      <a:pt x="209" y="167"/>
                    </a:lnTo>
                    <a:lnTo>
                      <a:pt x="207" y="169"/>
                    </a:lnTo>
                    <a:lnTo>
                      <a:pt x="207" y="169"/>
                    </a:lnTo>
                    <a:lnTo>
                      <a:pt x="206" y="173"/>
                    </a:lnTo>
                    <a:lnTo>
                      <a:pt x="206" y="173"/>
                    </a:lnTo>
                    <a:lnTo>
                      <a:pt x="206" y="176"/>
                    </a:lnTo>
                    <a:lnTo>
                      <a:pt x="206" y="179"/>
                    </a:lnTo>
                    <a:lnTo>
                      <a:pt x="206" y="179"/>
                    </a:lnTo>
                    <a:lnTo>
                      <a:pt x="209" y="183"/>
                    </a:lnTo>
                    <a:lnTo>
                      <a:pt x="209" y="183"/>
                    </a:lnTo>
                    <a:lnTo>
                      <a:pt x="207" y="184"/>
                    </a:lnTo>
                    <a:lnTo>
                      <a:pt x="207" y="186"/>
                    </a:lnTo>
                    <a:lnTo>
                      <a:pt x="207" y="187"/>
                    </a:lnTo>
                    <a:lnTo>
                      <a:pt x="207" y="187"/>
                    </a:lnTo>
                    <a:lnTo>
                      <a:pt x="213" y="191"/>
                    </a:lnTo>
                    <a:lnTo>
                      <a:pt x="213" y="191"/>
                    </a:lnTo>
                    <a:lnTo>
                      <a:pt x="217" y="194"/>
                    </a:lnTo>
                    <a:lnTo>
                      <a:pt x="217" y="194"/>
                    </a:lnTo>
                    <a:lnTo>
                      <a:pt x="217" y="199"/>
                    </a:lnTo>
                    <a:lnTo>
                      <a:pt x="217" y="199"/>
                    </a:lnTo>
                    <a:lnTo>
                      <a:pt x="220" y="204"/>
                    </a:lnTo>
                    <a:lnTo>
                      <a:pt x="221" y="209"/>
                    </a:lnTo>
                    <a:lnTo>
                      <a:pt x="220" y="211"/>
                    </a:lnTo>
                    <a:lnTo>
                      <a:pt x="220" y="211"/>
                    </a:lnTo>
                    <a:lnTo>
                      <a:pt x="218" y="214"/>
                    </a:lnTo>
                    <a:lnTo>
                      <a:pt x="218" y="215"/>
                    </a:lnTo>
                    <a:lnTo>
                      <a:pt x="218" y="215"/>
                    </a:lnTo>
                    <a:lnTo>
                      <a:pt x="220" y="218"/>
                    </a:lnTo>
                    <a:lnTo>
                      <a:pt x="220" y="218"/>
                    </a:lnTo>
                    <a:lnTo>
                      <a:pt x="222" y="219"/>
                    </a:lnTo>
                    <a:lnTo>
                      <a:pt x="222" y="219"/>
                    </a:lnTo>
                    <a:lnTo>
                      <a:pt x="222" y="221"/>
                    </a:lnTo>
                    <a:lnTo>
                      <a:pt x="222" y="221"/>
                    </a:lnTo>
                    <a:lnTo>
                      <a:pt x="218" y="226"/>
                    </a:lnTo>
                    <a:lnTo>
                      <a:pt x="218" y="226"/>
                    </a:lnTo>
                    <a:lnTo>
                      <a:pt x="217" y="230"/>
                    </a:lnTo>
                    <a:lnTo>
                      <a:pt x="217" y="230"/>
                    </a:lnTo>
                    <a:lnTo>
                      <a:pt x="213" y="236"/>
                    </a:lnTo>
                    <a:lnTo>
                      <a:pt x="213" y="236"/>
                    </a:lnTo>
                    <a:lnTo>
                      <a:pt x="210" y="237"/>
                    </a:lnTo>
                    <a:lnTo>
                      <a:pt x="210" y="238"/>
                    </a:lnTo>
                    <a:lnTo>
                      <a:pt x="210" y="238"/>
                    </a:lnTo>
                    <a:lnTo>
                      <a:pt x="209" y="241"/>
                    </a:lnTo>
                    <a:lnTo>
                      <a:pt x="209" y="242"/>
                    </a:lnTo>
                    <a:lnTo>
                      <a:pt x="210" y="241"/>
                    </a:lnTo>
                    <a:lnTo>
                      <a:pt x="210" y="241"/>
                    </a:lnTo>
                    <a:lnTo>
                      <a:pt x="215" y="237"/>
                    </a:lnTo>
                    <a:lnTo>
                      <a:pt x="215" y="237"/>
                    </a:lnTo>
                    <a:lnTo>
                      <a:pt x="221" y="234"/>
                    </a:lnTo>
                    <a:lnTo>
                      <a:pt x="224" y="232"/>
                    </a:lnTo>
                    <a:lnTo>
                      <a:pt x="224" y="232"/>
                    </a:lnTo>
                    <a:lnTo>
                      <a:pt x="225" y="232"/>
                    </a:lnTo>
                    <a:lnTo>
                      <a:pt x="225" y="233"/>
                    </a:lnTo>
                    <a:lnTo>
                      <a:pt x="226" y="228"/>
                    </a:lnTo>
                    <a:lnTo>
                      <a:pt x="226" y="228"/>
                    </a:lnTo>
                    <a:lnTo>
                      <a:pt x="230" y="219"/>
                    </a:lnTo>
                    <a:lnTo>
                      <a:pt x="233" y="217"/>
                    </a:lnTo>
                    <a:lnTo>
                      <a:pt x="233" y="217"/>
                    </a:lnTo>
                    <a:lnTo>
                      <a:pt x="236" y="211"/>
                    </a:lnTo>
                    <a:lnTo>
                      <a:pt x="236" y="211"/>
                    </a:lnTo>
                    <a:lnTo>
                      <a:pt x="238" y="206"/>
                    </a:lnTo>
                    <a:lnTo>
                      <a:pt x="238" y="206"/>
                    </a:lnTo>
                    <a:lnTo>
                      <a:pt x="240" y="204"/>
                    </a:lnTo>
                    <a:lnTo>
                      <a:pt x="241" y="204"/>
                    </a:lnTo>
                    <a:lnTo>
                      <a:pt x="243" y="204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4" y="196"/>
                    </a:lnTo>
                    <a:lnTo>
                      <a:pt x="247" y="192"/>
                    </a:lnTo>
                    <a:lnTo>
                      <a:pt x="247" y="192"/>
                    </a:lnTo>
                    <a:lnTo>
                      <a:pt x="247" y="188"/>
                    </a:lnTo>
                    <a:lnTo>
                      <a:pt x="247" y="186"/>
                    </a:lnTo>
                    <a:lnTo>
                      <a:pt x="247" y="184"/>
                    </a:lnTo>
                    <a:lnTo>
                      <a:pt x="248" y="181"/>
                    </a:lnTo>
                    <a:lnTo>
                      <a:pt x="248" y="181"/>
                    </a:lnTo>
                    <a:lnTo>
                      <a:pt x="252" y="179"/>
                    </a:lnTo>
                    <a:lnTo>
                      <a:pt x="253" y="177"/>
                    </a:lnTo>
                    <a:lnTo>
                      <a:pt x="253" y="177"/>
                    </a:lnTo>
                    <a:lnTo>
                      <a:pt x="256" y="172"/>
                    </a:lnTo>
                    <a:lnTo>
                      <a:pt x="256" y="172"/>
                    </a:lnTo>
                    <a:lnTo>
                      <a:pt x="262" y="164"/>
                    </a:lnTo>
                    <a:lnTo>
                      <a:pt x="263" y="160"/>
                    </a:lnTo>
                    <a:lnTo>
                      <a:pt x="264" y="153"/>
                    </a:lnTo>
                    <a:lnTo>
                      <a:pt x="264" y="153"/>
                    </a:lnTo>
                    <a:lnTo>
                      <a:pt x="264" y="141"/>
                    </a:lnTo>
                    <a:lnTo>
                      <a:pt x="264" y="141"/>
                    </a:lnTo>
                    <a:lnTo>
                      <a:pt x="266" y="138"/>
                    </a:lnTo>
                    <a:lnTo>
                      <a:pt x="267" y="135"/>
                    </a:lnTo>
                    <a:lnTo>
                      <a:pt x="267" y="131"/>
                    </a:lnTo>
                    <a:lnTo>
                      <a:pt x="267" y="131"/>
                    </a:lnTo>
                    <a:lnTo>
                      <a:pt x="266" y="127"/>
                    </a:lnTo>
                    <a:lnTo>
                      <a:pt x="266" y="126"/>
                    </a:lnTo>
                    <a:lnTo>
                      <a:pt x="266" y="126"/>
                    </a:lnTo>
                    <a:lnTo>
                      <a:pt x="267" y="123"/>
                    </a:lnTo>
                    <a:lnTo>
                      <a:pt x="268" y="122"/>
                    </a:lnTo>
                    <a:lnTo>
                      <a:pt x="268" y="122"/>
                    </a:lnTo>
                    <a:lnTo>
                      <a:pt x="271" y="118"/>
                    </a:lnTo>
                    <a:lnTo>
                      <a:pt x="271" y="118"/>
                    </a:lnTo>
                    <a:lnTo>
                      <a:pt x="272" y="114"/>
                    </a:lnTo>
                    <a:lnTo>
                      <a:pt x="274" y="115"/>
                    </a:lnTo>
                    <a:lnTo>
                      <a:pt x="274" y="115"/>
                    </a:lnTo>
                    <a:lnTo>
                      <a:pt x="274" y="121"/>
                    </a:lnTo>
                    <a:lnTo>
                      <a:pt x="274" y="135"/>
                    </a:lnTo>
                    <a:lnTo>
                      <a:pt x="270" y="157"/>
                    </a:lnTo>
                    <a:lnTo>
                      <a:pt x="267" y="171"/>
                    </a:lnTo>
                    <a:lnTo>
                      <a:pt x="263" y="183"/>
                    </a:lnTo>
                    <a:lnTo>
                      <a:pt x="257" y="196"/>
                    </a:lnTo>
                    <a:lnTo>
                      <a:pt x="249" y="210"/>
                    </a:lnTo>
                    <a:lnTo>
                      <a:pt x="240" y="223"/>
                    </a:lnTo>
                    <a:lnTo>
                      <a:pt x="229" y="234"/>
                    </a:lnTo>
                    <a:lnTo>
                      <a:pt x="214" y="245"/>
                    </a:lnTo>
                    <a:lnTo>
                      <a:pt x="198" y="255"/>
                    </a:lnTo>
                    <a:lnTo>
                      <a:pt x="178" y="261"/>
                    </a:lnTo>
                    <a:lnTo>
                      <a:pt x="155" y="267"/>
                    </a:lnTo>
                    <a:lnTo>
                      <a:pt x="155" y="267"/>
                    </a:lnTo>
                    <a:lnTo>
                      <a:pt x="169" y="263"/>
                    </a:lnTo>
                    <a:lnTo>
                      <a:pt x="182" y="259"/>
                    </a:lnTo>
                    <a:lnTo>
                      <a:pt x="186" y="256"/>
                    </a:lnTo>
                    <a:lnTo>
                      <a:pt x="187" y="255"/>
                    </a:lnTo>
                    <a:lnTo>
                      <a:pt x="187" y="255"/>
                    </a:lnTo>
                    <a:lnTo>
                      <a:pt x="187" y="252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4" y="249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78" y="245"/>
                    </a:lnTo>
                    <a:lnTo>
                      <a:pt x="178" y="246"/>
                    </a:lnTo>
                    <a:lnTo>
                      <a:pt x="178" y="246"/>
                    </a:lnTo>
                    <a:lnTo>
                      <a:pt x="173" y="246"/>
                    </a:lnTo>
                    <a:lnTo>
                      <a:pt x="173" y="246"/>
                    </a:lnTo>
                    <a:lnTo>
                      <a:pt x="168" y="246"/>
                    </a:lnTo>
                    <a:lnTo>
                      <a:pt x="165" y="245"/>
                    </a:lnTo>
                    <a:lnTo>
                      <a:pt x="165" y="245"/>
                    </a:lnTo>
                    <a:lnTo>
                      <a:pt x="161" y="242"/>
                    </a:lnTo>
                    <a:lnTo>
                      <a:pt x="160" y="241"/>
                    </a:lnTo>
                    <a:lnTo>
                      <a:pt x="159" y="242"/>
                    </a:lnTo>
                    <a:lnTo>
                      <a:pt x="159" y="242"/>
                    </a:lnTo>
                    <a:lnTo>
                      <a:pt x="159" y="244"/>
                    </a:lnTo>
                    <a:lnTo>
                      <a:pt x="159" y="244"/>
                    </a:lnTo>
                    <a:lnTo>
                      <a:pt x="157" y="245"/>
                    </a:lnTo>
                    <a:lnTo>
                      <a:pt x="157" y="245"/>
                    </a:lnTo>
                    <a:lnTo>
                      <a:pt x="156" y="245"/>
                    </a:lnTo>
                    <a:lnTo>
                      <a:pt x="153" y="245"/>
                    </a:lnTo>
                    <a:lnTo>
                      <a:pt x="149" y="245"/>
                    </a:lnTo>
                    <a:lnTo>
                      <a:pt x="149" y="245"/>
                    </a:lnTo>
                    <a:lnTo>
                      <a:pt x="145" y="245"/>
                    </a:lnTo>
                    <a:lnTo>
                      <a:pt x="140" y="244"/>
                    </a:lnTo>
                    <a:lnTo>
                      <a:pt x="140" y="244"/>
                    </a:lnTo>
                    <a:lnTo>
                      <a:pt x="138" y="242"/>
                    </a:lnTo>
                    <a:lnTo>
                      <a:pt x="137" y="242"/>
                    </a:lnTo>
                    <a:lnTo>
                      <a:pt x="137" y="242"/>
                    </a:lnTo>
                    <a:lnTo>
                      <a:pt x="136" y="244"/>
                    </a:lnTo>
                    <a:lnTo>
                      <a:pt x="134" y="245"/>
                    </a:lnTo>
                    <a:lnTo>
                      <a:pt x="140" y="248"/>
                    </a:lnTo>
                    <a:lnTo>
                      <a:pt x="144" y="251"/>
                    </a:lnTo>
                    <a:lnTo>
                      <a:pt x="144" y="251"/>
                    </a:lnTo>
                    <a:lnTo>
                      <a:pt x="145" y="252"/>
                    </a:lnTo>
                    <a:lnTo>
                      <a:pt x="145" y="252"/>
                    </a:lnTo>
                    <a:lnTo>
                      <a:pt x="145" y="253"/>
                    </a:lnTo>
                    <a:lnTo>
                      <a:pt x="145" y="253"/>
                    </a:lnTo>
                    <a:lnTo>
                      <a:pt x="142" y="253"/>
                    </a:lnTo>
                    <a:lnTo>
                      <a:pt x="140" y="253"/>
                    </a:lnTo>
                    <a:lnTo>
                      <a:pt x="140" y="253"/>
                    </a:lnTo>
                    <a:lnTo>
                      <a:pt x="134" y="256"/>
                    </a:lnTo>
                    <a:lnTo>
                      <a:pt x="133" y="256"/>
                    </a:lnTo>
                    <a:lnTo>
                      <a:pt x="130" y="256"/>
                    </a:lnTo>
                    <a:lnTo>
                      <a:pt x="130" y="256"/>
                    </a:lnTo>
                    <a:lnTo>
                      <a:pt x="127" y="251"/>
                    </a:lnTo>
                    <a:lnTo>
                      <a:pt x="127" y="251"/>
                    </a:lnTo>
                    <a:lnTo>
                      <a:pt x="127" y="249"/>
                    </a:lnTo>
                    <a:lnTo>
                      <a:pt x="126" y="248"/>
                    </a:lnTo>
                    <a:lnTo>
                      <a:pt x="125" y="248"/>
                    </a:lnTo>
                    <a:lnTo>
                      <a:pt x="125" y="248"/>
                    </a:lnTo>
                    <a:lnTo>
                      <a:pt x="121" y="248"/>
                    </a:lnTo>
                    <a:lnTo>
                      <a:pt x="123" y="252"/>
                    </a:lnTo>
                    <a:lnTo>
                      <a:pt x="123" y="252"/>
                    </a:lnTo>
                    <a:lnTo>
                      <a:pt x="118" y="252"/>
                    </a:lnTo>
                    <a:lnTo>
                      <a:pt x="118" y="252"/>
                    </a:lnTo>
                    <a:lnTo>
                      <a:pt x="115" y="253"/>
                    </a:lnTo>
                    <a:lnTo>
                      <a:pt x="115" y="253"/>
                    </a:lnTo>
                    <a:lnTo>
                      <a:pt x="114" y="252"/>
                    </a:lnTo>
                    <a:lnTo>
                      <a:pt x="114" y="252"/>
                    </a:lnTo>
                    <a:lnTo>
                      <a:pt x="111" y="251"/>
                    </a:lnTo>
                    <a:lnTo>
                      <a:pt x="108" y="251"/>
                    </a:lnTo>
                    <a:lnTo>
                      <a:pt x="108" y="251"/>
                    </a:lnTo>
                    <a:lnTo>
                      <a:pt x="102" y="249"/>
                    </a:lnTo>
                    <a:lnTo>
                      <a:pt x="102" y="249"/>
                    </a:lnTo>
                    <a:lnTo>
                      <a:pt x="99" y="249"/>
                    </a:lnTo>
                    <a:lnTo>
                      <a:pt x="99" y="249"/>
                    </a:lnTo>
                    <a:lnTo>
                      <a:pt x="95" y="252"/>
                    </a:lnTo>
                    <a:lnTo>
                      <a:pt x="92" y="252"/>
                    </a:lnTo>
                    <a:lnTo>
                      <a:pt x="92" y="252"/>
                    </a:lnTo>
                    <a:lnTo>
                      <a:pt x="88" y="252"/>
                    </a:lnTo>
                    <a:lnTo>
                      <a:pt x="85" y="252"/>
                    </a:lnTo>
                    <a:lnTo>
                      <a:pt x="85" y="252"/>
                    </a:lnTo>
                    <a:lnTo>
                      <a:pt x="88" y="255"/>
                    </a:lnTo>
                    <a:lnTo>
                      <a:pt x="98" y="259"/>
                    </a:lnTo>
                    <a:lnTo>
                      <a:pt x="104" y="261"/>
                    </a:lnTo>
                    <a:lnTo>
                      <a:pt x="113" y="264"/>
                    </a:lnTo>
                    <a:lnTo>
                      <a:pt x="122" y="265"/>
                    </a:lnTo>
                    <a:lnTo>
                      <a:pt x="133" y="267"/>
                    </a:lnTo>
                    <a:lnTo>
                      <a:pt x="133" y="267"/>
                    </a:lnTo>
                    <a:lnTo>
                      <a:pt x="121" y="267"/>
                    </a:lnTo>
                    <a:lnTo>
                      <a:pt x="108" y="264"/>
                    </a:lnTo>
                    <a:lnTo>
                      <a:pt x="92" y="260"/>
                    </a:lnTo>
                    <a:lnTo>
                      <a:pt x="73" y="252"/>
                    </a:lnTo>
                    <a:lnTo>
                      <a:pt x="64" y="246"/>
                    </a:lnTo>
                    <a:lnTo>
                      <a:pt x="54" y="240"/>
                    </a:lnTo>
                    <a:lnTo>
                      <a:pt x="45" y="232"/>
                    </a:lnTo>
                    <a:lnTo>
                      <a:pt x="35" y="222"/>
                    </a:lnTo>
                    <a:lnTo>
                      <a:pt x="27" y="211"/>
                    </a:lnTo>
                    <a:lnTo>
                      <a:pt x="19" y="199"/>
                    </a:lnTo>
                    <a:lnTo>
                      <a:pt x="19" y="199"/>
                    </a:lnTo>
                    <a:lnTo>
                      <a:pt x="12" y="186"/>
                    </a:lnTo>
                    <a:lnTo>
                      <a:pt x="7" y="172"/>
                    </a:lnTo>
                    <a:lnTo>
                      <a:pt x="3" y="157"/>
                    </a:lnTo>
                    <a:lnTo>
                      <a:pt x="2" y="142"/>
                    </a:lnTo>
                    <a:lnTo>
                      <a:pt x="0" y="129"/>
                    </a:lnTo>
                    <a:lnTo>
                      <a:pt x="2" y="114"/>
                    </a:lnTo>
                    <a:lnTo>
                      <a:pt x="4" y="100"/>
                    </a:lnTo>
                    <a:lnTo>
                      <a:pt x="10" y="87"/>
                    </a:lnTo>
                    <a:lnTo>
                      <a:pt x="15" y="73"/>
                    </a:lnTo>
                    <a:lnTo>
                      <a:pt x="23" y="61"/>
                    </a:lnTo>
                    <a:lnTo>
                      <a:pt x="31" y="49"/>
                    </a:lnTo>
                    <a:lnTo>
                      <a:pt x="42" y="38"/>
                    </a:lnTo>
                    <a:lnTo>
                      <a:pt x="54" y="28"/>
                    </a:lnTo>
                    <a:lnTo>
                      <a:pt x="68" y="19"/>
                    </a:lnTo>
                    <a:lnTo>
                      <a:pt x="84" y="11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90" y="10"/>
                    </a:lnTo>
                    <a:lnTo>
                      <a:pt x="77" y="16"/>
                    </a:lnTo>
                    <a:lnTo>
                      <a:pt x="62" y="26"/>
                    </a:lnTo>
                    <a:lnTo>
                      <a:pt x="48" y="38"/>
                    </a:lnTo>
                    <a:lnTo>
                      <a:pt x="41" y="46"/>
                    </a:lnTo>
                    <a:lnTo>
                      <a:pt x="33" y="54"/>
                    </a:lnTo>
                    <a:lnTo>
                      <a:pt x="27" y="64"/>
                    </a:lnTo>
                    <a:lnTo>
                      <a:pt x="20" y="75"/>
                    </a:lnTo>
                    <a:lnTo>
                      <a:pt x="15" y="85"/>
                    </a:lnTo>
                    <a:lnTo>
                      <a:pt x="11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4" y="98"/>
                    </a:lnTo>
                    <a:lnTo>
                      <a:pt x="15" y="95"/>
                    </a:lnTo>
                    <a:lnTo>
                      <a:pt x="15" y="95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9" y="87"/>
                    </a:lnTo>
                    <a:lnTo>
                      <a:pt x="19" y="87"/>
                    </a:lnTo>
                    <a:lnTo>
                      <a:pt x="23" y="84"/>
                    </a:lnTo>
                    <a:lnTo>
                      <a:pt x="23" y="84"/>
                    </a:lnTo>
                    <a:lnTo>
                      <a:pt x="26" y="77"/>
                    </a:lnTo>
                    <a:lnTo>
                      <a:pt x="26" y="77"/>
                    </a:lnTo>
                    <a:lnTo>
                      <a:pt x="29" y="76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31" y="84"/>
                    </a:lnTo>
                    <a:lnTo>
                      <a:pt x="31" y="84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0" y="95"/>
                    </a:lnTo>
                    <a:lnTo>
                      <a:pt x="30" y="95"/>
                    </a:lnTo>
                    <a:lnTo>
                      <a:pt x="31" y="98"/>
                    </a:lnTo>
                    <a:lnTo>
                      <a:pt x="33" y="99"/>
                    </a:lnTo>
                    <a:lnTo>
                      <a:pt x="33" y="99"/>
                    </a:lnTo>
                    <a:lnTo>
                      <a:pt x="41" y="102"/>
                    </a:lnTo>
                    <a:lnTo>
                      <a:pt x="41" y="102"/>
                    </a:lnTo>
                    <a:lnTo>
                      <a:pt x="45" y="96"/>
                    </a:lnTo>
                    <a:lnTo>
                      <a:pt x="45" y="96"/>
                    </a:lnTo>
                    <a:lnTo>
                      <a:pt x="48" y="95"/>
                    </a:lnTo>
                    <a:lnTo>
                      <a:pt x="50" y="93"/>
                    </a:lnTo>
                    <a:lnTo>
                      <a:pt x="50" y="93"/>
                    </a:lnTo>
                    <a:lnTo>
                      <a:pt x="50" y="91"/>
                    </a:lnTo>
                    <a:lnTo>
                      <a:pt x="50" y="89"/>
                    </a:lnTo>
                    <a:lnTo>
                      <a:pt x="52" y="88"/>
                    </a:lnTo>
                    <a:lnTo>
                      <a:pt x="52" y="88"/>
                    </a:lnTo>
                    <a:lnTo>
                      <a:pt x="53" y="85"/>
                    </a:lnTo>
                    <a:lnTo>
                      <a:pt x="54" y="84"/>
                    </a:lnTo>
                    <a:lnTo>
                      <a:pt x="54" y="84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8" y="81"/>
                    </a:lnTo>
                    <a:lnTo>
                      <a:pt x="60" y="81"/>
                    </a:lnTo>
                    <a:lnTo>
                      <a:pt x="60" y="83"/>
                    </a:lnTo>
                    <a:lnTo>
                      <a:pt x="60" y="83"/>
                    </a:lnTo>
                    <a:lnTo>
                      <a:pt x="60" y="85"/>
                    </a:lnTo>
                    <a:lnTo>
                      <a:pt x="60" y="87"/>
                    </a:lnTo>
                    <a:lnTo>
                      <a:pt x="60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57" y="89"/>
                    </a:lnTo>
                    <a:lnTo>
                      <a:pt x="56" y="91"/>
                    </a:lnTo>
                    <a:lnTo>
                      <a:pt x="56" y="91"/>
                    </a:lnTo>
                    <a:lnTo>
                      <a:pt x="53" y="96"/>
                    </a:lnTo>
                    <a:lnTo>
                      <a:pt x="53" y="96"/>
                    </a:lnTo>
                    <a:lnTo>
                      <a:pt x="52" y="99"/>
                    </a:lnTo>
                    <a:lnTo>
                      <a:pt x="50" y="102"/>
                    </a:lnTo>
                    <a:lnTo>
                      <a:pt x="50" y="102"/>
                    </a:lnTo>
                    <a:lnTo>
                      <a:pt x="48" y="102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6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3" y="108"/>
                    </a:lnTo>
                    <a:lnTo>
                      <a:pt x="42" y="108"/>
                    </a:lnTo>
                    <a:lnTo>
                      <a:pt x="42" y="108"/>
                    </a:lnTo>
                    <a:lnTo>
                      <a:pt x="39" y="108"/>
                    </a:lnTo>
                    <a:lnTo>
                      <a:pt x="39" y="108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3" y="108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33" y="116"/>
                    </a:lnTo>
                    <a:lnTo>
                      <a:pt x="35" y="122"/>
                    </a:lnTo>
                    <a:lnTo>
                      <a:pt x="35" y="122"/>
                    </a:lnTo>
                    <a:lnTo>
                      <a:pt x="35" y="127"/>
                    </a:lnTo>
                    <a:lnTo>
                      <a:pt x="35" y="130"/>
                    </a:lnTo>
                    <a:lnTo>
                      <a:pt x="37" y="131"/>
                    </a:lnTo>
                    <a:lnTo>
                      <a:pt x="37" y="131"/>
                    </a:lnTo>
                    <a:lnTo>
                      <a:pt x="39" y="134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42" y="139"/>
                    </a:lnTo>
                    <a:lnTo>
                      <a:pt x="42" y="144"/>
                    </a:lnTo>
                    <a:lnTo>
                      <a:pt x="45" y="146"/>
                    </a:lnTo>
                    <a:lnTo>
                      <a:pt x="45" y="146"/>
                    </a:lnTo>
                    <a:lnTo>
                      <a:pt x="45" y="153"/>
                    </a:lnTo>
                    <a:lnTo>
                      <a:pt x="45" y="153"/>
                    </a:lnTo>
                    <a:lnTo>
                      <a:pt x="45" y="157"/>
                    </a:lnTo>
                    <a:lnTo>
                      <a:pt x="45" y="161"/>
                    </a:lnTo>
                    <a:lnTo>
                      <a:pt x="45" y="161"/>
                    </a:lnTo>
                    <a:lnTo>
                      <a:pt x="48" y="165"/>
                    </a:lnTo>
                    <a:lnTo>
                      <a:pt x="49" y="167"/>
                    </a:lnTo>
                    <a:lnTo>
                      <a:pt x="49" y="167"/>
                    </a:lnTo>
                    <a:lnTo>
                      <a:pt x="46" y="169"/>
                    </a:lnTo>
                    <a:lnTo>
                      <a:pt x="46" y="171"/>
                    </a:lnTo>
                    <a:lnTo>
                      <a:pt x="46" y="172"/>
                    </a:lnTo>
                    <a:lnTo>
                      <a:pt x="46" y="172"/>
                    </a:lnTo>
                    <a:lnTo>
                      <a:pt x="50" y="175"/>
                    </a:lnTo>
                    <a:lnTo>
                      <a:pt x="52" y="177"/>
                    </a:lnTo>
                    <a:lnTo>
                      <a:pt x="52" y="177"/>
                    </a:lnTo>
                    <a:lnTo>
                      <a:pt x="53" y="179"/>
                    </a:lnTo>
                    <a:lnTo>
                      <a:pt x="54" y="180"/>
                    </a:lnTo>
                    <a:lnTo>
                      <a:pt x="54" y="180"/>
                    </a:lnTo>
                    <a:lnTo>
                      <a:pt x="57" y="180"/>
                    </a:lnTo>
                    <a:lnTo>
                      <a:pt x="58" y="181"/>
                    </a:lnTo>
                    <a:lnTo>
                      <a:pt x="58" y="181"/>
                    </a:lnTo>
                    <a:lnTo>
                      <a:pt x="58" y="187"/>
                    </a:lnTo>
                    <a:lnTo>
                      <a:pt x="64" y="194"/>
                    </a:lnTo>
                    <a:lnTo>
                      <a:pt x="69" y="199"/>
                    </a:lnTo>
                    <a:lnTo>
                      <a:pt x="69" y="199"/>
                    </a:lnTo>
                    <a:lnTo>
                      <a:pt x="69" y="200"/>
                    </a:lnTo>
                    <a:lnTo>
                      <a:pt x="69" y="202"/>
                    </a:lnTo>
                    <a:lnTo>
                      <a:pt x="71" y="202"/>
                    </a:lnTo>
                    <a:lnTo>
                      <a:pt x="71" y="202"/>
                    </a:lnTo>
                    <a:lnTo>
                      <a:pt x="80" y="206"/>
                    </a:lnTo>
                    <a:lnTo>
                      <a:pt x="80" y="206"/>
                    </a:lnTo>
                    <a:lnTo>
                      <a:pt x="83" y="209"/>
                    </a:lnTo>
                    <a:lnTo>
                      <a:pt x="87" y="210"/>
                    </a:lnTo>
                    <a:lnTo>
                      <a:pt x="87" y="210"/>
                    </a:lnTo>
                    <a:lnTo>
                      <a:pt x="88" y="210"/>
                    </a:lnTo>
                    <a:lnTo>
                      <a:pt x="88" y="211"/>
                    </a:lnTo>
                    <a:lnTo>
                      <a:pt x="88" y="210"/>
                    </a:lnTo>
                    <a:lnTo>
                      <a:pt x="88" y="210"/>
                    </a:lnTo>
                    <a:lnTo>
                      <a:pt x="91" y="206"/>
                    </a:lnTo>
                    <a:lnTo>
                      <a:pt x="92" y="203"/>
                    </a:lnTo>
                    <a:lnTo>
                      <a:pt x="92" y="203"/>
                    </a:lnTo>
                    <a:lnTo>
                      <a:pt x="94" y="199"/>
                    </a:lnTo>
                    <a:lnTo>
                      <a:pt x="94" y="198"/>
                    </a:lnTo>
                    <a:lnTo>
                      <a:pt x="94" y="198"/>
                    </a:lnTo>
                    <a:lnTo>
                      <a:pt x="94" y="194"/>
                    </a:lnTo>
                    <a:lnTo>
                      <a:pt x="94" y="194"/>
                    </a:lnTo>
                    <a:lnTo>
                      <a:pt x="94" y="191"/>
                    </a:lnTo>
                    <a:lnTo>
                      <a:pt x="95" y="188"/>
                    </a:lnTo>
                    <a:lnTo>
                      <a:pt x="95" y="188"/>
                    </a:lnTo>
                    <a:lnTo>
                      <a:pt x="96" y="186"/>
                    </a:lnTo>
                    <a:lnTo>
                      <a:pt x="99" y="183"/>
                    </a:lnTo>
                    <a:lnTo>
                      <a:pt x="99" y="183"/>
                    </a:lnTo>
                    <a:lnTo>
                      <a:pt x="100" y="183"/>
                    </a:lnTo>
                    <a:lnTo>
                      <a:pt x="102" y="181"/>
                    </a:lnTo>
                    <a:lnTo>
                      <a:pt x="102" y="181"/>
                    </a:lnTo>
                    <a:lnTo>
                      <a:pt x="102" y="179"/>
                    </a:lnTo>
                    <a:lnTo>
                      <a:pt x="102" y="179"/>
                    </a:lnTo>
                    <a:lnTo>
                      <a:pt x="100" y="177"/>
                    </a:lnTo>
                    <a:lnTo>
                      <a:pt x="100" y="175"/>
                    </a:lnTo>
                    <a:lnTo>
                      <a:pt x="100" y="175"/>
                    </a:lnTo>
                    <a:lnTo>
                      <a:pt x="99" y="171"/>
                    </a:lnTo>
                    <a:lnTo>
                      <a:pt x="98" y="169"/>
                    </a:lnTo>
                    <a:lnTo>
                      <a:pt x="98" y="169"/>
                    </a:lnTo>
                    <a:lnTo>
                      <a:pt x="95" y="167"/>
                    </a:lnTo>
                    <a:lnTo>
                      <a:pt x="94" y="165"/>
                    </a:lnTo>
                    <a:lnTo>
                      <a:pt x="94" y="164"/>
                    </a:lnTo>
                    <a:lnTo>
                      <a:pt x="94" y="164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8" y="154"/>
                    </a:lnTo>
                    <a:lnTo>
                      <a:pt x="98" y="154"/>
                    </a:lnTo>
                    <a:lnTo>
                      <a:pt x="100" y="150"/>
                    </a:lnTo>
                    <a:lnTo>
                      <a:pt x="100" y="150"/>
                    </a:lnTo>
                    <a:lnTo>
                      <a:pt x="103" y="146"/>
                    </a:lnTo>
                    <a:lnTo>
                      <a:pt x="103" y="146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4"/>
                    </a:lnTo>
                    <a:lnTo>
                      <a:pt x="104" y="134"/>
                    </a:lnTo>
                    <a:lnTo>
                      <a:pt x="103" y="129"/>
                    </a:lnTo>
                    <a:lnTo>
                      <a:pt x="103" y="129"/>
                    </a:lnTo>
                    <a:lnTo>
                      <a:pt x="106" y="126"/>
                    </a:lnTo>
                    <a:lnTo>
                      <a:pt x="110" y="125"/>
                    </a:lnTo>
                    <a:lnTo>
                      <a:pt x="110" y="125"/>
                    </a:lnTo>
                    <a:lnTo>
                      <a:pt x="111" y="126"/>
                    </a:lnTo>
                    <a:lnTo>
                      <a:pt x="113" y="127"/>
                    </a:lnTo>
                    <a:lnTo>
                      <a:pt x="114" y="126"/>
                    </a:lnTo>
                    <a:lnTo>
                      <a:pt x="114" y="126"/>
                    </a:lnTo>
                    <a:lnTo>
                      <a:pt x="115" y="123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9" y="121"/>
                    </a:lnTo>
                    <a:lnTo>
                      <a:pt x="121" y="122"/>
                    </a:lnTo>
                    <a:lnTo>
                      <a:pt x="121" y="122"/>
                    </a:lnTo>
                    <a:lnTo>
                      <a:pt x="125" y="123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33" y="126"/>
                    </a:lnTo>
                    <a:lnTo>
                      <a:pt x="137" y="126"/>
                    </a:lnTo>
                    <a:lnTo>
                      <a:pt x="137" y="126"/>
                    </a:lnTo>
                    <a:lnTo>
                      <a:pt x="142" y="126"/>
                    </a:lnTo>
                    <a:lnTo>
                      <a:pt x="145" y="126"/>
                    </a:lnTo>
                    <a:lnTo>
                      <a:pt x="148" y="125"/>
                    </a:lnTo>
                    <a:lnTo>
                      <a:pt x="148" y="125"/>
                    </a:lnTo>
                    <a:lnTo>
                      <a:pt x="150" y="125"/>
                    </a:lnTo>
                    <a:lnTo>
                      <a:pt x="152" y="125"/>
                    </a:lnTo>
                    <a:lnTo>
                      <a:pt x="152" y="123"/>
                    </a:lnTo>
                    <a:lnTo>
                      <a:pt x="152" y="123"/>
                    </a:lnTo>
                    <a:lnTo>
                      <a:pt x="153" y="121"/>
                    </a:lnTo>
                    <a:lnTo>
                      <a:pt x="155" y="118"/>
                    </a:lnTo>
                    <a:lnTo>
                      <a:pt x="155" y="118"/>
                    </a:lnTo>
                    <a:lnTo>
                      <a:pt x="157" y="118"/>
                    </a:lnTo>
                    <a:lnTo>
                      <a:pt x="159" y="115"/>
                    </a:lnTo>
                    <a:lnTo>
                      <a:pt x="159" y="115"/>
                    </a:lnTo>
                    <a:lnTo>
                      <a:pt x="159" y="112"/>
                    </a:lnTo>
                    <a:lnTo>
                      <a:pt x="160" y="111"/>
                    </a:lnTo>
                    <a:lnTo>
                      <a:pt x="160" y="111"/>
                    </a:lnTo>
                    <a:lnTo>
                      <a:pt x="161" y="108"/>
                    </a:lnTo>
                    <a:lnTo>
                      <a:pt x="161" y="108"/>
                    </a:lnTo>
                    <a:lnTo>
                      <a:pt x="164" y="106"/>
                    </a:lnTo>
                    <a:lnTo>
                      <a:pt x="165" y="106"/>
                    </a:lnTo>
                    <a:lnTo>
                      <a:pt x="165" y="106"/>
                    </a:lnTo>
                    <a:lnTo>
                      <a:pt x="165" y="104"/>
                    </a:lnTo>
                    <a:lnTo>
                      <a:pt x="165" y="104"/>
                    </a:lnTo>
                    <a:lnTo>
                      <a:pt x="164" y="102"/>
                    </a:lnTo>
                    <a:lnTo>
                      <a:pt x="163" y="99"/>
                    </a:lnTo>
                    <a:lnTo>
                      <a:pt x="163" y="99"/>
                    </a:lnTo>
                    <a:lnTo>
                      <a:pt x="163" y="98"/>
                    </a:lnTo>
                    <a:lnTo>
                      <a:pt x="161" y="98"/>
                    </a:lnTo>
                    <a:lnTo>
                      <a:pt x="160" y="96"/>
                    </a:lnTo>
                    <a:lnTo>
                      <a:pt x="161" y="93"/>
                    </a:lnTo>
                    <a:lnTo>
                      <a:pt x="161" y="93"/>
                    </a:lnTo>
                    <a:lnTo>
                      <a:pt x="164" y="87"/>
                    </a:lnTo>
                    <a:lnTo>
                      <a:pt x="164" y="84"/>
                    </a:lnTo>
                    <a:lnTo>
                      <a:pt x="161" y="81"/>
                    </a:lnTo>
                    <a:lnTo>
                      <a:pt x="161" y="81"/>
                    </a:lnTo>
                    <a:lnTo>
                      <a:pt x="160" y="77"/>
                    </a:lnTo>
                    <a:lnTo>
                      <a:pt x="157" y="76"/>
                    </a:lnTo>
                    <a:lnTo>
                      <a:pt x="155" y="73"/>
                    </a:lnTo>
                    <a:lnTo>
                      <a:pt x="155" y="73"/>
                    </a:lnTo>
                    <a:lnTo>
                      <a:pt x="153" y="70"/>
                    </a:lnTo>
                    <a:lnTo>
                      <a:pt x="150" y="68"/>
                    </a:lnTo>
                    <a:lnTo>
                      <a:pt x="150" y="68"/>
                    </a:lnTo>
                    <a:lnTo>
                      <a:pt x="149" y="66"/>
                    </a:lnTo>
                    <a:lnTo>
                      <a:pt x="148" y="66"/>
                    </a:lnTo>
                    <a:lnTo>
                      <a:pt x="148" y="66"/>
                    </a:lnTo>
                    <a:lnTo>
                      <a:pt x="144" y="65"/>
                    </a:lnTo>
                    <a:lnTo>
                      <a:pt x="140" y="62"/>
                    </a:lnTo>
                    <a:lnTo>
                      <a:pt x="140" y="62"/>
                    </a:lnTo>
                    <a:lnTo>
                      <a:pt x="137" y="60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0" y="57"/>
                    </a:lnTo>
                    <a:lnTo>
                      <a:pt x="130" y="57"/>
                    </a:lnTo>
                    <a:lnTo>
                      <a:pt x="125" y="57"/>
                    </a:lnTo>
                    <a:lnTo>
                      <a:pt x="125" y="57"/>
                    </a:lnTo>
                    <a:lnTo>
                      <a:pt x="122" y="57"/>
                    </a:lnTo>
                    <a:lnTo>
                      <a:pt x="122" y="57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4" y="56"/>
                    </a:lnTo>
                    <a:lnTo>
                      <a:pt x="114" y="56"/>
                    </a:lnTo>
                    <a:lnTo>
                      <a:pt x="113" y="56"/>
                    </a:lnTo>
                    <a:lnTo>
                      <a:pt x="111" y="54"/>
                    </a:lnTo>
                    <a:lnTo>
                      <a:pt x="111" y="57"/>
                    </a:lnTo>
                    <a:lnTo>
                      <a:pt x="111" y="57"/>
                    </a:lnTo>
                    <a:lnTo>
                      <a:pt x="111" y="61"/>
                    </a:lnTo>
                    <a:lnTo>
                      <a:pt x="111" y="62"/>
                    </a:lnTo>
                    <a:lnTo>
                      <a:pt x="110" y="64"/>
                    </a:lnTo>
                    <a:lnTo>
                      <a:pt x="110" y="64"/>
                    </a:lnTo>
                    <a:lnTo>
                      <a:pt x="106" y="64"/>
                    </a:lnTo>
                    <a:lnTo>
                      <a:pt x="106" y="64"/>
                    </a:lnTo>
                    <a:lnTo>
                      <a:pt x="103" y="64"/>
                    </a:lnTo>
                    <a:lnTo>
                      <a:pt x="100" y="65"/>
                    </a:lnTo>
                    <a:lnTo>
                      <a:pt x="100" y="65"/>
                    </a:lnTo>
                    <a:lnTo>
                      <a:pt x="99" y="66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9"/>
                    </a:lnTo>
                    <a:lnTo>
                      <a:pt x="92" y="68"/>
                    </a:lnTo>
                    <a:lnTo>
                      <a:pt x="92" y="68"/>
                    </a:lnTo>
                    <a:lnTo>
                      <a:pt x="91" y="65"/>
                    </a:lnTo>
                    <a:lnTo>
                      <a:pt x="92" y="64"/>
                    </a:lnTo>
                    <a:lnTo>
                      <a:pt x="91" y="64"/>
                    </a:lnTo>
                    <a:lnTo>
                      <a:pt x="88" y="64"/>
                    </a:lnTo>
                    <a:lnTo>
                      <a:pt x="88" y="64"/>
                    </a:lnTo>
                    <a:lnTo>
                      <a:pt x="81" y="65"/>
                    </a:lnTo>
                    <a:lnTo>
                      <a:pt x="79" y="65"/>
                    </a:lnTo>
                    <a:lnTo>
                      <a:pt x="79" y="65"/>
                    </a:lnTo>
                    <a:lnTo>
                      <a:pt x="77" y="65"/>
                    </a:lnTo>
                    <a:lnTo>
                      <a:pt x="75" y="64"/>
                    </a:lnTo>
                    <a:lnTo>
                      <a:pt x="75" y="64"/>
                    </a:lnTo>
                    <a:lnTo>
                      <a:pt x="71" y="62"/>
                    </a:lnTo>
                    <a:lnTo>
                      <a:pt x="69" y="64"/>
                    </a:lnTo>
                    <a:lnTo>
                      <a:pt x="69" y="64"/>
                    </a:lnTo>
                    <a:lnTo>
                      <a:pt x="68" y="65"/>
                    </a:lnTo>
                    <a:lnTo>
                      <a:pt x="68" y="65"/>
                    </a:lnTo>
                    <a:lnTo>
                      <a:pt x="67" y="64"/>
                    </a:lnTo>
                    <a:lnTo>
                      <a:pt x="67" y="64"/>
                    </a:lnTo>
                    <a:lnTo>
                      <a:pt x="65" y="61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71" y="60"/>
                    </a:lnTo>
                    <a:lnTo>
                      <a:pt x="72" y="60"/>
                    </a:lnTo>
                    <a:lnTo>
                      <a:pt x="73" y="58"/>
                    </a:lnTo>
                    <a:lnTo>
                      <a:pt x="73" y="58"/>
                    </a:lnTo>
                    <a:lnTo>
                      <a:pt x="72" y="57"/>
                    </a:lnTo>
                    <a:lnTo>
                      <a:pt x="72" y="56"/>
                    </a:lnTo>
                    <a:lnTo>
                      <a:pt x="73" y="56"/>
                    </a:lnTo>
                    <a:lnTo>
                      <a:pt x="73" y="56"/>
                    </a:lnTo>
                    <a:lnTo>
                      <a:pt x="79" y="54"/>
                    </a:lnTo>
                    <a:lnTo>
                      <a:pt x="79" y="54"/>
                    </a:lnTo>
                    <a:lnTo>
                      <a:pt x="81" y="54"/>
                    </a:lnTo>
                    <a:lnTo>
                      <a:pt x="83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7" y="53"/>
                    </a:lnTo>
                    <a:lnTo>
                      <a:pt x="88" y="53"/>
                    </a:lnTo>
                    <a:lnTo>
                      <a:pt x="87" y="51"/>
                    </a:lnTo>
                    <a:lnTo>
                      <a:pt x="87" y="51"/>
                    </a:lnTo>
                    <a:lnTo>
                      <a:pt x="84" y="47"/>
                    </a:lnTo>
                    <a:lnTo>
                      <a:pt x="83" y="46"/>
                    </a:lnTo>
                    <a:lnTo>
                      <a:pt x="81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79" y="46"/>
                    </a:lnTo>
                    <a:lnTo>
                      <a:pt x="77" y="47"/>
                    </a:lnTo>
                    <a:lnTo>
                      <a:pt x="77" y="47"/>
                    </a:lnTo>
                    <a:lnTo>
                      <a:pt x="76" y="47"/>
                    </a:lnTo>
                    <a:lnTo>
                      <a:pt x="76" y="47"/>
                    </a:lnTo>
                    <a:lnTo>
                      <a:pt x="72" y="45"/>
                    </a:lnTo>
                    <a:lnTo>
                      <a:pt x="72" y="43"/>
                    </a:lnTo>
                    <a:lnTo>
                      <a:pt x="73" y="42"/>
                    </a:lnTo>
                    <a:lnTo>
                      <a:pt x="73" y="42"/>
                    </a:lnTo>
                    <a:lnTo>
                      <a:pt x="76" y="39"/>
                    </a:lnTo>
                    <a:lnTo>
                      <a:pt x="79" y="38"/>
                    </a:lnTo>
                    <a:lnTo>
                      <a:pt x="79" y="38"/>
                    </a:lnTo>
                    <a:lnTo>
                      <a:pt x="80" y="38"/>
                    </a:lnTo>
                    <a:lnTo>
                      <a:pt x="81" y="38"/>
                    </a:lnTo>
                    <a:lnTo>
                      <a:pt x="84" y="41"/>
                    </a:lnTo>
                    <a:lnTo>
                      <a:pt x="87" y="43"/>
                    </a:lnTo>
                    <a:lnTo>
                      <a:pt x="88" y="43"/>
                    </a:lnTo>
                    <a:lnTo>
                      <a:pt x="88" y="43"/>
                    </a:lnTo>
                    <a:lnTo>
                      <a:pt x="91" y="42"/>
                    </a:lnTo>
                    <a:lnTo>
                      <a:pt x="92" y="42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9"/>
                    </a:lnTo>
                    <a:lnTo>
                      <a:pt x="94" y="49"/>
                    </a:lnTo>
                    <a:lnTo>
                      <a:pt x="94" y="51"/>
                    </a:lnTo>
                    <a:lnTo>
                      <a:pt x="96" y="50"/>
                    </a:lnTo>
                    <a:lnTo>
                      <a:pt x="96" y="50"/>
                    </a:lnTo>
                    <a:lnTo>
                      <a:pt x="98" y="49"/>
                    </a:lnTo>
                    <a:lnTo>
                      <a:pt x="96" y="49"/>
                    </a:lnTo>
                    <a:lnTo>
                      <a:pt x="96" y="47"/>
                    </a:lnTo>
                    <a:lnTo>
                      <a:pt x="100" y="46"/>
                    </a:lnTo>
                    <a:lnTo>
                      <a:pt x="100" y="46"/>
                    </a:lnTo>
                    <a:lnTo>
                      <a:pt x="107" y="45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4" y="45"/>
                    </a:lnTo>
                    <a:lnTo>
                      <a:pt x="114" y="45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8" y="46"/>
                    </a:lnTo>
                    <a:lnTo>
                      <a:pt x="118" y="47"/>
                    </a:lnTo>
                    <a:lnTo>
                      <a:pt x="118" y="49"/>
                    </a:lnTo>
                    <a:lnTo>
                      <a:pt x="119" y="47"/>
                    </a:lnTo>
                    <a:lnTo>
                      <a:pt x="119" y="47"/>
                    </a:lnTo>
                    <a:lnTo>
                      <a:pt x="122" y="46"/>
                    </a:lnTo>
                    <a:lnTo>
                      <a:pt x="125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30" y="49"/>
                    </a:lnTo>
                    <a:lnTo>
                      <a:pt x="130" y="49"/>
                    </a:lnTo>
                    <a:lnTo>
                      <a:pt x="133" y="51"/>
                    </a:lnTo>
                    <a:lnTo>
                      <a:pt x="137" y="51"/>
                    </a:lnTo>
                    <a:lnTo>
                      <a:pt x="137" y="51"/>
                    </a:lnTo>
                    <a:lnTo>
                      <a:pt x="140" y="50"/>
                    </a:lnTo>
                    <a:lnTo>
                      <a:pt x="140" y="50"/>
                    </a:lnTo>
                    <a:lnTo>
                      <a:pt x="138" y="47"/>
                    </a:lnTo>
                    <a:lnTo>
                      <a:pt x="138" y="47"/>
                    </a:lnTo>
                    <a:lnTo>
                      <a:pt x="137" y="45"/>
                    </a:lnTo>
                    <a:lnTo>
                      <a:pt x="133" y="43"/>
                    </a:lnTo>
                    <a:lnTo>
                      <a:pt x="133" y="43"/>
                    </a:lnTo>
                    <a:lnTo>
                      <a:pt x="125" y="41"/>
                    </a:lnTo>
                    <a:lnTo>
                      <a:pt x="123" y="39"/>
                    </a:lnTo>
                    <a:lnTo>
                      <a:pt x="126" y="39"/>
                    </a:lnTo>
                    <a:lnTo>
                      <a:pt x="126" y="39"/>
                    </a:lnTo>
                    <a:lnTo>
                      <a:pt x="129" y="38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32" y="33"/>
                    </a:lnTo>
                    <a:lnTo>
                      <a:pt x="132" y="33"/>
                    </a:lnTo>
                    <a:lnTo>
                      <a:pt x="137" y="31"/>
                    </a:lnTo>
                    <a:lnTo>
                      <a:pt x="140" y="31"/>
                    </a:lnTo>
                    <a:lnTo>
                      <a:pt x="141" y="31"/>
                    </a:lnTo>
                    <a:lnTo>
                      <a:pt x="141" y="28"/>
                    </a:lnTo>
                    <a:lnTo>
                      <a:pt x="141" y="28"/>
                    </a:lnTo>
                    <a:lnTo>
                      <a:pt x="141" y="23"/>
                    </a:lnTo>
                    <a:lnTo>
                      <a:pt x="142" y="23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53" y="24"/>
                    </a:lnTo>
                    <a:lnTo>
                      <a:pt x="153" y="24"/>
                    </a:lnTo>
                    <a:lnTo>
                      <a:pt x="155" y="24"/>
                    </a:lnTo>
                    <a:lnTo>
                      <a:pt x="155" y="26"/>
                    </a:lnTo>
                    <a:lnTo>
                      <a:pt x="157" y="24"/>
                    </a:lnTo>
                    <a:lnTo>
                      <a:pt x="157" y="24"/>
                    </a:lnTo>
                    <a:lnTo>
                      <a:pt x="160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2"/>
                    </a:lnTo>
                    <a:lnTo>
                      <a:pt x="161" y="22"/>
                    </a:lnTo>
                    <a:lnTo>
                      <a:pt x="159" y="18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5" y="12"/>
                    </a:lnTo>
                    <a:lnTo>
                      <a:pt x="153" y="10"/>
                    </a:lnTo>
                    <a:lnTo>
                      <a:pt x="152" y="7"/>
                    </a:lnTo>
                    <a:lnTo>
                      <a:pt x="150" y="7"/>
                    </a:lnTo>
                    <a:lnTo>
                      <a:pt x="148" y="8"/>
                    </a:lnTo>
                    <a:lnTo>
                      <a:pt x="148" y="8"/>
                    </a:lnTo>
                    <a:lnTo>
                      <a:pt x="144" y="10"/>
                    </a:lnTo>
                    <a:lnTo>
                      <a:pt x="140" y="11"/>
                    </a:lnTo>
                    <a:lnTo>
                      <a:pt x="140" y="11"/>
                    </a:lnTo>
                    <a:lnTo>
                      <a:pt x="134" y="10"/>
                    </a:lnTo>
                    <a:lnTo>
                      <a:pt x="132" y="8"/>
                    </a:lnTo>
                    <a:lnTo>
                      <a:pt x="132" y="8"/>
                    </a:lnTo>
                    <a:lnTo>
                      <a:pt x="136" y="7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40" y="4"/>
                    </a:lnTo>
                    <a:lnTo>
                      <a:pt x="140" y="4"/>
                    </a:lnTo>
                    <a:lnTo>
                      <a:pt x="137" y="1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49" y="0"/>
                    </a:lnTo>
                    <a:lnTo>
                      <a:pt x="161" y="1"/>
                    </a:lnTo>
                    <a:lnTo>
                      <a:pt x="161" y="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6" name="Freeform 132"/>
              <p:cNvSpPr/>
              <p:nvPr/>
            </p:nvSpPr>
            <p:spPr bwMode="auto">
              <a:xfrm>
                <a:off x="2139951" y="4786313"/>
                <a:ext cx="136525" cy="163513"/>
              </a:xfrm>
              <a:custGeom>
                <a:avLst/>
                <a:gdLst>
                  <a:gd name="T0" fmla="*/ 27 w 86"/>
                  <a:gd name="T1" fmla="*/ 6 h 103"/>
                  <a:gd name="T2" fmla="*/ 27 w 86"/>
                  <a:gd name="T3" fmla="*/ 38 h 103"/>
                  <a:gd name="T4" fmla="*/ 27 w 86"/>
                  <a:gd name="T5" fmla="*/ 38 h 103"/>
                  <a:gd name="T6" fmla="*/ 28 w 86"/>
                  <a:gd name="T7" fmla="*/ 41 h 103"/>
                  <a:gd name="T8" fmla="*/ 34 w 86"/>
                  <a:gd name="T9" fmla="*/ 47 h 103"/>
                  <a:gd name="T10" fmla="*/ 42 w 86"/>
                  <a:gd name="T11" fmla="*/ 55 h 103"/>
                  <a:gd name="T12" fmla="*/ 47 w 86"/>
                  <a:gd name="T13" fmla="*/ 57 h 103"/>
                  <a:gd name="T14" fmla="*/ 54 w 86"/>
                  <a:gd name="T15" fmla="*/ 60 h 103"/>
                  <a:gd name="T16" fmla="*/ 54 w 86"/>
                  <a:gd name="T17" fmla="*/ 60 h 103"/>
                  <a:gd name="T18" fmla="*/ 66 w 86"/>
                  <a:gd name="T19" fmla="*/ 65 h 103"/>
                  <a:gd name="T20" fmla="*/ 78 w 86"/>
                  <a:gd name="T21" fmla="*/ 72 h 103"/>
                  <a:gd name="T22" fmla="*/ 82 w 86"/>
                  <a:gd name="T23" fmla="*/ 75 h 103"/>
                  <a:gd name="T24" fmla="*/ 85 w 86"/>
                  <a:gd name="T25" fmla="*/ 79 h 103"/>
                  <a:gd name="T26" fmla="*/ 86 w 86"/>
                  <a:gd name="T27" fmla="*/ 82 h 103"/>
                  <a:gd name="T28" fmla="*/ 86 w 86"/>
                  <a:gd name="T29" fmla="*/ 86 h 103"/>
                  <a:gd name="T30" fmla="*/ 86 w 86"/>
                  <a:gd name="T31" fmla="*/ 86 h 103"/>
                  <a:gd name="T32" fmla="*/ 85 w 86"/>
                  <a:gd name="T33" fmla="*/ 90 h 103"/>
                  <a:gd name="T34" fmla="*/ 81 w 86"/>
                  <a:gd name="T35" fmla="*/ 93 h 103"/>
                  <a:gd name="T36" fmla="*/ 76 w 86"/>
                  <a:gd name="T37" fmla="*/ 95 h 103"/>
                  <a:gd name="T38" fmla="*/ 66 w 86"/>
                  <a:gd name="T39" fmla="*/ 98 h 103"/>
                  <a:gd name="T40" fmla="*/ 55 w 86"/>
                  <a:gd name="T41" fmla="*/ 101 h 103"/>
                  <a:gd name="T42" fmla="*/ 40 w 86"/>
                  <a:gd name="T43" fmla="*/ 102 h 103"/>
                  <a:gd name="T44" fmla="*/ 21 w 86"/>
                  <a:gd name="T45" fmla="*/ 103 h 103"/>
                  <a:gd name="T46" fmla="*/ 0 w 86"/>
                  <a:gd name="T47" fmla="*/ 103 h 103"/>
                  <a:gd name="T48" fmla="*/ 0 w 86"/>
                  <a:gd name="T49" fmla="*/ 0 h 103"/>
                  <a:gd name="T50" fmla="*/ 27 w 86"/>
                  <a:gd name="T51" fmla="*/ 6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6" h="103">
                    <a:moveTo>
                      <a:pt x="27" y="6"/>
                    </a:moveTo>
                    <a:lnTo>
                      <a:pt x="27" y="38"/>
                    </a:lnTo>
                    <a:lnTo>
                      <a:pt x="27" y="38"/>
                    </a:lnTo>
                    <a:lnTo>
                      <a:pt x="28" y="41"/>
                    </a:lnTo>
                    <a:lnTo>
                      <a:pt x="34" y="47"/>
                    </a:lnTo>
                    <a:lnTo>
                      <a:pt x="42" y="55"/>
                    </a:lnTo>
                    <a:lnTo>
                      <a:pt x="47" y="57"/>
                    </a:lnTo>
                    <a:lnTo>
                      <a:pt x="54" y="60"/>
                    </a:lnTo>
                    <a:lnTo>
                      <a:pt x="54" y="60"/>
                    </a:lnTo>
                    <a:lnTo>
                      <a:pt x="66" y="65"/>
                    </a:lnTo>
                    <a:lnTo>
                      <a:pt x="78" y="72"/>
                    </a:lnTo>
                    <a:lnTo>
                      <a:pt x="82" y="75"/>
                    </a:lnTo>
                    <a:lnTo>
                      <a:pt x="85" y="79"/>
                    </a:lnTo>
                    <a:lnTo>
                      <a:pt x="86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5" y="90"/>
                    </a:lnTo>
                    <a:lnTo>
                      <a:pt x="81" y="93"/>
                    </a:lnTo>
                    <a:lnTo>
                      <a:pt x="76" y="95"/>
                    </a:lnTo>
                    <a:lnTo>
                      <a:pt x="66" y="98"/>
                    </a:lnTo>
                    <a:lnTo>
                      <a:pt x="55" y="101"/>
                    </a:lnTo>
                    <a:lnTo>
                      <a:pt x="40" y="102"/>
                    </a:lnTo>
                    <a:lnTo>
                      <a:pt x="21" y="103"/>
                    </a:lnTo>
                    <a:lnTo>
                      <a:pt x="0" y="103"/>
                    </a:lnTo>
                    <a:lnTo>
                      <a:pt x="0" y="0"/>
                    </a:lnTo>
                    <a:lnTo>
                      <a:pt x="27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7" name="Freeform 133"/>
              <p:cNvSpPr/>
              <p:nvPr/>
            </p:nvSpPr>
            <p:spPr bwMode="auto">
              <a:xfrm>
                <a:off x="2024063" y="4786313"/>
                <a:ext cx="130175" cy="163513"/>
              </a:xfrm>
              <a:custGeom>
                <a:avLst/>
                <a:gdLst>
                  <a:gd name="T0" fmla="*/ 63 w 82"/>
                  <a:gd name="T1" fmla="*/ 6 h 103"/>
                  <a:gd name="T2" fmla="*/ 63 w 82"/>
                  <a:gd name="T3" fmla="*/ 38 h 103"/>
                  <a:gd name="T4" fmla="*/ 63 w 82"/>
                  <a:gd name="T5" fmla="*/ 38 h 103"/>
                  <a:gd name="T6" fmla="*/ 62 w 82"/>
                  <a:gd name="T7" fmla="*/ 41 h 103"/>
                  <a:gd name="T8" fmla="*/ 58 w 82"/>
                  <a:gd name="T9" fmla="*/ 47 h 103"/>
                  <a:gd name="T10" fmla="*/ 51 w 82"/>
                  <a:gd name="T11" fmla="*/ 55 h 103"/>
                  <a:gd name="T12" fmla="*/ 46 w 82"/>
                  <a:gd name="T13" fmla="*/ 57 h 103"/>
                  <a:gd name="T14" fmla="*/ 39 w 82"/>
                  <a:gd name="T15" fmla="*/ 60 h 103"/>
                  <a:gd name="T16" fmla="*/ 39 w 82"/>
                  <a:gd name="T17" fmla="*/ 60 h 103"/>
                  <a:gd name="T18" fmla="*/ 25 w 82"/>
                  <a:gd name="T19" fmla="*/ 65 h 103"/>
                  <a:gd name="T20" fmla="*/ 12 w 82"/>
                  <a:gd name="T21" fmla="*/ 72 h 103"/>
                  <a:gd name="T22" fmla="*/ 6 w 82"/>
                  <a:gd name="T23" fmla="*/ 75 h 103"/>
                  <a:gd name="T24" fmla="*/ 4 w 82"/>
                  <a:gd name="T25" fmla="*/ 79 h 103"/>
                  <a:gd name="T26" fmla="*/ 1 w 82"/>
                  <a:gd name="T27" fmla="*/ 82 h 103"/>
                  <a:gd name="T28" fmla="*/ 0 w 82"/>
                  <a:gd name="T29" fmla="*/ 86 h 103"/>
                  <a:gd name="T30" fmla="*/ 0 w 82"/>
                  <a:gd name="T31" fmla="*/ 86 h 103"/>
                  <a:gd name="T32" fmla="*/ 2 w 82"/>
                  <a:gd name="T33" fmla="*/ 90 h 103"/>
                  <a:gd name="T34" fmla="*/ 8 w 82"/>
                  <a:gd name="T35" fmla="*/ 93 h 103"/>
                  <a:gd name="T36" fmla="*/ 15 w 82"/>
                  <a:gd name="T37" fmla="*/ 95 h 103"/>
                  <a:gd name="T38" fmla="*/ 24 w 82"/>
                  <a:gd name="T39" fmla="*/ 98 h 103"/>
                  <a:gd name="T40" fmla="*/ 36 w 82"/>
                  <a:gd name="T41" fmla="*/ 101 h 103"/>
                  <a:gd name="T42" fmla="*/ 50 w 82"/>
                  <a:gd name="T43" fmla="*/ 102 h 103"/>
                  <a:gd name="T44" fmla="*/ 82 w 82"/>
                  <a:gd name="T45" fmla="*/ 103 h 103"/>
                  <a:gd name="T46" fmla="*/ 82 w 82"/>
                  <a:gd name="T47" fmla="*/ 0 h 103"/>
                  <a:gd name="T48" fmla="*/ 63 w 82"/>
                  <a:gd name="T49" fmla="*/ 6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2" h="103">
                    <a:moveTo>
                      <a:pt x="63" y="6"/>
                    </a:moveTo>
                    <a:lnTo>
                      <a:pt x="63" y="38"/>
                    </a:lnTo>
                    <a:lnTo>
                      <a:pt x="63" y="38"/>
                    </a:lnTo>
                    <a:lnTo>
                      <a:pt x="62" y="41"/>
                    </a:lnTo>
                    <a:lnTo>
                      <a:pt x="58" y="47"/>
                    </a:lnTo>
                    <a:lnTo>
                      <a:pt x="51" y="55"/>
                    </a:lnTo>
                    <a:lnTo>
                      <a:pt x="46" y="57"/>
                    </a:lnTo>
                    <a:lnTo>
                      <a:pt x="39" y="60"/>
                    </a:lnTo>
                    <a:lnTo>
                      <a:pt x="39" y="60"/>
                    </a:lnTo>
                    <a:lnTo>
                      <a:pt x="25" y="65"/>
                    </a:lnTo>
                    <a:lnTo>
                      <a:pt x="12" y="72"/>
                    </a:lnTo>
                    <a:lnTo>
                      <a:pt x="6" y="75"/>
                    </a:lnTo>
                    <a:lnTo>
                      <a:pt x="4" y="79"/>
                    </a:lnTo>
                    <a:lnTo>
                      <a:pt x="1" y="82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2" y="90"/>
                    </a:lnTo>
                    <a:lnTo>
                      <a:pt x="8" y="93"/>
                    </a:lnTo>
                    <a:lnTo>
                      <a:pt x="15" y="95"/>
                    </a:lnTo>
                    <a:lnTo>
                      <a:pt x="24" y="98"/>
                    </a:lnTo>
                    <a:lnTo>
                      <a:pt x="36" y="101"/>
                    </a:lnTo>
                    <a:lnTo>
                      <a:pt x="50" y="102"/>
                    </a:lnTo>
                    <a:lnTo>
                      <a:pt x="82" y="103"/>
                    </a:lnTo>
                    <a:lnTo>
                      <a:pt x="82" y="0"/>
                    </a:lnTo>
                    <a:lnTo>
                      <a:pt x="63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8" name="Freeform 134"/>
              <p:cNvSpPr/>
              <p:nvPr/>
            </p:nvSpPr>
            <p:spPr bwMode="auto">
              <a:xfrm>
                <a:off x="1893888" y="4305300"/>
                <a:ext cx="495300" cy="496888"/>
              </a:xfrm>
              <a:custGeom>
                <a:avLst/>
                <a:gdLst>
                  <a:gd name="T0" fmla="*/ 83 w 312"/>
                  <a:gd name="T1" fmla="*/ 16 h 313"/>
                  <a:gd name="T2" fmla="*/ 57 w 312"/>
                  <a:gd name="T3" fmla="*/ 41 h 313"/>
                  <a:gd name="T4" fmla="*/ 37 w 312"/>
                  <a:gd name="T5" fmla="*/ 71 h 313"/>
                  <a:gd name="T6" fmla="*/ 25 w 312"/>
                  <a:gd name="T7" fmla="*/ 103 h 313"/>
                  <a:gd name="T8" fmla="*/ 21 w 312"/>
                  <a:gd name="T9" fmla="*/ 140 h 313"/>
                  <a:gd name="T10" fmla="*/ 21 w 312"/>
                  <a:gd name="T11" fmla="*/ 156 h 313"/>
                  <a:gd name="T12" fmla="*/ 27 w 312"/>
                  <a:gd name="T13" fmla="*/ 186 h 313"/>
                  <a:gd name="T14" fmla="*/ 40 w 312"/>
                  <a:gd name="T15" fmla="*/ 213 h 313"/>
                  <a:gd name="T16" fmla="*/ 56 w 312"/>
                  <a:gd name="T17" fmla="*/ 237 h 313"/>
                  <a:gd name="T18" fmla="*/ 76 w 312"/>
                  <a:gd name="T19" fmla="*/ 259 h 313"/>
                  <a:gd name="T20" fmla="*/ 101 w 312"/>
                  <a:gd name="T21" fmla="*/ 275 h 313"/>
                  <a:gd name="T22" fmla="*/ 128 w 312"/>
                  <a:gd name="T23" fmla="*/ 287 h 313"/>
                  <a:gd name="T24" fmla="*/ 157 w 312"/>
                  <a:gd name="T25" fmla="*/ 293 h 313"/>
                  <a:gd name="T26" fmla="*/ 174 w 312"/>
                  <a:gd name="T27" fmla="*/ 294 h 313"/>
                  <a:gd name="T28" fmla="*/ 210 w 312"/>
                  <a:gd name="T29" fmla="*/ 289 h 313"/>
                  <a:gd name="T30" fmla="*/ 243 w 312"/>
                  <a:gd name="T31" fmla="*/ 276 h 313"/>
                  <a:gd name="T32" fmla="*/ 273 w 312"/>
                  <a:gd name="T33" fmla="*/ 257 h 313"/>
                  <a:gd name="T34" fmla="*/ 296 w 312"/>
                  <a:gd name="T35" fmla="*/ 233 h 313"/>
                  <a:gd name="T36" fmla="*/ 312 w 312"/>
                  <a:gd name="T37" fmla="*/ 245 h 313"/>
                  <a:gd name="T38" fmla="*/ 285 w 312"/>
                  <a:gd name="T39" fmla="*/ 274 h 313"/>
                  <a:gd name="T40" fmla="*/ 252 w 312"/>
                  <a:gd name="T41" fmla="*/ 295 h 313"/>
                  <a:gd name="T42" fmla="*/ 214 w 312"/>
                  <a:gd name="T43" fmla="*/ 309 h 313"/>
                  <a:gd name="T44" fmla="*/ 174 w 312"/>
                  <a:gd name="T45" fmla="*/ 313 h 313"/>
                  <a:gd name="T46" fmla="*/ 156 w 312"/>
                  <a:gd name="T47" fmla="*/ 313 h 313"/>
                  <a:gd name="T48" fmla="*/ 122 w 312"/>
                  <a:gd name="T49" fmla="*/ 306 h 313"/>
                  <a:gd name="T50" fmla="*/ 91 w 312"/>
                  <a:gd name="T51" fmla="*/ 293 h 313"/>
                  <a:gd name="T52" fmla="*/ 64 w 312"/>
                  <a:gd name="T53" fmla="*/ 274 h 313"/>
                  <a:gd name="T54" fmla="*/ 40 w 312"/>
                  <a:gd name="T55" fmla="*/ 251 h 313"/>
                  <a:gd name="T56" fmla="*/ 21 w 312"/>
                  <a:gd name="T57" fmla="*/ 222 h 313"/>
                  <a:gd name="T58" fmla="*/ 8 w 312"/>
                  <a:gd name="T59" fmla="*/ 191 h 313"/>
                  <a:gd name="T60" fmla="*/ 2 w 312"/>
                  <a:gd name="T61" fmla="*/ 159 h 313"/>
                  <a:gd name="T62" fmla="*/ 0 w 312"/>
                  <a:gd name="T63" fmla="*/ 140 h 313"/>
                  <a:gd name="T64" fmla="*/ 6 w 312"/>
                  <a:gd name="T65" fmla="*/ 99 h 313"/>
                  <a:gd name="T66" fmla="*/ 19 w 312"/>
                  <a:gd name="T67" fmla="*/ 61 h 313"/>
                  <a:gd name="T68" fmla="*/ 42 w 312"/>
                  <a:gd name="T69" fmla="*/ 27 h 313"/>
                  <a:gd name="T70" fmla="*/ 71 w 312"/>
                  <a:gd name="T71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12" h="313">
                    <a:moveTo>
                      <a:pt x="83" y="16"/>
                    </a:moveTo>
                    <a:lnTo>
                      <a:pt x="83" y="16"/>
                    </a:lnTo>
                    <a:lnTo>
                      <a:pt x="69" y="29"/>
                    </a:lnTo>
                    <a:lnTo>
                      <a:pt x="57" y="41"/>
                    </a:lnTo>
                    <a:lnTo>
                      <a:pt x="46" y="54"/>
                    </a:lnTo>
                    <a:lnTo>
                      <a:pt x="37" y="71"/>
                    </a:lnTo>
                    <a:lnTo>
                      <a:pt x="30" y="87"/>
                    </a:lnTo>
                    <a:lnTo>
                      <a:pt x="25" y="103"/>
                    </a:lnTo>
                    <a:lnTo>
                      <a:pt x="22" y="122"/>
                    </a:lnTo>
                    <a:lnTo>
                      <a:pt x="21" y="140"/>
                    </a:lnTo>
                    <a:lnTo>
                      <a:pt x="21" y="140"/>
                    </a:lnTo>
                    <a:lnTo>
                      <a:pt x="21" y="156"/>
                    </a:lnTo>
                    <a:lnTo>
                      <a:pt x="23" y="171"/>
                    </a:lnTo>
                    <a:lnTo>
                      <a:pt x="27" y="186"/>
                    </a:lnTo>
                    <a:lnTo>
                      <a:pt x="33" y="199"/>
                    </a:lnTo>
                    <a:lnTo>
                      <a:pt x="40" y="213"/>
                    </a:lnTo>
                    <a:lnTo>
                      <a:pt x="46" y="226"/>
                    </a:lnTo>
                    <a:lnTo>
                      <a:pt x="56" y="237"/>
                    </a:lnTo>
                    <a:lnTo>
                      <a:pt x="65" y="248"/>
                    </a:lnTo>
                    <a:lnTo>
                      <a:pt x="76" y="259"/>
                    </a:lnTo>
                    <a:lnTo>
                      <a:pt x="88" y="267"/>
                    </a:lnTo>
                    <a:lnTo>
                      <a:pt x="101" y="275"/>
                    </a:lnTo>
                    <a:lnTo>
                      <a:pt x="114" y="282"/>
                    </a:lnTo>
                    <a:lnTo>
                      <a:pt x="128" y="287"/>
                    </a:lnTo>
                    <a:lnTo>
                      <a:pt x="143" y="290"/>
                    </a:lnTo>
                    <a:lnTo>
                      <a:pt x="157" y="293"/>
                    </a:lnTo>
                    <a:lnTo>
                      <a:pt x="174" y="294"/>
                    </a:lnTo>
                    <a:lnTo>
                      <a:pt x="174" y="294"/>
                    </a:lnTo>
                    <a:lnTo>
                      <a:pt x="193" y="293"/>
                    </a:lnTo>
                    <a:lnTo>
                      <a:pt x="210" y="289"/>
                    </a:lnTo>
                    <a:lnTo>
                      <a:pt x="227" y="285"/>
                    </a:lnTo>
                    <a:lnTo>
                      <a:pt x="243" y="276"/>
                    </a:lnTo>
                    <a:lnTo>
                      <a:pt x="258" y="268"/>
                    </a:lnTo>
                    <a:lnTo>
                      <a:pt x="273" y="257"/>
                    </a:lnTo>
                    <a:lnTo>
                      <a:pt x="285" y="247"/>
                    </a:lnTo>
                    <a:lnTo>
                      <a:pt x="296" y="233"/>
                    </a:lnTo>
                    <a:lnTo>
                      <a:pt x="312" y="245"/>
                    </a:lnTo>
                    <a:lnTo>
                      <a:pt x="312" y="245"/>
                    </a:lnTo>
                    <a:lnTo>
                      <a:pt x="298" y="260"/>
                    </a:lnTo>
                    <a:lnTo>
                      <a:pt x="285" y="274"/>
                    </a:lnTo>
                    <a:lnTo>
                      <a:pt x="268" y="285"/>
                    </a:lnTo>
                    <a:lnTo>
                      <a:pt x="252" y="295"/>
                    </a:lnTo>
                    <a:lnTo>
                      <a:pt x="233" y="303"/>
                    </a:lnTo>
                    <a:lnTo>
                      <a:pt x="214" y="309"/>
                    </a:lnTo>
                    <a:lnTo>
                      <a:pt x="194" y="312"/>
                    </a:lnTo>
                    <a:lnTo>
                      <a:pt x="174" y="313"/>
                    </a:lnTo>
                    <a:lnTo>
                      <a:pt x="174" y="313"/>
                    </a:lnTo>
                    <a:lnTo>
                      <a:pt x="156" y="313"/>
                    </a:lnTo>
                    <a:lnTo>
                      <a:pt x="138" y="310"/>
                    </a:lnTo>
                    <a:lnTo>
                      <a:pt x="122" y="306"/>
                    </a:lnTo>
                    <a:lnTo>
                      <a:pt x="106" y="299"/>
                    </a:lnTo>
                    <a:lnTo>
                      <a:pt x="91" y="293"/>
                    </a:lnTo>
                    <a:lnTo>
                      <a:pt x="76" y="285"/>
                    </a:lnTo>
                    <a:lnTo>
                      <a:pt x="64" y="274"/>
                    </a:lnTo>
                    <a:lnTo>
                      <a:pt x="52" y="263"/>
                    </a:lnTo>
                    <a:lnTo>
                      <a:pt x="40" y="251"/>
                    </a:lnTo>
                    <a:lnTo>
                      <a:pt x="30" y="237"/>
                    </a:lnTo>
                    <a:lnTo>
                      <a:pt x="21" y="222"/>
                    </a:lnTo>
                    <a:lnTo>
                      <a:pt x="14" y="207"/>
                    </a:lnTo>
                    <a:lnTo>
                      <a:pt x="8" y="191"/>
                    </a:lnTo>
                    <a:lnTo>
                      <a:pt x="4" y="175"/>
                    </a:lnTo>
                    <a:lnTo>
                      <a:pt x="2" y="159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119"/>
                    </a:lnTo>
                    <a:lnTo>
                      <a:pt x="6" y="99"/>
                    </a:lnTo>
                    <a:lnTo>
                      <a:pt x="11" y="79"/>
                    </a:lnTo>
                    <a:lnTo>
                      <a:pt x="19" y="61"/>
                    </a:lnTo>
                    <a:lnTo>
                      <a:pt x="30" y="44"/>
                    </a:lnTo>
                    <a:lnTo>
                      <a:pt x="42" y="27"/>
                    </a:lnTo>
                    <a:lnTo>
                      <a:pt x="56" y="14"/>
                    </a:lnTo>
                    <a:lnTo>
                      <a:pt x="71" y="0"/>
                    </a:lnTo>
                    <a:lnTo>
                      <a:pt x="83" y="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9" name="Freeform 135"/>
              <p:cNvSpPr>
                <a:spLocks noEditPoints="1"/>
              </p:cNvSpPr>
              <p:nvPr/>
            </p:nvSpPr>
            <p:spPr bwMode="auto">
              <a:xfrm>
                <a:off x="1947863" y="4314825"/>
                <a:ext cx="436563" cy="434975"/>
              </a:xfrm>
              <a:custGeom>
                <a:avLst/>
                <a:gdLst>
                  <a:gd name="T0" fmla="*/ 152 w 275"/>
                  <a:gd name="T1" fmla="*/ 1 h 274"/>
                  <a:gd name="T2" fmla="*/ 191 w 275"/>
                  <a:gd name="T3" fmla="*/ 10 h 274"/>
                  <a:gd name="T4" fmla="*/ 225 w 275"/>
                  <a:gd name="T5" fmla="*/ 32 h 274"/>
                  <a:gd name="T6" fmla="*/ 252 w 275"/>
                  <a:gd name="T7" fmla="*/ 61 h 274"/>
                  <a:gd name="T8" fmla="*/ 268 w 275"/>
                  <a:gd name="T9" fmla="*/ 97 h 274"/>
                  <a:gd name="T10" fmla="*/ 275 w 275"/>
                  <a:gd name="T11" fmla="*/ 138 h 274"/>
                  <a:gd name="T12" fmla="*/ 272 w 275"/>
                  <a:gd name="T13" fmla="*/ 165 h 274"/>
                  <a:gd name="T14" fmla="*/ 259 w 275"/>
                  <a:gd name="T15" fmla="*/ 203 h 274"/>
                  <a:gd name="T16" fmla="*/ 234 w 275"/>
                  <a:gd name="T17" fmla="*/ 235 h 274"/>
                  <a:gd name="T18" fmla="*/ 203 w 275"/>
                  <a:gd name="T19" fmla="*/ 258 h 274"/>
                  <a:gd name="T20" fmla="*/ 165 w 275"/>
                  <a:gd name="T21" fmla="*/ 272 h 274"/>
                  <a:gd name="T22" fmla="*/ 137 w 275"/>
                  <a:gd name="T23" fmla="*/ 274 h 274"/>
                  <a:gd name="T24" fmla="*/ 137 w 275"/>
                  <a:gd name="T25" fmla="*/ 269 h 274"/>
                  <a:gd name="T26" fmla="*/ 164 w 275"/>
                  <a:gd name="T27" fmla="*/ 266 h 274"/>
                  <a:gd name="T28" fmla="*/ 201 w 275"/>
                  <a:gd name="T29" fmla="*/ 253 h 274"/>
                  <a:gd name="T30" fmla="*/ 230 w 275"/>
                  <a:gd name="T31" fmla="*/ 230 h 274"/>
                  <a:gd name="T32" fmla="*/ 253 w 275"/>
                  <a:gd name="T33" fmla="*/ 200 h 274"/>
                  <a:gd name="T34" fmla="*/ 266 w 275"/>
                  <a:gd name="T35" fmla="*/ 163 h 274"/>
                  <a:gd name="T36" fmla="*/ 268 w 275"/>
                  <a:gd name="T37" fmla="*/ 138 h 274"/>
                  <a:gd name="T38" fmla="*/ 263 w 275"/>
                  <a:gd name="T39" fmla="*/ 98 h 274"/>
                  <a:gd name="T40" fmla="*/ 247 w 275"/>
                  <a:gd name="T41" fmla="*/ 65 h 274"/>
                  <a:gd name="T42" fmla="*/ 221 w 275"/>
                  <a:gd name="T43" fmla="*/ 36 h 274"/>
                  <a:gd name="T44" fmla="*/ 188 w 275"/>
                  <a:gd name="T45" fmla="*/ 17 h 274"/>
                  <a:gd name="T46" fmla="*/ 151 w 275"/>
                  <a:gd name="T47" fmla="*/ 8 h 274"/>
                  <a:gd name="T48" fmla="*/ 137 w 275"/>
                  <a:gd name="T49" fmla="*/ 0 h 274"/>
                  <a:gd name="T50" fmla="*/ 137 w 275"/>
                  <a:gd name="T51" fmla="*/ 274 h 274"/>
                  <a:gd name="T52" fmla="*/ 96 w 275"/>
                  <a:gd name="T53" fmla="*/ 269 h 274"/>
                  <a:gd name="T54" fmla="*/ 61 w 275"/>
                  <a:gd name="T55" fmla="*/ 251 h 274"/>
                  <a:gd name="T56" fmla="*/ 31 w 275"/>
                  <a:gd name="T57" fmla="*/ 224 h 274"/>
                  <a:gd name="T58" fmla="*/ 11 w 275"/>
                  <a:gd name="T59" fmla="*/ 191 h 274"/>
                  <a:gd name="T60" fmla="*/ 2 w 275"/>
                  <a:gd name="T61" fmla="*/ 151 h 274"/>
                  <a:gd name="T62" fmla="*/ 2 w 275"/>
                  <a:gd name="T63" fmla="*/ 123 h 274"/>
                  <a:gd name="T64" fmla="*/ 11 w 275"/>
                  <a:gd name="T65" fmla="*/ 84 h 274"/>
                  <a:gd name="T66" fmla="*/ 31 w 275"/>
                  <a:gd name="T67" fmla="*/ 50 h 274"/>
                  <a:gd name="T68" fmla="*/ 61 w 275"/>
                  <a:gd name="T69" fmla="*/ 24 h 274"/>
                  <a:gd name="T70" fmla="*/ 96 w 275"/>
                  <a:gd name="T71" fmla="*/ 6 h 274"/>
                  <a:gd name="T72" fmla="*/ 137 w 275"/>
                  <a:gd name="T73" fmla="*/ 0 h 274"/>
                  <a:gd name="T74" fmla="*/ 125 w 275"/>
                  <a:gd name="T75" fmla="*/ 8 h 274"/>
                  <a:gd name="T76" fmla="*/ 87 w 275"/>
                  <a:gd name="T77" fmla="*/ 17 h 274"/>
                  <a:gd name="T78" fmla="*/ 54 w 275"/>
                  <a:gd name="T79" fmla="*/ 36 h 274"/>
                  <a:gd name="T80" fmla="*/ 29 w 275"/>
                  <a:gd name="T81" fmla="*/ 65 h 274"/>
                  <a:gd name="T82" fmla="*/ 12 w 275"/>
                  <a:gd name="T83" fmla="*/ 98 h 274"/>
                  <a:gd name="T84" fmla="*/ 7 w 275"/>
                  <a:gd name="T85" fmla="*/ 138 h 274"/>
                  <a:gd name="T86" fmla="*/ 10 w 275"/>
                  <a:gd name="T87" fmla="*/ 163 h 274"/>
                  <a:gd name="T88" fmla="*/ 22 w 275"/>
                  <a:gd name="T89" fmla="*/ 200 h 274"/>
                  <a:gd name="T90" fmla="*/ 45 w 275"/>
                  <a:gd name="T91" fmla="*/ 230 h 274"/>
                  <a:gd name="T92" fmla="*/ 75 w 275"/>
                  <a:gd name="T93" fmla="*/ 253 h 274"/>
                  <a:gd name="T94" fmla="*/ 111 w 275"/>
                  <a:gd name="T95" fmla="*/ 266 h 274"/>
                  <a:gd name="T96" fmla="*/ 137 w 275"/>
                  <a:gd name="T97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5" h="274">
                    <a:moveTo>
                      <a:pt x="137" y="0"/>
                    </a:moveTo>
                    <a:lnTo>
                      <a:pt x="137" y="0"/>
                    </a:lnTo>
                    <a:lnTo>
                      <a:pt x="152" y="1"/>
                    </a:lnTo>
                    <a:lnTo>
                      <a:pt x="165" y="2"/>
                    </a:lnTo>
                    <a:lnTo>
                      <a:pt x="179" y="6"/>
                    </a:lnTo>
                    <a:lnTo>
                      <a:pt x="191" y="10"/>
                    </a:lnTo>
                    <a:lnTo>
                      <a:pt x="203" y="17"/>
                    </a:lnTo>
                    <a:lnTo>
                      <a:pt x="214" y="24"/>
                    </a:lnTo>
                    <a:lnTo>
                      <a:pt x="225" y="32"/>
                    </a:lnTo>
                    <a:lnTo>
                      <a:pt x="234" y="40"/>
                    </a:lnTo>
                    <a:lnTo>
                      <a:pt x="244" y="50"/>
                    </a:lnTo>
                    <a:lnTo>
                      <a:pt x="252" y="61"/>
                    </a:lnTo>
                    <a:lnTo>
                      <a:pt x="259" y="71"/>
                    </a:lnTo>
                    <a:lnTo>
                      <a:pt x="264" y="84"/>
                    </a:lnTo>
                    <a:lnTo>
                      <a:pt x="268" y="97"/>
                    </a:lnTo>
                    <a:lnTo>
                      <a:pt x="272" y="109"/>
                    </a:lnTo>
                    <a:lnTo>
                      <a:pt x="274" y="123"/>
                    </a:lnTo>
                    <a:lnTo>
                      <a:pt x="275" y="138"/>
                    </a:lnTo>
                    <a:lnTo>
                      <a:pt x="275" y="138"/>
                    </a:lnTo>
                    <a:lnTo>
                      <a:pt x="274" y="151"/>
                    </a:lnTo>
                    <a:lnTo>
                      <a:pt x="272" y="165"/>
                    </a:lnTo>
                    <a:lnTo>
                      <a:pt x="268" y="178"/>
                    </a:lnTo>
                    <a:lnTo>
                      <a:pt x="264" y="191"/>
                    </a:lnTo>
                    <a:lnTo>
                      <a:pt x="259" y="203"/>
                    </a:lnTo>
                    <a:lnTo>
                      <a:pt x="252" y="215"/>
                    </a:lnTo>
                    <a:lnTo>
                      <a:pt x="244" y="224"/>
                    </a:lnTo>
                    <a:lnTo>
                      <a:pt x="234" y="235"/>
                    </a:lnTo>
                    <a:lnTo>
                      <a:pt x="225" y="243"/>
                    </a:lnTo>
                    <a:lnTo>
                      <a:pt x="214" y="251"/>
                    </a:lnTo>
                    <a:lnTo>
                      <a:pt x="203" y="258"/>
                    </a:lnTo>
                    <a:lnTo>
                      <a:pt x="191" y="264"/>
                    </a:lnTo>
                    <a:lnTo>
                      <a:pt x="179" y="269"/>
                    </a:lnTo>
                    <a:lnTo>
                      <a:pt x="165" y="272"/>
                    </a:lnTo>
                    <a:lnTo>
                      <a:pt x="152" y="274"/>
                    </a:lnTo>
                    <a:lnTo>
                      <a:pt x="137" y="274"/>
                    </a:lnTo>
                    <a:lnTo>
                      <a:pt x="137" y="274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51" y="268"/>
                    </a:lnTo>
                    <a:lnTo>
                      <a:pt x="164" y="266"/>
                    </a:lnTo>
                    <a:lnTo>
                      <a:pt x="176" y="262"/>
                    </a:lnTo>
                    <a:lnTo>
                      <a:pt x="188" y="258"/>
                    </a:lnTo>
                    <a:lnTo>
                      <a:pt x="201" y="253"/>
                    </a:lnTo>
                    <a:lnTo>
                      <a:pt x="211" y="246"/>
                    </a:lnTo>
                    <a:lnTo>
                      <a:pt x="221" y="238"/>
                    </a:lnTo>
                    <a:lnTo>
                      <a:pt x="230" y="230"/>
                    </a:lnTo>
                    <a:lnTo>
                      <a:pt x="239" y="220"/>
                    </a:lnTo>
                    <a:lnTo>
                      <a:pt x="247" y="211"/>
                    </a:lnTo>
                    <a:lnTo>
                      <a:pt x="253" y="200"/>
                    </a:lnTo>
                    <a:lnTo>
                      <a:pt x="259" y="188"/>
                    </a:lnTo>
                    <a:lnTo>
                      <a:pt x="263" y="177"/>
                    </a:lnTo>
                    <a:lnTo>
                      <a:pt x="266" y="163"/>
                    </a:lnTo>
                    <a:lnTo>
                      <a:pt x="268" y="151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24"/>
                    </a:lnTo>
                    <a:lnTo>
                      <a:pt x="266" y="111"/>
                    </a:lnTo>
                    <a:lnTo>
                      <a:pt x="263" y="98"/>
                    </a:lnTo>
                    <a:lnTo>
                      <a:pt x="259" y="86"/>
                    </a:lnTo>
                    <a:lnTo>
                      <a:pt x="253" y="75"/>
                    </a:lnTo>
                    <a:lnTo>
                      <a:pt x="247" y="65"/>
                    </a:lnTo>
                    <a:lnTo>
                      <a:pt x="239" y="54"/>
                    </a:lnTo>
                    <a:lnTo>
                      <a:pt x="230" y="44"/>
                    </a:lnTo>
                    <a:lnTo>
                      <a:pt x="221" y="36"/>
                    </a:lnTo>
                    <a:lnTo>
                      <a:pt x="211" y="29"/>
                    </a:lnTo>
                    <a:lnTo>
                      <a:pt x="201" y="23"/>
                    </a:lnTo>
                    <a:lnTo>
                      <a:pt x="188" y="17"/>
                    </a:lnTo>
                    <a:lnTo>
                      <a:pt x="176" y="12"/>
                    </a:lnTo>
                    <a:lnTo>
                      <a:pt x="164" y="9"/>
                    </a:lnTo>
                    <a:lnTo>
                      <a:pt x="151" y="8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  <a:moveTo>
                      <a:pt x="137" y="274"/>
                    </a:moveTo>
                    <a:lnTo>
                      <a:pt x="137" y="274"/>
                    </a:lnTo>
                    <a:lnTo>
                      <a:pt x="123" y="274"/>
                    </a:lnTo>
                    <a:lnTo>
                      <a:pt x="110" y="272"/>
                    </a:lnTo>
                    <a:lnTo>
                      <a:pt x="96" y="269"/>
                    </a:lnTo>
                    <a:lnTo>
                      <a:pt x="84" y="264"/>
                    </a:lnTo>
                    <a:lnTo>
                      <a:pt x="72" y="258"/>
                    </a:lnTo>
                    <a:lnTo>
                      <a:pt x="61" y="251"/>
                    </a:lnTo>
                    <a:lnTo>
                      <a:pt x="50" y="243"/>
                    </a:lnTo>
                    <a:lnTo>
                      <a:pt x="41" y="235"/>
                    </a:lnTo>
                    <a:lnTo>
                      <a:pt x="31" y="224"/>
                    </a:lnTo>
                    <a:lnTo>
                      <a:pt x="23" y="215"/>
                    </a:lnTo>
                    <a:lnTo>
                      <a:pt x="16" y="203"/>
                    </a:lnTo>
                    <a:lnTo>
                      <a:pt x="11" y="191"/>
                    </a:lnTo>
                    <a:lnTo>
                      <a:pt x="7" y="178"/>
                    </a:lnTo>
                    <a:lnTo>
                      <a:pt x="3" y="165"/>
                    </a:lnTo>
                    <a:lnTo>
                      <a:pt x="2" y="151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3" y="109"/>
                    </a:lnTo>
                    <a:lnTo>
                      <a:pt x="7" y="97"/>
                    </a:lnTo>
                    <a:lnTo>
                      <a:pt x="11" y="84"/>
                    </a:lnTo>
                    <a:lnTo>
                      <a:pt x="16" y="71"/>
                    </a:lnTo>
                    <a:lnTo>
                      <a:pt x="23" y="61"/>
                    </a:lnTo>
                    <a:lnTo>
                      <a:pt x="31" y="50"/>
                    </a:lnTo>
                    <a:lnTo>
                      <a:pt x="41" y="40"/>
                    </a:lnTo>
                    <a:lnTo>
                      <a:pt x="50" y="32"/>
                    </a:lnTo>
                    <a:lnTo>
                      <a:pt x="61" y="24"/>
                    </a:lnTo>
                    <a:lnTo>
                      <a:pt x="72" y="17"/>
                    </a:lnTo>
                    <a:lnTo>
                      <a:pt x="84" y="10"/>
                    </a:lnTo>
                    <a:lnTo>
                      <a:pt x="96" y="6"/>
                    </a:lnTo>
                    <a:lnTo>
                      <a:pt x="110" y="2"/>
                    </a:lnTo>
                    <a:lnTo>
                      <a:pt x="123" y="1"/>
                    </a:lnTo>
                    <a:lnTo>
                      <a:pt x="137" y="0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25" y="8"/>
                    </a:lnTo>
                    <a:lnTo>
                      <a:pt x="111" y="9"/>
                    </a:lnTo>
                    <a:lnTo>
                      <a:pt x="99" y="12"/>
                    </a:lnTo>
                    <a:lnTo>
                      <a:pt x="87" y="17"/>
                    </a:lnTo>
                    <a:lnTo>
                      <a:pt x="75" y="23"/>
                    </a:lnTo>
                    <a:lnTo>
                      <a:pt x="64" y="29"/>
                    </a:lnTo>
                    <a:lnTo>
                      <a:pt x="54" y="36"/>
                    </a:lnTo>
                    <a:lnTo>
                      <a:pt x="45" y="44"/>
                    </a:lnTo>
                    <a:lnTo>
                      <a:pt x="37" y="54"/>
                    </a:lnTo>
                    <a:lnTo>
                      <a:pt x="29" y="65"/>
                    </a:lnTo>
                    <a:lnTo>
                      <a:pt x="22" y="75"/>
                    </a:lnTo>
                    <a:lnTo>
                      <a:pt x="16" y="86"/>
                    </a:lnTo>
                    <a:lnTo>
                      <a:pt x="12" y="98"/>
                    </a:lnTo>
                    <a:lnTo>
                      <a:pt x="10" y="111"/>
                    </a:lnTo>
                    <a:lnTo>
                      <a:pt x="7" y="124"/>
                    </a:lnTo>
                    <a:lnTo>
                      <a:pt x="7" y="138"/>
                    </a:lnTo>
                    <a:lnTo>
                      <a:pt x="7" y="138"/>
                    </a:lnTo>
                    <a:lnTo>
                      <a:pt x="7" y="151"/>
                    </a:lnTo>
                    <a:lnTo>
                      <a:pt x="10" y="163"/>
                    </a:lnTo>
                    <a:lnTo>
                      <a:pt x="12" y="177"/>
                    </a:lnTo>
                    <a:lnTo>
                      <a:pt x="16" y="188"/>
                    </a:lnTo>
                    <a:lnTo>
                      <a:pt x="22" y="200"/>
                    </a:lnTo>
                    <a:lnTo>
                      <a:pt x="29" y="211"/>
                    </a:lnTo>
                    <a:lnTo>
                      <a:pt x="37" y="220"/>
                    </a:lnTo>
                    <a:lnTo>
                      <a:pt x="45" y="230"/>
                    </a:lnTo>
                    <a:lnTo>
                      <a:pt x="54" y="238"/>
                    </a:lnTo>
                    <a:lnTo>
                      <a:pt x="64" y="246"/>
                    </a:lnTo>
                    <a:lnTo>
                      <a:pt x="75" y="253"/>
                    </a:lnTo>
                    <a:lnTo>
                      <a:pt x="87" y="258"/>
                    </a:lnTo>
                    <a:lnTo>
                      <a:pt x="99" y="262"/>
                    </a:lnTo>
                    <a:lnTo>
                      <a:pt x="111" y="266"/>
                    </a:lnTo>
                    <a:lnTo>
                      <a:pt x="125" y="268"/>
                    </a:lnTo>
                    <a:lnTo>
                      <a:pt x="137" y="269"/>
                    </a:lnTo>
                    <a:lnTo>
                      <a:pt x="137" y="27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0" name="Freeform 136"/>
              <p:cNvSpPr/>
              <p:nvPr/>
            </p:nvSpPr>
            <p:spPr bwMode="auto">
              <a:xfrm>
                <a:off x="1941513" y="4322763"/>
                <a:ext cx="434975" cy="423863"/>
              </a:xfrm>
              <a:custGeom>
                <a:avLst/>
                <a:gdLst>
                  <a:gd name="T0" fmla="*/ 199 w 274"/>
                  <a:gd name="T1" fmla="*/ 18 h 267"/>
                  <a:gd name="T2" fmla="*/ 203 w 274"/>
                  <a:gd name="T3" fmla="*/ 37 h 267"/>
                  <a:gd name="T4" fmla="*/ 214 w 274"/>
                  <a:gd name="T5" fmla="*/ 35 h 267"/>
                  <a:gd name="T6" fmla="*/ 221 w 274"/>
                  <a:gd name="T7" fmla="*/ 43 h 267"/>
                  <a:gd name="T8" fmla="*/ 238 w 274"/>
                  <a:gd name="T9" fmla="*/ 56 h 267"/>
                  <a:gd name="T10" fmla="*/ 257 w 274"/>
                  <a:gd name="T11" fmla="*/ 80 h 267"/>
                  <a:gd name="T12" fmla="*/ 251 w 274"/>
                  <a:gd name="T13" fmla="*/ 91 h 267"/>
                  <a:gd name="T14" fmla="*/ 256 w 274"/>
                  <a:gd name="T15" fmla="*/ 93 h 267"/>
                  <a:gd name="T16" fmla="*/ 262 w 274"/>
                  <a:gd name="T17" fmla="*/ 85 h 267"/>
                  <a:gd name="T18" fmla="*/ 264 w 274"/>
                  <a:gd name="T19" fmla="*/ 93 h 267"/>
                  <a:gd name="T20" fmla="*/ 259 w 274"/>
                  <a:gd name="T21" fmla="*/ 110 h 267"/>
                  <a:gd name="T22" fmla="*/ 247 w 274"/>
                  <a:gd name="T23" fmla="*/ 112 h 267"/>
                  <a:gd name="T24" fmla="*/ 232 w 274"/>
                  <a:gd name="T25" fmla="*/ 127 h 267"/>
                  <a:gd name="T26" fmla="*/ 220 w 274"/>
                  <a:gd name="T27" fmla="*/ 141 h 267"/>
                  <a:gd name="T28" fmla="*/ 202 w 274"/>
                  <a:gd name="T29" fmla="*/ 154 h 267"/>
                  <a:gd name="T30" fmla="*/ 209 w 274"/>
                  <a:gd name="T31" fmla="*/ 183 h 267"/>
                  <a:gd name="T32" fmla="*/ 218 w 274"/>
                  <a:gd name="T33" fmla="*/ 214 h 267"/>
                  <a:gd name="T34" fmla="*/ 210 w 274"/>
                  <a:gd name="T35" fmla="*/ 237 h 267"/>
                  <a:gd name="T36" fmla="*/ 226 w 274"/>
                  <a:gd name="T37" fmla="*/ 228 h 267"/>
                  <a:gd name="T38" fmla="*/ 247 w 274"/>
                  <a:gd name="T39" fmla="*/ 192 h 267"/>
                  <a:gd name="T40" fmla="*/ 264 w 274"/>
                  <a:gd name="T41" fmla="*/ 141 h 267"/>
                  <a:gd name="T42" fmla="*/ 274 w 274"/>
                  <a:gd name="T43" fmla="*/ 115 h 267"/>
                  <a:gd name="T44" fmla="*/ 155 w 274"/>
                  <a:gd name="T45" fmla="*/ 267 h 267"/>
                  <a:gd name="T46" fmla="*/ 178 w 274"/>
                  <a:gd name="T47" fmla="*/ 246 h 267"/>
                  <a:gd name="T48" fmla="*/ 153 w 274"/>
                  <a:gd name="T49" fmla="*/ 245 h 267"/>
                  <a:gd name="T50" fmla="*/ 145 w 274"/>
                  <a:gd name="T51" fmla="*/ 252 h 267"/>
                  <a:gd name="T52" fmla="*/ 125 w 274"/>
                  <a:gd name="T53" fmla="*/ 248 h 267"/>
                  <a:gd name="T54" fmla="*/ 99 w 274"/>
                  <a:gd name="T55" fmla="*/ 249 h 267"/>
                  <a:gd name="T56" fmla="*/ 121 w 274"/>
                  <a:gd name="T57" fmla="*/ 267 h 267"/>
                  <a:gd name="T58" fmla="*/ 0 w 274"/>
                  <a:gd name="T59" fmla="*/ 129 h 267"/>
                  <a:gd name="T60" fmla="*/ 62 w 274"/>
                  <a:gd name="T61" fmla="*/ 26 h 267"/>
                  <a:gd name="T62" fmla="*/ 19 w 274"/>
                  <a:gd name="T63" fmla="*/ 87 h 267"/>
                  <a:gd name="T64" fmla="*/ 31 w 274"/>
                  <a:gd name="T65" fmla="*/ 84 h 267"/>
                  <a:gd name="T66" fmla="*/ 50 w 274"/>
                  <a:gd name="T67" fmla="*/ 91 h 267"/>
                  <a:gd name="T68" fmla="*/ 60 w 274"/>
                  <a:gd name="T69" fmla="*/ 88 h 267"/>
                  <a:gd name="T70" fmla="*/ 46 w 274"/>
                  <a:gd name="T71" fmla="*/ 106 h 267"/>
                  <a:gd name="T72" fmla="*/ 35 w 274"/>
                  <a:gd name="T73" fmla="*/ 122 h 267"/>
                  <a:gd name="T74" fmla="*/ 45 w 274"/>
                  <a:gd name="T75" fmla="*/ 157 h 267"/>
                  <a:gd name="T76" fmla="*/ 54 w 274"/>
                  <a:gd name="T77" fmla="*/ 180 h 267"/>
                  <a:gd name="T78" fmla="*/ 87 w 274"/>
                  <a:gd name="T79" fmla="*/ 210 h 267"/>
                  <a:gd name="T80" fmla="*/ 95 w 274"/>
                  <a:gd name="T81" fmla="*/ 188 h 267"/>
                  <a:gd name="T82" fmla="*/ 98 w 274"/>
                  <a:gd name="T83" fmla="*/ 169 h 267"/>
                  <a:gd name="T84" fmla="*/ 104 w 274"/>
                  <a:gd name="T85" fmla="*/ 137 h 267"/>
                  <a:gd name="T86" fmla="*/ 117 w 274"/>
                  <a:gd name="T87" fmla="*/ 122 h 267"/>
                  <a:gd name="T88" fmla="*/ 152 w 274"/>
                  <a:gd name="T89" fmla="*/ 125 h 267"/>
                  <a:gd name="T90" fmla="*/ 165 w 274"/>
                  <a:gd name="T91" fmla="*/ 106 h 267"/>
                  <a:gd name="T92" fmla="*/ 161 w 274"/>
                  <a:gd name="T93" fmla="*/ 81 h 267"/>
                  <a:gd name="T94" fmla="*/ 134 w 274"/>
                  <a:gd name="T95" fmla="*/ 58 h 267"/>
                  <a:gd name="T96" fmla="*/ 111 w 274"/>
                  <a:gd name="T97" fmla="*/ 57 h 267"/>
                  <a:gd name="T98" fmla="*/ 92 w 274"/>
                  <a:gd name="T99" fmla="*/ 68 h 267"/>
                  <a:gd name="T100" fmla="*/ 69 w 274"/>
                  <a:gd name="T101" fmla="*/ 64 h 267"/>
                  <a:gd name="T102" fmla="*/ 73 w 274"/>
                  <a:gd name="T103" fmla="*/ 56 h 267"/>
                  <a:gd name="T104" fmla="*/ 80 w 274"/>
                  <a:gd name="T105" fmla="*/ 45 h 267"/>
                  <a:gd name="T106" fmla="*/ 81 w 274"/>
                  <a:gd name="T107" fmla="*/ 38 h 267"/>
                  <a:gd name="T108" fmla="*/ 96 w 274"/>
                  <a:gd name="T109" fmla="*/ 49 h 267"/>
                  <a:gd name="T110" fmla="*/ 119 w 274"/>
                  <a:gd name="T111" fmla="*/ 47 h 267"/>
                  <a:gd name="T112" fmla="*/ 137 w 274"/>
                  <a:gd name="T113" fmla="*/ 45 h 267"/>
                  <a:gd name="T114" fmla="*/ 141 w 274"/>
                  <a:gd name="T115" fmla="*/ 28 h 267"/>
                  <a:gd name="T116" fmla="*/ 161 w 274"/>
                  <a:gd name="T117" fmla="*/ 22 h 267"/>
                  <a:gd name="T118" fmla="*/ 132 w 274"/>
                  <a:gd name="T119" fmla="*/ 8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74" h="267">
                    <a:moveTo>
                      <a:pt x="161" y="1"/>
                    </a:moveTo>
                    <a:lnTo>
                      <a:pt x="161" y="1"/>
                    </a:lnTo>
                    <a:lnTo>
                      <a:pt x="169" y="3"/>
                    </a:lnTo>
                    <a:lnTo>
                      <a:pt x="178" y="5"/>
                    </a:lnTo>
                    <a:lnTo>
                      <a:pt x="188" y="8"/>
                    </a:lnTo>
                    <a:lnTo>
                      <a:pt x="201" y="14"/>
                    </a:lnTo>
                    <a:lnTo>
                      <a:pt x="214" y="22"/>
                    </a:lnTo>
                    <a:lnTo>
                      <a:pt x="226" y="31"/>
                    </a:lnTo>
                    <a:lnTo>
                      <a:pt x="238" y="43"/>
                    </a:lnTo>
                    <a:lnTo>
                      <a:pt x="238" y="43"/>
                    </a:lnTo>
                    <a:lnTo>
                      <a:pt x="234" y="39"/>
                    </a:lnTo>
                    <a:lnTo>
                      <a:pt x="225" y="31"/>
                    </a:lnTo>
                    <a:lnTo>
                      <a:pt x="213" y="22"/>
                    </a:lnTo>
                    <a:lnTo>
                      <a:pt x="206" y="19"/>
                    </a:lnTo>
                    <a:lnTo>
                      <a:pt x="199" y="18"/>
                    </a:lnTo>
                    <a:lnTo>
                      <a:pt x="197" y="19"/>
                    </a:lnTo>
                    <a:lnTo>
                      <a:pt x="197" y="19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9" y="24"/>
                    </a:lnTo>
                    <a:lnTo>
                      <a:pt x="199" y="24"/>
                    </a:lnTo>
                    <a:lnTo>
                      <a:pt x="199" y="27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2" y="30"/>
                    </a:lnTo>
                    <a:lnTo>
                      <a:pt x="202" y="30"/>
                    </a:lnTo>
                    <a:lnTo>
                      <a:pt x="203" y="33"/>
                    </a:lnTo>
                    <a:lnTo>
                      <a:pt x="203" y="33"/>
                    </a:lnTo>
                    <a:lnTo>
                      <a:pt x="203" y="34"/>
                    </a:lnTo>
                    <a:lnTo>
                      <a:pt x="203" y="37"/>
                    </a:lnTo>
                    <a:lnTo>
                      <a:pt x="203" y="39"/>
                    </a:lnTo>
                    <a:lnTo>
                      <a:pt x="206" y="39"/>
                    </a:lnTo>
                    <a:lnTo>
                      <a:pt x="206" y="39"/>
                    </a:lnTo>
                    <a:lnTo>
                      <a:pt x="209" y="39"/>
                    </a:lnTo>
                    <a:lnTo>
                      <a:pt x="209" y="39"/>
                    </a:lnTo>
                    <a:lnTo>
                      <a:pt x="210" y="38"/>
                    </a:lnTo>
                    <a:lnTo>
                      <a:pt x="210" y="38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9" y="34"/>
                    </a:lnTo>
                    <a:lnTo>
                      <a:pt x="210" y="33"/>
                    </a:lnTo>
                    <a:lnTo>
                      <a:pt x="210" y="33"/>
                    </a:lnTo>
                    <a:lnTo>
                      <a:pt x="214" y="35"/>
                    </a:lnTo>
                    <a:lnTo>
                      <a:pt x="215" y="37"/>
                    </a:lnTo>
                    <a:lnTo>
                      <a:pt x="215" y="37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5" y="41"/>
                    </a:lnTo>
                    <a:lnTo>
                      <a:pt x="215" y="41"/>
                    </a:lnTo>
                    <a:lnTo>
                      <a:pt x="214" y="42"/>
                    </a:lnTo>
                    <a:lnTo>
                      <a:pt x="214" y="42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7" y="45"/>
                    </a:lnTo>
                    <a:lnTo>
                      <a:pt x="217" y="45"/>
                    </a:lnTo>
                    <a:lnTo>
                      <a:pt x="221" y="43"/>
                    </a:lnTo>
                    <a:lnTo>
                      <a:pt x="221" y="43"/>
                    </a:lnTo>
                    <a:lnTo>
                      <a:pt x="224" y="43"/>
                    </a:lnTo>
                    <a:lnTo>
                      <a:pt x="224" y="43"/>
                    </a:lnTo>
                    <a:lnTo>
                      <a:pt x="225" y="45"/>
                    </a:lnTo>
                    <a:lnTo>
                      <a:pt x="225" y="45"/>
                    </a:lnTo>
                    <a:lnTo>
                      <a:pt x="229" y="47"/>
                    </a:lnTo>
                    <a:lnTo>
                      <a:pt x="229" y="47"/>
                    </a:lnTo>
                    <a:lnTo>
                      <a:pt x="230" y="47"/>
                    </a:lnTo>
                    <a:lnTo>
                      <a:pt x="230" y="47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4" y="53"/>
                    </a:lnTo>
                    <a:lnTo>
                      <a:pt x="234" y="53"/>
                    </a:lnTo>
                    <a:lnTo>
                      <a:pt x="237" y="54"/>
                    </a:lnTo>
                    <a:lnTo>
                      <a:pt x="238" y="56"/>
                    </a:lnTo>
                    <a:lnTo>
                      <a:pt x="238" y="56"/>
                    </a:lnTo>
                    <a:lnTo>
                      <a:pt x="240" y="58"/>
                    </a:lnTo>
                    <a:lnTo>
                      <a:pt x="240" y="58"/>
                    </a:lnTo>
                    <a:lnTo>
                      <a:pt x="245" y="62"/>
                    </a:lnTo>
                    <a:lnTo>
                      <a:pt x="245" y="62"/>
                    </a:lnTo>
                    <a:lnTo>
                      <a:pt x="248" y="65"/>
                    </a:lnTo>
                    <a:lnTo>
                      <a:pt x="248" y="65"/>
                    </a:lnTo>
                    <a:lnTo>
                      <a:pt x="248" y="69"/>
                    </a:lnTo>
                    <a:lnTo>
                      <a:pt x="248" y="69"/>
                    </a:lnTo>
                    <a:lnTo>
                      <a:pt x="249" y="73"/>
                    </a:lnTo>
                    <a:lnTo>
                      <a:pt x="249" y="73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3" y="77"/>
                    </a:lnTo>
                    <a:lnTo>
                      <a:pt x="253" y="77"/>
                    </a:lnTo>
                    <a:lnTo>
                      <a:pt x="257" y="80"/>
                    </a:lnTo>
                    <a:lnTo>
                      <a:pt x="257" y="80"/>
                    </a:lnTo>
                    <a:lnTo>
                      <a:pt x="259" y="81"/>
                    </a:lnTo>
                    <a:lnTo>
                      <a:pt x="259" y="83"/>
                    </a:lnTo>
                    <a:lnTo>
                      <a:pt x="259" y="83"/>
                    </a:lnTo>
                    <a:lnTo>
                      <a:pt x="257" y="84"/>
                    </a:lnTo>
                    <a:lnTo>
                      <a:pt x="257" y="84"/>
                    </a:lnTo>
                    <a:lnTo>
                      <a:pt x="255" y="84"/>
                    </a:lnTo>
                    <a:lnTo>
                      <a:pt x="255" y="84"/>
                    </a:lnTo>
                    <a:lnTo>
                      <a:pt x="255" y="87"/>
                    </a:lnTo>
                    <a:lnTo>
                      <a:pt x="255" y="87"/>
                    </a:lnTo>
                    <a:lnTo>
                      <a:pt x="255" y="88"/>
                    </a:lnTo>
                    <a:lnTo>
                      <a:pt x="255" y="89"/>
                    </a:lnTo>
                    <a:lnTo>
                      <a:pt x="255" y="89"/>
                    </a:lnTo>
                    <a:lnTo>
                      <a:pt x="252" y="91"/>
                    </a:lnTo>
                    <a:lnTo>
                      <a:pt x="251" y="91"/>
                    </a:lnTo>
                    <a:lnTo>
                      <a:pt x="248" y="92"/>
                    </a:lnTo>
                    <a:lnTo>
                      <a:pt x="247" y="93"/>
                    </a:lnTo>
                    <a:lnTo>
                      <a:pt x="247" y="93"/>
                    </a:lnTo>
                    <a:lnTo>
                      <a:pt x="247" y="95"/>
                    </a:lnTo>
                    <a:lnTo>
                      <a:pt x="247" y="95"/>
                    </a:lnTo>
                    <a:lnTo>
                      <a:pt x="249" y="96"/>
                    </a:lnTo>
                    <a:lnTo>
                      <a:pt x="249" y="96"/>
                    </a:lnTo>
                    <a:lnTo>
                      <a:pt x="249" y="95"/>
                    </a:lnTo>
                    <a:lnTo>
                      <a:pt x="249" y="95"/>
                    </a:lnTo>
                    <a:lnTo>
                      <a:pt x="249" y="93"/>
                    </a:lnTo>
                    <a:lnTo>
                      <a:pt x="251" y="93"/>
                    </a:lnTo>
                    <a:lnTo>
                      <a:pt x="251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6" y="93"/>
                    </a:lnTo>
                    <a:lnTo>
                      <a:pt x="256" y="93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89"/>
                    </a:lnTo>
                    <a:lnTo>
                      <a:pt x="256" y="89"/>
                    </a:lnTo>
                    <a:lnTo>
                      <a:pt x="257" y="87"/>
                    </a:lnTo>
                    <a:lnTo>
                      <a:pt x="257" y="87"/>
                    </a:lnTo>
                    <a:lnTo>
                      <a:pt x="257" y="88"/>
                    </a:lnTo>
                    <a:lnTo>
                      <a:pt x="259" y="87"/>
                    </a:lnTo>
                    <a:lnTo>
                      <a:pt x="259" y="87"/>
                    </a:lnTo>
                    <a:lnTo>
                      <a:pt x="260" y="85"/>
                    </a:lnTo>
                    <a:lnTo>
                      <a:pt x="260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3"/>
                    </a:lnTo>
                    <a:lnTo>
                      <a:pt x="262" y="83"/>
                    </a:lnTo>
                    <a:lnTo>
                      <a:pt x="260" y="80"/>
                    </a:lnTo>
                    <a:lnTo>
                      <a:pt x="260" y="80"/>
                    </a:lnTo>
                    <a:lnTo>
                      <a:pt x="260" y="75"/>
                    </a:lnTo>
                    <a:lnTo>
                      <a:pt x="260" y="75"/>
                    </a:lnTo>
                    <a:lnTo>
                      <a:pt x="263" y="80"/>
                    </a:lnTo>
                    <a:lnTo>
                      <a:pt x="266" y="89"/>
                    </a:lnTo>
                    <a:lnTo>
                      <a:pt x="266" y="89"/>
                    </a:lnTo>
                    <a:lnTo>
                      <a:pt x="264" y="89"/>
                    </a:lnTo>
                    <a:lnTo>
                      <a:pt x="264" y="91"/>
                    </a:lnTo>
                    <a:lnTo>
                      <a:pt x="264" y="91"/>
                    </a:lnTo>
                    <a:lnTo>
                      <a:pt x="264" y="93"/>
                    </a:lnTo>
                    <a:lnTo>
                      <a:pt x="264" y="93"/>
                    </a:lnTo>
                    <a:lnTo>
                      <a:pt x="264" y="98"/>
                    </a:lnTo>
                    <a:lnTo>
                      <a:pt x="264" y="98"/>
                    </a:lnTo>
                    <a:lnTo>
                      <a:pt x="264" y="103"/>
                    </a:lnTo>
                    <a:lnTo>
                      <a:pt x="264" y="103"/>
                    </a:lnTo>
                    <a:lnTo>
                      <a:pt x="264" y="107"/>
                    </a:lnTo>
                    <a:lnTo>
                      <a:pt x="264" y="107"/>
                    </a:lnTo>
                    <a:lnTo>
                      <a:pt x="264" y="112"/>
                    </a:lnTo>
                    <a:lnTo>
                      <a:pt x="264" y="112"/>
                    </a:lnTo>
                    <a:lnTo>
                      <a:pt x="263" y="114"/>
                    </a:lnTo>
                    <a:lnTo>
                      <a:pt x="263" y="114"/>
                    </a:lnTo>
                    <a:lnTo>
                      <a:pt x="263" y="115"/>
                    </a:lnTo>
                    <a:lnTo>
                      <a:pt x="262" y="114"/>
                    </a:lnTo>
                    <a:lnTo>
                      <a:pt x="262" y="114"/>
                    </a:lnTo>
                    <a:lnTo>
                      <a:pt x="260" y="110"/>
                    </a:lnTo>
                    <a:lnTo>
                      <a:pt x="259" y="110"/>
                    </a:lnTo>
                    <a:lnTo>
                      <a:pt x="259" y="110"/>
                    </a:lnTo>
                    <a:lnTo>
                      <a:pt x="259" y="108"/>
                    </a:lnTo>
                    <a:lnTo>
                      <a:pt x="256" y="108"/>
                    </a:lnTo>
                    <a:lnTo>
                      <a:pt x="256" y="108"/>
                    </a:lnTo>
                    <a:lnTo>
                      <a:pt x="255" y="108"/>
                    </a:lnTo>
                    <a:lnTo>
                      <a:pt x="253" y="108"/>
                    </a:lnTo>
                    <a:lnTo>
                      <a:pt x="253" y="108"/>
                    </a:lnTo>
                    <a:lnTo>
                      <a:pt x="253" y="111"/>
                    </a:lnTo>
                    <a:lnTo>
                      <a:pt x="253" y="112"/>
                    </a:lnTo>
                    <a:lnTo>
                      <a:pt x="253" y="112"/>
                    </a:lnTo>
                    <a:lnTo>
                      <a:pt x="248" y="111"/>
                    </a:lnTo>
                    <a:lnTo>
                      <a:pt x="248" y="111"/>
                    </a:lnTo>
                    <a:lnTo>
                      <a:pt x="247" y="111"/>
                    </a:lnTo>
                    <a:lnTo>
                      <a:pt x="247" y="112"/>
                    </a:lnTo>
                    <a:lnTo>
                      <a:pt x="247" y="112"/>
                    </a:lnTo>
                    <a:lnTo>
                      <a:pt x="245" y="115"/>
                    </a:lnTo>
                    <a:lnTo>
                      <a:pt x="244" y="116"/>
                    </a:lnTo>
                    <a:lnTo>
                      <a:pt x="244" y="116"/>
                    </a:lnTo>
                    <a:lnTo>
                      <a:pt x="244" y="118"/>
                    </a:lnTo>
                    <a:lnTo>
                      <a:pt x="243" y="121"/>
                    </a:lnTo>
                    <a:lnTo>
                      <a:pt x="243" y="121"/>
                    </a:lnTo>
                    <a:lnTo>
                      <a:pt x="241" y="122"/>
                    </a:lnTo>
                    <a:lnTo>
                      <a:pt x="238" y="122"/>
                    </a:lnTo>
                    <a:lnTo>
                      <a:pt x="238" y="122"/>
                    </a:lnTo>
                    <a:lnTo>
                      <a:pt x="234" y="123"/>
                    </a:lnTo>
                    <a:lnTo>
                      <a:pt x="234" y="123"/>
                    </a:lnTo>
                    <a:lnTo>
                      <a:pt x="234" y="125"/>
                    </a:lnTo>
                    <a:lnTo>
                      <a:pt x="233" y="126"/>
                    </a:lnTo>
                    <a:lnTo>
                      <a:pt x="233" y="126"/>
                    </a:lnTo>
                    <a:lnTo>
                      <a:pt x="232" y="127"/>
                    </a:lnTo>
                    <a:lnTo>
                      <a:pt x="230" y="129"/>
                    </a:lnTo>
                    <a:lnTo>
                      <a:pt x="230" y="129"/>
                    </a:lnTo>
                    <a:lnTo>
                      <a:pt x="230" y="133"/>
                    </a:lnTo>
                    <a:lnTo>
                      <a:pt x="230" y="133"/>
                    </a:lnTo>
                    <a:lnTo>
                      <a:pt x="230" y="134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8"/>
                    </a:lnTo>
                    <a:lnTo>
                      <a:pt x="225" y="139"/>
                    </a:lnTo>
                    <a:lnTo>
                      <a:pt x="225" y="139"/>
                    </a:lnTo>
                    <a:lnTo>
                      <a:pt x="220" y="141"/>
                    </a:lnTo>
                    <a:lnTo>
                      <a:pt x="220" y="141"/>
                    </a:lnTo>
                    <a:lnTo>
                      <a:pt x="220" y="142"/>
                    </a:lnTo>
                    <a:lnTo>
                      <a:pt x="220" y="144"/>
                    </a:lnTo>
                    <a:lnTo>
                      <a:pt x="218" y="144"/>
                    </a:lnTo>
                    <a:lnTo>
                      <a:pt x="218" y="144"/>
                    </a:lnTo>
                    <a:lnTo>
                      <a:pt x="215" y="144"/>
                    </a:lnTo>
                    <a:lnTo>
                      <a:pt x="213" y="144"/>
                    </a:lnTo>
                    <a:lnTo>
                      <a:pt x="213" y="144"/>
                    </a:lnTo>
                    <a:lnTo>
                      <a:pt x="211" y="145"/>
                    </a:lnTo>
                    <a:lnTo>
                      <a:pt x="209" y="148"/>
                    </a:lnTo>
                    <a:lnTo>
                      <a:pt x="209" y="148"/>
                    </a:lnTo>
                    <a:lnTo>
                      <a:pt x="203" y="152"/>
                    </a:lnTo>
                    <a:lnTo>
                      <a:pt x="203" y="152"/>
                    </a:lnTo>
                    <a:lnTo>
                      <a:pt x="202" y="152"/>
                    </a:lnTo>
                    <a:lnTo>
                      <a:pt x="202" y="154"/>
                    </a:lnTo>
                    <a:lnTo>
                      <a:pt x="202" y="154"/>
                    </a:lnTo>
                    <a:lnTo>
                      <a:pt x="202" y="157"/>
                    </a:lnTo>
                    <a:lnTo>
                      <a:pt x="203" y="158"/>
                    </a:lnTo>
                    <a:lnTo>
                      <a:pt x="203" y="158"/>
                    </a:lnTo>
                    <a:lnTo>
                      <a:pt x="207" y="164"/>
                    </a:lnTo>
                    <a:lnTo>
                      <a:pt x="207" y="164"/>
                    </a:lnTo>
                    <a:lnTo>
                      <a:pt x="209" y="167"/>
                    </a:lnTo>
                    <a:lnTo>
                      <a:pt x="207" y="169"/>
                    </a:lnTo>
                    <a:lnTo>
                      <a:pt x="207" y="169"/>
                    </a:lnTo>
                    <a:lnTo>
                      <a:pt x="206" y="173"/>
                    </a:lnTo>
                    <a:lnTo>
                      <a:pt x="206" y="173"/>
                    </a:lnTo>
                    <a:lnTo>
                      <a:pt x="206" y="176"/>
                    </a:lnTo>
                    <a:lnTo>
                      <a:pt x="206" y="179"/>
                    </a:lnTo>
                    <a:lnTo>
                      <a:pt x="206" y="179"/>
                    </a:lnTo>
                    <a:lnTo>
                      <a:pt x="209" y="183"/>
                    </a:lnTo>
                    <a:lnTo>
                      <a:pt x="209" y="183"/>
                    </a:lnTo>
                    <a:lnTo>
                      <a:pt x="207" y="184"/>
                    </a:lnTo>
                    <a:lnTo>
                      <a:pt x="207" y="186"/>
                    </a:lnTo>
                    <a:lnTo>
                      <a:pt x="207" y="187"/>
                    </a:lnTo>
                    <a:lnTo>
                      <a:pt x="207" y="187"/>
                    </a:lnTo>
                    <a:lnTo>
                      <a:pt x="213" y="191"/>
                    </a:lnTo>
                    <a:lnTo>
                      <a:pt x="213" y="191"/>
                    </a:lnTo>
                    <a:lnTo>
                      <a:pt x="217" y="194"/>
                    </a:lnTo>
                    <a:lnTo>
                      <a:pt x="217" y="194"/>
                    </a:lnTo>
                    <a:lnTo>
                      <a:pt x="217" y="199"/>
                    </a:lnTo>
                    <a:lnTo>
                      <a:pt x="217" y="199"/>
                    </a:lnTo>
                    <a:lnTo>
                      <a:pt x="220" y="204"/>
                    </a:lnTo>
                    <a:lnTo>
                      <a:pt x="221" y="209"/>
                    </a:lnTo>
                    <a:lnTo>
                      <a:pt x="220" y="211"/>
                    </a:lnTo>
                    <a:lnTo>
                      <a:pt x="220" y="211"/>
                    </a:lnTo>
                    <a:lnTo>
                      <a:pt x="218" y="214"/>
                    </a:lnTo>
                    <a:lnTo>
                      <a:pt x="218" y="215"/>
                    </a:lnTo>
                    <a:lnTo>
                      <a:pt x="218" y="215"/>
                    </a:lnTo>
                    <a:lnTo>
                      <a:pt x="220" y="218"/>
                    </a:lnTo>
                    <a:lnTo>
                      <a:pt x="220" y="218"/>
                    </a:lnTo>
                    <a:lnTo>
                      <a:pt x="222" y="219"/>
                    </a:lnTo>
                    <a:lnTo>
                      <a:pt x="222" y="219"/>
                    </a:lnTo>
                    <a:lnTo>
                      <a:pt x="222" y="221"/>
                    </a:lnTo>
                    <a:lnTo>
                      <a:pt x="222" y="221"/>
                    </a:lnTo>
                    <a:lnTo>
                      <a:pt x="218" y="226"/>
                    </a:lnTo>
                    <a:lnTo>
                      <a:pt x="218" y="226"/>
                    </a:lnTo>
                    <a:lnTo>
                      <a:pt x="217" y="230"/>
                    </a:lnTo>
                    <a:lnTo>
                      <a:pt x="217" y="230"/>
                    </a:lnTo>
                    <a:lnTo>
                      <a:pt x="213" y="236"/>
                    </a:lnTo>
                    <a:lnTo>
                      <a:pt x="213" y="236"/>
                    </a:lnTo>
                    <a:lnTo>
                      <a:pt x="210" y="237"/>
                    </a:lnTo>
                    <a:lnTo>
                      <a:pt x="210" y="238"/>
                    </a:lnTo>
                    <a:lnTo>
                      <a:pt x="210" y="238"/>
                    </a:lnTo>
                    <a:lnTo>
                      <a:pt x="209" y="241"/>
                    </a:lnTo>
                    <a:lnTo>
                      <a:pt x="209" y="242"/>
                    </a:lnTo>
                    <a:lnTo>
                      <a:pt x="210" y="241"/>
                    </a:lnTo>
                    <a:lnTo>
                      <a:pt x="210" y="241"/>
                    </a:lnTo>
                    <a:lnTo>
                      <a:pt x="215" y="237"/>
                    </a:lnTo>
                    <a:lnTo>
                      <a:pt x="215" y="237"/>
                    </a:lnTo>
                    <a:lnTo>
                      <a:pt x="221" y="234"/>
                    </a:lnTo>
                    <a:lnTo>
                      <a:pt x="224" y="232"/>
                    </a:lnTo>
                    <a:lnTo>
                      <a:pt x="224" y="232"/>
                    </a:lnTo>
                    <a:lnTo>
                      <a:pt x="225" y="232"/>
                    </a:lnTo>
                    <a:lnTo>
                      <a:pt x="225" y="233"/>
                    </a:lnTo>
                    <a:lnTo>
                      <a:pt x="226" y="228"/>
                    </a:lnTo>
                    <a:lnTo>
                      <a:pt x="226" y="228"/>
                    </a:lnTo>
                    <a:lnTo>
                      <a:pt x="230" y="219"/>
                    </a:lnTo>
                    <a:lnTo>
                      <a:pt x="233" y="217"/>
                    </a:lnTo>
                    <a:lnTo>
                      <a:pt x="233" y="217"/>
                    </a:lnTo>
                    <a:lnTo>
                      <a:pt x="236" y="211"/>
                    </a:lnTo>
                    <a:lnTo>
                      <a:pt x="236" y="211"/>
                    </a:lnTo>
                    <a:lnTo>
                      <a:pt x="238" y="206"/>
                    </a:lnTo>
                    <a:lnTo>
                      <a:pt x="238" y="206"/>
                    </a:lnTo>
                    <a:lnTo>
                      <a:pt x="240" y="204"/>
                    </a:lnTo>
                    <a:lnTo>
                      <a:pt x="241" y="204"/>
                    </a:lnTo>
                    <a:lnTo>
                      <a:pt x="243" y="204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4" y="196"/>
                    </a:lnTo>
                    <a:lnTo>
                      <a:pt x="247" y="192"/>
                    </a:lnTo>
                    <a:lnTo>
                      <a:pt x="247" y="192"/>
                    </a:lnTo>
                    <a:lnTo>
                      <a:pt x="247" y="188"/>
                    </a:lnTo>
                    <a:lnTo>
                      <a:pt x="247" y="186"/>
                    </a:lnTo>
                    <a:lnTo>
                      <a:pt x="247" y="184"/>
                    </a:lnTo>
                    <a:lnTo>
                      <a:pt x="248" y="181"/>
                    </a:lnTo>
                    <a:lnTo>
                      <a:pt x="248" y="181"/>
                    </a:lnTo>
                    <a:lnTo>
                      <a:pt x="252" y="179"/>
                    </a:lnTo>
                    <a:lnTo>
                      <a:pt x="253" y="177"/>
                    </a:lnTo>
                    <a:lnTo>
                      <a:pt x="253" y="177"/>
                    </a:lnTo>
                    <a:lnTo>
                      <a:pt x="256" y="172"/>
                    </a:lnTo>
                    <a:lnTo>
                      <a:pt x="256" y="172"/>
                    </a:lnTo>
                    <a:lnTo>
                      <a:pt x="262" y="164"/>
                    </a:lnTo>
                    <a:lnTo>
                      <a:pt x="263" y="160"/>
                    </a:lnTo>
                    <a:lnTo>
                      <a:pt x="264" y="153"/>
                    </a:lnTo>
                    <a:lnTo>
                      <a:pt x="264" y="153"/>
                    </a:lnTo>
                    <a:lnTo>
                      <a:pt x="264" y="141"/>
                    </a:lnTo>
                    <a:lnTo>
                      <a:pt x="264" y="141"/>
                    </a:lnTo>
                    <a:lnTo>
                      <a:pt x="266" y="138"/>
                    </a:lnTo>
                    <a:lnTo>
                      <a:pt x="267" y="135"/>
                    </a:lnTo>
                    <a:lnTo>
                      <a:pt x="267" y="131"/>
                    </a:lnTo>
                    <a:lnTo>
                      <a:pt x="267" y="131"/>
                    </a:lnTo>
                    <a:lnTo>
                      <a:pt x="266" y="127"/>
                    </a:lnTo>
                    <a:lnTo>
                      <a:pt x="266" y="126"/>
                    </a:lnTo>
                    <a:lnTo>
                      <a:pt x="266" y="126"/>
                    </a:lnTo>
                    <a:lnTo>
                      <a:pt x="267" y="123"/>
                    </a:lnTo>
                    <a:lnTo>
                      <a:pt x="268" y="122"/>
                    </a:lnTo>
                    <a:lnTo>
                      <a:pt x="268" y="122"/>
                    </a:lnTo>
                    <a:lnTo>
                      <a:pt x="271" y="118"/>
                    </a:lnTo>
                    <a:lnTo>
                      <a:pt x="271" y="118"/>
                    </a:lnTo>
                    <a:lnTo>
                      <a:pt x="272" y="114"/>
                    </a:lnTo>
                    <a:lnTo>
                      <a:pt x="274" y="115"/>
                    </a:lnTo>
                    <a:lnTo>
                      <a:pt x="274" y="115"/>
                    </a:lnTo>
                    <a:lnTo>
                      <a:pt x="274" y="121"/>
                    </a:lnTo>
                    <a:lnTo>
                      <a:pt x="274" y="135"/>
                    </a:lnTo>
                    <a:lnTo>
                      <a:pt x="270" y="157"/>
                    </a:lnTo>
                    <a:lnTo>
                      <a:pt x="267" y="171"/>
                    </a:lnTo>
                    <a:lnTo>
                      <a:pt x="263" y="183"/>
                    </a:lnTo>
                    <a:lnTo>
                      <a:pt x="257" y="196"/>
                    </a:lnTo>
                    <a:lnTo>
                      <a:pt x="249" y="210"/>
                    </a:lnTo>
                    <a:lnTo>
                      <a:pt x="240" y="223"/>
                    </a:lnTo>
                    <a:lnTo>
                      <a:pt x="229" y="234"/>
                    </a:lnTo>
                    <a:lnTo>
                      <a:pt x="214" y="245"/>
                    </a:lnTo>
                    <a:lnTo>
                      <a:pt x="198" y="255"/>
                    </a:lnTo>
                    <a:lnTo>
                      <a:pt x="178" y="261"/>
                    </a:lnTo>
                    <a:lnTo>
                      <a:pt x="155" y="267"/>
                    </a:lnTo>
                    <a:lnTo>
                      <a:pt x="155" y="267"/>
                    </a:lnTo>
                    <a:lnTo>
                      <a:pt x="169" y="263"/>
                    </a:lnTo>
                    <a:lnTo>
                      <a:pt x="182" y="259"/>
                    </a:lnTo>
                    <a:lnTo>
                      <a:pt x="186" y="256"/>
                    </a:lnTo>
                    <a:lnTo>
                      <a:pt x="187" y="255"/>
                    </a:lnTo>
                    <a:lnTo>
                      <a:pt x="187" y="255"/>
                    </a:lnTo>
                    <a:lnTo>
                      <a:pt x="187" y="252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4" y="249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78" y="245"/>
                    </a:lnTo>
                    <a:lnTo>
                      <a:pt x="178" y="246"/>
                    </a:lnTo>
                    <a:lnTo>
                      <a:pt x="178" y="246"/>
                    </a:lnTo>
                    <a:lnTo>
                      <a:pt x="173" y="246"/>
                    </a:lnTo>
                    <a:lnTo>
                      <a:pt x="173" y="246"/>
                    </a:lnTo>
                    <a:lnTo>
                      <a:pt x="168" y="246"/>
                    </a:lnTo>
                    <a:lnTo>
                      <a:pt x="165" y="245"/>
                    </a:lnTo>
                    <a:lnTo>
                      <a:pt x="165" y="245"/>
                    </a:lnTo>
                    <a:lnTo>
                      <a:pt x="161" y="242"/>
                    </a:lnTo>
                    <a:lnTo>
                      <a:pt x="160" y="241"/>
                    </a:lnTo>
                    <a:lnTo>
                      <a:pt x="159" y="242"/>
                    </a:lnTo>
                    <a:lnTo>
                      <a:pt x="159" y="242"/>
                    </a:lnTo>
                    <a:lnTo>
                      <a:pt x="159" y="244"/>
                    </a:lnTo>
                    <a:lnTo>
                      <a:pt x="159" y="244"/>
                    </a:lnTo>
                    <a:lnTo>
                      <a:pt x="157" y="245"/>
                    </a:lnTo>
                    <a:lnTo>
                      <a:pt x="157" y="245"/>
                    </a:lnTo>
                    <a:lnTo>
                      <a:pt x="156" y="245"/>
                    </a:lnTo>
                    <a:lnTo>
                      <a:pt x="153" y="245"/>
                    </a:lnTo>
                    <a:lnTo>
                      <a:pt x="149" y="245"/>
                    </a:lnTo>
                    <a:lnTo>
                      <a:pt x="149" y="245"/>
                    </a:lnTo>
                    <a:lnTo>
                      <a:pt x="145" y="245"/>
                    </a:lnTo>
                    <a:lnTo>
                      <a:pt x="140" y="244"/>
                    </a:lnTo>
                    <a:lnTo>
                      <a:pt x="140" y="244"/>
                    </a:lnTo>
                    <a:lnTo>
                      <a:pt x="138" y="242"/>
                    </a:lnTo>
                    <a:lnTo>
                      <a:pt x="137" y="242"/>
                    </a:lnTo>
                    <a:lnTo>
                      <a:pt x="137" y="242"/>
                    </a:lnTo>
                    <a:lnTo>
                      <a:pt x="136" y="244"/>
                    </a:lnTo>
                    <a:lnTo>
                      <a:pt x="134" y="245"/>
                    </a:lnTo>
                    <a:lnTo>
                      <a:pt x="140" y="248"/>
                    </a:lnTo>
                    <a:lnTo>
                      <a:pt x="144" y="251"/>
                    </a:lnTo>
                    <a:lnTo>
                      <a:pt x="144" y="251"/>
                    </a:lnTo>
                    <a:lnTo>
                      <a:pt x="145" y="252"/>
                    </a:lnTo>
                    <a:lnTo>
                      <a:pt x="145" y="252"/>
                    </a:lnTo>
                    <a:lnTo>
                      <a:pt x="145" y="253"/>
                    </a:lnTo>
                    <a:lnTo>
                      <a:pt x="145" y="253"/>
                    </a:lnTo>
                    <a:lnTo>
                      <a:pt x="142" y="253"/>
                    </a:lnTo>
                    <a:lnTo>
                      <a:pt x="140" y="253"/>
                    </a:lnTo>
                    <a:lnTo>
                      <a:pt x="140" y="253"/>
                    </a:lnTo>
                    <a:lnTo>
                      <a:pt x="134" y="256"/>
                    </a:lnTo>
                    <a:lnTo>
                      <a:pt x="133" y="256"/>
                    </a:lnTo>
                    <a:lnTo>
                      <a:pt x="130" y="256"/>
                    </a:lnTo>
                    <a:lnTo>
                      <a:pt x="130" y="256"/>
                    </a:lnTo>
                    <a:lnTo>
                      <a:pt x="127" y="251"/>
                    </a:lnTo>
                    <a:lnTo>
                      <a:pt x="127" y="251"/>
                    </a:lnTo>
                    <a:lnTo>
                      <a:pt x="127" y="249"/>
                    </a:lnTo>
                    <a:lnTo>
                      <a:pt x="126" y="248"/>
                    </a:lnTo>
                    <a:lnTo>
                      <a:pt x="125" y="248"/>
                    </a:lnTo>
                    <a:lnTo>
                      <a:pt x="125" y="248"/>
                    </a:lnTo>
                    <a:lnTo>
                      <a:pt x="121" y="248"/>
                    </a:lnTo>
                    <a:lnTo>
                      <a:pt x="123" y="252"/>
                    </a:lnTo>
                    <a:lnTo>
                      <a:pt x="123" y="252"/>
                    </a:lnTo>
                    <a:lnTo>
                      <a:pt x="118" y="252"/>
                    </a:lnTo>
                    <a:lnTo>
                      <a:pt x="118" y="252"/>
                    </a:lnTo>
                    <a:lnTo>
                      <a:pt x="115" y="253"/>
                    </a:lnTo>
                    <a:lnTo>
                      <a:pt x="115" y="253"/>
                    </a:lnTo>
                    <a:lnTo>
                      <a:pt x="114" y="252"/>
                    </a:lnTo>
                    <a:lnTo>
                      <a:pt x="114" y="252"/>
                    </a:lnTo>
                    <a:lnTo>
                      <a:pt x="111" y="251"/>
                    </a:lnTo>
                    <a:lnTo>
                      <a:pt x="108" y="251"/>
                    </a:lnTo>
                    <a:lnTo>
                      <a:pt x="108" y="251"/>
                    </a:lnTo>
                    <a:lnTo>
                      <a:pt x="102" y="249"/>
                    </a:lnTo>
                    <a:lnTo>
                      <a:pt x="102" y="249"/>
                    </a:lnTo>
                    <a:lnTo>
                      <a:pt x="99" y="249"/>
                    </a:lnTo>
                    <a:lnTo>
                      <a:pt x="99" y="249"/>
                    </a:lnTo>
                    <a:lnTo>
                      <a:pt x="95" y="252"/>
                    </a:lnTo>
                    <a:lnTo>
                      <a:pt x="92" y="252"/>
                    </a:lnTo>
                    <a:lnTo>
                      <a:pt x="92" y="252"/>
                    </a:lnTo>
                    <a:lnTo>
                      <a:pt x="88" y="252"/>
                    </a:lnTo>
                    <a:lnTo>
                      <a:pt x="85" y="252"/>
                    </a:lnTo>
                    <a:lnTo>
                      <a:pt x="85" y="252"/>
                    </a:lnTo>
                    <a:lnTo>
                      <a:pt x="88" y="255"/>
                    </a:lnTo>
                    <a:lnTo>
                      <a:pt x="98" y="259"/>
                    </a:lnTo>
                    <a:lnTo>
                      <a:pt x="104" y="261"/>
                    </a:lnTo>
                    <a:lnTo>
                      <a:pt x="113" y="264"/>
                    </a:lnTo>
                    <a:lnTo>
                      <a:pt x="122" y="265"/>
                    </a:lnTo>
                    <a:lnTo>
                      <a:pt x="133" y="267"/>
                    </a:lnTo>
                    <a:lnTo>
                      <a:pt x="133" y="267"/>
                    </a:lnTo>
                    <a:lnTo>
                      <a:pt x="121" y="267"/>
                    </a:lnTo>
                    <a:lnTo>
                      <a:pt x="108" y="264"/>
                    </a:lnTo>
                    <a:lnTo>
                      <a:pt x="92" y="260"/>
                    </a:lnTo>
                    <a:lnTo>
                      <a:pt x="73" y="252"/>
                    </a:lnTo>
                    <a:lnTo>
                      <a:pt x="64" y="246"/>
                    </a:lnTo>
                    <a:lnTo>
                      <a:pt x="54" y="240"/>
                    </a:lnTo>
                    <a:lnTo>
                      <a:pt x="45" y="232"/>
                    </a:lnTo>
                    <a:lnTo>
                      <a:pt x="35" y="222"/>
                    </a:lnTo>
                    <a:lnTo>
                      <a:pt x="27" y="211"/>
                    </a:lnTo>
                    <a:lnTo>
                      <a:pt x="19" y="199"/>
                    </a:lnTo>
                    <a:lnTo>
                      <a:pt x="19" y="199"/>
                    </a:lnTo>
                    <a:lnTo>
                      <a:pt x="12" y="186"/>
                    </a:lnTo>
                    <a:lnTo>
                      <a:pt x="7" y="172"/>
                    </a:lnTo>
                    <a:lnTo>
                      <a:pt x="3" y="157"/>
                    </a:lnTo>
                    <a:lnTo>
                      <a:pt x="2" y="142"/>
                    </a:lnTo>
                    <a:lnTo>
                      <a:pt x="0" y="129"/>
                    </a:lnTo>
                    <a:lnTo>
                      <a:pt x="2" y="114"/>
                    </a:lnTo>
                    <a:lnTo>
                      <a:pt x="4" y="100"/>
                    </a:lnTo>
                    <a:lnTo>
                      <a:pt x="10" y="87"/>
                    </a:lnTo>
                    <a:lnTo>
                      <a:pt x="15" y="73"/>
                    </a:lnTo>
                    <a:lnTo>
                      <a:pt x="23" y="61"/>
                    </a:lnTo>
                    <a:lnTo>
                      <a:pt x="31" y="49"/>
                    </a:lnTo>
                    <a:lnTo>
                      <a:pt x="42" y="38"/>
                    </a:lnTo>
                    <a:lnTo>
                      <a:pt x="54" y="28"/>
                    </a:lnTo>
                    <a:lnTo>
                      <a:pt x="68" y="19"/>
                    </a:lnTo>
                    <a:lnTo>
                      <a:pt x="84" y="11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90" y="10"/>
                    </a:lnTo>
                    <a:lnTo>
                      <a:pt x="77" y="16"/>
                    </a:lnTo>
                    <a:lnTo>
                      <a:pt x="62" y="26"/>
                    </a:lnTo>
                    <a:lnTo>
                      <a:pt x="48" y="38"/>
                    </a:lnTo>
                    <a:lnTo>
                      <a:pt x="41" y="46"/>
                    </a:lnTo>
                    <a:lnTo>
                      <a:pt x="33" y="54"/>
                    </a:lnTo>
                    <a:lnTo>
                      <a:pt x="27" y="64"/>
                    </a:lnTo>
                    <a:lnTo>
                      <a:pt x="20" y="75"/>
                    </a:lnTo>
                    <a:lnTo>
                      <a:pt x="15" y="85"/>
                    </a:lnTo>
                    <a:lnTo>
                      <a:pt x="11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4" y="98"/>
                    </a:lnTo>
                    <a:lnTo>
                      <a:pt x="15" y="95"/>
                    </a:lnTo>
                    <a:lnTo>
                      <a:pt x="15" y="95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9" y="87"/>
                    </a:lnTo>
                    <a:lnTo>
                      <a:pt x="19" y="87"/>
                    </a:lnTo>
                    <a:lnTo>
                      <a:pt x="23" y="84"/>
                    </a:lnTo>
                    <a:lnTo>
                      <a:pt x="23" y="84"/>
                    </a:lnTo>
                    <a:lnTo>
                      <a:pt x="26" y="77"/>
                    </a:lnTo>
                    <a:lnTo>
                      <a:pt x="26" y="77"/>
                    </a:lnTo>
                    <a:lnTo>
                      <a:pt x="29" y="76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31" y="84"/>
                    </a:lnTo>
                    <a:lnTo>
                      <a:pt x="31" y="84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0" y="95"/>
                    </a:lnTo>
                    <a:lnTo>
                      <a:pt x="30" y="95"/>
                    </a:lnTo>
                    <a:lnTo>
                      <a:pt x="31" y="98"/>
                    </a:lnTo>
                    <a:lnTo>
                      <a:pt x="33" y="99"/>
                    </a:lnTo>
                    <a:lnTo>
                      <a:pt x="33" y="99"/>
                    </a:lnTo>
                    <a:lnTo>
                      <a:pt x="41" y="102"/>
                    </a:lnTo>
                    <a:lnTo>
                      <a:pt x="41" y="102"/>
                    </a:lnTo>
                    <a:lnTo>
                      <a:pt x="45" y="96"/>
                    </a:lnTo>
                    <a:lnTo>
                      <a:pt x="45" y="96"/>
                    </a:lnTo>
                    <a:lnTo>
                      <a:pt x="48" y="95"/>
                    </a:lnTo>
                    <a:lnTo>
                      <a:pt x="50" y="93"/>
                    </a:lnTo>
                    <a:lnTo>
                      <a:pt x="50" y="93"/>
                    </a:lnTo>
                    <a:lnTo>
                      <a:pt x="50" y="91"/>
                    </a:lnTo>
                    <a:lnTo>
                      <a:pt x="50" y="89"/>
                    </a:lnTo>
                    <a:lnTo>
                      <a:pt x="52" y="88"/>
                    </a:lnTo>
                    <a:lnTo>
                      <a:pt x="52" y="88"/>
                    </a:lnTo>
                    <a:lnTo>
                      <a:pt x="53" y="85"/>
                    </a:lnTo>
                    <a:lnTo>
                      <a:pt x="54" y="84"/>
                    </a:lnTo>
                    <a:lnTo>
                      <a:pt x="54" y="84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8" y="81"/>
                    </a:lnTo>
                    <a:lnTo>
                      <a:pt x="60" y="81"/>
                    </a:lnTo>
                    <a:lnTo>
                      <a:pt x="60" y="83"/>
                    </a:lnTo>
                    <a:lnTo>
                      <a:pt x="60" y="83"/>
                    </a:lnTo>
                    <a:lnTo>
                      <a:pt x="60" y="85"/>
                    </a:lnTo>
                    <a:lnTo>
                      <a:pt x="60" y="87"/>
                    </a:lnTo>
                    <a:lnTo>
                      <a:pt x="60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57" y="89"/>
                    </a:lnTo>
                    <a:lnTo>
                      <a:pt x="56" y="91"/>
                    </a:lnTo>
                    <a:lnTo>
                      <a:pt x="56" y="91"/>
                    </a:lnTo>
                    <a:lnTo>
                      <a:pt x="53" y="96"/>
                    </a:lnTo>
                    <a:lnTo>
                      <a:pt x="53" y="96"/>
                    </a:lnTo>
                    <a:lnTo>
                      <a:pt x="52" y="99"/>
                    </a:lnTo>
                    <a:lnTo>
                      <a:pt x="50" y="102"/>
                    </a:lnTo>
                    <a:lnTo>
                      <a:pt x="50" y="102"/>
                    </a:lnTo>
                    <a:lnTo>
                      <a:pt x="48" y="102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6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3" y="108"/>
                    </a:lnTo>
                    <a:lnTo>
                      <a:pt x="42" y="108"/>
                    </a:lnTo>
                    <a:lnTo>
                      <a:pt x="42" y="108"/>
                    </a:lnTo>
                    <a:lnTo>
                      <a:pt x="39" y="108"/>
                    </a:lnTo>
                    <a:lnTo>
                      <a:pt x="39" y="108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3" y="108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33" y="116"/>
                    </a:lnTo>
                    <a:lnTo>
                      <a:pt x="35" y="122"/>
                    </a:lnTo>
                    <a:lnTo>
                      <a:pt x="35" y="122"/>
                    </a:lnTo>
                    <a:lnTo>
                      <a:pt x="35" y="127"/>
                    </a:lnTo>
                    <a:lnTo>
                      <a:pt x="35" y="130"/>
                    </a:lnTo>
                    <a:lnTo>
                      <a:pt x="37" y="131"/>
                    </a:lnTo>
                    <a:lnTo>
                      <a:pt x="37" y="131"/>
                    </a:lnTo>
                    <a:lnTo>
                      <a:pt x="39" y="134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42" y="139"/>
                    </a:lnTo>
                    <a:lnTo>
                      <a:pt x="42" y="144"/>
                    </a:lnTo>
                    <a:lnTo>
                      <a:pt x="45" y="146"/>
                    </a:lnTo>
                    <a:lnTo>
                      <a:pt x="45" y="146"/>
                    </a:lnTo>
                    <a:lnTo>
                      <a:pt x="45" y="153"/>
                    </a:lnTo>
                    <a:lnTo>
                      <a:pt x="45" y="153"/>
                    </a:lnTo>
                    <a:lnTo>
                      <a:pt x="45" y="157"/>
                    </a:lnTo>
                    <a:lnTo>
                      <a:pt x="45" y="161"/>
                    </a:lnTo>
                    <a:lnTo>
                      <a:pt x="45" y="161"/>
                    </a:lnTo>
                    <a:lnTo>
                      <a:pt x="48" y="165"/>
                    </a:lnTo>
                    <a:lnTo>
                      <a:pt x="49" y="167"/>
                    </a:lnTo>
                    <a:lnTo>
                      <a:pt x="49" y="167"/>
                    </a:lnTo>
                    <a:lnTo>
                      <a:pt x="46" y="169"/>
                    </a:lnTo>
                    <a:lnTo>
                      <a:pt x="46" y="171"/>
                    </a:lnTo>
                    <a:lnTo>
                      <a:pt x="46" y="172"/>
                    </a:lnTo>
                    <a:lnTo>
                      <a:pt x="46" y="172"/>
                    </a:lnTo>
                    <a:lnTo>
                      <a:pt x="50" y="175"/>
                    </a:lnTo>
                    <a:lnTo>
                      <a:pt x="52" y="177"/>
                    </a:lnTo>
                    <a:lnTo>
                      <a:pt x="52" y="177"/>
                    </a:lnTo>
                    <a:lnTo>
                      <a:pt x="53" y="179"/>
                    </a:lnTo>
                    <a:lnTo>
                      <a:pt x="54" y="180"/>
                    </a:lnTo>
                    <a:lnTo>
                      <a:pt x="54" y="180"/>
                    </a:lnTo>
                    <a:lnTo>
                      <a:pt x="57" y="180"/>
                    </a:lnTo>
                    <a:lnTo>
                      <a:pt x="58" y="181"/>
                    </a:lnTo>
                    <a:lnTo>
                      <a:pt x="58" y="181"/>
                    </a:lnTo>
                    <a:lnTo>
                      <a:pt x="58" y="187"/>
                    </a:lnTo>
                    <a:lnTo>
                      <a:pt x="64" y="194"/>
                    </a:lnTo>
                    <a:lnTo>
                      <a:pt x="69" y="199"/>
                    </a:lnTo>
                    <a:lnTo>
                      <a:pt x="69" y="199"/>
                    </a:lnTo>
                    <a:lnTo>
                      <a:pt x="69" y="200"/>
                    </a:lnTo>
                    <a:lnTo>
                      <a:pt x="69" y="202"/>
                    </a:lnTo>
                    <a:lnTo>
                      <a:pt x="71" y="202"/>
                    </a:lnTo>
                    <a:lnTo>
                      <a:pt x="71" y="202"/>
                    </a:lnTo>
                    <a:lnTo>
                      <a:pt x="80" y="206"/>
                    </a:lnTo>
                    <a:lnTo>
                      <a:pt x="80" y="206"/>
                    </a:lnTo>
                    <a:lnTo>
                      <a:pt x="83" y="209"/>
                    </a:lnTo>
                    <a:lnTo>
                      <a:pt x="87" y="210"/>
                    </a:lnTo>
                    <a:lnTo>
                      <a:pt x="87" y="210"/>
                    </a:lnTo>
                    <a:lnTo>
                      <a:pt x="88" y="210"/>
                    </a:lnTo>
                    <a:lnTo>
                      <a:pt x="88" y="211"/>
                    </a:lnTo>
                    <a:lnTo>
                      <a:pt x="88" y="210"/>
                    </a:lnTo>
                    <a:lnTo>
                      <a:pt x="88" y="210"/>
                    </a:lnTo>
                    <a:lnTo>
                      <a:pt x="91" y="206"/>
                    </a:lnTo>
                    <a:lnTo>
                      <a:pt x="92" y="203"/>
                    </a:lnTo>
                    <a:lnTo>
                      <a:pt x="92" y="203"/>
                    </a:lnTo>
                    <a:lnTo>
                      <a:pt x="94" y="199"/>
                    </a:lnTo>
                    <a:lnTo>
                      <a:pt x="94" y="198"/>
                    </a:lnTo>
                    <a:lnTo>
                      <a:pt x="94" y="198"/>
                    </a:lnTo>
                    <a:lnTo>
                      <a:pt x="94" y="194"/>
                    </a:lnTo>
                    <a:lnTo>
                      <a:pt x="94" y="194"/>
                    </a:lnTo>
                    <a:lnTo>
                      <a:pt x="94" y="191"/>
                    </a:lnTo>
                    <a:lnTo>
                      <a:pt x="95" y="188"/>
                    </a:lnTo>
                    <a:lnTo>
                      <a:pt x="95" y="188"/>
                    </a:lnTo>
                    <a:lnTo>
                      <a:pt x="96" y="186"/>
                    </a:lnTo>
                    <a:lnTo>
                      <a:pt x="99" y="183"/>
                    </a:lnTo>
                    <a:lnTo>
                      <a:pt x="99" y="183"/>
                    </a:lnTo>
                    <a:lnTo>
                      <a:pt x="100" y="183"/>
                    </a:lnTo>
                    <a:lnTo>
                      <a:pt x="102" y="181"/>
                    </a:lnTo>
                    <a:lnTo>
                      <a:pt x="102" y="181"/>
                    </a:lnTo>
                    <a:lnTo>
                      <a:pt x="102" y="179"/>
                    </a:lnTo>
                    <a:lnTo>
                      <a:pt x="102" y="179"/>
                    </a:lnTo>
                    <a:lnTo>
                      <a:pt x="100" y="177"/>
                    </a:lnTo>
                    <a:lnTo>
                      <a:pt x="100" y="175"/>
                    </a:lnTo>
                    <a:lnTo>
                      <a:pt x="100" y="175"/>
                    </a:lnTo>
                    <a:lnTo>
                      <a:pt x="99" y="171"/>
                    </a:lnTo>
                    <a:lnTo>
                      <a:pt x="98" y="169"/>
                    </a:lnTo>
                    <a:lnTo>
                      <a:pt x="98" y="169"/>
                    </a:lnTo>
                    <a:lnTo>
                      <a:pt x="95" y="167"/>
                    </a:lnTo>
                    <a:lnTo>
                      <a:pt x="94" y="165"/>
                    </a:lnTo>
                    <a:lnTo>
                      <a:pt x="94" y="164"/>
                    </a:lnTo>
                    <a:lnTo>
                      <a:pt x="94" y="164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8" y="154"/>
                    </a:lnTo>
                    <a:lnTo>
                      <a:pt x="98" y="154"/>
                    </a:lnTo>
                    <a:lnTo>
                      <a:pt x="100" y="150"/>
                    </a:lnTo>
                    <a:lnTo>
                      <a:pt x="100" y="150"/>
                    </a:lnTo>
                    <a:lnTo>
                      <a:pt x="103" y="146"/>
                    </a:lnTo>
                    <a:lnTo>
                      <a:pt x="103" y="146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4"/>
                    </a:lnTo>
                    <a:lnTo>
                      <a:pt x="104" y="134"/>
                    </a:lnTo>
                    <a:lnTo>
                      <a:pt x="103" y="129"/>
                    </a:lnTo>
                    <a:lnTo>
                      <a:pt x="103" y="129"/>
                    </a:lnTo>
                    <a:lnTo>
                      <a:pt x="106" y="126"/>
                    </a:lnTo>
                    <a:lnTo>
                      <a:pt x="110" y="125"/>
                    </a:lnTo>
                    <a:lnTo>
                      <a:pt x="110" y="125"/>
                    </a:lnTo>
                    <a:lnTo>
                      <a:pt x="111" y="126"/>
                    </a:lnTo>
                    <a:lnTo>
                      <a:pt x="113" y="127"/>
                    </a:lnTo>
                    <a:lnTo>
                      <a:pt x="114" y="126"/>
                    </a:lnTo>
                    <a:lnTo>
                      <a:pt x="114" y="126"/>
                    </a:lnTo>
                    <a:lnTo>
                      <a:pt x="115" y="123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9" y="121"/>
                    </a:lnTo>
                    <a:lnTo>
                      <a:pt x="121" y="122"/>
                    </a:lnTo>
                    <a:lnTo>
                      <a:pt x="121" y="122"/>
                    </a:lnTo>
                    <a:lnTo>
                      <a:pt x="125" y="123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33" y="126"/>
                    </a:lnTo>
                    <a:lnTo>
                      <a:pt x="137" y="126"/>
                    </a:lnTo>
                    <a:lnTo>
                      <a:pt x="137" y="126"/>
                    </a:lnTo>
                    <a:lnTo>
                      <a:pt x="142" y="126"/>
                    </a:lnTo>
                    <a:lnTo>
                      <a:pt x="145" y="126"/>
                    </a:lnTo>
                    <a:lnTo>
                      <a:pt x="148" y="125"/>
                    </a:lnTo>
                    <a:lnTo>
                      <a:pt x="148" y="125"/>
                    </a:lnTo>
                    <a:lnTo>
                      <a:pt x="150" y="125"/>
                    </a:lnTo>
                    <a:lnTo>
                      <a:pt x="152" y="125"/>
                    </a:lnTo>
                    <a:lnTo>
                      <a:pt x="152" y="123"/>
                    </a:lnTo>
                    <a:lnTo>
                      <a:pt x="152" y="123"/>
                    </a:lnTo>
                    <a:lnTo>
                      <a:pt x="153" y="121"/>
                    </a:lnTo>
                    <a:lnTo>
                      <a:pt x="155" y="118"/>
                    </a:lnTo>
                    <a:lnTo>
                      <a:pt x="155" y="118"/>
                    </a:lnTo>
                    <a:lnTo>
                      <a:pt x="157" y="118"/>
                    </a:lnTo>
                    <a:lnTo>
                      <a:pt x="159" y="115"/>
                    </a:lnTo>
                    <a:lnTo>
                      <a:pt x="159" y="115"/>
                    </a:lnTo>
                    <a:lnTo>
                      <a:pt x="159" y="112"/>
                    </a:lnTo>
                    <a:lnTo>
                      <a:pt x="160" y="111"/>
                    </a:lnTo>
                    <a:lnTo>
                      <a:pt x="160" y="111"/>
                    </a:lnTo>
                    <a:lnTo>
                      <a:pt x="161" y="108"/>
                    </a:lnTo>
                    <a:lnTo>
                      <a:pt x="161" y="108"/>
                    </a:lnTo>
                    <a:lnTo>
                      <a:pt x="164" y="106"/>
                    </a:lnTo>
                    <a:lnTo>
                      <a:pt x="165" y="106"/>
                    </a:lnTo>
                    <a:lnTo>
                      <a:pt x="165" y="106"/>
                    </a:lnTo>
                    <a:lnTo>
                      <a:pt x="165" y="104"/>
                    </a:lnTo>
                    <a:lnTo>
                      <a:pt x="165" y="104"/>
                    </a:lnTo>
                    <a:lnTo>
                      <a:pt x="164" y="102"/>
                    </a:lnTo>
                    <a:lnTo>
                      <a:pt x="163" y="99"/>
                    </a:lnTo>
                    <a:lnTo>
                      <a:pt x="163" y="99"/>
                    </a:lnTo>
                    <a:lnTo>
                      <a:pt x="163" y="98"/>
                    </a:lnTo>
                    <a:lnTo>
                      <a:pt x="161" y="98"/>
                    </a:lnTo>
                    <a:lnTo>
                      <a:pt x="160" y="96"/>
                    </a:lnTo>
                    <a:lnTo>
                      <a:pt x="161" y="93"/>
                    </a:lnTo>
                    <a:lnTo>
                      <a:pt x="161" y="93"/>
                    </a:lnTo>
                    <a:lnTo>
                      <a:pt x="164" y="87"/>
                    </a:lnTo>
                    <a:lnTo>
                      <a:pt x="164" y="84"/>
                    </a:lnTo>
                    <a:lnTo>
                      <a:pt x="161" y="81"/>
                    </a:lnTo>
                    <a:lnTo>
                      <a:pt x="161" y="81"/>
                    </a:lnTo>
                    <a:lnTo>
                      <a:pt x="160" y="77"/>
                    </a:lnTo>
                    <a:lnTo>
                      <a:pt x="157" y="76"/>
                    </a:lnTo>
                    <a:lnTo>
                      <a:pt x="155" y="73"/>
                    </a:lnTo>
                    <a:lnTo>
                      <a:pt x="155" y="73"/>
                    </a:lnTo>
                    <a:lnTo>
                      <a:pt x="153" y="70"/>
                    </a:lnTo>
                    <a:lnTo>
                      <a:pt x="150" y="68"/>
                    </a:lnTo>
                    <a:lnTo>
                      <a:pt x="150" y="68"/>
                    </a:lnTo>
                    <a:lnTo>
                      <a:pt x="149" y="66"/>
                    </a:lnTo>
                    <a:lnTo>
                      <a:pt x="148" y="66"/>
                    </a:lnTo>
                    <a:lnTo>
                      <a:pt x="148" y="66"/>
                    </a:lnTo>
                    <a:lnTo>
                      <a:pt x="144" y="65"/>
                    </a:lnTo>
                    <a:lnTo>
                      <a:pt x="140" y="62"/>
                    </a:lnTo>
                    <a:lnTo>
                      <a:pt x="140" y="62"/>
                    </a:lnTo>
                    <a:lnTo>
                      <a:pt x="137" y="60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0" y="57"/>
                    </a:lnTo>
                    <a:lnTo>
                      <a:pt x="130" y="57"/>
                    </a:lnTo>
                    <a:lnTo>
                      <a:pt x="125" y="57"/>
                    </a:lnTo>
                    <a:lnTo>
                      <a:pt x="125" y="57"/>
                    </a:lnTo>
                    <a:lnTo>
                      <a:pt x="122" y="57"/>
                    </a:lnTo>
                    <a:lnTo>
                      <a:pt x="122" y="57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4" y="56"/>
                    </a:lnTo>
                    <a:lnTo>
                      <a:pt x="114" y="56"/>
                    </a:lnTo>
                    <a:lnTo>
                      <a:pt x="113" y="56"/>
                    </a:lnTo>
                    <a:lnTo>
                      <a:pt x="111" y="54"/>
                    </a:lnTo>
                    <a:lnTo>
                      <a:pt x="111" y="57"/>
                    </a:lnTo>
                    <a:lnTo>
                      <a:pt x="111" y="57"/>
                    </a:lnTo>
                    <a:lnTo>
                      <a:pt x="111" y="61"/>
                    </a:lnTo>
                    <a:lnTo>
                      <a:pt x="111" y="62"/>
                    </a:lnTo>
                    <a:lnTo>
                      <a:pt x="110" y="64"/>
                    </a:lnTo>
                    <a:lnTo>
                      <a:pt x="110" y="64"/>
                    </a:lnTo>
                    <a:lnTo>
                      <a:pt x="106" y="64"/>
                    </a:lnTo>
                    <a:lnTo>
                      <a:pt x="106" y="64"/>
                    </a:lnTo>
                    <a:lnTo>
                      <a:pt x="103" y="64"/>
                    </a:lnTo>
                    <a:lnTo>
                      <a:pt x="100" y="65"/>
                    </a:lnTo>
                    <a:lnTo>
                      <a:pt x="100" y="65"/>
                    </a:lnTo>
                    <a:lnTo>
                      <a:pt x="99" y="66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9"/>
                    </a:lnTo>
                    <a:lnTo>
                      <a:pt x="92" y="68"/>
                    </a:lnTo>
                    <a:lnTo>
                      <a:pt x="92" y="68"/>
                    </a:lnTo>
                    <a:lnTo>
                      <a:pt x="91" y="65"/>
                    </a:lnTo>
                    <a:lnTo>
                      <a:pt x="92" y="64"/>
                    </a:lnTo>
                    <a:lnTo>
                      <a:pt x="91" y="64"/>
                    </a:lnTo>
                    <a:lnTo>
                      <a:pt x="88" y="64"/>
                    </a:lnTo>
                    <a:lnTo>
                      <a:pt x="88" y="64"/>
                    </a:lnTo>
                    <a:lnTo>
                      <a:pt x="81" y="65"/>
                    </a:lnTo>
                    <a:lnTo>
                      <a:pt x="79" y="65"/>
                    </a:lnTo>
                    <a:lnTo>
                      <a:pt x="79" y="65"/>
                    </a:lnTo>
                    <a:lnTo>
                      <a:pt x="77" y="65"/>
                    </a:lnTo>
                    <a:lnTo>
                      <a:pt x="75" y="64"/>
                    </a:lnTo>
                    <a:lnTo>
                      <a:pt x="75" y="64"/>
                    </a:lnTo>
                    <a:lnTo>
                      <a:pt x="71" y="62"/>
                    </a:lnTo>
                    <a:lnTo>
                      <a:pt x="69" y="64"/>
                    </a:lnTo>
                    <a:lnTo>
                      <a:pt x="69" y="64"/>
                    </a:lnTo>
                    <a:lnTo>
                      <a:pt x="68" y="65"/>
                    </a:lnTo>
                    <a:lnTo>
                      <a:pt x="68" y="65"/>
                    </a:lnTo>
                    <a:lnTo>
                      <a:pt x="67" y="64"/>
                    </a:lnTo>
                    <a:lnTo>
                      <a:pt x="67" y="64"/>
                    </a:lnTo>
                    <a:lnTo>
                      <a:pt x="65" y="61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71" y="60"/>
                    </a:lnTo>
                    <a:lnTo>
                      <a:pt x="72" y="60"/>
                    </a:lnTo>
                    <a:lnTo>
                      <a:pt x="73" y="58"/>
                    </a:lnTo>
                    <a:lnTo>
                      <a:pt x="73" y="58"/>
                    </a:lnTo>
                    <a:lnTo>
                      <a:pt x="72" y="57"/>
                    </a:lnTo>
                    <a:lnTo>
                      <a:pt x="72" y="56"/>
                    </a:lnTo>
                    <a:lnTo>
                      <a:pt x="73" y="56"/>
                    </a:lnTo>
                    <a:lnTo>
                      <a:pt x="73" y="56"/>
                    </a:lnTo>
                    <a:lnTo>
                      <a:pt x="79" y="54"/>
                    </a:lnTo>
                    <a:lnTo>
                      <a:pt x="79" y="54"/>
                    </a:lnTo>
                    <a:lnTo>
                      <a:pt x="81" y="54"/>
                    </a:lnTo>
                    <a:lnTo>
                      <a:pt x="83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7" y="53"/>
                    </a:lnTo>
                    <a:lnTo>
                      <a:pt x="88" y="53"/>
                    </a:lnTo>
                    <a:lnTo>
                      <a:pt x="87" y="51"/>
                    </a:lnTo>
                    <a:lnTo>
                      <a:pt x="87" y="51"/>
                    </a:lnTo>
                    <a:lnTo>
                      <a:pt x="84" y="47"/>
                    </a:lnTo>
                    <a:lnTo>
                      <a:pt x="83" y="46"/>
                    </a:lnTo>
                    <a:lnTo>
                      <a:pt x="81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79" y="46"/>
                    </a:lnTo>
                    <a:lnTo>
                      <a:pt x="77" y="47"/>
                    </a:lnTo>
                    <a:lnTo>
                      <a:pt x="77" y="47"/>
                    </a:lnTo>
                    <a:lnTo>
                      <a:pt x="76" y="47"/>
                    </a:lnTo>
                    <a:lnTo>
                      <a:pt x="76" y="47"/>
                    </a:lnTo>
                    <a:lnTo>
                      <a:pt x="72" y="45"/>
                    </a:lnTo>
                    <a:lnTo>
                      <a:pt x="72" y="43"/>
                    </a:lnTo>
                    <a:lnTo>
                      <a:pt x="73" y="42"/>
                    </a:lnTo>
                    <a:lnTo>
                      <a:pt x="73" y="42"/>
                    </a:lnTo>
                    <a:lnTo>
                      <a:pt x="76" y="39"/>
                    </a:lnTo>
                    <a:lnTo>
                      <a:pt x="79" y="38"/>
                    </a:lnTo>
                    <a:lnTo>
                      <a:pt x="79" y="38"/>
                    </a:lnTo>
                    <a:lnTo>
                      <a:pt x="80" y="38"/>
                    </a:lnTo>
                    <a:lnTo>
                      <a:pt x="81" y="38"/>
                    </a:lnTo>
                    <a:lnTo>
                      <a:pt x="84" y="41"/>
                    </a:lnTo>
                    <a:lnTo>
                      <a:pt x="87" y="43"/>
                    </a:lnTo>
                    <a:lnTo>
                      <a:pt x="88" y="43"/>
                    </a:lnTo>
                    <a:lnTo>
                      <a:pt x="88" y="43"/>
                    </a:lnTo>
                    <a:lnTo>
                      <a:pt x="91" y="42"/>
                    </a:lnTo>
                    <a:lnTo>
                      <a:pt x="92" y="42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9"/>
                    </a:lnTo>
                    <a:lnTo>
                      <a:pt x="94" y="49"/>
                    </a:lnTo>
                    <a:lnTo>
                      <a:pt x="94" y="51"/>
                    </a:lnTo>
                    <a:lnTo>
                      <a:pt x="96" y="50"/>
                    </a:lnTo>
                    <a:lnTo>
                      <a:pt x="96" y="50"/>
                    </a:lnTo>
                    <a:lnTo>
                      <a:pt x="98" y="49"/>
                    </a:lnTo>
                    <a:lnTo>
                      <a:pt x="96" y="49"/>
                    </a:lnTo>
                    <a:lnTo>
                      <a:pt x="96" y="47"/>
                    </a:lnTo>
                    <a:lnTo>
                      <a:pt x="100" y="46"/>
                    </a:lnTo>
                    <a:lnTo>
                      <a:pt x="100" y="46"/>
                    </a:lnTo>
                    <a:lnTo>
                      <a:pt x="107" y="45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4" y="45"/>
                    </a:lnTo>
                    <a:lnTo>
                      <a:pt x="114" y="45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8" y="46"/>
                    </a:lnTo>
                    <a:lnTo>
                      <a:pt x="118" y="47"/>
                    </a:lnTo>
                    <a:lnTo>
                      <a:pt x="118" y="49"/>
                    </a:lnTo>
                    <a:lnTo>
                      <a:pt x="119" y="47"/>
                    </a:lnTo>
                    <a:lnTo>
                      <a:pt x="119" y="47"/>
                    </a:lnTo>
                    <a:lnTo>
                      <a:pt x="122" y="46"/>
                    </a:lnTo>
                    <a:lnTo>
                      <a:pt x="125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30" y="49"/>
                    </a:lnTo>
                    <a:lnTo>
                      <a:pt x="130" y="49"/>
                    </a:lnTo>
                    <a:lnTo>
                      <a:pt x="133" y="51"/>
                    </a:lnTo>
                    <a:lnTo>
                      <a:pt x="137" y="51"/>
                    </a:lnTo>
                    <a:lnTo>
                      <a:pt x="137" y="51"/>
                    </a:lnTo>
                    <a:lnTo>
                      <a:pt x="140" y="50"/>
                    </a:lnTo>
                    <a:lnTo>
                      <a:pt x="140" y="50"/>
                    </a:lnTo>
                    <a:lnTo>
                      <a:pt x="138" y="47"/>
                    </a:lnTo>
                    <a:lnTo>
                      <a:pt x="138" y="47"/>
                    </a:lnTo>
                    <a:lnTo>
                      <a:pt x="137" y="45"/>
                    </a:lnTo>
                    <a:lnTo>
                      <a:pt x="133" y="43"/>
                    </a:lnTo>
                    <a:lnTo>
                      <a:pt x="133" y="43"/>
                    </a:lnTo>
                    <a:lnTo>
                      <a:pt x="125" y="41"/>
                    </a:lnTo>
                    <a:lnTo>
                      <a:pt x="123" y="39"/>
                    </a:lnTo>
                    <a:lnTo>
                      <a:pt x="126" y="39"/>
                    </a:lnTo>
                    <a:lnTo>
                      <a:pt x="126" y="39"/>
                    </a:lnTo>
                    <a:lnTo>
                      <a:pt x="129" y="38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32" y="33"/>
                    </a:lnTo>
                    <a:lnTo>
                      <a:pt x="132" y="33"/>
                    </a:lnTo>
                    <a:lnTo>
                      <a:pt x="137" y="31"/>
                    </a:lnTo>
                    <a:lnTo>
                      <a:pt x="140" y="31"/>
                    </a:lnTo>
                    <a:lnTo>
                      <a:pt x="141" y="31"/>
                    </a:lnTo>
                    <a:lnTo>
                      <a:pt x="141" y="28"/>
                    </a:lnTo>
                    <a:lnTo>
                      <a:pt x="141" y="28"/>
                    </a:lnTo>
                    <a:lnTo>
                      <a:pt x="141" y="23"/>
                    </a:lnTo>
                    <a:lnTo>
                      <a:pt x="142" y="23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53" y="24"/>
                    </a:lnTo>
                    <a:lnTo>
                      <a:pt x="153" y="24"/>
                    </a:lnTo>
                    <a:lnTo>
                      <a:pt x="155" y="24"/>
                    </a:lnTo>
                    <a:lnTo>
                      <a:pt x="155" y="26"/>
                    </a:lnTo>
                    <a:lnTo>
                      <a:pt x="157" y="24"/>
                    </a:lnTo>
                    <a:lnTo>
                      <a:pt x="157" y="24"/>
                    </a:lnTo>
                    <a:lnTo>
                      <a:pt x="160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2"/>
                    </a:lnTo>
                    <a:lnTo>
                      <a:pt x="161" y="22"/>
                    </a:lnTo>
                    <a:lnTo>
                      <a:pt x="159" y="18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5" y="12"/>
                    </a:lnTo>
                    <a:lnTo>
                      <a:pt x="153" y="10"/>
                    </a:lnTo>
                    <a:lnTo>
                      <a:pt x="152" y="7"/>
                    </a:lnTo>
                    <a:lnTo>
                      <a:pt x="150" y="7"/>
                    </a:lnTo>
                    <a:lnTo>
                      <a:pt x="148" y="8"/>
                    </a:lnTo>
                    <a:lnTo>
                      <a:pt x="148" y="8"/>
                    </a:lnTo>
                    <a:lnTo>
                      <a:pt x="144" y="10"/>
                    </a:lnTo>
                    <a:lnTo>
                      <a:pt x="140" y="11"/>
                    </a:lnTo>
                    <a:lnTo>
                      <a:pt x="140" y="11"/>
                    </a:lnTo>
                    <a:lnTo>
                      <a:pt x="134" y="10"/>
                    </a:lnTo>
                    <a:lnTo>
                      <a:pt x="132" y="8"/>
                    </a:lnTo>
                    <a:lnTo>
                      <a:pt x="132" y="8"/>
                    </a:lnTo>
                    <a:lnTo>
                      <a:pt x="136" y="7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40" y="4"/>
                    </a:lnTo>
                    <a:lnTo>
                      <a:pt x="140" y="4"/>
                    </a:lnTo>
                    <a:lnTo>
                      <a:pt x="137" y="1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49" y="0"/>
                    </a:lnTo>
                    <a:lnTo>
                      <a:pt x="161" y="1"/>
                    </a:lnTo>
                    <a:lnTo>
                      <a:pt x="161" y="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3" name="组合 252"/>
            <p:cNvGrpSpPr/>
            <p:nvPr/>
          </p:nvGrpSpPr>
          <p:grpSpPr>
            <a:xfrm>
              <a:off x="3157811" y="2564132"/>
              <a:ext cx="239041" cy="425329"/>
              <a:chOff x="3846513" y="1814513"/>
              <a:chExt cx="323850" cy="576262"/>
            </a:xfrm>
            <a:grpFill/>
          </p:grpSpPr>
          <p:sp>
            <p:nvSpPr>
              <p:cNvPr id="80" name="Freeform 137"/>
              <p:cNvSpPr>
                <a:spLocks noEditPoints="1"/>
              </p:cNvSpPr>
              <p:nvPr/>
            </p:nvSpPr>
            <p:spPr bwMode="auto">
              <a:xfrm>
                <a:off x="3846513" y="1814513"/>
                <a:ext cx="323850" cy="323850"/>
              </a:xfrm>
              <a:custGeom>
                <a:avLst/>
                <a:gdLst>
                  <a:gd name="T0" fmla="*/ 112 w 204"/>
                  <a:gd name="T1" fmla="*/ 0 h 204"/>
                  <a:gd name="T2" fmla="*/ 141 w 204"/>
                  <a:gd name="T3" fmla="*/ 8 h 204"/>
                  <a:gd name="T4" fmla="*/ 165 w 204"/>
                  <a:gd name="T5" fmla="*/ 22 h 204"/>
                  <a:gd name="T6" fmla="*/ 185 w 204"/>
                  <a:gd name="T7" fmla="*/ 42 h 204"/>
                  <a:gd name="T8" fmla="*/ 199 w 204"/>
                  <a:gd name="T9" fmla="*/ 68 h 204"/>
                  <a:gd name="T10" fmla="*/ 204 w 204"/>
                  <a:gd name="T11" fmla="*/ 96 h 204"/>
                  <a:gd name="T12" fmla="*/ 203 w 204"/>
                  <a:gd name="T13" fmla="*/ 118 h 204"/>
                  <a:gd name="T14" fmla="*/ 195 w 204"/>
                  <a:gd name="T15" fmla="*/ 146 h 204"/>
                  <a:gd name="T16" fmla="*/ 179 w 204"/>
                  <a:gd name="T17" fmla="*/ 171 h 204"/>
                  <a:gd name="T18" fmla="*/ 156 w 204"/>
                  <a:gd name="T19" fmla="*/ 190 h 204"/>
                  <a:gd name="T20" fmla="*/ 129 w 204"/>
                  <a:gd name="T21" fmla="*/ 202 h 204"/>
                  <a:gd name="T22" fmla="*/ 108 w 204"/>
                  <a:gd name="T23" fmla="*/ 204 h 204"/>
                  <a:gd name="T24" fmla="*/ 102 w 204"/>
                  <a:gd name="T25" fmla="*/ 185 h 204"/>
                  <a:gd name="T26" fmla="*/ 107 w 204"/>
                  <a:gd name="T27" fmla="*/ 185 h 204"/>
                  <a:gd name="T28" fmla="*/ 131 w 204"/>
                  <a:gd name="T29" fmla="*/ 180 h 204"/>
                  <a:gd name="T30" fmla="*/ 164 w 204"/>
                  <a:gd name="T31" fmla="*/ 158 h 204"/>
                  <a:gd name="T32" fmla="*/ 183 w 204"/>
                  <a:gd name="T33" fmla="*/ 123 h 204"/>
                  <a:gd name="T34" fmla="*/ 185 w 204"/>
                  <a:gd name="T35" fmla="*/ 97 h 204"/>
                  <a:gd name="T36" fmla="*/ 177 w 204"/>
                  <a:gd name="T37" fmla="*/ 66 h 204"/>
                  <a:gd name="T38" fmla="*/ 148 w 204"/>
                  <a:gd name="T39" fmla="*/ 32 h 204"/>
                  <a:gd name="T40" fmla="*/ 102 w 204"/>
                  <a:gd name="T41" fmla="*/ 19 h 204"/>
                  <a:gd name="T42" fmla="*/ 96 w 204"/>
                  <a:gd name="T43" fmla="*/ 0 h 204"/>
                  <a:gd name="T44" fmla="*/ 102 w 204"/>
                  <a:gd name="T45" fmla="*/ 19 h 204"/>
                  <a:gd name="T46" fmla="*/ 89 w 204"/>
                  <a:gd name="T47" fmla="*/ 20 h 204"/>
                  <a:gd name="T48" fmla="*/ 66 w 204"/>
                  <a:gd name="T49" fmla="*/ 27 h 204"/>
                  <a:gd name="T50" fmla="*/ 31 w 204"/>
                  <a:gd name="T51" fmla="*/ 60 h 204"/>
                  <a:gd name="T52" fmla="*/ 20 w 204"/>
                  <a:gd name="T53" fmla="*/ 89 h 204"/>
                  <a:gd name="T54" fmla="*/ 19 w 204"/>
                  <a:gd name="T55" fmla="*/ 107 h 204"/>
                  <a:gd name="T56" fmla="*/ 35 w 204"/>
                  <a:gd name="T57" fmla="*/ 152 h 204"/>
                  <a:gd name="T58" fmla="*/ 70 w 204"/>
                  <a:gd name="T59" fmla="*/ 179 h 204"/>
                  <a:gd name="T60" fmla="*/ 102 w 204"/>
                  <a:gd name="T61" fmla="*/ 204 h 204"/>
                  <a:gd name="T62" fmla="*/ 83 w 204"/>
                  <a:gd name="T63" fmla="*/ 203 h 204"/>
                  <a:gd name="T64" fmla="*/ 55 w 204"/>
                  <a:gd name="T65" fmla="*/ 194 h 204"/>
                  <a:gd name="T66" fmla="*/ 32 w 204"/>
                  <a:gd name="T67" fmla="*/ 176 h 204"/>
                  <a:gd name="T68" fmla="*/ 13 w 204"/>
                  <a:gd name="T69" fmla="*/ 154 h 204"/>
                  <a:gd name="T70" fmla="*/ 3 w 204"/>
                  <a:gd name="T71" fmla="*/ 127 h 204"/>
                  <a:gd name="T72" fmla="*/ 0 w 204"/>
                  <a:gd name="T73" fmla="*/ 108 h 204"/>
                  <a:gd name="T74" fmla="*/ 3 w 204"/>
                  <a:gd name="T75" fmla="*/ 77 h 204"/>
                  <a:gd name="T76" fmla="*/ 15 w 204"/>
                  <a:gd name="T77" fmla="*/ 50 h 204"/>
                  <a:gd name="T78" fmla="*/ 32 w 204"/>
                  <a:gd name="T79" fmla="*/ 27 h 204"/>
                  <a:gd name="T80" fmla="*/ 57 w 204"/>
                  <a:gd name="T81" fmla="*/ 11 h 204"/>
                  <a:gd name="T82" fmla="*/ 87 w 204"/>
                  <a:gd name="T83" fmla="*/ 1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04" h="204">
                    <a:moveTo>
                      <a:pt x="102" y="0"/>
                    </a:moveTo>
                    <a:lnTo>
                      <a:pt x="102" y="0"/>
                    </a:lnTo>
                    <a:lnTo>
                      <a:pt x="112" y="0"/>
                    </a:lnTo>
                    <a:lnTo>
                      <a:pt x="122" y="1"/>
                    </a:lnTo>
                    <a:lnTo>
                      <a:pt x="131" y="4"/>
                    </a:lnTo>
                    <a:lnTo>
                      <a:pt x="141" y="8"/>
                    </a:lnTo>
                    <a:lnTo>
                      <a:pt x="149" y="11"/>
                    </a:lnTo>
                    <a:lnTo>
                      <a:pt x="157" y="16"/>
                    </a:lnTo>
                    <a:lnTo>
                      <a:pt x="165" y="22"/>
                    </a:lnTo>
                    <a:lnTo>
                      <a:pt x="172" y="28"/>
                    </a:lnTo>
                    <a:lnTo>
                      <a:pt x="179" y="35"/>
                    </a:lnTo>
                    <a:lnTo>
                      <a:pt x="185" y="42"/>
                    </a:lnTo>
                    <a:lnTo>
                      <a:pt x="190" y="50"/>
                    </a:lnTo>
                    <a:lnTo>
                      <a:pt x="195" y="58"/>
                    </a:lnTo>
                    <a:lnTo>
                      <a:pt x="199" y="68"/>
                    </a:lnTo>
                    <a:lnTo>
                      <a:pt x="202" y="77"/>
                    </a:lnTo>
                    <a:lnTo>
                      <a:pt x="203" y="87"/>
                    </a:lnTo>
                    <a:lnTo>
                      <a:pt x="204" y="96"/>
                    </a:lnTo>
                    <a:lnTo>
                      <a:pt x="204" y="96"/>
                    </a:lnTo>
                    <a:lnTo>
                      <a:pt x="204" y="107"/>
                    </a:lnTo>
                    <a:lnTo>
                      <a:pt x="203" y="118"/>
                    </a:lnTo>
                    <a:lnTo>
                      <a:pt x="202" y="127"/>
                    </a:lnTo>
                    <a:lnTo>
                      <a:pt x="199" y="137"/>
                    </a:lnTo>
                    <a:lnTo>
                      <a:pt x="195" y="146"/>
                    </a:lnTo>
                    <a:lnTo>
                      <a:pt x="190" y="154"/>
                    </a:lnTo>
                    <a:lnTo>
                      <a:pt x="184" y="162"/>
                    </a:lnTo>
                    <a:lnTo>
                      <a:pt x="179" y="171"/>
                    </a:lnTo>
                    <a:lnTo>
                      <a:pt x="172" y="177"/>
                    </a:lnTo>
                    <a:lnTo>
                      <a:pt x="164" y="184"/>
                    </a:lnTo>
                    <a:lnTo>
                      <a:pt x="156" y="190"/>
                    </a:lnTo>
                    <a:lnTo>
                      <a:pt x="148" y="194"/>
                    </a:lnTo>
                    <a:lnTo>
                      <a:pt x="138" y="198"/>
                    </a:lnTo>
                    <a:lnTo>
                      <a:pt x="129" y="202"/>
                    </a:lnTo>
                    <a:lnTo>
                      <a:pt x="118" y="203"/>
                    </a:lnTo>
                    <a:lnTo>
                      <a:pt x="108" y="204"/>
                    </a:lnTo>
                    <a:lnTo>
                      <a:pt x="108" y="204"/>
                    </a:lnTo>
                    <a:lnTo>
                      <a:pt x="102" y="204"/>
                    </a:lnTo>
                    <a:lnTo>
                      <a:pt x="102" y="185"/>
                    </a:lnTo>
                    <a:lnTo>
                      <a:pt x="102" y="185"/>
                    </a:lnTo>
                    <a:lnTo>
                      <a:pt x="107" y="185"/>
                    </a:lnTo>
                    <a:lnTo>
                      <a:pt x="107" y="185"/>
                    </a:lnTo>
                    <a:lnTo>
                      <a:pt x="107" y="185"/>
                    </a:lnTo>
                    <a:lnTo>
                      <a:pt x="115" y="184"/>
                    </a:lnTo>
                    <a:lnTo>
                      <a:pt x="123" y="183"/>
                    </a:lnTo>
                    <a:lnTo>
                      <a:pt x="131" y="180"/>
                    </a:lnTo>
                    <a:lnTo>
                      <a:pt x="138" y="177"/>
                    </a:lnTo>
                    <a:lnTo>
                      <a:pt x="152" y="169"/>
                    </a:lnTo>
                    <a:lnTo>
                      <a:pt x="164" y="158"/>
                    </a:lnTo>
                    <a:lnTo>
                      <a:pt x="173" y="145"/>
                    </a:lnTo>
                    <a:lnTo>
                      <a:pt x="180" y="130"/>
                    </a:lnTo>
                    <a:lnTo>
                      <a:pt x="183" y="123"/>
                    </a:lnTo>
                    <a:lnTo>
                      <a:pt x="184" y="115"/>
                    </a:lnTo>
                    <a:lnTo>
                      <a:pt x="185" y="107"/>
                    </a:lnTo>
                    <a:lnTo>
                      <a:pt x="185" y="97"/>
                    </a:lnTo>
                    <a:lnTo>
                      <a:pt x="185" y="97"/>
                    </a:lnTo>
                    <a:lnTo>
                      <a:pt x="183" y="81"/>
                    </a:lnTo>
                    <a:lnTo>
                      <a:pt x="177" y="66"/>
                    </a:lnTo>
                    <a:lnTo>
                      <a:pt x="169" y="53"/>
                    </a:lnTo>
                    <a:lnTo>
                      <a:pt x="160" y="42"/>
                    </a:lnTo>
                    <a:lnTo>
                      <a:pt x="148" y="32"/>
                    </a:lnTo>
                    <a:lnTo>
                      <a:pt x="133" y="26"/>
                    </a:lnTo>
                    <a:lnTo>
                      <a:pt x="118" y="20"/>
                    </a:lnTo>
                    <a:lnTo>
                      <a:pt x="102" y="19"/>
                    </a:lnTo>
                    <a:lnTo>
                      <a:pt x="102" y="0"/>
                    </a:lnTo>
                    <a:close/>
                    <a:moveTo>
                      <a:pt x="96" y="0"/>
                    </a:moveTo>
                    <a:lnTo>
                      <a:pt x="96" y="0"/>
                    </a:lnTo>
                    <a:lnTo>
                      <a:pt x="102" y="0"/>
                    </a:lnTo>
                    <a:lnTo>
                      <a:pt x="102" y="19"/>
                    </a:lnTo>
                    <a:lnTo>
                      <a:pt x="102" y="19"/>
                    </a:lnTo>
                    <a:lnTo>
                      <a:pt x="97" y="19"/>
                    </a:lnTo>
                    <a:lnTo>
                      <a:pt x="97" y="19"/>
                    </a:lnTo>
                    <a:lnTo>
                      <a:pt x="89" y="20"/>
                    </a:lnTo>
                    <a:lnTo>
                      <a:pt x="81" y="22"/>
                    </a:lnTo>
                    <a:lnTo>
                      <a:pt x="73" y="24"/>
                    </a:lnTo>
                    <a:lnTo>
                      <a:pt x="66" y="27"/>
                    </a:lnTo>
                    <a:lnTo>
                      <a:pt x="51" y="37"/>
                    </a:lnTo>
                    <a:lnTo>
                      <a:pt x="41" y="46"/>
                    </a:lnTo>
                    <a:lnTo>
                      <a:pt x="31" y="60"/>
                    </a:lnTo>
                    <a:lnTo>
                      <a:pt x="24" y="74"/>
                    </a:lnTo>
                    <a:lnTo>
                      <a:pt x="22" y="81"/>
                    </a:lnTo>
                    <a:lnTo>
                      <a:pt x="20" y="89"/>
                    </a:lnTo>
                    <a:lnTo>
                      <a:pt x="19" y="99"/>
                    </a:lnTo>
                    <a:lnTo>
                      <a:pt x="19" y="107"/>
                    </a:lnTo>
                    <a:lnTo>
                      <a:pt x="19" y="107"/>
                    </a:lnTo>
                    <a:lnTo>
                      <a:pt x="22" y="123"/>
                    </a:lnTo>
                    <a:lnTo>
                      <a:pt x="27" y="138"/>
                    </a:lnTo>
                    <a:lnTo>
                      <a:pt x="35" y="152"/>
                    </a:lnTo>
                    <a:lnTo>
                      <a:pt x="45" y="162"/>
                    </a:lnTo>
                    <a:lnTo>
                      <a:pt x="57" y="172"/>
                    </a:lnTo>
                    <a:lnTo>
                      <a:pt x="70" y="179"/>
                    </a:lnTo>
                    <a:lnTo>
                      <a:pt x="87" y="184"/>
                    </a:lnTo>
                    <a:lnTo>
                      <a:pt x="102" y="185"/>
                    </a:lnTo>
                    <a:lnTo>
                      <a:pt x="102" y="204"/>
                    </a:lnTo>
                    <a:lnTo>
                      <a:pt x="102" y="204"/>
                    </a:lnTo>
                    <a:lnTo>
                      <a:pt x="92" y="204"/>
                    </a:lnTo>
                    <a:lnTo>
                      <a:pt x="83" y="203"/>
                    </a:lnTo>
                    <a:lnTo>
                      <a:pt x="73" y="200"/>
                    </a:lnTo>
                    <a:lnTo>
                      <a:pt x="64" y="198"/>
                    </a:lnTo>
                    <a:lnTo>
                      <a:pt x="55" y="194"/>
                    </a:lnTo>
                    <a:lnTo>
                      <a:pt x="47" y="188"/>
                    </a:lnTo>
                    <a:lnTo>
                      <a:pt x="39" y="183"/>
                    </a:lnTo>
                    <a:lnTo>
                      <a:pt x="32" y="176"/>
                    </a:lnTo>
                    <a:lnTo>
                      <a:pt x="26" y="169"/>
                    </a:lnTo>
                    <a:lnTo>
                      <a:pt x="19" y="162"/>
                    </a:lnTo>
                    <a:lnTo>
                      <a:pt x="13" y="154"/>
                    </a:lnTo>
                    <a:lnTo>
                      <a:pt x="9" y="146"/>
                    </a:lnTo>
                    <a:lnTo>
                      <a:pt x="5" y="137"/>
                    </a:lnTo>
                    <a:lnTo>
                      <a:pt x="3" y="127"/>
                    </a:lnTo>
                    <a:lnTo>
                      <a:pt x="1" y="118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97"/>
                    </a:lnTo>
                    <a:lnTo>
                      <a:pt x="1" y="87"/>
                    </a:lnTo>
                    <a:lnTo>
                      <a:pt x="3" y="77"/>
                    </a:lnTo>
                    <a:lnTo>
                      <a:pt x="5" y="68"/>
                    </a:lnTo>
                    <a:lnTo>
                      <a:pt x="9" y="58"/>
                    </a:lnTo>
                    <a:lnTo>
                      <a:pt x="15" y="50"/>
                    </a:lnTo>
                    <a:lnTo>
                      <a:pt x="20" y="42"/>
                    </a:lnTo>
                    <a:lnTo>
                      <a:pt x="26" y="34"/>
                    </a:lnTo>
                    <a:lnTo>
                      <a:pt x="32" y="27"/>
                    </a:lnTo>
                    <a:lnTo>
                      <a:pt x="41" y="20"/>
                    </a:lnTo>
                    <a:lnTo>
                      <a:pt x="49" y="15"/>
                    </a:lnTo>
                    <a:lnTo>
                      <a:pt x="57" y="11"/>
                    </a:lnTo>
                    <a:lnTo>
                      <a:pt x="66" y="7"/>
                    </a:lnTo>
                    <a:lnTo>
                      <a:pt x="76" y="3"/>
                    </a:lnTo>
                    <a:lnTo>
                      <a:pt x="87" y="1"/>
                    </a:lnTo>
                    <a:lnTo>
                      <a:pt x="96" y="0"/>
                    </a:lnTo>
                    <a:lnTo>
                      <a:pt x="96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1" name="Freeform 138"/>
              <p:cNvSpPr/>
              <p:nvPr/>
            </p:nvSpPr>
            <p:spPr bwMode="auto">
              <a:xfrm>
                <a:off x="3994151" y="2119313"/>
                <a:ext cx="52388" cy="161925"/>
              </a:xfrm>
              <a:custGeom>
                <a:avLst/>
                <a:gdLst>
                  <a:gd name="T0" fmla="*/ 6 w 33"/>
                  <a:gd name="T1" fmla="*/ 102 h 102"/>
                  <a:gd name="T2" fmla="*/ 33 w 33"/>
                  <a:gd name="T3" fmla="*/ 100 h 102"/>
                  <a:gd name="T4" fmla="*/ 27 w 33"/>
                  <a:gd name="T5" fmla="*/ 0 h 102"/>
                  <a:gd name="T6" fmla="*/ 0 w 33"/>
                  <a:gd name="T7" fmla="*/ 2 h 102"/>
                  <a:gd name="T8" fmla="*/ 6 w 33"/>
                  <a:gd name="T9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02">
                    <a:moveTo>
                      <a:pt x="6" y="102"/>
                    </a:moveTo>
                    <a:lnTo>
                      <a:pt x="33" y="100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6" y="10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2" name="Freeform 139"/>
              <p:cNvSpPr/>
              <p:nvPr/>
            </p:nvSpPr>
            <p:spPr bwMode="auto">
              <a:xfrm>
                <a:off x="3986213" y="2171700"/>
                <a:ext cx="77788" cy="219075"/>
              </a:xfrm>
              <a:custGeom>
                <a:avLst/>
                <a:gdLst>
                  <a:gd name="T0" fmla="*/ 5 w 49"/>
                  <a:gd name="T1" fmla="*/ 116 h 138"/>
                  <a:gd name="T2" fmla="*/ 5 w 49"/>
                  <a:gd name="T3" fmla="*/ 116 h 138"/>
                  <a:gd name="T4" fmla="*/ 5 w 49"/>
                  <a:gd name="T5" fmla="*/ 122 h 138"/>
                  <a:gd name="T6" fmla="*/ 7 w 49"/>
                  <a:gd name="T7" fmla="*/ 126 h 138"/>
                  <a:gd name="T8" fmla="*/ 9 w 49"/>
                  <a:gd name="T9" fmla="*/ 128 h 138"/>
                  <a:gd name="T10" fmla="*/ 12 w 49"/>
                  <a:gd name="T11" fmla="*/ 132 h 138"/>
                  <a:gd name="T12" fmla="*/ 16 w 49"/>
                  <a:gd name="T13" fmla="*/ 134 h 138"/>
                  <a:gd name="T14" fmla="*/ 19 w 49"/>
                  <a:gd name="T15" fmla="*/ 136 h 138"/>
                  <a:gd name="T16" fmla="*/ 23 w 49"/>
                  <a:gd name="T17" fmla="*/ 138 h 138"/>
                  <a:gd name="T18" fmla="*/ 28 w 49"/>
                  <a:gd name="T19" fmla="*/ 138 h 138"/>
                  <a:gd name="T20" fmla="*/ 28 w 49"/>
                  <a:gd name="T21" fmla="*/ 138 h 138"/>
                  <a:gd name="T22" fmla="*/ 32 w 49"/>
                  <a:gd name="T23" fmla="*/ 136 h 138"/>
                  <a:gd name="T24" fmla="*/ 37 w 49"/>
                  <a:gd name="T25" fmla="*/ 135 h 138"/>
                  <a:gd name="T26" fmla="*/ 41 w 49"/>
                  <a:gd name="T27" fmla="*/ 132 h 138"/>
                  <a:gd name="T28" fmla="*/ 43 w 49"/>
                  <a:gd name="T29" fmla="*/ 130 h 138"/>
                  <a:gd name="T30" fmla="*/ 46 w 49"/>
                  <a:gd name="T31" fmla="*/ 127 h 138"/>
                  <a:gd name="T32" fmla="*/ 47 w 49"/>
                  <a:gd name="T33" fmla="*/ 123 h 138"/>
                  <a:gd name="T34" fmla="*/ 49 w 49"/>
                  <a:gd name="T35" fmla="*/ 119 h 138"/>
                  <a:gd name="T36" fmla="*/ 49 w 49"/>
                  <a:gd name="T37" fmla="*/ 115 h 138"/>
                  <a:gd name="T38" fmla="*/ 43 w 49"/>
                  <a:gd name="T39" fmla="*/ 20 h 138"/>
                  <a:gd name="T40" fmla="*/ 43 w 49"/>
                  <a:gd name="T41" fmla="*/ 20 h 138"/>
                  <a:gd name="T42" fmla="*/ 43 w 49"/>
                  <a:gd name="T43" fmla="*/ 16 h 138"/>
                  <a:gd name="T44" fmla="*/ 42 w 49"/>
                  <a:gd name="T45" fmla="*/ 12 h 138"/>
                  <a:gd name="T46" fmla="*/ 39 w 49"/>
                  <a:gd name="T47" fmla="*/ 8 h 138"/>
                  <a:gd name="T48" fmla="*/ 37 w 49"/>
                  <a:gd name="T49" fmla="*/ 5 h 138"/>
                  <a:gd name="T50" fmla="*/ 34 w 49"/>
                  <a:gd name="T51" fmla="*/ 2 h 138"/>
                  <a:gd name="T52" fmla="*/ 30 w 49"/>
                  <a:gd name="T53" fmla="*/ 1 h 138"/>
                  <a:gd name="T54" fmla="*/ 26 w 49"/>
                  <a:gd name="T55" fmla="*/ 0 h 138"/>
                  <a:gd name="T56" fmla="*/ 20 w 49"/>
                  <a:gd name="T57" fmla="*/ 0 h 138"/>
                  <a:gd name="T58" fmla="*/ 20 w 49"/>
                  <a:gd name="T59" fmla="*/ 0 h 138"/>
                  <a:gd name="T60" fmla="*/ 16 w 49"/>
                  <a:gd name="T61" fmla="*/ 0 h 138"/>
                  <a:gd name="T62" fmla="*/ 12 w 49"/>
                  <a:gd name="T63" fmla="*/ 1 h 138"/>
                  <a:gd name="T64" fmla="*/ 8 w 49"/>
                  <a:gd name="T65" fmla="*/ 4 h 138"/>
                  <a:gd name="T66" fmla="*/ 5 w 49"/>
                  <a:gd name="T67" fmla="*/ 6 h 138"/>
                  <a:gd name="T68" fmla="*/ 3 w 49"/>
                  <a:gd name="T69" fmla="*/ 11 h 138"/>
                  <a:gd name="T70" fmla="*/ 1 w 49"/>
                  <a:gd name="T71" fmla="*/ 15 h 138"/>
                  <a:gd name="T72" fmla="*/ 0 w 49"/>
                  <a:gd name="T73" fmla="*/ 19 h 138"/>
                  <a:gd name="T74" fmla="*/ 0 w 49"/>
                  <a:gd name="T75" fmla="*/ 23 h 138"/>
                  <a:gd name="T76" fmla="*/ 5 w 49"/>
                  <a:gd name="T77" fmla="*/ 11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9" h="138">
                    <a:moveTo>
                      <a:pt x="5" y="116"/>
                    </a:moveTo>
                    <a:lnTo>
                      <a:pt x="5" y="116"/>
                    </a:lnTo>
                    <a:lnTo>
                      <a:pt x="5" y="122"/>
                    </a:lnTo>
                    <a:lnTo>
                      <a:pt x="7" y="126"/>
                    </a:lnTo>
                    <a:lnTo>
                      <a:pt x="9" y="128"/>
                    </a:lnTo>
                    <a:lnTo>
                      <a:pt x="12" y="132"/>
                    </a:lnTo>
                    <a:lnTo>
                      <a:pt x="16" y="134"/>
                    </a:lnTo>
                    <a:lnTo>
                      <a:pt x="19" y="136"/>
                    </a:lnTo>
                    <a:lnTo>
                      <a:pt x="23" y="138"/>
                    </a:lnTo>
                    <a:lnTo>
                      <a:pt x="28" y="138"/>
                    </a:lnTo>
                    <a:lnTo>
                      <a:pt x="28" y="138"/>
                    </a:lnTo>
                    <a:lnTo>
                      <a:pt x="32" y="136"/>
                    </a:lnTo>
                    <a:lnTo>
                      <a:pt x="37" y="135"/>
                    </a:lnTo>
                    <a:lnTo>
                      <a:pt x="41" y="132"/>
                    </a:lnTo>
                    <a:lnTo>
                      <a:pt x="43" y="130"/>
                    </a:lnTo>
                    <a:lnTo>
                      <a:pt x="46" y="127"/>
                    </a:lnTo>
                    <a:lnTo>
                      <a:pt x="47" y="123"/>
                    </a:lnTo>
                    <a:lnTo>
                      <a:pt x="49" y="119"/>
                    </a:lnTo>
                    <a:lnTo>
                      <a:pt x="49" y="115"/>
                    </a:lnTo>
                    <a:lnTo>
                      <a:pt x="43" y="20"/>
                    </a:lnTo>
                    <a:lnTo>
                      <a:pt x="43" y="20"/>
                    </a:lnTo>
                    <a:lnTo>
                      <a:pt x="43" y="16"/>
                    </a:lnTo>
                    <a:lnTo>
                      <a:pt x="42" y="12"/>
                    </a:lnTo>
                    <a:lnTo>
                      <a:pt x="39" y="8"/>
                    </a:lnTo>
                    <a:lnTo>
                      <a:pt x="37" y="5"/>
                    </a:lnTo>
                    <a:lnTo>
                      <a:pt x="34" y="2"/>
                    </a:lnTo>
                    <a:lnTo>
                      <a:pt x="30" y="1"/>
                    </a:lnTo>
                    <a:lnTo>
                      <a:pt x="26" y="0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12" y="1"/>
                    </a:lnTo>
                    <a:lnTo>
                      <a:pt x="8" y="4"/>
                    </a:lnTo>
                    <a:lnTo>
                      <a:pt x="5" y="6"/>
                    </a:lnTo>
                    <a:lnTo>
                      <a:pt x="3" y="11"/>
                    </a:lnTo>
                    <a:lnTo>
                      <a:pt x="1" y="15"/>
                    </a:lnTo>
                    <a:lnTo>
                      <a:pt x="0" y="19"/>
                    </a:lnTo>
                    <a:lnTo>
                      <a:pt x="0" y="23"/>
                    </a:lnTo>
                    <a:lnTo>
                      <a:pt x="5" y="1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4" name="Freeform 140"/>
            <p:cNvSpPr/>
            <p:nvPr/>
          </p:nvSpPr>
          <p:spPr bwMode="auto">
            <a:xfrm>
              <a:off x="2212189" y="2080214"/>
              <a:ext cx="380827" cy="310504"/>
            </a:xfrm>
            <a:custGeom>
              <a:avLst/>
              <a:gdLst>
                <a:gd name="T0" fmla="*/ 166 w 325"/>
                <a:gd name="T1" fmla="*/ 265 h 265"/>
                <a:gd name="T2" fmla="*/ 166 w 325"/>
                <a:gd name="T3" fmla="*/ 265 h 265"/>
                <a:gd name="T4" fmla="*/ 169 w 325"/>
                <a:gd name="T5" fmla="*/ 263 h 265"/>
                <a:gd name="T6" fmla="*/ 177 w 325"/>
                <a:gd name="T7" fmla="*/ 257 h 265"/>
                <a:gd name="T8" fmla="*/ 189 w 325"/>
                <a:gd name="T9" fmla="*/ 250 h 265"/>
                <a:gd name="T10" fmla="*/ 198 w 325"/>
                <a:gd name="T11" fmla="*/ 246 h 265"/>
                <a:gd name="T12" fmla="*/ 207 w 325"/>
                <a:gd name="T13" fmla="*/ 244 h 265"/>
                <a:gd name="T14" fmla="*/ 218 w 325"/>
                <a:gd name="T15" fmla="*/ 241 h 265"/>
                <a:gd name="T16" fmla="*/ 230 w 325"/>
                <a:gd name="T17" fmla="*/ 240 h 265"/>
                <a:gd name="T18" fmla="*/ 242 w 325"/>
                <a:gd name="T19" fmla="*/ 240 h 265"/>
                <a:gd name="T20" fmla="*/ 257 w 325"/>
                <a:gd name="T21" fmla="*/ 241 h 265"/>
                <a:gd name="T22" fmla="*/ 272 w 325"/>
                <a:gd name="T23" fmla="*/ 242 h 265"/>
                <a:gd name="T24" fmla="*/ 288 w 325"/>
                <a:gd name="T25" fmla="*/ 248 h 265"/>
                <a:gd name="T26" fmla="*/ 306 w 325"/>
                <a:gd name="T27" fmla="*/ 255 h 265"/>
                <a:gd name="T28" fmla="*/ 325 w 325"/>
                <a:gd name="T29" fmla="*/ 263 h 265"/>
                <a:gd name="T30" fmla="*/ 325 w 325"/>
                <a:gd name="T31" fmla="*/ 26 h 265"/>
                <a:gd name="T32" fmla="*/ 325 w 325"/>
                <a:gd name="T33" fmla="*/ 26 h 265"/>
                <a:gd name="T34" fmla="*/ 307 w 325"/>
                <a:gd name="T35" fmla="*/ 18 h 265"/>
                <a:gd name="T36" fmla="*/ 288 w 325"/>
                <a:gd name="T37" fmla="*/ 9 h 265"/>
                <a:gd name="T38" fmla="*/ 265 w 325"/>
                <a:gd name="T39" fmla="*/ 4 h 265"/>
                <a:gd name="T40" fmla="*/ 253 w 325"/>
                <a:gd name="T41" fmla="*/ 1 h 265"/>
                <a:gd name="T42" fmla="*/ 240 w 325"/>
                <a:gd name="T43" fmla="*/ 0 h 265"/>
                <a:gd name="T44" fmla="*/ 226 w 325"/>
                <a:gd name="T45" fmla="*/ 0 h 265"/>
                <a:gd name="T46" fmla="*/ 212 w 325"/>
                <a:gd name="T47" fmla="*/ 1 h 265"/>
                <a:gd name="T48" fmla="*/ 199 w 325"/>
                <a:gd name="T49" fmla="*/ 4 h 265"/>
                <a:gd name="T50" fmla="*/ 187 w 325"/>
                <a:gd name="T51" fmla="*/ 8 h 265"/>
                <a:gd name="T52" fmla="*/ 175 w 325"/>
                <a:gd name="T53" fmla="*/ 16 h 265"/>
                <a:gd name="T54" fmla="*/ 162 w 325"/>
                <a:gd name="T55" fmla="*/ 26 h 265"/>
                <a:gd name="T56" fmla="*/ 0 w 325"/>
                <a:gd name="T57" fmla="*/ 26 h 265"/>
                <a:gd name="T58" fmla="*/ 0 w 325"/>
                <a:gd name="T59" fmla="*/ 264 h 265"/>
                <a:gd name="T60" fmla="*/ 166 w 325"/>
                <a:gd name="T6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25" h="265">
                  <a:moveTo>
                    <a:pt x="166" y="265"/>
                  </a:moveTo>
                  <a:lnTo>
                    <a:pt x="166" y="265"/>
                  </a:lnTo>
                  <a:lnTo>
                    <a:pt x="169" y="263"/>
                  </a:lnTo>
                  <a:lnTo>
                    <a:pt x="177" y="257"/>
                  </a:lnTo>
                  <a:lnTo>
                    <a:pt x="189" y="250"/>
                  </a:lnTo>
                  <a:lnTo>
                    <a:pt x="198" y="246"/>
                  </a:lnTo>
                  <a:lnTo>
                    <a:pt x="207" y="244"/>
                  </a:lnTo>
                  <a:lnTo>
                    <a:pt x="218" y="241"/>
                  </a:lnTo>
                  <a:lnTo>
                    <a:pt x="230" y="240"/>
                  </a:lnTo>
                  <a:lnTo>
                    <a:pt x="242" y="240"/>
                  </a:lnTo>
                  <a:lnTo>
                    <a:pt x="257" y="241"/>
                  </a:lnTo>
                  <a:lnTo>
                    <a:pt x="272" y="242"/>
                  </a:lnTo>
                  <a:lnTo>
                    <a:pt x="288" y="248"/>
                  </a:lnTo>
                  <a:lnTo>
                    <a:pt x="306" y="255"/>
                  </a:lnTo>
                  <a:lnTo>
                    <a:pt x="325" y="263"/>
                  </a:lnTo>
                  <a:lnTo>
                    <a:pt x="325" y="26"/>
                  </a:lnTo>
                  <a:lnTo>
                    <a:pt x="325" y="26"/>
                  </a:lnTo>
                  <a:lnTo>
                    <a:pt x="307" y="18"/>
                  </a:lnTo>
                  <a:lnTo>
                    <a:pt x="288" y="9"/>
                  </a:lnTo>
                  <a:lnTo>
                    <a:pt x="265" y="4"/>
                  </a:lnTo>
                  <a:lnTo>
                    <a:pt x="253" y="1"/>
                  </a:lnTo>
                  <a:lnTo>
                    <a:pt x="240" y="0"/>
                  </a:lnTo>
                  <a:lnTo>
                    <a:pt x="226" y="0"/>
                  </a:lnTo>
                  <a:lnTo>
                    <a:pt x="212" y="1"/>
                  </a:lnTo>
                  <a:lnTo>
                    <a:pt x="199" y="4"/>
                  </a:lnTo>
                  <a:lnTo>
                    <a:pt x="187" y="8"/>
                  </a:lnTo>
                  <a:lnTo>
                    <a:pt x="175" y="16"/>
                  </a:lnTo>
                  <a:lnTo>
                    <a:pt x="162" y="26"/>
                  </a:lnTo>
                  <a:lnTo>
                    <a:pt x="0" y="26"/>
                  </a:lnTo>
                  <a:lnTo>
                    <a:pt x="0" y="264"/>
                  </a:lnTo>
                  <a:lnTo>
                    <a:pt x="166" y="2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5" name="Freeform 141"/>
            <p:cNvSpPr>
              <a:spLocks noEditPoints="1"/>
            </p:cNvSpPr>
            <p:nvPr/>
          </p:nvSpPr>
          <p:spPr bwMode="auto">
            <a:xfrm>
              <a:off x="2242658" y="3979557"/>
              <a:ext cx="464023" cy="383149"/>
            </a:xfrm>
            <a:custGeom>
              <a:avLst/>
              <a:gdLst>
                <a:gd name="T0" fmla="*/ 365 w 396"/>
                <a:gd name="T1" fmla="*/ 0 h 327"/>
                <a:gd name="T2" fmla="*/ 383 w 396"/>
                <a:gd name="T3" fmla="*/ 5 h 327"/>
                <a:gd name="T4" fmla="*/ 394 w 396"/>
                <a:gd name="T5" fmla="*/ 19 h 327"/>
                <a:gd name="T6" fmla="*/ 396 w 396"/>
                <a:gd name="T7" fmla="*/ 197 h 327"/>
                <a:gd name="T8" fmla="*/ 394 w 396"/>
                <a:gd name="T9" fmla="*/ 210 h 327"/>
                <a:gd name="T10" fmla="*/ 383 w 396"/>
                <a:gd name="T11" fmla="*/ 224 h 327"/>
                <a:gd name="T12" fmla="*/ 365 w 396"/>
                <a:gd name="T13" fmla="*/ 230 h 327"/>
                <a:gd name="T14" fmla="*/ 295 w 396"/>
                <a:gd name="T15" fmla="*/ 260 h 327"/>
                <a:gd name="T16" fmla="*/ 307 w 396"/>
                <a:gd name="T17" fmla="*/ 262 h 327"/>
                <a:gd name="T18" fmla="*/ 321 w 396"/>
                <a:gd name="T19" fmla="*/ 273 h 327"/>
                <a:gd name="T20" fmla="*/ 326 w 396"/>
                <a:gd name="T21" fmla="*/ 291 h 327"/>
                <a:gd name="T22" fmla="*/ 326 w 396"/>
                <a:gd name="T23" fmla="*/ 302 h 327"/>
                <a:gd name="T24" fmla="*/ 318 w 396"/>
                <a:gd name="T25" fmla="*/ 318 h 327"/>
                <a:gd name="T26" fmla="*/ 302 w 396"/>
                <a:gd name="T27" fmla="*/ 326 h 327"/>
                <a:gd name="T28" fmla="*/ 199 w 396"/>
                <a:gd name="T29" fmla="*/ 208 h 327"/>
                <a:gd name="T30" fmla="*/ 348 w 396"/>
                <a:gd name="T31" fmla="*/ 208 h 327"/>
                <a:gd name="T32" fmla="*/ 361 w 396"/>
                <a:gd name="T33" fmla="*/ 204 h 327"/>
                <a:gd name="T34" fmla="*/ 371 w 396"/>
                <a:gd name="T35" fmla="*/ 192 h 327"/>
                <a:gd name="T36" fmla="*/ 373 w 396"/>
                <a:gd name="T37" fmla="*/ 47 h 327"/>
                <a:gd name="T38" fmla="*/ 371 w 396"/>
                <a:gd name="T39" fmla="*/ 36 h 327"/>
                <a:gd name="T40" fmla="*/ 361 w 396"/>
                <a:gd name="T41" fmla="*/ 25 h 327"/>
                <a:gd name="T42" fmla="*/ 348 w 396"/>
                <a:gd name="T43" fmla="*/ 20 h 327"/>
                <a:gd name="T44" fmla="*/ 127 w 396"/>
                <a:gd name="T45" fmla="*/ 260 h 327"/>
                <a:gd name="T46" fmla="*/ 127 w 396"/>
                <a:gd name="T47" fmla="*/ 230 h 327"/>
                <a:gd name="T48" fmla="*/ 199 w 396"/>
                <a:gd name="T49" fmla="*/ 327 h 327"/>
                <a:gd name="T50" fmla="*/ 154 w 396"/>
                <a:gd name="T51" fmla="*/ 288 h 327"/>
                <a:gd name="T52" fmla="*/ 158 w 396"/>
                <a:gd name="T53" fmla="*/ 287 h 327"/>
                <a:gd name="T54" fmla="*/ 159 w 396"/>
                <a:gd name="T55" fmla="*/ 283 h 327"/>
                <a:gd name="T56" fmla="*/ 155 w 396"/>
                <a:gd name="T57" fmla="*/ 277 h 327"/>
                <a:gd name="T58" fmla="*/ 127 w 396"/>
                <a:gd name="T59" fmla="*/ 260 h 327"/>
                <a:gd name="T60" fmla="*/ 199 w 396"/>
                <a:gd name="T61" fmla="*/ 0 h 327"/>
                <a:gd name="T62" fmla="*/ 127 w 396"/>
                <a:gd name="T63" fmla="*/ 0 h 327"/>
                <a:gd name="T64" fmla="*/ 127 w 396"/>
                <a:gd name="T65" fmla="*/ 276 h 327"/>
                <a:gd name="T66" fmla="*/ 97 w 396"/>
                <a:gd name="T67" fmla="*/ 277 h 327"/>
                <a:gd name="T68" fmla="*/ 94 w 396"/>
                <a:gd name="T69" fmla="*/ 283 h 327"/>
                <a:gd name="T70" fmla="*/ 96 w 396"/>
                <a:gd name="T71" fmla="*/ 287 h 327"/>
                <a:gd name="T72" fmla="*/ 100 w 396"/>
                <a:gd name="T73" fmla="*/ 288 h 327"/>
                <a:gd name="T74" fmla="*/ 101 w 396"/>
                <a:gd name="T75" fmla="*/ 327 h 327"/>
                <a:gd name="T76" fmla="*/ 88 w 396"/>
                <a:gd name="T77" fmla="*/ 325 h 327"/>
                <a:gd name="T78" fmla="*/ 74 w 396"/>
                <a:gd name="T79" fmla="*/ 314 h 327"/>
                <a:gd name="T80" fmla="*/ 69 w 396"/>
                <a:gd name="T81" fmla="*/ 295 h 327"/>
                <a:gd name="T82" fmla="*/ 70 w 396"/>
                <a:gd name="T83" fmla="*/ 285 h 327"/>
                <a:gd name="T84" fmla="*/ 78 w 396"/>
                <a:gd name="T85" fmla="*/ 269 h 327"/>
                <a:gd name="T86" fmla="*/ 94 w 396"/>
                <a:gd name="T87" fmla="*/ 260 h 327"/>
                <a:gd name="T88" fmla="*/ 127 w 396"/>
                <a:gd name="T89" fmla="*/ 230 h 327"/>
                <a:gd name="T90" fmla="*/ 25 w 396"/>
                <a:gd name="T91" fmla="*/ 229 h 327"/>
                <a:gd name="T92" fmla="*/ 9 w 396"/>
                <a:gd name="T93" fmla="*/ 220 h 327"/>
                <a:gd name="T94" fmla="*/ 1 w 396"/>
                <a:gd name="T95" fmla="*/ 204 h 327"/>
                <a:gd name="T96" fmla="*/ 0 w 396"/>
                <a:gd name="T97" fmla="*/ 31 h 327"/>
                <a:gd name="T98" fmla="*/ 5 w 396"/>
                <a:gd name="T99" fmla="*/ 13 h 327"/>
                <a:gd name="T100" fmla="*/ 20 w 396"/>
                <a:gd name="T101" fmla="*/ 2 h 327"/>
                <a:gd name="T102" fmla="*/ 127 w 396"/>
                <a:gd name="T103" fmla="*/ 0 h 327"/>
                <a:gd name="T104" fmla="*/ 50 w 396"/>
                <a:gd name="T105" fmla="*/ 20 h 327"/>
                <a:gd name="T106" fmla="*/ 35 w 396"/>
                <a:gd name="T107" fmla="*/ 25 h 327"/>
                <a:gd name="T108" fmla="*/ 25 w 396"/>
                <a:gd name="T109" fmla="*/ 36 h 327"/>
                <a:gd name="T110" fmla="*/ 24 w 396"/>
                <a:gd name="T111" fmla="*/ 182 h 327"/>
                <a:gd name="T112" fmla="*/ 25 w 396"/>
                <a:gd name="T113" fmla="*/ 192 h 327"/>
                <a:gd name="T114" fmla="*/ 35 w 396"/>
                <a:gd name="T115" fmla="*/ 204 h 327"/>
                <a:gd name="T116" fmla="*/ 50 w 396"/>
                <a:gd name="T117" fmla="*/ 208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6" h="327">
                  <a:moveTo>
                    <a:pt x="199" y="0"/>
                  </a:moveTo>
                  <a:lnTo>
                    <a:pt x="365" y="0"/>
                  </a:lnTo>
                  <a:lnTo>
                    <a:pt x="365" y="0"/>
                  </a:lnTo>
                  <a:lnTo>
                    <a:pt x="372" y="0"/>
                  </a:lnTo>
                  <a:lnTo>
                    <a:pt x="377" y="2"/>
                  </a:lnTo>
                  <a:lnTo>
                    <a:pt x="383" y="5"/>
                  </a:lnTo>
                  <a:lnTo>
                    <a:pt x="387" y="9"/>
                  </a:lnTo>
                  <a:lnTo>
                    <a:pt x="391" y="13"/>
                  </a:lnTo>
                  <a:lnTo>
                    <a:pt x="394" y="19"/>
                  </a:lnTo>
                  <a:lnTo>
                    <a:pt x="396" y="24"/>
                  </a:lnTo>
                  <a:lnTo>
                    <a:pt x="396" y="31"/>
                  </a:lnTo>
                  <a:lnTo>
                    <a:pt x="396" y="197"/>
                  </a:lnTo>
                  <a:lnTo>
                    <a:pt x="396" y="197"/>
                  </a:lnTo>
                  <a:lnTo>
                    <a:pt x="396" y="204"/>
                  </a:lnTo>
                  <a:lnTo>
                    <a:pt x="394" y="210"/>
                  </a:lnTo>
                  <a:lnTo>
                    <a:pt x="391" y="215"/>
                  </a:lnTo>
                  <a:lnTo>
                    <a:pt x="387" y="220"/>
                  </a:lnTo>
                  <a:lnTo>
                    <a:pt x="383" y="224"/>
                  </a:lnTo>
                  <a:lnTo>
                    <a:pt x="377" y="227"/>
                  </a:lnTo>
                  <a:lnTo>
                    <a:pt x="372" y="229"/>
                  </a:lnTo>
                  <a:lnTo>
                    <a:pt x="365" y="230"/>
                  </a:lnTo>
                  <a:lnTo>
                    <a:pt x="238" y="230"/>
                  </a:lnTo>
                  <a:lnTo>
                    <a:pt x="238" y="260"/>
                  </a:lnTo>
                  <a:lnTo>
                    <a:pt x="295" y="260"/>
                  </a:lnTo>
                  <a:lnTo>
                    <a:pt x="295" y="260"/>
                  </a:lnTo>
                  <a:lnTo>
                    <a:pt x="302" y="260"/>
                  </a:lnTo>
                  <a:lnTo>
                    <a:pt x="307" y="262"/>
                  </a:lnTo>
                  <a:lnTo>
                    <a:pt x="312" y="265"/>
                  </a:lnTo>
                  <a:lnTo>
                    <a:pt x="318" y="269"/>
                  </a:lnTo>
                  <a:lnTo>
                    <a:pt x="321" y="273"/>
                  </a:lnTo>
                  <a:lnTo>
                    <a:pt x="325" y="279"/>
                  </a:lnTo>
                  <a:lnTo>
                    <a:pt x="326" y="285"/>
                  </a:lnTo>
                  <a:lnTo>
                    <a:pt x="326" y="291"/>
                  </a:lnTo>
                  <a:lnTo>
                    <a:pt x="326" y="295"/>
                  </a:lnTo>
                  <a:lnTo>
                    <a:pt x="326" y="295"/>
                  </a:lnTo>
                  <a:lnTo>
                    <a:pt x="326" y="302"/>
                  </a:lnTo>
                  <a:lnTo>
                    <a:pt x="325" y="308"/>
                  </a:lnTo>
                  <a:lnTo>
                    <a:pt x="321" y="314"/>
                  </a:lnTo>
                  <a:lnTo>
                    <a:pt x="318" y="318"/>
                  </a:lnTo>
                  <a:lnTo>
                    <a:pt x="312" y="322"/>
                  </a:lnTo>
                  <a:lnTo>
                    <a:pt x="307" y="325"/>
                  </a:lnTo>
                  <a:lnTo>
                    <a:pt x="302" y="326"/>
                  </a:lnTo>
                  <a:lnTo>
                    <a:pt x="295" y="327"/>
                  </a:lnTo>
                  <a:lnTo>
                    <a:pt x="199" y="327"/>
                  </a:lnTo>
                  <a:lnTo>
                    <a:pt x="199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2" y="207"/>
                  </a:lnTo>
                  <a:lnTo>
                    <a:pt x="357" y="205"/>
                  </a:lnTo>
                  <a:lnTo>
                    <a:pt x="361" y="204"/>
                  </a:lnTo>
                  <a:lnTo>
                    <a:pt x="365" y="200"/>
                  </a:lnTo>
                  <a:lnTo>
                    <a:pt x="368" y="196"/>
                  </a:lnTo>
                  <a:lnTo>
                    <a:pt x="371" y="192"/>
                  </a:lnTo>
                  <a:lnTo>
                    <a:pt x="372" y="188"/>
                  </a:lnTo>
                  <a:lnTo>
                    <a:pt x="373" y="182"/>
                  </a:lnTo>
                  <a:lnTo>
                    <a:pt x="373" y="47"/>
                  </a:lnTo>
                  <a:lnTo>
                    <a:pt x="373" y="47"/>
                  </a:lnTo>
                  <a:lnTo>
                    <a:pt x="372" y="42"/>
                  </a:lnTo>
                  <a:lnTo>
                    <a:pt x="371" y="36"/>
                  </a:lnTo>
                  <a:lnTo>
                    <a:pt x="368" y="32"/>
                  </a:lnTo>
                  <a:lnTo>
                    <a:pt x="365" y="28"/>
                  </a:lnTo>
                  <a:lnTo>
                    <a:pt x="361" y="25"/>
                  </a:lnTo>
                  <a:lnTo>
                    <a:pt x="357" y="23"/>
                  </a:lnTo>
                  <a:lnTo>
                    <a:pt x="352" y="21"/>
                  </a:lnTo>
                  <a:lnTo>
                    <a:pt x="348" y="20"/>
                  </a:lnTo>
                  <a:lnTo>
                    <a:pt x="199" y="20"/>
                  </a:lnTo>
                  <a:lnTo>
                    <a:pt x="199" y="0"/>
                  </a:lnTo>
                  <a:close/>
                  <a:moveTo>
                    <a:pt x="127" y="260"/>
                  </a:moveTo>
                  <a:lnTo>
                    <a:pt x="159" y="260"/>
                  </a:lnTo>
                  <a:lnTo>
                    <a:pt x="159" y="230"/>
                  </a:lnTo>
                  <a:lnTo>
                    <a:pt x="127" y="230"/>
                  </a:lnTo>
                  <a:lnTo>
                    <a:pt x="127" y="208"/>
                  </a:lnTo>
                  <a:lnTo>
                    <a:pt x="199" y="208"/>
                  </a:lnTo>
                  <a:lnTo>
                    <a:pt x="199" y="327"/>
                  </a:lnTo>
                  <a:lnTo>
                    <a:pt x="127" y="327"/>
                  </a:lnTo>
                  <a:lnTo>
                    <a:pt x="127" y="288"/>
                  </a:lnTo>
                  <a:lnTo>
                    <a:pt x="154" y="288"/>
                  </a:lnTo>
                  <a:lnTo>
                    <a:pt x="154" y="288"/>
                  </a:lnTo>
                  <a:lnTo>
                    <a:pt x="155" y="288"/>
                  </a:lnTo>
                  <a:lnTo>
                    <a:pt x="158" y="287"/>
                  </a:lnTo>
                  <a:lnTo>
                    <a:pt x="159" y="284"/>
                  </a:lnTo>
                  <a:lnTo>
                    <a:pt x="159" y="283"/>
                  </a:lnTo>
                  <a:lnTo>
                    <a:pt x="159" y="283"/>
                  </a:lnTo>
                  <a:lnTo>
                    <a:pt x="159" y="280"/>
                  </a:lnTo>
                  <a:lnTo>
                    <a:pt x="158" y="279"/>
                  </a:lnTo>
                  <a:lnTo>
                    <a:pt x="155" y="277"/>
                  </a:lnTo>
                  <a:lnTo>
                    <a:pt x="154" y="276"/>
                  </a:lnTo>
                  <a:lnTo>
                    <a:pt x="127" y="276"/>
                  </a:lnTo>
                  <a:lnTo>
                    <a:pt x="127" y="260"/>
                  </a:lnTo>
                  <a:lnTo>
                    <a:pt x="127" y="260"/>
                  </a:lnTo>
                  <a:close/>
                  <a:moveTo>
                    <a:pt x="127" y="0"/>
                  </a:moveTo>
                  <a:lnTo>
                    <a:pt x="199" y="0"/>
                  </a:lnTo>
                  <a:lnTo>
                    <a:pt x="199" y="20"/>
                  </a:lnTo>
                  <a:lnTo>
                    <a:pt x="127" y="20"/>
                  </a:lnTo>
                  <a:lnTo>
                    <a:pt x="127" y="0"/>
                  </a:lnTo>
                  <a:close/>
                  <a:moveTo>
                    <a:pt x="101" y="260"/>
                  </a:moveTo>
                  <a:lnTo>
                    <a:pt x="127" y="260"/>
                  </a:lnTo>
                  <a:lnTo>
                    <a:pt x="127" y="276"/>
                  </a:lnTo>
                  <a:lnTo>
                    <a:pt x="100" y="276"/>
                  </a:lnTo>
                  <a:lnTo>
                    <a:pt x="100" y="276"/>
                  </a:lnTo>
                  <a:lnTo>
                    <a:pt x="97" y="277"/>
                  </a:lnTo>
                  <a:lnTo>
                    <a:pt x="96" y="279"/>
                  </a:lnTo>
                  <a:lnTo>
                    <a:pt x="94" y="280"/>
                  </a:lnTo>
                  <a:lnTo>
                    <a:pt x="94" y="283"/>
                  </a:lnTo>
                  <a:lnTo>
                    <a:pt x="94" y="283"/>
                  </a:lnTo>
                  <a:lnTo>
                    <a:pt x="94" y="284"/>
                  </a:lnTo>
                  <a:lnTo>
                    <a:pt x="96" y="287"/>
                  </a:lnTo>
                  <a:lnTo>
                    <a:pt x="97" y="288"/>
                  </a:lnTo>
                  <a:lnTo>
                    <a:pt x="100" y="288"/>
                  </a:lnTo>
                  <a:lnTo>
                    <a:pt x="100" y="288"/>
                  </a:lnTo>
                  <a:lnTo>
                    <a:pt x="127" y="288"/>
                  </a:lnTo>
                  <a:lnTo>
                    <a:pt x="127" y="327"/>
                  </a:lnTo>
                  <a:lnTo>
                    <a:pt x="101" y="327"/>
                  </a:lnTo>
                  <a:lnTo>
                    <a:pt x="101" y="327"/>
                  </a:lnTo>
                  <a:lnTo>
                    <a:pt x="94" y="326"/>
                  </a:lnTo>
                  <a:lnTo>
                    <a:pt x="88" y="325"/>
                  </a:lnTo>
                  <a:lnTo>
                    <a:pt x="82" y="322"/>
                  </a:lnTo>
                  <a:lnTo>
                    <a:pt x="78" y="318"/>
                  </a:lnTo>
                  <a:lnTo>
                    <a:pt x="74" y="314"/>
                  </a:lnTo>
                  <a:lnTo>
                    <a:pt x="71" y="308"/>
                  </a:lnTo>
                  <a:lnTo>
                    <a:pt x="70" y="302"/>
                  </a:lnTo>
                  <a:lnTo>
                    <a:pt x="69" y="295"/>
                  </a:lnTo>
                  <a:lnTo>
                    <a:pt x="69" y="291"/>
                  </a:lnTo>
                  <a:lnTo>
                    <a:pt x="69" y="291"/>
                  </a:lnTo>
                  <a:lnTo>
                    <a:pt x="70" y="285"/>
                  </a:lnTo>
                  <a:lnTo>
                    <a:pt x="71" y="279"/>
                  </a:lnTo>
                  <a:lnTo>
                    <a:pt x="74" y="273"/>
                  </a:lnTo>
                  <a:lnTo>
                    <a:pt x="78" y="269"/>
                  </a:lnTo>
                  <a:lnTo>
                    <a:pt x="82" y="265"/>
                  </a:lnTo>
                  <a:lnTo>
                    <a:pt x="88" y="262"/>
                  </a:lnTo>
                  <a:lnTo>
                    <a:pt x="94" y="260"/>
                  </a:lnTo>
                  <a:lnTo>
                    <a:pt x="101" y="260"/>
                  </a:lnTo>
                  <a:lnTo>
                    <a:pt x="101" y="260"/>
                  </a:lnTo>
                  <a:close/>
                  <a:moveTo>
                    <a:pt x="127" y="230"/>
                  </a:moveTo>
                  <a:lnTo>
                    <a:pt x="32" y="230"/>
                  </a:lnTo>
                  <a:lnTo>
                    <a:pt x="32" y="230"/>
                  </a:lnTo>
                  <a:lnTo>
                    <a:pt x="25" y="229"/>
                  </a:lnTo>
                  <a:lnTo>
                    <a:pt x="20" y="227"/>
                  </a:lnTo>
                  <a:lnTo>
                    <a:pt x="14" y="224"/>
                  </a:lnTo>
                  <a:lnTo>
                    <a:pt x="9" y="220"/>
                  </a:lnTo>
                  <a:lnTo>
                    <a:pt x="5" y="215"/>
                  </a:lnTo>
                  <a:lnTo>
                    <a:pt x="2" y="210"/>
                  </a:lnTo>
                  <a:lnTo>
                    <a:pt x="1" y="204"/>
                  </a:lnTo>
                  <a:lnTo>
                    <a:pt x="0" y="19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4" y="5"/>
                  </a:lnTo>
                  <a:lnTo>
                    <a:pt x="20" y="2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127" y="0"/>
                  </a:lnTo>
                  <a:lnTo>
                    <a:pt x="127" y="20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4" y="21"/>
                  </a:lnTo>
                  <a:lnTo>
                    <a:pt x="40" y="23"/>
                  </a:lnTo>
                  <a:lnTo>
                    <a:pt x="35" y="25"/>
                  </a:lnTo>
                  <a:lnTo>
                    <a:pt x="31" y="28"/>
                  </a:lnTo>
                  <a:lnTo>
                    <a:pt x="28" y="32"/>
                  </a:lnTo>
                  <a:lnTo>
                    <a:pt x="25" y="36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182"/>
                  </a:lnTo>
                  <a:lnTo>
                    <a:pt x="24" y="182"/>
                  </a:lnTo>
                  <a:lnTo>
                    <a:pt x="24" y="188"/>
                  </a:lnTo>
                  <a:lnTo>
                    <a:pt x="25" y="192"/>
                  </a:lnTo>
                  <a:lnTo>
                    <a:pt x="28" y="196"/>
                  </a:lnTo>
                  <a:lnTo>
                    <a:pt x="31" y="200"/>
                  </a:lnTo>
                  <a:lnTo>
                    <a:pt x="35" y="204"/>
                  </a:lnTo>
                  <a:lnTo>
                    <a:pt x="40" y="205"/>
                  </a:lnTo>
                  <a:lnTo>
                    <a:pt x="44" y="207"/>
                  </a:lnTo>
                  <a:lnTo>
                    <a:pt x="50" y="208"/>
                  </a:lnTo>
                  <a:lnTo>
                    <a:pt x="127" y="208"/>
                  </a:lnTo>
                  <a:lnTo>
                    <a:pt x="127" y="23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6" name="Freeform 142"/>
            <p:cNvSpPr>
              <a:spLocks noEditPoints="1"/>
            </p:cNvSpPr>
            <p:nvPr/>
          </p:nvSpPr>
          <p:spPr bwMode="auto">
            <a:xfrm>
              <a:off x="1288834" y="3210915"/>
              <a:ext cx="596433" cy="694825"/>
            </a:xfrm>
            <a:custGeom>
              <a:avLst/>
              <a:gdLst>
                <a:gd name="T0" fmla="*/ 92 w 509"/>
                <a:gd name="T1" fmla="*/ 126 h 593"/>
                <a:gd name="T2" fmla="*/ 147 w 509"/>
                <a:gd name="T3" fmla="*/ 94 h 593"/>
                <a:gd name="T4" fmla="*/ 137 w 509"/>
                <a:gd name="T5" fmla="*/ 133 h 593"/>
                <a:gd name="T6" fmla="*/ 168 w 509"/>
                <a:gd name="T7" fmla="*/ 120 h 593"/>
                <a:gd name="T8" fmla="*/ 157 w 509"/>
                <a:gd name="T9" fmla="*/ 157 h 593"/>
                <a:gd name="T10" fmla="*/ 189 w 509"/>
                <a:gd name="T11" fmla="*/ 144 h 593"/>
                <a:gd name="T12" fmla="*/ 177 w 509"/>
                <a:gd name="T13" fmla="*/ 183 h 593"/>
                <a:gd name="T14" fmla="*/ 210 w 509"/>
                <a:gd name="T15" fmla="*/ 170 h 593"/>
                <a:gd name="T16" fmla="*/ 174 w 509"/>
                <a:gd name="T17" fmla="*/ 228 h 593"/>
                <a:gd name="T18" fmla="*/ 230 w 509"/>
                <a:gd name="T19" fmla="*/ 195 h 593"/>
                <a:gd name="T20" fmla="*/ 219 w 509"/>
                <a:gd name="T21" fmla="*/ 235 h 593"/>
                <a:gd name="T22" fmla="*/ 252 w 509"/>
                <a:gd name="T23" fmla="*/ 221 h 593"/>
                <a:gd name="T24" fmla="*/ 239 w 509"/>
                <a:gd name="T25" fmla="*/ 259 h 593"/>
                <a:gd name="T26" fmla="*/ 272 w 509"/>
                <a:gd name="T27" fmla="*/ 245 h 593"/>
                <a:gd name="T28" fmla="*/ 261 w 509"/>
                <a:gd name="T29" fmla="*/ 285 h 593"/>
                <a:gd name="T30" fmla="*/ 294 w 509"/>
                <a:gd name="T31" fmla="*/ 271 h 593"/>
                <a:gd name="T32" fmla="*/ 258 w 509"/>
                <a:gd name="T33" fmla="*/ 329 h 593"/>
                <a:gd name="T34" fmla="*/ 314 w 509"/>
                <a:gd name="T35" fmla="*/ 297 h 593"/>
                <a:gd name="T36" fmla="*/ 302 w 509"/>
                <a:gd name="T37" fmla="*/ 336 h 593"/>
                <a:gd name="T38" fmla="*/ 334 w 509"/>
                <a:gd name="T39" fmla="*/ 323 h 593"/>
                <a:gd name="T40" fmla="*/ 323 w 509"/>
                <a:gd name="T41" fmla="*/ 362 h 593"/>
                <a:gd name="T42" fmla="*/ 356 w 509"/>
                <a:gd name="T43" fmla="*/ 347 h 593"/>
                <a:gd name="T44" fmla="*/ 344 w 509"/>
                <a:gd name="T45" fmla="*/ 386 h 593"/>
                <a:gd name="T46" fmla="*/ 376 w 509"/>
                <a:gd name="T47" fmla="*/ 373 h 593"/>
                <a:gd name="T48" fmla="*/ 341 w 509"/>
                <a:gd name="T49" fmla="*/ 431 h 593"/>
                <a:gd name="T50" fmla="*/ 397 w 509"/>
                <a:gd name="T51" fmla="*/ 398 h 593"/>
                <a:gd name="T52" fmla="*/ 386 w 509"/>
                <a:gd name="T53" fmla="*/ 438 h 593"/>
                <a:gd name="T54" fmla="*/ 418 w 509"/>
                <a:gd name="T55" fmla="*/ 424 h 593"/>
                <a:gd name="T56" fmla="*/ 406 w 509"/>
                <a:gd name="T57" fmla="*/ 463 h 593"/>
                <a:gd name="T58" fmla="*/ 438 w 509"/>
                <a:gd name="T59" fmla="*/ 450 h 593"/>
                <a:gd name="T60" fmla="*/ 426 w 509"/>
                <a:gd name="T61" fmla="*/ 488 h 593"/>
                <a:gd name="T62" fmla="*/ 459 w 509"/>
                <a:gd name="T63" fmla="*/ 474 h 593"/>
                <a:gd name="T64" fmla="*/ 424 w 509"/>
                <a:gd name="T65" fmla="*/ 532 h 593"/>
                <a:gd name="T66" fmla="*/ 480 w 509"/>
                <a:gd name="T67" fmla="*/ 500 h 593"/>
                <a:gd name="T68" fmla="*/ 437 w 509"/>
                <a:gd name="T69" fmla="*/ 593 h 593"/>
                <a:gd name="T70" fmla="*/ 70 w 509"/>
                <a:gd name="T71" fmla="*/ 82 h 593"/>
                <a:gd name="T72" fmla="*/ 77 w 509"/>
                <a:gd name="T73" fmla="*/ 80 h 593"/>
                <a:gd name="T74" fmla="*/ 82 w 509"/>
                <a:gd name="T75" fmla="*/ 78 h 593"/>
                <a:gd name="T76" fmla="*/ 88 w 509"/>
                <a:gd name="T77" fmla="*/ 65 h 593"/>
                <a:gd name="T78" fmla="*/ 84 w 509"/>
                <a:gd name="T79" fmla="*/ 52 h 593"/>
                <a:gd name="T80" fmla="*/ 81 w 509"/>
                <a:gd name="T81" fmla="*/ 49 h 593"/>
                <a:gd name="T82" fmla="*/ 74 w 509"/>
                <a:gd name="T83" fmla="*/ 45 h 593"/>
                <a:gd name="T84" fmla="*/ 70 w 509"/>
                <a:gd name="T85" fmla="*/ 2 h 593"/>
                <a:gd name="T86" fmla="*/ 141 w 509"/>
                <a:gd name="T87" fmla="*/ 86 h 593"/>
                <a:gd name="T88" fmla="*/ 0 w 509"/>
                <a:gd name="T89" fmla="*/ 59 h 593"/>
                <a:gd name="T90" fmla="*/ 70 w 509"/>
                <a:gd name="T91" fmla="*/ 45 h 593"/>
                <a:gd name="T92" fmla="*/ 65 w 509"/>
                <a:gd name="T93" fmla="*/ 46 h 593"/>
                <a:gd name="T94" fmla="*/ 59 w 509"/>
                <a:gd name="T95" fmla="*/ 49 h 593"/>
                <a:gd name="T96" fmla="*/ 53 w 509"/>
                <a:gd name="T97" fmla="*/ 61 h 593"/>
                <a:gd name="T98" fmla="*/ 57 w 509"/>
                <a:gd name="T99" fmla="*/ 75 h 593"/>
                <a:gd name="T100" fmla="*/ 57 w 509"/>
                <a:gd name="T101" fmla="*/ 75 h 593"/>
                <a:gd name="T102" fmla="*/ 63 w 509"/>
                <a:gd name="T103" fmla="*/ 79 h 593"/>
                <a:gd name="T104" fmla="*/ 70 w 509"/>
                <a:gd name="T105" fmla="*/ 82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09" h="593">
                  <a:moveTo>
                    <a:pt x="141" y="86"/>
                  </a:moveTo>
                  <a:lnTo>
                    <a:pt x="92" y="126"/>
                  </a:lnTo>
                  <a:lnTo>
                    <a:pt x="99" y="134"/>
                  </a:lnTo>
                  <a:lnTo>
                    <a:pt x="147" y="94"/>
                  </a:lnTo>
                  <a:lnTo>
                    <a:pt x="162" y="111"/>
                  </a:lnTo>
                  <a:lnTo>
                    <a:pt x="137" y="133"/>
                  </a:lnTo>
                  <a:lnTo>
                    <a:pt x="142" y="140"/>
                  </a:lnTo>
                  <a:lnTo>
                    <a:pt x="168" y="120"/>
                  </a:lnTo>
                  <a:lnTo>
                    <a:pt x="183" y="137"/>
                  </a:lnTo>
                  <a:lnTo>
                    <a:pt x="157" y="157"/>
                  </a:lnTo>
                  <a:lnTo>
                    <a:pt x="164" y="166"/>
                  </a:lnTo>
                  <a:lnTo>
                    <a:pt x="189" y="144"/>
                  </a:lnTo>
                  <a:lnTo>
                    <a:pt x="203" y="161"/>
                  </a:lnTo>
                  <a:lnTo>
                    <a:pt x="177" y="183"/>
                  </a:lnTo>
                  <a:lnTo>
                    <a:pt x="184" y="191"/>
                  </a:lnTo>
                  <a:lnTo>
                    <a:pt x="210" y="170"/>
                  </a:lnTo>
                  <a:lnTo>
                    <a:pt x="225" y="187"/>
                  </a:lnTo>
                  <a:lnTo>
                    <a:pt x="174" y="228"/>
                  </a:lnTo>
                  <a:lnTo>
                    <a:pt x="181" y="236"/>
                  </a:lnTo>
                  <a:lnTo>
                    <a:pt x="230" y="195"/>
                  </a:lnTo>
                  <a:lnTo>
                    <a:pt x="245" y="213"/>
                  </a:lnTo>
                  <a:lnTo>
                    <a:pt x="219" y="235"/>
                  </a:lnTo>
                  <a:lnTo>
                    <a:pt x="226" y="241"/>
                  </a:lnTo>
                  <a:lnTo>
                    <a:pt x="252" y="221"/>
                  </a:lnTo>
                  <a:lnTo>
                    <a:pt x="267" y="239"/>
                  </a:lnTo>
                  <a:lnTo>
                    <a:pt x="239" y="259"/>
                  </a:lnTo>
                  <a:lnTo>
                    <a:pt x="246" y="267"/>
                  </a:lnTo>
                  <a:lnTo>
                    <a:pt x="272" y="245"/>
                  </a:lnTo>
                  <a:lnTo>
                    <a:pt x="287" y="263"/>
                  </a:lnTo>
                  <a:lnTo>
                    <a:pt x="261" y="285"/>
                  </a:lnTo>
                  <a:lnTo>
                    <a:pt x="267" y="293"/>
                  </a:lnTo>
                  <a:lnTo>
                    <a:pt x="294" y="271"/>
                  </a:lnTo>
                  <a:lnTo>
                    <a:pt x="307" y="289"/>
                  </a:lnTo>
                  <a:lnTo>
                    <a:pt x="258" y="329"/>
                  </a:lnTo>
                  <a:lnTo>
                    <a:pt x="264" y="338"/>
                  </a:lnTo>
                  <a:lnTo>
                    <a:pt x="314" y="297"/>
                  </a:lnTo>
                  <a:lnTo>
                    <a:pt x="329" y="314"/>
                  </a:lnTo>
                  <a:lnTo>
                    <a:pt x="302" y="336"/>
                  </a:lnTo>
                  <a:lnTo>
                    <a:pt x="308" y="343"/>
                  </a:lnTo>
                  <a:lnTo>
                    <a:pt x="334" y="323"/>
                  </a:lnTo>
                  <a:lnTo>
                    <a:pt x="349" y="340"/>
                  </a:lnTo>
                  <a:lnTo>
                    <a:pt x="323" y="362"/>
                  </a:lnTo>
                  <a:lnTo>
                    <a:pt x="329" y="369"/>
                  </a:lnTo>
                  <a:lnTo>
                    <a:pt x="356" y="347"/>
                  </a:lnTo>
                  <a:lnTo>
                    <a:pt x="369" y="366"/>
                  </a:lnTo>
                  <a:lnTo>
                    <a:pt x="344" y="386"/>
                  </a:lnTo>
                  <a:lnTo>
                    <a:pt x="350" y="394"/>
                  </a:lnTo>
                  <a:lnTo>
                    <a:pt x="376" y="373"/>
                  </a:lnTo>
                  <a:lnTo>
                    <a:pt x="391" y="390"/>
                  </a:lnTo>
                  <a:lnTo>
                    <a:pt x="341" y="431"/>
                  </a:lnTo>
                  <a:lnTo>
                    <a:pt x="348" y="439"/>
                  </a:lnTo>
                  <a:lnTo>
                    <a:pt x="397" y="398"/>
                  </a:lnTo>
                  <a:lnTo>
                    <a:pt x="411" y="416"/>
                  </a:lnTo>
                  <a:lnTo>
                    <a:pt x="386" y="438"/>
                  </a:lnTo>
                  <a:lnTo>
                    <a:pt x="391" y="446"/>
                  </a:lnTo>
                  <a:lnTo>
                    <a:pt x="418" y="424"/>
                  </a:lnTo>
                  <a:lnTo>
                    <a:pt x="432" y="442"/>
                  </a:lnTo>
                  <a:lnTo>
                    <a:pt x="406" y="463"/>
                  </a:lnTo>
                  <a:lnTo>
                    <a:pt x="413" y="470"/>
                  </a:lnTo>
                  <a:lnTo>
                    <a:pt x="438" y="450"/>
                  </a:lnTo>
                  <a:lnTo>
                    <a:pt x="453" y="467"/>
                  </a:lnTo>
                  <a:lnTo>
                    <a:pt x="426" y="488"/>
                  </a:lnTo>
                  <a:lnTo>
                    <a:pt x="433" y="496"/>
                  </a:lnTo>
                  <a:lnTo>
                    <a:pt x="459" y="474"/>
                  </a:lnTo>
                  <a:lnTo>
                    <a:pt x="474" y="492"/>
                  </a:lnTo>
                  <a:lnTo>
                    <a:pt x="424" y="532"/>
                  </a:lnTo>
                  <a:lnTo>
                    <a:pt x="430" y="541"/>
                  </a:lnTo>
                  <a:lnTo>
                    <a:pt x="480" y="500"/>
                  </a:lnTo>
                  <a:lnTo>
                    <a:pt x="509" y="535"/>
                  </a:lnTo>
                  <a:lnTo>
                    <a:pt x="437" y="593"/>
                  </a:lnTo>
                  <a:lnTo>
                    <a:pt x="70" y="145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77" y="80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86" y="72"/>
                  </a:lnTo>
                  <a:lnTo>
                    <a:pt x="88" y="65"/>
                  </a:lnTo>
                  <a:lnTo>
                    <a:pt x="88" y="59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1" y="49"/>
                  </a:lnTo>
                  <a:lnTo>
                    <a:pt x="78" y="46"/>
                  </a:lnTo>
                  <a:lnTo>
                    <a:pt x="74" y="45"/>
                  </a:lnTo>
                  <a:lnTo>
                    <a:pt x="70" y="45"/>
                  </a:lnTo>
                  <a:lnTo>
                    <a:pt x="70" y="2"/>
                  </a:lnTo>
                  <a:lnTo>
                    <a:pt x="72" y="0"/>
                  </a:lnTo>
                  <a:lnTo>
                    <a:pt x="141" y="86"/>
                  </a:lnTo>
                  <a:close/>
                  <a:moveTo>
                    <a:pt x="70" y="145"/>
                  </a:moveTo>
                  <a:lnTo>
                    <a:pt x="0" y="59"/>
                  </a:lnTo>
                  <a:lnTo>
                    <a:pt x="70" y="2"/>
                  </a:lnTo>
                  <a:lnTo>
                    <a:pt x="70" y="45"/>
                  </a:lnTo>
                  <a:lnTo>
                    <a:pt x="70" y="45"/>
                  </a:lnTo>
                  <a:lnTo>
                    <a:pt x="65" y="46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4" y="55"/>
                  </a:lnTo>
                  <a:lnTo>
                    <a:pt x="53" y="61"/>
                  </a:lnTo>
                  <a:lnTo>
                    <a:pt x="53" y="68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9" y="78"/>
                  </a:lnTo>
                  <a:lnTo>
                    <a:pt x="63" y="79"/>
                  </a:lnTo>
                  <a:lnTo>
                    <a:pt x="66" y="80"/>
                  </a:lnTo>
                  <a:lnTo>
                    <a:pt x="70" y="82"/>
                  </a:lnTo>
                  <a:lnTo>
                    <a:pt x="70" y="14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7" name="Freeform 143"/>
            <p:cNvSpPr>
              <a:spLocks noEditPoints="1"/>
            </p:cNvSpPr>
            <p:nvPr/>
          </p:nvSpPr>
          <p:spPr bwMode="auto">
            <a:xfrm>
              <a:off x="1182201" y="3415963"/>
              <a:ext cx="250760" cy="505008"/>
            </a:xfrm>
            <a:custGeom>
              <a:avLst/>
              <a:gdLst>
                <a:gd name="T0" fmla="*/ 194 w 214"/>
                <a:gd name="T1" fmla="*/ 431 h 431"/>
                <a:gd name="T2" fmla="*/ 169 w 214"/>
                <a:gd name="T3" fmla="*/ 408 h 431"/>
                <a:gd name="T4" fmla="*/ 209 w 214"/>
                <a:gd name="T5" fmla="*/ 349 h 431"/>
                <a:gd name="T6" fmla="*/ 203 w 214"/>
                <a:gd name="T7" fmla="*/ 341 h 431"/>
                <a:gd name="T8" fmla="*/ 188 w 214"/>
                <a:gd name="T9" fmla="*/ 337 h 431"/>
                <a:gd name="T10" fmla="*/ 180 w 214"/>
                <a:gd name="T11" fmla="*/ 344 h 431"/>
                <a:gd name="T12" fmla="*/ 179 w 214"/>
                <a:gd name="T13" fmla="*/ 353 h 431"/>
                <a:gd name="T14" fmla="*/ 171 w 214"/>
                <a:gd name="T15" fmla="*/ 347 h 431"/>
                <a:gd name="T16" fmla="*/ 125 w 214"/>
                <a:gd name="T17" fmla="*/ 385 h 431"/>
                <a:gd name="T18" fmla="*/ 50 w 214"/>
                <a:gd name="T19" fmla="*/ 194 h 431"/>
                <a:gd name="T20" fmla="*/ 54 w 214"/>
                <a:gd name="T21" fmla="*/ 186 h 431"/>
                <a:gd name="T22" fmla="*/ 81 w 214"/>
                <a:gd name="T23" fmla="*/ 176 h 431"/>
                <a:gd name="T24" fmla="*/ 74 w 214"/>
                <a:gd name="T25" fmla="*/ 173 h 431"/>
                <a:gd name="T26" fmla="*/ 50 w 214"/>
                <a:gd name="T27" fmla="*/ 115 h 431"/>
                <a:gd name="T28" fmla="*/ 99 w 214"/>
                <a:gd name="T29" fmla="*/ 61 h 431"/>
                <a:gd name="T30" fmla="*/ 111 w 214"/>
                <a:gd name="T31" fmla="*/ 65 h 431"/>
                <a:gd name="T32" fmla="*/ 144 w 214"/>
                <a:gd name="T33" fmla="*/ 146 h 431"/>
                <a:gd name="T34" fmla="*/ 144 w 214"/>
                <a:gd name="T35" fmla="*/ 156 h 431"/>
                <a:gd name="T36" fmla="*/ 168 w 214"/>
                <a:gd name="T37" fmla="*/ 347 h 431"/>
                <a:gd name="T38" fmla="*/ 163 w 214"/>
                <a:gd name="T39" fmla="*/ 348 h 431"/>
                <a:gd name="T40" fmla="*/ 153 w 214"/>
                <a:gd name="T41" fmla="*/ 357 h 431"/>
                <a:gd name="T42" fmla="*/ 150 w 214"/>
                <a:gd name="T43" fmla="*/ 359 h 431"/>
                <a:gd name="T44" fmla="*/ 135 w 214"/>
                <a:gd name="T45" fmla="*/ 357 h 431"/>
                <a:gd name="T46" fmla="*/ 129 w 214"/>
                <a:gd name="T47" fmla="*/ 366 h 431"/>
                <a:gd name="T48" fmla="*/ 130 w 214"/>
                <a:gd name="T49" fmla="*/ 381 h 431"/>
                <a:gd name="T50" fmla="*/ 125 w 214"/>
                <a:gd name="T51" fmla="*/ 385 h 431"/>
                <a:gd name="T52" fmla="*/ 50 w 214"/>
                <a:gd name="T53" fmla="*/ 77 h 431"/>
                <a:gd name="T54" fmla="*/ 87 w 214"/>
                <a:gd name="T55" fmla="*/ 28 h 431"/>
                <a:gd name="T56" fmla="*/ 77 w 214"/>
                <a:gd name="T57" fmla="*/ 14 h 431"/>
                <a:gd name="T58" fmla="*/ 62 w 214"/>
                <a:gd name="T59" fmla="*/ 3 h 431"/>
                <a:gd name="T60" fmla="*/ 50 w 214"/>
                <a:gd name="T61" fmla="*/ 0 h 431"/>
                <a:gd name="T62" fmla="*/ 45 w 214"/>
                <a:gd name="T63" fmla="*/ 191 h 431"/>
                <a:gd name="T64" fmla="*/ 11 w 214"/>
                <a:gd name="T65" fmla="*/ 108 h 431"/>
                <a:gd name="T66" fmla="*/ 12 w 214"/>
                <a:gd name="T67" fmla="*/ 96 h 431"/>
                <a:gd name="T68" fmla="*/ 4 w 214"/>
                <a:gd name="T69" fmla="*/ 61 h 431"/>
                <a:gd name="T70" fmla="*/ 1 w 214"/>
                <a:gd name="T71" fmla="*/ 35 h 431"/>
                <a:gd name="T72" fmla="*/ 15 w 214"/>
                <a:gd name="T73" fmla="*/ 12 h 431"/>
                <a:gd name="T74" fmla="*/ 30 w 214"/>
                <a:gd name="T75" fmla="*/ 3 h 431"/>
                <a:gd name="T76" fmla="*/ 50 w 214"/>
                <a:gd name="T77" fmla="*/ 77 h 431"/>
                <a:gd name="T78" fmla="*/ 50 w 214"/>
                <a:gd name="T79" fmla="*/ 115 h 431"/>
                <a:gd name="T80" fmla="*/ 43 w 214"/>
                <a:gd name="T81" fmla="*/ 98 h 431"/>
                <a:gd name="T82" fmla="*/ 47 w 214"/>
                <a:gd name="T83" fmla="*/ 88 h 431"/>
                <a:gd name="T84" fmla="*/ 22 w 214"/>
                <a:gd name="T85" fmla="*/ 99 h 431"/>
                <a:gd name="T86" fmla="*/ 19 w 214"/>
                <a:gd name="T87" fmla="*/ 111 h 431"/>
                <a:gd name="T88" fmla="*/ 47 w 214"/>
                <a:gd name="T89" fmla="*/ 18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4" h="431">
                  <a:moveTo>
                    <a:pt x="168" y="228"/>
                  </a:moveTo>
                  <a:lnTo>
                    <a:pt x="214" y="349"/>
                  </a:lnTo>
                  <a:lnTo>
                    <a:pt x="194" y="431"/>
                  </a:lnTo>
                  <a:lnTo>
                    <a:pt x="168" y="413"/>
                  </a:lnTo>
                  <a:lnTo>
                    <a:pt x="168" y="405"/>
                  </a:lnTo>
                  <a:lnTo>
                    <a:pt x="169" y="408"/>
                  </a:lnTo>
                  <a:lnTo>
                    <a:pt x="196" y="397"/>
                  </a:lnTo>
                  <a:lnTo>
                    <a:pt x="209" y="349"/>
                  </a:lnTo>
                  <a:lnTo>
                    <a:pt x="209" y="349"/>
                  </a:lnTo>
                  <a:lnTo>
                    <a:pt x="206" y="345"/>
                  </a:lnTo>
                  <a:lnTo>
                    <a:pt x="206" y="345"/>
                  </a:lnTo>
                  <a:lnTo>
                    <a:pt x="203" y="341"/>
                  </a:lnTo>
                  <a:lnTo>
                    <a:pt x="199" y="337"/>
                  </a:lnTo>
                  <a:lnTo>
                    <a:pt x="194" y="336"/>
                  </a:lnTo>
                  <a:lnTo>
                    <a:pt x="188" y="337"/>
                  </a:lnTo>
                  <a:lnTo>
                    <a:pt x="188" y="337"/>
                  </a:lnTo>
                  <a:lnTo>
                    <a:pt x="184" y="340"/>
                  </a:lnTo>
                  <a:lnTo>
                    <a:pt x="180" y="344"/>
                  </a:lnTo>
                  <a:lnTo>
                    <a:pt x="179" y="348"/>
                  </a:lnTo>
                  <a:lnTo>
                    <a:pt x="179" y="353"/>
                  </a:lnTo>
                  <a:lnTo>
                    <a:pt x="179" y="353"/>
                  </a:lnTo>
                  <a:lnTo>
                    <a:pt x="176" y="351"/>
                  </a:lnTo>
                  <a:lnTo>
                    <a:pt x="173" y="348"/>
                  </a:lnTo>
                  <a:lnTo>
                    <a:pt x="171" y="347"/>
                  </a:lnTo>
                  <a:lnTo>
                    <a:pt x="168" y="347"/>
                  </a:lnTo>
                  <a:lnTo>
                    <a:pt x="168" y="228"/>
                  </a:lnTo>
                  <a:close/>
                  <a:moveTo>
                    <a:pt x="125" y="385"/>
                  </a:moveTo>
                  <a:lnTo>
                    <a:pt x="51" y="194"/>
                  </a:lnTo>
                  <a:lnTo>
                    <a:pt x="51" y="194"/>
                  </a:lnTo>
                  <a:lnTo>
                    <a:pt x="50" y="194"/>
                  </a:lnTo>
                  <a:lnTo>
                    <a:pt x="50" y="183"/>
                  </a:lnTo>
                  <a:lnTo>
                    <a:pt x="50" y="183"/>
                  </a:lnTo>
                  <a:lnTo>
                    <a:pt x="54" y="186"/>
                  </a:lnTo>
                  <a:lnTo>
                    <a:pt x="60" y="184"/>
                  </a:lnTo>
                  <a:lnTo>
                    <a:pt x="81" y="176"/>
                  </a:lnTo>
                  <a:lnTo>
                    <a:pt x="81" y="176"/>
                  </a:lnTo>
                  <a:lnTo>
                    <a:pt x="81" y="176"/>
                  </a:lnTo>
                  <a:lnTo>
                    <a:pt x="79" y="175"/>
                  </a:lnTo>
                  <a:lnTo>
                    <a:pt x="74" y="173"/>
                  </a:lnTo>
                  <a:lnTo>
                    <a:pt x="73" y="172"/>
                  </a:lnTo>
                  <a:lnTo>
                    <a:pt x="70" y="168"/>
                  </a:lnTo>
                  <a:lnTo>
                    <a:pt x="50" y="115"/>
                  </a:lnTo>
                  <a:lnTo>
                    <a:pt x="50" y="80"/>
                  </a:lnTo>
                  <a:lnTo>
                    <a:pt x="99" y="61"/>
                  </a:lnTo>
                  <a:lnTo>
                    <a:pt x="99" y="61"/>
                  </a:lnTo>
                  <a:lnTo>
                    <a:pt x="104" y="61"/>
                  </a:lnTo>
                  <a:lnTo>
                    <a:pt x="107" y="62"/>
                  </a:lnTo>
                  <a:lnTo>
                    <a:pt x="111" y="65"/>
                  </a:lnTo>
                  <a:lnTo>
                    <a:pt x="114" y="69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44" y="149"/>
                  </a:lnTo>
                  <a:lnTo>
                    <a:pt x="144" y="153"/>
                  </a:lnTo>
                  <a:lnTo>
                    <a:pt x="144" y="156"/>
                  </a:lnTo>
                  <a:lnTo>
                    <a:pt x="141" y="158"/>
                  </a:lnTo>
                  <a:lnTo>
                    <a:pt x="168" y="228"/>
                  </a:lnTo>
                  <a:lnTo>
                    <a:pt x="168" y="347"/>
                  </a:lnTo>
                  <a:lnTo>
                    <a:pt x="168" y="347"/>
                  </a:lnTo>
                  <a:lnTo>
                    <a:pt x="163" y="348"/>
                  </a:lnTo>
                  <a:lnTo>
                    <a:pt x="163" y="348"/>
                  </a:lnTo>
                  <a:lnTo>
                    <a:pt x="157" y="349"/>
                  </a:lnTo>
                  <a:lnTo>
                    <a:pt x="154" y="353"/>
                  </a:lnTo>
                  <a:lnTo>
                    <a:pt x="153" y="357"/>
                  </a:lnTo>
                  <a:lnTo>
                    <a:pt x="153" y="363"/>
                  </a:lnTo>
                  <a:lnTo>
                    <a:pt x="153" y="363"/>
                  </a:lnTo>
                  <a:lnTo>
                    <a:pt x="150" y="359"/>
                  </a:lnTo>
                  <a:lnTo>
                    <a:pt x="145" y="357"/>
                  </a:lnTo>
                  <a:lnTo>
                    <a:pt x="141" y="356"/>
                  </a:lnTo>
                  <a:lnTo>
                    <a:pt x="135" y="357"/>
                  </a:lnTo>
                  <a:lnTo>
                    <a:pt x="135" y="357"/>
                  </a:lnTo>
                  <a:lnTo>
                    <a:pt x="131" y="360"/>
                  </a:lnTo>
                  <a:lnTo>
                    <a:pt x="129" y="366"/>
                  </a:lnTo>
                  <a:lnTo>
                    <a:pt x="127" y="370"/>
                  </a:lnTo>
                  <a:lnTo>
                    <a:pt x="127" y="376"/>
                  </a:lnTo>
                  <a:lnTo>
                    <a:pt x="130" y="381"/>
                  </a:lnTo>
                  <a:lnTo>
                    <a:pt x="168" y="405"/>
                  </a:lnTo>
                  <a:lnTo>
                    <a:pt x="168" y="413"/>
                  </a:lnTo>
                  <a:lnTo>
                    <a:pt x="125" y="385"/>
                  </a:lnTo>
                  <a:lnTo>
                    <a:pt x="125" y="385"/>
                  </a:lnTo>
                  <a:close/>
                  <a:moveTo>
                    <a:pt x="50" y="0"/>
                  </a:moveTo>
                  <a:lnTo>
                    <a:pt x="50" y="77"/>
                  </a:lnTo>
                  <a:lnTo>
                    <a:pt x="95" y="49"/>
                  </a:lnTo>
                  <a:lnTo>
                    <a:pt x="87" y="28"/>
                  </a:lnTo>
                  <a:lnTo>
                    <a:pt x="87" y="28"/>
                  </a:lnTo>
                  <a:lnTo>
                    <a:pt x="84" y="23"/>
                  </a:lnTo>
                  <a:lnTo>
                    <a:pt x="81" y="18"/>
                  </a:lnTo>
                  <a:lnTo>
                    <a:pt x="77" y="14"/>
                  </a:lnTo>
                  <a:lnTo>
                    <a:pt x="72" y="10"/>
                  </a:lnTo>
                  <a:lnTo>
                    <a:pt x="68" y="5"/>
                  </a:lnTo>
                  <a:lnTo>
                    <a:pt x="62" y="3"/>
                  </a:lnTo>
                  <a:lnTo>
                    <a:pt x="56" y="1"/>
                  </a:lnTo>
                  <a:lnTo>
                    <a:pt x="50" y="0"/>
                  </a:lnTo>
                  <a:lnTo>
                    <a:pt x="50" y="0"/>
                  </a:lnTo>
                  <a:close/>
                  <a:moveTo>
                    <a:pt x="50" y="194"/>
                  </a:moveTo>
                  <a:lnTo>
                    <a:pt x="50" y="194"/>
                  </a:lnTo>
                  <a:lnTo>
                    <a:pt x="45" y="191"/>
                  </a:lnTo>
                  <a:lnTo>
                    <a:pt x="41" y="186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9" y="104"/>
                  </a:lnTo>
                  <a:lnTo>
                    <a:pt x="11" y="99"/>
                  </a:lnTo>
                  <a:lnTo>
                    <a:pt x="12" y="96"/>
                  </a:lnTo>
                  <a:lnTo>
                    <a:pt x="16" y="92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1" y="53"/>
                  </a:lnTo>
                  <a:lnTo>
                    <a:pt x="0" y="43"/>
                  </a:lnTo>
                  <a:lnTo>
                    <a:pt x="1" y="35"/>
                  </a:lnTo>
                  <a:lnTo>
                    <a:pt x="4" y="27"/>
                  </a:lnTo>
                  <a:lnTo>
                    <a:pt x="8" y="19"/>
                  </a:lnTo>
                  <a:lnTo>
                    <a:pt x="15" y="12"/>
                  </a:lnTo>
                  <a:lnTo>
                    <a:pt x="22" y="7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50" y="77"/>
                  </a:lnTo>
                  <a:lnTo>
                    <a:pt x="43" y="81"/>
                  </a:lnTo>
                  <a:lnTo>
                    <a:pt x="50" y="80"/>
                  </a:lnTo>
                  <a:lnTo>
                    <a:pt x="50" y="115"/>
                  </a:lnTo>
                  <a:lnTo>
                    <a:pt x="45" y="100"/>
                  </a:lnTo>
                  <a:lnTo>
                    <a:pt x="45" y="100"/>
                  </a:lnTo>
                  <a:lnTo>
                    <a:pt x="43" y="98"/>
                  </a:lnTo>
                  <a:lnTo>
                    <a:pt x="45" y="93"/>
                  </a:lnTo>
                  <a:lnTo>
                    <a:pt x="46" y="91"/>
                  </a:lnTo>
                  <a:lnTo>
                    <a:pt x="47" y="88"/>
                  </a:lnTo>
                  <a:lnTo>
                    <a:pt x="26" y="96"/>
                  </a:lnTo>
                  <a:lnTo>
                    <a:pt x="26" y="96"/>
                  </a:lnTo>
                  <a:lnTo>
                    <a:pt x="22" y="99"/>
                  </a:lnTo>
                  <a:lnTo>
                    <a:pt x="19" y="103"/>
                  </a:lnTo>
                  <a:lnTo>
                    <a:pt x="19" y="107"/>
                  </a:lnTo>
                  <a:lnTo>
                    <a:pt x="19" y="111"/>
                  </a:lnTo>
                  <a:lnTo>
                    <a:pt x="45" y="177"/>
                  </a:lnTo>
                  <a:lnTo>
                    <a:pt x="45" y="177"/>
                  </a:lnTo>
                  <a:lnTo>
                    <a:pt x="47" y="181"/>
                  </a:lnTo>
                  <a:lnTo>
                    <a:pt x="50" y="183"/>
                  </a:lnTo>
                  <a:lnTo>
                    <a:pt x="50" y="19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38" name="组合 260"/>
            <p:cNvGrpSpPr/>
            <p:nvPr/>
          </p:nvGrpSpPr>
          <p:grpSpPr>
            <a:xfrm>
              <a:off x="1911046" y="3479235"/>
              <a:ext cx="421839" cy="424160"/>
              <a:chOff x="2157413" y="3054350"/>
              <a:chExt cx="571500" cy="574675"/>
            </a:xfrm>
            <a:grpFill/>
          </p:grpSpPr>
          <p:sp>
            <p:nvSpPr>
              <p:cNvPr id="78" name="Freeform 144"/>
              <p:cNvSpPr>
                <a:spLocks noEditPoints="1"/>
              </p:cNvSpPr>
              <p:nvPr/>
            </p:nvSpPr>
            <p:spPr bwMode="auto">
              <a:xfrm>
                <a:off x="2157413" y="3054350"/>
                <a:ext cx="571500" cy="574675"/>
              </a:xfrm>
              <a:custGeom>
                <a:avLst/>
                <a:gdLst>
                  <a:gd name="T0" fmla="*/ 180 w 360"/>
                  <a:gd name="T1" fmla="*/ 0 h 362"/>
                  <a:gd name="T2" fmla="*/ 232 w 360"/>
                  <a:gd name="T3" fmla="*/ 8 h 362"/>
                  <a:gd name="T4" fmla="*/ 280 w 360"/>
                  <a:gd name="T5" fmla="*/ 31 h 362"/>
                  <a:gd name="T6" fmla="*/ 319 w 360"/>
                  <a:gd name="T7" fmla="*/ 67 h 362"/>
                  <a:gd name="T8" fmla="*/ 346 w 360"/>
                  <a:gd name="T9" fmla="*/ 111 h 362"/>
                  <a:gd name="T10" fmla="*/ 358 w 360"/>
                  <a:gd name="T11" fmla="*/ 163 h 362"/>
                  <a:gd name="T12" fmla="*/ 358 w 360"/>
                  <a:gd name="T13" fmla="*/ 199 h 362"/>
                  <a:gd name="T14" fmla="*/ 346 w 360"/>
                  <a:gd name="T15" fmla="*/ 251 h 362"/>
                  <a:gd name="T16" fmla="*/ 319 w 360"/>
                  <a:gd name="T17" fmla="*/ 295 h 362"/>
                  <a:gd name="T18" fmla="*/ 280 w 360"/>
                  <a:gd name="T19" fmla="*/ 331 h 362"/>
                  <a:gd name="T20" fmla="*/ 232 w 360"/>
                  <a:gd name="T21" fmla="*/ 354 h 362"/>
                  <a:gd name="T22" fmla="*/ 180 w 360"/>
                  <a:gd name="T23" fmla="*/ 362 h 362"/>
                  <a:gd name="T24" fmla="*/ 180 w 360"/>
                  <a:gd name="T25" fmla="*/ 314 h 362"/>
                  <a:gd name="T26" fmla="*/ 193 w 360"/>
                  <a:gd name="T27" fmla="*/ 318 h 362"/>
                  <a:gd name="T28" fmla="*/ 201 w 360"/>
                  <a:gd name="T29" fmla="*/ 329 h 362"/>
                  <a:gd name="T30" fmla="*/ 237 w 360"/>
                  <a:gd name="T31" fmla="*/ 320 h 362"/>
                  <a:gd name="T32" fmla="*/ 268 w 360"/>
                  <a:gd name="T33" fmla="*/ 302 h 362"/>
                  <a:gd name="T34" fmla="*/ 293 w 360"/>
                  <a:gd name="T35" fmla="*/ 278 h 362"/>
                  <a:gd name="T36" fmla="*/ 312 w 360"/>
                  <a:gd name="T37" fmla="*/ 248 h 362"/>
                  <a:gd name="T38" fmla="*/ 325 w 360"/>
                  <a:gd name="T39" fmla="*/ 215 h 362"/>
                  <a:gd name="T40" fmla="*/ 322 w 360"/>
                  <a:gd name="T41" fmla="*/ 199 h 362"/>
                  <a:gd name="T42" fmla="*/ 312 w 360"/>
                  <a:gd name="T43" fmla="*/ 180 h 362"/>
                  <a:gd name="T44" fmla="*/ 316 w 360"/>
                  <a:gd name="T45" fmla="*/ 167 h 362"/>
                  <a:gd name="T46" fmla="*/ 327 w 360"/>
                  <a:gd name="T47" fmla="*/ 159 h 362"/>
                  <a:gd name="T48" fmla="*/ 318 w 360"/>
                  <a:gd name="T49" fmla="*/ 123 h 362"/>
                  <a:gd name="T50" fmla="*/ 300 w 360"/>
                  <a:gd name="T51" fmla="*/ 94 h 362"/>
                  <a:gd name="T52" fmla="*/ 277 w 360"/>
                  <a:gd name="T53" fmla="*/ 67 h 362"/>
                  <a:gd name="T54" fmla="*/ 247 w 360"/>
                  <a:gd name="T55" fmla="*/ 48 h 362"/>
                  <a:gd name="T56" fmla="*/ 214 w 360"/>
                  <a:gd name="T57" fmla="*/ 35 h 362"/>
                  <a:gd name="T58" fmla="*/ 199 w 360"/>
                  <a:gd name="T59" fmla="*/ 39 h 362"/>
                  <a:gd name="T60" fmla="*/ 180 w 360"/>
                  <a:gd name="T61" fmla="*/ 48 h 362"/>
                  <a:gd name="T62" fmla="*/ 180 w 360"/>
                  <a:gd name="T63" fmla="*/ 0 h 362"/>
                  <a:gd name="T64" fmla="*/ 180 w 360"/>
                  <a:gd name="T65" fmla="*/ 48 h 362"/>
                  <a:gd name="T66" fmla="*/ 161 w 360"/>
                  <a:gd name="T67" fmla="*/ 39 h 362"/>
                  <a:gd name="T68" fmla="*/ 146 w 360"/>
                  <a:gd name="T69" fmla="*/ 35 h 362"/>
                  <a:gd name="T70" fmla="*/ 112 w 360"/>
                  <a:gd name="T71" fmla="*/ 48 h 362"/>
                  <a:gd name="T72" fmla="*/ 82 w 360"/>
                  <a:gd name="T73" fmla="*/ 67 h 362"/>
                  <a:gd name="T74" fmla="*/ 59 w 360"/>
                  <a:gd name="T75" fmla="*/ 94 h 362"/>
                  <a:gd name="T76" fmla="*/ 42 w 360"/>
                  <a:gd name="T77" fmla="*/ 123 h 362"/>
                  <a:gd name="T78" fmla="*/ 32 w 360"/>
                  <a:gd name="T79" fmla="*/ 159 h 362"/>
                  <a:gd name="T80" fmla="*/ 43 w 360"/>
                  <a:gd name="T81" fmla="*/ 167 h 362"/>
                  <a:gd name="T82" fmla="*/ 47 w 360"/>
                  <a:gd name="T83" fmla="*/ 180 h 362"/>
                  <a:gd name="T84" fmla="*/ 37 w 360"/>
                  <a:gd name="T85" fmla="*/ 199 h 362"/>
                  <a:gd name="T86" fmla="*/ 33 w 360"/>
                  <a:gd name="T87" fmla="*/ 215 h 362"/>
                  <a:gd name="T88" fmla="*/ 46 w 360"/>
                  <a:gd name="T89" fmla="*/ 248 h 362"/>
                  <a:gd name="T90" fmla="*/ 66 w 360"/>
                  <a:gd name="T91" fmla="*/ 278 h 362"/>
                  <a:gd name="T92" fmla="*/ 92 w 360"/>
                  <a:gd name="T93" fmla="*/ 302 h 362"/>
                  <a:gd name="T94" fmla="*/ 123 w 360"/>
                  <a:gd name="T95" fmla="*/ 320 h 362"/>
                  <a:gd name="T96" fmla="*/ 158 w 360"/>
                  <a:gd name="T97" fmla="*/ 329 h 362"/>
                  <a:gd name="T98" fmla="*/ 161 w 360"/>
                  <a:gd name="T99" fmla="*/ 322 h 362"/>
                  <a:gd name="T100" fmla="*/ 180 w 360"/>
                  <a:gd name="T101" fmla="*/ 314 h 362"/>
                  <a:gd name="T102" fmla="*/ 180 w 360"/>
                  <a:gd name="T103" fmla="*/ 362 h 362"/>
                  <a:gd name="T104" fmla="*/ 126 w 360"/>
                  <a:gd name="T105" fmla="*/ 354 h 362"/>
                  <a:gd name="T106" fmla="*/ 78 w 360"/>
                  <a:gd name="T107" fmla="*/ 331 h 362"/>
                  <a:gd name="T108" fmla="*/ 40 w 360"/>
                  <a:gd name="T109" fmla="*/ 295 h 362"/>
                  <a:gd name="T110" fmla="*/ 13 w 360"/>
                  <a:gd name="T111" fmla="*/ 251 h 362"/>
                  <a:gd name="T112" fmla="*/ 0 w 360"/>
                  <a:gd name="T113" fmla="*/ 199 h 362"/>
                  <a:gd name="T114" fmla="*/ 0 w 360"/>
                  <a:gd name="T115" fmla="*/ 163 h 362"/>
                  <a:gd name="T116" fmla="*/ 13 w 360"/>
                  <a:gd name="T117" fmla="*/ 111 h 362"/>
                  <a:gd name="T118" fmla="*/ 40 w 360"/>
                  <a:gd name="T119" fmla="*/ 67 h 362"/>
                  <a:gd name="T120" fmla="*/ 78 w 360"/>
                  <a:gd name="T121" fmla="*/ 31 h 362"/>
                  <a:gd name="T122" fmla="*/ 126 w 360"/>
                  <a:gd name="T123" fmla="*/ 8 h 362"/>
                  <a:gd name="T124" fmla="*/ 180 w 360"/>
                  <a:gd name="T125" fmla="*/ 0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0" h="362">
                    <a:moveTo>
                      <a:pt x="180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97" y="2"/>
                    </a:lnTo>
                    <a:lnTo>
                      <a:pt x="216" y="4"/>
                    </a:lnTo>
                    <a:lnTo>
                      <a:pt x="232" y="8"/>
                    </a:lnTo>
                    <a:lnTo>
                      <a:pt x="250" y="15"/>
                    </a:lnTo>
                    <a:lnTo>
                      <a:pt x="265" y="22"/>
                    </a:lnTo>
                    <a:lnTo>
                      <a:pt x="280" y="31"/>
                    </a:lnTo>
                    <a:lnTo>
                      <a:pt x="295" y="42"/>
                    </a:lnTo>
                    <a:lnTo>
                      <a:pt x="307" y="53"/>
                    </a:lnTo>
                    <a:lnTo>
                      <a:pt x="319" y="67"/>
                    </a:lnTo>
                    <a:lnTo>
                      <a:pt x="329" y="80"/>
                    </a:lnTo>
                    <a:lnTo>
                      <a:pt x="338" y="95"/>
                    </a:lnTo>
                    <a:lnTo>
                      <a:pt x="346" y="111"/>
                    </a:lnTo>
                    <a:lnTo>
                      <a:pt x="352" y="127"/>
                    </a:lnTo>
                    <a:lnTo>
                      <a:pt x="356" y="145"/>
                    </a:lnTo>
                    <a:lnTo>
                      <a:pt x="358" y="163"/>
                    </a:lnTo>
                    <a:lnTo>
                      <a:pt x="360" y="180"/>
                    </a:lnTo>
                    <a:lnTo>
                      <a:pt x="360" y="180"/>
                    </a:lnTo>
                    <a:lnTo>
                      <a:pt x="358" y="199"/>
                    </a:lnTo>
                    <a:lnTo>
                      <a:pt x="356" y="217"/>
                    </a:lnTo>
                    <a:lnTo>
                      <a:pt x="352" y="234"/>
                    </a:lnTo>
                    <a:lnTo>
                      <a:pt x="346" y="251"/>
                    </a:lnTo>
                    <a:lnTo>
                      <a:pt x="338" y="267"/>
                    </a:lnTo>
                    <a:lnTo>
                      <a:pt x="329" y="282"/>
                    </a:lnTo>
                    <a:lnTo>
                      <a:pt x="319" y="295"/>
                    </a:lnTo>
                    <a:lnTo>
                      <a:pt x="307" y="309"/>
                    </a:lnTo>
                    <a:lnTo>
                      <a:pt x="295" y="320"/>
                    </a:lnTo>
                    <a:lnTo>
                      <a:pt x="280" y="331"/>
                    </a:lnTo>
                    <a:lnTo>
                      <a:pt x="265" y="340"/>
                    </a:lnTo>
                    <a:lnTo>
                      <a:pt x="250" y="347"/>
                    </a:lnTo>
                    <a:lnTo>
                      <a:pt x="232" y="354"/>
                    </a:lnTo>
                    <a:lnTo>
                      <a:pt x="216" y="358"/>
                    </a:lnTo>
                    <a:lnTo>
                      <a:pt x="197" y="360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80" y="314"/>
                    </a:lnTo>
                    <a:lnTo>
                      <a:pt x="180" y="314"/>
                    </a:lnTo>
                    <a:lnTo>
                      <a:pt x="180" y="314"/>
                    </a:lnTo>
                    <a:lnTo>
                      <a:pt x="186" y="314"/>
                    </a:lnTo>
                    <a:lnTo>
                      <a:pt x="193" y="318"/>
                    </a:lnTo>
                    <a:lnTo>
                      <a:pt x="199" y="322"/>
                    </a:lnTo>
                    <a:lnTo>
                      <a:pt x="201" y="329"/>
                    </a:lnTo>
                    <a:lnTo>
                      <a:pt x="201" y="329"/>
                    </a:lnTo>
                    <a:lnTo>
                      <a:pt x="214" y="327"/>
                    </a:lnTo>
                    <a:lnTo>
                      <a:pt x="226" y="324"/>
                    </a:lnTo>
                    <a:lnTo>
                      <a:pt x="237" y="320"/>
                    </a:lnTo>
                    <a:lnTo>
                      <a:pt x="247" y="314"/>
                    </a:lnTo>
                    <a:lnTo>
                      <a:pt x="258" y="309"/>
                    </a:lnTo>
                    <a:lnTo>
                      <a:pt x="268" y="302"/>
                    </a:lnTo>
                    <a:lnTo>
                      <a:pt x="277" y="294"/>
                    </a:lnTo>
                    <a:lnTo>
                      <a:pt x="285" y="286"/>
                    </a:lnTo>
                    <a:lnTo>
                      <a:pt x="293" y="278"/>
                    </a:lnTo>
                    <a:lnTo>
                      <a:pt x="300" y="268"/>
                    </a:lnTo>
                    <a:lnTo>
                      <a:pt x="307" y="259"/>
                    </a:lnTo>
                    <a:lnTo>
                      <a:pt x="312" y="248"/>
                    </a:lnTo>
                    <a:lnTo>
                      <a:pt x="318" y="237"/>
                    </a:lnTo>
                    <a:lnTo>
                      <a:pt x="322" y="226"/>
                    </a:lnTo>
                    <a:lnTo>
                      <a:pt x="325" y="215"/>
                    </a:lnTo>
                    <a:lnTo>
                      <a:pt x="327" y="203"/>
                    </a:lnTo>
                    <a:lnTo>
                      <a:pt x="327" y="203"/>
                    </a:lnTo>
                    <a:lnTo>
                      <a:pt x="322" y="199"/>
                    </a:lnTo>
                    <a:lnTo>
                      <a:pt x="316" y="194"/>
                    </a:lnTo>
                    <a:lnTo>
                      <a:pt x="314" y="188"/>
                    </a:lnTo>
                    <a:lnTo>
                      <a:pt x="312" y="180"/>
                    </a:lnTo>
                    <a:lnTo>
                      <a:pt x="312" y="180"/>
                    </a:lnTo>
                    <a:lnTo>
                      <a:pt x="314" y="174"/>
                    </a:lnTo>
                    <a:lnTo>
                      <a:pt x="316" y="167"/>
                    </a:lnTo>
                    <a:lnTo>
                      <a:pt x="322" y="163"/>
                    </a:lnTo>
                    <a:lnTo>
                      <a:pt x="327" y="159"/>
                    </a:lnTo>
                    <a:lnTo>
                      <a:pt x="327" y="159"/>
                    </a:lnTo>
                    <a:lnTo>
                      <a:pt x="325" y="146"/>
                    </a:lnTo>
                    <a:lnTo>
                      <a:pt x="322" y="136"/>
                    </a:lnTo>
                    <a:lnTo>
                      <a:pt x="318" y="123"/>
                    </a:lnTo>
                    <a:lnTo>
                      <a:pt x="312" y="113"/>
                    </a:lnTo>
                    <a:lnTo>
                      <a:pt x="307" y="103"/>
                    </a:lnTo>
                    <a:lnTo>
                      <a:pt x="300" y="94"/>
                    </a:lnTo>
                    <a:lnTo>
                      <a:pt x="293" y="84"/>
                    </a:lnTo>
                    <a:lnTo>
                      <a:pt x="285" y="75"/>
                    </a:lnTo>
                    <a:lnTo>
                      <a:pt x="277" y="67"/>
                    </a:lnTo>
                    <a:lnTo>
                      <a:pt x="268" y="60"/>
                    </a:lnTo>
                    <a:lnTo>
                      <a:pt x="258" y="53"/>
                    </a:lnTo>
                    <a:lnTo>
                      <a:pt x="247" y="48"/>
                    </a:lnTo>
                    <a:lnTo>
                      <a:pt x="237" y="42"/>
                    </a:lnTo>
                    <a:lnTo>
                      <a:pt x="226" y="38"/>
                    </a:lnTo>
                    <a:lnTo>
                      <a:pt x="214" y="35"/>
                    </a:lnTo>
                    <a:lnTo>
                      <a:pt x="201" y="33"/>
                    </a:lnTo>
                    <a:lnTo>
                      <a:pt x="201" y="33"/>
                    </a:lnTo>
                    <a:lnTo>
                      <a:pt x="199" y="39"/>
                    </a:lnTo>
                    <a:lnTo>
                      <a:pt x="193" y="44"/>
                    </a:lnTo>
                    <a:lnTo>
                      <a:pt x="186" y="46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80" y="0"/>
                    </a:lnTo>
                    <a:close/>
                    <a:moveTo>
                      <a:pt x="180" y="0"/>
                    </a:moveTo>
                    <a:lnTo>
                      <a:pt x="180" y="0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73" y="46"/>
                    </a:lnTo>
                    <a:lnTo>
                      <a:pt x="166" y="44"/>
                    </a:lnTo>
                    <a:lnTo>
                      <a:pt x="161" y="39"/>
                    </a:lnTo>
                    <a:lnTo>
                      <a:pt x="158" y="33"/>
                    </a:lnTo>
                    <a:lnTo>
                      <a:pt x="158" y="33"/>
                    </a:lnTo>
                    <a:lnTo>
                      <a:pt x="146" y="35"/>
                    </a:lnTo>
                    <a:lnTo>
                      <a:pt x="134" y="38"/>
                    </a:lnTo>
                    <a:lnTo>
                      <a:pt x="123" y="42"/>
                    </a:lnTo>
                    <a:lnTo>
                      <a:pt x="112" y="48"/>
                    </a:lnTo>
                    <a:lnTo>
                      <a:pt x="101" y="53"/>
                    </a:lnTo>
                    <a:lnTo>
                      <a:pt x="92" y="60"/>
                    </a:lnTo>
                    <a:lnTo>
                      <a:pt x="82" y="67"/>
                    </a:lnTo>
                    <a:lnTo>
                      <a:pt x="74" y="75"/>
                    </a:lnTo>
                    <a:lnTo>
                      <a:pt x="66" y="84"/>
                    </a:lnTo>
                    <a:lnTo>
                      <a:pt x="59" y="94"/>
                    </a:lnTo>
                    <a:lnTo>
                      <a:pt x="52" y="103"/>
                    </a:lnTo>
                    <a:lnTo>
                      <a:pt x="46" y="113"/>
                    </a:lnTo>
                    <a:lnTo>
                      <a:pt x="42" y="123"/>
                    </a:lnTo>
                    <a:lnTo>
                      <a:pt x="37" y="136"/>
                    </a:lnTo>
                    <a:lnTo>
                      <a:pt x="33" y="146"/>
                    </a:lnTo>
                    <a:lnTo>
                      <a:pt x="32" y="159"/>
                    </a:lnTo>
                    <a:lnTo>
                      <a:pt x="32" y="159"/>
                    </a:lnTo>
                    <a:lnTo>
                      <a:pt x="37" y="163"/>
                    </a:lnTo>
                    <a:lnTo>
                      <a:pt x="43" y="167"/>
                    </a:lnTo>
                    <a:lnTo>
                      <a:pt x="46" y="174"/>
                    </a:lnTo>
                    <a:lnTo>
                      <a:pt x="47" y="180"/>
                    </a:lnTo>
                    <a:lnTo>
                      <a:pt x="47" y="180"/>
                    </a:lnTo>
                    <a:lnTo>
                      <a:pt x="46" y="188"/>
                    </a:lnTo>
                    <a:lnTo>
                      <a:pt x="43" y="194"/>
                    </a:lnTo>
                    <a:lnTo>
                      <a:pt x="37" y="199"/>
                    </a:lnTo>
                    <a:lnTo>
                      <a:pt x="32" y="203"/>
                    </a:lnTo>
                    <a:lnTo>
                      <a:pt x="32" y="203"/>
                    </a:lnTo>
                    <a:lnTo>
                      <a:pt x="33" y="215"/>
                    </a:lnTo>
                    <a:lnTo>
                      <a:pt x="37" y="226"/>
                    </a:lnTo>
                    <a:lnTo>
                      <a:pt x="42" y="237"/>
                    </a:lnTo>
                    <a:lnTo>
                      <a:pt x="46" y="248"/>
                    </a:lnTo>
                    <a:lnTo>
                      <a:pt x="52" y="259"/>
                    </a:lnTo>
                    <a:lnTo>
                      <a:pt x="59" y="268"/>
                    </a:lnTo>
                    <a:lnTo>
                      <a:pt x="66" y="278"/>
                    </a:lnTo>
                    <a:lnTo>
                      <a:pt x="74" y="286"/>
                    </a:lnTo>
                    <a:lnTo>
                      <a:pt x="82" y="294"/>
                    </a:lnTo>
                    <a:lnTo>
                      <a:pt x="92" y="302"/>
                    </a:lnTo>
                    <a:lnTo>
                      <a:pt x="101" y="309"/>
                    </a:lnTo>
                    <a:lnTo>
                      <a:pt x="112" y="314"/>
                    </a:lnTo>
                    <a:lnTo>
                      <a:pt x="123" y="320"/>
                    </a:lnTo>
                    <a:lnTo>
                      <a:pt x="134" y="324"/>
                    </a:lnTo>
                    <a:lnTo>
                      <a:pt x="146" y="327"/>
                    </a:lnTo>
                    <a:lnTo>
                      <a:pt x="158" y="329"/>
                    </a:lnTo>
                    <a:lnTo>
                      <a:pt x="158" y="329"/>
                    </a:lnTo>
                    <a:lnTo>
                      <a:pt x="158" y="329"/>
                    </a:lnTo>
                    <a:lnTo>
                      <a:pt x="161" y="322"/>
                    </a:lnTo>
                    <a:lnTo>
                      <a:pt x="166" y="318"/>
                    </a:lnTo>
                    <a:lnTo>
                      <a:pt x="173" y="314"/>
                    </a:lnTo>
                    <a:lnTo>
                      <a:pt x="180" y="314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61" y="360"/>
                    </a:lnTo>
                    <a:lnTo>
                      <a:pt x="143" y="358"/>
                    </a:lnTo>
                    <a:lnTo>
                      <a:pt x="126" y="354"/>
                    </a:lnTo>
                    <a:lnTo>
                      <a:pt x="109" y="347"/>
                    </a:lnTo>
                    <a:lnTo>
                      <a:pt x="93" y="340"/>
                    </a:lnTo>
                    <a:lnTo>
                      <a:pt x="78" y="331"/>
                    </a:lnTo>
                    <a:lnTo>
                      <a:pt x="65" y="320"/>
                    </a:lnTo>
                    <a:lnTo>
                      <a:pt x="52" y="309"/>
                    </a:lnTo>
                    <a:lnTo>
                      <a:pt x="40" y="295"/>
                    </a:lnTo>
                    <a:lnTo>
                      <a:pt x="29" y="282"/>
                    </a:lnTo>
                    <a:lnTo>
                      <a:pt x="21" y="267"/>
                    </a:lnTo>
                    <a:lnTo>
                      <a:pt x="13" y="251"/>
                    </a:lnTo>
                    <a:lnTo>
                      <a:pt x="8" y="234"/>
                    </a:lnTo>
                    <a:lnTo>
                      <a:pt x="2" y="217"/>
                    </a:lnTo>
                    <a:lnTo>
                      <a:pt x="0" y="199"/>
                    </a:lnTo>
                    <a:lnTo>
                      <a:pt x="0" y="180"/>
                    </a:lnTo>
                    <a:lnTo>
                      <a:pt x="0" y="180"/>
                    </a:lnTo>
                    <a:lnTo>
                      <a:pt x="0" y="163"/>
                    </a:lnTo>
                    <a:lnTo>
                      <a:pt x="2" y="145"/>
                    </a:lnTo>
                    <a:lnTo>
                      <a:pt x="8" y="127"/>
                    </a:lnTo>
                    <a:lnTo>
                      <a:pt x="13" y="111"/>
                    </a:lnTo>
                    <a:lnTo>
                      <a:pt x="21" y="95"/>
                    </a:lnTo>
                    <a:lnTo>
                      <a:pt x="29" y="80"/>
                    </a:lnTo>
                    <a:lnTo>
                      <a:pt x="40" y="67"/>
                    </a:lnTo>
                    <a:lnTo>
                      <a:pt x="52" y="53"/>
                    </a:lnTo>
                    <a:lnTo>
                      <a:pt x="65" y="42"/>
                    </a:lnTo>
                    <a:lnTo>
                      <a:pt x="78" y="31"/>
                    </a:lnTo>
                    <a:lnTo>
                      <a:pt x="93" y="22"/>
                    </a:lnTo>
                    <a:lnTo>
                      <a:pt x="109" y="15"/>
                    </a:lnTo>
                    <a:lnTo>
                      <a:pt x="126" y="8"/>
                    </a:lnTo>
                    <a:lnTo>
                      <a:pt x="143" y="4"/>
                    </a:lnTo>
                    <a:lnTo>
                      <a:pt x="161" y="2"/>
                    </a:lnTo>
                    <a:lnTo>
                      <a:pt x="180" y="0"/>
                    </a:lnTo>
                    <a:lnTo>
                      <a:pt x="18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9" name="Freeform 145"/>
              <p:cNvSpPr/>
              <p:nvPr/>
            </p:nvSpPr>
            <p:spPr bwMode="auto">
              <a:xfrm>
                <a:off x="2336801" y="3235325"/>
                <a:ext cx="285750" cy="150813"/>
              </a:xfrm>
              <a:custGeom>
                <a:avLst/>
                <a:gdLst>
                  <a:gd name="T0" fmla="*/ 13 w 180"/>
                  <a:gd name="T1" fmla="*/ 0 h 95"/>
                  <a:gd name="T2" fmla="*/ 54 w 180"/>
                  <a:gd name="T3" fmla="*/ 42 h 95"/>
                  <a:gd name="T4" fmla="*/ 54 w 180"/>
                  <a:gd name="T5" fmla="*/ 42 h 95"/>
                  <a:gd name="T6" fmla="*/ 60 w 180"/>
                  <a:gd name="T7" fmla="*/ 39 h 95"/>
                  <a:gd name="T8" fmla="*/ 67 w 180"/>
                  <a:gd name="T9" fmla="*/ 39 h 95"/>
                  <a:gd name="T10" fmla="*/ 67 w 180"/>
                  <a:gd name="T11" fmla="*/ 39 h 95"/>
                  <a:gd name="T12" fmla="*/ 75 w 180"/>
                  <a:gd name="T13" fmla="*/ 41 h 95"/>
                  <a:gd name="T14" fmla="*/ 83 w 180"/>
                  <a:gd name="T15" fmla="*/ 45 h 95"/>
                  <a:gd name="T16" fmla="*/ 88 w 180"/>
                  <a:gd name="T17" fmla="*/ 50 h 95"/>
                  <a:gd name="T18" fmla="*/ 92 w 180"/>
                  <a:gd name="T19" fmla="*/ 58 h 95"/>
                  <a:gd name="T20" fmla="*/ 180 w 180"/>
                  <a:gd name="T21" fmla="*/ 58 h 95"/>
                  <a:gd name="T22" fmla="*/ 180 w 180"/>
                  <a:gd name="T23" fmla="*/ 76 h 95"/>
                  <a:gd name="T24" fmla="*/ 92 w 180"/>
                  <a:gd name="T25" fmla="*/ 76 h 95"/>
                  <a:gd name="T26" fmla="*/ 92 w 180"/>
                  <a:gd name="T27" fmla="*/ 76 h 95"/>
                  <a:gd name="T28" fmla="*/ 88 w 180"/>
                  <a:gd name="T29" fmla="*/ 84 h 95"/>
                  <a:gd name="T30" fmla="*/ 83 w 180"/>
                  <a:gd name="T31" fmla="*/ 89 h 95"/>
                  <a:gd name="T32" fmla="*/ 75 w 180"/>
                  <a:gd name="T33" fmla="*/ 93 h 95"/>
                  <a:gd name="T34" fmla="*/ 67 w 180"/>
                  <a:gd name="T35" fmla="*/ 95 h 95"/>
                  <a:gd name="T36" fmla="*/ 67 w 180"/>
                  <a:gd name="T37" fmla="*/ 95 h 95"/>
                  <a:gd name="T38" fmla="*/ 61 w 180"/>
                  <a:gd name="T39" fmla="*/ 95 h 95"/>
                  <a:gd name="T40" fmla="*/ 56 w 180"/>
                  <a:gd name="T41" fmla="*/ 92 h 95"/>
                  <a:gd name="T42" fmla="*/ 50 w 180"/>
                  <a:gd name="T43" fmla="*/ 91 h 95"/>
                  <a:gd name="T44" fmla="*/ 46 w 180"/>
                  <a:gd name="T45" fmla="*/ 87 h 95"/>
                  <a:gd name="T46" fmla="*/ 44 w 180"/>
                  <a:gd name="T47" fmla="*/ 83 h 95"/>
                  <a:gd name="T48" fmla="*/ 41 w 180"/>
                  <a:gd name="T49" fmla="*/ 77 h 95"/>
                  <a:gd name="T50" fmla="*/ 40 w 180"/>
                  <a:gd name="T51" fmla="*/ 73 h 95"/>
                  <a:gd name="T52" fmla="*/ 38 w 180"/>
                  <a:gd name="T53" fmla="*/ 66 h 95"/>
                  <a:gd name="T54" fmla="*/ 38 w 180"/>
                  <a:gd name="T55" fmla="*/ 66 h 95"/>
                  <a:gd name="T56" fmla="*/ 40 w 180"/>
                  <a:gd name="T57" fmla="*/ 61 h 95"/>
                  <a:gd name="T58" fmla="*/ 41 w 180"/>
                  <a:gd name="T59" fmla="*/ 54 h 95"/>
                  <a:gd name="T60" fmla="*/ 0 w 180"/>
                  <a:gd name="T61" fmla="*/ 13 h 95"/>
                  <a:gd name="T62" fmla="*/ 13 w 180"/>
                  <a:gd name="T6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95">
                    <a:moveTo>
                      <a:pt x="13" y="0"/>
                    </a:moveTo>
                    <a:lnTo>
                      <a:pt x="54" y="42"/>
                    </a:lnTo>
                    <a:lnTo>
                      <a:pt x="54" y="42"/>
                    </a:lnTo>
                    <a:lnTo>
                      <a:pt x="60" y="39"/>
                    </a:lnTo>
                    <a:lnTo>
                      <a:pt x="67" y="39"/>
                    </a:lnTo>
                    <a:lnTo>
                      <a:pt x="67" y="39"/>
                    </a:lnTo>
                    <a:lnTo>
                      <a:pt x="75" y="41"/>
                    </a:lnTo>
                    <a:lnTo>
                      <a:pt x="83" y="45"/>
                    </a:lnTo>
                    <a:lnTo>
                      <a:pt x="88" y="50"/>
                    </a:lnTo>
                    <a:lnTo>
                      <a:pt x="92" y="58"/>
                    </a:lnTo>
                    <a:lnTo>
                      <a:pt x="180" y="58"/>
                    </a:lnTo>
                    <a:lnTo>
                      <a:pt x="180" y="76"/>
                    </a:lnTo>
                    <a:lnTo>
                      <a:pt x="92" y="76"/>
                    </a:lnTo>
                    <a:lnTo>
                      <a:pt x="92" y="76"/>
                    </a:lnTo>
                    <a:lnTo>
                      <a:pt x="88" y="84"/>
                    </a:lnTo>
                    <a:lnTo>
                      <a:pt x="83" y="89"/>
                    </a:lnTo>
                    <a:lnTo>
                      <a:pt x="75" y="93"/>
                    </a:lnTo>
                    <a:lnTo>
                      <a:pt x="67" y="95"/>
                    </a:lnTo>
                    <a:lnTo>
                      <a:pt x="67" y="95"/>
                    </a:lnTo>
                    <a:lnTo>
                      <a:pt x="61" y="95"/>
                    </a:lnTo>
                    <a:lnTo>
                      <a:pt x="56" y="92"/>
                    </a:lnTo>
                    <a:lnTo>
                      <a:pt x="50" y="91"/>
                    </a:lnTo>
                    <a:lnTo>
                      <a:pt x="46" y="87"/>
                    </a:lnTo>
                    <a:lnTo>
                      <a:pt x="44" y="83"/>
                    </a:lnTo>
                    <a:lnTo>
                      <a:pt x="41" y="77"/>
                    </a:lnTo>
                    <a:lnTo>
                      <a:pt x="40" y="73"/>
                    </a:lnTo>
                    <a:lnTo>
                      <a:pt x="38" y="66"/>
                    </a:lnTo>
                    <a:lnTo>
                      <a:pt x="38" y="66"/>
                    </a:lnTo>
                    <a:lnTo>
                      <a:pt x="40" y="61"/>
                    </a:lnTo>
                    <a:lnTo>
                      <a:pt x="41" y="54"/>
                    </a:lnTo>
                    <a:lnTo>
                      <a:pt x="0" y="1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9" name="组合 263"/>
            <p:cNvGrpSpPr/>
            <p:nvPr/>
          </p:nvGrpSpPr>
          <p:grpSpPr>
            <a:xfrm>
              <a:off x="1832534" y="4024082"/>
              <a:ext cx="330440" cy="311675"/>
              <a:chOff x="2051051" y="3792538"/>
              <a:chExt cx="447675" cy="422275"/>
            </a:xfrm>
            <a:grpFill/>
          </p:grpSpPr>
          <p:sp>
            <p:nvSpPr>
              <p:cNvPr id="76" name="Freeform 146"/>
              <p:cNvSpPr/>
              <p:nvPr/>
            </p:nvSpPr>
            <p:spPr bwMode="auto">
              <a:xfrm>
                <a:off x="2051051" y="3879850"/>
                <a:ext cx="447675" cy="334963"/>
              </a:xfrm>
              <a:custGeom>
                <a:avLst/>
                <a:gdLst>
                  <a:gd name="T0" fmla="*/ 86 w 282"/>
                  <a:gd name="T1" fmla="*/ 0 h 211"/>
                  <a:gd name="T2" fmla="*/ 115 w 282"/>
                  <a:gd name="T3" fmla="*/ 6 h 211"/>
                  <a:gd name="T4" fmla="*/ 141 w 282"/>
                  <a:gd name="T5" fmla="*/ 20 h 211"/>
                  <a:gd name="T6" fmla="*/ 153 w 282"/>
                  <a:gd name="T7" fmla="*/ 11 h 211"/>
                  <a:gd name="T8" fmla="*/ 182 w 282"/>
                  <a:gd name="T9" fmla="*/ 1 h 211"/>
                  <a:gd name="T10" fmla="*/ 198 w 282"/>
                  <a:gd name="T11" fmla="*/ 0 h 211"/>
                  <a:gd name="T12" fmla="*/ 214 w 282"/>
                  <a:gd name="T13" fmla="*/ 1 h 211"/>
                  <a:gd name="T14" fmla="*/ 245 w 282"/>
                  <a:gd name="T15" fmla="*/ 14 h 211"/>
                  <a:gd name="T16" fmla="*/ 268 w 282"/>
                  <a:gd name="T17" fmla="*/ 35 h 211"/>
                  <a:gd name="T18" fmla="*/ 278 w 282"/>
                  <a:gd name="T19" fmla="*/ 57 h 211"/>
                  <a:gd name="T20" fmla="*/ 282 w 282"/>
                  <a:gd name="T21" fmla="*/ 73 h 211"/>
                  <a:gd name="T22" fmla="*/ 282 w 282"/>
                  <a:gd name="T23" fmla="*/ 81 h 211"/>
                  <a:gd name="T24" fmla="*/ 281 w 282"/>
                  <a:gd name="T25" fmla="*/ 102 h 211"/>
                  <a:gd name="T26" fmla="*/ 274 w 282"/>
                  <a:gd name="T27" fmla="*/ 123 h 211"/>
                  <a:gd name="T28" fmla="*/ 263 w 282"/>
                  <a:gd name="T29" fmla="*/ 145 h 211"/>
                  <a:gd name="T30" fmla="*/ 248 w 282"/>
                  <a:gd name="T31" fmla="*/ 165 h 211"/>
                  <a:gd name="T32" fmla="*/ 228 w 282"/>
                  <a:gd name="T33" fmla="*/ 184 h 211"/>
                  <a:gd name="T34" fmla="*/ 203 w 282"/>
                  <a:gd name="T35" fmla="*/ 199 h 211"/>
                  <a:gd name="T36" fmla="*/ 172 w 282"/>
                  <a:gd name="T37" fmla="*/ 209 h 211"/>
                  <a:gd name="T38" fmla="*/ 137 w 282"/>
                  <a:gd name="T39" fmla="*/ 211 h 211"/>
                  <a:gd name="T40" fmla="*/ 118 w 282"/>
                  <a:gd name="T41" fmla="*/ 211 h 211"/>
                  <a:gd name="T42" fmla="*/ 86 w 282"/>
                  <a:gd name="T43" fmla="*/ 203 h 211"/>
                  <a:gd name="T44" fmla="*/ 58 w 282"/>
                  <a:gd name="T45" fmla="*/ 191 h 211"/>
                  <a:gd name="T46" fmla="*/ 38 w 282"/>
                  <a:gd name="T47" fmla="*/ 173 h 211"/>
                  <a:gd name="T48" fmla="*/ 22 w 282"/>
                  <a:gd name="T49" fmla="*/ 153 h 211"/>
                  <a:gd name="T50" fmla="*/ 11 w 282"/>
                  <a:gd name="T51" fmla="*/ 133 h 211"/>
                  <a:gd name="T52" fmla="*/ 4 w 282"/>
                  <a:gd name="T53" fmla="*/ 111 h 211"/>
                  <a:gd name="T54" fmla="*/ 0 w 282"/>
                  <a:gd name="T55" fmla="*/ 81 h 211"/>
                  <a:gd name="T56" fmla="*/ 0 w 282"/>
                  <a:gd name="T57" fmla="*/ 73 h 211"/>
                  <a:gd name="T58" fmla="*/ 4 w 282"/>
                  <a:gd name="T59" fmla="*/ 57 h 211"/>
                  <a:gd name="T60" fmla="*/ 15 w 282"/>
                  <a:gd name="T61" fmla="*/ 35 h 211"/>
                  <a:gd name="T62" fmla="*/ 38 w 282"/>
                  <a:gd name="T63" fmla="*/ 14 h 211"/>
                  <a:gd name="T64" fmla="*/ 68 w 282"/>
                  <a:gd name="T65" fmla="*/ 1 h 211"/>
                  <a:gd name="T66" fmla="*/ 86 w 282"/>
                  <a:gd name="T67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2" h="211">
                    <a:moveTo>
                      <a:pt x="86" y="0"/>
                    </a:moveTo>
                    <a:lnTo>
                      <a:pt x="86" y="0"/>
                    </a:lnTo>
                    <a:lnTo>
                      <a:pt x="100" y="1"/>
                    </a:lnTo>
                    <a:lnTo>
                      <a:pt x="115" y="6"/>
                    </a:lnTo>
                    <a:lnTo>
                      <a:pt x="129" y="11"/>
                    </a:lnTo>
                    <a:lnTo>
                      <a:pt x="141" y="20"/>
                    </a:lnTo>
                    <a:lnTo>
                      <a:pt x="141" y="20"/>
                    </a:lnTo>
                    <a:lnTo>
                      <a:pt x="153" y="11"/>
                    </a:lnTo>
                    <a:lnTo>
                      <a:pt x="167" y="6"/>
                    </a:lnTo>
                    <a:lnTo>
                      <a:pt x="182" y="1"/>
                    </a:lnTo>
                    <a:lnTo>
                      <a:pt x="198" y="0"/>
                    </a:lnTo>
                    <a:lnTo>
                      <a:pt x="198" y="0"/>
                    </a:lnTo>
                    <a:lnTo>
                      <a:pt x="206" y="0"/>
                    </a:lnTo>
                    <a:lnTo>
                      <a:pt x="214" y="1"/>
                    </a:lnTo>
                    <a:lnTo>
                      <a:pt x="230" y="6"/>
                    </a:lnTo>
                    <a:lnTo>
                      <a:pt x="245" y="14"/>
                    </a:lnTo>
                    <a:lnTo>
                      <a:pt x="258" y="23"/>
                    </a:lnTo>
                    <a:lnTo>
                      <a:pt x="268" y="35"/>
                    </a:lnTo>
                    <a:lnTo>
                      <a:pt x="275" y="49"/>
                    </a:lnTo>
                    <a:lnTo>
                      <a:pt x="278" y="57"/>
                    </a:lnTo>
                    <a:lnTo>
                      <a:pt x="281" y="65"/>
                    </a:lnTo>
                    <a:lnTo>
                      <a:pt x="282" y="73"/>
                    </a:lnTo>
                    <a:lnTo>
                      <a:pt x="282" y="81"/>
                    </a:lnTo>
                    <a:lnTo>
                      <a:pt x="282" y="81"/>
                    </a:lnTo>
                    <a:lnTo>
                      <a:pt x="282" y="91"/>
                    </a:lnTo>
                    <a:lnTo>
                      <a:pt x="281" y="102"/>
                    </a:lnTo>
                    <a:lnTo>
                      <a:pt x="278" y="112"/>
                    </a:lnTo>
                    <a:lnTo>
                      <a:pt x="274" y="123"/>
                    </a:lnTo>
                    <a:lnTo>
                      <a:pt x="270" y="134"/>
                    </a:lnTo>
                    <a:lnTo>
                      <a:pt x="263" y="145"/>
                    </a:lnTo>
                    <a:lnTo>
                      <a:pt x="256" y="156"/>
                    </a:lnTo>
                    <a:lnTo>
                      <a:pt x="248" y="165"/>
                    </a:lnTo>
                    <a:lnTo>
                      <a:pt x="239" y="175"/>
                    </a:lnTo>
                    <a:lnTo>
                      <a:pt x="228" y="184"/>
                    </a:lnTo>
                    <a:lnTo>
                      <a:pt x="216" y="192"/>
                    </a:lnTo>
                    <a:lnTo>
                      <a:pt x="203" y="199"/>
                    </a:lnTo>
                    <a:lnTo>
                      <a:pt x="188" y="205"/>
                    </a:lnTo>
                    <a:lnTo>
                      <a:pt x="172" y="209"/>
                    </a:lnTo>
                    <a:lnTo>
                      <a:pt x="156" y="211"/>
                    </a:lnTo>
                    <a:lnTo>
                      <a:pt x="137" y="211"/>
                    </a:lnTo>
                    <a:lnTo>
                      <a:pt x="137" y="211"/>
                    </a:lnTo>
                    <a:lnTo>
                      <a:pt x="118" y="211"/>
                    </a:lnTo>
                    <a:lnTo>
                      <a:pt x="100" y="209"/>
                    </a:lnTo>
                    <a:lnTo>
                      <a:pt x="86" y="203"/>
                    </a:lnTo>
                    <a:lnTo>
                      <a:pt x="71" y="198"/>
                    </a:lnTo>
                    <a:lnTo>
                      <a:pt x="58" y="191"/>
                    </a:lnTo>
                    <a:lnTo>
                      <a:pt x="48" y="183"/>
                    </a:lnTo>
                    <a:lnTo>
                      <a:pt x="38" y="173"/>
                    </a:lnTo>
                    <a:lnTo>
                      <a:pt x="29" y="164"/>
                    </a:lnTo>
                    <a:lnTo>
                      <a:pt x="22" y="153"/>
                    </a:lnTo>
                    <a:lnTo>
                      <a:pt x="15" y="144"/>
                    </a:lnTo>
                    <a:lnTo>
                      <a:pt x="11" y="133"/>
                    </a:lnTo>
                    <a:lnTo>
                      <a:pt x="7" y="121"/>
                    </a:lnTo>
                    <a:lnTo>
                      <a:pt x="4" y="111"/>
                    </a:lnTo>
                    <a:lnTo>
                      <a:pt x="2" y="100"/>
                    </a:lnTo>
                    <a:lnTo>
                      <a:pt x="0" y="81"/>
                    </a:lnTo>
                    <a:lnTo>
                      <a:pt x="0" y="81"/>
                    </a:lnTo>
                    <a:lnTo>
                      <a:pt x="0" y="73"/>
                    </a:lnTo>
                    <a:lnTo>
                      <a:pt x="2" y="65"/>
                    </a:lnTo>
                    <a:lnTo>
                      <a:pt x="4" y="57"/>
                    </a:lnTo>
                    <a:lnTo>
                      <a:pt x="7" y="49"/>
                    </a:lnTo>
                    <a:lnTo>
                      <a:pt x="15" y="35"/>
                    </a:lnTo>
                    <a:lnTo>
                      <a:pt x="25" y="23"/>
                    </a:lnTo>
                    <a:lnTo>
                      <a:pt x="38" y="14"/>
                    </a:lnTo>
                    <a:lnTo>
                      <a:pt x="52" y="6"/>
                    </a:lnTo>
                    <a:lnTo>
                      <a:pt x="68" y="1"/>
                    </a:lnTo>
                    <a:lnTo>
                      <a:pt x="76" y="0"/>
                    </a:lnTo>
                    <a:lnTo>
                      <a:pt x="86" y="0"/>
                    </a:lnTo>
                    <a:lnTo>
                      <a:pt x="86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7" name="Freeform 147"/>
              <p:cNvSpPr/>
              <p:nvPr/>
            </p:nvSpPr>
            <p:spPr bwMode="auto">
              <a:xfrm>
                <a:off x="2178051" y="3792538"/>
                <a:ext cx="107950" cy="153988"/>
              </a:xfrm>
              <a:custGeom>
                <a:avLst/>
                <a:gdLst>
                  <a:gd name="T0" fmla="*/ 60 w 68"/>
                  <a:gd name="T1" fmla="*/ 97 h 97"/>
                  <a:gd name="T2" fmla="*/ 60 w 68"/>
                  <a:gd name="T3" fmla="*/ 97 h 97"/>
                  <a:gd name="T4" fmla="*/ 65 w 68"/>
                  <a:gd name="T5" fmla="*/ 85 h 97"/>
                  <a:gd name="T6" fmla="*/ 68 w 68"/>
                  <a:gd name="T7" fmla="*/ 71 h 97"/>
                  <a:gd name="T8" fmla="*/ 68 w 68"/>
                  <a:gd name="T9" fmla="*/ 58 h 97"/>
                  <a:gd name="T10" fmla="*/ 66 w 68"/>
                  <a:gd name="T11" fmla="*/ 46 h 97"/>
                  <a:gd name="T12" fmla="*/ 62 w 68"/>
                  <a:gd name="T13" fmla="*/ 33 h 97"/>
                  <a:gd name="T14" fmla="*/ 56 w 68"/>
                  <a:gd name="T15" fmla="*/ 21 h 97"/>
                  <a:gd name="T16" fmla="*/ 49 w 68"/>
                  <a:gd name="T17" fmla="*/ 10 h 97"/>
                  <a:gd name="T18" fmla="*/ 39 w 68"/>
                  <a:gd name="T19" fmla="*/ 0 h 97"/>
                  <a:gd name="T20" fmla="*/ 0 w 68"/>
                  <a:gd name="T21" fmla="*/ 6 h 97"/>
                  <a:gd name="T22" fmla="*/ 0 w 68"/>
                  <a:gd name="T23" fmla="*/ 6 h 97"/>
                  <a:gd name="T24" fmla="*/ 14 w 68"/>
                  <a:gd name="T25" fmla="*/ 15 h 97"/>
                  <a:gd name="T26" fmla="*/ 24 w 68"/>
                  <a:gd name="T27" fmla="*/ 23 h 97"/>
                  <a:gd name="T28" fmla="*/ 35 w 68"/>
                  <a:gd name="T29" fmla="*/ 32 h 97"/>
                  <a:gd name="T30" fmla="*/ 43 w 68"/>
                  <a:gd name="T31" fmla="*/ 42 h 97"/>
                  <a:gd name="T32" fmla="*/ 50 w 68"/>
                  <a:gd name="T33" fmla="*/ 54 h 97"/>
                  <a:gd name="T34" fmla="*/ 56 w 68"/>
                  <a:gd name="T35" fmla="*/ 66 h 97"/>
                  <a:gd name="T36" fmla="*/ 58 w 68"/>
                  <a:gd name="T37" fmla="*/ 81 h 97"/>
                  <a:gd name="T38" fmla="*/ 60 w 68"/>
                  <a:gd name="T39" fmla="*/ 97 h 97"/>
                  <a:gd name="T40" fmla="*/ 60 w 68"/>
                  <a:gd name="T41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8" h="97">
                    <a:moveTo>
                      <a:pt x="60" y="97"/>
                    </a:moveTo>
                    <a:lnTo>
                      <a:pt x="60" y="97"/>
                    </a:lnTo>
                    <a:lnTo>
                      <a:pt x="65" y="85"/>
                    </a:lnTo>
                    <a:lnTo>
                      <a:pt x="68" y="71"/>
                    </a:lnTo>
                    <a:lnTo>
                      <a:pt x="68" y="58"/>
                    </a:lnTo>
                    <a:lnTo>
                      <a:pt x="66" y="46"/>
                    </a:lnTo>
                    <a:lnTo>
                      <a:pt x="62" y="33"/>
                    </a:lnTo>
                    <a:lnTo>
                      <a:pt x="56" y="21"/>
                    </a:lnTo>
                    <a:lnTo>
                      <a:pt x="49" y="10"/>
                    </a:lnTo>
                    <a:lnTo>
                      <a:pt x="39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14" y="15"/>
                    </a:lnTo>
                    <a:lnTo>
                      <a:pt x="24" y="23"/>
                    </a:lnTo>
                    <a:lnTo>
                      <a:pt x="35" y="32"/>
                    </a:lnTo>
                    <a:lnTo>
                      <a:pt x="43" y="42"/>
                    </a:lnTo>
                    <a:lnTo>
                      <a:pt x="50" y="54"/>
                    </a:lnTo>
                    <a:lnTo>
                      <a:pt x="56" y="66"/>
                    </a:lnTo>
                    <a:lnTo>
                      <a:pt x="58" y="81"/>
                    </a:lnTo>
                    <a:lnTo>
                      <a:pt x="60" y="97"/>
                    </a:lnTo>
                    <a:lnTo>
                      <a:pt x="60" y="9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40" name="组合 266"/>
            <p:cNvGrpSpPr/>
            <p:nvPr/>
          </p:nvGrpSpPr>
          <p:grpSpPr>
            <a:xfrm>
              <a:off x="2673869" y="2132943"/>
              <a:ext cx="499176" cy="410099"/>
              <a:chOff x="3190876" y="1230313"/>
              <a:chExt cx="676275" cy="555625"/>
            </a:xfrm>
            <a:grpFill/>
          </p:grpSpPr>
          <p:sp>
            <p:nvSpPr>
              <p:cNvPr id="73" name="Freeform 148"/>
              <p:cNvSpPr/>
              <p:nvPr/>
            </p:nvSpPr>
            <p:spPr bwMode="auto">
              <a:xfrm>
                <a:off x="3209926" y="1257300"/>
                <a:ext cx="657225" cy="528638"/>
              </a:xfrm>
              <a:custGeom>
                <a:avLst/>
                <a:gdLst>
                  <a:gd name="T0" fmla="*/ 0 w 414"/>
                  <a:gd name="T1" fmla="*/ 117 h 333"/>
                  <a:gd name="T2" fmla="*/ 10 w 414"/>
                  <a:gd name="T3" fmla="*/ 102 h 333"/>
                  <a:gd name="T4" fmla="*/ 316 w 414"/>
                  <a:gd name="T5" fmla="*/ 306 h 333"/>
                  <a:gd name="T6" fmla="*/ 316 w 414"/>
                  <a:gd name="T7" fmla="*/ 306 h 333"/>
                  <a:gd name="T8" fmla="*/ 325 w 414"/>
                  <a:gd name="T9" fmla="*/ 310 h 333"/>
                  <a:gd name="T10" fmla="*/ 335 w 414"/>
                  <a:gd name="T11" fmla="*/ 313 h 333"/>
                  <a:gd name="T12" fmla="*/ 343 w 414"/>
                  <a:gd name="T13" fmla="*/ 313 h 333"/>
                  <a:gd name="T14" fmla="*/ 352 w 414"/>
                  <a:gd name="T15" fmla="*/ 312 h 333"/>
                  <a:gd name="T16" fmla="*/ 362 w 414"/>
                  <a:gd name="T17" fmla="*/ 309 h 333"/>
                  <a:gd name="T18" fmla="*/ 371 w 414"/>
                  <a:gd name="T19" fmla="*/ 304 h 333"/>
                  <a:gd name="T20" fmla="*/ 378 w 414"/>
                  <a:gd name="T21" fmla="*/ 297 h 333"/>
                  <a:gd name="T22" fmla="*/ 385 w 414"/>
                  <a:gd name="T23" fmla="*/ 289 h 333"/>
                  <a:gd name="T24" fmla="*/ 385 w 414"/>
                  <a:gd name="T25" fmla="*/ 289 h 333"/>
                  <a:gd name="T26" fmla="*/ 390 w 414"/>
                  <a:gd name="T27" fmla="*/ 279 h 333"/>
                  <a:gd name="T28" fmla="*/ 393 w 414"/>
                  <a:gd name="T29" fmla="*/ 270 h 333"/>
                  <a:gd name="T30" fmla="*/ 394 w 414"/>
                  <a:gd name="T31" fmla="*/ 260 h 333"/>
                  <a:gd name="T32" fmla="*/ 394 w 414"/>
                  <a:gd name="T33" fmla="*/ 251 h 333"/>
                  <a:gd name="T34" fmla="*/ 391 w 414"/>
                  <a:gd name="T35" fmla="*/ 241 h 333"/>
                  <a:gd name="T36" fmla="*/ 387 w 414"/>
                  <a:gd name="T37" fmla="*/ 232 h 333"/>
                  <a:gd name="T38" fmla="*/ 382 w 414"/>
                  <a:gd name="T39" fmla="*/ 225 h 333"/>
                  <a:gd name="T40" fmla="*/ 375 w 414"/>
                  <a:gd name="T41" fmla="*/ 218 h 333"/>
                  <a:gd name="T42" fmla="*/ 69 w 414"/>
                  <a:gd name="T43" fmla="*/ 14 h 333"/>
                  <a:gd name="T44" fmla="*/ 79 w 414"/>
                  <a:gd name="T45" fmla="*/ 0 h 333"/>
                  <a:gd name="T46" fmla="*/ 389 w 414"/>
                  <a:gd name="T47" fmla="*/ 207 h 333"/>
                  <a:gd name="T48" fmla="*/ 389 w 414"/>
                  <a:gd name="T49" fmla="*/ 207 h 333"/>
                  <a:gd name="T50" fmla="*/ 398 w 414"/>
                  <a:gd name="T51" fmla="*/ 216 h 333"/>
                  <a:gd name="T52" fmla="*/ 405 w 414"/>
                  <a:gd name="T53" fmla="*/ 225 h 333"/>
                  <a:gd name="T54" fmla="*/ 410 w 414"/>
                  <a:gd name="T55" fmla="*/ 236 h 333"/>
                  <a:gd name="T56" fmla="*/ 414 w 414"/>
                  <a:gd name="T57" fmla="*/ 248 h 333"/>
                  <a:gd name="T58" fmla="*/ 414 w 414"/>
                  <a:gd name="T59" fmla="*/ 262 h 333"/>
                  <a:gd name="T60" fmla="*/ 413 w 414"/>
                  <a:gd name="T61" fmla="*/ 275 h 333"/>
                  <a:gd name="T62" fmla="*/ 409 w 414"/>
                  <a:gd name="T63" fmla="*/ 287 h 333"/>
                  <a:gd name="T64" fmla="*/ 402 w 414"/>
                  <a:gd name="T65" fmla="*/ 300 h 333"/>
                  <a:gd name="T66" fmla="*/ 402 w 414"/>
                  <a:gd name="T67" fmla="*/ 300 h 333"/>
                  <a:gd name="T68" fmla="*/ 393 w 414"/>
                  <a:gd name="T69" fmla="*/ 312 h 333"/>
                  <a:gd name="T70" fmla="*/ 382 w 414"/>
                  <a:gd name="T71" fmla="*/ 320 h 333"/>
                  <a:gd name="T72" fmla="*/ 371 w 414"/>
                  <a:gd name="T73" fmla="*/ 327 h 333"/>
                  <a:gd name="T74" fmla="*/ 359 w 414"/>
                  <a:gd name="T75" fmla="*/ 331 h 333"/>
                  <a:gd name="T76" fmla="*/ 347 w 414"/>
                  <a:gd name="T77" fmla="*/ 333 h 333"/>
                  <a:gd name="T78" fmla="*/ 335 w 414"/>
                  <a:gd name="T79" fmla="*/ 332 h 333"/>
                  <a:gd name="T80" fmla="*/ 322 w 414"/>
                  <a:gd name="T81" fmla="*/ 329 h 333"/>
                  <a:gd name="T82" fmla="*/ 310 w 414"/>
                  <a:gd name="T83" fmla="*/ 323 h 333"/>
                  <a:gd name="T84" fmla="*/ 0 w 414"/>
                  <a:gd name="T85" fmla="*/ 117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2" h="333">
                    <a:moveTo>
                      <a:pt x="0" y="117"/>
                    </a:moveTo>
                    <a:lnTo>
                      <a:pt x="10" y="102"/>
                    </a:lnTo>
                    <a:lnTo>
                      <a:pt x="316" y="306"/>
                    </a:lnTo>
                    <a:lnTo>
                      <a:pt x="316" y="306"/>
                    </a:lnTo>
                    <a:lnTo>
                      <a:pt x="325" y="310"/>
                    </a:lnTo>
                    <a:lnTo>
                      <a:pt x="335" y="313"/>
                    </a:lnTo>
                    <a:lnTo>
                      <a:pt x="343" y="313"/>
                    </a:lnTo>
                    <a:lnTo>
                      <a:pt x="352" y="312"/>
                    </a:lnTo>
                    <a:lnTo>
                      <a:pt x="362" y="309"/>
                    </a:lnTo>
                    <a:lnTo>
                      <a:pt x="371" y="304"/>
                    </a:lnTo>
                    <a:lnTo>
                      <a:pt x="378" y="297"/>
                    </a:lnTo>
                    <a:lnTo>
                      <a:pt x="385" y="289"/>
                    </a:lnTo>
                    <a:lnTo>
                      <a:pt x="385" y="289"/>
                    </a:lnTo>
                    <a:lnTo>
                      <a:pt x="390" y="279"/>
                    </a:lnTo>
                    <a:lnTo>
                      <a:pt x="393" y="270"/>
                    </a:lnTo>
                    <a:lnTo>
                      <a:pt x="394" y="260"/>
                    </a:lnTo>
                    <a:lnTo>
                      <a:pt x="394" y="251"/>
                    </a:lnTo>
                    <a:lnTo>
                      <a:pt x="391" y="241"/>
                    </a:lnTo>
                    <a:lnTo>
                      <a:pt x="387" y="232"/>
                    </a:lnTo>
                    <a:lnTo>
                      <a:pt x="382" y="225"/>
                    </a:lnTo>
                    <a:lnTo>
                      <a:pt x="375" y="218"/>
                    </a:lnTo>
                    <a:lnTo>
                      <a:pt x="69" y="14"/>
                    </a:lnTo>
                    <a:lnTo>
                      <a:pt x="79" y="0"/>
                    </a:lnTo>
                    <a:lnTo>
                      <a:pt x="389" y="207"/>
                    </a:lnTo>
                    <a:lnTo>
                      <a:pt x="389" y="207"/>
                    </a:lnTo>
                    <a:lnTo>
                      <a:pt x="398" y="216"/>
                    </a:lnTo>
                    <a:lnTo>
                      <a:pt x="405" y="225"/>
                    </a:lnTo>
                    <a:lnTo>
                      <a:pt x="410" y="236"/>
                    </a:lnTo>
                    <a:lnTo>
                      <a:pt x="414" y="248"/>
                    </a:lnTo>
                    <a:lnTo>
                      <a:pt x="414" y="262"/>
                    </a:lnTo>
                    <a:lnTo>
                      <a:pt x="413" y="275"/>
                    </a:lnTo>
                    <a:lnTo>
                      <a:pt x="409" y="287"/>
                    </a:lnTo>
                    <a:lnTo>
                      <a:pt x="402" y="300"/>
                    </a:lnTo>
                    <a:lnTo>
                      <a:pt x="402" y="300"/>
                    </a:lnTo>
                    <a:lnTo>
                      <a:pt x="393" y="312"/>
                    </a:lnTo>
                    <a:lnTo>
                      <a:pt x="382" y="320"/>
                    </a:lnTo>
                    <a:lnTo>
                      <a:pt x="371" y="327"/>
                    </a:lnTo>
                    <a:lnTo>
                      <a:pt x="359" y="331"/>
                    </a:lnTo>
                    <a:lnTo>
                      <a:pt x="347" y="333"/>
                    </a:lnTo>
                    <a:lnTo>
                      <a:pt x="335" y="332"/>
                    </a:lnTo>
                    <a:lnTo>
                      <a:pt x="322" y="329"/>
                    </a:lnTo>
                    <a:lnTo>
                      <a:pt x="310" y="323"/>
                    </a:lnTo>
                    <a:lnTo>
                      <a:pt x="0" y="11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4" name="Freeform 149"/>
              <p:cNvSpPr/>
              <p:nvPr/>
            </p:nvSpPr>
            <p:spPr bwMode="auto">
              <a:xfrm>
                <a:off x="3190876" y="1230313"/>
                <a:ext cx="176213" cy="246063"/>
              </a:xfrm>
              <a:custGeom>
                <a:avLst/>
                <a:gdLst>
                  <a:gd name="T0" fmla="*/ 5 w 111"/>
                  <a:gd name="T1" fmla="*/ 154 h 155"/>
                  <a:gd name="T2" fmla="*/ 5 w 111"/>
                  <a:gd name="T3" fmla="*/ 154 h 155"/>
                  <a:gd name="T4" fmla="*/ 9 w 111"/>
                  <a:gd name="T5" fmla="*/ 155 h 155"/>
                  <a:gd name="T6" fmla="*/ 15 w 111"/>
                  <a:gd name="T7" fmla="*/ 155 h 155"/>
                  <a:gd name="T8" fmla="*/ 19 w 111"/>
                  <a:gd name="T9" fmla="*/ 154 h 155"/>
                  <a:gd name="T10" fmla="*/ 23 w 111"/>
                  <a:gd name="T11" fmla="*/ 150 h 155"/>
                  <a:gd name="T12" fmla="*/ 110 w 111"/>
                  <a:gd name="T13" fmla="*/ 20 h 155"/>
                  <a:gd name="T14" fmla="*/ 110 w 111"/>
                  <a:gd name="T15" fmla="*/ 20 h 155"/>
                  <a:gd name="T16" fmla="*/ 111 w 111"/>
                  <a:gd name="T17" fmla="*/ 15 h 155"/>
                  <a:gd name="T18" fmla="*/ 111 w 111"/>
                  <a:gd name="T19" fmla="*/ 11 h 155"/>
                  <a:gd name="T20" fmla="*/ 110 w 111"/>
                  <a:gd name="T21" fmla="*/ 5 h 155"/>
                  <a:gd name="T22" fmla="*/ 106 w 111"/>
                  <a:gd name="T23" fmla="*/ 2 h 155"/>
                  <a:gd name="T24" fmla="*/ 106 w 111"/>
                  <a:gd name="T25" fmla="*/ 2 h 155"/>
                  <a:gd name="T26" fmla="*/ 101 w 111"/>
                  <a:gd name="T27" fmla="*/ 0 h 155"/>
                  <a:gd name="T28" fmla="*/ 96 w 111"/>
                  <a:gd name="T29" fmla="*/ 0 h 155"/>
                  <a:gd name="T30" fmla="*/ 92 w 111"/>
                  <a:gd name="T31" fmla="*/ 2 h 155"/>
                  <a:gd name="T32" fmla="*/ 89 w 111"/>
                  <a:gd name="T33" fmla="*/ 5 h 155"/>
                  <a:gd name="T34" fmla="*/ 1 w 111"/>
                  <a:gd name="T35" fmla="*/ 136 h 155"/>
                  <a:gd name="T36" fmla="*/ 1 w 111"/>
                  <a:gd name="T37" fmla="*/ 136 h 155"/>
                  <a:gd name="T38" fmla="*/ 0 w 111"/>
                  <a:gd name="T39" fmla="*/ 140 h 155"/>
                  <a:gd name="T40" fmla="*/ 0 w 111"/>
                  <a:gd name="T41" fmla="*/ 146 h 155"/>
                  <a:gd name="T42" fmla="*/ 1 w 111"/>
                  <a:gd name="T43" fmla="*/ 150 h 155"/>
                  <a:gd name="T44" fmla="*/ 5 w 111"/>
                  <a:gd name="T45" fmla="*/ 154 h 155"/>
                  <a:gd name="T46" fmla="*/ 5 w 111"/>
                  <a:gd name="T47" fmla="*/ 154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0" h="155">
                    <a:moveTo>
                      <a:pt x="5" y="154"/>
                    </a:moveTo>
                    <a:lnTo>
                      <a:pt x="5" y="154"/>
                    </a:lnTo>
                    <a:lnTo>
                      <a:pt x="9" y="155"/>
                    </a:lnTo>
                    <a:lnTo>
                      <a:pt x="15" y="155"/>
                    </a:lnTo>
                    <a:lnTo>
                      <a:pt x="19" y="154"/>
                    </a:lnTo>
                    <a:lnTo>
                      <a:pt x="23" y="150"/>
                    </a:lnTo>
                    <a:lnTo>
                      <a:pt x="110" y="20"/>
                    </a:lnTo>
                    <a:lnTo>
                      <a:pt x="110" y="20"/>
                    </a:lnTo>
                    <a:lnTo>
                      <a:pt x="111" y="15"/>
                    </a:lnTo>
                    <a:lnTo>
                      <a:pt x="111" y="11"/>
                    </a:lnTo>
                    <a:lnTo>
                      <a:pt x="110" y="5"/>
                    </a:lnTo>
                    <a:lnTo>
                      <a:pt x="106" y="2"/>
                    </a:lnTo>
                    <a:lnTo>
                      <a:pt x="106" y="2"/>
                    </a:lnTo>
                    <a:lnTo>
                      <a:pt x="101" y="0"/>
                    </a:lnTo>
                    <a:lnTo>
                      <a:pt x="96" y="0"/>
                    </a:lnTo>
                    <a:lnTo>
                      <a:pt x="92" y="2"/>
                    </a:lnTo>
                    <a:lnTo>
                      <a:pt x="89" y="5"/>
                    </a:lnTo>
                    <a:lnTo>
                      <a:pt x="1" y="136"/>
                    </a:lnTo>
                    <a:lnTo>
                      <a:pt x="1" y="136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1" y="150"/>
                    </a:lnTo>
                    <a:lnTo>
                      <a:pt x="5" y="154"/>
                    </a:lnTo>
                    <a:lnTo>
                      <a:pt x="5" y="15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5" name="Freeform 150"/>
              <p:cNvSpPr/>
              <p:nvPr/>
            </p:nvSpPr>
            <p:spPr bwMode="auto">
              <a:xfrm>
                <a:off x="3287713" y="1400175"/>
                <a:ext cx="504825" cy="323850"/>
              </a:xfrm>
              <a:custGeom>
                <a:avLst/>
                <a:gdLst>
                  <a:gd name="T0" fmla="*/ 0 w 318"/>
                  <a:gd name="T1" fmla="*/ 19 h 204"/>
                  <a:gd name="T2" fmla="*/ 11 w 318"/>
                  <a:gd name="T3" fmla="*/ 0 h 204"/>
                  <a:gd name="T4" fmla="*/ 284 w 318"/>
                  <a:gd name="T5" fmla="*/ 182 h 204"/>
                  <a:gd name="T6" fmla="*/ 284 w 318"/>
                  <a:gd name="T7" fmla="*/ 182 h 204"/>
                  <a:gd name="T8" fmla="*/ 292 w 318"/>
                  <a:gd name="T9" fmla="*/ 186 h 204"/>
                  <a:gd name="T10" fmla="*/ 302 w 318"/>
                  <a:gd name="T11" fmla="*/ 188 h 204"/>
                  <a:gd name="T12" fmla="*/ 310 w 318"/>
                  <a:gd name="T13" fmla="*/ 188 h 204"/>
                  <a:gd name="T14" fmla="*/ 318 w 318"/>
                  <a:gd name="T15" fmla="*/ 185 h 204"/>
                  <a:gd name="T16" fmla="*/ 318 w 318"/>
                  <a:gd name="T17" fmla="*/ 185 h 204"/>
                  <a:gd name="T18" fmla="*/ 317 w 318"/>
                  <a:gd name="T19" fmla="*/ 186 h 204"/>
                  <a:gd name="T20" fmla="*/ 317 w 318"/>
                  <a:gd name="T21" fmla="*/ 186 h 204"/>
                  <a:gd name="T22" fmla="*/ 313 w 318"/>
                  <a:gd name="T23" fmla="*/ 192 h 204"/>
                  <a:gd name="T24" fmla="*/ 307 w 318"/>
                  <a:gd name="T25" fmla="*/ 197 h 204"/>
                  <a:gd name="T26" fmla="*/ 302 w 318"/>
                  <a:gd name="T27" fmla="*/ 200 h 204"/>
                  <a:gd name="T28" fmla="*/ 295 w 318"/>
                  <a:gd name="T29" fmla="*/ 203 h 204"/>
                  <a:gd name="T30" fmla="*/ 288 w 318"/>
                  <a:gd name="T31" fmla="*/ 204 h 204"/>
                  <a:gd name="T32" fmla="*/ 282 w 318"/>
                  <a:gd name="T33" fmla="*/ 203 h 204"/>
                  <a:gd name="T34" fmla="*/ 276 w 318"/>
                  <a:gd name="T35" fmla="*/ 201 h 204"/>
                  <a:gd name="T36" fmla="*/ 269 w 318"/>
                  <a:gd name="T37" fmla="*/ 199 h 204"/>
                  <a:gd name="T38" fmla="*/ 0 w 318"/>
                  <a:gd name="T39" fmla="*/ 19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18" h="204">
                    <a:moveTo>
                      <a:pt x="0" y="19"/>
                    </a:moveTo>
                    <a:lnTo>
                      <a:pt x="11" y="0"/>
                    </a:lnTo>
                    <a:lnTo>
                      <a:pt x="284" y="182"/>
                    </a:lnTo>
                    <a:lnTo>
                      <a:pt x="284" y="182"/>
                    </a:lnTo>
                    <a:lnTo>
                      <a:pt x="292" y="186"/>
                    </a:lnTo>
                    <a:lnTo>
                      <a:pt x="302" y="188"/>
                    </a:lnTo>
                    <a:lnTo>
                      <a:pt x="310" y="188"/>
                    </a:lnTo>
                    <a:lnTo>
                      <a:pt x="318" y="185"/>
                    </a:lnTo>
                    <a:lnTo>
                      <a:pt x="318" y="185"/>
                    </a:lnTo>
                    <a:lnTo>
                      <a:pt x="317" y="186"/>
                    </a:lnTo>
                    <a:lnTo>
                      <a:pt x="317" y="186"/>
                    </a:lnTo>
                    <a:lnTo>
                      <a:pt x="313" y="192"/>
                    </a:lnTo>
                    <a:lnTo>
                      <a:pt x="307" y="197"/>
                    </a:lnTo>
                    <a:lnTo>
                      <a:pt x="302" y="200"/>
                    </a:lnTo>
                    <a:lnTo>
                      <a:pt x="295" y="203"/>
                    </a:lnTo>
                    <a:lnTo>
                      <a:pt x="288" y="204"/>
                    </a:lnTo>
                    <a:lnTo>
                      <a:pt x="282" y="203"/>
                    </a:lnTo>
                    <a:lnTo>
                      <a:pt x="276" y="201"/>
                    </a:lnTo>
                    <a:lnTo>
                      <a:pt x="269" y="199"/>
                    </a:lnTo>
                    <a:lnTo>
                      <a:pt x="0" y="1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1" name="Freeform 151"/>
            <p:cNvSpPr>
              <a:spLocks noEditPoints="1"/>
            </p:cNvSpPr>
            <p:nvPr/>
          </p:nvSpPr>
          <p:spPr bwMode="auto">
            <a:xfrm>
              <a:off x="1464599" y="3905740"/>
              <a:ext cx="281225" cy="487431"/>
            </a:xfrm>
            <a:custGeom>
              <a:avLst/>
              <a:gdLst>
                <a:gd name="T0" fmla="*/ 144 w 240"/>
                <a:gd name="T1" fmla="*/ 352 h 416"/>
                <a:gd name="T2" fmla="*/ 154 w 240"/>
                <a:gd name="T3" fmla="*/ 354 h 416"/>
                <a:gd name="T4" fmla="*/ 164 w 240"/>
                <a:gd name="T5" fmla="*/ 359 h 416"/>
                <a:gd name="T6" fmla="*/ 171 w 240"/>
                <a:gd name="T7" fmla="*/ 366 h 416"/>
                <a:gd name="T8" fmla="*/ 175 w 240"/>
                <a:gd name="T9" fmla="*/ 375 h 416"/>
                <a:gd name="T10" fmla="*/ 176 w 240"/>
                <a:gd name="T11" fmla="*/ 382 h 416"/>
                <a:gd name="T12" fmla="*/ 175 w 240"/>
                <a:gd name="T13" fmla="*/ 394 h 416"/>
                <a:gd name="T14" fmla="*/ 168 w 240"/>
                <a:gd name="T15" fmla="*/ 405 h 416"/>
                <a:gd name="T16" fmla="*/ 158 w 240"/>
                <a:gd name="T17" fmla="*/ 413 h 416"/>
                <a:gd name="T18" fmla="*/ 152 w 240"/>
                <a:gd name="T19" fmla="*/ 415 h 416"/>
                <a:gd name="T20" fmla="*/ 144 w 240"/>
                <a:gd name="T21" fmla="*/ 352 h 416"/>
                <a:gd name="T22" fmla="*/ 144 w 240"/>
                <a:gd name="T23" fmla="*/ 325 h 416"/>
                <a:gd name="T24" fmla="*/ 144 w 240"/>
                <a:gd name="T25" fmla="*/ 141 h 416"/>
                <a:gd name="T26" fmla="*/ 163 w 240"/>
                <a:gd name="T27" fmla="*/ 160 h 416"/>
                <a:gd name="T28" fmla="*/ 175 w 240"/>
                <a:gd name="T29" fmla="*/ 189 h 416"/>
                <a:gd name="T30" fmla="*/ 188 w 240"/>
                <a:gd name="T31" fmla="*/ 243 h 416"/>
                <a:gd name="T32" fmla="*/ 192 w 240"/>
                <a:gd name="T33" fmla="*/ 251 h 416"/>
                <a:gd name="T34" fmla="*/ 205 w 240"/>
                <a:gd name="T35" fmla="*/ 260 h 416"/>
                <a:gd name="T36" fmla="*/ 225 w 240"/>
                <a:gd name="T37" fmla="*/ 264 h 416"/>
                <a:gd name="T38" fmla="*/ 240 w 240"/>
                <a:gd name="T39" fmla="*/ 300 h 416"/>
                <a:gd name="T40" fmla="*/ 135 w 240"/>
                <a:gd name="T41" fmla="*/ 352 h 416"/>
                <a:gd name="T42" fmla="*/ 144 w 240"/>
                <a:gd name="T43" fmla="*/ 352 h 416"/>
                <a:gd name="T44" fmla="*/ 144 w 240"/>
                <a:gd name="T45" fmla="*/ 416 h 416"/>
                <a:gd name="T46" fmla="*/ 134 w 240"/>
                <a:gd name="T47" fmla="*/ 415 h 416"/>
                <a:gd name="T48" fmla="*/ 125 w 240"/>
                <a:gd name="T49" fmla="*/ 409 h 416"/>
                <a:gd name="T50" fmla="*/ 118 w 240"/>
                <a:gd name="T51" fmla="*/ 403 h 416"/>
                <a:gd name="T52" fmla="*/ 112 w 240"/>
                <a:gd name="T53" fmla="*/ 392 h 416"/>
                <a:gd name="T54" fmla="*/ 112 w 240"/>
                <a:gd name="T55" fmla="*/ 386 h 416"/>
                <a:gd name="T56" fmla="*/ 114 w 240"/>
                <a:gd name="T57" fmla="*/ 374 h 416"/>
                <a:gd name="T58" fmla="*/ 121 w 240"/>
                <a:gd name="T59" fmla="*/ 363 h 416"/>
                <a:gd name="T60" fmla="*/ 130 w 240"/>
                <a:gd name="T61" fmla="*/ 355 h 416"/>
                <a:gd name="T62" fmla="*/ 135 w 240"/>
                <a:gd name="T63" fmla="*/ 352 h 416"/>
                <a:gd name="T64" fmla="*/ 144 w 240"/>
                <a:gd name="T65" fmla="*/ 141 h 416"/>
                <a:gd name="T66" fmla="*/ 122 w 240"/>
                <a:gd name="T67" fmla="*/ 130 h 416"/>
                <a:gd name="T68" fmla="*/ 98 w 240"/>
                <a:gd name="T69" fmla="*/ 126 h 416"/>
                <a:gd name="T70" fmla="*/ 69 w 240"/>
                <a:gd name="T71" fmla="*/ 19 h 416"/>
                <a:gd name="T72" fmla="*/ 65 w 240"/>
                <a:gd name="T73" fmla="*/ 10 h 416"/>
                <a:gd name="T74" fmla="*/ 58 w 240"/>
                <a:gd name="T75" fmla="*/ 4 h 416"/>
                <a:gd name="T76" fmla="*/ 49 w 240"/>
                <a:gd name="T77" fmla="*/ 0 h 416"/>
                <a:gd name="T78" fmla="*/ 39 w 240"/>
                <a:gd name="T79" fmla="*/ 2 h 416"/>
                <a:gd name="T80" fmla="*/ 34 w 240"/>
                <a:gd name="T81" fmla="*/ 3 h 416"/>
                <a:gd name="T82" fmla="*/ 26 w 240"/>
                <a:gd name="T83" fmla="*/ 10 h 416"/>
                <a:gd name="T84" fmla="*/ 22 w 240"/>
                <a:gd name="T85" fmla="*/ 18 h 416"/>
                <a:gd name="T86" fmla="*/ 20 w 240"/>
                <a:gd name="T87" fmla="*/ 27 h 416"/>
                <a:gd name="T88" fmla="*/ 49 w 240"/>
                <a:gd name="T89" fmla="*/ 139 h 416"/>
                <a:gd name="T90" fmla="*/ 38 w 240"/>
                <a:gd name="T91" fmla="*/ 145 h 416"/>
                <a:gd name="T92" fmla="*/ 20 w 240"/>
                <a:gd name="T93" fmla="*/ 164 h 416"/>
                <a:gd name="T94" fmla="*/ 11 w 240"/>
                <a:gd name="T95" fmla="*/ 187 h 416"/>
                <a:gd name="T96" fmla="*/ 8 w 240"/>
                <a:gd name="T97" fmla="*/ 216 h 416"/>
                <a:gd name="T98" fmla="*/ 11 w 240"/>
                <a:gd name="T99" fmla="*/ 232 h 416"/>
                <a:gd name="T100" fmla="*/ 26 w 240"/>
                <a:gd name="T101" fmla="*/ 285 h 416"/>
                <a:gd name="T102" fmla="*/ 26 w 240"/>
                <a:gd name="T103" fmla="*/ 294 h 416"/>
                <a:gd name="T104" fmla="*/ 20 w 240"/>
                <a:gd name="T105" fmla="*/ 308 h 416"/>
                <a:gd name="T106" fmla="*/ 5 w 240"/>
                <a:gd name="T107" fmla="*/ 321 h 416"/>
                <a:gd name="T108" fmla="*/ 10 w 240"/>
                <a:gd name="T109" fmla="*/ 361 h 416"/>
                <a:gd name="T110" fmla="*/ 144 w 240"/>
                <a:gd name="T111" fmla="*/ 141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0" h="416">
                  <a:moveTo>
                    <a:pt x="144" y="352"/>
                  </a:moveTo>
                  <a:lnTo>
                    <a:pt x="144" y="352"/>
                  </a:lnTo>
                  <a:lnTo>
                    <a:pt x="149" y="352"/>
                  </a:lnTo>
                  <a:lnTo>
                    <a:pt x="154" y="354"/>
                  </a:lnTo>
                  <a:lnTo>
                    <a:pt x="160" y="355"/>
                  </a:lnTo>
                  <a:lnTo>
                    <a:pt x="164" y="359"/>
                  </a:lnTo>
                  <a:lnTo>
                    <a:pt x="168" y="362"/>
                  </a:lnTo>
                  <a:lnTo>
                    <a:pt x="171" y="366"/>
                  </a:lnTo>
                  <a:lnTo>
                    <a:pt x="173" y="371"/>
                  </a:lnTo>
                  <a:lnTo>
                    <a:pt x="175" y="375"/>
                  </a:lnTo>
                  <a:lnTo>
                    <a:pt x="175" y="375"/>
                  </a:lnTo>
                  <a:lnTo>
                    <a:pt x="176" y="382"/>
                  </a:lnTo>
                  <a:lnTo>
                    <a:pt x="176" y="389"/>
                  </a:lnTo>
                  <a:lnTo>
                    <a:pt x="175" y="394"/>
                  </a:lnTo>
                  <a:lnTo>
                    <a:pt x="172" y="400"/>
                  </a:lnTo>
                  <a:lnTo>
                    <a:pt x="168" y="405"/>
                  </a:lnTo>
                  <a:lnTo>
                    <a:pt x="164" y="409"/>
                  </a:lnTo>
                  <a:lnTo>
                    <a:pt x="158" y="413"/>
                  </a:lnTo>
                  <a:lnTo>
                    <a:pt x="152" y="415"/>
                  </a:lnTo>
                  <a:lnTo>
                    <a:pt x="152" y="415"/>
                  </a:lnTo>
                  <a:lnTo>
                    <a:pt x="144" y="416"/>
                  </a:lnTo>
                  <a:lnTo>
                    <a:pt x="144" y="352"/>
                  </a:lnTo>
                  <a:lnTo>
                    <a:pt x="144" y="352"/>
                  </a:lnTo>
                  <a:close/>
                  <a:moveTo>
                    <a:pt x="144" y="325"/>
                  </a:moveTo>
                  <a:lnTo>
                    <a:pt x="144" y="141"/>
                  </a:lnTo>
                  <a:lnTo>
                    <a:pt x="144" y="141"/>
                  </a:lnTo>
                  <a:lnTo>
                    <a:pt x="154" y="149"/>
                  </a:lnTo>
                  <a:lnTo>
                    <a:pt x="163" y="160"/>
                  </a:lnTo>
                  <a:lnTo>
                    <a:pt x="169" y="174"/>
                  </a:lnTo>
                  <a:lnTo>
                    <a:pt x="175" y="189"/>
                  </a:lnTo>
                  <a:lnTo>
                    <a:pt x="175" y="189"/>
                  </a:lnTo>
                  <a:lnTo>
                    <a:pt x="188" y="243"/>
                  </a:lnTo>
                  <a:lnTo>
                    <a:pt x="188" y="243"/>
                  </a:lnTo>
                  <a:lnTo>
                    <a:pt x="192" y="251"/>
                  </a:lnTo>
                  <a:lnTo>
                    <a:pt x="198" y="256"/>
                  </a:lnTo>
                  <a:lnTo>
                    <a:pt x="205" y="260"/>
                  </a:lnTo>
                  <a:lnTo>
                    <a:pt x="211" y="263"/>
                  </a:lnTo>
                  <a:lnTo>
                    <a:pt x="225" y="264"/>
                  </a:lnTo>
                  <a:lnTo>
                    <a:pt x="230" y="264"/>
                  </a:lnTo>
                  <a:lnTo>
                    <a:pt x="240" y="300"/>
                  </a:lnTo>
                  <a:lnTo>
                    <a:pt x="144" y="325"/>
                  </a:lnTo>
                  <a:close/>
                  <a:moveTo>
                    <a:pt x="135" y="352"/>
                  </a:moveTo>
                  <a:lnTo>
                    <a:pt x="135" y="352"/>
                  </a:lnTo>
                  <a:lnTo>
                    <a:pt x="144" y="352"/>
                  </a:lnTo>
                  <a:lnTo>
                    <a:pt x="144" y="416"/>
                  </a:lnTo>
                  <a:lnTo>
                    <a:pt x="144" y="416"/>
                  </a:lnTo>
                  <a:lnTo>
                    <a:pt x="138" y="416"/>
                  </a:lnTo>
                  <a:lnTo>
                    <a:pt x="134" y="415"/>
                  </a:lnTo>
                  <a:lnTo>
                    <a:pt x="129" y="412"/>
                  </a:lnTo>
                  <a:lnTo>
                    <a:pt x="125" y="409"/>
                  </a:lnTo>
                  <a:lnTo>
                    <a:pt x="121" y="407"/>
                  </a:lnTo>
                  <a:lnTo>
                    <a:pt x="118" y="403"/>
                  </a:lnTo>
                  <a:lnTo>
                    <a:pt x="115" y="397"/>
                  </a:lnTo>
                  <a:lnTo>
                    <a:pt x="112" y="392"/>
                  </a:lnTo>
                  <a:lnTo>
                    <a:pt x="112" y="392"/>
                  </a:lnTo>
                  <a:lnTo>
                    <a:pt x="112" y="386"/>
                  </a:lnTo>
                  <a:lnTo>
                    <a:pt x="112" y="380"/>
                  </a:lnTo>
                  <a:lnTo>
                    <a:pt x="114" y="374"/>
                  </a:lnTo>
                  <a:lnTo>
                    <a:pt x="117" y="367"/>
                  </a:lnTo>
                  <a:lnTo>
                    <a:pt x="121" y="363"/>
                  </a:lnTo>
                  <a:lnTo>
                    <a:pt x="125" y="359"/>
                  </a:lnTo>
                  <a:lnTo>
                    <a:pt x="130" y="355"/>
                  </a:lnTo>
                  <a:lnTo>
                    <a:pt x="135" y="352"/>
                  </a:lnTo>
                  <a:lnTo>
                    <a:pt x="135" y="352"/>
                  </a:lnTo>
                  <a:close/>
                  <a:moveTo>
                    <a:pt x="144" y="141"/>
                  </a:moveTo>
                  <a:lnTo>
                    <a:pt x="144" y="141"/>
                  </a:lnTo>
                  <a:lnTo>
                    <a:pt x="133" y="134"/>
                  </a:lnTo>
                  <a:lnTo>
                    <a:pt x="122" y="130"/>
                  </a:lnTo>
                  <a:lnTo>
                    <a:pt x="110" y="128"/>
                  </a:lnTo>
                  <a:lnTo>
                    <a:pt x="98" y="126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8" y="15"/>
                  </a:lnTo>
                  <a:lnTo>
                    <a:pt x="65" y="10"/>
                  </a:lnTo>
                  <a:lnTo>
                    <a:pt x="61" y="7"/>
                  </a:lnTo>
                  <a:lnTo>
                    <a:pt x="58" y="4"/>
                  </a:lnTo>
                  <a:lnTo>
                    <a:pt x="53" y="2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9" y="2"/>
                  </a:lnTo>
                  <a:lnTo>
                    <a:pt x="39" y="2"/>
                  </a:lnTo>
                  <a:lnTo>
                    <a:pt x="34" y="3"/>
                  </a:lnTo>
                  <a:lnTo>
                    <a:pt x="30" y="6"/>
                  </a:lnTo>
                  <a:lnTo>
                    <a:pt x="26" y="10"/>
                  </a:lnTo>
                  <a:lnTo>
                    <a:pt x="23" y="13"/>
                  </a:lnTo>
                  <a:lnTo>
                    <a:pt x="22" y="18"/>
                  </a:lnTo>
                  <a:lnTo>
                    <a:pt x="20" y="22"/>
                  </a:lnTo>
                  <a:lnTo>
                    <a:pt x="20" y="27"/>
                  </a:lnTo>
                  <a:lnTo>
                    <a:pt x="20" y="32"/>
                  </a:lnTo>
                  <a:lnTo>
                    <a:pt x="49" y="139"/>
                  </a:lnTo>
                  <a:lnTo>
                    <a:pt x="49" y="139"/>
                  </a:lnTo>
                  <a:lnTo>
                    <a:pt x="38" y="145"/>
                  </a:lnTo>
                  <a:lnTo>
                    <a:pt x="28" y="155"/>
                  </a:lnTo>
                  <a:lnTo>
                    <a:pt x="20" y="164"/>
                  </a:lnTo>
                  <a:lnTo>
                    <a:pt x="15" y="175"/>
                  </a:lnTo>
                  <a:lnTo>
                    <a:pt x="11" y="187"/>
                  </a:lnTo>
                  <a:lnTo>
                    <a:pt x="8" y="201"/>
                  </a:lnTo>
                  <a:lnTo>
                    <a:pt x="8" y="216"/>
                  </a:lnTo>
                  <a:lnTo>
                    <a:pt x="11" y="232"/>
                  </a:lnTo>
                  <a:lnTo>
                    <a:pt x="11" y="232"/>
                  </a:lnTo>
                  <a:lnTo>
                    <a:pt x="26" y="285"/>
                  </a:lnTo>
                  <a:lnTo>
                    <a:pt x="26" y="285"/>
                  </a:lnTo>
                  <a:lnTo>
                    <a:pt x="26" y="285"/>
                  </a:lnTo>
                  <a:lnTo>
                    <a:pt x="26" y="294"/>
                  </a:lnTo>
                  <a:lnTo>
                    <a:pt x="24" y="301"/>
                  </a:lnTo>
                  <a:lnTo>
                    <a:pt x="20" y="308"/>
                  </a:lnTo>
                  <a:lnTo>
                    <a:pt x="15" y="313"/>
                  </a:lnTo>
                  <a:lnTo>
                    <a:pt x="5" y="321"/>
                  </a:lnTo>
                  <a:lnTo>
                    <a:pt x="0" y="324"/>
                  </a:lnTo>
                  <a:lnTo>
                    <a:pt x="10" y="361"/>
                  </a:lnTo>
                  <a:lnTo>
                    <a:pt x="144" y="325"/>
                  </a:lnTo>
                  <a:lnTo>
                    <a:pt x="144" y="141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2" name="Freeform 152"/>
            <p:cNvSpPr>
              <a:spLocks noEditPoints="1"/>
            </p:cNvSpPr>
            <p:nvPr/>
          </p:nvSpPr>
          <p:spPr bwMode="auto">
            <a:xfrm>
              <a:off x="3215230" y="3268328"/>
              <a:ext cx="404263" cy="439392"/>
            </a:xfrm>
            <a:custGeom>
              <a:avLst/>
              <a:gdLst>
                <a:gd name="T0" fmla="*/ 268 w 345"/>
                <a:gd name="T1" fmla="*/ 172 h 375"/>
                <a:gd name="T2" fmla="*/ 258 w 345"/>
                <a:gd name="T3" fmla="*/ 130 h 375"/>
                <a:gd name="T4" fmla="*/ 264 w 345"/>
                <a:gd name="T5" fmla="*/ 252 h 375"/>
                <a:gd name="T6" fmla="*/ 296 w 345"/>
                <a:gd name="T7" fmla="*/ 291 h 375"/>
                <a:gd name="T8" fmla="*/ 281 w 345"/>
                <a:gd name="T9" fmla="*/ 295 h 375"/>
                <a:gd name="T10" fmla="*/ 281 w 345"/>
                <a:gd name="T11" fmla="*/ 50 h 375"/>
                <a:gd name="T12" fmla="*/ 296 w 345"/>
                <a:gd name="T13" fmla="*/ 53 h 375"/>
                <a:gd name="T14" fmla="*/ 264 w 345"/>
                <a:gd name="T15" fmla="*/ 94 h 375"/>
                <a:gd name="T16" fmla="*/ 284 w 345"/>
                <a:gd name="T17" fmla="*/ 172 h 375"/>
                <a:gd name="T18" fmla="*/ 336 w 345"/>
                <a:gd name="T19" fmla="*/ 164 h 375"/>
                <a:gd name="T20" fmla="*/ 344 w 345"/>
                <a:gd name="T21" fmla="*/ 176 h 375"/>
                <a:gd name="T22" fmla="*/ 289 w 345"/>
                <a:gd name="T23" fmla="*/ 180 h 375"/>
                <a:gd name="T24" fmla="*/ 173 w 345"/>
                <a:gd name="T25" fmla="*/ 77 h 375"/>
                <a:gd name="T26" fmla="*/ 243 w 345"/>
                <a:gd name="T27" fmla="*/ 108 h 375"/>
                <a:gd name="T28" fmla="*/ 245 w 345"/>
                <a:gd name="T29" fmla="*/ 236 h 375"/>
                <a:gd name="T30" fmla="*/ 222 w 345"/>
                <a:gd name="T31" fmla="*/ 345 h 375"/>
                <a:gd name="T32" fmla="*/ 178 w 345"/>
                <a:gd name="T33" fmla="*/ 375 h 375"/>
                <a:gd name="T34" fmla="*/ 207 w 345"/>
                <a:gd name="T35" fmla="*/ 242 h 375"/>
                <a:gd name="T36" fmla="*/ 238 w 345"/>
                <a:gd name="T37" fmla="*/ 211 h 375"/>
                <a:gd name="T38" fmla="*/ 248 w 345"/>
                <a:gd name="T39" fmla="*/ 157 h 375"/>
                <a:gd name="T40" fmla="*/ 203 w 345"/>
                <a:gd name="T41" fmla="*/ 103 h 375"/>
                <a:gd name="T42" fmla="*/ 173 w 345"/>
                <a:gd name="T43" fmla="*/ 77 h 375"/>
                <a:gd name="T44" fmla="*/ 250 w 345"/>
                <a:gd name="T45" fmla="*/ 91 h 375"/>
                <a:gd name="T46" fmla="*/ 258 w 345"/>
                <a:gd name="T47" fmla="*/ 73 h 375"/>
                <a:gd name="T48" fmla="*/ 250 w 345"/>
                <a:gd name="T49" fmla="*/ 255 h 375"/>
                <a:gd name="T50" fmla="*/ 258 w 345"/>
                <a:gd name="T51" fmla="*/ 249 h 375"/>
                <a:gd name="T52" fmla="*/ 180 w 345"/>
                <a:gd name="T53" fmla="*/ 6 h 375"/>
                <a:gd name="T54" fmla="*/ 176 w 345"/>
                <a:gd name="T55" fmla="*/ 60 h 375"/>
                <a:gd name="T56" fmla="*/ 157 w 345"/>
                <a:gd name="T57" fmla="*/ 374 h 375"/>
                <a:gd name="T58" fmla="*/ 120 w 345"/>
                <a:gd name="T59" fmla="*/ 337 h 375"/>
                <a:gd name="T60" fmla="*/ 93 w 345"/>
                <a:gd name="T61" fmla="*/ 224 h 375"/>
                <a:gd name="T62" fmla="*/ 111 w 345"/>
                <a:gd name="T63" fmla="*/ 100 h 375"/>
                <a:gd name="T64" fmla="*/ 173 w 345"/>
                <a:gd name="T65" fmla="*/ 96 h 375"/>
                <a:gd name="T66" fmla="*/ 119 w 345"/>
                <a:gd name="T67" fmla="*/ 119 h 375"/>
                <a:gd name="T68" fmla="*/ 97 w 345"/>
                <a:gd name="T69" fmla="*/ 183 h 375"/>
                <a:gd name="T70" fmla="*/ 126 w 345"/>
                <a:gd name="T71" fmla="*/ 232 h 375"/>
                <a:gd name="T72" fmla="*/ 139 w 345"/>
                <a:gd name="T73" fmla="*/ 290 h 375"/>
                <a:gd name="T74" fmla="*/ 173 w 345"/>
                <a:gd name="T75" fmla="*/ 60 h 375"/>
                <a:gd name="T76" fmla="*/ 164 w 345"/>
                <a:gd name="T77" fmla="*/ 54 h 375"/>
                <a:gd name="T78" fmla="*/ 169 w 345"/>
                <a:gd name="T79" fmla="*/ 0 h 375"/>
                <a:gd name="T80" fmla="*/ 93 w 345"/>
                <a:gd name="T81" fmla="*/ 264 h 375"/>
                <a:gd name="T82" fmla="*/ 93 w 345"/>
                <a:gd name="T83" fmla="*/ 252 h 375"/>
                <a:gd name="T84" fmla="*/ 86 w 345"/>
                <a:gd name="T85" fmla="*/ 96 h 375"/>
                <a:gd name="T86" fmla="*/ 94 w 345"/>
                <a:gd name="T87" fmla="*/ 84 h 375"/>
                <a:gd name="T88" fmla="*/ 82 w 345"/>
                <a:gd name="T89" fmla="*/ 203 h 375"/>
                <a:gd name="T90" fmla="*/ 80 w 345"/>
                <a:gd name="T91" fmla="*/ 152 h 375"/>
                <a:gd name="T92" fmla="*/ 86 w 345"/>
                <a:gd name="T93" fmla="*/ 96 h 375"/>
                <a:gd name="T94" fmla="*/ 50 w 345"/>
                <a:gd name="T95" fmla="*/ 64 h 375"/>
                <a:gd name="T96" fmla="*/ 53 w 345"/>
                <a:gd name="T97" fmla="*/ 49 h 375"/>
                <a:gd name="T98" fmla="*/ 86 w 345"/>
                <a:gd name="T99" fmla="*/ 249 h 375"/>
                <a:gd name="T100" fmla="*/ 53 w 345"/>
                <a:gd name="T101" fmla="*/ 297 h 375"/>
                <a:gd name="T102" fmla="*/ 50 w 345"/>
                <a:gd name="T103" fmla="*/ 282 h 375"/>
                <a:gd name="T104" fmla="*/ 86 w 345"/>
                <a:gd name="T105" fmla="*/ 249 h 375"/>
                <a:gd name="T106" fmla="*/ 57 w 345"/>
                <a:gd name="T107" fmla="*/ 167 h 375"/>
                <a:gd name="T108" fmla="*/ 54 w 345"/>
                <a:gd name="T109" fmla="*/ 180 h 375"/>
                <a:gd name="T110" fmla="*/ 0 w 345"/>
                <a:gd name="T111" fmla="*/ 176 h 375"/>
                <a:gd name="T112" fmla="*/ 8 w 345"/>
                <a:gd name="T113" fmla="*/ 16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5" h="375">
                  <a:moveTo>
                    <a:pt x="258" y="130"/>
                  </a:moveTo>
                  <a:lnTo>
                    <a:pt x="258" y="130"/>
                  </a:lnTo>
                  <a:lnTo>
                    <a:pt x="262" y="141"/>
                  </a:lnTo>
                  <a:lnTo>
                    <a:pt x="266" y="150"/>
                  </a:lnTo>
                  <a:lnTo>
                    <a:pt x="268" y="161"/>
                  </a:lnTo>
                  <a:lnTo>
                    <a:pt x="268" y="172"/>
                  </a:lnTo>
                  <a:lnTo>
                    <a:pt x="268" y="172"/>
                  </a:lnTo>
                  <a:lnTo>
                    <a:pt x="268" y="184"/>
                  </a:lnTo>
                  <a:lnTo>
                    <a:pt x="266" y="194"/>
                  </a:lnTo>
                  <a:lnTo>
                    <a:pt x="262" y="205"/>
                  </a:lnTo>
                  <a:lnTo>
                    <a:pt x="258" y="214"/>
                  </a:lnTo>
                  <a:lnTo>
                    <a:pt x="258" y="130"/>
                  </a:lnTo>
                  <a:lnTo>
                    <a:pt x="258" y="130"/>
                  </a:lnTo>
                  <a:close/>
                  <a:moveTo>
                    <a:pt x="258" y="272"/>
                  </a:moveTo>
                  <a:lnTo>
                    <a:pt x="258" y="249"/>
                  </a:lnTo>
                  <a:lnTo>
                    <a:pt x="258" y="249"/>
                  </a:lnTo>
                  <a:lnTo>
                    <a:pt x="261" y="251"/>
                  </a:lnTo>
                  <a:lnTo>
                    <a:pt x="264" y="252"/>
                  </a:lnTo>
                  <a:lnTo>
                    <a:pt x="264" y="252"/>
                  </a:lnTo>
                  <a:lnTo>
                    <a:pt x="295" y="282"/>
                  </a:lnTo>
                  <a:lnTo>
                    <a:pt x="295" y="282"/>
                  </a:lnTo>
                  <a:lnTo>
                    <a:pt x="296" y="286"/>
                  </a:lnTo>
                  <a:lnTo>
                    <a:pt x="296" y="289"/>
                  </a:lnTo>
                  <a:lnTo>
                    <a:pt x="296" y="291"/>
                  </a:lnTo>
                  <a:lnTo>
                    <a:pt x="295" y="295"/>
                  </a:lnTo>
                  <a:lnTo>
                    <a:pt x="295" y="295"/>
                  </a:lnTo>
                  <a:lnTo>
                    <a:pt x="291" y="297"/>
                  </a:lnTo>
                  <a:lnTo>
                    <a:pt x="288" y="298"/>
                  </a:lnTo>
                  <a:lnTo>
                    <a:pt x="284" y="297"/>
                  </a:lnTo>
                  <a:lnTo>
                    <a:pt x="281" y="295"/>
                  </a:lnTo>
                  <a:lnTo>
                    <a:pt x="258" y="272"/>
                  </a:lnTo>
                  <a:lnTo>
                    <a:pt x="258" y="272"/>
                  </a:lnTo>
                  <a:close/>
                  <a:moveTo>
                    <a:pt x="258" y="96"/>
                  </a:moveTo>
                  <a:lnTo>
                    <a:pt x="258" y="73"/>
                  </a:lnTo>
                  <a:lnTo>
                    <a:pt x="281" y="50"/>
                  </a:lnTo>
                  <a:lnTo>
                    <a:pt x="281" y="50"/>
                  </a:lnTo>
                  <a:lnTo>
                    <a:pt x="284" y="49"/>
                  </a:lnTo>
                  <a:lnTo>
                    <a:pt x="288" y="48"/>
                  </a:lnTo>
                  <a:lnTo>
                    <a:pt x="291" y="49"/>
                  </a:lnTo>
                  <a:lnTo>
                    <a:pt x="295" y="50"/>
                  </a:lnTo>
                  <a:lnTo>
                    <a:pt x="295" y="50"/>
                  </a:lnTo>
                  <a:lnTo>
                    <a:pt x="296" y="53"/>
                  </a:lnTo>
                  <a:lnTo>
                    <a:pt x="296" y="57"/>
                  </a:lnTo>
                  <a:lnTo>
                    <a:pt x="296" y="60"/>
                  </a:lnTo>
                  <a:lnTo>
                    <a:pt x="295" y="64"/>
                  </a:lnTo>
                  <a:lnTo>
                    <a:pt x="264" y="94"/>
                  </a:lnTo>
                  <a:lnTo>
                    <a:pt x="264" y="94"/>
                  </a:lnTo>
                  <a:lnTo>
                    <a:pt x="264" y="94"/>
                  </a:lnTo>
                  <a:lnTo>
                    <a:pt x="261" y="95"/>
                  </a:lnTo>
                  <a:lnTo>
                    <a:pt x="258" y="96"/>
                  </a:lnTo>
                  <a:lnTo>
                    <a:pt x="258" y="96"/>
                  </a:lnTo>
                  <a:close/>
                  <a:moveTo>
                    <a:pt x="284" y="172"/>
                  </a:moveTo>
                  <a:lnTo>
                    <a:pt x="284" y="172"/>
                  </a:lnTo>
                  <a:lnTo>
                    <a:pt x="284" y="172"/>
                  </a:lnTo>
                  <a:lnTo>
                    <a:pt x="285" y="169"/>
                  </a:lnTo>
                  <a:lnTo>
                    <a:pt x="287" y="167"/>
                  </a:lnTo>
                  <a:lnTo>
                    <a:pt x="289" y="164"/>
                  </a:lnTo>
                  <a:lnTo>
                    <a:pt x="294" y="164"/>
                  </a:lnTo>
                  <a:lnTo>
                    <a:pt x="336" y="164"/>
                  </a:lnTo>
                  <a:lnTo>
                    <a:pt x="336" y="164"/>
                  </a:lnTo>
                  <a:lnTo>
                    <a:pt x="340" y="164"/>
                  </a:lnTo>
                  <a:lnTo>
                    <a:pt x="342" y="167"/>
                  </a:lnTo>
                  <a:lnTo>
                    <a:pt x="344" y="169"/>
                  </a:lnTo>
                  <a:lnTo>
                    <a:pt x="345" y="172"/>
                  </a:lnTo>
                  <a:lnTo>
                    <a:pt x="345" y="172"/>
                  </a:lnTo>
                  <a:lnTo>
                    <a:pt x="344" y="176"/>
                  </a:lnTo>
                  <a:lnTo>
                    <a:pt x="342" y="179"/>
                  </a:lnTo>
                  <a:lnTo>
                    <a:pt x="340" y="180"/>
                  </a:lnTo>
                  <a:lnTo>
                    <a:pt x="336" y="182"/>
                  </a:lnTo>
                  <a:lnTo>
                    <a:pt x="294" y="182"/>
                  </a:lnTo>
                  <a:lnTo>
                    <a:pt x="294" y="182"/>
                  </a:lnTo>
                  <a:lnTo>
                    <a:pt x="289" y="180"/>
                  </a:lnTo>
                  <a:lnTo>
                    <a:pt x="287" y="179"/>
                  </a:lnTo>
                  <a:lnTo>
                    <a:pt x="285" y="176"/>
                  </a:lnTo>
                  <a:lnTo>
                    <a:pt x="284" y="172"/>
                  </a:lnTo>
                  <a:lnTo>
                    <a:pt x="284" y="172"/>
                  </a:lnTo>
                  <a:close/>
                  <a:moveTo>
                    <a:pt x="173" y="77"/>
                  </a:moveTo>
                  <a:lnTo>
                    <a:pt x="173" y="77"/>
                  </a:lnTo>
                  <a:lnTo>
                    <a:pt x="187" y="79"/>
                  </a:lnTo>
                  <a:lnTo>
                    <a:pt x="200" y="81"/>
                  </a:lnTo>
                  <a:lnTo>
                    <a:pt x="212" y="85"/>
                  </a:lnTo>
                  <a:lnTo>
                    <a:pt x="224" y="92"/>
                  </a:lnTo>
                  <a:lnTo>
                    <a:pt x="235" y="100"/>
                  </a:lnTo>
                  <a:lnTo>
                    <a:pt x="243" y="108"/>
                  </a:lnTo>
                  <a:lnTo>
                    <a:pt x="252" y="119"/>
                  </a:lnTo>
                  <a:lnTo>
                    <a:pt x="258" y="130"/>
                  </a:lnTo>
                  <a:lnTo>
                    <a:pt x="258" y="214"/>
                  </a:lnTo>
                  <a:lnTo>
                    <a:pt x="258" y="214"/>
                  </a:lnTo>
                  <a:lnTo>
                    <a:pt x="252" y="225"/>
                  </a:lnTo>
                  <a:lnTo>
                    <a:pt x="245" y="236"/>
                  </a:lnTo>
                  <a:lnTo>
                    <a:pt x="235" y="245"/>
                  </a:lnTo>
                  <a:lnTo>
                    <a:pt x="224" y="252"/>
                  </a:lnTo>
                  <a:lnTo>
                    <a:pt x="224" y="328"/>
                  </a:lnTo>
                  <a:lnTo>
                    <a:pt x="224" y="328"/>
                  </a:lnTo>
                  <a:lnTo>
                    <a:pt x="224" y="337"/>
                  </a:lnTo>
                  <a:lnTo>
                    <a:pt x="222" y="345"/>
                  </a:lnTo>
                  <a:lnTo>
                    <a:pt x="216" y="354"/>
                  </a:lnTo>
                  <a:lnTo>
                    <a:pt x="211" y="360"/>
                  </a:lnTo>
                  <a:lnTo>
                    <a:pt x="204" y="367"/>
                  </a:lnTo>
                  <a:lnTo>
                    <a:pt x="196" y="371"/>
                  </a:lnTo>
                  <a:lnTo>
                    <a:pt x="188" y="374"/>
                  </a:lnTo>
                  <a:lnTo>
                    <a:pt x="178" y="375"/>
                  </a:lnTo>
                  <a:lnTo>
                    <a:pt x="173" y="375"/>
                  </a:lnTo>
                  <a:lnTo>
                    <a:pt x="173" y="290"/>
                  </a:lnTo>
                  <a:lnTo>
                    <a:pt x="206" y="290"/>
                  </a:lnTo>
                  <a:lnTo>
                    <a:pt x="206" y="247"/>
                  </a:lnTo>
                  <a:lnTo>
                    <a:pt x="206" y="247"/>
                  </a:lnTo>
                  <a:lnTo>
                    <a:pt x="207" y="242"/>
                  </a:lnTo>
                  <a:lnTo>
                    <a:pt x="211" y="238"/>
                  </a:lnTo>
                  <a:lnTo>
                    <a:pt x="211" y="238"/>
                  </a:lnTo>
                  <a:lnTo>
                    <a:pt x="219" y="233"/>
                  </a:lnTo>
                  <a:lnTo>
                    <a:pt x="226" y="226"/>
                  </a:lnTo>
                  <a:lnTo>
                    <a:pt x="233" y="219"/>
                  </a:lnTo>
                  <a:lnTo>
                    <a:pt x="238" y="211"/>
                  </a:lnTo>
                  <a:lnTo>
                    <a:pt x="242" y="202"/>
                  </a:lnTo>
                  <a:lnTo>
                    <a:pt x="246" y="192"/>
                  </a:lnTo>
                  <a:lnTo>
                    <a:pt x="248" y="183"/>
                  </a:lnTo>
                  <a:lnTo>
                    <a:pt x="249" y="172"/>
                  </a:lnTo>
                  <a:lnTo>
                    <a:pt x="249" y="172"/>
                  </a:lnTo>
                  <a:lnTo>
                    <a:pt x="248" y="157"/>
                  </a:lnTo>
                  <a:lnTo>
                    <a:pt x="242" y="144"/>
                  </a:lnTo>
                  <a:lnTo>
                    <a:pt x="235" y="130"/>
                  </a:lnTo>
                  <a:lnTo>
                    <a:pt x="226" y="119"/>
                  </a:lnTo>
                  <a:lnTo>
                    <a:pt x="226" y="119"/>
                  </a:lnTo>
                  <a:lnTo>
                    <a:pt x="215" y="110"/>
                  </a:lnTo>
                  <a:lnTo>
                    <a:pt x="203" y="103"/>
                  </a:lnTo>
                  <a:lnTo>
                    <a:pt x="188" y="99"/>
                  </a:lnTo>
                  <a:lnTo>
                    <a:pt x="173" y="96"/>
                  </a:lnTo>
                  <a:lnTo>
                    <a:pt x="173" y="96"/>
                  </a:lnTo>
                  <a:lnTo>
                    <a:pt x="173" y="77"/>
                  </a:lnTo>
                  <a:lnTo>
                    <a:pt x="173" y="77"/>
                  </a:lnTo>
                  <a:lnTo>
                    <a:pt x="173" y="77"/>
                  </a:lnTo>
                  <a:close/>
                  <a:moveTo>
                    <a:pt x="258" y="73"/>
                  </a:moveTo>
                  <a:lnTo>
                    <a:pt x="252" y="81"/>
                  </a:lnTo>
                  <a:lnTo>
                    <a:pt x="252" y="81"/>
                  </a:lnTo>
                  <a:lnTo>
                    <a:pt x="250" y="84"/>
                  </a:lnTo>
                  <a:lnTo>
                    <a:pt x="249" y="87"/>
                  </a:lnTo>
                  <a:lnTo>
                    <a:pt x="250" y="91"/>
                  </a:lnTo>
                  <a:lnTo>
                    <a:pt x="252" y="94"/>
                  </a:lnTo>
                  <a:lnTo>
                    <a:pt x="252" y="94"/>
                  </a:lnTo>
                  <a:lnTo>
                    <a:pt x="254" y="95"/>
                  </a:lnTo>
                  <a:lnTo>
                    <a:pt x="258" y="96"/>
                  </a:lnTo>
                  <a:lnTo>
                    <a:pt x="258" y="73"/>
                  </a:lnTo>
                  <a:lnTo>
                    <a:pt x="258" y="73"/>
                  </a:lnTo>
                  <a:close/>
                  <a:moveTo>
                    <a:pt x="258" y="249"/>
                  </a:moveTo>
                  <a:lnTo>
                    <a:pt x="258" y="249"/>
                  </a:lnTo>
                  <a:lnTo>
                    <a:pt x="254" y="251"/>
                  </a:lnTo>
                  <a:lnTo>
                    <a:pt x="252" y="252"/>
                  </a:lnTo>
                  <a:lnTo>
                    <a:pt x="252" y="252"/>
                  </a:lnTo>
                  <a:lnTo>
                    <a:pt x="250" y="255"/>
                  </a:lnTo>
                  <a:lnTo>
                    <a:pt x="249" y="259"/>
                  </a:lnTo>
                  <a:lnTo>
                    <a:pt x="250" y="261"/>
                  </a:lnTo>
                  <a:lnTo>
                    <a:pt x="252" y="264"/>
                  </a:lnTo>
                  <a:lnTo>
                    <a:pt x="258" y="272"/>
                  </a:lnTo>
                  <a:lnTo>
                    <a:pt x="258" y="249"/>
                  </a:lnTo>
                  <a:lnTo>
                    <a:pt x="258" y="249"/>
                  </a:lnTo>
                  <a:close/>
                  <a:moveTo>
                    <a:pt x="173" y="60"/>
                  </a:moveTo>
                  <a:lnTo>
                    <a:pt x="173" y="0"/>
                  </a:lnTo>
                  <a:lnTo>
                    <a:pt x="173" y="0"/>
                  </a:lnTo>
                  <a:lnTo>
                    <a:pt x="176" y="1"/>
                  </a:lnTo>
                  <a:lnTo>
                    <a:pt x="178" y="3"/>
                  </a:lnTo>
                  <a:lnTo>
                    <a:pt x="180" y="6"/>
                  </a:lnTo>
                  <a:lnTo>
                    <a:pt x="181" y="8"/>
                  </a:lnTo>
                  <a:lnTo>
                    <a:pt x="181" y="52"/>
                  </a:lnTo>
                  <a:lnTo>
                    <a:pt x="181" y="52"/>
                  </a:lnTo>
                  <a:lnTo>
                    <a:pt x="180" y="54"/>
                  </a:lnTo>
                  <a:lnTo>
                    <a:pt x="178" y="57"/>
                  </a:lnTo>
                  <a:lnTo>
                    <a:pt x="176" y="60"/>
                  </a:lnTo>
                  <a:lnTo>
                    <a:pt x="173" y="60"/>
                  </a:lnTo>
                  <a:lnTo>
                    <a:pt x="173" y="60"/>
                  </a:lnTo>
                  <a:close/>
                  <a:moveTo>
                    <a:pt x="173" y="375"/>
                  </a:moveTo>
                  <a:lnTo>
                    <a:pt x="166" y="375"/>
                  </a:lnTo>
                  <a:lnTo>
                    <a:pt x="166" y="375"/>
                  </a:lnTo>
                  <a:lnTo>
                    <a:pt x="157" y="374"/>
                  </a:lnTo>
                  <a:lnTo>
                    <a:pt x="147" y="371"/>
                  </a:lnTo>
                  <a:lnTo>
                    <a:pt x="139" y="367"/>
                  </a:lnTo>
                  <a:lnTo>
                    <a:pt x="132" y="360"/>
                  </a:lnTo>
                  <a:lnTo>
                    <a:pt x="127" y="354"/>
                  </a:lnTo>
                  <a:lnTo>
                    <a:pt x="123" y="345"/>
                  </a:lnTo>
                  <a:lnTo>
                    <a:pt x="120" y="337"/>
                  </a:lnTo>
                  <a:lnTo>
                    <a:pt x="119" y="328"/>
                  </a:lnTo>
                  <a:lnTo>
                    <a:pt x="119" y="252"/>
                  </a:lnTo>
                  <a:lnTo>
                    <a:pt x="119" y="252"/>
                  </a:lnTo>
                  <a:lnTo>
                    <a:pt x="109" y="244"/>
                  </a:lnTo>
                  <a:lnTo>
                    <a:pt x="100" y="234"/>
                  </a:lnTo>
                  <a:lnTo>
                    <a:pt x="93" y="224"/>
                  </a:lnTo>
                  <a:lnTo>
                    <a:pt x="86" y="213"/>
                  </a:lnTo>
                  <a:lnTo>
                    <a:pt x="86" y="131"/>
                  </a:lnTo>
                  <a:lnTo>
                    <a:pt x="86" y="131"/>
                  </a:lnTo>
                  <a:lnTo>
                    <a:pt x="93" y="121"/>
                  </a:lnTo>
                  <a:lnTo>
                    <a:pt x="101" y="110"/>
                  </a:lnTo>
                  <a:lnTo>
                    <a:pt x="111" y="100"/>
                  </a:lnTo>
                  <a:lnTo>
                    <a:pt x="122" y="92"/>
                  </a:lnTo>
                  <a:lnTo>
                    <a:pt x="132" y="85"/>
                  </a:lnTo>
                  <a:lnTo>
                    <a:pt x="146" y="81"/>
                  </a:lnTo>
                  <a:lnTo>
                    <a:pt x="158" y="79"/>
                  </a:lnTo>
                  <a:lnTo>
                    <a:pt x="173" y="77"/>
                  </a:lnTo>
                  <a:lnTo>
                    <a:pt x="173" y="96"/>
                  </a:lnTo>
                  <a:lnTo>
                    <a:pt x="173" y="96"/>
                  </a:lnTo>
                  <a:lnTo>
                    <a:pt x="158" y="99"/>
                  </a:lnTo>
                  <a:lnTo>
                    <a:pt x="143" y="103"/>
                  </a:lnTo>
                  <a:lnTo>
                    <a:pt x="131" y="110"/>
                  </a:lnTo>
                  <a:lnTo>
                    <a:pt x="119" y="119"/>
                  </a:lnTo>
                  <a:lnTo>
                    <a:pt x="119" y="119"/>
                  </a:lnTo>
                  <a:lnTo>
                    <a:pt x="109" y="130"/>
                  </a:lnTo>
                  <a:lnTo>
                    <a:pt x="103" y="144"/>
                  </a:lnTo>
                  <a:lnTo>
                    <a:pt x="99" y="157"/>
                  </a:lnTo>
                  <a:lnTo>
                    <a:pt x="97" y="172"/>
                  </a:lnTo>
                  <a:lnTo>
                    <a:pt x="97" y="172"/>
                  </a:lnTo>
                  <a:lnTo>
                    <a:pt x="97" y="183"/>
                  </a:lnTo>
                  <a:lnTo>
                    <a:pt x="100" y="192"/>
                  </a:lnTo>
                  <a:lnTo>
                    <a:pt x="103" y="202"/>
                  </a:lnTo>
                  <a:lnTo>
                    <a:pt x="107" y="210"/>
                  </a:lnTo>
                  <a:lnTo>
                    <a:pt x="112" y="218"/>
                  </a:lnTo>
                  <a:lnTo>
                    <a:pt x="119" y="226"/>
                  </a:lnTo>
                  <a:lnTo>
                    <a:pt x="126" y="232"/>
                  </a:lnTo>
                  <a:lnTo>
                    <a:pt x="134" y="237"/>
                  </a:lnTo>
                  <a:lnTo>
                    <a:pt x="134" y="237"/>
                  </a:lnTo>
                  <a:lnTo>
                    <a:pt x="134" y="237"/>
                  </a:lnTo>
                  <a:lnTo>
                    <a:pt x="138" y="241"/>
                  </a:lnTo>
                  <a:lnTo>
                    <a:pt x="139" y="247"/>
                  </a:lnTo>
                  <a:lnTo>
                    <a:pt x="139" y="290"/>
                  </a:lnTo>
                  <a:lnTo>
                    <a:pt x="173" y="290"/>
                  </a:lnTo>
                  <a:lnTo>
                    <a:pt x="173" y="375"/>
                  </a:lnTo>
                  <a:lnTo>
                    <a:pt x="173" y="375"/>
                  </a:lnTo>
                  <a:close/>
                  <a:moveTo>
                    <a:pt x="173" y="0"/>
                  </a:moveTo>
                  <a:lnTo>
                    <a:pt x="173" y="60"/>
                  </a:lnTo>
                  <a:lnTo>
                    <a:pt x="173" y="60"/>
                  </a:lnTo>
                  <a:lnTo>
                    <a:pt x="172" y="60"/>
                  </a:lnTo>
                  <a:lnTo>
                    <a:pt x="172" y="60"/>
                  </a:lnTo>
                  <a:lnTo>
                    <a:pt x="172" y="60"/>
                  </a:lnTo>
                  <a:lnTo>
                    <a:pt x="169" y="60"/>
                  </a:lnTo>
                  <a:lnTo>
                    <a:pt x="166" y="58"/>
                  </a:lnTo>
                  <a:lnTo>
                    <a:pt x="164" y="54"/>
                  </a:lnTo>
                  <a:lnTo>
                    <a:pt x="164" y="52"/>
                  </a:lnTo>
                  <a:lnTo>
                    <a:pt x="164" y="8"/>
                  </a:lnTo>
                  <a:lnTo>
                    <a:pt x="164" y="8"/>
                  </a:lnTo>
                  <a:lnTo>
                    <a:pt x="164" y="6"/>
                  </a:lnTo>
                  <a:lnTo>
                    <a:pt x="166" y="3"/>
                  </a:lnTo>
                  <a:lnTo>
                    <a:pt x="169" y="0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73" y="0"/>
                  </a:lnTo>
                  <a:lnTo>
                    <a:pt x="173" y="0"/>
                  </a:lnTo>
                  <a:close/>
                  <a:moveTo>
                    <a:pt x="86" y="271"/>
                  </a:moveTo>
                  <a:lnTo>
                    <a:pt x="93" y="264"/>
                  </a:lnTo>
                  <a:lnTo>
                    <a:pt x="93" y="264"/>
                  </a:lnTo>
                  <a:lnTo>
                    <a:pt x="94" y="261"/>
                  </a:lnTo>
                  <a:lnTo>
                    <a:pt x="96" y="259"/>
                  </a:lnTo>
                  <a:lnTo>
                    <a:pt x="94" y="255"/>
                  </a:lnTo>
                  <a:lnTo>
                    <a:pt x="93" y="252"/>
                  </a:lnTo>
                  <a:lnTo>
                    <a:pt x="93" y="252"/>
                  </a:lnTo>
                  <a:lnTo>
                    <a:pt x="90" y="251"/>
                  </a:lnTo>
                  <a:lnTo>
                    <a:pt x="86" y="249"/>
                  </a:lnTo>
                  <a:lnTo>
                    <a:pt x="86" y="271"/>
                  </a:lnTo>
                  <a:lnTo>
                    <a:pt x="86" y="271"/>
                  </a:lnTo>
                  <a:close/>
                  <a:moveTo>
                    <a:pt x="86" y="96"/>
                  </a:moveTo>
                  <a:lnTo>
                    <a:pt x="86" y="96"/>
                  </a:lnTo>
                  <a:lnTo>
                    <a:pt x="90" y="95"/>
                  </a:lnTo>
                  <a:lnTo>
                    <a:pt x="93" y="94"/>
                  </a:lnTo>
                  <a:lnTo>
                    <a:pt x="93" y="94"/>
                  </a:lnTo>
                  <a:lnTo>
                    <a:pt x="94" y="91"/>
                  </a:lnTo>
                  <a:lnTo>
                    <a:pt x="96" y="87"/>
                  </a:lnTo>
                  <a:lnTo>
                    <a:pt x="94" y="84"/>
                  </a:lnTo>
                  <a:lnTo>
                    <a:pt x="93" y="81"/>
                  </a:lnTo>
                  <a:lnTo>
                    <a:pt x="86" y="75"/>
                  </a:lnTo>
                  <a:lnTo>
                    <a:pt x="86" y="96"/>
                  </a:lnTo>
                  <a:close/>
                  <a:moveTo>
                    <a:pt x="86" y="213"/>
                  </a:moveTo>
                  <a:lnTo>
                    <a:pt x="86" y="213"/>
                  </a:lnTo>
                  <a:lnTo>
                    <a:pt x="82" y="203"/>
                  </a:lnTo>
                  <a:lnTo>
                    <a:pt x="80" y="194"/>
                  </a:lnTo>
                  <a:lnTo>
                    <a:pt x="78" y="183"/>
                  </a:lnTo>
                  <a:lnTo>
                    <a:pt x="77" y="172"/>
                  </a:lnTo>
                  <a:lnTo>
                    <a:pt x="77" y="172"/>
                  </a:lnTo>
                  <a:lnTo>
                    <a:pt x="78" y="161"/>
                  </a:lnTo>
                  <a:lnTo>
                    <a:pt x="80" y="152"/>
                  </a:lnTo>
                  <a:lnTo>
                    <a:pt x="82" y="141"/>
                  </a:lnTo>
                  <a:lnTo>
                    <a:pt x="86" y="131"/>
                  </a:lnTo>
                  <a:lnTo>
                    <a:pt x="86" y="213"/>
                  </a:lnTo>
                  <a:lnTo>
                    <a:pt x="86" y="213"/>
                  </a:lnTo>
                  <a:close/>
                  <a:moveTo>
                    <a:pt x="86" y="75"/>
                  </a:moveTo>
                  <a:lnTo>
                    <a:pt x="86" y="96"/>
                  </a:lnTo>
                  <a:lnTo>
                    <a:pt x="86" y="96"/>
                  </a:lnTo>
                  <a:lnTo>
                    <a:pt x="84" y="95"/>
                  </a:lnTo>
                  <a:lnTo>
                    <a:pt x="80" y="94"/>
                  </a:lnTo>
                  <a:lnTo>
                    <a:pt x="80" y="94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0"/>
                  </a:lnTo>
                  <a:lnTo>
                    <a:pt x="47" y="57"/>
                  </a:lnTo>
                  <a:lnTo>
                    <a:pt x="48" y="53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3" y="49"/>
                  </a:lnTo>
                  <a:lnTo>
                    <a:pt x="57" y="48"/>
                  </a:lnTo>
                  <a:lnTo>
                    <a:pt x="59" y="49"/>
                  </a:lnTo>
                  <a:lnTo>
                    <a:pt x="62" y="50"/>
                  </a:lnTo>
                  <a:lnTo>
                    <a:pt x="86" y="75"/>
                  </a:lnTo>
                  <a:lnTo>
                    <a:pt x="86" y="75"/>
                  </a:lnTo>
                  <a:close/>
                  <a:moveTo>
                    <a:pt x="86" y="249"/>
                  </a:moveTo>
                  <a:lnTo>
                    <a:pt x="86" y="271"/>
                  </a:lnTo>
                  <a:lnTo>
                    <a:pt x="62" y="295"/>
                  </a:lnTo>
                  <a:lnTo>
                    <a:pt x="62" y="295"/>
                  </a:lnTo>
                  <a:lnTo>
                    <a:pt x="59" y="297"/>
                  </a:lnTo>
                  <a:lnTo>
                    <a:pt x="57" y="298"/>
                  </a:lnTo>
                  <a:lnTo>
                    <a:pt x="53" y="297"/>
                  </a:lnTo>
                  <a:lnTo>
                    <a:pt x="50" y="295"/>
                  </a:lnTo>
                  <a:lnTo>
                    <a:pt x="50" y="295"/>
                  </a:lnTo>
                  <a:lnTo>
                    <a:pt x="48" y="291"/>
                  </a:lnTo>
                  <a:lnTo>
                    <a:pt x="47" y="289"/>
                  </a:lnTo>
                  <a:lnTo>
                    <a:pt x="48" y="286"/>
                  </a:lnTo>
                  <a:lnTo>
                    <a:pt x="50" y="282"/>
                  </a:lnTo>
                  <a:lnTo>
                    <a:pt x="80" y="252"/>
                  </a:lnTo>
                  <a:lnTo>
                    <a:pt x="80" y="252"/>
                  </a:lnTo>
                  <a:lnTo>
                    <a:pt x="80" y="252"/>
                  </a:lnTo>
                  <a:lnTo>
                    <a:pt x="84" y="251"/>
                  </a:lnTo>
                  <a:lnTo>
                    <a:pt x="86" y="249"/>
                  </a:lnTo>
                  <a:lnTo>
                    <a:pt x="86" y="249"/>
                  </a:lnTo>
                  <a:close/>
                  <a:moveTo>
                    <a:pt x="8" y="164"/>
                  </a:moveTo>
                  <a:lnTo>
                    <a:pt x="8" y="164"/>
                  </a:lnTo>
                  <a:lnTo>
                    <a:pt x="51" y="164"/>
                  </a:lnTo>
                  <a:lnTo>
                    <a:pt x="51" y="164"/>
                  </a:lnTo>
                  <a:lnTo>
                    <a:pt x="54" y="164"/>
                  </a:lnTo>
                  <a:lnTo>
                    <a:pt x="57" y="167"/>
                  </a:lnTo>
                  <a:lnTo>
                    <a:pt x="59" y="169"/>
                  </a:lnTo>
                  <a:lnTo>
                    <a:pt x="59" y="172"/>
                  </a:lnTo>
                  <a:lnTo>
                    <a:pt x="59" y="172"/>
                  </a:lnTo>
                  <a:lnTo>
                    <a:pt x="59" y="176"/>
                  </a:lnTo>
                  <a:lnTo>
                    <a:pt x="57" y="179"/>
                  </a:lnTo>
                  <a:lnTo>
                    <a:pt x="54" y="180"/>
                  </a:lnTo>
                  <a:lnTo>
                    <a:pt x="51" y="182"/>
                  </a:lnTo>
                  <a:lnTo>
                    <a:pt x="8" y="182"/>
                  </a:lnTo>
                  <a:lnTo>
                    <a:pt x="8" y="182"/>
                  </a:lnTo>
                  <a:lnTo>
                    <a:pt x="5" y="180"/>
                  </a:lnTo>
                  <a:lnTo>
                    <a:pt x="2" y="179"/>
                  </a:lnTo>
                  <a:lnTo>
                    <a:pt x="0" y="176"/>
                  </a:lnTo>
                  <a:lnTo>
                    <a:pt x="0" y="172"/>
                  </a:lnTo>
                  <a:lnTo>
                    <a:pt x="0" y="172"/>
                  </a:lnTo>
                  <a:lnTo>
                    <a:pt x="0" y="169"/>
                  </a:lnTo>
                  <a:lnTo>
                    <a:pt x="2" y="167"/>
                  </a:lnTo>
                  <a:lnTo>
                    <a:pt x="5" y="164"/>
                  </a:lnTo>
                  <a:lnTo>
                    <a:pt x="8" y="164"/>
                  </a:lnTo>
                  <a:lnTo>
                    <a:pt x="8" y="16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3" name="Freeform 153"/>
            <p:cNvSpPr>
              <a:spLocks noEditPoints="1"/>
            </p:cNvSpPr>
            <p:nvPr/>
          </p:nvSpPr>
          <p:spPr bwMode="auto">
            <a:xfrm>
              <a:off x="1742309" y="2128255"/>
              <a:ext cx="380827" cy="372603"/>
            </a:xfrm>
            <a:custGeom>
              <a:avLst/>
              <a:gdLst>
                <a:gd name="T0" fmla="*/ 200 w 325"/>
                <a:gd name="T1" fmla="*/ 35 h 318"/>
                <a:gd name="T2" fmla="*/ 214 w 325"/>
                <a:gd name="T3" fmla="*/ 29 h 318"/>
                <a:gd name="T4" fmla="*/ 215 w 325"/>
                <a:gd name="T5" fmla="*/ 16 h 318"/>
                <a:gd name="T6" fmla="*/ 321 w 325"/>
                <a:gd name="T7" fmla="*/ 177 h 318"/>
                <a:gd name="T8" fmla="*/ 325 w 325"/>
                <a:gd name="T9" fmla="*/ 196 h 318"/>
                <a:gd name="T10" fmla="*/ 314 w 325"/>
                <a:gd name="T11" fmla="*/ 218 h 318"/>
                <a:gd name="T12" fmla="*/ 291 w 325"/>
                <a:gd name="T13" fmla="*/ 158 h 318"/>
                <a:gd name="T14" fmla="*/ 293 w 325"/>
                <a:gd name="T15" fmla="*/ 154 h 318"/>
                <a:gd name="T16" fmla="*/ 194 w 325"/>
                <a:gd name="T17" fmla="*/ 174 h 318"/>
                <a:gd name="T18" fmla="*/ 276 w 325"/>
                <a:gd name="T19" fmla="*/ 126 h 318"/>
                <a:gd name="T20" fmla="*/ 194 w 325"/>
                <a:gd name="T21" fmla="*/ 168 h 318"/>
                <a:gd name="T22" fmla="*/ 261 w 325"/>
                <a:gd name="T23" fmla="*/ 98 h 318"/>
                <a:gd name="T24" fmla="*/ 257 w 325"/>
                <a:gd name="T25" fmla="*/ 96 h 318"/>
                <a:gd name="T26" fmla="*/ 244 w 325"/>
                <a:gd name="T27" fmla="*/ 73 h 318"/>
                <a:gd name="T28" fmla="*/ 244 w 325"/>
                <a:gd name="T29" fmla="*/ 67 h 318"/>
                <a:gd name="T30" fmla="*/ 15 w 325"/>
                <a:gd name="T31" fmla="*/ 116 h 318"/>
                <a:gd name="T32" fmla="*/ 16 w 325"/>
                <a:gd name="T33" fmla="*/ 126 h 318"/>
                <a:gd name="T34" fmla="*/ 34 w 325"/>
                <a:gd name="T35" fmla="*/ 131 h 318"/>
                <a:gd name="T36" fmla="*/ 41 w 325"/>
                <a:gd name="T37" fmla="*/ 117 h 318"/>
                <a:gd name="T38" fmla="*/ 31 w 325"/>
                <a:gd name="T39" fmla="*/ 107 h 318"/>
                <a:gd name="T40" fmla="*/ 51 w 325"/>
                <a:gd name="T41" fmla="*/ 107 h 318"/>
                <a:gd name="T42" fmla="*/ 64 w 325"/>
                <a:gd name="T43" fmla="*/ 113 h 318"/>
                <a:gd name="T44" fmla="*/ 76 w 325"/>
                <a:gd name="T45" fmla="*/ 104 h 318"/>
                <a:gd name="T46" fmla="*/ 70 w 325"/>
                <a:gd name="T47" fmla="*/ 89 h 318"/>
                <a:gd name="T48" fmla="*/ 85 w 325"/>
                <a:gd name="T49" fmla="*/ 81 h 318"/>
                <a:gd name="T50" fmla="*/ 95 w 325"/>
                <a:gd name="T51" fmla="*/ 93 h 318"/>
                <a:gd name="T52" fmla="*/ 108 w 325"/>
                <a:gd name="T53" fmla="*/ 88 h 318"/>
                <a:gd name="T54" fmla="*/ 110 w 325"/>
                <a:gd name="T55" fmla="*/ 74 h 318"/>
                <a:gd name="T56" fmla="*/ 121 w 325"/>
                <a:gd name="T57" fmla="*/ 56 h 318"/>
                <a:gd name="T58" fmla="*/ 125 w 325"/>
                <a:gd name="T59" fmla="*/ 71 h 318"/>
                <a:gd name="T60" fmla="*/ 140 w 325"/>
                <a:gd name="T61" fmla="*/ 73 h 318"/>
                <a:gd name="T62" fmla="*/ 145 w 325"/>
                <a:gd name="T63" fmla="*/ 54 h 318"/>
                <a:gd name="T64" fmla="*/ 156 w 325"/>
                <a:gd name="T65" fmla="*/ 38 h 318"/>
                <a:gd name="T66" fmla="*/ 157 w 325"/>
                <a:gd name="T67" fmla="*/ 47 h 318"/>
                <a:gd name="T68" fmla="*/ 175 w 325"/>
                <a:gd name="T69" fmla="*/ 52 h 318"/>
                <a:gd name="T70" fmla="*/ 181 w 325"/>
                <a:gd name="T71" fmla="*/ 40 h 318"/>
                <a:gd name="T72" fmla="*/ 172 w 325"/>
                <a:gd name="T73" fmla="*/ 28 h 318"/>
                <a:gd name="T74" fmla="*/ 192 w 325"/>
                <a:gd name="T75" fmla="*/ 28 h 318"/>
                <a:gd name="T76" fmla="*/ 47 w 325"/>
                <a:gd name="T77" fmla="*/ 174 h 318"/>
                <a:gd name="T78" fmla="*/ 46 w 325"/>
                <a:gd name="T79" fmla="*/ 178 h 318"/>
                <a:gd name="T80" fmla="*/ 194 w 325"/>
                <a:gd name="T81" fmla="*/ 100 h 318"/>
                <a:gd name="T82" fmla="*/ 62 w 325"/>
                <a:gd name="T83" fmla="*/ 204 h 318"/>
                <a:gd name="T84" fmla="*/ 66 w 325"/>
                <a:gd name="T85" fmla="*/ 208 h 318"/>
                <a:gd name="T86" fmla="*/ 80 w 325"/>
                <a:gd name="T87" fmla="*/ 231 h 318"/>
                <a:gd name="T88" fmla="*/ 79 w 325"/>
                <a:gd name="T89" fmla="*/ 235 h 318"/>
                <a:gd name="T90" fmla="*/ 194 w 325"/>
                <a:gd name="T91" fmla="*/ 174 h 318"/>
                <a:gd name="T92" fmla="*/ 93 w 325"/>
                <a:gd name="T93" fmla="*/ 261 h 318"/>
                <a:gd name="T94" fmla="*/ 98 w 325"/>
                <a:gd name="T95" fmla="*/ 265 h 318"/>
                <a:gd name="T96" fmla="*/ 142 w 325"/>
                <a:gd name="T97" fmla="*/ 314 h 318"/>
                <a:gd name="T98" fmla="*/ 123 w 325"/>
                <a:gd name="T99" fmla="*/ 318 h 318"/>
                <a:gd name="T100" fmla="*/ 102 w 325"/>
                <a:gd name="T101" fmla="*/ 306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5" h="318">
                  <a:moveTo>
                    <a:pt x="194" y="31"/>
                  </a:moveTo>
                  <a:lnTo>
                    <a:pt x="194" y="31"/>
                  </a:lnTo>
                  <a:lnTo>
                    <a:pt x="196" y="33"/>
                  </a:lnTo>
                  <a:lnTo>
                    <a:pt x="200" y="35"/>
                  </a:lnTo>
                  <a:lnTo>
                    <a:pt x="206" y="35"/>
                  </a:lnTo>
                  <a:lnTo>
                    <a:pt x="210" y="33"/>
                  </a:lnTo>
                  <a:lnTo>
                    <a:pt x="210" y="33"/>
                  </a:lnTo>
                  <a:lnTo>
                    <a:pt x="214" y="29"/>
                  </a:lnTo>
                  <a:lnTo>
                    <a:pt x="215" y="25"/>
                  </a:lnTo>
                  <a:lnTo>
                    <a:pt x="217" y="20"/>
                  </a:lnTo>
                  <a:lnTo>
                    <a:pt x="215" y="16"/>
                  </a:lnTo>
                  <a:lnTo>
                    <a:pt x="215" y="16"/>
                  </a:lnTo>
                  <a:lnTo>
                    <a:pt x="211" y="12"/>
                  </a:lnTo>
                  <a:lnTo>
                    <a:pt x="207" y="9"/>
                  </a:lnTo>
                  <a:lnTo>
                    <a:pt x="223" y="0"/>
                  </a:lnTo>
                  <a:lnTo>
                    <a:pt x="321" y="177"/>
                  </a:lnTo>
                  <a:lnTo>
                    <a:pt x="321" y="177"/>
                  </a:lnTo>
                  <a:lnTo>
                    <a:pt x="324" y="182"/>
                  </a:lnTo>
                  <a:lnTo>
                    <a:pt x="325" y="189"/>
                  </a:lnTo>
                  <a:lnTo>
                    <a:pt x="325" y="196"/>
                  </a:lnTo>
                  <a:lnTo>
                    <a:pt x="324" y="201"/>
                  </a:lnTo>
                  <a:lnTo>
                    <a:pt x="322" y="208"/>
                  </a:lnTo>
                  <a:lnTo>
                    <a:pt x="318" y="212"/>
                  </a:lnTo>
                  <a:lnTo>
                    <a:pt x="314" y="218"/>
                  </a:lnTo>
                  <a:lnTo>
                    <a:pt x="309" y="222"/>
                  </a:lnTo>
                  <a:lnTo>
                    <a:pt x="194" y="285"/>
                  </a:lnTo>
                  <a:lnTo>
                    <a:pt x="194" y="212"/>
                  </a:lnTo>
                  <a:lnTo>
                    <a:pt x="291" y="158"/>
                  </a:lnTo>
                  <a:lnTo>
                    <a:pt x="291" y="158"/>
                  </a:lnTo>
                  <a:lnTo>
                    <a:pt x="293" y="155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1" y="153"/>
                  </a:lnTo>
                  <a:lnTo>
                    <a:pt x="288" y="153"/>
                  </a:lnTo>
                  <a:lnTo>
                    <a:pt x="194" y="205"/>
                  </a:lnTo>
                  <a:lnTo>
                    <a:pt x="194" y="174"/>
                  </a:lnTo>
                  <a:lnTo>
                    <a:pt x="275" y="130"/>
                  </a:lnTo>
                  <a:lnTo>
                    <a:pt x="275" y="130"/>
                  </a:lnTo>
                  <a:lnTo>
                    <a:pt x="276" y="127"/>
                  </a:lnTo>
                  <a:lnTo>
                    <a:pt x="276" y="126"/>
                  </a:lnTo>
                  <a:lnTo>
                    <a:pt x="276" y="126"/>
                  </a:lnTo>
                  <a:lnTo>
                    <a:pt x="275" y="124"/>
                  </a:lnTo>
                  <a:lnTo>
                    <a:pt x="272" y="124"/>
                  </a:lnTo>
                  <a:lnTo>
                    <a:pt x="194" y="168"/>
                  </a:lnTo>
                  <a:lnTo>
                    <a:pt x="194" y="138"/>
                  </a:lnTo>
                  <a:lnTo>
                    <a:pt x="260" y="101"/>
                  </a:lnTo>
                  <a:lnTo>
                    <a:pt x="260" y="101"/>
                  </a:lnTo>
                  <a:lnTo>
                    <a:pt x="261" y="98"/>
                  </a:lnTo>
                  <a:lnTo>
                    <a:pt x="261" y="97"/>
                  </a:lnTo>
                  <a:lnTo>
                    <a:pt x="261" y="97"/>
                  </a:lnTo>
                  <a:lnTo>
                    <a:pt x="259" y="96"/>
                  </a:lnTo>
                  <a:lnTo>
                    <a:pt x="257" y="96"/>
                  </a:lnTo>
                  <a:lnTo>
                    <a:pt x="194" y="131"/>
                  </a:lnTo>
                  <a:lnTo>
                    <a:pt x="194" y="100"/>
                  </a:lnTo>
                  <a:lnTo>
                    <a:pt x="244" y="73"/>
                  </a:lnTo>
                  <a:lnTo>
                    <a:pt x="244" y="73"/>
                  </a:lnTo>
                  <a:lnTo>
                    <a:pt x="245" y="70"/>
                  </a:lnTo>
                  <a:lnTo>
                    <a:pt x="245" y="69"/>
                  </a:lnTo>
                  <a:lnTo>
                    <a:pt x="245" y="69"/>
                  </a:lnTo>
                  <a:lnTo>
                    <a:pt x="244" y="67"/>
                  </a:lnTo>
                  <a:lnTo>
                    <a:pt x="241" y="67"/>
                  </a:lnTo>
                  <a:lnTo>
                    <a:pt x="194" y="93"/>
                  </a:lnTo>
                  <a:lnTo>
                    <a:pt x="194" y="31"/>
                  </a:lnTo>
                  <a:close/>
                  <a:moveTo>
                    <a:pt x="15" y="116"/>
                  </a:moveTo>
                  <a:lnTo>
                    <a:pt x="15" y="116"/>
                  </a:lnTo>
                  <a:lnTo>
                    <a:pt x="15" y="120"/>
                  </a:lnTo>
                  <a:lnTo>
                    <a:pt x="16" y="126"/>
                  </a:lnTo>
                  <a:lnTo>
                    <a:pt x="16" y="126"/>
                  </a:lnTo>
                  <a:lnTo>
                    <a:pt x="19" y="130"/>
                  </a:lnTo>
                  <a:lnTo>
                    <a:pt x="24" y="132"/>
                  </a:lnTo>
                  <a:lnTo>
                    <a:pt x="28" y="132"/>
                  </a:lnTo>
                  <a:lnTo>
                    <a:pt x="34" y="131"/>
                  </a:lnTo>
                  <a:lnTo>
                    <a:pt x="34" y="131"/>
                  </a:lnTo>
                  <a:lnTo>
                    <a:pt x="38" y="127"/>
                  </a:lnTo>
                  <a:lnTo>
                    <a:pt x="41" y="123"/>
                  </a:lnTo>
                  <a:lnTo>
                    <a:pt x="41" y="117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5" y="109"/>
                  </a:lnTo>
                  <a:lnTo>
                    <a:pt x="31" y="107"/>
                  </a:lnTo>
                  <a:lnTo>
                    <a:pt x="50" y="96"/>
                  </a:lnTo>
                  <a:lnTo>
                    <a:pt x="50" y="96"/>
                  </a:lnTo>
                  <a:lnTo>
                    <a:pt x="50" y="101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4" y="111"/>
                  </a:lnTo>
                  <a:lnTo>
                    <a:pt x="60" y="112"/>
                  </a:lnTo>
                  <a:lnTo>
                    <a:pt x="64" y="113"/>
                  </a:lnTo>
                  <a:lnTo>
                    <a:pt x="69" y="111"/>
                  </a:lnTo>
                  <a:lnTo>
                    <a:pt x="69" y="111"/>
                  </a:lnTo>
                  <a:lnTo>
                    <a:pt x="73" y="108"/>
                  </a:lnTo>
                  <a:lnTo>
                    <a:pt x="76" y="104"/>
                  </a:lnTo>
                  <a:lnTo>
                    <a:pt x="76" y="98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0" y="89"/>
                  </a:lnTo>
                  <a:lnTo>
                    <a:pt x="66" y="88"/>
                  </a:lnTo>
                  <a:lnTo>
                    <a:pt x="85" y="77"/>
                  </a:lnTo>
                  <a:lnTo>
                    <a:pt x="85" y="77"/>
                  </a:lnTo>
                  <a:lnTo>
                    <a:pt x="85" y="81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9" y="90"/>
                  </a:lnTo>
                  <a:lnTo>
                    <a:pt x="95" y="93"/>
                  </a:lnTo>
                  <a:lnTo>
                    <a:pt x="99" y="93"/>
                  </a:lnTo>
                  <a:lnTo>
                    <a:pt x="104" y="92"/>
                  </a:lnTo>
                  <a:lnTo>
                    <a:pt x="104" y="92"/>
                  </a:lnTo>
                  <a:lnTo>
                    <a:pt x="108" y="88"/>
                  </a:lnTo>
                  <a:lnTo>
                    <a:pt x="111" y="84"/>
                  </a:lnTo>
                  <a:lnTo>
                    <a:pt x="111" y="78"/>
                  </a:lnTo>
                  <a:lnTo>
                    <a:pt x="110" y="74"/>
                  </a:lnTo>
                  <a:lnTo>
                    <a:pt x="110" y="74"/>
                  </a:lnTo>
                  <a:lnTo>
                    <a:pt x="106" y="70"/>
                  </a:lnTo>
                  <a:lnTo>
                    <a:pt x="102" y="67"/>
                  </a:lnTo>
                  <a:lnTo>
                    <a:pt x="121" y="56"/>
                  </a:lnTo>
                  <a:lnTo>
                    <a:pt x="121" y="56"/>
                  </a:lnTo>
                  <a:lnTo>
                    <a:pt x="121" y="62"/>
                  </a:lnTo>
                  <a:lnTo>
                    <a:pt x="122" y="67"/>
                  </a:lnTo>
                  <a:lnTo>
                    <a:pt x="122" y="67"/>
                  </a:lnTo>
                  <a:lnTo>
                    <a:pt x="125" y="71"/>
                  </a:lnTo>
                  <a:lnTo>
                    <a:pt x="130" y="73"/>
                  </a:lnTo>
                  <a:lnTo>
                    <a:pt x="134" y="74"/>
                  </a:lnTo>
                  <a:lnTo>
                    <a:pt x="140" y="73"/>
                  </a:lnTo>
                  <a:lnTo>
                    <a:pt x="140" y="73"/>
                  </a:lnTo>
                  <a:lnTo>
                    <a:pt x="144" y="69"/>
                  </a:lnTo>
                  <a:lnTo>
                    <a:pt x="146" y="65"/>
                  </a:lnTo>
                  <a:lnTo>
                    <a:pt x="146" y="59"/>
                  </a:lnTo>
                  <a:lnTo>
                    <a:pt x="145" y="54"/>
                  </a:lnTo>
                  <a:lnTo>
                    <a:pt x="145" y="54"/>
                  </a:lnTo>
                  <a:lnTo>
                    <a:pt x="141" y="50"/>
                  </a:lnTo>
                  <a:lnTo>
                    <a:pt x="137" y="48"/>
                  </a:lnTo>
                  <a:lnTo>
                    <a:pt x="156" y="38"/>
                  </a:lnTo>
                  <a:lnTo>
                    <a:pt x="156" y="38"/>
                  </a:lnTo>
                  <a:lnTo>
                    <a:pt x="154" y="43"/>
                  </a:lnTo>
                  <a:lnTo>
                    <a:pt x="157" y="47"/>
                  </a:lnTo>
                  <a:lnTo>
                    <a:pt x="157" y="47"/>
                  </a:lnTo>
                  <a:lnTo>
                    <a:pt x="160" y="51"/>
                  </a:lnTo>
                  <a:lnTo>
                    <a:pt x="164" y="54"/>
                  </a:lnTo>
                  <a:lnTo>
                    <a:pt x="169" y="54"/>
                  </a:lnTo>
                  <a:lnTo>
                    <a:pt x="175" y="52"/>
                  </a:lnTo>
                  <a:lnTo>
                    <a:pt x="175" y="52"/>
                  </a:lnTo>
                  <a:lnTo>
                    <a:pt x="179" y="50"/>
                  </a:lnTo>
                  <a:lnTo>
                    <a:pt x="180" y="44"/>
                  </a:lnTo>
                  <a:lnTo>
                    <a:pt x="181" y="40"/>
                  </a:lnTo>
                  <a:lnTo>
                    <a:pt x="180" y="35"/>
                  </a:lnTo>
                  <a:lnTo>
                    <a:pt x="180" y="35"/>
                  </a:lnTo>
                  <a:lnTo>
                    <a:pt x="176" y="31"/>
                  </a:lnTo>
                  <a:lnTo>
                    <a:pt x="172" y="28"/>
                  </a:lnTo>
                  <a:lnTo>
                    <a:pt x="191" y="19"/>
                  </a:lnTo>
                  <a:lnTo>
                    <a:pt x="191" y="19"/>
                  </a:lnTo>
                  <a:lnTo>
                    <a:pt x="190" y="23"/>
                  </a:lnTo>
                  <a:lnTo>
                    <a:pt x="192" y="28"/>
                  </a:lnTo>
                  <a:lnTo>
                    <a:pt x="192" y="28"/>
                  </a:lnTo>
                  <a:lnTo>
                    <a:pt x="194" y="31"/>
                  </a:lnTo>
                  <a:lnTo>
                    <a:pt x="194" y="93"/>
                  </a:lnTo>
                  <a:lnTo>
                    <a:pt x="47" y="174"/>
                  </a:lnTo>
                  <a:lnTo>
                    <a:pt x="47" y="174"/>
                  </a:lnTo>
                  <a:lnTo>
                    <a:pt x="46" y="176"/>
                  </a:lnTo>
                  <a:lnTo>
                    <a:pt x="46" y="178"/>
                  </a:lnTo>
                  <a:lnTo>
                    <a:pt x="46" y="178"/>
                  </a:lnTo>
                  <a:lnTo>
                    <a:pt x="49" y="180"/>
                  </a:lnTo>
                  <a:lnTo>
                    <a:pt x="50" y="180"/>
                  </a:lnTo>
                  <a:lnTo>
                    <a:pt x="50" y="180"/>
                  </a:lnTo>
                  <a:lnTo>
                    <a:pt x="194" y="100"/>
                  </a:lnTo>
                  <a:lnTo>
                    <a:pt x="194" y="131"/>
                  </a:lnTo>
                  <a:lnTo>
                    <a:pt x="64" y="203"/>
                  </a:lnTo>
                  <a:lnTo>
                    <a:pt x="64" y="203"/>
                  </a:lnTo>
                  <a:lnTo>
                    <a:pt x="62" y="204"/>
                  </a:lnTo>
                  <a:lnTo>
                    <a:pt x="62" y="207"/>
                  </a:lnTo>
                  <a:lnTo>
                    <a:pt x="62" y="207"/>
                  </a:lnTo>
                  <a:lnTo>
                    <a:pt x="64" y="208"/>
                  </a:lnTo>
                  <a:lnTo>
                    <a:pt x="66" y="208"/>
                  </a:lnTo>
                  <a:lnTo>
                    <a:pt x="66" y="208"/>
                  </a:lnTo>
                  <a:lnTo>
                    <a:pt x="194" y="138"/>
                  </a:lnTo>
                  <a:lnTo>
                    <a:pt x="194" y="168"/>
                  </a:lnTo>
                  <a:lnTo>
                    <a:pt x="80" y="231"/>
                  </a:lnTo>
                  <a:lnTo>
                    <a:pt x="80" y="231"/>
                  </a:lnTo>
                  <a:lnTo>
                    <a:pt x="77" y="233"/>
                  </a:lnTo>
                  <a:lnTo>
                    <a:pt x="79" y="235"/>
                  </a:lnTo>
                  <a:lnTo>
                    <a:pt x="79" y="235"/>
                  </a:lnTo>
                  <a:lnTo>
                    <a:pt x="80" y="237"/>
                  </a:lnTo>
                  <a:lnTo>
                    <a:pt x="83" y="237"/>
                  </a:lnTo>
                  <a:lnTo>
                    <a:pt x="83" y="237"/>
                  </a:lnTo>
                  <a:lnTo>
                    <a:pt x="194" y="174"/>
                  </a:lnTo>
                  <a:lnTo>
                    <a:pt x="194" y="205"/>
                  </a:lnTo>
                  <a:lnTo>
                    <a:pt x="95" y="260"/>
                  </a:lnTo>
                  <a:lnTo>
                    <a:pt x="95" y="260"/>
                  </a:lnTo>
                  <a:lnTo>
                    <a:pt x="93" y="261"/>
                  </a:lnTo>
                  <a:lnTo>
                    <a:pt x="93" y="264"/>
                  </a:lnTo>
                  <a:lnTo>
                    <a:pt x="93" y="264"/>
                  </a:lnTo>
                  <a:lnTo>
                    <a:pt x="96" y="265"/>
                  </a:lnTo>
                  <a:lnTo>
                    <a:pt x="98" y="265"/>
                  </a:lnTo>
                  <a:lnTo>
                    <a:pt x="98" y="265"/>
                  </a:lnTo>
                  <a:lnTo>
                    <a:pt x="194" y="212"/>
                  </a:lnTo>
                  <a:lnTo>
                    <a:pt x="194" y="285"/>
                  </a:lnTo>
                  <a:lnTo>
                    <a:pt x="142" y="314"/>
                  </a:lnTo>
                  <a:lnTo>
                    <a:pt x="142" y="314"/>
                  </a:lnTo>
                  <a:lnTo>
                    <a:pt x="137" y="316"/>
                  </a:lnTo>
                  <a:lnTo>
                    <a:pt x="130" y="318"/>
                  </a:lnTo>
                  <a:lnTo>
                    <a:pt x="123" y="318"/>
                  </a:lnTo>
                  <a:lnTo>
                    <a:pt x="118" y="316"/>
                  </a:lnTo>
                  <a:lnTo>
                    <a:pt x="111" y="314"/>
                  </a:lnTo>
                  <a:lnTo>
                    <a:pt x="107" y="311"/>
                  </a:lnTo>
                  <a:lnTo>
                    <a:pt x="102" y="306"/>
                  </a:lnTo>
                  <a:lnTo>
                    <a:pt x="98" y="300"/>
                  </a:lnTo>
                  <a:lnTo>
                    <a:pt x="0" y="124"/>
                  </a:lnTo>
                  <a:lnTo>
                    <a:pt x="15" y="116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4" name="Freeform 154"/>
            <p:cNvSpPr>
              <a:spLocks noEditPoints="1"/>
            </p:cNvSpPr>
            <p:nvPr/>
          </p:nvSpPr>
          <p:spPr bwMode="auto">
            <a:xfrm>
              <a:off x="3080473" y="3717094"/>
              <a:ext cx="360907" cy="378461"/>
            </a:xfrm>
            <a:custGeom>
              <a:avLst/>
              <a:gdLst>
                <a:gd name="T0" fmla="*/ 306 w 308"/>
                <a:gd name="T1" fmla="*/ 96 h 323"/>
                <a:gd name="T2" fmla="*/ 218 w 308"/>
                <a:gd name="T3" fmla="*/ 308 h 323"/>
                <a:gd name="T4" fmla="*/ 227 w 308"/>
                <a:gd name="T5" fmla="*/ 224 h 323"/>
                <a:gd name="T6" fmla="*/ 233 w 308"/>
                <a:gd name="T7" fmla="*/ 209 h 323"/>
                <a:gd name="T8" fmla="*/ 246 w 308"/>
                <a:gd name="T9" fmla="*/ 184 h 323"/>
                <a:gd name="T10" fmla="*/ 250 w 308"/>
                <a:gd name="T11" fmla="*/ 159 h 323"/>
                <a:gd name="T12" fmla="*/ 280 w 308"/>
                <a:gd name="T13" fmla="*/ 109 h 323"/>
                <a:gd name="T14" fmla="*/ 218 w 308"/>
                <a:gd name="T15" fmla="*/ 75 h 323"/>
                <a:gd name="T16" fmla="*/ 201 w 308"/>
                <a:gd name="T17" fmla="*/ 320 h 323"/>
                <a:gd name="T18" fmla="*/ 197 w 308"/>
                <a:gd name="T19" fmla="*/ 289 h 323"/>
                <a:gd name="T20" fmla="*/ 208 w 308"/>
                <a:gd name="T21" fmla="*/ 262 h 323"/>
                <a:gd name="T22" fmla="*/ 218 w 308"/>
                <a:gd name="T23" fmla="*/ 248 h 323"/>
                <a:gd name="T24" fmla="*/ 203 w 308"/>
                <a:gd name="T25" fmla="*/ 161 h 323"/>
                <a:gd name="T26" fmla="*/ 189 w 308"/>
                <a:gd name="T27" fmla="*/ 184 h 323"/>
                <a:gd name="T28" fmla="*/ 186 w 308"/>
                <a:gd name="T29" fmla="*/ 202 h 323"/>
                <a:gd name="T30" fmla="*/ 185 w 308"/>
                <a:gd name="T31" fmla="*/ 155 h 323"/>
                <a:gd name="T32" fmla="*/ 180 w 308"/>
                <a:gd name="T33" fmla="*/ 26 h 323"/>
                <a:gd name="T34" fmla="*/ 174 w 308"/>
                <a:gd name="T35" fmla="*/ 318 h 323"/>
                <a:gd name="T36" fmla="*/ 147 w 308"/>
                <a:gd name="T37" fmla="*/ 218 h 323"/>
                <a:gd name="T38" fmla="*/ 166 w 308"/>
                <a:gd name="T39" fmla="*/ 199 h 323"/>
                <a:gd name="T40" fmla="*/ 147 w 308"/>
                <a:gd name="T41" fmla="*/ 170 h 323"/>
                <a:gd name="T42" fmla="*/ 180 w 308"/>
                <a:gd name="T43" fmla="*/ 170 h 323"/>
                <a:gd name="T44" fmla="*/ 170 w 308"/>
                <a:gd name="T45" fmla="*/ 225 h 323"/>
                <a:gd name="T46" fmla="*/ 168 w 308"/>
                <a:gd name="T47" fmla="*/ 243 h 323"/>
                <a:gd name="T48" fmla="*/ 151 w 308"/>
                <a:gd name="T49" fmla="*/ 263 h 323"/>
                <a:gd name="T50" fmla="*/ 180 w 308"/>
                <a:gd name="T51" fmla="*/ 321 h 323"/>
                <a:gd name="T52" fmla="*/ 147 w 308"/>
                <a:gd name="T53" fmla="*/ 10 h 323"/>
                <a:gd name="T54" fmla="*/ 119 w 308"/>
                <a:gd name="T55" fmla="*/ 0 h 323"/>
                <a:gd name="T56" fmla="*/ 132 w 308"/>
                <a:gd name="T57" fmla="*/ 260 h 323"/>
                <a:gd name="T58" fmla="*/ 147 w 308"/>
                <a:gd name="T59" fmla="*/ 306 h 323"/>
                <a:gd name="T60" fmla="*/ 139 w 308"/>
                <a:gd name="T61" fmla="*/ 134 h 323"/>
                <a:gd name="T62" fmla="*/ 128 w 308"/>
                <a:gd name="T63" fmla="*/ 159 h 323"/>
                <a:gd name="T64" fmla="*/ 121 w 308"/>
                <a:gd name="T65" fmla="*/ 174 h 323"/>
                <a:gd name="T66" fmla="*/ 123 w 308"/>
                <a:gd name="T67" fmla="*/ 125 h 323"/>
                <a:gd name="T68" fmla="*/ 147 w 308"/>
                <a:gd name="T69" fmla="*/ 235 h 323"/>
                <a:gd name="T70" fmla="*/ 98 w 308"/>
                <a:gd name="T71" fmla="*/ 283 h 323"/>
                <a:gd name="T72" fmla="*/ 103 w 308"/>
                <a:gd name="T73" fmla="*/ 4 h 323"/>
                <a:gd name="T74" fmla="*/ 111 w 308"/>
                <a:gd name="T75" fmla="*/ 34 h 323"/>
                <a:gd name="T76" fmla="*/ 119 w 308"/>
                <a:gd name="T77" fmla="*/ 122 h 323"/>
                <a:gd name="T78" fmla="*/ 119 w 308"/>
                <a:gd name="T79" fmla="*/ 141 h 323"/>
                <a:gd name="T80" fmla="*/ 109 w 308"/>
                <a:gd name="T81" fmla="*/ 197 h 323"/>
                <a:gd name="T82" fmla="*/ 107 w 308"/>
                <a:gd name="T83" fmla="*/ 214 h 323"/>
                <a:gd name="T84" fmla="*/ 105 w 308"/>
                <a:gd name="T85" fmla="*/ 171 h 323"/>
                <a:gd name="T86" fmla="*/ 98 w 308"/>
                <a:gd name="T87" fmla="*/ 147 h 323"/>
                <a:gd name="T88" fmla="*/ 119 w 308"/>
                <a:gd name="T89" fmla="*/ 141 h 323"/>
                <a:gd name="T90" fmla="*/ 86 w 308"/>
                <a:gd name="T91" fmla="*/ 206 h 323"/>
                <a:gd name="T92" fmla="*/ 97 w 308"/>
                <a:gd name="T93" fmla="*/ 188 h 323"/>
                <a:gd name="T94" fmla="*/ 90 w 308"/>
                <a:gd name="T95" fmla="*/ 239 h 323"/>
                <a:gd name="T96" fmla="*/ 86 w 308"/>
                <a:gd name="T97" fmla="*/ 22 h 323"/>
                <a:gd name="T98" fmla="*/ 93 w 308"/>
                <a:gd name="T99" fmla="*/ 68 h 323"/>
                <a:gd name="T100" fmla="*/ 86 w 308"/>
                <a:gd name="T101" fmla="*/ 22 h 323"/>
                <a:gd name="T102" fmla="*/ 86 w 308"/>
                <a:gd name="T103" fmla="*/ 278 h 323"/>
                <a:gd name="T104" fmla="*/ 77 w 308"/>
                <a:gd name="T105" fmla="*/ 230 h 323"/>
                <a:gd name="T106" fmla="*/ 86 w 308"/>
                <a:gd name="T107" fmla="*/ 107 h 323"/>
                <a:gd name="T108" fmla="*/ 67 w 308"/>
                <a:gd name="T109" fmla="*/ 126 h 323"/>
                <a:gd name="T110" fmla="*/ 86 w 308"/>
                <a:gd name="T111" fmla="*/ 141 h 323"/>
                <a:gd name="T112" fmla="*/ 58 w 308"/>
                <a:gd name="T113" fmla="*/ 83 h 323"/>
                <a:gd name="T114" fmla="*/ 86 w 308"/>
                <a:gd name="T115" fmla="*/ 190 h 323"/>
                <a:gd name="T116" fmla="*/ 2 w 308"/>
                <a:gd name="T117" fmla="*/ 226 h 323"/>
                <a:gd name="T118" fmla="*/ 58 w 308"/>
                <a:gd name="T119" fmla="*/ 147 h 323"/>
                <a:gd name="T120" fmla="*/ 50 w 308"/>
                <a:gd name="T121" fmla="*/ 172 h 323"/>
                <a:gd name="T122" fmla="*/ 42 w 308"/>
                <a:gd name="T123" fmla="*/ 186 h 323"/>
                <a:gd name="T124" fmla="*/ 29 w 308"/>
                <a:gd name="T125" fmla="*/ 21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8" h="323">
                  <a:moveTo>
                    <a:pt x="218" y="44"/>
                  </a:moveTo>
                  <a:lnTo>
                    <a:pt x="288" y="76"/>
                  </a:lnTo>
                  <a:lnTo>
                    <a:pt x="288" y="76"/>
                  </a:lnTo>
                  <a:lnTo>
                    <a:pt x="293" y="80"/>
                  </a:lnTo>
                  <a:lnTo>
                    <a:pt x="299" y="84"/>
                  </a:lnTo>
                  <a:lnTo>
                    <a:pt x="303" y="90"/>
                  </a:lnTo>
                  <a:lnTo>
                    <a:pt x="306" y="96"/>
                  </a:lnTo>
                  <a:lnTo>
                    <a:pt x="308" y="103"/>
                  </a:lnTo>
                  <a:lnTo>
                    <a:pt x="308" y="110"/>
                  </a:lnTo>
                  <a:lnTo>
                    <a:pt x="307" y="117"/>
                  </a:lnTo>
                  <a:lnTo>
                    <a:pt x="304" y="124"/>
                  </a:lnTo>
                  <a:lnTo>
                    <a:pt x="222" y="301"/>
                  </a:lnTo>
                  <a:lnTo>
                    <a:pt x="222" y="301"/>
                  </a:lnTo>
                  <a:lnTo>
                    <a:pt x="218" y="308"/>
                  </a:lnTo>
                  <a:lnTo>
                    <a:pt x="218" y="248"/>
                  </a:lnTo>
                  <a:lnTo>
                    <a:pt x="218" y="248"/>
                  </a:lnTo>
                  <a:lnTo>
                    <a:pt x="219" y="245"/>
                  </a:lnTo>
                  <a:lnTo>
                    <a:pt x="227" y="228"/>
                  </a:lnTo>
                  <a:lnTo>
                    <a:pt x="227" y="228"/>
                  </a:lnTo>
                  <a:lnTo>
                    <a:pt x="228" y="226"/>
                  </a:lnTo>
                  <a:lnTo>
                    <a:pt x="227" y="224"/>
                  </a:lnTo>
                  <a:lnTo>
                    <a:pt x="227" y="222"/>
                  </a:lnTo>
                  <a:lnTo>
                    <a:pt x="224" y="221"/>
                  </a:lnTo>
                  <a:lnTo>
                    <a:pt x="218" y="217"/>
                  </a:lnTo>
                  <a:lnTo>
                    <a:pt x="218" y="202"/>
                  </a:lnTo>
                  <a:lnTo>
                    <a:pt x="230" y="209"/>
                  </a:lnTo>
                  <a:lnTo>
                    <a:pt x="230" y="209"/>
                  </a:lnTo>
                  <a:lnTo>
                    <a:pt x="233" y="209"/>
                  </a:lnTo>
                  <a:lnTo>
                    <a:pt x="235" y="209"/>
                  </a:lnTo>
                  <a:lnTo>
                    <a:pt x="237" y="207"/>
                  </a:lnTo>
                  <a:lnTo>
                    <a:pt x="238" y="206"/>
                  </a:lnTo>
                  <a:lnTo>
                    <a:pt x="246" y="188"/>
                  </a:lnTo>
                  <a:lnTo>
                    <a:pt x="246" y="188"/>
                  </a:lnTo>
                  <a:lnTo>
                    <a:pt x="247" y="186"/>
                  </a:lnTo>
                  <a:lnTo>
                    <a:pt x="246" y="184"/>
                  </a:lnTo>
                  <a:lnTo>
                    <a:pt x="246" y="182"/>
                  </a:lnTo>
                  <a:lnTo>
                    <a:pt x="243" y="180"/>
                  </a:lnTo>
                  <a:lnTo>
                    <a:pt x="218" y="168"/>
                  </a:lnTo>
                  <a:lnTo>
                    <a:pt x="218" y="145"/>
                  </a:lnTo>
                  <a:lnTo>
                    <a:pt x="243" y="157"/>
                  </a:lnTo>
                  <a:lnTo>
                    <a:pt x="243" y="157"/>
                  </a:lnTo>
                  <a:lnTo>
                    <a:pt x="250" y="159"/>
                  </a:lnTo>
                  <a:lnTo>
                    <a:pt x="257" y="157"/>
                  </a:lnTo>
                  <a:lnTo>
                    <a:pt x="262" y="155"/>
                  </a:lnTo>
                  <a:lnTo>
                    <a:pt x="266" y="149"/>
                  </a:lnTo>
                  <a:lnTo>
                    <a:pt x="279" y="122"/>
                  </a:lnTo>
                  <a:lnTo>
                    <a:pt x="279" y="122"/>
                  </a:lnTo>
                  <a:lnTo>
                    <a:pt x="280" y="115"/>
                  </a:lnTo>
                  <a:lnTo>
                    <a:pt x="280" y="109"/>
                  </a:lnTo>
                  <a:lnTo>
                    <a:pt x="276" y="103"/>
                  </a:lnTo>
                  <a:lnTo>
                    <a:pt x="270" y="99"/>
                  </a:lnTo>
                  <a:lnTo>
                    <a:pt x="218" y="75"/>
                  </a:lnTo>
                  <a:lnTo>
                    <a:pt x="218" y="44"/>
                  </a:lnTo>
                  <a:close/>
                  <a:moveTo>
                    <a:pt x="180" y="26"/>
                  </a:moveTo>
                  <a:lnTo>
                    <a:pt x="218" y="44"/>
                  </a:lnTo>
                  <a:lnTo>
                    <a:pt x="218" y="75"/>
                  </a:lnTo>
                  <a:lnTo>
                    <a:pt x="180" y="57"/>
                  </a:lnTo>
                  <a:lnTo>
                    <a:pt x="180" y="26"/>
                  </a:lnTo>
                  <a:lnTo>
                    <a:pt x="180" y="26"/>
                  </a:lnTo>
                  <a:close/>
                  <a:moveTo>
                    <a:pt x="218" y="308"/>
                  </a:moveTo>
                  <a:lnTo>
                    <a:pt x="218" y="308"/>
                  </a:lnTo>
                  <a:lnTo>
                    <a:pt x="211" y="316"/>
                  </a:lnTo>
                  <a:lnTo>
                    <a:pt x="201" y="320"/>
                  </a:lnTo>
                  <a:lnTo>
                    <a:pt x="191" y="323"/>
                  </a:lnTo>
                  <a:lnTo>
                    <a:pt x="180" y="321"/>
                  </a:lnTo>
                  <a:lnTo>
                    <a:pt x="180" y="283"/>
                  </a:lnTo>
                  <a:lnTo>
                    <a:pt x="193" y="289"/>
                  </a:lnTo>
                  <a:lnTo>
                    <a:pt x="193" y="289"/>
                  </a:lnTo>
                  <a:lnTo>
                    <a:pt x="195" y="289"/>
                  </a:lnTo>
                  <a:lnTo>
                    <a:pt x="197" y="289"/>
                  </a:lnTo>
                  <a:lnTo>
                    <a:pt x="199" y="287"/>
                  </a:lnTo>
                  <a:lnTo>
                    <a:pt x="200" y="286"/>
                  </a:lnTo>
                  <a:lnTo>
                    <a:pt x="208" y="268"/>
                  </a:lnTo>
                  <a:lnTo>
                    <a:pt x="208" y="268"/>
                  </a:lnTo>
                  <a:lnTo>
                    <a:pt x="209" y="266"/>
                  </a:lnTo>
                  <a:lnTo>
                    <a:pt x="209" y="264"/>
                  </a:lnTo>
                  <a:lnTo>
                    <a:pt x="208" y="262"/>
                  </a:lnTo>
                  <a:lnTo>
                    <a:pt x="205" y="260"/>
                  </a:lnTo>
                  <a:lnTo>
                    <a:pt x="180" y="249"/>
                  </a:lnTo>
                  <a:lnTo>
                    <a:pt x="180" y="235"/>
                  </a:lnTo>
                  <a:lnTo>
                    <a:pt x="212" y="248"/>
                  </a:lnTo>
                  <a:lnTo>
                    <a:pt x="212" y="248"/>
                  </a:lnTo>
                  <a:lnTo>
                    <a:pt x="215" y="249"/>
                  </a:lnTo>
                  <a:lnTo>
                    <a:pt x="218" y="248"/>
                  </a:lnTo>
                  <a:lnTo>
                    <a:pt x="218" y="308"/>
                  </a:lnTo>
                  <a:lnTo>
                    <a:pt x="218" y="308"/>
                  </a:lnTo>
                  <a:close/>
                  <a:moveTo>
                    <a:pt x="218" y="145"/>
                  </a:moveTo>
                  <a:lnTo>
                    <a:pt x="218" y="168"/>
                  </a:lnTo>
                  <a:lnTo>
                    <a:pt x="205" y="163"/>
                  </a:lnTo>
                  <a:lnTo>
                    <a:pt x="205" y="163"/>
                  </a:lnTo>
                  <a:lnTo>
                    <a:pt x="203" y="161"/>
                  </a:lnTo>
                  <a:lnTo>
                    <a:pt x="201" y="163"/>
                  </a:lnTo>
                  <a:lnTo>
                    <a:pt x="199" y="164"/>
                  </a:lnTo>
                  <a:lnTo>
                    <a:pt x="197" y="165"/>
                  </a:lnTo>
                  <a:lnTo>
                    <a:pt x="189" y="183"/>
                  </a:lnTo>
                  <a:lnTo>
                    <a:pt x="189" y="183"/>
                  </a:lnTo>
                  <a:lnTo>
                    <a:pt x="189" y="183"/>
                  </a:lnTo>
                  <a:lnTo>
                    <a:pt x="189" y="184"/>
                  </a:lnTo>
                  <a:lnTo>
                    <a:pt x="189" y="187"/>
                  </a:lnTo>
                  <a:lnTo>
                    <a:pt x="191" y="190"/>
                  </a:lnTo>
                  <a:lnTo>
                    <a:pt x="192" y="191"/>
                  </a:lnTo>
                  <a:lnTo>
                    <a:pt x="218" y="202"/>
                  </a:lnTo>
                  <a:lnTo>
                    <a:pt x="218" y="217"/>
                  </a:lnTo>
                  <a:lnTo>
                    <a:pt x="186" y="202"/>
                  </a:lnTo>
                  <a:lnTo>
                    <a:pt x="186" y="202"/>
                  </a:lnTo>
                  <a:lnTo>
                    <a:pt x="184" y="202"/>
                  </a:lnTo>
                  <a:lnTo>
                    <a:pt x="180" y="203"/>
                  </a:lnTo>
                  <a:lnTo>
                    <a:pt x="180" y="170"/>
                  </a:lnTo>
                  <a:lnTo>
                    <a:pt x="185" y="160"/>
                  </a:lnTo>
                  <a:lnTo>
                    <a:pt x="185" y="160"/>
                  </a:lnTo>
                  <a:lnTo>
                    <a:pt x="185" y="157"/>
                  </a:lnTo>
                  <a:lnTo>
                    <a:pt x="185" y="155"/>
                  </a:lnTo>
                  <a:lnTo>
                    <a:pt x="184" y="153"/>
                  </a:lnTo>
                  <a:lnTo>
                    <a:pt x="182" y="152"/>
                  </a:lnTo>
                  <a:lnTo>
                    <a:pt x="180" y="151"/>
                  </a:lnTo>
                  <a:lnTo>
                    <a:pt x="180" y="128"/>
                  </a:lnTo>
                  <a:lnTo>
                    <a:pt x="218" y="145"/>
                  </a:lnTo>
                  <a:close/>
                  <a:moveTo>
                    <a:pt x="147" y="10"/>
                  </a:moveTo>
                  <a:lnTo>
                    <a:pt x="180" y="26"/>
                  </a:lnTo>
                  <a:lnTo>
                    <a:pt x="180" y="57"/>
                  </a:lnTo>
                  <a:lnTo>
                    <a:pt x="147" y="41"/>
                  </a:lnTo>
                  <a:lnTo>
                    <a:pt x="147" y="10"/>
                  </a:lnTo>
                  <a:lnTo>
                    <a:pt x="147" y="10"/>
                  </a:lnTo>
                  <a:close/>
                  <a:moveTo>
                    <a:pt x="180" y="321"/>
                  </a:moveTo>
                  <a:lnTo>
                    <a:pt x="180" y="321"/>
                  </a:lnTo>
                  <a:lnTo>
                    <a:pt x="174" y="318"/>
                  </a:lnTo>
                  <a:lnTo>
                    <a:pt x="147" y="306"/>
                  </a:lnTo>
                  <a:lnTo>
                    <a:pt x="147" y="240"/>
                  </a:lnTo>
                  <a:lnTo>
                    <a:pt x="147" y="240"/>
                  </a:lnTo>
                  <a:lnTo>
                    <a:pt x="147" y="240"/>
                  </a:lnTo>
                  <a:lnTo>
                    <a:pt x="149" y="237"/>
                  </a:lnTo>
                  <a:lnTo>
                    <a:pt x="147" y="235"/>
                  </a:lnTo>
                  <a:lnTo>
                    <a:pt x="147" y="218"/>
                  </a:lnTo>
                  <a:lnTo>
                    <a:pt x="150" y="220"/>
                  </a:lnTo>
                  <a:lnTo>
                    <a:pt x="150" y="220"/>
                  </a:lnTo>
                  <a:lnTo>
                    <a:pt x="153" y="221"/>
                  </a:lnTo>
                  <a:lnTo>
                    <a:pt x="155" y="220"/>
                  </a:lnTo>
                  <a:lnTo>
                    <a:pt x="157" y="218"/>
                  </a:lnTo>
                  <a:lnTo>
                    <a:pt x="158" y="217"/>
                  </a:lnTo>
                  <a:lnTo>
                    <a:pt x="166" y="199"/>
                  </a:lnTo>
                  <a:lnTo>
                    <a:pt x="166" y="199"/>
                  </a:lnTo>
                  <a:lnTo>
                    <a:pt x="166" y="198"/>
                  </a:lnTo>
                  <a:lnTo>
                    <a:pt x="166" y="195"/>
                  </a:lnTo>
                  <a:lnTo>
                    <a:pt x="165" y="193"/>
                  </a:lnTo>
                  <a:lnTo>
                    <a:pt x="163" y="191"/>
                  </a:lnTo>
                  <a:lnTo>
                    <a:pt x="147" y="184"/>
                  </a:lnTo>
                  <a:lnTo>
                    <a:pt x="147" y="170"/>
                  </a:lnTo>
                  <a:lnTo>
                    <a:pt x="169" y="180"/>
                  </a:lnTo>
                  <a:lnTo>
                    <a:pt x="169" y="180"/>
                  </a:lnTo>
                  <a:lnTo>
                    <a:pt x="172" y="180"/>
                  </a:lnTo>
                  <a:lnTo>
                    <a:pt x="173" y="180"/>
                  </a:lnTo>
                  <a:lnTo>
                    <a:pt x="176" y="179"/>
                  </a:lnTo>
                  <a:lnTo>
                    <a:pt x="177" y="176"/>
                  </a:lnTo>
                  <a:lnTo>
                    <a:pt x="180" y="170"/>
                  </a:lnTo>
                  <a:lnTo>
                    <a:pt x="180" y="203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0" y="222"/>
                  </a:lnTo>
                  <a:lnTo>
                    <a:pt x="170" y="222"/>
                  </a:lnTo>
                  <a:lnTo>
                    <a:pt x="170" y="222"/>
                  </a:lnTo>
                  <a:lnTo>
                    <a:pt x="170" y="225"/>
                  </a:lnTo>
                  <a:lnTo>
                    <a:pt x="170" y="228"/>
                  </a:lnTo>
                  <a:lnTo>
                    <a:pt x="172" y="229"/>
                  </a:lnTo>
                  <a:lnTo>
                    <a:pt x="173" y="230"/>
                  </a:lnTo>
                  <a:lnTo>
                    <a:pt x="180" y="235"/>
                  </a:lnTo>
                  <a:lnTo>
                    <a:pt x="180" y="249"/>
                  </a:lnTo>
                  <a:lnTo>
                    <a:pt x="168" y="243"/>
                  </a:lnTo>
                  <a:lnTo>
                    <a:pt x="168" y="243"/>
                  </a:lnTo>
                  <a:lnTo>
                    <a:pt x="166" y="243"/>
                  </a:lnTo>
                  <a:lnTo>
                    <a:pt x="163" y="243"/>
                  </a:lnTo>
                  <a:lnTo>
                    <a:pt x="162" y="244"/>
                  </a:lnTo>
                  <a:lnTo>
                    <a:pt x="161" y="245"/>
                  </a:lnTo>
                  <a:lnTo>
                    <a:pt x="151" y="263"/>
                  </a:lnTo>
                  <a:lnTo>
                    <a:pt x="151" y="263"/>
                  </a:lnTo>
                  <a:lnTo>
                    <a:pt x="151" y="263"/>
                  </a:lnTo>
                  <a:lnTo>
                    <a:pt x="151" y="266"/>
                  </a:lnTo>
                  <a:lnTo>
                    <a:pt x="151" y="267"/>
                  </a:lnTo>
                  <a:lnTo>
                    <a:pt x="153" y="270"/>
                  </a:lnTo>
                  <a:lnTo>
                    <a:pt x="155" y="271"/>
                  </a:lnTo>
                  <a:lnTo>
                    <a:pt x="180" y="283"/>
                  </a:lnTo>
                  <a:lnTo>
                    <a:pt x="180" y="321"/>
                  </a:lnTo>
                  <a:lnTo>
                    <a:pt x="180" y="321"/>
                  </a:lnTo>
                  <a:close/>
                  <a:moveTo>
                    <a:pt x="180" y="128"/>
                  </a:moveTo>
                  <a:lnTo>
                    <a:pt x="180" y="151"/>
                  </a:lnTo>
                  <a:lnTo>
                    <a:pt x="147" y="136"/>
                  </a:lnTo>
                  <a:lnTo>
                    <a:pt x="147" y="113"/>
                  </a:lnTo>
                  <a:lnTo>
                    <a:pt x="180" y="128"/>
                  </a:lnTo>
                  <a:close/>
                  <a:moveTo>
                    <a:pt x="135" y="4"/>
                  </a:moveTo>
                  <a:lnTo>
                    <a:pt x="147" y="10"/>
                  </a:lnTo>
                  <a:lnTo>
                    <a:pt x="147" y="41"/>
                  </a:lnTo>
                  <a:lnTo>
                    <a:pt x="128" y="33"/>
                  </a:lnTo>
                  <a:lnTo>
                    <a:pt x="128" y="33"/>
                  </a:lnTo>
                  <a:lnTo>
                    <a:pt x="124" y="31"/>
                  </a:lnTo>
                  <a:lnTo>
                    <a:pt x="119" y="31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27" y="2"/>
                  </a:lnTo>
                  <a:lnTo>
                    <a:pt x="135" y="4"/>
                  </a:lnTo>
                  <a:lnTo>
                    <a:pt x="135" y="4"/>
                  </a:lnTo>
                  <a:close/>
                  <a:moveTo>
                    <a:pt x="147" y="306"/>
                  </a:moveTo>
                  <a:lnTo>
                    <a:pt x="119" y="293"/>
                  </a:lnTo>
                  <a:lnTo>
                    <a:pt x="119" y="253"/>
                  </a:lnTo>
                  <a:lnTo>
                    <a:pt x="132" y="260"/>
                  </a:lnTo>
                  <a:lnTo>
                    <a:pt x="132" y="260"/>
                  </a:lnTo>
                  <a:lnTo>
                    <a:pt x="134" y="260"/>
                  </a:lnTo>
                  <a:lnTo>
                    <a:pt x="136" y="260"/>
                  </a:lnTo>
                  <a:lnTo>
                    <a:pt x="138" y="259"/>
                  </a:lnTo>
                  <a:lnTo>
                    <a:pt x="139" y="258"/>
                  </a:lnTo>
                  <a:lnTo>
                    <a:pt x="147" y="240"/>
                  </a:lnTo>
                  <a:lnTo>
                    <a:pt x="147" y="306"/>
                  </a:lnTo>
                  <a:lnTo>
                    <a:pt x="147" y="306"/>
                  </a:lnTo>
                  <a:close/>
                  <a:moveTo>
                    <a:pt x="147" y="113"/>
                  </a:moveTo>
                  <a:lnTo>
                    <a:pt x="147" y="136"/>
                  </a:lnTo>
                  <a:lnTo>
                    <a:pt x="144" y="134"/>
                  </a:lnTo>
                  <a:lnTo>
                    <a:pt x="144" y="134"/>
                  </a:lnTo>
                  <a:lnTo>
                    <a:pt x="142" y="133"/>
                  </a:lnTo>
                  <a:lnTo>
                    <a:pt x="139" y="134"/>
                  </a:lnTo>
                  <a:lnTo>
                    <a:pt x="138" y="134"/>
                  </a:lnTo>
                  <a:lnTo>
                    <a:pt x="136" y="137"/>
                  </a:lnTo>
                  <a:lnTo>
                    <a:pt x="128" y="155"/>
                  </a:lnTo>
                  <a:lnTo>
                    <a:pt x="128" y="155"/>
                  </a:lnTo>
                  <a:lnTo>
                    <a:pt x="128" y="155"/>
                  </a:lnTo>
                  <a:lnTo>
                    <a:pt x="128" y="156"/>
                  </a:lnTo>
                  <a:lnTo>
                    <a:pt x="128" y="159"/>
                  </a:lnTo>
                  <a:lnTo>
                    <a:pt x="130" y="160"/>
                  </a:lnTo>
                  <a:lnTo>
                    <a:pt x="131" y="161"/>
                  </a:lnTo>
                  <a:lnTo>
                    <a:pt x="147" y="170"/>
                  </a:lnTo>
                  <a:lnTo>
                    <a:pt x="147" y="184"/>
                  </a:lnTo>
                  <a:lnTo>
                    <a:pt x="126" y="174"/>
                  </a:lnTo>
                  <a:lnTo>
                    <a:pt x="126" y="174"/>
                  </a:lnTo>
                  <a:lnTo>
                    <a:pt x="121" y="174"/>
                  </a:lnTo>
                  <a:lnTo>
                    <a:pt x="119" y="175"/>
                  </a:lnTo>
                  <a:lnTo>
                    <a:pt x="119" y="141"/>
                  </a:lnTo>
                  <a:lnTo>
                    <a:pt x="124" y="130"/>
                  </a:lnTo>
                  <a:lnTo>
                    <a:pt x="124" y="130"/>
                  </a:lnTo>
                  <a:lnTo>
                    <a:pt x="124" y="129"/>
                  </a:lnTo>
                  <a:lnTo>
                    <a:pt x="124" y="126"/>
                  </a:lnTo>
                  <a:lnTo>
                    <a:pt x="123" y="125"/>
                  </a:lnTo>
                  <a:lnTo>
                    <a:pt x="121" y="124"/>
                  </a:lnTo>
                  <a:lnTo>
                    <a:pt x="119" y="122"/>
                  </a:lnTo>
                  <a:lnTo>
                    <a:pt x="119" y="99"/>
                  </a:lnTo>
                  <a:lnTo>
                    <a:pt x="147" y="113"/>
                  </a:lnTo>
                  <a:lnTo>
                    <a:pt x="147" y="113"/>
                  </a:lnTo>
                  <a:close/>
                  <a:moveTo>
                    <a:pt x="147" y="218"/>
                  </a:moveTo>
                  <a:lnTo>
                    <a:pt x="147" y="235"/>
                  </a:lnTo>
                  <a:lnTo>
                    <a:pt x="147" y="235"/>
                  </a:lnTo>
                  <a:lnTo>
                    <a:pt x="144" y="232"/>
                  </a:lnTo>
                  <a:lnTo>
                    <a:pt x="119" y="220"/>
                  </a:lnTo>
                  <a:lnTo>
                    <a:pt x="119" y="205"/>
                  </a:lnTo>
                  <a:lnTo>
                    <a:pt x="147" y="218"/>
                  </a:lnTo>
                  <a:close/>
                  <a:moveTo>
                    <a:pt x="119" y="293"/>
                  </a:moveTo>
                  <a:lnTo>
                    <a:pt x="98" y="283"/>
                  </a:lnTo>
                  <a:lnTo>
                    <a:pt x="98" y="244"/>
                  </a:lnTo>
                  <a:lnTo>
                    <a:pt x="119" y="253"/>
                  </a:lnTo>
                  <a:lnTo>
                    <a:pt x="119" y="293"/>
                  </a:lnTo>
                  <a:lnTo>
                    <a:pt x="119" y="293"/>
                  </a:lnTo>
                  <a:close/>
                  <a:moveTo>
                    <a:pt x="98" y="7"/>
                  </a:moveTo>
                  <a:lnTo>
                    <a:pt x="98" y="7"/>
                  </a:lnTo>
                  <a:lnTo>
                    <a:pt x="103" y="4"/>
                  </a:lnTo>
                  <a:lnTo>
                    <a:pt x="108" y="3"/>
                  </a:lnTo>
                  <a:lnTo>
                    <a:pt x="113" y="2"/>
                  </a:lnTo>
                  <a:lnTo>
                    <a:pt x="119" y="0"/>
                  </a:lnTo>
                  <a:lnTo>
                    <a:pt x="119" y="31"/>
                  </a:lnTo>
                  <a:lnTo>
                    <a:pt x="119" y="31"/>
                  </a:lnTo>
                  <a:lnTo>
                    <a:pt x="115" y="33"/>
                  </a:lnTo>
                  <a:lnTo>
                    <a:pt x="111" y="34"/>
                  </a:lnTo>
                  <a:lnTo>
                    <a:pt x="108" y="37"/>
                  </a:lnTo>
                  <a:lnTo>
                    <a:pt x="105" y="41"/>
                  </a:lnTo>
                  <a:lnTo>
                    <a:pt x="98" y="56"/>
                  </a:lnTo>
                  <a:lnTo>
                    <a:pt x="98" y="7"/>
                  </a:lnTo>
                  <a:lnTo>
                    <a:pt x="98" y="7"/>
                  </a:lnTo>
                  <a:close/>
                  <a:moveTo>
                    <a:pt x="119" y="99"/>
                  </a:moveTo>
                  <a:lnTo>
                    <a:pt x="119" y="122"/>
                  </a:lnTo>
                  <a:lnTo>
                    <a:pt x="98" y="113"/>
                  </a:lnTo>
                  <a:lnTo>
                    <a:pt x="98" y="90"/>
                  </a:lnTo>
                  <a:lnTo>
                    <a:pt x="98" y="90"/>
                  </a:lnTo>
                  <a:lnTo>
                    <a:pt x="101" y="91"/>
                  </a:lnTo>
                  <a:lnTo>
                    <a:pt x="119" y="99"/>
                  </a:lnTo>
                  <a:lnTo>
                    <a:pt x="119" y="99"/>
                  </a:lnTo>
                  <a:close/>
                  <a:moveTo>
                    <a:pt x="119" y="141"/>
                  </a:moveTo>
                  <a:lnTo>
                    <a:pt x="119" y="175"/>
                  </a:lnTo>
                  <a:lnTo>
                    <a:pt x="119" y="175"/>
                  </a:lnTo>
                  <a:lnTo>
                    <a:pt x="117" y="176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7"/>
                  </a:lnTo>
                  <a:lnTo>
                    <a:pt x="109" y="199"/>
                  </a:lnTo>
                  <a:lnTo>
                    <a:pt x="111" y="201"/>
                  </a:lnTo>
                  <a:lnTo>
                    <a:pt x="112" y="202"/>
                  </a:lnTo>
                  <a:lnTo>
                    <a:pt x="119" y="205"/>
                  </a:lnTo>
                  <a:lnTo>
                    <a:pt x="119" y="220"/>
                  </a:lnTo>
                  <a:lnTo>
                    <a:pt x="107" y="214"/>
                  </a:lnTo>
                  <a:lnTo>
                    <a:pt x="107" y="214"/>
                  </a:lnTo>
                  <a:lnTo>
                    <a:pt x="104" y="214"/>
                  </a:lnTo>
                  <a:lnTo>
                    <a:pt x="103" y="214"/>
                  </a:lnTo>
                  <a:lnTo>
                    <a:pt x="100" y="216"/>
                  </a:lnTo>
                  <a:lnTo>
                    <a:pt x="98" y="217"/>
                  </a:lnTo>
                  <a:lnTo>
                    <a:pt x="98" y="218"/>
                  </a:lnTo>
                  <a:lnTo>
                    <a:pt x="98" y="186"/>
                  </a:lnTo>
                  <a:lnTo>
                    <a:pt x="105" y="171"/>
                  </a:lnTo>
                  <a:lnTo>
                    <a:pt x="105" y="171"/>
                  </a:lnTo>
                  <a:lnTo>
                    <a:pt x="105" y="168"/>
                  </a:lnTo>
                  <a:lnTo>
                    <a:pt x="105" y="167"/>
                  </a:lnTo>
                  <a:lnTo>
                    <a:pt x="104" y="164"/>
                  </a:lnTo>
                  <a:lnTo>
                    <a:pt x="103" y="163"/>
                  </a:lnTo>
                  <a:lnTo>
                    <a:pt x="98" y="161"/>
                  </a:lnTo>
                  <a:lnTo>
                    <a:pt x="98" y="147"/>
                  </a:lnTo>
                  <a:lnTo>
                    <a:pt x="108" y="152"/>
                  </a:lnTo>
                  <a:lnTo>
                    <a:pt x="108" y="152"/>
                  </a:lnTo>
                  <a:lnTo>
                    <a:pt x="111" y="152"/>
                  </a:lnTo>
                  <a:lnTo>
                    <a:pt x="112" y="152"/>
                  </a:lnTo>
                  <a:lnTo>
                    <a:pt x="115" y="151"/>
                  </a:lnTo>
                  <a:lnTo>
                    <a:pt x="116" y="148"/>
                  </a:lnTo>
                  <a:lnTo>
                    <a:pt x="119" y="141"/>
                  </a:lnTo>
                  <a:close/>
                  <a:moveTo>
                    <a:pt x="98" y="283"/>
                  </a:moveTo>
                  <a:lnTo>
                    <a:pt x="86" y="278"/>
                  </a:lnTo>
                  <a:lnTo>
                    <a:pt x="86" y="212"/>
                  </a:lnTo>
                  <a:lnTo>
                    <a:pt x="86" y="212"/>
                  </a:lnTo>
                  <a:lnTo>
                    <a:pt x="86" y="212"/>
                  </a:lnTo>
                  <a:lnTo>
                    <a:pt x="86" y="209"/>
                  </a:lnTo>
                  <a:lnTo>
                    <a:pt x="86" y="206"/>
                  </a:lnTo>
                  <a:lnTo>
                    <a:pt x="86" y="190"/>
                  </a:lnTo>
                  <a:lnTo>
                    <a:pt x="89" y="191"/>
                  </a:lnTo>
                  <a:lnTo>
                    <a:pt x="89" y="191"/>
                  </a:lnTo>
                  <a:lnTo>
                    <a:pt x="92" y="191"/>
                  </a:lnTo>
                  <a:lnTo>
                    <a:pt x="93" y="191"/>
                  </a:lnTo>
                  <a:lnTo>
                    <a:pt x="96" y="190"/>
                  </a:lnTo>
                  <a:lnTo>
                    <a:pt x="97" y="188"/>
                  </a:lnTo>
                  <a:lnTo>
                    <a:pt x="98" y="186"/>
                  </a:lnTo>
                  <a:lnTo>
                    <a:pt x="98" y="218"/>
                  </a:lnTo>
                  <a:lnTo>
                    <a:pt x="90" y="235"/>
                  </a:lnTo>
                  <a:lnTo>
                    <a:pt x="90" y="235"/>
                  </a:lnTo>
                  <a:lnTo>
                    <a:pt x="90" y="235"/>
                  </a:lnTo>
                  <a:lnTo>
                    <a:pt x="90" y="237"/>
                  </a:lnTo>
                  <a:lnTo>
                    <a:pt x="90" y="239"/>
                  </a:lnTo>
                  <a:lnTo>
                    <a:pt x="92" y="241"/>
                  </a:lnTo>
                  <a:lnTo>
                    <a:pt x="93" y="243"/>
                  </a:lnTo>
                  <a:lnTo>
                    <a:pt x="98" y="244"/>
                  </a:lnTo>
                  <a:lnTo>
                    <a:pt x="98" y="283"/>
                  </a:lnTo>
                  <a:lnTo>
                    <a:pt x="98" y="283"/>
                  </a:lnTo>
                  <a:close/>
                  <a:moveTo>
                    <a:pt x="86" y="22"/>
                  </a:moveTo>
                  <a:lnTo>
                    <a:pt x="86" y="22"/>
                  </a:lnTo>
                  <a:lnTo>
                    <a:pt x="86" y="22"/>
                  </a:lnTo>
                  <a:lnTo>
                    <a:pt x="92" y="14"/>
                  </a:lnTo>
                  <a:lnTo>
                    <a:pt x="98" y="7"/>
                  </a:lnTo>
                  <a:lnTo>
                    <a:pt x="98" y="56"/>
                  </a:lnTo>
                  <a:lnTo>
                    <a:pt x="93" y="68"/>
                  </a:lnTo>
                  <a:lnTo>
                    <a:pt x="93" y="68"/>
                  </a:lnTo>
                  <a:lnTo>
                    <a:pt x="93" y="68"/>
                  </a:lnTo>
                  <a:lnTo>
                    <a:pt x="92" y="73"/>
                  </a:lnTo>
                  <a:lnTo>
                    <a:pt x="92" y="79"/>
                  </a:lnTo>
                  <a:lnTo>
                    <a:pt x="94" y="84"/>
                  </a:lnTo>
                  <a:lnTo>
                    <a:pt x="98" y="90"/>
                  </a:lnTo>
                  <a:lnTo>
                    <a:pt x="98" y="113"/>
                  </a:lnTo>
                  <a:lnTo>
                    <a:pt x="86" y="107"/>
                  </a:lnTo>
                  <a:lnTo>
                    <a:pt x="86" y="22"/>
                  </a:lnTo>
                  <a:lnTo>
                    <a:pt x="86" y="22"/>
                  </a:lnTo>
                  <a:close/>
                  <a:moveTo>
                    <a:pt x="98" y="147"/>
                  </a:moveTo>
                  <a:lnTo>
                    <a:pt x="98" y="161"/>
                  </a:lnTo>
                  <a:lnTo>
                    <a:pt x="86" y="156"/>
                  </a:lnTo>
                  <a:lnTo>
                    <a:pt x="86" y="141"/>
                  </a:lnTo>
                  <a:lnTo>
                    <a:pt x="98" y="147"/>
                  </a:lnTo>
                  <a:close/>
                  <a:moveTo>
                    <a:pt x="86" y="278"/>
                  </a:moveTo>
                  <a:lnTo>
                    <a:pt x="58" y="264"/>
                  </a:lnTo>
                  <a:lnTo>
                    <a:pt x="58" y="225"/>
                  </a:lnTo>
                  <a:lnTo>
                    <a:pt x="70" y="232"/>
                  </a:lnTo>
                  <a:lnTo>
                    <a:pt x="70" y="232"/>
                  </a:lnTo>
                  <a:lnTo>
                    <a:pt x="73" y="232"/>
                  </a:lnTo>
                  <a:lnTo>
                    <a:pt x="75" y="232"/>
                  </a:lnTo>
                  <a:lnTo>
                    <a:pt x="77" y="230"/>
                  </a:lnTo>
                  <a:lnTo>
                    <a:pt x="78" y="229"/>
                  </a:lnTo>
                  <a:lnTo>
                    <a:pt x="86" y="212"/>
                  </a:lnTo>
                  <a:lnTo>
                    <a:pt x="86" y="278"/>
                  </a:lnTo>
                  <a:lnTo>
                    <a:pt x="86" y="278"/>
                  </a:lnTo>
                  <a:close/>
                  <a:moveTo>
                    <a:pt x="58" y="83"/>
                  </a:moveTo>
                  <a:lnTo>
                    <a:pt x="86" y="22"/>
                  </a:lnTo>
                  <a:lnTo>
                    <a:pt x="86" y="107"/>
                  </a:lnTo>
                  <a:lnTo>
                    <a:pt x="82" y="106"/>
                  </a:lnTo>
                  <a:lnTo>
                    <a:pt x="82" y="106"/>
                  </a:lnTo>
                  <a:lnTo>
                    <a:pt x="81" y="105"/>
                  </a:lnTo>
                  <a:lnTo>
                    <a:pt x="78" y="105"/>
                  </a:lnTo>
                  <a:lnTo>
                    <a:pt x="77" y="106"/>
                  </a:lnTo>
                  <a:lnTo>
                    <a:pt x="75" y="109"/>
                  </a:lnTo>
                  <a:lnTo>
                    <a:pt x="67" y="126"/>
                  </a:lnTo>
                  <a:lnTo>
                    <a:pt x="67" y="126"/>
                  </a:lnTo>
                  <a:lnTo>
                    <a:pt x="67" y="126"/>
                  </a:lnTo>
                  <a:lnTo>
                    <a:pt x="66" y="128"/>
                  </a:lnTo>
                  <a:lnTo>
                    <a:pt x="67" y="130"/>
                  </a:lnTo>
                  <a:lnTo>
                    <a:pt x="67" y="132"/>
                  </a:lnTo>
                  <a:lnTo>
                    <a:pt x="70" y="133"/>
                  </a:lnTo>
                  <a:lnTo>
                    <a:pt x="86" y="141"/>
                  </a:lnTo>
                  <a:lnTo>
                    <a:pt x="86" y="156"/>
                  </a:lnTo>
                  <a:lnTo>
                    <a:pt x="65" y="145"/>
                  </a:lnTo>
                  <a:lnTo>
                    <a:pt x="65" y="145"/>
                  </a:lnTo>
                  <a:lnTo>
                    <a:pt x="61" y="145"/>
                  </a:lnTo>
                  <a:lnTo>
                    <a:pt x="58" y="147"/>
                  </a:lnTo>
                  <a:lnTo>
                    <a:pt x="58" y="83"/>
                  </a:lnTo>
                  <a:lnTo>
                    <a:pt x="58" y="83"/>
                  </a:lnTo>
                  <a:close/>
                  <a:moveTo>
                    <a:pt x="86" y="190"/>
                  </a:moveTo>
                  <a:lnTo>
                    <a:pt x="86" y="206"/>
                  </a:lnTo>
                  <a:lnTo>
                    <a:pt x="86" y="206"/>
                  </a:lnTo>
                  <a:lnTo>
                    <a:pt x="84" y="203"/>
                  </a:lnTo>
                  <a:lnTo>
                    <a:pt x="58" y="191"/>
                  </a:lnTo>
                  <a:lnTo>
                    <a:pt x="58" y="176"/>
                  </a:lnTo>
                  <a:lnTo>
                    <a:pt x="86" y="190"/>
                  </a:lnTo>
                  <a:close/>
                  <a:moveTo>
                    <a:pt x="58" y="264"/>
                  </a:moveTo>
                  <a:lnTo>
                    <a:pt x="21" y="247"/>
                  </a:lnTo>
                  <a:lnTo>
                    <a:pt x="21" y="247"/>
                  </a:lnTo>
                  <a:lnTo>
                    <a:pt x="14" y="243"/>
                  </a:lnTo>
                  <a:lnTo>
                    <a:pt x="9" y="239"/>
                  </a:lnTo>
                  <a:lnTo>
                    <a:pt x="5" y="233"/>
                  </a:lnTo>
                  <a:lnTo>
                    <a:pt x="2" y="226"/>
                  </a:lnTo>
                  <a:lnTo>
                    <a:pt x="1" y="220"/>
                  </a:lnTo>
                  <a:lnTo>
                    <a:pt x="0" y="213"/>
                  </a:lnTo>
                  <a:lnTo>
                    <a:pt x="1" y="206"/>
                  </a:lnTo>
                  <a:lnTo>
                    <a:pt x="4" y="199"/>
                  </a:lnTo>
                  <a:lnTo>
                    <a:pt x="58" y="83"/>
                  </a:lnTo>
                  <a:lnTo>
                    <a:pt x="58" y="147"/>
                  </a:lnTo>
                  <a:lnTo>
                    <a:pt x="58" y="147"/>
                  </a:lnTo>
                  <a:lnTo>
                    <a:pt x="56" y="148"/>
                  </a:lnTo>
                  <a:lnTo>
                    <a:pt x="48" y="165"/>
                  </a:lnTo>
                  <a:lnTo>
                    <a:pt x="48" y="165"/>
                  </a:lnTo>
                  <a:lnTo>
                    <a:pt x="48" y="165"/>
                  </a:lnTo>
                  <a:lnTo>
                    <a:pt x="48" y="168"/>
                  </a:lnTo>
                  <a:lnTo>
                    <a:pt x="48" y="170"/>
                  </a:lnTo>
                  <a:lnTo>
                    <a:pt x="50" y="172"/>
                  </a:lnTo>
                  <a:lnTo>
                    <a:pt x="51" y="174"/>
                  </a:lnTo>
                  <a:lnTo>
                    <a:pt x="58" y="176"/>
                  </a:lnTo>
                  <a:lnTo>
                    <a:pt x="58" y="191"/>
                  </a:lnTo>
                  <a:lnTo>
                    <a:pt x="46" y="186"/>
                  </a:lnTo>
                  <a:lnTo>
                    <a:pt x="46" y="186"/>
                  </a:lnTo>
                  <a:lnTo>
                    <a:pt x="43" y="184"/>
                  </a:lnTo>
                  <a:lnTo>
                    <a:pt x="42" y="186"/>
                  </a:lnTo>
                  <a:lnTo>
                    <a:pt x="39" y="187"/>
                  </a:lnTo>
                  <a:lnTo>
                    <a:pt x="38" y="188"/>
                  </a:lnTo>
                  <a:lnTo>
                    <a:pt x="29" y="206"/>
                  </a:lnTo>
                  <a:lnTo>
                    <a:pt x="29" y="206"/>
                  </a:lnTo>
                  <a:lnTo>
                    <a:pt x="29" y="206"/>
                  </a:lnTo>
                  <a:lnTo>
                    <a:pt x="29" y="207"/>
                  </a:lnTo>
                  <a:lnTo>
                    <a:pt x="29" y="210"/>
                  </a:lnTo>
                  <a:lnTo>
                    <a:pt x="31" y="212"/>
                  </a:lnTo>
                  <a:lnTo>
                    <a:pt x="32" y="213"/>
                  </a:lnTo>
                  <a:lnTo>
                    <a:pt x="58" y="225"/>
                  </a:lnTo>
                  <a:lnTo>
                    <a:pt x="58" y="26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46" name="组合 274"/>
            <p:cNvGrpSpPr/>
            <p:nvPr/>
          </p:nvGrpSpPr>
          <p:grpSpPr>
            <a:xfrm>
              <a:off x="1577088" y="2889867"/>
              <a:ext cx="456992" cy="480400"/>
              <a:chOff x="1704976" y="2255838"/>
              <a:chExt cx="619125" cy="650875"/>
            </a:xfrm>
            <a:grpFill/>
          </p:grpSpPr>
          <p:sp>
            <p:nvSpPr>
              <p:cNvPr id="60" name="Rectangle 155"/>
              <p:cNvSpPr>
                <a:spLocks noChangeArrowheads="1"/>
              </p:cNvSpPr>
              <p:nvPr/>
            </p:nvSpPr>
            <p:spPr bwMode="auto">
              <a:xfrm>
                <a:off x="1704976" y="2873375"/>
                <a:ext cx="6191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1" name="Rectangle 156"/>
              <p:cNvSpPr>
                <a:spLocks noChangeArrowheads="1"/>
              </p:cNvSpPr>
              <p:nvPr/>
            </p:nvSpPr>
            <p:spPr bwMode="auto">
              <a:xfrm>
                <a:off x="1730376" y="2811463"/>
                <a:ext cx="5683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2" name="Rectangle 157"/>
              <p:cNvSpPr>
                <a:spLocks noChangeArrowheads="1"/>
              </p:cNvSpPr>
              <p:nvPr/>
            </p:nvSpPr>
            <p:spPr bwMode="auto">
              <a:xfrm>
                <a:off x="1954213" y="2747963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3" name="Rectangle 158"/>
              <p:cNvSpPr>
                <a:spLocks noChangeArrowheads="1"/>
              </p:cNvSpPr>
              <p:nvPr/>
            </p:nvSpPr>
            <p:spPr bwMode="auto">
              <a:xfrm>
                <a:off x="1976438" y="2517775"/>
                <a:ext cx="77788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4" name="Rectangle 159"/>
              <p:cNvSpPr>
                <a:spLocks noChangeArrowheads="1"/>
              </p:cNvSpPr>
              <p:nvPr/>
            </p:nvSpPr>
            <p:spPr bwMode="auto">
              <a:xfrm>
                <a:off x="1954213" y="2505075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5" name="Rectangle 160"/>
              <p:cNvSpPr>
                <a:spLocks noChangeArrowheads="1"/>
              </p:cNvSpPr>
              <p:nvPr/>
            </p:nvSpPr>
            <p:spPr bwMode="auto">
              <a:xfrm>
                <a:off x="1774826" y="2747963"/>
                <a:ext cx="119063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6" name="Rectangle 161"/>
              <p:cNvSpPr>
                <a:spLocks noChangeArrowheads="1"/>
              </p:cNvSpPr>
              <p:nvPr/>
            </p:nvSpPr>
            <p:spPr bwMode="auto">
              <a:xfrm>
                <a:off x="1795463" y="2517775"/>
                <a:ext cx="77788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7" name="Rectangle 162"/>
              <p:cNvSpPr>
                <a:spLocks noChangeArrowheads="1"/>
              </p:cNvSpPr>
              <p:nvPr/>
            </p:nvSpPr>
            <p:spPr bwMode="auto">
              <a:xfrm>
                <a:off x="1774826" y="2505075"/>
                <a:ext cx="119063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8" name="Rectangle 163"/>
              <p:cNvSpPr>
                <a:spLocks noChangeArrowheads="1"/>
              </p:cNvSpPr>
              <p:nvPr/>
            </p:nvSpPr>
            <p:spPr bwMode="auto">
              <a:xfrm>
                <a:off x="2135188" y="2747963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9" name="Rectangle 164"/>
              <p:cNvSpPr>
                <a:spLocks noChangeArrowheads="1"/>
              </p:cNvSpPr>
              <p:nvPr/>
            </p:nvSpPr>
            <p:spPr bwMode="auto">
              <a:xfrm>
                <a:off x="2157413" y="2517775"/>
                <a:ext cx="76200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0" name="Rectangle 165"/>
              <p:cNvSpPr>
                <a:spLocks noChangeArrowheads="1"/>
              </p:cNvSpPr>
              <p:nvPr/>
            </p:nvSpPr>
            <p:spPr bwMode="auto">
              <a:xfrm>
                <a:off x="2135188" y="2505075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1" name="Rectangle 166"/>
              <p:cNvSpPr>
                <a:spLocks noChangeArrowheads="1"/>
              </p:cNvSpPr>
              <p:nvPr/>
            </p:nvSpPr>
            <p:spPr bwMode="auto">
              <a:xfrm>
                <a:off x="1730376" y="2435225"/>
                <a:ext cx="5683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2" name="Freeform 167"/>
              <p:cNvSpPr/>
              <p:nvPr/>
            </p:nvSpPr>
            <p:spPr bwMode="auto">
              <a:xfrm>
                <a:off x="1730376" y="2255838"/>
                <a:ext cx="568325" cy="179388"/>
              </a:xfrm>
              <a:custGeom>
                <a:avLst/>
                <a:gdLst>
                  <a:gd name="T0" fmla="*/ 179 w 358"/>
                  <a:gd name="T1" fmla="*/ 0 h 113"/>
                  <a:gd name="T2" fmla="*/ 0 w 358"/>
                  <a:gd name="T3" fmla="*/ 113 h 113"/>
                  <a:gd name="T4" fmla="*/ 358 w 358"/>
                  <a:gd name="T5" fmla="*/ 113 h 113"/>
                  <a:gd name="T6" fmla="*/ 179 w 358"/>
                  <a:gd name="T7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8" h="113">
                    <a:moveTo>
                      <a:pt x="179" y="0"/>
                    </a:moveTo>
                    <a:lnTo>
                      <a:pt x="0" y="113"/>
                    </a:lnTo>
                    <a:lnTo>
                      <a:pt x="358" y="113"/>
                    </a:lnTo>
                    <a:lnTo>
                      <a:pt x="179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7" name="Freeform 168"/>
            <p:cNvSpPr>
              <a:spLocks noEditPoints="1"/>
            </p:cNvSpPr>
            <p:nvPr/>
          </p:nvSpPr>
          <p:spPr bwMode="auto">
            <a:xfrm>
              <a:off x="2585986" y="3009382"/>
              <a:ext cx="582372" cy="380805"/>
            </a:xfrm>
            <a:custGeom>
              <a:avLst/>
              <a:gdLst>
                <a:gd name="T0" fmla="*/ 497 w 497"/>
                <a:gd name="T1" fmla="*/ 0 h 325"/>
                <a:gd name="T2" fmla="*/ 386 w 497"/>
                <a:gd name="T3" fmla="*/ 37 h 325"/>
                <a:gd name="T4" fmla="*/ 386 w 497"/>
                <a:gd name="T5" fmla="*/ 210 h 325"/>
                <a:gd name="T6" fmla="*/ 386 w 497"/>
                <a:gd name="T7" fmla="*/ 210 h 325"/>
                <a:gd name="T8" fmla="*/ 397 w 497"/>
                <a:gd name="T9" fmla="*/ 209 h 325"/>
                <a:gd name="T10" fmla="*/ 405 w 497"/>
                <a:gd name="T11" fmla="*/ 206 h 325"/>
                <a:gd name="T12" fmla="*/ 409 w 497"/>
                <a:gd name="T13" fmla="*/ 204 h 325"/>
                <a:gd name="T14" fmla="*/ 411 w 497"/>
                <a:gd name="T15" fmla="*/ 201 h 325"/>
                <a:gd name="T16" fmla="*/ 413 w 497"/>
                <a:gd name="T17" fmla="*/ 197 h 325"/>
                <a:gd name="T18" fmla="*/ 413 w 497"/>
                <a:gd name="T19" fmla="*/ 194 h 325"/>
                <a:gd name="T20" fmla="*/ 413 w 497"/>
                <a:gd name="T21" fmla="*/ 118 h 325"/>
                <a:gd name="T22" fmla="*/ 399 w 497"/>
                <a:gd name="T23" fmla="*/ 118 h 325"/>
                <a:gd name="T24" fmla="*/ 399 w 497"/>
                <a:gd name="T25" fmla="*/ 86 h 325"/>
                <a:gd name="T26" fmla="*/ 413 w 497"/>
                <a:gd name="T27" fmla="*/ 86 h 325"/>
                <a:gd name="T28" fmla="*/ 447 w 497"/>
                <a:gd name="T29" fmla="*/ 86 h 325"/>
                <a:gd name="T30" fmla="*/ 462 w 497"/>
                <a:gd name="T31" fmla="*/ 86 h 325"/>
                <a:gd name="T32" fmla="*/ 462 w 497"/>
                <a:gd name="T33" fmla="*/ 118 h 325"/>
                <a:gd name="T34" fmla="*/ 447 w 497"/>
                <a:gd name="T35" fmla="*/ 118 h 325"/>
                <a:gd name="T36" fmla="*/ 447 w 497"/>
                <a:gd name="T37" fmla="*/ 194 h 325"/>
                <a:gd name="T38" fmla="*/ 447 w 497"/>
                <a:gd name="T39" fmla="*/ 194 h 325"/>
                <a:gd name="T40" fmla="*/ 446 w 497"/>
                <a:gd name="T41" fmla="*/ 204 h 325"/>
                <a:gd name="T42" fmla="*/ 442 w 497"/>
                <a:gd name="T43" fmla="*/ 212 h 325"/>
                <a:gd name="T44" fmla="*/ 436 w 497"/>
                <a:gd name="T45" fmla="*/ 220 h 325"/>
                <a:gd name="T46" fmla="*/ 430 w 497"/>
                <a:gd name="T47" fmla="*/ 227 h 325"/>
                <a:gd name="T48" fmla="*/ 420 w 497"/>
                <a:gd name="T49" fmla="*/ 232 h 325"/>
                <a:gd name="T50" fmla="*/ 411 w 497"/>
                <a:gd name="T51" fmla="*/ 236 h 325"/>
                <a:gd name="T52" fmla="*/ 399 w 497"/>
                <a:gd name="T53" fmla="*/ 239 h 325"/>
                <a:gd name="T54" fmla="*/ 386 w 497"/>
                <a:gd name="T55" fmla="*/ 239 h 325"/>
                <a:gd name="T56" fmla="*/ 386 w 497"/>
                <a:gd name="T57" fmla="*/ 289 h 325"/>
                <a:gd name="T58" fmla="*/ 497 w 497"/>
                <a:gd name="T59" fmla="*/ 325 h 325"/>
                <a:gd name="T60" fmla="*/ 497 w 497"/>
                <a:gd name="T61" fmla="*/ 0 h 325"/>
                <a:gd name="T62" fmla="*/ 386 w 497"/>
                <a:gd name="T63" fmla="*/ 37 h 325"/>
                <a:gd name="T64" fmla="*/ 0 w 497"/>
                <a:gd name="T65" fmla="*/ 163 h 325"/>
                <a:gd name="T66" fmla="*/ 386 w 497"/>
                <a:gd name="T67" fmla="*/ 289 h 325"/>
                <a:gd name="T68" fmla="*/ 386 w 497"/>
                <a:gd name="T69" fmla="*/ 239 h 325"/>
                <a:gd name="T70" fmla="*/ 386 w 497"/>
                <a:gd name="T71" fmla="*/ 239 h 325"/>
                <a:gd name="T72" fmla="*/ 374 w 497"/>
                <a:gd name="T73" fmla="*/ 239 h 325"/>
                <a:gd name="T74" fmla="*/ 363 w 497"/>
                <a:gd name="T75" fmla="*/ 236 h 325"/>
                <a:gd name="T76" fmla="*/ 353 w 497"/>
                <a:gd name="T77" fmla="*/ 232 h 325"/>
                <a:gd name="T78" fmla="*/ 343 w 497"/>
                <a:gd name="T79" fmla="*/ 227 h 325"/>
                <a:gd name="T80" fmla="*/ 336 w 497"/>
                <a:gd name="T81" fmla="*/ 220 h 325"/>
                <a:gd name="T82" fmla="*/ 331 w 497"/>
                <a:gd name="T83" fmla="*/ 212 h 325"/>
                <a:gd name="T84" fmla="*/ 327 w 497"/>
                <a:gd name="T85" fmla="*/ 204 h 325"/>
                <a:gd name="T86" fmla="*/ 325 w 497"/>
                <a:gd name="T87" fmla="*/ 194 h 325"/>
                <a:gd name="T88" fmla="*/ 325 w 497"/>
                <a:gd name="T89" fmla="*/ 118 h 325"/>
                <a:gd name="T90" fmla="*/ 311 w 497"/>
                <a:gd name="T91" fmla="*/ 118 h 325"/>
                <a:gd name="T92" fmla="*/ 311 w 497"/>
                <a:gd name="T93" fmla="*/ 86 h 325"/>
                <a:gd name="T94" fmla="*/ 325 w 497"/>
                <a:gd name="T95" fmla="*/ 86 h 325"/>
                <a:gd name="T96" fmla="*/ 359 w 497"/>
                <a:gd name="T97" fmla="*/ 86 h 325"/>
                <a:gd name="T98" fmla="*/ 376 w 497"/>
                <a:gd name="T99" fmla="*/ 86 h 325"/>
                <a:gd name="T100" fmla="*/ 376 w 497"/>
                <a:gd name="T101" fmla="*/ 118 h 325"/>
                <a:gd name="T102" fmla="*/ 359 w 497"/>
                <a:gd name="T103" fmla="*/ 118 h 325"/>
                <a:gd name="T104" fmla="*/ 359 w 497"/>
                <a:gd name="T105" fmla="*/ 194 h 325"/>
                <a:gd name="T106" fmla="*/ 359 w 497"/>
                <a:gd name="T107" fmla="*/ 194 h 325"/>
                <a:gd name="T108" fmla="*/ 361 w 497"/>
                <a:gd name="T109" fmla="*/ 197 h 325"/>
                <a:gd name="T110" fmla="*/ 362 w 497"/>
                <a:gd name="T111" fmla="*/ 201 h 325"/>
                <a:gd name="T112" fmla="*/ 365 w 497"/>
                <a:gd name="T113" fmla="*/ 204 h 325"/>
                <a:gd name="T114" fmla="*/ 367 w 497"/>
                <a:gd name="T115" fmla="*/ 206 h 325"/>
                <a:gd name="T116" fmla="*/ 376 w 497"/>
                <a:gd name="T117" fmla="*/ 209 h 325"/>
                <a:gd name="T118" fmla="*/ 386 w 497"/>
                <a:gd name="T119" fmla="*/ 210 h 325"/>
                <a:gd name="T120" fmla="*/ 386 w 497"/>
                <a:gd name="T121" fmla="*/ 37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325">
                  <a:moveTo>
                    <a:pt x="497" y="0"/>
                  </a:moveTo>
                  <a:lnTo>
                    <a:pt x="386" y="37"/>
                  </a:lnTo>
                  <a:lnTo>
                    <a:pt x="386" y="210"/>
                  </a:lnTo>
                  <a:lnTo>
                    <a:pt x="386" y="210"/>
                  </a:lnTo>
                  <a:lnTo>
                    <a:pt x="397" y="209"/>
                  </a:lnTo>
                  <a:lnTo>
                    <a:pt x="405" y="206"/>
                  </a:lnTo>
                  <a:lnTo>
                    <a:pt x="409" y="204"/>
                  </a:lnTo>
                  <a:lnTo>
                    <a:pt x="411" y="201"/>
                  </a:lnTo>
                  <a:lnTo>
                    <a:pt x="413" y="197"/>
                  </a:lnTo>
                  <a:lnTo>
                    <a:pt x="413" y="194"/>
                  </a:lnTo>
                  <a:lnTo>
                    <a:pt x="413" y="118"/>
                  </a:lnTo>
                  <a:lnTo>
                    <a:pt x="399" y="118"/>
                  </a:lnTo>
                  <a:lnTo>
                    <a:pt x="399" y="86"/>
                  </a:lnTo>
                  <a:lnTo>
                    <a:pt x="413" y="86"/>
                  </a:lnTo>
                  <a:lnTo>
                    <a:pt x="447" y="86"/>
                  </a:lnTo>
                  <a:lnTo>
                    <a:pt x="462" y="86"/>
                  </a:lnTo>
                  <a:lnTo>
                    <a:pt x="462" y="118"/>
                  </a:lnTo>
                  <a:lnTo>
                    <a:pt x="447" y="118"/>
                  </a:lnTo>
                  <a:lnTo>
                    <a:pt x="447" y="194"/>
                  </a:lnTo>
                  <a:lnTo>
                    <a:pt x="447" y="194"/>
                  </a:lnTo>
                  <a:lnTo>
                    <a:pt x="446" y="204"/>
                  </a:lnTo>
                  <a:lnTo>
                    <a:pt x="442" y="212"/>
                  </a:lnTo>
                  <a:lnTo>
                    <a:pt x="436" y="220"/>
                  </a:lnTo>
                  <a:lnTo>
                    <a:pt x="430" y="227"/>
                  </a:lnTo>
                  <a:lnTo>
                    <a:pt x="420" y="232"/>
                  </a:lnTo>
                  <a:lnTo>
                    <a:pt x="411" y="236"/>
                  </a:lnTo>
                  <a:lnTo>
                    <a:pt x="399" y="239"/>
                  </a:lnTo>
                  <a:lnTo>
                    <a:pt x="386" y="239"/>
                  </a:lnTo>
                  <a:lnTo>
                    <a:pt x="386" y="289"/>
                  </a:lnTo>
                  <a:lnTo>
                    <a:pt x="497" y="325"/>
                  </a:lnTo>
                  <a:lnTo>
                    <a:pt x="497" y="0"/>
                  </a:lnTo>
                  <a:close/>
                  <a:moveTo>
                    <a:pt x="386" y="37"/>
                  </a:moveTo>
                  <a:lnTo>
                    <a:pt x="0" y="163"/>
                  </a:lnTo>
                  <a:lnTo>
                    <a:pt x="386" y="289"/>
                  </a:lnTo>
                  <a:lnTo>
                    <a:pt x="386" y="239"/>
                  </a:lnTo>
                  <a:lnTo>
                    <a:pt x="386" y="239"/>
                  </a:lnTo>
                  <a:lnTo>
                    <a:pt x="374" y="239"/>
                  </a:lnTo>
                  <a:lnTo>
                    <a:pt x="363" y="236"/>
                  </a:lnTo>
                  <a:lnTo>
                    <a:pt x="353" y="232"/>
                  </a:lnTo>
                  <a:lnTo>
                    <a:pt x="343" y="227"/>
                  </a:lnTo>
                  <a:lnTo>
                    <a:pt x="336" y="220"/>
                  </a:lnTo>
                  <a:lnTo>
                    <a:pt x="331" y="212"/>
                  </a:lnTo>
                  <a:lnTo>
                    <a:pt x="327" y="204"/>
                  </a:lnTo>
                  <a:lnTo>
                    <a:pt x="325" y="194"/>
                  </a:lnTo>
                  <a:lnTo>
                    <a:pt x="325" y="118"/>
                  </a:lnTo>
                  <a:lnTo>
                    <a:pt x="311" y="118"/>
                  </a:lnTo>
                  <a:lnTo>
                    <a:pt x="311" y="86"/>
                  </a:lnTo>
                  <a:lnTo>
                    <a:pt x="325" y="86"/>
                  </a:lnTo>
                  <a:lnTo>
                    <a:pt x="359" y="86"/>
                  </a:lnTo>
                  <a:lnTo>
                    <a:pt x="376" y="86"/>
                  </a:lnTo>
                  <a:lnTo>
                    <a:pt x="376" y="118"/>
                  </a:lnTo>
                  <a:lnTo>
                    <a:pt x="359" y="118"/>
                  </a:lnTo>
                  <a:lnTo>
                    <a:pt x="359" y="194"/>
                  </a:lnTo>
                  <a:lnTo>
                    <a:pt x="359" y="194"/>
                  </a:lnTo>
                  <a:lnTo>
                    <a:pt x="361" y="197"/>
                  </a:lnTo>
                  <a:lnTo>
                    <a:pt x="362" y="201"/>
                  </a:lnTo>
                  <a:lnTo>
                    <a:pt x="365" y="204"/>
                  </a:lnTo>
                  <a:lnTo>
                    <a:pt x="367" y="206"/>
                  </a:lnTo>
                  <a:lnTo>
                    <a:pt x="376" y="209"/>
                  </a:lnTo>
                  <a:lnTo>
                    <a:pt x="386" y="210"/>
                  </a:lnTo>
                  <a:lnTo>
                    <a:pt x="386" y="3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8" name="Freeform 169"/>
            <p:cNvSpPr>
              <a:spLocks noEditPoints="1"/>
            </p:cNvSpPr>
            <p:nvPr/>
          </p:nvSpPr>
          <p:spPr bwMode="auto">
            <a:xfrm>
              <a:off x="1746997" y="3428853"/>
              <a:ext cx="137097" cy="236685"/>
            </a:xfrm>
            <a:custGeom>
              <a:avLst/>
              <a:gdLst>
                <a:gd name="T0" fmla="*/ 71 w 117"/>
                <a:gd name="T1" fmla="*/ 170 h 202"/>
                <a:gd name="T2" fmla="*/ 80 w 117"/>
                <a:gd name="T3" fmla="*/ 173 h 202"/>
                <a:gd name="T4" fmla="*/ 85 w 117"/>
                <a:gd name="T5" fmla="*/ 181 h 202"/>
                <a:gd name="T6" fmla="*/ 85 w 117"/>
                <a:gd name="T7" fmla="*/ 188 h 202"/>
                <a:gd name="T8" fmla="*/ 80 w 117"/>
                <a:gd name="T9" fmla="*/ 199 h 202"/>
                <a:gd name="T10" fmla="*/ 75 w 117"/>
                <a:gd name="T11" fmla="*/ 202 h 202"/>
                <a:gd name="T12" fmla="*/ 71 w 117"/>
                <a:gd name="T13" fmla="*/ 170 h 202"/>
                <a:gd name="T14" fmla="*/ 71 w 117"/>
                <a:gd name="T15" fmla="*/ 157 h 202"/>
                <a:gd name="T16" fmla="*/ 71 w 117"/>
                <a:gd name="T17" fmla="*/ 68 h 202"/>
                <a:gd name="T18" fmla="*/ 80 w 117"/>
                <a:gd name="T19" fmla="*/ 77 h 202"/>
                <a:gd name="T20" fmla="*/ 85 w 117"/>
                <a:gd name="T21" fmla="*/ 91 h 202"/>
                <a:gd name="T22" fmla="*/ 92 w 117"/>
                <a:gd name="T23" fmla="*/ 116 h 202"/>
                <a:gd name="T24" fmla="*/ 94 w 117"/>
                <a:gd name="T25" fmla="*/ 120 h 202"/>
                <a:gd name="T26" fmla="*/ 100 w 117"/>
                <a:gd name="T27" fmla="*/ 126 h 202"/>
                <a:gd name="T28" fmla="*/ 110 w 117"/>
                <a:gd name="T29" fmla="*/ 127 h 202"/>
                <a:gd name="T30" fmla="*/ 117 w 117"/>
                <a:gd name="T31" fmla="*/ 145 h 202"/>
                <a:gd name="T32" fmla="*/ 66 w 117"/>
                <a:gd name="T33" fmla="*/ 170 h 202"/>
                <a:gd name="T34" fmla="*/ 71 w 117"/>
                <a:gd name="T35" fmla="*/ 170 h 202"/>
                <a:gd name="T36" fmla="*/ 71 w 117"/>
                <a:gd name="T37" fmla="*/ 202 h 202"/>
                <a:gd name="T38" fmla="*/ 61 w 117"/>
                <a:gd name="T39" fmla="*/ 199 h 202"/>
                <a:gd name="T40" fmla="*/ 56 w 117"/>
                <a:gd name="T41" fmla="*/ 189 h 202"/>
                <a:gd name="T42" fmla="*/ 56 w 117"/>
                <a:gd name="T43" fmla="*/ 184 h 202"/>
                <a:gd name="T44" fmla="*/ 61 w 117"/>
                <a:gd name="T45" fmla="*/ 173 h 202"/>
                <a:gd name="T46" fmla="*/ 66 w 117"/>
                <a:gd name="T47" fmla="*/ 170 h 202"/>
                <a:gd name="T48" fmla="*/ 71 w 117"/>
                <a:gd name="T49" fmla="*/ 68 h 202"/>
                <a:gd name="T50" fmla="*/ 60 w 117"/>
                <a:gd name="T51" fmla="*/ 62 h 202"/>
                <a:gd name="T52" fmla="*/ 47 w 117"/>
                <a:gd name="T53" fmla="*/ 61 h 202"/>
                <a:gd name="T54" fmla="*/ 34 w 117"/>
                <a:gd name="T55" fmla="*/ 8 h 202"/>
                <a:gd name="T56" fmla="*/ 29 w 117"/>
                <a:gd name="T57" fmla="*/ 1 h 202"/>
                <a:gd name="T58" fmla="*/ 19 w 117"/>
                <a:gd name="T59" fmla="*/ 0 h 202"/>
                <a:gd name="T60" fmla="*/ 15 w 117"/>
                <a:gd name="T61" fmla="*/ 1 h 202"/>
                <a:gd name="T62" fmla="*/ 10 w 117"/>
                <a:gd name="T63" fmla="*/ 9 h 202"/>
                <a:gd name="T64" fmla="*/ 24 w 117"/>
                <a:gd name="T65" fmla="*/ 66 h 202"/>
                <a:gd name="T66" fmla="*/ 19 w 117"/>
                <a:gd name="T67" fmla="*/ 70 h 202"/>
                <a:gd name="T68" fmla="*/ 11 w 117"/>
                <a:gd name="T69" fmla="*/ 78 h 202"/>
                <a:gd name="T70" fmla="*/ 6 w 117"/>
                <a:gd name="T71" fmla="*/ 91 h 202"/>
                <a:gd name="T72" fmla="*/ 4 w 117"/>
                <a:gd name="T73" fmla="*/ 104 h 202"/>
                <a:gd name="T74" fmla="*/ 6 w 117"/>
                <a:gd name="T75" fmla="*/ 111 h 202"/>
                <a:gd name="T76" fmla="*/ 12 w 117"/>
                <a:gd name="T77" fmla="*/ 138 h 202"/>
                <a:gd name="T78" fmla="*/ 12 w 117"/>
                <a:gd name="T79" fmla="*/ 142 h 202"/>
                <a:gd name="T80" fmla="*/ 10 w 117"/>
                <a:gd name="T81" fmla="*/ 149 h 202"/>
                <a:gd name="T82" fmla="*/ 3 w 117"/>
                <a:gd name="T83" fmla="*/ 156 h 202"/>
                <a:gd name="T84" fmla="*/ 6 w 117"/>
                <a:gd name="T85" fmla="*/ 175 h 202"/>
                <a:gd name="T86" fmla="*/ 71 w 117"/>
                <a:gd name="T87" fmla="*/ 6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7" h="201">
                  <a:moveTo>
                    <a:pt x="71" y="170"/>
                  </a:moveTo>
                  <a:lnTo>
                    <a:pt x="71" y="170"/>
                  </a:lnTo>
                  <a:lnTo>
                    <a:pt x="76" y="170"/>
                  </a:lnTo>
                  <a:lnTo>
                    <a:pt x="80" y="173"/>
                  </a:lnTo>
                  <a:lnTo>
                    <a:pt x="84" y="177"/>
                  </a:lnTo>
                  <a:lnTo>
                    <a:pt x="85" y="181"/>
                  </a:lnTo>
                  <a:lnTo>
                    <a:pt x="85" y="181"/>
                  </a:lnTo>
                  <a:lnTo>
                    <a:pt x="85" y="188"/>
                  </a:lnTo>
                  <a:lnTo>
                    <a:pt x="84" y="193"/>
                  </a:lnTo>
                  <a:lnTo>
                    <a:pt x="80" y="199"/>
                  </a:lnTo>
                  <a:lnTo>
                    <a:pt x="75" y="202"/>
                  </a:lnTo>
                  <a:lnTo>
                    <a:pt x="75" y="202"/>
                  </a:lnTo>
                  <a:lnTo>
                    <a:pt x="71" y="202"/>
                  </a:lnTo>
                  <a:lnTo>
                    <a:pt x="71" y="170"/>
                  </a:lnTo>
                  <a:lnTo>
                    <a:pt x="71" y="170"/>
                  </a:lnTo>
                  <a:close/>
                  <a:moveTo>
                    <a:pt x="71" y="157"/>
                  </a:moveTo>
                  <a:lnTo>
                    <a:pt x="71" y="68"/>
                  </a:lnTo>
                  <a:lnTo>
                    <a:pt x="71" y="68"/>
                  </a:lnTo>
                  <a:lnTo>
                    <a:pt x="76" y="72"/>
                  </a:lnTo>
                  <a:lnTo>
                    <a:pt x="80" y="77"/>
                  </a:lnTo>
                  <a:lnTo>
                    <a:pt x="83" y="84"/>
                  </a:lnTo>
                  <a:lnTo>
                    <a:pt x="85" y="91"/>
                  </a:lnTo>
                  <a:lnTo>
                    <a:pt x="85" y="91"/>
                  </a:lnTo>
                  <a:lnTo>
                    <a:pt x="92" y="116"/>
                  </a:lnTo>
                  <a:lnTo>
                    <a:pt x="92" y="116"/>
                  </a:lnTo>
                  <a:lnTo>
                    <a:pt x="94" y="120"/>
                  </a:lnTo>
                  <a:lnTo>
                    <a:pt x="96" y="123"/>
                  </a:lnTo>
                  <a:lnTo>
                    <a:pt x="100" y="126"/>
                  </a:lnTo>
                  <a:lnTo>
                    <a:pt x="103" y="127"/>
                  </a:lnTo>
                  <a:lnTo>
                    <a:pt x="110" y="127"/>
                  </a:lnTo>
                  <a:lnTo>
                    <a:pt x="112" y="127"/>
                  </a:lnTo>
                  <a:lnTo>
                    <a:pt x="117" y="145"/>
                  </a:lnTo>
                  <a:lnTo>
                    <a:pt x="71" y="157"/>
                  </a:lnTo>
                  <a:close/>
                  <a:moveTo>
                    <a:pt x="66" y="170"/>
                  </a:moveTo>
                  <a:lnTo>
                    <a:pt x="66" y="170"/>
                  </a:lnTo>
                  <a:lnTo>
                    <a:pt x="71" y="170"/>
                  </a:lnTo>
                  <a:lnTo>
                    <a:pt x="71" y="202"/>
                  </a:lnTo>
                  <a:lnTo>
                    <a:pt x="71" y="202"/>
                  </a:lnTo>
                  <a:lnTo>
                    <a:pt x="65" y="200"/>
                  </a:lnTo>
                  <a:lnTo>
                    <a:pt x="61" y="199"/>
                  </a:lnTo>
                  <a:lnTo>
                    <a:pt x="57" y="195"/>
                  </a:lnTo>
                  <a:lnTo>
                    <a:pt x="56" y="189"/>
                  </a:lnTo>
                  <a:lnTo>
                    <a:pt x="56" y="189"/>
                  </a:lnTo>
                  <a:lnTo>
                    <a:pt x="56" y="184"/>
                  </a:lnTo>
                  <a:lnTo>
                    <a:pt x="57" y="179"/>
                  </a:lnTo>
                  <a:lnTo>
                    <a:pt x="61" y="173"/>
                  </a:lnTo>
                  <a:lnTo>
                    <a:pt x="66" y="170"/>
                  </a:lnTo>
                  <a:lnTo>
                    <a:pt x="66" y="170"/>
                  </a:lnTo>
                  <a:close/>
                  <a:moveTo>
                    <a:pt x="71" y="68"/>
                  </a:moveTo>
                  <a:lnTo>
                    <a:pt x="71" y="68"/>
                  </a:lnTo>
                  <a:lnTo>
                    <a:pt x="65" y="65"/>
                  </a:lnTo>
                  <a:lnTo>
                    <a:pt x="60" y="62"/>
                  </a:lnTo>
                  <a:lnTo>
                    <a:pt x="54" y="61"/>
                  </a:lnTo>
                  <a:lnTo>
                    <a:pt x="47" y="61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1" y="4"/>
                  </a:lnTo>
                  <a:lnTo>
                    <a:pt x="29" y="1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5" y="1"/>
                  </a:lnTo>
                  <a:lnTo>
                    <a:pt x="12" y="5"/>
                  </a:lnTo>
                  <a:lnTo>
                    <a:pt x="10" y="9"/>
                  </a:lnTo>
                  <a:lnTo>
                    <a:pt x="11" y="15"/>
                  </a:lnTo>
                  <a:lnTo>
                    <a:pt x="24" y="66"/>
                  </a:lnTo>
                  <a:lnTo>
                    <a:pt x="24" y="66"/>
                  </a:lnTo>
                  <a:lnTo>
                    <a:pt x="19" y="70"/>
                  </a:lnTo>
                  <a:lnTo>
                    <a:pt x="15" y="74"/>
                  </a:lnTo>
                  <a:lnTo>
                    <a:pt x="11" y="78"/>
                  </a:lnTo>
                  <a:lnTo>
                    <a:pt x="7" y="84"/>
                  </a:lnTo>
                  <a:lnTo>
                    <a:pt x="6" y="91"/>
                  </a:lnTo>
                  <a:lnTo>
                    <a:pt x="4" y="96"/>
                  </a:lnTo>
                  <a:lnTo>
                    <a:pt x="4" y="104"/>
                  </a:lnTo>
                  <a:lnTo>
                    <a:pt x="6" y="111"/>
                  </a:lnTo>
                  <a:lnTo>
                    <a:pt x="6" y="111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42"/>
                  </a:lnTo>
                  <a:lnTo>
                    <a:pt x="12" y="146"/>
                  </a:lnTo>
                  <a:lnTo>
                    <a:pt x="10" y="149"/>
                  </a:lnTo>
                  <a:lnTo>
                    <a:pt x="8" y="152"/>
                  </a:lnTo>
                  <a:lnTo>
                    <a:pt x="3" y="156"/>
                  </a:lnTo>
                  <a:lnTo>
                    <a:pt x="0" y="157"/>
                  </a:lnTo>
                  <a:lnTo>
                    <a:pt x="6" y="175"/>
                  </a:lnTo>
                  <a:lnTo>
                    <a:pt x="71" y="157"/>
                  </a:lnTo>
                  <a:lnTo>
                    <a:pt x="71" y="68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9" name="Freeform 170"/>
            <p:cNvSpPr>
              <a:spLocks noEditPoints="1"/>
            </p:cNvSpPr>
            <p:nvPr/>
          </p:nvSpPr>
          <p:spPr bwMode="auto">
            <a:xfrm>
              <a:off x="2805108" y="2609828"/>
              <a:ext cx="273024" cy="336281"/>
            </a:xfrm>
            <a:custGeom>
              <a:avLst/>
              <a:gdLst>
                <a:gd name="T0" fmla="*/ 164 w 233"/>
                <a:gd name="T1" fmla="*/ 0 h 287"/>
                <a:gd name="T2" fmla="*/ 233 w 233"/>
                <a:gd name="T3" fmla="*/ 248 h 287"/>
                <a:gd name="T4" fmla="*/ 216 w 233"/>
                <a:gd name="T5" fmla="*/ 280 h 287"/>
                <a:gd name="T6" fmla="*/ 164 w 233"/>
                <a:gd name="T7" fmla="*/ 226 h 287"/>
                <a:gd name="T8" fmla="*/ 179 w 233"/>
                <a:gd name="T9" fmla="*/ 218 h 287"/>
                <a:gd name="T10" fmla="*/ 194 w 233"/>
                <a:gd name="T11" fmla="*/ 191 h 287"/>
                <a:gd name="T12" fmla="*/ 194 w 233"/>
                <a:gd name="T13" fmla="*/ 157 h 287"/>
                <a:gd name="T14" fmla="*/ 178 w 233"/>
                <a:gd name="T15" fmla="*/ 148 h 287"/>
                <a:gd name="T16" fmla="*/ 164 w 233"/>
                <a:gd name="T17" fmla="*/ 118 h 287"/>
                <a:gd name="T18" fmla="*/ 167 w 233"/>
                <a:gd name="T19" fmla="*/ 210 h 287"/>
                <a:gd name="T20" fmla="*/ 180 w 233"/>
                <a:gd name="T21" fmla="*/ 175 h 287"/>
                <a:gd name="T22" fmla="*/ 175 w 233"/>
                <a:gd name="T23" fmla="*/ 160 h 287"/>
                <a:gd name="T24" fmla="*/ 164 w 233"/>
                <a:gd name="T25" fmla="*/ 160 h 287"/>
                <a:gd name="T26" fmla="*/ 133 w 233"/>
                <a:gd name="T27" fmla="*/ 14 h 287"/>
                <a:gd name="T28" fmla="*/ 164 w 233"/>
                <a:gd name="T29" fmla="*/ 118 h 287"/>
                <a:gd name="T30" fmla="*/ 136 w 233"/>
                <a:gd name="T31" fmla="*/ 111 h 287"/>
                <a:gd name="T32" fmla="*/ 133 w 233"/>
                <a:gd name="T33" fmla="*/ 287 h 287"/>
                <a:gd name="T34" fmla="*/ 140 w 233"/>
                <a:gd name="T35" fmla="*/ 224 h 287"/>
                <a:gd name="T36" fmla="*/ 164 w 233"/>
                <a:gd name="T37" fmla="*/ 287 h 287"/>
                <a:gd name="T38" fmla="*/ 153 w 233"/>
                <a:gd name="T39" fmla="*/ 201 h 287"/>
                <a:gd name="T40" fmla="*/ 156 w 233"/>
                <a:gd name="T41" fmla="*/ 210 h 287"/>
                <a:gd name="T42" fmla="*/ 164 w 233"/>
                <a:gd name="T43" fmla="*/ 160 h 287"/>
                <a:gd name="T44" fmla="*/ 96 w 233"/>
                <a:gd name="T45" fmla="*/ 0 h 287"/>
                <a:gd name="T46" fmla="*/ 133 w 233"/>
                <a:gd name="T47" fmla="*/ 110 h 287"/>
                <a:gd name="T48" fmla="*/ 103 w 233"/>
                <a:gd name="T49" fmla="*/ 115 h 287"/>
                <a:gd name="T50" fmla="*/ 96 w 233"/>
                <a:gd name="T51" fmla="*/ 287 h 287"/>
                <a:gd name="T52" fmla="*/ 132 w 233"/>
                <a:gd name="T53" fmla="*/ 198 h 287"/>
                <a:gd name="T54" fmla="*/ 133 w 233"/>
                <a:gd name="T55" fmla="*/ 218 h 287"/>
                <a:gd name="T56" fmla="*/ 101 w 233"/>
                <a:gd name="T57" fmla="*/ 169 h 287"/>
                <a:gd name="T58" fmla="*/ 96 w 233"/>
                <a:gd name="T59" fmla="*/ 160 h 287"/>
                <a:gd name="T60" fmla="*/ 96 w 233"/>
                <a:gd name="T61" fmla="*/ 133 h 287"/>
                <a:gd name="T62" fmla="*/ 82 w 233"/>
                <a:gd name="T63" fmla="*/ 14 h 287"/>
                <a:gd name="T64" fmla="*/ 96 w 233"/>
                <a:gd name="T65" fmla="*/ 121 h 287"/>
                <a:gd name="T66" fmla="*/ 82 w 233"/>
                <a:gd name="T67" fmla="*/ 50 h 287"/>
                <a:gd name="T68" fmla="*/ 82 w 233"/>
                <a:gd name="T69" fmla="*/ 164 h 287"/>
                <a:gd name="T70" fmla="*/ 96 w 233"/>
                <a:gd name="T71" fmla="*/ 226 h 287"/>
                <a:gd name="T72" fmla="*/ 90 w 233"/>
                <a:gd name="T73" fmla="*/ 144 h 287"/>
                <a:gd name="T74" fmla="*/ 40 w 233"/>
                <a:gd name="T75" fmla="*/ 0 h 287"/>
                <a:gd name="T76" fmla="*/ 27 w 233"/>
                <a:gd name="T77" fmla="*/ 15 h 287"/>
                <a:gd name="T78" fmla="*/ 17 w 233"/>
                <a:gd name="T79" fmla="*/ 31 h 287"/>
                <a:gd name="T80" fmla="*/ 82 w 233"/>
                <a:gd name="T81" fmla="*/ 50 h 287"/>
                <a:gd name="T82" fmla="*/ 61 w 233"/>
                <a:gd name="T83" fmla="*/ 155 h 287"/>
                <a:gd name="T84" fmla="*/ 38 w 233"/>
                <a:gd name="T85" fmla="*/ 160 h 287"/>
                <a:gd name="T86" fmla="*/ 29 w 233"/>
                <a:gd name="T87" fmla="*/ 174 h 287"/>
                <a:gd name="T88" fmla="*/ 40 w 233"/>
                <a:gd name="T89" fmla="*/ 183 h 287"/>
                <a:gd name="T90" fmla="*/ 46 w 233"/>
                <a:gd name="T91" fmla="*/ 179 h 287"/>
                <a:gd name="T92" fmla="*/ 45 w 233"/>
                <a:gd name="T93" fmla="*/ 172 h 287"/>
                <a:gd name="T94" fmla="*/ 57 w 233"/>
                <a:gd name="T95" fmla="*/ 164 h 287"/>
                <a:gd name="T96" fmla="*/ 48 w 233"/>
                <a:gd name="T97" fmla="*/ 195 h 287"/>
                <a:gd name="T98" fmla="*/ 41 w 233"/>
                <a:gd name="T99" fmla="*/ 233 h 287"/>
                <a:gd name="T100" fmla="*/ 53 w 233"/>
                <a:gd name="T101" fmla="*/ 244 h 287"/>
                <a:gd name="T102" fmla="*/ 60 w 233"/>
                <a:gd name="T103" fmla="*/ 236 h 287"/>
                <a:gd name="T104" fmla="*/ 73 w 233"/>
                <a:gd name="T105" fmla="*/ 179 h 287"/>
                <a:gd name="T106" fmla="*/ 40 w 233"/>
                <a:gd name="T107" fmla="*/ 287 h 287"/>
                <a:gd name="T108" fmla="*/ 13 w 233"/>
                <a:gd name="T109" fmla="*/ 275 h 287"/>
                <a:gd name="T110" fmla="*/ 0 w 233"/>
                <a:gd name="T111" fmla="*/ 39 h 287"/>
                <a:gd name="T112" fmla="*/ 13 w 233"/>
                <a:gd name="T113" fmla="*/ 12 h 287"/>
                <a:gd name="T114" fmla="*/ 40 w 233"/>
                <a:gd name="T115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33" h="287">
                  <a:moveTo>
                    <a:pt x="164" y="0"/>
                  </a:moveTo>
                  <a:lnTo>
                    <a:pt x="233" y="0"/>
                  </a:lnTo>
                  <a:lnTo>
                    <a:pt x="233" y="14"/>
                  </a:lnTo>
                  <a:lnTo>
                    <a:pt x="164" y="14"/>
                  </a:lnTo>
                  <a:lnTo>
                    <a:pt x="164" y="0"/>
                  </a:lnTo>
                  <a:lnTo>
                    <a:pt x="164" y="0"/>
                  </a:lnTo>
                  <a:close/>
                  <a:moveTo>
                    <a:pt x="164" y="50"/>
                  </a:moveTo>
                  <a:lnTo>
                    <a:pt x="233" y="50"/>
                  </a:lnTo>
                  <a:lnTo>
                    <a:pt x="233" y="248"/>
                  </a:lnTo>
                  <a:lnTo>
                    <a:pt x="233" y="248"/>
                  </a:lnTo>
                  <a:lnTo>
                    <a:pt x="232" y="256"/>
                  </a:lnTo>
                  <a:lnTo>
                    <a:pt x="229" y="263"/>
                  </a:lnTo>
                  <a:lnTo>
                    <a:pt x="226" y="270"/>
                  </a:lnTo>
                  <a:lnTo>
                    <a:pt x="221" y="275"/>
                  </a:lnTo>
                  <a:lnTo>
                    <a:pt x="216" y="280"/>
                  </a:lnTo>
                  <a:lnTo>
                    <a:pt x="209" y="285"/>
                  </a:lnTo>
                  <a:lnTo>
                    <a:pt x="202" y="286"/>
                  </a:lnTo>
                  <a:lnTo>
                    <a:pt x="194" y="287"/>
                  </a:lnTo>
                  <a:lnTo>
                    <a:pt x="164" y="287"/>
                  </a:lnTo>
                  <a:lnTo>
                    <a:pt x="164" y="226"/>
                  </a:lnTo>
                  <a:lnTo>
                    <a:pt x="164" y="226"/>
                  </a:lnTo>
                  <a:lnTo>
                    <a:pt x="168" y="225"/>
                  </a:lnTo>
                  <a:lnTo>
                    <a:pt x="168" y="225"/>
                  </a:lnTo>
                  <a:lnTo>
                    <a:pt x="174" y="222"/>
                  </a:lnTo>
                  <a:lnTo>
                    <a:pt x="179" y="218"/>
                  </a:lnTo>
                  <a:lnTo>
                    <a:pt x="183" y="213"/>
                  </a:lnTo>
                  <a:lnTo>
                    <a:pt x="187" y="207"/>
                  </a:lnTo>
                  <a:lnTo>
                    <a:pt x="187" y="207"/>
                  </a:lnTo>
                  <a:lnTo>
                    <a:pt x="191" y="199"/>
                  </a:lnTo>
                  <a:lnTo>
                    <a:pt x="194" y="191"/>
                  </a:lnTo>
                  <a:lnTo>
                    <a:pt x="195" y="183"/>
                  </a:lnTo>
                  <a:lnTo>
                    <a:pt x="195" y="175"/>
                  </a:lnTo>
                  <a:lnTo>
                    <a:pt x="195" y="175"/>
                  </a:lnTo>
                  <a:lnTo>
                    <a:pt x="195" y="163"/>
                  </a:lnTo>
                  <a:lnTo>
                    <a:pt x="194" y="157"/>
                  </a:lnTo>
                  <a:lnTo>
                    <a:pt x="191" y="155"/>
                  </a:lnTo>
                  <a:lnTo>
                    <a:pt x="189" y="151"/>
                  </a:lnTo>
                  <a:lnTo>
                    <a:pt x="186" y="149"/>
                  </a:lnTo>
                  <a:lnTo>
                    <a:pt x="182" y="148"/>
                  </a:lnTo>
                  <a:lnTo>
                    <a:pt x="178" y="148"/>
                  </a:lnTo>
                  <a:lnTo>
                    <a:pt x="178" y="148"/>
                  </a:lnTo>
                  <a:lnTo>
                    <a:pt x="171" y="149"/>
                  </a:lnTo>
                  <a:lnTo>
                    <a:pt x="164" y="152"/>
                  </a:lnTo>
                  <a:lnTo>
                    <a:pt x="172" y="117"/>
                  </a:lnTo>
                  <a:lnTo>
                    <a:pt x="164" y="118"/>
                  </a:lnTo>
                  <a:lnTo>
                    <a:pt x="164" y="50"/>
                  </a:lnTo>
                  <a:lnTo>
                    <a:pt x="164" y="50"/>
                  </a:lnTo>
                  <a:close/>
                  <a:moveTo>
                    <a:pt x="164" y="211"/>
                  </a:moveTo>
                  <a:lnTo>
                    <a:pt x="164" y="211"/>
                  </a:lnTo>
                  <a:lnTo>
                    <a:pt x="167" y="210"/>
                  </a:lnTo>
                  <a:lnTo>
                    <a:pt x="170" y="207"/>
                  </a:lnTo>
                  <a:lnTo>
                    <a:pt x="175" y="199"/>
                  </a:lnTo>
                  <a:lnTo>
                    <a:pt x="175" y="199"/>
                  </a:lnTo>
                  <a:lnTo>
                    <a:pt x="179" y="187"/>
                  </a:lnTo>
                  <a:lnTo>
                    <a:pt x="180" y="175"/>
                  </a:lnTo>
                  <a:lnTo>
                    <a:pt x="180" y="175"/>
                  </a:lnTo>
                  <a:lnTo>
                    <a:pt x="179" y="165"/>
                  </a:lnTo>
                  <a:lnTo>
                    <a:pt x="178" y="163"/>
                  </a:lnTo>
                  <a:lnTo>
                    <a:pt x="175" y="160"/>
                  </a:lnTo>
                  <a:lnTo>
                    <a:pt x="175" y="160"/>
                  </a:lnTo>
                  <a:lnTo>
                    <a:pt x="172" y="159"/>
                  </a:lnTo>
                  <a:lnTo>
                    <a:pt x="172" y="159"/>
                  </a:lnTo>
                  <a:lnTo>
                    <a:pt x="167" y="159"/>
                  </a:lnTo>
                  <a:lnTo>
                    <a:pt x="167" y="159"/>
                  </a:lnTo>
                  <a:lnTo>
                    <a:pt x="164" y="160"/>
                  </a:lnTo>
                  <a:lnTo>
                    <a:pt x="164" y="211"/>
                  </a:lnTo>
                  <a:close/>
                  <a:moveTo>
                    <a:pt x="133" y="0"/>
                  </a:moveTo>
                  <a:lnTo>
                    <a:pt x="164" y="0"/>
                  </a:lnTo>
                  <a:lnTo>
                    <a:pt x="164" y="14"/>
                  </a:lnTo>
                  <a:lnTo>
                    <a:pt x="133" y="14"/>
                  </a:lnTo>
                  <a:lnTo>
                    <a:pt x="133" y="0"/>
                  </a:lnTo>
                  <a:lnTo>
                    <a:pt x="133" y="0"/>
                  </a:lnTo>
                  <a:close/>
                  <a:moveTo>
                    <a:pt x="133" y="50"/>
                  </a:moveTo>
                  <a:lnTo>
                    <a:pt x="164" y="50"/>
                  </a:lnTo>
                  <a:lnTo>
                    <a:pt x="164" y="118"/>
                  </a:lnTo>
                  <a:lnTo>
                    <a:pt x="149" y="119"/>
                  </a:lnTo>
                  <a:lnTo>
                    <a:pt x="133" y="192"/>
                  </a:lnTo>
                  <a:lnTo>
                    <a:pt x="133" y="122"/>
                  </a:lnTo>
                  <a:lnTo>
                    <a:pt x="136" y="111"/>
                  </a:lnTo>
                  <a:lnTo>
                    <a:pt x="136" y="111"/>
                  </a:lnTo>
                  <a:lnTo>
                    <a:pt x="133" y="110"/>
                  </a:lnTo>
                  <a:lnTo>
                    <a:pt x="133" y="50"/>
                  </a:lnTo>
                  <a:lnTo>
                    <a:pt x="133" y="50"/>
                  </a:lnTo>
                  <a:close/>
                  <a:moveTo>
                    <a:pt x="164" y="287"/>
                  </a:moveTo>
                  <a:lnTo>
                    <a:pt x="133" y="287"/>
                  </a:lnTo>
                  <a:lnTo>
                    <a:pt x="133" y="218"/>
                  </a:lnTo>
                  <a:lnTo>
                    <a:pt x="133" y="218"/>
                  </a:lnTo>
                  <a:lnTo>
                    <a:pt x="137" y="222"/>
                  </a:lnTo>
                  <a:lnTo>
                    <a:pt x="137" y="222"/>
                  </a:lnTo>
                  <a:lnTo>
                    <a:pt x="140" y="224"/>
                  </a:lnTo>
                  <a:lnTo>
                    <a:pt x="143" y="226"/>
                  </a:lnTo>
                  <a:lnTo>
                    <a:pt x="152" y="228"/>
                  </a:lnTo>
                  <a:lnTo>
                    <a:pt x="152" y="228"/>
                  </a:lnTo>
                  <a:lnTo>
                    <a:pt x="164" y="226"/>
                  </a:lnTo>
                  <a:lnTo>
                    <a:pt x="164" y="287"/>
                  </a:lnTo>
                  <a:lnTo>
                    <a:pt x="164" y="287"/>
                  </a:lnTo>
                  <a:close/>
                  <a:moveTo>
                    <a:pt x="164" y="160"/>
                  </a:moveTo>
                  <a:lnTo>
                    <a:pt x="164" y="160"/>
                  </a:lnTo>
                  <a:lnTo>
                    <a:pt x="163" y="161"/>
                  </a:lnTo>
                  <a:lnTo>
                    <a:pt x="153" y="201"/>
                  </a:lnTo>
                  <a:lnTo>
                    <a:pt x="153" y="201"/>
                  </a:lnTo>
                  <a:lnTo>
                    <a:pt x="153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6" y="210"/>
                  </a:lnTo>
                  <a:lnTo>
                    <a:pt x="159" y="211"/>
                  </a:lnTo>
                  <a:lnTo>
                    <a:pt x="161" y="211"/>
                  </a:lnTo>
                  <a:lnTo>
                    <a:pt x="161" y="211"/>
                  </a:lnTo>
                  <a:lnTo>
                    <a:pt x="164" y="211"/>
                  </a:lnTo>
                  <a:lnTo>
                    <a:pt x="164" y="160"/>
                  </a:lnTo>
                  <a:close/>
                  <a:moveTo>
                    <a:pt x="96" y="0"/>
                  </a:moveTo>
                  <a:lnTo>
                    <a:pt x="133" y="0"/>
                  </a:lnTo>
                  <a:lnTo>
                    <a:pt x="133" y="14"/>
                  </a:lnTo>
                  <a:lnTo>
                    <a:pt x="96" y="14"/>
                  </a:lnTo>
                  <a:lnTo>
                    <a:pt x="96" y="0"/>
                  </a:lnTo>
                  <a:lnTo>
                    <a:pt x="96" y="0"/>
                  </a:lnTo>
                  <a:close/>
                  <a:moveTo>
                    <a:pt x="96" y="50"/>
                  </a:moveTo>
                  <a:lnTo>
                    <a:pt x="133" y="50"/>
                  </a:lnTo>
                  <a:lnTo>
                    <a:pt x="133" y="110"/>
                  </a:lnTo>
                  <a:lnTo>
                    <a:pt x="133" y="110"/>
                  </a:lnTo>
                  <a:lnTo>
                    <a:pt x="124" y="109"/>
                  </a:lnTo>
                  <a:lnTo>
                    <a:pt x="124" y="109"/>
                  </a:lnTo>
                  <a:lnTo>
                    <a:pt x="117" y="110"/>
                  </a:lnTo>
                  <a:lnTo>
                    <a:pt x="110" y="111"/>
                  </a:lnTo>
                  <a:lnTo>
                    <a:pt x="103" y="115"/>
                  </a:lnTo>
                  <a:lnTo>
                    <a:pt x="96" y="121"/>
                  </a:lnTo>
                  <a:lnTo>
                    <a:pt x="96" y="50"/>
                  </a:lnTo>
                  <a:lnTo>
                    <a:pt x="96" y="50"/>
                  </a:lnTo>
                  <a:close/>
                  <a:moveTo>
                    <a:pt x="133" y="287"/>
                  </a:moveTo>
                  <a:lnTo>
                    <a:pt x="96" y="287"/>
                  </a:lnTo>
                  <a:lnTo>
                    <a:pt x="96" y="226"/>
                  </a:lnTo>
                  <a:lnTo>
                    <a:pt x="111" y="226"/>
                  </a:lnTo>
                  <a:lnTo>
                    <a:pt x="133" y="122"/>
                  </a:lnTo>
                  <a:lnTo>
                    <a:pt x="133" y="192"/>
                  </a:lnTo>
                  <a:lnTo>
                    <a:pt x="132" y="198"/>
                  </a:lnTo>
                  <a:lnTo>
                    <a:pt x="132" y="198"/>
                  </a:lnTo>
                  <a:lnTo>
                    <a:pt x="132" y="207"/>
                  </a:lnTo>
                  <a:lnTo>
                    <a:pt x="132" y="207"/>
                  </a:lnTo>
                  <a:lnTo>
                    <a:pt x="132" y="213"/>
                  </a:lnTo>
                  <a:lnTo>
                    <a:pt x="133" y="218"/>
                  </a:lnTo>
                  <a:lnTo>
                    <a:pt x="133" y="287"/>
                  </a:lnTo>
                  <a:lnTo>
                    <a:pt x="133" y="287"/>
                  </a:lnTo>
                  <a:close/>
                  <a:moveTo>
                    <a:pt x="96" y="186"/>
                  </a:moveTo>
                  <a:lnTo>
                    <a:pt x="101" y="169"/>
                  </a:lnTo>
                  <a:lnTo>
                    <a:pt x="101" y="169"/>
                  </a:lnTo>
                  <a:lnTo>
                    <a:pt x="96" y="168"/>
                  </a:lnTo>
                  <a:lnTo>
                    <a:pt x="96" y="186"/>
                  </a:lnTo>
                  <a:lnTo>
                    <a:pt x="96" y="186"/>
                  </a:lnTo>
                  <a:close/>
                  <a:moveTo>
                    <a:pt x="96" y="160"/>
                  </a:moveTo>
                  <a:lnTo>
                    <a:pt x="96" y="160"/>
                  </a:lnTo>
                  <a:lnTo>
                    <a:pt x="102" y="163"/>
                  </a:lnTo>
                  <a:lnTo>
                    <a:pt x="111" y="119"/>
                  </a:lnTo>
                  <a:lnTo>
                    <a:pt x="111" y="119"/>
                  </a:lnTo>
                  <a:lnTo>
                    <a:pt x="105" y="125"/>
                  </a:lnTo>
                  <a:lnTo>
                    <a:pt x="96" y="133"/>
                  </a:lnTo>
                  <a:lnTo>
                    <a:pt x="96" y="160"/>
                  </a:lnTo>
                  <a:close/>
                  <a:moveTo>
                    <a:pt x="82" y="0"/>
                  </a:moveTo>
                  <a:lnTo>
                    <a:pt x="96" y="0"/>
                  </a:lnTo>
                  <a:lnTo>
                    <a:pt x="96" y="14"/>
                  </a:lnTo>
                  <a:lnTo>
                    <a:pt x="82" y="14"/>
                  </a:lnTo>
                  <a:lnTo>
                    <a:pt x="82" y="0"/>
                  </a:lnTo>
                  <a:lnTo>
                    <a:pt x="82" y="0"/>
                  </a:lnTo>
                  <a:close/>
                  <a:moveTo>
                    <a:pt x="82" y="50"/>
                  </a:moveTo>
                  <a:lnTo>
                    <a:pt x="96" y="50"/>
                  </a:lnTo>
                  <a:lnTo>
                    <a:pt x="96" y="121"/>
                  </a:lnTo>
                  <a:lnTo>
                    <a:pt x="96" y="121"/>
                  </a:lnTo>
                  <a:lnTo>
                    <a:pt x="96" y="122"/>
                  </a:lnTo>
                  <a:lnTo>
                    <a:pt x="96" y="122"/>
                  </a:lnTo>
                  <a:lnTo>
                    <a:pt x="82" y="137"/>
                  </a:lnTo>
                  <a:lnTo>
                    <a:pt x="82" y="50"/>
                  </a:lnTo>
                  <a:lnTo>
                    <a:pt x="82" y="50"/>
                  </a:lnTo>
                  <a:close/>
                  <a:moveTo>
                    <a:pt x="96" y="287"/>
                  </a:moveTo>
                  <a:lnTo>
                    <a:pt x="82" y="287"/>
                  </a:lnTo>
                  <a:lnTo>
                    <a:pt x="82" y="164"/>
                  </a:lnTo>
                  <a:lnTo>
                    <a:pt x="82" y="164"/>
                  </a:lnTo>
                  <a:lnTo>
                    <a:pt x="90" y="165"/>
                  </a:lnTo>
                  <a:lnTo>
                    <a:pt x="96" y="168"/>
                  </a:lnTo>
                  <a:lnTo>
                    <a:pt x="96" y="186"/>
                  </a:lnTo>
                  <a:lnTo>
                    <a:pt x="88" y="226"/>
                  </a:lnTo>
                  <a:lnTo>
                    <a:pt x="96" y="226"/>
                  </a:lnTo>
                  <a:lnTo>
                    <a:pt x="96" y="287"/>
                  </a:lnTo>
                  <a:lnTo>
                    <a:pt x="96" y="287"/>
                  </a:lnTo>
                  <a:close/>
                  <a:moveTo>
                    <a:pt x="96" y="133"/>
                  </a:moveTo>
                  <a:lnTo>
                    <a:pt x="96" y="133"/>
                  </a:lnTo>
                  <a:lnTo>
                    <a:pt x="90" y="144"/>
                  </a:lnTo>
                  <a:lnTo>
                    <a:pt x="83" y="157"/>
                  </a:lnTo>
                  <a:lnTo>
                    <a:pt x="83" y="157"/>
                  </a:lnTo>
                  <a:lnTo>
                    <a:pt x="96" y="160"/>
                  </a:lnTo>
                  <a:lnTo>
                    <a:pt x="96" y="133"/>
                  </a:lnTo>
                  <a:close/>
                  <a:moveTo>
                    <a:pt x="40" y="0"/>
                  </a:moveTo>
                  <a:lnTo>
                    <a:pt x="82" y="0"/>
                  </a:lnTo>
                  <a:lnTo>
                    <a:pt x="82" y="14"/>
                  </a:lnTo>
                  <a:lnTo>
                    <a:pt x="36" y="14"/>
                  </a:lnTo>
                  <a:lnTo>
                    <a:pt x="36" y="14"/>
                  </a:lnTo>
                  <a:lnTo>
                    <a:pt x="27" y="15"/>
                  </a:lnTo>
                  <a:lnTo>
                    <a:pt x="22" y="19"/>
                  </a:lnTo>
                  <a:lnTo>
                    <a:pt x="18" y="25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8" y="39"/>
                  </a:lnTo>
                  <a:lnTo>
                    <a:pt x="22" y="45"/>
                  </a:lnTo>
                  <a:lnTo>
                    <a:pt x="27" y="49"/>
                  </a:lnTo>
                  <a:lnTo>
                    <a:pt x="36" y="50"/>
                  </a:lnTo>
                  <a:lnTo>
                    <a:pt x="82" y="50"/>
                  </a:lnTo>
                  <a:lnTo>
                    <a:pt x="82" y="137"/>
                  </a:lnTo>
                  <a:lnTo>
                    <a:pt x="82" y="137"/>
                  </a:lnTo>
                  <a:lnTo>
                    <a:pt x="69" y="155"/>
                  </a:lnTo>
                  <a:lnTo>
                    <a:pt x="69" y="155"/>
                  </a:lnTo>
                  <a:lnTo>
                    <a:pt x="61" y="155"/>
                  </a:lnTo>
                  <a:lnTo>
                    <a:pt x="61" y="155"/>
                  </a:lnTo>
                  <a:lnTo>
                    <a:pt x="48" y="156"/>
                  </a:lnTo>
                  <a:lnTo>
                    <a:pt x="42" y="157"/>
                  </a:lnTo>
                  <a:lnTo>
                    <a:pt x="38" y="160"/>
                  </a:lnTo>
                  <a:lnTo>
                    <a:pt x="38" y="160"/>
                  </a:lnTo>
                  <a:lnTo>
                    <a:pt x="34" y="163"/>
                  </a:lnTo>
                  <a:lnTo>
                    <a:pt x="31" y="167"/>
                  </a:lnTo>
                  <a:lnTo>
                    <a:pt x="29" y="169"/>
                  </a:lnTo>
                  <a:lnTo>
                    <a:pt x="29" y="174"/>
                  </a:lnTo>
                  <a:lnTo>
                    <a:pt x="29" y="174"/>
                  </a:lnTo>
                  <a:lnTo>
                    <a:pt x="29" y="178"/>
                  </a:lnTo>
                  <a:lnTo>
                    <a:pt x="31" y="180"/>
                  </a:lnTo>
                  <a:lnTo>
                    <a:pt x="31" y="180"/>
                  </a:lnTo>
                  <a:lnTo>
                    <a:pt x="34" y="182"/>
                  </a:lnTo>
                  <a:lnTo>
                    <a:pt x="40" y="183"/>
                  </a:lnTo>
                  <a:lnTo>
                    <a:pt x="40" y="183"/>
                  </a:lnTo>
                  <a:lnTo>
                    <a:pt x="42" y="183"/>
                  </a:lnTo>
                  <a:lnTo>
                    <a:pt x="45" y="182"/>
                  </a:lnTo>
                  <a:lnTo>
                    <a:pt x="45" y="182"/>
                  </a:lnTo>
                  <a:lnTo>
                    <a:pt x="46" y="179"/>
                  </a:lnTo>
                  <a:lnTo>
                    <a:pt x="48" y="178"/>
                  </a:lnTo>
                  <a:lnTo>
                    <a:pt x="48" y="178"/>
                  </a:lnTo>
                  <a:lnTo>
                    <a:pt x="46" y="174"/>
                  </a:lnTo>
                  <a:lnTo>
                    <a:pt x="46" y="174"/>
                  </a:lnTo>
                  <a:lnTo>
                    <a:pt x="45" y="172"/>
                  </a:lnTo>
                  <a:lnTo>
                    <a:pt x="45" y="172"/>
                  </a:lnTo>
                  <a:lnTo>
                    <a:pt x="48" y="168"/>
                  </a:lnTo>
                  <a:lnTo>
                    <a:pt x="52" y="165"/>
                  </a:lnTo>
                  <a:lnTo>
                    <a:pt x="52" y="165"/>
                  </a:lnTo>
                  <a:lnTo>
                    <a:pt x="57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54" y="182"/>
                  </a:lnTo>
                  <a:lnTo>
                    <a:pt x="54" y="182"/>
                  </a:lnTo>
                  <a:lnTo>
                    <a:pt x="48" y="195"/>
                  </a:lnTo>
                  <a:lnTo>
                    <a:pt x="44" y="207"/>
                  </a:lnTo>
                  <a:lnTo>
                    <a:pt x="41" y="218"/>
                  </a:lnTo>
                  <a:lnTo>
                    <a:pt x="41" y="228"/>
                  </a:lnTo>
                  <a:lnTo>
                    <a:pt x="41" y="228"/>
                  </a:lnTo>
                  <a:lnTo>
                    <a:pt x="41" y="233"/>
                  </a:lnTo>
                  <a:lnTo>
                    <a:pt x="42" y="237"/>
                  </a:lnTo>
                  <a:lnTo>
                    <a:pt x="45" y="240"/>
                  </a:lnTo>
                  <a:lnTo>
                    <a:pt x="49" y="243"/>
                  </a:lnTo>
                  <a:lnTo>
                    <a:pt x="49" y="243"/>
                  </a:lnTo>
                  <a:lnTo>
                    <a:pt x="53" y="244"/>
                  </a:lnTo>
                  <a:lnTo>
                    <a:pt x="61" y="244"/>
                  </a:lnTo>
                  <a:lnTo>
                    <a:pt x="61" y="244"/>
                  </a:lnTo>
                  <a:lnTo>
                    <a:pt x="60" y="240"/>
                  </a:lnTo>
                  <a:lnTo>
                    <a:pt x="60" y="236"/>
                  </a:lnTo>
                  <a:lnTo>
                    <a:pt x="60" y="236"/>
                  </a:lnTo>
                  <a:lnTo>
                    <a:pt x="61" y="221"/>
                  </a:lnTo>
                  <a:lnTo>
                    <a:pt x="61" y="221"/>
                  </a:lnTo>
                  <a:lnTo>
                    <a:pt x="64" y="207"/>
                  </a:lnTo>
                  <a:lnTo>
                    <a:pt x="68" y="194"/>
                  </a:lnTo>
                  <a:lnTo>
                    <a:pt x="73" y="179"/>
                  </a:lnTo>
                  <a:lnTo>
                    <a:pt x="80" y="164"/>
                  </a:lnTo>
                  <a:lnTo>
                    <a:pt x="80" y="164"/>
                  </a:lnTo>
                  <a:lnTo>
                    <a:pt x="82" y="164"/>
                  </a:lnTo>
                  <a:lnTo>
                    <a:pt x="82" y="287"/>
                  </a:lnTo>
                  <a:lnTo>
                    <a:pt x="40" y="287"/>
                  </a:lnTo>
                  <a:lnTo>
                    <a:pt x="40" y="287"/>
                  </a:lnTo>
                  <a:lnTo>
                    <a:pt x="31" y="286"/>
                  </a:lnTo>
                  <a:lnTo>
                    <a:pt x="25" y="285"/>
                  </a:lnTo>
                  <a:lnTo>
                    <a:pt x="18" y="280"/>
                  </a:lnTo>
                  <a:lnTo>
                    <a:pt x="13" y="275"/>
                  </a:lnTo>
                  <a:lnTo>
                    <a:pt x="7" y="270"/>
                  </a:lnTo>
                  <a:lnTo>
                    <a:pt x="4" y="263"/>
                  </a:lnTo>
                  <a:lnTo>
                    <a:pt x="2" y="256"/>
                  </a:lnTo>
                  <a:lnTo>
                    <a:pt x="0" y="248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2" y="31"/>
                  </a:lnTo>
                  <a:lnTo>
                    <a:pt x="4" y="25"/>
                  </a:lnTo>
                  <a:lnTo>
                    <a:pt x="7" y="18"/>
                  </a:lnTo>
                  <a:lnTo>
                    <a:pt x="13" y="12"/>
                  </a:lnTo>
                  <a:lnTo>
                    <a:pt x="18" y="7"/>
                  </a:lnTo>
                  <a:lnTo>
                    <a:pt x="25" y="4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0" name="Freeform 171"/>
            <p:cNvSpPr>
              <a:spLocks noEditPoints="1"/>
            </p:cNvSpPr>
            <p:nvPr/>
          </p:nvSpPr>
          <p:spPr bwMode="auto">
            <a:xfrm>
              <a:off x="2132509" y="2962513"/>
              <a:ext cx="414808" cy="417129"/>
            </a:xfrm>
            <a:custGeom>
              <a:avLst/>
              <a:gdLst>
                <a:gd name="T0" fmla="*/ 337 w 354"/>
                <a:gd name="T1" fmla="*/ 299 h 356"/>
                <a:gd name="T2" fmla="*/ 352 w 354"/>
                <a:gd name="T3" fmla="*/ 91 h 356"/>
                <a:gd name="T4" fmla="*/ 339 w 354"/>
                <a:gd name="T5" fmla="*/ 154 h 356"/>
                <a:gd name="T6" fmla="*/ 333 w 354"/>
                <a:gd name="T7" fmla="*/ 150 h 356"/>
                <a:gd name="T8" fmla="*/ 333 w 354"/>
                <a:gd name="T9" fmla="*/ 206 h 356"/>
                <a:gd name="T10" fmla="*/ 289 w 354"/>
                <a:gd name="T11" fmla="*/ 221 h 356"/>
                <a:gd name="T12" fmla="*/ 306 w 354"/>
                <a:gd name="T13" fmla="*/ 244 h 356"/>
                <a:gd name="T14" fmla="*/ 283 w 354"/>
                <a:gd name="T15" fmla="*/ 267 h 356"/>
                <a:gd name="T16" fmla="*/ 306 w 354"/>
                <a:gd name="T17" fmla="*/ 338 h 356"/>
                <a:gd name="T18" fmla="*/ 283 w 354"/>
                <a:gd name="T19" fmla="*/ 59 h 356"/>
                <a:gd name="T20" fmla="*/ 317 w 354"/>
                <a:gd name="T21" fmla="*/ 59 h 356"/>
                <a:gd name="T22" fmla="*/ 271 w 354"/>
                <a:gd name="T23" fmla="*/ 47 h 356"/>
                <a:gd name="T24" fmla="*/ 263 w 354"/>
                <a:gd name="T25" fmla="*/ 12 h 356"/>
                <a:gd name="T26" fmla="*/ 272 w 354"/>
                <a:gd name="T27" fmla="*/ 223 h 356"/>
                <a:gd name="T28" fmla="*/ 283 w 354"/>
                <a:gd name="T29" fmla="*/ 68 h 356"/>
                <a:gd name="T30" fmla="*/ 272 w 354"/>
                <a:gd name="T31" fmla="*/ 264 h 356"/>
                <a:gd name="T32" fmla="*/ 274 w 354"/>
                <a:gd name="T33" fmla="*/ 356 h 356"/>
                <a:gd name="T34" fmla="*/ 263 w 354"/>
                <a:gd name="T35" fmla="*/ 28 h 356"/>
                <a:gd name="T36" fmla="*/ 259 w 354"/>
                <a:gd name="T37" fmla="*/ 50 h 356"/>
                <a:gd name="T38" fmla="*/ 236 w 354"/>
                <a:gd name="T39" fmla="*/ 50 h 356"/>
                <a:gd name="T40" fmla="*/ 230 w 354"/>
                <a:gd name="T41" fmla="*/ 28 h 356"/>
                <a:gd name="T42" fmla="*/ 263 w 354"/>
                <a:gd name="T43" fmla="*/ 68 h 356"/>
                <a:gd name="T44" fmla="*/ 263 w 354"/>
                <a:gd name="T45" fmla="*/ 231 h 356"/>
                <a:gd name="T46" fmla="*/ 228 w 354"/>
                <a:gd name="T47" fmla="*/ 269 h 356"/>
                <a:gd name="T48" fmla="*/ 228 w 354"/>
                <a:gd name="T49" fmla="*/ 216 h 356"/>
                <a:gd name="T50" fmla="*/ 263 w 354"/>
                <a:gd name="T51" fmla="*/ 348 h 356"/>
                <a:gd name="T52" fmla="*/ 228 w 354"/>
                <a:gd name="T53" fmla="*/ 28 h 356"/>
                <a:gd name="T54" fmla="*/ 225 w 354"/>
                <a:gd name="T55" fmla="*/ 49 h 356"/>
                <a:gd name="T56" fmla="*/ 228 w 354"/>
                <a:gd name="T57" fmla="*/ 4 h 356"/>
                <a:gd name="T58" fmla="*/ 179 w 354"/>
                <a:gd name="T59" fmla="*/ 68 h 356"/>
                <a:gd name="T60" fmla="*/ 228 w 354"/>
                <a:gd name="T61" fmla="*/ 216 h 356"/>
                <a:gd name="T62" fmla="*/ 228 w 354"/>
                <a:gd name="T63" fmla="*/ 299 h 356"/>
                <a:gd name="T64" fmla="*/ 133 w 354"/>
                <a:gd name="T65" fmla="*/ 43 h 356"/>
                <a:gd name="T66" fmla="*/ 126 w 354"/>
                <a:gd name="T67" fmla="*/ 4 h 356"/>
                <a:gd name="T68" fmla="*/ 179 w 354"/>
                <a:gd name="T69" fmla="*/ 68 h 356"/>
                <a:gd name="T70" fmla="*/ 179 w 354"/>
                <a:gd name="T71" fmla="*/ 242 h 356"/>
                <a:gd name="T72" fmla="*/ 171 w 354"/>
                <a:gd name="T73" fmla="*/ 162 h 356"/>
                <a:gd name="T74" fmla="*/ 115 w 354"/>
                <a:gd name="T75" fmla="*/ 31 h 356"/>
                <a:gd name="T76" fmla="*/ 123 w 354"/>
                <a:gd name="T77" fmla="*/ 50 h 356"/>
                <a:gd name="T78" fmla="*/ 100 w 354"/>
                <a:gd name="T79" fmla="*/ 43 h 356"/>
                <a:gd name="T80" fmla="*/ 90 w 354"/>
                <a:gd name="T81" fmla="*/ 12 h 356"/>
                <a:gd name="T82" fmla="*/ 126 w 354"/>
                <a:gd name="T83" fmla="*/ 96 h 356"/>
                <a:gd name="T84" fmla="*/ 90 w 354"/>
                <a:gd name="T85" fmla="*/ 256 h 356"/>
                <a:gd name="T86" fmla="*/ 126 w 354"/>
                <a:gd name="T87" fmla="*/ 162 h 356"/>
                <a:gd name="T88" fmla="*/ 90 w 354"/>
                <a:gd name="T89" fmla="*/ 348 h 356"/>
                <a:gd name="T90" fmla="*/ 79 w 354"/>
                <a:gd name="T91" fmla="*/ 39 h 356"/>
                <a:gd name="T92" fmla="*/ 71 w 354"/>
                <a:gd name="T93" fmla="*/ 20 h 356"/>
                <a:gd name="T94" fmla="*/ 90 w 354"/>
                <a:gd name="T95" fmla="*/ 162 h 356"/>
                <a:gd name="T96" fmla="*/ 90 w 354"/>
                <a:gd name="T97" fmla="*/ 68 h 356"/>
                <a:gd name="T98" fmla="*/ 81 w 354"/>
                <a:gd name="T99" fmla="*/ 264 h 356"/>
                <a:gd name="T100" fmla="*/ 84 w 354"/>
                <a:gd name="T101" fmla="*/ 353 h 356"/>
                <a:gd name="T102" fmla="*/ 37 w 354"/>
                <a:gd name="T103" fmla="*/ 59 h 356"/>
                <a:gd name="T104" fmla="*/ 71 w 354"/>
                <a:gd name="T105" fmla="*/ 20 h 356"/>
                <a:gd name="T106" fmla="*/ 54 w 354"/>
                <a:gd name="T107" fmla="*/ 227 h 356"/>
                <a:gd name="T108" fmla="*/ 50 w 354"/>
                <a:gd name="T109" fmla="*/ 257 h 356"/>
                <a:gd name="T110" fmla="*/ 16 w 354"/>
                <a:gd name="T111" fmla="*/ 299 h 356"/>
                <a:gd name="T112" fmla="*/ 71 w 354"/>
                <a:gd name="T113" fmla="*/ 68 h 356"/>
                <a:gd name="T114" fmla="*/ 49 w 354"/>
                <a:gd name="T115" fmla="*/ 345 h 356"/>
                <a:gd name="T116" fmla="*/ 20 w 354"/>
                <a:gd name="T117" fmla="*/ 150 h 356"/>
                <a:gd name="T118" fmla="*/ 16 w 354"/>
                <a:gd name="T119" fmla="*/ 154 h 356"/>
                <a:gd name="T120" fmla="*/ 0 w 354"/>
                <a:gd name="T121" fmla="*/ 95 h 356"/>
                <a:gd name="T122" fmla="*/ 16 w 354"/>
                <a:gd name="T123" fmla="*/ 96 h 356"/>
                <a:gd name="T124" fmla="*/ 16 w 354"/>
                <a:gd name="T125" fmla="*/ 21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54" h="356">
                  <a:moveTo>
                    <a:pt x="337" y="299"/>
                  </a:moveTo>
                  <a:lnTo>
                    <a:pt x="337" y="210"/>
                  </a:lnTo>
                  <a:lnTo>
                    <a:pt x="337" y="210"/>
                  </a:lnTo>
                  <a:lnTo>
                    <a:pt x="340" y="215"/>
                  </a:lnTo>
                  <a:lnTo>
                    <a:pt x="341" y="222"/>
                  </a:lnTo>
                  <a:lnTo>
                    <a:pt x="341" y="299"/>
                  </a:lnTo>
                  <a:lnTo>
                    <a:pt x="337" y="299"/>
                  </a:lnTo>
                  <a:lnTo>
                    <a:pt x="337" y="299"/>
                  </a:lnTo>
                  <a:close/>
                  <a:moveTo>
                    <a:pt x="337" y="154"/>
                  </a:moveTo>
                  <a:lnTo>
                    <a:pt x="337" y="96"/>
                  </a:lnTo>
                  <a:lnTo>
                    <a:pt x="337" y="96"/>
                  </a:lnTo>
                  <a:lnTo>
                    <a:pt x="339" y="95"/>
                  </a:lnTo>
                  <a:lnTo>
                    <a:pt x="348" y="91"/>
                  </a:lnTo>
                  <a:lnTo>
                    <a:pt x="348" y="91"/>
                  </a:lnTo>
                  <a:lnTo>
                    <a:pt x="350" y="91"/>
                  </a:lnTo>
                  <a:lnTo>
                    <a:pt x="352" y="91"/>
                  </a:lnTo>
                  <a:lnTo>
                    <a:pt x="354" y="93"/>
                  </a:lnTo>
                  <a:lnTo>
                    <a:pt x="354" y="95"/>
                  </a:lnTo>
                  <a:lnTo>
                    <a:pt x="354" y="142"/>
                  </a:lnTo>
                  <a:lnTo>
                    <a:pt x="354" y="142"/>
                  </a:lnTo>
                  <a:lnTo>
                    <a:pt x="352" y="147"/>
                  </a:lnTo>
                  <a:lnTo>
                    <a:pt x="350" y="149"/>
                  </a:lnTo>
                  <a:lnTo>
                    <a:pt x="348" y="150"/>
                  </a:lnTo>
                  <a:lnTo>
                    <a:pt x="339" y="154"/>
                  </a:lnTo>
                  <a:lnTo>
                    <a:pt x="339" y="154"/>
                  </a:lnTo>
                  <a:lnTo>
                    <a:pt x="337" y="154"/>
                  </a:lnTo>
                  <a:lnTo>
                    <a:pt x="337" y="154"/>
                  </a:lnTo>
                  <a:close/>
                  <a:moveTo>
                    <a:pt x="337" y="96"/>
                  </a:moveTo>
                  <a:lnTo>
                    <a:pt x="337" y="154"/>
                  </a:lnTo>
                  <a:lnTo>
                    <a:pt x="337" y="154"/>
                  </a:lnTo>
                  <a:lnTo>
                    <a:pt x="335" y="153"/>
                  </a:lnTo>
                  <a:lnTo>
                    <a:pt x="333" y="150"/>
                  </a:lnTo>
                  <a:lnTo>
                    <a:pt x="333" y="103"/>
                  </a:lnTo>
                  <a:lnTo>
                    <a:pt x="333" y="103"/>
                  </a:lnTo>
                  <a:lnTo>
                    <a:pt x="335" y="99"/>
                  </a:lnTo>
                  <a:lnTo>
                    <a:pt x="337" y="96"/>
                  </a:lnTo>
                  <a:lnTo>
                    <a:pt x="337" y="96"/>
                  </a:lnTo>
                  <a:close/>
                  <a:moveTo>
                    <a:pt x="337" y="210"/>
                  </a:moveTo>
                  <a:lnTo>
                    <a:pt x="337" y="210"/>
                  </a:lnTo>
                  <a:lnTo>
                    <a:pt x="333" y="206"/>
                  </a:lnTo>
                  <a:lnTo>
                    <a:pt x="329" y="202"/>
                  </a:lnTo>
                  <a:lnTo>
                    <a:pt x="324" y="199"/>
                  </a:lnTo>
                  <a:lnTo>
                    <a:pt x="317" y="199"/>
                  </a:lnTo>
                  <a:lnTo>
                    <a:pt x="317" y="68"/>
                  </a:lnTo>
                  <a:lnTo>
                    <a:pt x="283" y="68"/>
                  </a:lnTo>
                  <a:lnTo>
                    <a:pt x="283" y="221"/>
                  </a:lnTo>
                  <a:lnTo>
                    <a:pt x="283" y="221"/>
                  </a:lnTo>
                  <a:lnTo>
                    <a:pt x="289" y="221"/>
                  </a:lnTo>
                  <a:lnTo>
                    <a:pt x="293" y="222"/>
                  </a:lnTo>
                  <a:lnTo>
                    <a:pt x="297" y="225"/>
                  </a:lnTo>
                  <a:lnTo>
                    <a:pt x="299" y="227"/>
                  </a:lnTo>
                  <a:lnTo>
                    <a:pt x="302" y="230"/>
                  </a:lnTo>
                  <a:lnTo>
                    <a:pt x="305" y="234"/>
                  </a:lnTo>
                  <a:lnTo>
                    <a:pt x="306" y="239"/>
                  </a:lnTo>
                  <a:lnTo>
                    <a:pt x="306" y="244"/>
                  </a:lnTo>
                  <a:lnTo>
                    <a:pt x="306" y="244"/>
                  </a:lnTo>
                  <a:lnTo>
                    <a:pt x="306" y="248"/>
                  </a:lnTo>
                  <a:lnTo>
                    <a:pt x="305" y="253"/>
                  </a:lnTo>
                  <a:lnTo>
                    <a:pt x="302" y="257"/>
                  </a:lnTo>
                  <a:lnTo>
                    <a:pt x="299" y="260"/>
                  </a:lnTo>
                  <a:lnTo>
                    <a:pt x="297" y="262"/>
                  </a:lnTo>
                  <a:lnTo>
                    <a:pt x="293" y="265"/>
                  </a:lnTo>
                  <a:lnTo>
                    <a:pt x="289" y="267"/>
                  </a:lnTo>
                  <a:lnTo>
                    <a:pt x="283" y="267"/>
                  </a:lnTo>
                  <a:lnTo>
                    <a:pt x="283" y="299"/>
                  </a:lnTo>
                  <a:lnTo>
                    <a:pt x="337" y="299"/>
                  </a:lnTo>
                  <a:lnTo>
                    <a:pt x="337" y="210"/>
                  </a:lnTo>
                  <a:lnTo>
                    <a:pt x="337" y="210"/>
                  </a:lnTo>
                  <a:close/>
                  <a:moveTo>
                    <a:pt x="283" y="356"/>
                  </a:moveTo>
                  <a:lnTo>
                    <a:pt x="283" y="314"/>
                  </a:lnTo>
                  <a:lnTo>
                    <a:pt x="306" y="314"/>
                  </a:lnTo>
                  <a:lnTo>
                    <a:pt x="306" y="338"/>
                  </a:lnTo>
                  <a:lnTo>
                    <a:pt x="306" y="338"/>
                  </a:lnTo>
                  <a:lnTo>
                    <a:pt x="305" y="345"/>
                  </a:lnTo>
                  <a:lnTo>
                    <a:pt x="301" y="350"/>
                  </a:lnTo>
                  <a:lnTo>
                    <a:pt x="295" y="355"/>
                  </a:lnTo>
                  <a:lnTo>
                    <a:pt x="289" y="356"/>
                  </a:lnTo>
                  <a:lnTo>
                    <a:pt x="283" y="356"/>
                  </a:lnTo>
                  <a:lnTo>
                    <a:pt x="283" y="356"/>
                  </a:lnTo>
                  <a:close/>
                  <a:moveTo>
                    <a:pt x="283" y="59"/>
                  </a:moveTo>
                  <a:lnTo>
                    <a:pt x="283" y="20"/>
                  </a:lnTo>
                  <a:lnTo>
                    <a:pt x="283" y="20"/>
                  </a:lnTo>
                  <a:lnTo>
                    <a:pt x="298" y="30"/>
                  </a:lnTo>
                  <a:lnTo>
                    <a:pt x="309" y="38"/>
                  </a:lnTo>
                  <a:lnTo>
                    <a:pt x="313" y="43"/>
                  </a:lnTo>
                  <a:lnTo>
                    <a:pt x="316" y="49"/>
                  </a:lnTo>
                  <a:lnTo>
                    <a:pt x="317" y="54"/>
                  </a:lnTo>
                  <a:lnTo>
                    <a:pt x="317" y="59"/>
                  </a:lnTo>
                  <a:lnTo>
                    <a:pt x="283" y="59"/>
                  </a:lnTo>
                  <a:close/>
                  <a:moveTo>
                    <a:pt x="283" y="20"/>
                  </a:moveTo>
                  <a:lnTo>
                    <a:pt x="283" y="59"/>
                  </a:lnTo>
                  <a:lnTo>
                    <a:pt x="263" y="59"/>
                  </a:lnTo>
                  <a:lnTo>
                    <a:pt x="263" y="50"/>
                  </a:lnTo>
                  <a:lnTo>
                    <a:pt x="263" y="50"/>
                  </a:lnTo>
                  <a:lnTo>
                    <a:pt x="268" y="50"/>
                  </a:lnTo>
                  <a:lnTo>
                    <a:pt x="271" y="47"/>
                  </a:lnTo>
                  <a:lnTo>
                    <a:pt x="274" y="43"/>
                  </a:lnTo>
                  <a:lnTo>
                    <a:pt x="275" y="39"/>
                  </a:lnTo>
                  <a:lnTo>
                    <a:pt x="275" y="39"/>
                  </a:lnTo>
                  <a:lnTo>
                    <a:pt x="274" y="35"/>
                  </a:lnTo>
                  <a:lnTo>
                    <a:pt x="271" y="31"/>
                  </a:lnTo>
                  <a:lnTo>
                    <a:pt x="268" y="28"/>
                  </a:lnTo>
                  <a:lnTo>
                    <a:pt x="263" y="28"/>
                  </a:lnTo>
                  <a:lnTo>
                    <a:pt x="263" y="12"/>
                  </a:lnTo>
                  <a:lnTo>
                    <a:pt x="263" y="12"/>
                  </a:lnTo>
                  <a:lnTo>
                    <a:pt x="283" y="20"/>
                  </a:lnTo>
                  <a:lnTo>
                    <a:pt x="283" y="20"/>
                  </a:lnTo>
                  <a:close/>
                  <a:moveTo>
                    <a:pt x="283" y="68"/>
                  </a:moveTo>
                  <a:lnTo>
                    <a:pt x="283" y="221"/>
                  </a:lnTo>
                  <a:lnTo>
                    <a:pt x="283" y="221"/>
                  </a:lnTo>
                  <a:lnTo>
                    <a:pt x="278" y="221"/>
                  </a:lnTo>
                  <a:lnTo>
                    <a:pt x="272" y="223"/>
                  </a:lnTo>
                  <a:lnTo>
                    <a:pt x="267" y="227"/>
                  </a:lnTo>
                  <a:lnTo>
                    <a:pt x="263" y="231"/>
                  </a:lnTo>
                  <a:lnTo>
                    <a:pt x="263" y="162"/>
                  </a:lnTo>
                  <a:lnTo>
                    <a:pt x="272" y="162"/>
                  </a:lnTo>
                  <a:lnTo>
                    <a:pt x="272" y="96"/>
                  </a:lnTo>
                  <a:lnTo>
                    <a:pt x="263" y="96"/>
                  </a:lnTo>
                  <a:lnTo>
                    <a:pt x="263" y="68"/>
                  </a:lnTo>
                  <a:lnTo>
                    <a:pt x="283" y="68"/>
                  </a:lnTo>
                  <a:lnTo>
                    <a:pt x="283" y="68"/>
                  </a:lnTo>
                  <a:close/>
                  <a:moveTo>
                    <a:pt x="283" y="267"/>
                  </a:moveTo>
                  <a:lnTo>
                    <a:pt x="283" y="299"/>
                  </a:lnTo>
                  <a:lnTo>
                    <a:pt x="263" y="299"/>
                  </a:lnTo>
                  <a:lnTo>
                    <a:pt x="263" y="256"/>
                  </a:lnTo>
                  <a:lnTo>
                    <a:pt x="263" y="256"/>
                  </a:lnTo>
                  <a:lnTo>
                    <a:pt x="267" y="260"/>
                  </a:lnTo>
                  <a:lnTo>
                    <a:pt x="272" y="264"/>
                  </a:lnTo>
                  <a:lnTo>
                    <a:pt x="278" y="267"/>
                  </a:lnTo>
                  <a:lnTo>
                    <a:pt x="283" y="267"/>
                  </a:lnTo>
                  <a:lnTo>
                    <a:pt x="283" y="267"/>
                  </a:lnTo>
                  <a:close/>
                  <a:moveTo>
                    <a:pt x="283" y="314"/>
                  </a:moveTo>
                  <a:lnTo>
                    <a:pt x="283" y="356"/>
                  </a:lnTo>
                  <a:lnTo>
                    <a:pt x="278" y="356"/>
                  </a:lnTo>
                  <a:lnTo>
                    <a:pt x="278" y="356"/>
                  </a:lnTo>
                  <a:lnTo>
                    <a:pt x="274" y="356"/>
                  </a:lnTo>
                  <a:lnTo>
                    <a:pt x="270" y="353"/>
                  </a:lnTo>
                  <a:lnTo>
                    <a:pt x="267" y="352"/>
                  </a:lnTo>
                  <a:lnTo>
                    <a:pt x="263" y="348"/>
                  </a:lnTo>
                  <a:lnTo>
                    <a:pt x="263" y="314"/>
                  </a:lnTo>
                  <a:lnTo>
                    <a:pt x="283" y="314"/>
                  </a:lnTo>
                  <a:close/>
                  <a:moveTo>
                    <a:pt x="263" y="12"/>
                  </a:moveTo>
                  <a:lnTo>
                    <a:pt x="263" y="28"/>
                  </a:lnTo>
                  <a:lnTo>
                    <a:pt x="263" y="28"/>
                  </a:lnTo>
                  <a:lnTo>
                    <a:pt x="259" y="28"/>
                  </a:lnTo>
                  <a:lnTo>
                    <a:pt x="256" y="31"/>
                  </a:lnTo>
                  <a:lnTo>
                    <a:pt x="253" y="35"/>
                  </a:lnTo>
                  <a:lnTo>
                    <a:pt x="252" y="39"/>
                  </a:lnTo>
                  <a:lnTo>
                    <a:pt x="252" y="39"/>
                  </a:lnTo>
                  <a:lnTo>
                    <a:pt x="253" y="43"/>
                  </a:lnTo>
                  <a:lnTo>
                    <a:pt x="256" y="47"/>
                  </a:lnTo>
                  <a:lnTo>
                    <a:pt x="259" y="50"/>
                  </a:lnTo>
                  <a:lnTo>
                    <a:pt x="263" y="50"/>
                  </a:lnTo>
                  <a:lnTo>
                    <a:pt x="263" y="59"/>
                  </a:lnTo>
                  <a:lnTo>
                    <a:pt x="228" y="59"/>
                  </a:lnTo>
                  <a:lnTo>
                    <a:pt x="228" y="50"/>
                  </a:lnTo>
                  <a:lnTo>
                    <a:pt x="228" y="50"/>
                  </a:lnTo>
                  <a:lnTo>
                    <a:pt x="230" y="50"/>
                  </a:lnTo>
                  <a:lnTo>
                    <a:pt x="230" y="50"/>
                  </a:lnTo>
                  <a:lnTo>
                    <a:pt x="236" y="50"/>
                  </a:lnTo>
                  <a:lnTo>
                    <a:pt x="238" y="47"/>
                  </a:lnTo>
                  <a:lnTo>
                    <a:pt x="241" y="43"/>
                  </a:lnTo>
                  <a:lnTo>
                    <a:pt x="243" y="39"/>
                  </a:lnTo>
                  <a:lnTo>
                    <a:pt x="243" y="39"/>
                  </a:lnTo>
                  <a:lnTo>
                    <a:pt x="241" y="35"/>
                  </a:lnTo>
                  <a:lnTo>
                    <a:pt x="238" y="31"/>
                  </a:lnTo>
                  <a:lnTo>
                    <a:pt x="236" y="28"/>
                  </a:lnTo>
                  <a:lnTo>
                    <a:pt x="230" y="28"/>
                  </a:lnTo>
                  <a:lnTo>
                    <a:pt x="230" y="28"/>
                  </a:lnTo>
                  <a:lnTo>
                    <a:pt x="228" y="28"/>
                  </a:lnTo>
                  <a:lnTo>
                    <a:pt x="228" y="4"/>
                  </a:lnTo>
                  <a:lnTo>
                    <a:pt x="228" y="4"/>
                  </a:lnTo>
                  <a:lnTo>
                    <a:pt x="247" y="8"/>
                  </a:lnTo>
                  <a:lnTo>
                    <a:pt x="263" y="12"/>
                  </a:lnTo>
                  <a:lnTo>
                    <a:pt x="263" y="12"/>
                  </a:lnTo>
                  <a:close/>
                  <a:moveTo>
                    <a:pt x="263" y="68"/>
                  </a:moveTo>
                  <a:lnTo>
                    <a:pt x="263" y="96"/>
                  </a:lnTo>
                  <a:lnTo>
                    <a:pt x="228" y="96"/>
                  </a:lnTo>
                  <a:lnTo>
                    <a:pt x="228" y="68"/>
                  </a:lnTo>
                  <a:lnTo>
                    <a:pt x="263" y="68"/>
                  </a:lnTo>
                  <a:lnTo>
                    <a:pt x="263" y="68"/>
                  </a:lnTo>
                  <a:close/>
                  <a:moveTo>
                    <a:pt x="263" y="162"/>
                  </a:moveTo>
                  <a:lnTo>
                    <a:pt x="263" y="231"/>
                  </a:lnTo>
                  <a:lnTo>
                    <a:pt x="263" y="231"/>
                  </a:lnTo>
                  <a:lnTo>
                    <a:pt x="262" y="237"/>
                  </a:lnTo>
                  <a:lnTo>
                    <a:pt x="260" y="244"/>
                  </a:lnTo>
                  <a:lnTo>
                    <a:pt x="260" y="244"/>
                  </a:lnTo>
                  <a:lnTo>
                    <a:pt x="262" y="250"/>
                  </a:lnTo>
                  <a:lnTo>
                    <a:pt x="263" y="256"/>
                  </a:lnTo>
                  <a:lnTo>
                    <a:pt x="263" y="299"/>
                  </a:lnTo>
                  <a:lnTo>
                    <a:pt x="228" y="299"/>
                  </a:lnTo>
                  <a:lnTo>
                    <a:pt x="228" y="269"/>
                  </a:lnTo>
                  <a:lnTo>
                    <a:pt x="229" y="269"/>
                  </a:lnTo>
                  <a:lnTo>
                    <a:pt x="229" y="253"/>
                  </a:lnTo>
                  <a:lnTo>
                    <a:pt x="228" y="253"/>
                  </a:lnTo>
                  <a:lnTo>
                    <a:pt x="228" y="242"/>
                  </a:lnTo>
                  <a:lnTo>
                    <a:pt x="229" y="242"/>
                  </a:lnTo>
                  <a:lnTo>
                    <a:pt x="229" y="227"/>
                  </a:lnTo>
                  <a:lnTo>
                    <a:pt x="228" y="227"/>
                  </a:lnTo>
                  <a:lnTo>
                    <a:pt x="228" y="216"/>
                  </a:lnTo>
                  <a:lnTo>
                    <a:pt x="229" y="216"/>
                  </a:lnTo>
                  <a:lnTo>
                    <a:pt x="229" y="200"/>
                  </a:lnTo>
                  <a:lnTo>
                    <a:pt x="228" y="200"/>
                  </a:lnTo>
                  <a:lnTo>
                    <a:pt x="228" y="162"/>
                  </a:lnTo>
                  <a:lnTo>
                    <a:pt x="263" y="162"/>
                  </a:lnTo>
                  <a:lnTo>
                    <a:pt x="263" y="162"/>
                  </a:lnTo>
                  <a:close/>
                  <a:moveTo>
                    <a:pt x="263" y="314"/>
                  </a:moveTo>
                  <a:lnTo>
                    <a:pt x="263" y="348"/>
                  </a:lnTo>
                  <a:lnTo>
                    <a:pt x="263" y="348"/>
                  </a:lnTo>
                  <a:lnTo>
                    <a:pt x="262" y="344"/>
                  </a:lnTo>
                  <a:lnTo>
                    <a:pt x="260" y="338"/>
                  </a:lnTo>
                  <a:lnTo>
                    <a:pt x="260" y="314"/>
                  </a:lnTo>
                  <a:lnTo>
                    <a:pt x="263" y="314"/>
                  </a:lnTo>
                  <a:close/>
                  <a:moveTo>
                    <a:pt x="228" y="4"/>
                  </a:moveTo>
                  <a:lnTo>
                    <a:pt x="228" y="28"/>
                  </a:lnTo>
                  <a:lnTo>
                    <a:pt x="228" y="28"/>
                  </a:lnTo>
                  <a:lnTo>
                    <a:pt x="225" y="30"/>
                  </a:lnTo>
                  <a:lnTo>
                    <a:pt x="222" y="32"/>
                  </a:lnTo>
                  <a:lnTo>
                    <a:pt x="221" y="35"/>
                  </a:lnTo>
                  <a:lnTo>
                    <a:pt x="220" y="39"/>
                  </a:lnTo>
                  <a:lnTo>
                    <a:pt x="220" y="39"/>
                  </a:lnTo>
                  <a:lnTo>
                    <a:pt x="221" y="43"/>
                  </a:lnTo>
                  <a:lnTo>
                    <a:pt x="222" y="46"/>
                  </a:lnTo>
                  <a:lnTo>
                    <a:pt x="225" y="49"/>
                  </a:lnTo>
                  <a:lnTo>
                    <a:pt x="228" y="50"/>
                  </a:lnTo>
                  <a:lnTo>
                    <a:pt x="228" y="59"/>
                  </a:lnTo>
                  <a:lnTo>
                    <a:pt x="179" y="59"/>
                  </a:lnTo>
                  <a:lnTo>
                    <a:pt x="179" y="0"/>
                  </a:lnTo>
                  <a:lnTo>
                    <a:pt x="179" y="0"/>
                  </a:lnTo>
                  <a:lnTo>
                    <a:pt x="203" y="1"/>
                  </a:lnTo>
                  <a:lnTo>
                    <a:pt x="228" y="4"/>
                  </a:lnTo>
                  <a:lnTo>
                    <a:pt x="228" y="4"/>
                  </a:lnTo>
                  <a:close/>
                  <a:moveTo>
                    <a:pt x="228" y="68"/>
                  </a:moveTo>
                  <a:lnTo>
                    <a:pt x="228" y="96"/>
                  </a:lnTo>
                  <a:lnTo>
                    <a:pt x="183" y="96"/>
                  </a:lnTo>
                  <a:lnTo>
                    <a:pt x="183" y="162"/>
                  </a:lnTo>
                  <a:lnTo>
                    <a:pt x="228" y="162"/>
                  </a:lnTo>
                  <a:lnTo>
                    <a:pt x="228" y="200"/>
                  </a:lnTo>
                  <a:lnTo>
                    <a:pt x="179" y="200"/>
                  </a:lnTo>
                  <a:lnTo>
                    <a:pt x="179" y="68"/>
                  </a:lnTo>
                  <a:lnTo>
                    <a:pt x="228" y="68"/>
                  </a:lnTo>
                  <a:lnTo>
                    <a:pt x="228" y="68"/>
                  </a:lnTo>
                  <a:close/>
                  <a:moveTo>
                    <a:pt x="228" y="216"/>
                  </a:moveTo>
                  <a:lnTo>
                    <a:pt x="228" y="227"/>
                  </a:lnTo>
                  <a:lnTo>
                    <a:pt x="179" y="227"/>
                  </a:lnTo>
                  <a:lnTo>
                    <a:pt x="179" y="216"/>
                  </a:lnTo>
                  <a:lnTo>
                    <a:pt x="228" y="216"/>
                  </a:lnTo>
                  <a:lnTo>
                    <a:pt x="228" y="216"/>
                  </a:lnTo>
                  <a:close/>
                  <a:moveTo>
                    <a:pt x="228" y="242"/>
                  </a:moveTo>
                  <a:lnTo>
                    <a:pt x="228" y="253"/>
                  </a:lnTo>
                  <a:lnTo>
                    <a:pt x="179" y="253"/>
                  </a:lnTo>
                  <a:lnTo>
                    <a:pt x="179" y="242"/>
                  </a:lnTo>
                  <a:lnTo>
                    <a:pt x="228" y="242"/>
                  </a:lnTo>
                  <a:lnTo>
                    <a:pt x="228" y="242"/>
                  </a:lnTo>
                  <a:close/>
                  <a:moveTo>
                    <a:pt x="228" y="269"/>
                  </a:moveTo>
                  <a:lnTo>
                    <a:pt x="228" y="299"/>
                  </a:lnTo>
                  <a:lnTo>
                    <a:pt x="179" y="299"/>
                  </a:lnTo>
                  <a:lnTo>
                    <a:pt x="179" y="269"/>
                  </a:lnTo>
                  <a:lnTo>
                    <a:pt x="228" y="269"/>
                  </a:lnTo>
                  <a:close/>
                  <a:moveTo>
                    <a:pt x="126" y="50"/>
                  </a:moveTo>
                  <a:lnTo>
                    <a:pt x="126" y="50"/>
                  </a:lnTo>
                  <a:lnTo>
                    <a:pt x="129" y="49"/>
                  </a:lnTo>
                  <a:lnTo>
                    <a:pt x="132" y="46"/>
                  </a:lnTo>
                  <a:lnTo>
                    <a:pt x="133" y="43"/>
                  </a:lnTo>
                  <a:lnTo>
                    <a:pt x="134" y="39"/>
                  </a:lnTo>
                  <a:lnTo>
                    <a:pt x="134" y="39"/>
                  </a:lnTo>
                  <a:lnTo>
                    <a:pt x="133" y="35"/>
                  </a:lnTo>
                  <a:lnTo>
                    <a:pt x="132" y="32"/>
                  </a:lnTo>
                  <a:lnTo>
                    <a:pt x="129" y="30"/>
                  </a:lnTo>
                  <a:lnTo>
                    <a:pt x="126" y="28"/>
                  </a:lnTo>
                  <a:lnTo>
                    <a:pt x="126" y="4"/>
                  </a:lnTo>
                  <a:lnTo>
                    <a:pt x="126" y="4"/>
                  </a:lnTo>
                  <a:lnTo>
                    <a:pt x="150" y="1"/>
                  </a:lnTo>
                  <a:lnTo>
                    <a:pt x="176" y="0"/>
                  </a:lnTo>
                  <a:lnTo>
                    <a:pt x="179" y="0"/>
                  </a:lnTo>
                  <a:lnTo>
                    <a:pt x="179" y="59"/>
                  </a:lnTo>
                  <a:lnTo>
                    <a:pt x="126" y="59"/>
                  </a:lnTo>
                  <a:lnTo>
                    <a:pt x="126" y="50"/>
                  </a:lnTo>
                  <a:lnTo>
                    <a:pt x="126" y="50"/>
                  </a:lnTo>
                  <a:close/>
                  <a:moveTo>
                    <a:pt x="179" y="68"/>
                  </a:moveTo>
                  <a:lnTo>
                    <a:pt x="179" y="200"/>
                  </a:lnTo>
                  <a:lnTo>
                    <a:pt x="127" y="200"/>
                  </a:lnTo>
                  <a:lnTo>
                    <a:pt x="127" y="216"/>
                  </a:lnTo>
                  <a:lnTo>
                    <a:pt x="179" y="216"/>
                  </a:lnTo>
                  <a:lnTo>
                    <a:pt x="179" y="227"/>
                  </a:lnTo>
                  <a:lnTo>
                    <a:pt x="127" y="227"/>
                  </a:lnTo>
                  <a:lnTo>
                    <a:pt x="127" y="242"/>
                  </a:lnTo>
                  <a:lnTo>
                    <a:pt x="179" y="242"/>
                  </a:lnTo>
                  <a:lnTo>
                    <a:pt x="179" y="253"/>
                  </a:lnTo>
                  <a:lnTo>
                    <a:pt x="127" y="253"/>
                  </a:lnTo>
                  <a:lnTo>
                    <a:pt x="127" y="269"/>
                  </a:lnTo>
                  <a:lnTo>
                    <a:pt x="179" y="269"/>
                  </a:lnTo>
                  <a:lnTo>
                    <a:pt x="179" y="299"/>
                  </a:lnTo>
                  <a:lnTo>
                    <a:pt x="126" y="299"/>
                  </a:lnTo>
                  <a:lnTo>
                    <a:pt x="126" y="162"/>
                  </a:lnTo>
                  <a:lnTo>
                    <a:pt x="171" y="162"/>
                  </a:lnTo>
                  <a:lnTo>
                    <a:pt x="171" y="96"/>
                  </a:lnTo>
                  <a:lnTo>
                    <a:pt x="126" y="96"/>
                  </a:lnTo>
                  <a:lnTo>
                    <a:pt x="126" y="68"/>
                  </a:lnTo>
                  <a:lnTo>
                    <a:pt x="179" y="68"/>
                  </a:lnTo>
                  <a:close/>
                  <a:moveTo>
                    <a:pt x="123" y="28"/>
                  </a:moveTo>
                  <a:lnTo>
                    <a:pt x="123" y="28"/>
                  </a:lnTo>
                  <a:lnTo>
                    <a:pt x="118" y="28"/>
                  </a:lnTo>
                  <a:lnTo>
                    <a:pt x="115" y="31"/>
                  </a:lnTo>
                  <a:lnTo>
                    <a:pt x="113" y="35"/>
                  </a:lnTo>
                  <a:lnTo>
                    <a:pt x="111" y="39"/>
                  </a:lnTo>
                  <a:lnTo>
                    <a:pt x="111" y="39"/>
                  </a:lnTo>
                  <a:lnTo>
                    <a:pt x="113" y="43"/>
                  </a:lnTo>
                  <a:lnTo>
                    <a:pt x="115" y="47"/>
                  </a:lnTo>
                  <a:lnTo>
                    <a:pt x="118" y="50"/>
                  </a:lnTo>
                  <a:lnTo>
                    <a:pt x="123" y="50"/>
                  </a:lnTo>
                  <a:lnTo>
                    <a:pt x="123" y="50"/>
                  </a:lnTo>
                  <a:lnTo>
                    <a:pt x="126" y="50"/>
                  </a:lnTo>
                  <a:lnTo>
                    <a:pt x="126" y="59"/>
                  </a:lnTo>
                  <a:lnTo>
                    <a:pt x="90" y="59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5" y="50"/>
                  </a:lnTo>
                  <a:lnTo>
                    <a:pt x="98" y="47"/>
                  </a:lnTo>
                  <a:lnTo>
                    <a:pt x="100" y="43"/>
                  </a:lnTo>
                  <a:lnTo>
                    <a:pt x="102" y="39"/>
                  </a:lnTo>
                  <a:lnTo>
                    <a:pt x="102" y="39"/>
                  </a:lnTo>
                  <a:lnTo>
                    <a:pt x="100" y="35"/>
                  </a:lnTo>
                  <a:lnTo>
                    <a:pt x="98" y="31"/>
                  </a:lnTo>
                  <a:lnTo>
                    <a:pt x="95" y="28"/>
                  </a:lnTo>
                  <a:lnTo>
                    <a:pt x="90" y="28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107" y="8"/>
                  </a:lnTo>
                  <a:lnTo>
                    <a:pt x="126" y="4"/>
                  </a:lnTo>
                  <a:lnTo>
                    <a:pt x="126" y="28"/>
                  </a:lnTo>
                  <a:lnTo>
                    <a:pt x="126" y="28"/>
                  </a:lnTo>
                  <a:lnTo>
                    <a:pt x="123" y="28"/>
                  </a:lnTo>
                  <a:lnTo>
                    <a:pt x="123" y="28"/>
                  </a:lnTo>
                  <a:close/>
                  <a:moveTo>
                    <a:pt x="126" y="68"/>
                  </a:moveTo>
                  <a:lnTo>
                    <a:pt x="126" y="96"/>
                  </a:lnTo>
                  <a:lnTo>
                    <a:pt x="90" y="96"/>
                  </a:lnTo>
                  <a:lnTo>
                    <a:pt x="90" y="68"/>
                  </a:lnTo>
                  <a:lnTo>
                    <a:pt x="126" y="68"/>
                  </a:lnTo>
                  <a:lnTo>
                    <a:pt x="126" y="68"/>
                  </a:lnTo>
                  <a:close/>
                  <a:moveTo>
                    <a:pt x="126" y="162"/>
                  </a:moveTo>
                  <a:lnTo>
                    <a:pt x="126" y="299"/>
                  </a:lnTo>
                  <a:lnTo>
                    <a:pt x="90" y="299"/>
                  </a:lnTo>
                  <a:lnTo>
                    <a:pt x="90" y="256"/>
                  </a:lnTo>
                  <a:lnTo>
                    <a:pt x="90" y="256"/>
                  </a:lnTo>
                  <a:lnTo>
                    <a:pt x="92" y="250"/>
                  </a:lnTo>
                  <a:lnTo>
                    <a:pt x="94" y="244"/>
                  </a:lnTo>
                  <a:lnTo>
                    <a:pt x="94" y="244"/>
                  </a:lnTo>
                  <a:lnTo>
                    <a:pt x="92" y="237"/>
                  </a:lnTo>
                  <a:lnTo>
                    <a:pt x="90" y="231"/>
                  </a:lnTo>
                  <a:lnTo>
                    <a:pt x="90" y="162"/>
                  </a:lnTo>
                  <a:lnTo>
                    <a:pt x="126" y="162"/>
                  </a:lnTo>
                  <a:lnTo>
                    <a:pt x="126" y="162"/>
                  </a:lnTo>
                  <a:close/>
                  <a:moveTo>
                    <a:pt x="90" y="348"/>
                  </a:moveTo>
                  <a:lnTo>
                    <a:pt x="90" y="314"/>
                  </a:lnTo>
                  <a:lnTo>
                    <a:pt x="94" y="314"/>
                  </a:lnTo>
                  <a:lnTo>
                    <a:pt x="94" y="338"/>
                  </a:lnTo>
                  <a:lnTo>
                    <a:pt x="94" y="338"/>
                  </a:lnTo>
                  <a:lnTo>
                    <a:pt x="92" y="344"/>
                  </a:lnTo>
                  <a:lnTo>
                    <a:pt x="90" y="348"/>
                  </a:lnTo>
                  <a:lnTo>
                    <a:pt x="90" y="348"/>
                  </a:lnTo>
                  <a:close/>
                  <a:moveTo>
                    <a:pt x="90" y="12"/>
                  </a:moveTo>
                  <a:lnTo>
                    <a:pt x="90" y="28"/>
                  </a:lnTo>
                  <a:lnTo>
                    <a:pt x="90" y="28"/>
                  </a:lnTo>
                  <a:lnTo>
                    <a:pt x="85" y="28"/>
                  </a:lnTo>
                  <a:lnTo>
                    <a:pt x="83" y="31"/>
                  </a:lnTo>
                  <a:lnTo>
                    <a:pt x="80" y="35"/>
                  </a:lnTo>
                  <a:lnTo>
                    <a:pt x="79" y="39"/>
                  </a:lnTo>
                  <a:lnTo>
                    <a:pt x="79" y="39"/>
                  </a:lnTo>
                  <a:lnTo>
                    <a:pt x="80" y="43"/>
                  </a:lnTo>
                  <a:lnTo>
                    <a:pt x="83" y="47"/>
                  </a:lnTo>
                  <a:lnTo>
                    <a:pt x="85" y="50"/>
                  </a:lnTo>
                  <a:lnTo>
                    <a:pt x="90" y="50"/>
                  </a:lnTo>
                  <a:lnTo>
                    <a:pt x="90" y="59"/>
                  </a:lnTo>
                  <a:lnTo>
                    <a:pt x="71" y="59"/>
                  </a:lnTo>
                  <a:lnTo>
                    <a:pt x="71" y="20"/>
                  </a:lnTo>
                  <a:lnTo>
                    <a:pt x="71" y="20"/>
                  </a:lnTo>
                  <a:lnTo>
                    <a:pt x="90" y="12"/>
                  </a:lnTo>
                  <a:lnTo>
                    <a:pt x="90" y="12"/>
                  </a:lnTo>
                  <a:close/>
                  <a:moveTo>
                    <a:pt x="90" y="68"/>
                  </a:moveTo>
                  <a:lnTo>
                    <a:pt x="90" y="96"/>
                  </a:lnTo>
                  <a:lnTo>
                    <a:pt x="81" y="96"/>
                  </a:lnTo>
                  <a:lnTo>
                    <a:pt x="81" y="162"/>
                  </a:lnTo>
                  <a:lnTo>
                    <a:pt x="90" y="162"/>
                  </a:lnTo>
                  <a:lnTo>
                    <a:pt x="90" y="231"/>
                  </a:lnTo>
                  <a:lnTo>
                    <a:pt x="90" y="231"/>
                  </a:lnTo>
                  <a:lnTo>
                    <a:pt x="87" y="227"/>
                  </a:lnTo>
                  <a:lnTo>
                    <a:pt x="81" y="223"/>
                  </a:lnTo>
                  <a:lnTo>
                    <a:pt x="76" y="221"/>
                  </a:lnTo>
                  <a:lnTo>
                    <a:pt x="71" y="221"/>
                  </a:lnTo>
                  <a:lnTo>
                    <a:pt x="71" y="68"/>
                  </a:lnTo>
                  <a:lnTo>
                    <a:pt x="90" y="68"/>
                  </a:lnTo>
                  <a:lnTo>
                    <a:pt x="90" y="68"/>
                  </a:lnTo>
                  <a:close/>
                  <a:moveTo>
                    <a:pt x="90" y="256"/>
                  </a:moveTo>
                  <a:lnTo>
                    <a:pt x="90" y="299"/>
                  </a:lnTo>
                  <a:lnTo>
                    <a:pt x="71" y="299"/>
                  </a:lnTo>
                  <a:lnTo>
                    <a:pt x="71" y="267"/>
                  </a:lnTo>
                  <a:lnTo>
                    <a:pt x="71" y="267"/>
                  </a:lnTo>
                  <a:lnTo>
                    <a:pt x="76" y="267"/>
                  </a:lnTo>
                  <a:lnTo>
                    <a:pt x="81" y="264"/>
                  </a:lnTo>
                  <a:lnTo>
                    <a:pt x="87" y="260"/>
                  </a:lnTo>
                  <a:lnTo>
                    <a:pt x="90" y="256"/>
                  </a:lnTo>
                  <a:lnTo>
                    <a:pt x="90" y="256"/>
                  </a:lnTo>
                  <a:close/>
                  <a:moveTo>
                    <a:pt x="90" y="314"/>
                  </a:moveTo>
                  <a:lnTo>
                    <a:pt x="90" y="348"/>
                  </a:lnTo>
                  <a:lnTo>
                    <a:pt x="90" y="348"/>
                  </a:lnTo>
                  <a:lnTo>
                    <a:pt x="87" y="352"/>
                  </a:lnTo>
                  <a:lnTo>
                    <a:pt x="84" y="353"/>
                  </a:lnTo>
                  <a:lnTo>
                    <a:pt x="80" y="356"/>
                  </a:lnTo>
                  <a:lnTo>
                    <a:pt x="75" y="356"/>
                  </a:lnTo>
                  <a:lnTo>
                    <a:pt x="71" y="356"/>
                  </a:lnTo>
                  <a:lnTo>
                    <a:pt x="71" y="314"/>
                  </a:lnTo>
                  <a:lnTo>
                    <a:pt x="90" y="314"/>
                  </a:lnTo>
                  <a:close/>
                  <a:moveTo>
                    <a:pt x="71" y="20"/>
                  </a:moveTo>
                  <a:lnTo>
                    <a:pt x="71" y="59"/>
                  </a:lnTo>
                  <a:lnTo>
                    <a:pt x="37" y="59"/>
                  </a:lnTo>
                  <a:lnTo>
                    <a:pt x="37" y="59"/>
                  </a:lnTo>
                  <a:lnTo>
                    <a:pt x="37" y="54"/>
                  </a:lnTo>
                  <a:lnTo>
                    <a:pt x="38" y="49"/>
                  </a:lnTo>
                  <a:lnTo>
                    <a:pt x="41" y="43"/>
                  </a:lnTo>
                  <a:lnTo>
                    <a:pt x="45" y="38"/>
                  </a:lnTo>
                  <a:lnTo>
                    <a:pt x="56" y="30"/>
                  </a:lnTo>
                  <a:lnTo>
                    <a:pt x="71" y="20"/>
                  </a:lnTo>
                  <a:lnTo>
                    <a:pt x="71" y="20"/>
                  </a:lnTo>
                  <a:close/>
                  <a:moveTo>
                    <a:pt x="71" y="68"/>
                  </a:moveTo>
                  <a:lnTo>
                    <a:pt x="71" y="221"/>
                  </a:lnTo>
                  <a:lnTo>
                    <a:pt x="71" y="221"/>
                  </a:lnTo>
                  <a:lnTo>
                    <a:pt x="71" y="221"/>
                  </a:lnTo>
                  <a:lnTo>
                    <a:pt x="65" y="221"/>
                  </a:lnTo>
                  <a:lnTo>
                    <a:pt x="61" y="222"/>
                  </a:lnTo>
                  <a:lnTo>
                    <a:pt x="57" y="225"/>
                  </a:lnTo>
                  <a:lnTo>
                    <a:pt x="54" y="227"/>
                  </a:lnTo>
                  <a:lnTo>
                    <a:pt x="50" y="230"/>
                  </a:lnTo>
                  <a:lnTo>
                    <a:pt x="49" y="234"/>
                  </a:lnTo>
                  <a:lnTo>
                    <a:pt x="48" y="239"/>
                  </a:lnTo>
                  <a:lnTo>
                    <a:pt x="48" y="244"/>
                  </a:lnTo>
                  <a:lnTo>
                    <a:pt x="48" y="244"/>
                  </a:lnTo>
                  <a:lnTo>
                    <a:pt x="48" y="248"/>
                  </a:lnTo>
                  <a:lnTo>
                    <a:pt x="49" y="253"/>
                  </a:lnTo>
                  <a:lnTo>
                    <a:pt x="50" y="257"/>
                  </a:lnTo>
                  <a:lnTo>
                    <a:pt x="54" y="260"/>
                  </a:lnTo>
                  <a:lnTo>
                    <a:pt x="57" y="262"/>
                  </a:lnTo>
                  <a:lnTo>
                    <a:pt x="61" y="265"/>
                  </a:lnTo>
                  <a:lnTo>
                    <a:pt x="65" y="267"/>
                  </a:lnTo>
                  <a:lnTo>
                    <a:pt x="71" y="267"/>
                  </a:lnTo>
                  <a:lnTo>
                    <a:pt x="71" y="267"/>
                  </a:lnTo>
                  <a:lnTo>
                    <a:pt x="71" y="299"/>
                  </a:lnTo>
                  <a:lnTo>
                    <a:pt x="16" y="299"/>
                  </a:lnTo>
                  <a:lnTo>
                    <a:pt x="16" y="210"/>
                  </a:lnTo>
                  <a:lnTo>
                    <a:pt x="16" y="210"/>
                  </a:lnTo>
                  <a:lnTo>
                    <a:pt x="20" y="206"/>
                  </a:lnTo>
                  <a:lnTo>
                    <a:pt x="25" y="202"/>
                  </a:lnTo>
                  <a:lnTo>
                    <a:pt x="30" y="199"/>
                  </a:lnTo>
                  <a:lnTo>
                    <a:pt x="37" y="199"/>
                  </a:lnTo>
                  <a:lnTo>
                    <a:pt x="37" y="68"/>
                  </a:lnTo>
                  <a:lnTo>
                    <a:pt x="71" y="68"/>
                  </a:lnTo>
                  <a:lnTo>
                    <a:pt x="71" y="68"/>
                  </a:lnTo>
                  <a:close/>
                  <a:moveTo>
                    <a:pt x="71" y="314"/>
                  </a:moveTo>
                  <a:lnTo>
                    <a:pt x="71" y="356"/>
                  </a:lnTo>
                  <a:lnTo>
                    <a:pt x="65" y="356"/>
                  </a:lnTo>
                  <a:lnTo>
                    <a:pt x="65" y="356"/>
                  </a:lnTo>
                  <a:lnTo>
                    <a:pt x="58" y="355"/>
                  </a:lnTo>
                  <a:lnTo>
                    <a:pt x="53" y="350"/>
                  </a:lnTo>
                  <a:lnTo>
                    <a:pt x="49" y="345"/>
                  </a:lnTo>
                  <a:lnTo>
                    <a:pt x="48" y="338"/>
                  </a:lnTo>
                  <a:lnTo>
                    <a:pt x="48" y="314"/>
                  </a:lnTo>
                  <a:lnTo>
                    <a:pt x="71" y="314"/>
                  </a:lnTo>
                  <a:lnTo>
                    <a:pt x="71" y="314"/>
                  </a:lnTo>
                  <a:close/>
                  <a:moveTo>
                    <a:pt x="16" y="154"/>
                  </a:moveTo>
                  <a:lnTo>
                    <a:pt x="16" y="154"/>
                  </a:lnTo>
                  <a:lnTo>
                    <a:pt x="19" y="153"/>
                  </a:lnTo>
                  <a:lnTo>
                    <a:pt x="20" y="150"/>
                  </a:lnTo>
                  <a:lnTo>
                    <a:pt x="20" y="103"/>
                  </a:lnTo>
                  <a:lnTo>
                    <a:pt x="20" y="103"/>
                  </a:lnTo>
                  <a:lnTo>
                    <a:pt x="19" y="99"/>
                  </a:lnTo>
                  <a:lnTo>
                    <a:pt x="16" y="96"/>
                  </a:lnTo>
                  <a:lnTo>
                    <a:pt x="16" y="154"/>
                  </a:lnTo>
                  <a:close/>
                  <a:moveTo>
                    <a:pt x="16" y="96"/>
                  </a:moveTo>
                  <a:lnTo>
                    <a:pt x="16" y="154"/>
                  </a:lnTo>
                  <a:lnTo>
                    <a:pt x="16" y="154"/>
                  </a:lnTo>
                  <a:lnTo>
                    <a:pt x="15" y="154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4" y="149"/>
                  </a:lnTo>
                  <a:lnTo>
                    <a:pt x="2" y="147"/>
                  </a:lnTo>
                  <a:lnTo>
                    <a:pt x="0" y="142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2" y="91"/>
                  </a:lnTo>
                  <a:lnTo>
                    <a:pt x="4" y="91"/>
                  </a:lnTo>
                  <a:lnTo>
                    <a:pt x="6" y="91"/>
                  </a:lnTo>
                  <a:lnTo>
                    <a:pt x="15" y="95"/>
                  </a:lnTo>
                  <a:lnTo>
                    <a:pt x="15" y="95"/>
                  </a:lnTo>
                  <a:lnTo>
                    <a:pt x="16" y="96"/>
                  </a:lnTo>
                  <a:lnTo>
                    <a:pt x="16" y="96"/>
                  </a:lnTo>
                  <a:close/>
                  <a:moveTo>
                    <a:pt x="16" y="210"/>
                  </a:moveTo>
                  <a:lnTo>
                    <a:pt x="16" y="299"/>
                  </a:lnTo>
                  <a:lnTo>
                    <a:pt x="12" y="29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4" y="215"/>
                  </a:lnTo>
                  <a:lnTo>
                    <a:pt x="16" y="210"/>
                  </a:lnTo>
                  <a:lnTo>
                    <a:pt x="16" y="21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1" name="Freeform 172"/>
            <p:cNvSpPr>
              <a:spLocks noEditPoints="1"/>
            </p:cNvSpPr>
            <p:nvPr/>
          </p:nvSpPr>
          <p:spPr bwMode="auto">
            <a:xfrm>
              <a:off x="2439513" y="3497983"/>
              <a:ext cx="467539" cy="356200"/>
            </a:xfrm>
            <a:custGeom>
              <a:avLst/>
              <a:gdLst>
                <a:gd name="T0" fmla="*/ 396 w 399"/>
                <a:gd name="T1" fmla="*/ 285 h 304"/>
                <a:gd name="T2" fmla="*/ 390 w 399"/>
                <a:gd name="T3" fmla="*/ 10 h 304"/>
                <a:gd name="T4" fmla="*/ 349 w 399"/>
                <a:gd name="T5" fmla="*/ 22 h 304"/>
                <a:gd name="T6" fmla="*/ 376 w 399"/>
                <a:gd name="T7" fmla="*/ 48 h 304"/>
                <a:gd name="T8" fmla="*/ 360 w 399"/>
                <a:gd name="T9" fmla="*/ 281 h 304"/>
                <a:gd name="T10" fmla="*/ 304 w 399"/>
                <a:gd name="T11" fmla="*/ 256 h 304"/>
                <a:gd name="T12" fmla="*/ 345 w 399"/>
                <a:gd name="T13" fmla="*/ 42 h 304"/>
                <a:gd name="T14" fmla="*/ 357 w 399"/>
                <a:gd name="T15" fmla="*/ 251 h 304"/>
                <a:gd name="T16" fmla="*/ 254 w 399"/>
                <a:gd name="T17" fmla="*/ 22 h 304"/>
                <a:gd name="T18" fmla="*/ 254 w 399"/>
                <a:gd name="T19" fmla="*/ 304 h 304"/>
                <a:gd name="T20" fmla="*/ 254 w 399"/>
                <a:gd name="T21" fmla="*/ 264 h 304"/>
                <a:gd name="T22" fmla="*/ 277 w 399"/>
                <a:gd name="T23" fmla="*/ 167 h 304"/>
                <a:gd name="T24" fmla="*/ 274 w 399"/>
                <a:gd name="T25" fmla="*/ 133 h 304"/>
                <a:gd name="T26" fmla="*/ 273 w 399"/>
                <a:gd name="T27" fmla="*/ 109 h 304"/>
                <a:gd name="T28" fmla="*/ 254 w 399"/>
                <a:gd name="T29" fmla="*/ 41 h 304"/>
                <a:gd name="T30" fmla="*/ 260 w 399"/>
                <a:gd name="T31" fmla="*/ 171 h 304"/>
                <a:gd name="T32" fmla="*/ 254 w 399"/>
                <a:gd name="T33" fmla="*/ 137 h 304"/>
                <a:gd name="T34" fmla="*/ 257 w 399"/>
                <a:gd name="T35" fmla="*/ 103 h 304"/>
                <a:gd name="T36" fmla="*/ 200 w 399"/>
                <a:gd name="T37" fmla="*/ 0 h 304"/>
                <a:gd name="T38" fmla="*/ 200 w 399"/>
                <a:gd name="T39" fmla="*/ 282 h 304"/>
                <a:gd name="T40" fmla="*/ 241 w 399"/>
                <a:gd name="T41" fmla="*/ 93 h 304"/>
                <a:gd name="T42" fmla="*/ 226 w 399"/>
                <a:gd name="T43" fmla="*/ 121 h 304"/>
                <a:gd name="T44" fmla="*/ 230 w 399"/>
                <a:gd name="T45" fmla="*/ 144 h 304"/>
                <a:gd name="T46" fmla="*/ 232 w 399"/>
                <a:gd name="T47" fmla="*/ 178 h 304"/>
                <a:gd name="T48" fmla="*/ 200 w 399"/>
                <a:gd name="T49" fmla="*/ 186 h 304"/>
                <a:gd name="T50" fmla="*/ 254 w 399"/>
                <a:gd name="T51" fmla="*/ 41 h 304"/>
                <a:gd name="T52" fmla="*/ 242 w 399"/>
                <a:gd name="T53" fmla="*/ 103 h 304"/>
                <a:gd name="T54" fmla="*/ 251 w 399"/>
                <a:gd name="T55" fmla="*/ 128 h 304"/>
                <a:gd name="T56" fmla="*/ 251 w 399"/>
                <a:gd name="T57" fmla="*/ 136 h 304"/>
                <a:gd name="T58" fmla="*/ 246 w 399"/>
                <a:gd name="T59" fmla="*/ 170 h 304"/>
                <a:gd name="T60" fmla="*/ 135 w 399"/>
                <a:gd name="T61" fmla="*/ 22 h 304"/>
                <a:gd name="T62" fmla="*/ 135 w 399"/>
                <a:gd name="T63" fmla="*/ 304 h 304"/>
                <a:gd name="T64" fmla="*/ 173 w 399"/>
                <a:gd name="T65" fmla="*/ 178 h 304"/>
                <a:gd name="T66" fmla="*/ 139 w 399"/>
                <a:gd name="T67" fmla="*/ 213 h 304"/>
                <a:gd name="T68" fmla="*/ 162 w 399"/>
                <a:gd name="T69" fmla="*/ 183 h 304"/>
                <a:gd name="T70" fmla="*/ 148 w 399"/>
                <a:gd name="T71" fmla="*/ 153 h 304"/>
                <a:gd name="T72" fmla="*/ 136 w 399"/>
                <a:gd name="T73" fmla="*/ 126 h 304"/>
                <a:gd name="T74" fmla="*/ 143 w 399"/>
                <a:gd name="T75" fmla="*/ 136 h 304"/>
                <a:gd name="T76" fmla="*/ 150 w 399"/>
                <a:gd name="T77" fmla="*/ 122 h 304"/>
                <a:gd name="T78" fmla="*/ 200 w 399"/>
                <a:gd name="T79" fmla="*/ 41 h 304"/>
                <a:gd name="T80" fmla="*/ 147 w 399"/>
                <a:gd name="T81" fmla="*/ 193 h 304"/>
                <a:gd name="T82" fmla="*/ 139 w 399"/>
                <a:gd name="T83" fmla="*/ 164 h 304"/>
                <a:gd name="T84" fmla="*/ 25 w 399"/>
                <a:gd name="T85" fmla="*/ 2 h 304"/>
                <a:gd name="T86" fmla="*/ 0 w 399"/>
                <a:gd name="T87" fmla="*/ 273 h 304"/>
                <a:gd name="T88" fmla="*/ 25 w 399"/>
                <a:gd name="T89" fmla="*/ 304 h 304"/>
                <a:gd name="T90" fmla="*/ 40 w 399"/>
                <a:gd name="T91" fmla="*/ 281 h 304"/>
                <a:gd name="T92" fmla="*/ 24 w 399"/>
                <a:gd name="T93" fmla="*/ 48 h 304"/>
                <a:gd name="T94" fmla="*/ 50 w 399"/>
                <a:gd name="T95" fmla="*/ 22 h 304"/>
                <a:gd name="T96" fmla="*/ 124 w 399"/>
                <a:gd name="T97" fmla="*/ 125 h 304"/>
                <a:gd name="T98" fmla="*/ 106 w 399"/>
                <a:gd name="T99" fmla="*/ 175 h 304"/>
                <a:gd name="T100" fmla="*/ 117 w 399"/>
                <a:gd name="T101" fmla="*/ 209 h 304"/>
                <a:gd name="T102" fmla="*/ 54 w 399"/>
                <a:gd name="T103" fmla="*/ 262 h 304"/>
                <a:gd name="T104" fmla="*/ 43 w 399"/>
                <a:gd name="T105" fmla="*/ 53 h 304"/>
                <a:gd name="T106" fmla="*/ 135 w 399"/>
                <a:gd name="T107" fmla="*/ 156 h 304"/>
                <a:gd name="T108" fmla="*/ 131 w 399"/>
                <a:gd name="T109" fmla="*/ 176 h 304"/>
                <a:gd name="T110" fmla="*/ 128 w 399"/>
                <a:gd name="T111" fmla="*/ 199 h 304"/>
                <a:gd name="T112" fmla="*/ 127 w 399"/>
                <a:gd name="T113" fmla="*/ 137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99" h="304">
                  <a:moveTo>
                    <a:pt x="368" y="304"/>
                  </a:moveTo>
                  <a:lnTo>
                    <a:pt x="368" y="304"/>
                  </a:lnTo>
                  <a:lnTo>
                    <a:pt x="373" y="304"/>
                  </a:lnTo>
                  <a:lnTo>
                    <a:pt x="380" y="302"/>
                  </a:lnTo>
                  <a:lnTo>
                    <a:pt x="385" y="298"/>
                  </a:lnTo>
                  <a:lnTo>
                    <a:pt x="390" y="294"/>
                  </a:lnTo>
                  <a:lnTo>
                    <a:pt x="394" y="290"/>
                  </a:lnTo>
                  <a:lnTo>
                    <a:pt x="396" y="285"/>
                  </a:lnTo>
                  <a:lnTo>
                    <a:pt x="399" y="279"/>
                  </a:lnTo>
                  <a:lnTo>
                    <a:pt x="399" y="273"/>
                  </a:lnTo>
                  <a:lnTo>
                    <a:pt x="399" y="33"/>
                  </a:lnTo>
                  <a:lnTo>
                    <a:pt x="399" y="33"/>
                  </a:lnTo>
                  <a:lnTo>
                    <a:pt x="399" y="26"/>
                  </a:lnTo>
                  <a:lnTo>
                    <a:pt x="396" y="21"/>
                  </a:lnTo>
                  <a:lnTo>
                    <a:pt x="394" y="15"/>
                  </a:lnTo>
                  <a:lnTo>
                    <a:pt x="390" y="10"/>
                  </a:lnTo>
                  <a:lnTo>
                    <a:pt x="385" y="6"/>
                  </a:lnTo>
                  <a:lnTo>
                    <a:pt x="380" y="3"/>
                  </a:lnTo>
                  <a:lnTo>
                    <a:pt x="373" y="2"/>
                  </a:lnTo>
                  <a:lnTo>
                    <a:pt x="368" y="0"/>
                  </a:lnTo>
                  <a:lnTo>
                    <a:pt x="304" y="0"/>
                  </a:lnTo>
                  <a:lnTo>
                    <a:pt x="304" y="22"/>
                  </a:lnTo>
                  <a:lnTo>
                    <a:pt x="349" y="22"/>
                  </a:lnTo>
                  <a:lnTo>
                    <a:pt x="349" y="22"/>
                  </a:lnTo>
                  <a:lnTo>
                    <a:pt x="354" y="22"/>
                  </a:lnTo>
                  <a:lnTo>
                    <a:pt x="360" y="25"/>
                  </a:lnTo>
                  <a:lnTo>
                    <a:pt x="364" y="26"/>
                  </a:lnTo>
                  <a:lnTo>
                    <a:pt x="368" y="30"/>
                  </a:lnTo>
                  <a:lnTo>
                    <a:pt x="371" y="34"/>
                  </a:lnTo>
                  <a:lnTo>
                    <a:pt x="373" y="38"/>
                  </a:lnTo>
                  <a:lnTo>
                    <a:pt x="375" y="42"/>
                  </a:lnTo>
                  <a:lnTo>
                    <a:pt x="376" y="48"/>
                  </a:lnTo>
                  <a:lnTo>
                    <a:pt x="376" y="256"/>
                  </a:lnTo>
                  <a:lnTo>
                    <a:pt x="376" y="256"/>
                  </a:lnTo>
                  <a:lnTo>
                    <a:pt x="375" y="262"/>
                  </a:lnTo>
                  <a:lnTo>
                    <a:pt x="373" y="267"/>
                  </a:lnTo>
                  <a:lnTo>
                    <a:pt x="371" y="271"/>
                  </a:lnTo>
                  <a:lnTo>
                    <a:pt x="368" y="275"/>
                  </a:lnTo>
                  <a:lnTo>
                    <a:pt x="364" y="278"/>
                  </a:lnTo>
                  <a:lnTo>
                    <a:pt x="360" y="281"/>
                  </a:lnTo>
                  <a:lnTo>
                    <a:pt x="354" y="282"/>
                  </a:lnTo>
                  <a:lnTo>
                    <a:pt x="349" y="282"/>
                  </a:lnTo>
                  <a:lnTo>
                    <a:pt x="304" y="282"/>
                  </a:lnTo>
                  <a:lnTo>
                    <a:pt x="304" y="304"/>
                  </a:lnTo>
                  <a:lnTo>
                    <a:pt x="368" y="304"/>
                  </a:lnTo>
                  <a:lnTo>
                    <a:pt x="368" y="304"/>
                  </a:lnTo>
                  <a:close/>
                  <a:moveTo>
                    <a:pt x="304" y="264"/>
                  </a:moveTo>
                  <a:lnTo>
                    <a:pt x="304" y="256"/>
                  </a:lnTo>
                  <a:lnTo>
                    <a:pt x="337" y="256"/>
                  </a:lnTo>
                  <a:lnTo>
                    <a:pt x="337" y="243"/>
                  </a:lnTo>
                  <a:lnTo>
                    <a:pt x="304" y="243"/>
                  </a:lnTo>
                  <a:lnTo>
                    <a:pt x="304" y="41"/>
                  </a:lnTo>
                  <a:lnTo>
                    <a:pt x="337" y="41"/>
                  </a:lnTo>
                  <a:lnTo>
                    <a:pt x="337" y="41"/>
                  </a:lnTo>
                  <a:lnTo>
                    <a:pt x="341" y="41"/>
                  </a:lnTo>
                  <a:lnTo>
                    <a:pt x="345" y="42"/>
                  </a:lnTo>
                  <a:lnTo>
                    <a:pt x="352" y="46"/>
                  </a:lnTo>
                  <a:lnTo>
                    <a:pt x="357" y="53"/>
                  </a:lnTo>
                  <a:lnTo>
                    <a:pt x="357" y="57"/>
                  </a:lnTo>
                  <a:lnTo>
                    <a:pt x="358" y="61"/>
                  </a:lnTo>
                  <a:lnTo>
                    <a:pt x="358" y="243"/>
                  </a:lnTo>
                  <a:lnTo>
                    <a:pt x="358" y="243"/>
                  </a:lnTo>
                  <a:lnTo>
                    <a:pt x="357" y="247"/>
                  </a:lnTo>
                  <a:lnTo>
                    <a:pt x="357" y="251"/>
                  </a:lnTo>
                  <a:lnTo>
                    <a:pt x="352" y="258"/>
                  </a:lnTo>
                  <a:lnTo>
                    <a:pt x="345" y="262"/>
                  </a:lnTo>
                  <a:lnTo>
                    <a:pt x="341" y="263"/>
                  </a:lnTo>
                  <a:lnTo>
                    <a:pt x="337" y="264"/>
                  </a:lnTo>
                  <a:lnTo>
                    <a:pt x="304" y="264"/>
                  </a:lnTo>
                  <a:close/>
                  <a:moveTo>
                    <a:pt x="304" y="0"/>
                  </a:moveTo>
                  <a:lnTo>
                    <a:pt x="254" y="0"/>
                  </a:lnTo>
                  <a:lnTo>
                    <a:pt x="254" y="22"/>
                  </a:lnTo>
                  <a:lnTo>
                    <a:pt x="304" y="22"/>
                  </a:lnTo>
                  <a:lnTo>
                    <a:pt x="304" y="0"/>
                  </a:lnTo>
                  <a:lnTo>
                    <a:pt x="304" y="0"/>
                  </a:lnTo>
                  <a:close/>
                  <a:moveTo>
                    <a:pt x="254" y="304"/>
                  </a:moveTo>
                  <a:lnTo>
                    <a:pt x="304" y="304"/>
                  </a:lnTo>
                  <a:lnTo>
                    <a:pt x="304" y="282"/>
                  </a:lnTo>
                  <a:lnTo>
                    <a:pt x="254" y="282"/>
                  </a:lnTo>
                  <a:lnTo>
                    <a:pt x="254" y="304"/>
                  </a:lnTo>
                  <a:lnTo>
                    <a:pt x="254" y="304"/>
                  </a:lnTo>
                  <a:close/>
                  <a:moveTo>
                    <a:pt x="304" y="41"/>
                  </a:moveTo>
                  <a:lnTo>
                    <a:pt x="304" y="243"/>
                  </a:lnTo>
                  <a:lnTo>
                    <a:pt x="270" y="243"/>
                  </a:lnTo>
                  <a:lnTo>
                    <a:pt x="270" y="256"/>
                  </a:lnTo>
                  <a:lnTo>
                    <a:pt x="304" y="256"/>
                  </a:lnTo>
                  <a:lnTo>
                    <a:pt x="304" y="264"/>
                  </a:lnTo>
                  <a:lnTo>
                    <a:pt x="254" y="264"/>
                  </a:lnTo>
                  <a:lnTo>
                    <a:pt x="254" y="183"/>
                  </a:lnTo>
                  <a:lnTo>
                    <a:pt x="254" y="183"/>
                  </a:lnTo>
                  <a:lnTo>
                    <a:pt x="257" y="183"/>
                  </a:lnTo>
                  <a:lnTo>
                    <a:pt x="257" y="183"/>
                  </a:lnTo>
                  <a:lnTo>
                    <a:pt x="265" y="179"/>
                  </a:lnTo>
                  <a:lnTo>
                    <a:pt x="272" y="174"/>
                  </a:lnTo>
                  <a:lnTo>
                    <a:pt x="272" y="174"/>
                  </a:lnTo>
                  <a:lnTo>
                    <a:pt x="277" y="167"/>
                  </a:lnTo>
                  <a:lnTo>
                    <a:pt x="281" y="159"/>
                  </a:lnTo>
                  <a:lnTo>
                    <a:pt x="281" y="159"/>
                  </a:lnTo>
                  <a:lnTo>
                    <a:pt x="281" y="151"/>
                  </a:lnTo>
                  <a:lnTo>
                    <a:pt x="281" y="151"/>
                  </a:lnTo>
                  <a:lnTo>
                    <a:pt x="281" y="143"/>
                  </a:lnTo>
                  <a:lnTo>
                    <a:pt x="281" y="143"/>
                  </a:lnTo>
                  <a:lnTo>
                    <a:pt x="278" y="137"/>
                  </a:lnTo>
                  <a:lnTo>
                    <a:pt x="274" y="133"/>
                  </a:lnTo>
                  <a:lnTo>
                    <a:pt x="274" y="133"/>
                  </a:lnTo>
                  <a:lnTo>
                    <a:pt x="269" y="130"/>
                  </a:lnTo>
                  <a:lnTo>
                    <a:pt x="262" y="129"/>
                  </a:lnTo>
                  <a:lnTo>
                    <a:pt x="262" y="129"/>
                  </a:lnTo>
                  <a:lnTo>
                    <a:pt x="268" y="122"/>
                  </a:lnTo>
                  <a:lnTo>
                    <a:pt x="272" y="116"/>
                  </a:lnTo>
                  <a:lnTo>
                    <a:pt x="272" y="116"/>
                  </a:lnTo>
                  <a:lnTo>
                    <a:pt x="273" y="109"/>
                  </a:lnTo>
                  <a:lnTo>
                    <a:pt x="273" y="102"/>
                  </a:lnTo>
                  <a:lnTo>
                    <a:pt x="273" y="102"/>
                  </a:lnTo>
                  <a:lnTo>
                    <a:pt x="270" y="97"/>
                  </a:lnTo>
                  <a:lnTo>
                    <a:pt x="264" y="93"/>
                  </a:lnTo>
                  <a:lnTo>
                    <a:pt x="264" y="93"/>
                  </a:lnTo>
                  <a:lnTo>
                    <a:pt x="260" y="90"/>
                  </a:lnTo>
                  <a:lnTo>
                    <a:pt x="254" y="90"/>
                  </a:lnTo>
                  <a:lnTo>
                    <a:pt x="254" y="41"/>
                  </a:lnTo>
                  <a:lnTo>
                    <a:pt x="304" y="41"/>
                  </a:lnTo>
                  <a:lnTo>
                    <a:pt x="304" y="41"/>
                  </a:lnTo>
                  <a:close/>
                  <a:moveTo>
                    <a:pt x="254" y="175"/>
                  </a:moveTo>
                  <a:lnTo>
                    <a:pt x="254" y="175"/>
                  </a:lnTo>
                  <a:lnTo>
                    <a:pt x="254" y="175"/>
                  </a:lnTo>
                  <a:lnTo>
                    <a:pt x="254" y="175"/>
                  </a:lnTo>
                  <a:lnTo>
                    <a:pt x="257" y="174"/>
                  </a:lnTo>
                  <a:lnTo>
                    <a:pt x="260" y="171"/>
                  </a:lnTo>
                  <a:lnTo>
                    <a:pt x="264" y="166"/>
                  </a:lnTo>
                  <a:lnTo>
                    <a:pt x="264" y="166"/>
                  </a:lnTo>
                  <a:lnTo>
                    <a:pt x="265" y="159"/>
                  </a:lnTo>
                  <a:lnTo>
                    <a:pt x="264" y="151"/>
                  </a:lnTo>
                  <a:lnTo>
                    <a:pt x="264" y="151"/>
                  </a:lnTo>
                  <a:lnTo>
                    <a:pt x="260" y="143"/>
                  </a:lnTo>
                  <a:lnTo>
                    <a:pt x="257" y="140"/>
                  </a:lnTo>
                  <a:lnTo>
                    <a:pt x="254" y="137"/>
                  </a:lnTo>
                  <a:lnTo>
                    <a:pt x="254" y="175"/>
                  </a:lnTo>
                  <a:lnTo>
                    <a:pt x="254" y="175"/>
                  </a:lnTo>
                  <a:close/>
                  <a:moveTo>
                    <a:pt x="254" y="124"/>
                  </a:moveTo>
                  <a:lnTo>
                    <a:pt x="254" y="124"/>
                  </a:lnTo>
                  <a:lnTo>
                    <a:pt x="257" y="117"/>
                  </a:lnTo>
                  <a:lnTo>
                    <a:pt x="258" y="109"/>
                  </a:lnTo>
                  <a:lnTo>
                    <a:pt x="258" y="109"/>
                  </a:lnTo>
                  <a:lnTo>
                    <a:pt x="257" y="103"/>
                  </a:lnTo>
                  <a:lnTo>
                    <a:pt x="257" y="103"/>
                  </a:lnTo>
                  <a:lnTo>
                    <a:pt x="255" y="99"/>
                  </a:lnTo>
                  <a:lnTo>
                    <a:pt x="254" y="98"/>
                  </a:lnTo>
                  <a:lnTo>
                    <a:pt x="254" y="98"/>
                  </a:lnTo>
                  <a:lnTo>
                    <a:pt x="254" y="97"/>
                  </a:lnTo>
                  <a:lnTo>
                    <a:pt x="254" y="124"/>
                  </a:lnTo>
                  <a:close/>
                  <a:moveTo>
                    <a:pt x="254" y="0"/>
                  </a:moveTo>
                  <a:lnTo>
                    <a:pt x="200" y="0"/>
                  </a:lnTo>
                  <a:lnTo>
                    <a:pt x="200" y="22"/>
                  </a:lnTo>
                  <a:lnTo>
                    <a:pt x="254" y="22"/>
                  </a:lnTo>
                  <a:lnTo>
                    <a:pt x="254" y="0"/>
                  </a:lnTo>
                  <a:lnTo>
                    <a:pt x="254" y="0"/>
                  </a:lnTo>
                  <a:close/>
                  <a:moveTo>
                    <a:pt x="200" y="304"/>
                  </a:moveTo>
                  <a:lnTo>
                    <a:pt x="254" y="304"/>
                  </a:lnTo>
                  <a:lnTo>
                    <a:pt x="254" y="282"/>
                  </a:lnTo>
                  <a:lnTo>
                    <a:pt x="200" y="282"/>
                  </a:lnTo>
                  <a:lnTo>
                    <a:pt x="200" y="304"/>
                  </a:lnTo>
                  <a:lnTo>
                    <a:pt x="200" y="304"/>
                  </a:lnTo>
                  <a:close/>
                  <a:moveTo>
                    <a:pt x="254" y="41"/>
                  </a:moveTo>
                  <a:lnTo>
                    <a:pt x="254" y="90"/>
                  </a:lnTo>
                  <a:lnTo>
                    <a:pt x="254" y="90"/>
                  </a:lnTo>
                  <a:lnTo>
                    <a:pt x="246" y="91"/>
                  </a:lnTo>
                  <a:lnTo>
                    <a:pt x="246" y="91"/>
                  </a:lnTo>
                  <a:lnTo>
                    <a:pt x="241" y="93"/>
                  </a:lnTo>
                  <a:lnTo>
                    <a:pt x="236" y="95"/>
                  </a:lnTo>
                  <a:lnTo>
                    <a:pt x="232" y="99"/>
                  </a:lnTo>
                  <a:lnTo>
                    <a:pt x="230" y="103"/>
                  </a:lnTo>
                  <a:lnTo>
                    <a:pt x="230" y="103"/>
                  </a:lnTo>
                  <a:lnTo>
                    <a:pt x="227" y="107"/>
                  </a:lnTo>
                  <a:lnTo>
                    <a:pt x="226" y="111"/>
                  </a:lnTo>
                  <a:lnTo>
                    <a:pt x="226" y="117"/>
                  </a:lnTo>
                  <a:lnTo>
                    <a:pt x="226" y="121"/>
                  </a:lnTo>
                  <a:lnTo>
                    <a:pt x="226" y="121"/>
                  </a:lnTo>
                  <a:lnTo>
                    <a:pt x="228" y="125"/>
                  </a:lnTo>
                  <a:lnTo>
                    <a:pt x="231" y="129"/>
                  </a:lnTo>
                  <a:lnTo>
                    <a:pt x="235" y="132"/>
                  </a:lnTo>
                  <a:lnTo>
                    <a:pt x="241" y="134"/>
                  </a:lnTo>
                  <a:lnTo>
                    <a:pt x="241" y="134"/>
                  </a:lnTo>
                  <a:lnTo>
                    <a:pt x="232" y="141"/>
                  </a:lnTo>
                  <a:lnTo>
                    <a:pt x="230" y="144"/>
                  </a:lnTo>
                  <a:lnTo>
                    <a:pt x="227" y="148"/>
                  </a:lnTo>
                  <a:lnTo>
                    <a:pt x="227" y="148"/>
                  </a:lnTo>
                  <a:lnTo>
                    <a:pt x="226" y="158"/>
                  </a:lnTo>
                  <a:lnTo>
                    <a:pt x="226" y="166"/>
                  </a:lnTo>
                  <a:lnTo>
                    <a:pt x="226" y="166"/>
                  </a:lnTo>
                  <a:lnTo>
                    <a:pt x="227" y="171"/>
                  </a:lnTo>
                  <a:lnTo>
                    <a:pt x="230" y="174"/>
                  </a:lnTo>
                  <a:lnTo>
                    <a:pt x="232" y="178"/>
                  </a:lnTo>
                  <a:lnTo>
                    <a:pt x="236" y="181"/>
                  </a:lnTo>
                  <a:lnTo>
                    <a:pt x="236" y="181"/>
                  </a:lnTo>
                  <a:lnTo>
                    <a:pt x="241" y="182"/>
                  </a:lnTo>
                  <a:lnTo>
                    <a:pt x="245" y="183"/>
                  </a:lnTo>
                  <a:lnTo>
                    <a:pt x="254" y="183"/>
                  </a:lnTo>
                  <a:lnTo>
                    <a:pt x="254" y="264"/>
                  </a:lnTo>
                  <a:lnTo>
                    <a:pt x="200" y="264"/>
                  </a:lnTo>
                  <a:lnTo>
                    <a:pt x="200" y="186"/>
                  </a:lnTo>
                  <a:lnTo>
                    <a:pt x="201" y="186"/>
                  </a:lnTo>
                  <a:lnTo>
                    <a:pt x="200" y="171"/>
                  </a:lnTo>
                  <a:lnTo>
                    <a:pt x="216" y="167"/>
                  </a:lnTo>
                  <a:lnTo>
                    <a:pt x="215" y="153"/>
                  </a:lnTo>
                  <a:lnTo>
                    <a:pt x="200" y="158"/>
                  </a:lnTo>
                  <a:lnTo>
                    <a:pt x="200" y="145"/>
                  </a:lnTo>
                  <a:lnTo>
                    <a:pt x="200" y="41"/>
                  </a:lnTo>
                  <a:lnTo>
                    <a:pt x="254" y="41"/>
                  </a:lnTo>
                  <a:lnTo>
                    <a:pt x="254" y="41"/>
                  </a:lnTo>
                  <a:close/>
                  <a:moveTo>
                    <a:pt x="254" y="97"/>
                  </a:moveTo>
                  <a:lnTo>
                    <a:pt x="254" y="97"/>
                  </a:lnTo>
                  <a:lnTo>
                    <a:pt x="251" y="97"/>
                  </a:lnTo>
                  <a:lnTo>
                    <a:pt x="249" y="97"/>
                  </a:lnTo>
                  <a:lnTo>
                    <a:pt x="249" y="97"/>
                  </a:lnTo>
                  <a:lnTo>
                    <a:pt x="245" y="99"/>
                  </a:lnTo>
                  <a:lnTo>
                    <a:pt x="242" y="103"/>
                  </a:lnTo>
                  <a:lnTo>
                    <a:pt x="242" y="103"/>
                  </a:lnTo>
                  <a:lnTo>
                    <a:pt x="241" y="109"/>
                  </a:lnTo>
                  <a:lnTo>
                    <a:pt x="241" y="114"/>
                  </a:lnTo>
                  <a:lnTo>
                    <a:pt x="241" y="114"/>
                  </a:lnTo>
                  <a:lnTo>
                    <a:pt x="242" y="118"/>
                  </a:lnTo>
                  <a:lnTo>
                    <a:pt x="245" y="122"/>
                  </a:lnTo>
                  <a:lnTo>
                    <a:pt x="247" y="125"/>
                  </a:lnTo>
                  <a:lnTo>
                    <a:pt x="251" y="128"/>
                  </a:lnTo>
                  <a:lnTo>
                    <a:pt x="251" y="128"/>
                  </a:lnTo>
                  <a:lnTo>
                    <a:pt x="254" y="124"/>
                  </a:lnTo>
                  <a:lnTo>
                    <a:pt x="254" y="97"/>
                  </a:lnTo>
                  <a:lnTo>
                    <a:pt x="254" y="97"/>
                  </a:lnTo>
                  <a:close/>
                  <a:moveTo>
                    <a:pt x="254" y="137"/>
                  </a:moveTo>
                  <a:lnTo>
                    <a:pt x="254" y="137"/>
                  </a:lnTo>
                  <a:lnTo>
                    <a:pt x="251" y="136"/>
                  </a:lnTo>
                  <a:lnTo>
                    <a:pt x="251" y="136"/>
                  </a:lnTo>
                  <a:lnTo>
                    <a:pt x="247" y="141"/>
                  </a:lnTo>
                  <a:lnTo>
                    <a:pt x="245" y="147"/>
                  </a:lnTo>
                  <a:lnTo>
                    <a:pt x="243" y="152"/>
                  </a:lnTo>
                  <a:lnTo>
                    <a:pt x="243" y="159"/>
                  </a:lnTo>
                  <a:lnTo>
                    <a:pt x="243" y="159"/>
                  </a:lnTo>
                  <a:lnTo>
                    <a:pt x="243" y="164"/>
                  </a:lnTo>
                  <a:lnTo>
                    <a:pt x="243" y="164"/>
                  </a:lnTo>
                  <a:lnTo>
                    <a:pt x="246" y="170"/>
                  </a:lnTo>
                  <a:lnTo>
                    <a:pt x="249" y="172"/>
                  </a:lnTo>
                  <a:lnTo>
                    <a:pt x="249" y="172"/>
                  </a:lnTo>
                  <a:lnTo>
                    <a:pt x="251" y="174"/>
                  </a:lnTo>
                  <a:lnTo>
                    <a:pt x="254" y="175"/>
                  </a:lnTo>
                  <a:lnTo>
                    <a:pt x="254" y="137"/>
                  </a:lnTo>
                  <a:close/>
                  <a:moveTo>
                    <a:pt x="200" y="0"/>
                  </a:moveTo>
                  <a:lnTo>
                    <a:pt x="135" y="0"/>
                  </a:lnTo>
                  <a:lnTo>
                    <a:pt x="135" y="22"/>
                  </a:lnTo>
                  <a:lnTo>
                    <a:pt x="200" y="22"/>
                  </a:lnTo>
                  <a:lnTo>
                    <a:pt x="200" y="0"/>
                  </a:lnTo>
                  <a:lnTo>
                    <a:pt x="200" y="0"/>
                  </a:lnTo>
                  <a:close/>
                  <a:moveTo>
                    <a:pt x="135" y="304"/>
                  </a:moveTo>
                  <a:lnTo>
                    <a:pt x="200" y="304"/>
                  </a:lnTo>
                  <a:lnTo>
                    <a:pt x="200" y="282"/>
                  </a:lnTo>
                  <a:lnTo>
                    <a:pt x="135" y="282"/>
                  </a:lnTo>
                  <a:lnTo>
                    <a:pt x="135" y="304"/>
                  </a:lnTo>
                  <a:lnTo>
                    <a:pt x="135" y="304"/>
                  </a:lnTo>
                  <a:close/>
                  <a:moveTo>
                    <a:pt x="200" y="41"/>
                  </a:moveTo>
                  <a:lnTo>
                    <a:pt x="200" y="145"/>
                  </a:lnTo>
                  <a:lnTo>
                    <a:pt x="200" y="143"/>
                  </a:lnTo>
                  <a:lnTo>
                    <a:pt x="186" y="145"/>
                  </a:lnTo>
                  <a:lnTo>
                    <a:pt x="186" y="160"/>
                  </a:lnTo>
                  <a:lnTo>
                    <a:pt x="171" y="164"/>
                  </a:lnTo>
                  <a:lnTo>
                    <a:pt x="173" y="178"/>
                  </a:lnTo>
                  <a:lnTo>
                    <a:pt x="188" y="174"/>
                  </a:lnTo>
                  <a:lnTo>
                    <a:pt x="188" y="190"/>
                  </a:lnTo>
                  <a:lnTo>
                    <a:pt x="200" y="186"/>
                  </a:lnTo>
                  <a:lnTo>
                    <a:pt x="200" y="264"/>
                  </a:lnTo>
                  <a:lnTo>
                    <a:pt x="135" y="264"/>
                  </a:lnTo>
                  <a:lnTo>
                    <a:pt x="135" y="214"/>
                  </a:lnTo>
                  <a:lnTo>
                    <a:pt x="135" y="214"/>
                  </a:lnTo>
                  <a:lnTo>
                    <a:pt x="139" y="213"/>
                  </a:lnTo>
                  <a:lnTo>
                    <a:pt x="139" y="213"/>
                  </a:lnTo>
                  <a:lnTo>
                    <a:pt x="144" y="210"/>
                  </a:lnTo>
                  <a:lnTo>
                    <a:pt x="150" y="208"/>
                  </a:lnTo>
                  <a:lnTo>
                    <a:pt x="155" y="202"/>
                  </a:lnTo>
                  <a:lnTo>
                    <a:pt x="158" y="197"/>
                  </a:lnTo>
                  <a:lnTo>
                    <a:pt x="158" y="197"/>
                  </a:lnTo>
                  <a:lnTo>
                    <a:pt x="161" y="190"/>
                  </a:lnTo>
                  <a:lnTo>
                    <a:pt x="162" y="183"/>
                  </a:lnTo>
                  <a:lnTo>
                    <a:pt x="162" y="176"/>
                  </a:lnTo>
                  <a:lnTo>
                    <a:pt x="162" y="170"/>
                  </a:lnTo>
                  <a:lnTo>
                    <a:pt x="162" y="170"/>
                  </a:lnTo>
                  <a:lnTo>
                    <a:pt x="158" y="163"/>
                  </a:lnTo>
                  <a:lnTo>
                    <a:pt x="154" y="158"/>
                  </a:lnTo>
                  <a:lnTo>
                    <a:pt x="154" y="158"/>
                  </a:lnTo>
                  <a:lnTo>
                    <a:pt x="148" y="153"/>
                  </a:lnTo>
                  <a:lnTo>
                    <a:pt x="148" y="153"/>
                  </a:lnTo>
                  <a:lnTo>
                    <a:pt x="144" y="153"/>
                  </a:lnTo>
                  <a:lnTo>
                    <a:pt x="139" y="155"/>
                  </a:lnTo>
                  <a:lnTo>
                    <a:pt x="139" y="155"/>
                  </a:lnTo>
                  <a:lnTo>
                    <a:pt x="135" y="156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36" y="126"/>
                  </a:lnTo>
                  <a:lnTo>
                    <a:pt x="136" y="126"/>
                  </a:lnTo>
                  <a:lnTo>
                    <a:pt x="139" y="126"/>
                  </a:lnTo>
                  <a:lnTo>
                    <a:pt x="140" y="128"/>
                  </a:lnTo>
                  <a:lnTo>
                    <a:pt x="140" y="128"/>
                  </a:lnTo>
                  <a:lnTo>
                    <a:pt x="143" y="129"/>
                  </a:lnTo>
                  <a:lnTo>
                    <a:pt x="143" y="132"/>
                  </a:lnTo>
                  <a:lnTo>
                    <a:pt x="143" y="132"/>
                  </a:lnTo>
                  <a:lnTo>
                    <a:pt x="143" y="134"/>
                  </a:lnTo>
                  <a:lnTo>
                    <a:pt x="143" y="136"/>
                  </a:lnTo>
                  <a:lnTo>
                    <a:pt x="143" y="136"/>
                  </a:lnTo>
                  <a:lnTo>
                    <a:pt x="147" y="134"/>
                  </a:lnTo>
                  <a:lnTo>
                    <a:pt x="150" y="132"/>
                  </a:lnTo>
                  <a:lnTo>
                    <a:pt x="150" y="132"/>
                  </a:lnTo>
                  <a:lnTo>
                    <a:pt x="151" y="129"/>
                  </a:lnTo>
                  <a:lnTo>
                    <a:pt x="151" y="125"/>
                  </a:lnTo>
                  <a:lnTo>
                    <a:pt x="151" y="125"/>
                  </a:lnTo>
                  <a:lnTo>
                    <a:pt x="150" y="122"/>
                  </a:lnTo>
                  <a:lnTo>
                    <a:pt x="146" y="120"/>
                  </a:lnTo>
                  <a:lnTo>
                    <a:pt x="146" y="120"/>
                  </a:lnTo>
                  <a:lnTo>
                    <a:pt x="140" y="120"/>
                  </a:lnTo>
                  <a:lnTo>
                    <a:pt x="135" y="120"/>
                  </a:lnTo>
                  <a:lnTo>
                    <a:pt x="135" y="120"/>
                  </a:lnTo>
                  <a:lnTo>
                    <a:pt x="135" y="41"/>
                  </a:lnTo>
                  <a:lnTo>
                    <a:pt x="200" y="41"/>
                  </a:lnTo>
                  <a:lnTo>
                    <a:pt x="200" y="41"/>
                  </a:lnTo>
                  <a:close/>
                  <a:moveTo>
                    <a:pt x="135" y="204"/>
                  </a:moveTo>
                  <a:lnTo>
                    <a:pt x="135" y="204"/>
                  </a:lnTo>
                  <a:lnTo>
                    <a:pt x="138" y="204"/>
                  </a:lnTo>
                  <a:lnTo>
                    <a:pt x="138" y="204"/>
                  </a:lnTo>
                  <a:lnTo>
                    <a:pt x="140" y="202"/>
                  </a:lnTo>
                  <a:lnTo>
                    <a:pt x="143" y="199"/>
                  </a:lnTo>
                  <a:lnTo>
                    <a:pt x="146" y="197"/>
                  </a:lnTo>
                  <a:lnTo>
                    <a:pt x="147" y="193"/>
                  </a:lnTo>
                  <a:lnTo>
                    <a:pt x="147" y="193"/>
                  </a:lnTo>
                  <a:lnTo>
                    <a:pt x="150" y="185"/>
                  </a:lnTo>
                  <a:lnTo>
                    <a:pt x="148" y="175"/>
                  </a:lnTo>
                  <a:lnTo>
                    <a:pt x="148" y="175"/>
                  </a:lnTo>
                  <a:lnTo>
                    <a:pt x="147" y="170"/>
                  </a:lnTo>
                  <a:lnTo>
                    <a:pt x="144" y="167"/>
                  </a:lnTo>
                  <a:lnTo>
                    <a:pt x="142" y="164"/>
                  </a:lnTo>
                  <a:lnTo>
                    <a:pt x="139" y="164"/>
                  </a:lnTo>
                  <a:lnTo>
                    <a:pt x="139" y="164"/>
                  </a:lnTo>
                  <a:lnTo>
                    <a:pt x="136" y="166"/>
                  </a:lnTo>
                  <a:lnTo>
                    <a:pt x="135" y="168"/>
                  </a:lnTo>
                  <a:lnTo>
                    <a:pt x="135" y="204"/>
                  </a:lnTo>
                  <a:close/>
                  <a:moveTo>
                    <a:pt x="135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0" y="3"/>
                  </a:lnTo>
                  <a:lnTo>
                    <a:pt x="14" y="6"/>
                  </a:lnTo>
                  <a:lnTo>
                    <a:pt x="9" y="10"/>
                  </a:lnTo>
                  <a:lnTo>
                    <a:pt x="5" y="15"/>
                  </a:lnTo>
                  <a:lnTo>
                    <a:pt x="2" y="21"/>
                  </a:lnTo>
                  <a:lnTo>
                    <a:pt x="1" y="26"/>
                  </a:lnTo>
                  <a:lnTo>
                    <a:pt x="0" y="3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" y="279"/>
                  </a:lnTo>
                  <a:lnTo>
                    <a:pt x="2" y="285"/>
                  </a:lnTo>
                  <a:lnTo>
                    <a:pt x="5" y="290"/>
                  </a:lnTo>
                  <a:lnTo>
                    <a:pt x="9" y="294"/>
                  </a:lnTo>
                  <a:lnTo>
                    <a:pt x="14" y="298"/>
                  </a:lnTo>
                  <a:lnTo>
                    <a:pt x="20" y="302"/>
                  </a:lnTo>
                  <a:lnTo>
                    <a:pt x="25" y="304"/>
                  </a:lnTo>
                  <a:lnTo>
                    <a:pt x="32" y="304"/>
                  </a:lnTo>
                  <a:lnTo>
                    <a:pt x="135" y="304"/>
                  </a:lnTo>
                  <a:lnTo>
                    <a:pt x="135" y="282"/>
                  </a:lnTo>
                  <a:lnTo>
                    <a:pt x="50" y="282"/>
                  </a:lnTo>
                  <a:lnTo>
                    <a:pt x="50" y="282"/>
                  </a:lnTo>
                  <a:lnTo>
                    <a:pt x="50" y="282"/>
                  </a:lnTo>
                  <a:lnTo>
                    <a:pt x="44" y="282"/>
                  </a:lnTo>
                  <a:lnTo>
                    <a:pt x="40" y="281"/>
                  </a:lnTo>
                  <a:lnTo>
                    <a:pt x="35" y="278"/>
                  </a:lnTo>
                  <a:lnTo>
                    <a:pt x="32" y="275"/>
                  </a:lnTo>
                  <a:lnTo>
                    <a:pt x="28" y="271"/>
                  </a:lnTo>
                  <a:lnTo>
                    <a:pt x="25" y="267"/>
                  </a:lnTo>
                  <a:lnTo>
                    <a:pt x="24" y="262"/>
                  </a:lnTo>
                  <a:lnTo>
                    <a:pt x="24" y="256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4" y="42"/>
                  </a:lnTo>
                  <a:lnTo>
                    <a:pt x="25" y="38"/>
                  </a:lnTo>
                  <a:lnTo>
                    <a:pt x="28" y="34"/>
                  </a:lnTo>
                  <a:lnTo>
                    <a:pt x="32" y="30"/>
                  </a:lnTo>
                  <a:lnTo>
                    <a:pt x="35" y="26"/>
                  </a:lnTo>
                  <a:lnTo>
                    <a:pt x="40" y="25"/>
                  </a:lnTo>
                  <a:lnTo>
                    <a:pt x="44" y="22"/>
                  </a:lnTo>
                  <a:lnTo>
                    <a:pt x="50" y="22"/>
                  </a:lnTo>
                  <a:lnTo>
                    <a:pt x="135" y="22"/>
                  </a:lnTo>
                  <a:lnTo>
                    <a:pt x="135" y="0"/>
                  </a:lnTo>
                  <a:lnTo>
                    <a:pt x="135" y="0"/>
                  </a:lnTo>
                  <a:close/>
                  <a:moveTo>
                    <a:pt x="135" y="41"/>
                  </a:moveTo>
                  <a:lnTo>
                    <a:pt x="135" y="120"/>
                  </a:lnTo>
                  <a:lnTo>
                    <a:pt x="135" y="120"/>
                  </a:lnTo>
                  <a:lnTo>
                    <a:pt x="130" y="122"/>
                  </a:lnTo>
                  <a:lnTo>
                    <a:pt x="124" y="125"/>
                  </a:lnTo>
                  <a:lnTo>
                    <a:pt x="120" y="129"/>
                  </a:lnTo>
                  <a:lnTo>
                    <a:pt x="116" y="133"/>
                  </a:lnTo>
                  <a:lnTo>
                    <a:pt x="116" y="133"/>
                  </a:lnTo>
                  <a:lnTo>
                    <a:pt x="112" y="139"/>
                  </a:lnTo>
                  <a:lnTo>
                    <a:pt x="111" y="144"/>
                  </a:lnTo>
                  <a:lnTo>
                    <a:pt x="106" y="159"/>
                  </a:lnTo>
                  <a:lnTo>
                    <a:pt x="106" y="159"/>
                  </a:lnTo>
                  <a:lnTo>
                    <a:pt x="106" y="175"/>
                  </a:lnTo>
                  <a:lnTo>
                    <a:pt x="106" y="175"/>
                  </a:lnTo>
                  <a:lnTo>
                    <a:pt x="108" y="185"/>
                  </a:lnTo>
                  <a:lnTo>
                    <a:pt x="109" y="194"/>
                  </a:lnTo>
                  <a:lnTo>
                    <a:pt x="111" y="195"/>
                  </a:lnTo>
                  <a:lnTo>
                    <a:pt x="111" y="195"/>
                  </a:lnTo>
                  <a:lnTo>
                    <a:pt x="113" y="205"/>
                  </a:lnTo>
                  <a:lnTo>
                    <a:pt x="113" y="205"/>
                  </a:lnTo>
                  <a:lnTo>
                    <a:pt x="117" y="209"/>
                  </a:lnTo>
                  <a:lnTo>
                    <a:pt x="121" y="213"/>
                  </a:lnTo>
                  <a:lnTo>
                    <a:pt x="128" y="214"/>
                  </a:lnTo>
                  <a:lnTo>
                    <a:pt x="135" y="214"/>
                  </a:lnTo>
                  <a:lnTo>
                    <a:pt x="135" y="264"/>
                  </a:lnTo>
                  <a:lnTo>
                    <a:pt x="62" y="264"/>
                  </a:lnTo>
                  <a:lnTo>
                    <a:pt x="62" y="264"/>
                  </a:lnTo>
                  <a:lnTo>
                    <a:pt x="58" y="263"/>
                  </a:lnTo>
                  <a:lnTo>
                    <a:pt x="54" y="262"/>
                  </a:lnTo>
                  <a:lnTo>
                    <a:pt x="47" y="258"/>
                  </a:lnTo>
                  <a:lnTo>
                    <a:pt x="43" y="251"/>
                  </a:lnTo>
                  <a:lnTo>
                    <a:pt x="41" y="247"/>
                  </a:lnTo>
                  <a:lnTo>
                    <a:pt x="41" y="243"/>
                  </a:lnTo>
                  <a:lnTo>
                    <a:pt x="41" y="61"/>
                  </a:lnTo>
                  <a:lnTo>
                    <a:pt x="41" y="61"/>
                  </a:lnTo>
                  <a:lnTo>
                    <a:pt x="41" y="57"/>
                  </a:lnTo>
                  <a:lnTo>
                    <a:pt x="43" y="53"/>
                  </a:lnTo>
                  <a:lnTo>
                    <a:pt x="47" y="46"/>
                  </a:lnTo>
                  <a:lnTo>
                    <a:pt x="54" y="42"/>
                  </a:lnTo>
                  <a:lnTo>
                    <a:pt x="58" y="41"/>
                  </a:lnTo>
                  <a:lnTo>
                    <a:pt x="62" y="41"/>
                  </a:lnTo>
                  <a:lnTo>
                    <a:pt x="135" y="41"/>
                  </a:lnTo>
                  <a:lnTo>
                    <a:pt x="135" y="41"/>
                  </a:lnTo>
                  <a:close/>
                  <a:moveTo>
                    <a:pt x="135" y="128"/>
                  </a:moveTo>
                  <a:lnTo>
                    <a:pt x="135" y="156"/>
                  </a:lnTo>
                  <a:lnTo>
                    <a:pt x="135" y="156"/>
                  </a:lnTo>
                  <a:lnTo>
                    <a:pt x="130" y="160"/>
                  </a:lnTo>
                  <a:lnTo>
                    <a:pt x="130" y="160"/>
                  </a:lnTo>
                  <a:lnTo>
                    <a:pt x="127" y="166"/>
                  </a:lnTo>
                  <a:lnTo>
                    <a:pt x="127" y="171"/>
                  </a:lnTo>
                  <a:lnTo>
                    <a:pt x="127" y="171"/>
                  </a:lnTo>
                  <a:lnTo>
                    <a:pt x="128" y="174"/>
                  </a:lnTo>
                  <a:lnTo>
                    <a:pt x="131" y="176"/>
                  </a:lnTo>
                  <a:lnTo>
                    <a:pt x="131" y="176"/>
                  </a:lnTo>
                  <a:lnTo>
                    <a:pt x="132" y="171"/>
                  </a:lnTo>
                  <a:lnTo>
                    <a:pt x="135" y="168"/>
                  </a:lnTo>
                  <a:lnTo>
                    <a:pt x="135" y="204"/>
                  </a:lnTo>
                  <a:lnTo>
                    <a:pt x="135" y="204"/>
                  </a:lnTo>
                  <a:lnTo>
                    <a:pt x="131" y="202"/>
                  </a:lnTo>
                  <a:lnTo>
                    <a:pt x="131" y="202"/>
                  </a:lnTo>
                  <a:lnTo>
                    <a:pt x="128" y="199"/>
                  </a:lnTo>
                  <a:lnTo>
                    <a:pt x="127" y="194"/>
                  </a:lnTo>
                  <a:lnTo>
                    <a:pt x="127" y="194"/>
                  </a:lnTo>
                  <a:lnTo>
                    <a:pt x="124" y="181"/>
                  </a:lnTo>
                  <a:lnTo>
                    <a:pt x="124" y="181"/>
                  </a:lnTo>
                  <a:lnTo>
                    <a:pt x="123" y="163"/>
                  </a:lnTo>
                  <a:lnTo>
                    <a:pt x="123" y="163"/>
                  </a:lnTo>
                  <a:lnTo>
                    <a:pt x="123" y="148"/>
                  </a:lnTo>
                  <a:lnTo>
                    <a:pt x="127" y="137"/>
                  </a:lnTo>
                  <a:lnTo>
                    <a:pt x="127" y="137"/>
                  </a:lnTo>
                  <a:lnTo>
                    <a:pt x="131" y="130"/>
                  </a:lnTo>
                  <a:lnTo>
                    <a:pt x="135" y="128"/>
                  </a:lnTo>
                  <a:lnTo>
                    <a:pt x="135" y="128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52" name="组合 293"/>
            <p:cNvGrpSpPr/>
            <p:nvPr/>
          </p:nvGrpSpPr>
          <p:grpSpPr>
            <a:xfrm>
              <a:off x="2601218" y="2949624"/>
              <a:ext cx="154675" cy="147636"/>
              <a:chOff x="3092451" y="2336800"/>
              <a:chExt cx="209550" cy="200025"/>
            </a:xfrm>
            <a:grpFill/>
          </p:grpSpPr>
          <p:sp>
            <p:nvSpPr>
              <p:cNvPr id="58" name="Freeform 173"/>
              <p:cNvSpPr/>
              <p:nvPr/>
            </p:nvSpPr>
            <p:spPr bwMode="auto">
              <a:xfrm>
                <a:off x="3092451" y="2378075"/>
                <a:ext cx="209550" cy="158750"/>
              </a:xfrm>
              <a:custGeom>
                <a:avLst/>
                <a:gdLst>
                  <a:gd name="T0" fmla="*/ 39 w 132"/>
                  <a:gd name="T1" fmla="*/ 0 h 100"/>
                  <a:gd name="T2" fmla="*/ 39 w 132"/>
                  <a:gd name="T3" fmla="*/ 0 h 100"/>
                  <a:gd name="T4" fmla="*/ 47 w 132"/>
                  <a:gd name="T5" fmla="*/ 0 h 100"/>
                  <a:gd name="T6" fmla="*/ 54 w 132"/>
                  <a:gd name="T7" fmla="*/ 2 h 100"/>
                  <a:gd name="T8" fmla="*/ 61 w 132"/>
                  <a:gd name="T9" fmla="*/ 5 h 100"/>
                  <a:gd name="T10" fmla="*/ 66 w 132"/>
                  <a:gd name="T11" fmla="*/ 9 h 100"/>
                  <a:gd name="T12" fmla="*/ 66 w 132"/>
                  <a:gd name="T13" fmla="*/ 9 h 100"/>
                  <a:gd name="T14" fmla="*/ 71 w 132"/>
                  <a:gd name="T15" fmla="*/ 5 h 100"/>
                  <a:gd name="T16" fmla="*/ 78 w 132"/>
                  <a:gd name="T17" fmla="*/ 2 h 100"/>
                  <a:gd name="T18" fmla="*/ 85 w 132"/>
                  <a:gd name="T19" fmla="*/ 0 h 100"/>
                  <a:gd name="T20" fmla="*/ 93 w 132"/>
                  <a:gd name="T21" fmla="*/ 0 h 100"/>
                  <a:gd name="T22" fmla="*/ 93 w 132"/>
                  <a:gd name="T23" fmla="*/ 0 h 100"/>
                  <a:gd name="T24" fmla="*/ 101 w 132"/>
                  <a:gd name="T25" fmla="*/ 0 h 100"/>
                  <a:gd name="T26" fmla="*/ 108 w 132"/>
                  <a:gd name="T27" fmla="*/ 2 h 100"/>
                  <a:gd name="T28" fmla="*/ 115 w 132"/>
                  <a:gd name="T29" fmla="*/ 6 h 100"/>
                  <a:gd name="T30" fmla="*/ 120 w 132"/>
                  <a:gd name="T31" fmla="*/ 11 h 100"/>
                  <a:gd name="T32" fmla="*/ 126 w 132"/>
                  <a:gd name="T33" fmla="*/ 16 h 100"/>
                  <a:gd name="T34" fmla="*/ 130 w 132"/>
                  <a:gd name="T35" fmla="*/ 23 h 100"/>
                  <a:gd name="T36" fmla="*/ 131 w 132"/>
                  <a:gd name="T37" fmla="*/ 31 h 100"/>
                  <a:gd name="T38" fmla="*/ 132 w 132"/>
                  <a:gd name="T39" fmla="*/ 38 h 100"/>
                  <a:gd name="T40" fmla="*/ 132 w 132"/>
                  <a:gd name="T41" fmla="*/ 38 h 100"/>
                  <a:gd name="T42" fmla="*/ 131 w 132"/>
                  <a:gd name="T43" fmla="*/ 47 h 100"/>
                  <a:gd name="T44" fmla="*/ 128 w 132"/>
                  <a:gd name="T45" fmla="*/ 58 h 100"/>
                  <a:gd name="T46" fmla="*/ 123 w 132"/>
                  <a:gd name="T47" fmla="*/ 69 h 100"/>
                  <a:gd name="T48" fmla="*/ 116 w 132"/>
                  <a:gd name="T49" fmla="*/ 78 h 100"/>
                  <a:gd name="T50" fmla="*/ 107 w 132"/>
                  <a:gd name="T51" fmla="*/ 86 h 100"/>
                  <a:gd name="T52" fmla="*/ 94 w 132"/>
                  <a:gd name="T53" fmla="*/ 93 h 100"/>
                  <a:gd name="T54" fmla="*/ 88 w 132"/>
                  <a:gd name="T55" fmla="*/ 96 h 100"/>
                  <a:gd name="T56" fmla="*/ 81 w 132"/>
                  <a:gd name="T57" fmla="*/ 99 h 100"/>
                  <a:gd name="T58" fmla="*/ 73 w 132"/>
                  <a:gd name="T59" fmla="*/ 99 h 100"/>
                  <a:gd name="T60" fmla="*/ 63 w 132"/>
                  <a:gd name="T61" fmla="*/ 100 h 100"/>
                  <a:gd name="T62" fmla="*/ 63 w 132"/>
                  <a:gd name="T63" fmla="*/ 100 h 100"/>
                  <a:gd name="T64" fmla="*/ 55 w 132"/>
                  <a:gd name="T65" fmla="*/ 99 h 100"/>
                  <a:gd name="T66" fmla="*/ 47 w 132"/>
                  <a:gd name="T67" fmla="*/ 97 h 100"/>
                  <a:gd name="T68" fmla="*/ 39 w 132"/>
                  <a:gd name="T69" fmla="*/ 96 h 100"/>
                  <a:gd name="T70" fmla="*/ 32 w 132"/>
                  <a:gd name="T71" fmla="*/ 93 h 100"/>
                  <a:gd name="T72" fmla="*/ 27 w 132"/>
                  <a:gd name="T73" fmla="*/ 90 h 100"/>
                  <a:gd name="T74" fmla="*/ 21 w 132"/>
                  <a:gd name="T75" fmla="*/ 86 h 100"/>
                  <a:gd name="T76" fmla="*/ 13 w 132"/>
                  <a:gd name="T77" fmla="*/ 77 h 100"/>
                  <a:gd name="T78" fmla="*/ 6 w 132"/>
                  <a:gd name="T79" fmla="*/ 67 h 100"/>
                  <a:gd name="T80" fmla="*/ 2 w 132"/>
                  <a:gd name="T81" fmla="*/ 57 h 100"/>
                  <a:gd name="T82" fmla="*/ 0 w 132"/>
                  <a:gd name="T83" fmla="*/ 47 h 100"/>
                  <a:gd name="T84" fmla="*/ 0 w 132"/>
                  <a:gd name="T85" fmla="*/ 38 h 100"/>
                  <a:gd name="T86" fmla="*/ 0 w 132"/>
                  <a:gd name="T87" fmla="*/ 38 h 100"/>
                  <a:gd name="T88" fmla="*/ 0 w 132"/>
                  <a:gd name="T89" fmla="*/ 31 h 100"/>
                  <a:gd name="T90" fmla="*/ 2 w 132"/>
                  <a:gd name="T91" fmla="*/ 23 h 100"/>
                  <a:gd name="T92" fmla="*/ 6 w 132"/>
                  <a:gd name="T93" fmla="*/ 16 h 100"/>
                  <a:gd name="T94" fmla="*/ 12 w 132"/>
                  <a:gd name="T95" fmla="*/ 11 h 100"/>
                  <a:gd name="T96" fmla="*/ 17 w 132"/>
                  <a:gd name="T97" fmla="*/ 6 h 100"/>
                  <a:gd name="T98" fmla="*/ 24 w 132"/>
                  <a:gd name="T99" fmla="*/ 2 h 100"/>
                  <a:gd name="T100" fmla="*/ 31 w 132"/>
                  <a:gd name="T101" fmla="*/ 0 h 100"/>
                  <a:gd name="T102" fmla="*/ 39 w 132"/>
                  <a:gd name="T103" fmla="*/ 0 h 100"/>
                  <a:gd name="T104" fmla="*/ 39 w 132"/>
                  <a:gd name="T105" fmla="*/ 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" h="100">
                    <a:moveTo>
                      <a:pt x="39" y="0"/>
                    </a:moveTo>
                    <a:lnTo>
                      <a:pt x="39" y="0"/>
                    </a:lnTo>
                    <a:lnTo>
                      <a:pt x="47" y="0"/>
                    </a:lnTo>
                    <a:lnTo>
                      <a:pt x="54" y="2"/>
                    </a:lnTo>
                    <a:lnTo>
                      <a:pt x="61" y="5"/>
                    </a:lnTo>
                    <a:lnTo>
                      <a:pt x="66" y="9"/>
                    </a:lnTo>
                    <a:lnTo>
                      <a:pt x="66" y="9"/>
                    </a:lnTo>
                    <a:lnTo>
                      <a:pt x="71" y="5"/>
                    </a:lnTo>
                    <a:lnTo>
                      <a:pt x="78" y="2"/>
                    </a:lnTo>
                    <a:lnTo>
                      <a:pt x="85" y="0"/>
                    </a:lnTo>
                    <a:lnTo>
                      <a:pt x="93" y="0"/>
                    </a:lnTo>
                    <a:lnTo>
                      <a:pt x="93" y="0"/>
                    </a:lnTo>
                    <a:lnTo>
                      <a:pt x="101" y="0"/>
                    </a:lnTo>
                    <a:lnTo>
                      <a:pt x="108" y="2"/>
                    </a:lnTo>
                    <a:lnTo>
                      <a:pt x="115" y="6"/>
                    </a:lnTo>
                    <a:lnTo>
                      <a:pt x="120" y="11"/>
                    </a:lnTo>
                    <a:lnTo>
                      <a:pt x="126" y="16"/>
                    </a:lnTo>
                    <a:lnTo>
                      <a:pt x="130" y="23"/>
                    </a:lnTo>
                    <a:lnTo>
                      <a:pt x="131" y="31"/>
                    </a:lnTo>
                    <a:lnTo>
                      <a:pt x="132" y="38"/>
                    </a:lnTo>
                    <a:lnTo>
                      <a:pt x="132" y="38"/>
                    </a:lnTo>
                    <a:lnTo>
                      <a:pt x="131" y="47"/>
                    </a:lnTo>
                    <a:lnTo>
                      <a:pt x="128" y="58"/>
                    </a:lnTo>
                    <a:lnTo>
                      <a:pt x="123" y="69"/>
                    </a:lnTo>
                    <a:lnTo>
                      <a:pt x="116" y="78"/>
                    </a:lnTo>
                    <a:lnTo>
                      <a:pt x="107" y="86"/>
                    </a:lnTo>
                    <a:lnTo>
                      <a:pt x="94" y="93"/>
                    </a:lnTo>
                    <a:lnTo>
                      <a:pt x="88" y="96"/>
                    </a:lnTo>
                    <a:lnTo>
                      <a:pt x="81" y="99"/>
                    </a:lnTo>
                    <a:lnTo>
                      <a:pt x="73" y="99"/>
                    </a:lnTo>
                    <a:lnTo>
                      <a:pt x="63" y="100"/>
                    </a:lnTo>
                    <a:lnTo>
                      <a:pt x="63" y="100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39" y="96"/>
                    </a:lnTo>
                    <a:lnTo>
                      <a:pt x="32" y="93"/>
                    </a:lnTo>
                    <a:lnTo>
                      <a:pt x="27" y="90"/>
                    </a:lnTo>
                    <a:lnTo>
                      <a:pt x="21" y="86"/>
                    </a:lnTo>
                    <a:lnTo>
                      <a:pt x="13" y="77"/>
                    </a:lnTo>
                    <a:lnTo>
                      <a:pt x="6" y="67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0" y="31"/>
                    </a:lnTo>
                    <a:lnTo>
                      <a:pt x="2" y="23"/>
                    </a:lnTo>
                    <a:lnTo>
                      <a:pt x="6" y="16"/>
                    </a:lnTo>
                    <a:lnTo>
                      <a:pt x="12" y="11"/>
                    </a:lnTo>
                    <a:lnTo>
                      <a:pt x="17" y="6"/>
                    </a:lnTo>
                    <a:lnTo>
                      <a:pt x="24" y="2"/>
                    </a:lnTo>
                    <a:lnTo>
                      <a:pt x="31" y="0"/>
                    </a:lnTo>
                    <a:lnTo>
                      <a:pt x="39" y="0"/>
                    </a:lnTo>
                    <a:lnTo>
                      <a:pt x="39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59" name="Freeform 174"/>
              <p:cNvSpPr/>
              <p:nvPr/>
            </p:nvSpPr>
            <p:spPr bwMode="auto">
              <a:xfrm>
                <a:off x="3149601" y="2336800"/>
                <a:ext cx="52388" cy="73025"/>
              </a:xfrm>
              <a:custGeom>
                <a:avLst/>
                <a:gdLst>
                  <a:gd name="T0" fmla="*/ 29 w 33"/>
                  <a:gd name="T1" fmla="*/ 46 h 46"/>
                  <a:gd name="T2" fmla="*/ 29 w 33"/>
                  <a:gd name="T3" fmla="*/ 46 h 46"/>
                  <a:gd name="T4" fmla="*/ 31 w 33"/>
                  <a:gd name="T5" fmla="*/ 39 h 46"/>
                  <a:gd name="T6" fmla="*/ 33 w 33"/>
                  <a:gd name="T7" fmla="*/ 34 h 46"/>
                  <a:gd name="T8" fmla="*/ 33 w 33"/>
                  <a:gd name="T9" fmla="*/ 27 h 46"/>
                  <a:gd name="T10" fmla="*/ 33 w 33"/>
                  <a:gd name="T11" fmla="*/ 22 h 46"/>
                  <a:gd name="T12" fmla="*/ 30 w 33"/>
                  <a:gd name="T13" fmla="*/ 15 h 46"/>
                  <a:gd name="T14" fmla="*/ 27 w 33"/>
                  <a:gd name="T15" fmla="*/ 9 h 46"/>
                  <a:gd name="T16" fmla="*/ 25 w 33"/>
                  <a:gd name="T17" fmla="*/ 4 h 46"/>
                  <a:gd name="T18" fmla="*/ 19 w 33"/>
                  <a:gd name="T19" fmla="*/ 0 h 46"/>
                  <a:gd name="T20" fmla="*/ 0 w 33"/>
                  <a:gd name="T21" fmla="*/ 3 h 46"/>
                  <a:gd name="T22" fmla="*/ 0 w 33"/>
                  <a:gd name="T23" fmla="*/ 3 h 46"/>
                  <a:gd name="T24" fmla="*/ 12 w 33"/>
                  <a:gd name="T25" fmla="*/ 11 h 46"/>
                  <a:gd name="T26" fmla="*/ 18 w 33"/>
                  <a:gd name="T27" fmla="*/ 15 h 46"/>
                  <a:gd name="T28" fmla="*/ 22 w 33"/>
                  <a:gd name="T29" fmla="*/ 19 h 46"/>
                  <a:gd name="T30" fmla="*/ 25 w 33"/>
                  <a:gd name="T31" fmla="*/ 24 h 46"/>
                  <a:gd name="T32" fmla="*/ 27 w 33"/>
                  <a:gd name="T33" fmla="*/ 31 h 46"/>
                  <a:gd name="T34" fmla="*/ 29 w 33"/>
                  <a:gd name="T35" fmla="*/ 38 h 46"/>
                  <a:gd name="T36" fmla="*/ 29 w 33"/>
                  <a:gd name="T37" fmla="*/ 46 h 46"/>
                  <a:gd name="T38" fmla="*/ 29 w 33"/>
                  <a:gd name="T3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" h="46">
                    <a:moveTo>
                      <a:pt x="29" y="46"/>
                    </a:moveTo>
                    <a:lnTo>
                      <a:pt x="29" y="46"/>
                    </a:lnTo>
                    <a:lnTo>
                      <a:pt x="31" y="39"/>
                    </a:lnTo>
                    <a:lnTo>
                      <a:pt x="33" y="34"/>
                    </a:lnTo>
                    <a:lnTo>
                      <a:pt x="33" y="27"/>
                    </a:lnTo>
                    <a:lnTo>
                      <a:pt x="33" y="22"/>
                    </a:lnTo>
                    <a:lnTo>
                      <a:pt x="30" y="15"/>
                    </a:lnTo>
                    <a:lnTo>
                      <a:pt x="27" y="9"/>
                    </a:lnTo>
                    <a:lnTo>
                      <a:pt x="25" y="4"/>
                    </a:lnTo>
                    <a:lnTo>
                      <a:pt x="19" y="0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2" y="11"/>
                    </a:lnTo>
                    <a:lnTo>
                      <a:pt x="18" y="15"/>
                    </a:lnTo>
                    <a:lnTo>
                      <a:pt x="22" y="19"/>
                    </a:lnTo>
                    <a:lnTo>
                      <a:pt x="25" y="24"/>
                    </a:lnTo>
                    <a:lnTo>
                      <a:pt x="27" y="31"/>
                    </a:lnTo>
                    <a:lnTo>
                      <a:pt x="29" y="38"/>
                    </a:lnTo>
                    <a:lnTo>
                      <a:pt x="29" y="46"/>
                    </a:lnTo>
                    <a:lnTo>
                      <a:pt x="29" y="4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3" name="Freeform 175"/>
            <p:cNvSpPr>
              <a:spLocks noEditPoints="1"/>
            </p:cNvSpPr>
            <p:nvPr/>
          </p:nvSpPr>
          <p:spPr bwMode="auto">
            <a:xfrm>
              <a:off x="2765267" y="3925658"/>
              <a:ext cx="160533" cy="223797"/>
            </a:xfrm>
            <a:custGeom>
              <a:avLst/>
              <a:gdLst>
                <a:gd name="T0" fmla="*/ 125 w 137"/>
                <a:gd name="T1" fmla="*/ 55 h 191"/>
                <a:gd name="T2" fmla="*/ 126 w 137"/>
                <a:gd name="T3" fmla="*/ 51 h 191"/>
                <a:gd name="T4" fmla="*/ 133 w 137"/>
                <a:gd name="T5" fmla="*/ 34 h 191"/>
                <a:gd name="T6" fmla="*/ 136 w 137"/>
                <a:gd name="T7" fmla="*/ 29 h 191"/>
                <a:gd name="T8" fmla="*/ 137 w 137"/>
                <a:gd name="T9" fmla="*/ 21 h 191"/>
                <a:gd name="T10" fmla="*/ 136 w 137"/>
                <a:gd name="T11" fmla="*/ 13 h 191"/>
                <a:gd name="T12" fmla="*/ 132 w 137"/>
                <a:gd name="T13" fmla="*/ 6 h 191"/>
                <a:gd name="T14" fmla="*/ 128 w 137"/>
                <a:gd name="T15" fmla="*/ 4 h 191"/>
                <a:gd name="T16" fmla="*/ 116 w 137"/>
                <a:gd name="T17" fmla="*/ 0 h 191"/>
                <a:gd name="T18" fmla="*/ 103 w 137"/>
                <a:gd name="T19" fmla="*/ 4 h 191"/>
                <a:gd name="T20" fmla="*/ 113 w 137"/>
                <a:gd name="T21" fmla="*/ 39 h 191"/>
                <a:gd name="T22" fmla="*/ 103 w 137"/>
                <a:gd name="T23" fmla="*/ 59 h 191"/>
                <a:gd name="T24" fmla="*/ 110 w 137"/>
                <a:gd name="T25" fmla="*/ 48 h 191"/>
                <a:gd name="T26" fmla="*/ 110 w 137"/>
                <a:gd name="T27" fmla="*/ 42 h 191"/>
                <a:gd name="T28" fmla="*/ 120 w 137"/>
                <a:gd name="T29" fmla="*/ 48 h 191"/>
                <a:gd name="T30" fmla="*/ 121 w 137"/>
                <a:gd name="T31" fmla="*/ 52 h 191"/>
                <a:gd name="T32" fmla="*/ 121 w 137"/>
                <a:gd name="T33" fmla="*/ 57 h 191"/>
                <a:gd name="T34" fmla="*/ 103 w 137"/>
                <a:gd name="T35" fmla="*/ 89 h 191"/>
                <a:gd name="T36" fmla="*/ 97 w 137"/>
                <a:gd name="T37" fmla="*/ 93 h 191"/>
                <a:gd name="T38" fmla="*/ 99 w 137"/>
                <a:gd name="T39" fmla="*/ 92 h 191"/>
                <a:gd name="T40" fmla="*/ 103 w 137"/>
                <a:gd name="T41" fmla="*/ 89 h 191"/>
                <a:gd name="T42" fmla="*/ 101 w 137"/>
                <a:gd name="T43" fmla="*/ 85 h 191"/>
                <a:gd name="T44" fmla="*/ 99 w 137"/>
                <a:gd name="T45" fmla="*/ 86 h 191"/>
                <a:gd name="T46" fmla="*/ 95 w 137"/>
                <a:gd name="T47" fmla="*/ 88 h 191"/>
                <a:gd name="T48" fmla="*/ 84 w 137"/>
                <a:gd name="T49" fmla="*/ 81 h 191"/>
                <a:gd name="T50" fmla="*/ 84 w 137"/>
                <a:gd name="T51" fmla="*/ 81 h 191"/>
                <a:gd name="T52" fmla="*/ 90 w 137"/>
                <a:gd name="T53" fmla="*/ 78 h 191"/>
                <a:gd name="T54" fmla="*/ 103 w 137"/>
                <a:gd name="T55" fmla="*/ 34 h 191"/>
                <a:gd name="T56" fmla="*/ 88 w 137"/>
                <a:gd name="T57" fmla="*/ 23 h 191"/>
                <a:gd name="T58" fmla="*/ 80 w 137"/>
                <a:gd name="T59" fmla="*/ 25 h 191"/>
                <a:gd name="T60" fmla="*/ 57 w 137"/>
                <a:gd name="T61" fmla="*/ 59 h 191"/>
                <a:gd name="T62" fmla="*/ 57 w 137"/>
                <a:gd name="T63" fmla="*/ 66 h 191"/>
                <a:gd name="T64" fmla="*/ 22 w 137"/>
                <a:gd name="T65" fmla="*/ 153 h 191"/>
                <a:gd name="T66" fmla="*/ 26 w 137"/>
                <a:gd name="T67" fmla="*/ 154 h 191"/>
                <a:gd name="T68" fmla="*/ 29 w 137"/>
                <a:gd name="T69" fmla="*/ 155 h 191"/>
                <a:gd name="T70" fmla="*/ 29 w 137"/>
                <a:gd name="T71" fmla="*/ 162 h 191"/>
                <a:gd name="T72" fmla="*/ 33 w 137"/>
                <a:gd name="T73" fmla="*/ 161 h 191"/>
                <a:gd name="T74" fmla="*/ 38 w 137"/>
                <a:gd name="T75" fmla="*/ 162 h 191"/>
                <a:gd name="T76" fmla="*/ 40 w 137"/>
                <a:gd name="T77" fmla="*/ 163 h 191"/>
                <a:gd name="T78" fmla="*/ 41 w 137"/>
                <a:gd name="T79" fmla="*/ 169 h 191"/>
                <a:gd name="T80" fmla="*/ 38 w 137"/>
                <a:gd name="T81" fmla="*/ 173 h 191"/>
                <a:gd name="T82" fmla="*/ 22 w 137"/>
                <a:gd name="T83" fmla="*/ 182 h 191"/>
                <a:gd name="T84" fmla="*/ 41 w 137"/>
                <a:gd name="T85" fmla="*/ 176 h 191"/>
                <a:gd name="T86" fmla="*/ 103 w 137"/>
                <a:gd name="T87" fmla="*/ 29 h 191"/>
                <a:gd name="T88" fmla="*/ 97 w 137"/>
                <a:gd name="T89" fmla="*/ 9 h 191"/>
                <a:gd name="T90" fmla="*/ 103 w 137"/>
                <a:gd name="T91" fmla="*/ 4 h 191"/>
                <a:gd name="T92" fmla="*/ 22 w 137"/>
                <a:gd name="T93" fmla="*/ 117 h 191"/>
                <a:gd name="T94" fmla="*/ 2 w 137"/>
                <a:gd name="T95" fmla="*/ 191 h 191"/>
                <a:gd name="T96" fmla="*/ 22 w 137"/>
                <a:gd name="T97" fmla="*/ 180 h 191"/>
                <a:gd name="T98" fmla="*/ 5 w 137"/>
                <a:gd name="T99" fmla="*/ 174 h 191"/>
                <a:gd name="T100" fmla="*/ 5 w 137"/>
                <a:gd name="T101" fmla="*/ 150 h 191"/>
                <a:gd name="T102" fmla="*/ 6 w 137"/>
                <a:gd name="T103" fmla="*/ 149 h 191"/>
                <a:gd name="T104" fmla="*/ 10 w 137"/>
                <a:gd name="T105" fmla="*/ 146 h 191"/>
                <a:gd name="T106" fmla="*/ 15 w 137"/>
                <a:gd name="T107" fmla="*/ 146 h 191"/>
                <a:gd name="T108" fmla="*/ 17 w 137"/>
                <a:gd name="T109" fmla="*/ 149 h 191"/>
                <a:gd name="T110" fmla="*/ 18 w 137"/>
                <a:gd name="T111" fmla="*/ 155 h 191"/>
                <a:gd name="T112" fmla="*/ 19 w 137"/>
                <a:gd name="T113" fmla="*/ 154 h 191"/>
                <a:gd name="T114" fmla="*/ 22 w 137"/>
                <a:gd name="T115" fmla="*/ 117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7" h="191">
                  <a:moveTo>
                    <a:pt x="103" y="89"/>
                  </a:moveTo>
                  <a:lnTo>
                    <a:pt x="125" y="55"/>
                  </a:lnTo>
                  <a:lnTo>
                    <a:pt x="125" y="55"/>
                  </a:lnTo>
                  <a:lnTo>
                    <a:pt x="126" y="51"/>
                  </a:lnTo>
                  <a:lnTo>
                    <a:pt x="125" y="47"/>
                  </a:lnTo>
                  <a:lnTo>
                    <a:pt x="133" y="34"/>
                  </a:lnTo>
                  <a:lnTo>
                    <a:pt x="133" y="34"/>
                  </a:lnTo>
                  <a:lnTo>
                    <a:pt x="136" y="29"/>
                  </a:lnTo>
                  <a:lnTo>
                    <a:pt x="137" y="25"/>
                  </a:lnTo>
                  <a:lnTo>
                    <a:pt x="137" y="21"/>
                  </a:lnTo>
                  <a:lnTo>
                    <a:pt x="137" y="17"/>
                  </a:lnTo>
                  <a:lnTo>
                    <a:pt x="136" y="13"/>
                  </a:lnTo>
                  <a:lnTo>
                    <a:pt x="135" y="9"/>
                  </a:lnTo>
                  <a:lnTo>
                    <a:pt x="132" y="6"/>
                  </a:lnTo>
                  <a:lnTo>
                    <a:pt x="128" y="4"/>
                  </a:lnTo>
                  <a:lnTo>
                    <a:pt x="128" y="4"/>
                  </a:lnTo>
                  <a:lnTo>
                    <a:pt x="121" y="0"/>
                  </a:lnTo>
                  <a:lnTo>
                    <a:pt x="116" y="0"/>
                  </a:lnTo>
                  <a:lnTo>
                    <a:pt x="109" y="1"/>
                  </a:lnTo>
                  <a:lnTo>
                    <a:pt x="103" y="4"/>
                  </a:lnTo>
                  <a:lnTo>
                    <a:pt x="103" y="29"/>
                  </a:lnTo>
                  <a:lnTo>
                    <a:pt x="113" y="39"/>
                  </a:lnTo>
                  <a:lnTo>
                    <a:pt x="103" y="34"/>
                  </a:lnTo>
                  <a:lnTo>
                    <a:pt x="103" y="59"/>
                  </a:lnTo>
                  <a:lnTo>
                    <a:pt x="110" y="48"/>
                  </a:lnTo>
                  <a:lnTo>
                    <a:pt x="110" y="48"/>
                  </a:lnTo>
                  <a:lnTo>
                    <a:pt x="110" y="46"/>
                  </a:lnTo>
                  <a:lnTo>
                    <a:pt x="110" y="42"/>
                  </a:lnTo>
                  <a:lnTo>
                    <a:pt x="120" y="48"/>
                  </a:lnTo>
                  <a:lnTo>
                    <a:pt x="120" y="48"/>
                  </a:lnTo>
                  <a:lnTo>
                    <a:pt x="121" y="50"/>
                  </a:lnTo>
                  <a:lnTo>
                    <a:pt x="121" y="52"/>
                  </a:lnTo>
                  <a:lnTo>
                    <a:pt x="121" y="54"/>
                  </a:lnTo>
                  <a:lnTo>
                    <a:pt x="121" y="57"/>
                  </a:lnTo>
                  <a:lnTo>
                    <a:pt x="103" y="82"/>
                  </a:lnTo>
                  <a:lnTo>
                    <a:pt x="103" y="89"/>
                  </a:lnTo>
                  <a:close/>
                  <a:moveTo>
                    <a:pt x="41" y="176"/>
                  </a:moveTo>
                  <a:lnTo>
                    <a:pt x="97" y="93"/>
                  </a:lnTo>
                  <a:lnTo>
                    <a:pt x="97" y="93"/>
                  </a:lnTo>
                  <a:lnTo>
                    <a:pt x="99" y="92"/>
                  </a:lnTo>
                  <a:lnTo>
                    <a:pt x="102" y="89"/>
                  </a:lnTo>
                  <a:lnTo>
                    <a:pt x="103" y="89"/>
                  </a:lnTo>
                  <a:lnTo>
                    <a:pt x="103" y="82"/>
                  </a:lnTo>
                  <a:lnTo>
                    <a:pt x="101" y="85"/>
                  </a:lnTo>
                  <a:lnTo>
                    <a:pt x="101" y="85"/>
                  </a:lnTo>
                  <a:lnTo>
                    <a:pt x="99" y="86"/>
                  </a:lnTo>
                  <a:lnTo>
                    <a:pt x="98" y="88"/>
                  </a:lnTo>
                  <a:lnTo>
                    <a:pt x="95" y="88"/>
                  </a:lnTo>
                  <a:lnTo>
                    <a:pt x="94" y="86"/>
                  </a:lnTo>
                  <a:lnTo>
                    <a:pt x="84" y="81"/>
                  </a:lnTo>
                  <a:lnTo>
                    <a:pt x="84" y="81"/>
                  </a:lnTo>
                  <a:lnTo>
                    <a:pt x="84" y="81"/>
                  </a:lnTo>
                  <a:lnTo>
                    <a:pt x="87" y="80"/>
                  </a:lnTo>
                  <a:lnTo>
                    <a:pt x="90" y="78"/>
                  </a:lnTo>
                  <a:lnTo>
                    <a:pt x="103" y="59"/>
                  </a:lnTo>
                  <a:lnTo>
                    <a:pt x="103" y="34"/>
                  </a:lnTo>
                  <a:lnTo>
                    <a:pt x="88" y="23"/>
                  </a:lnTo>
                  <a:lnTo>
                    <a:pt x="88" y="23"/>
                  </a:lnTo>
                  <a:lnTo>
                    <a:pt x="83" y="23"/>
                  </a:lnTo>
                  <a:lnTo>
                    <a:pt x="80" y="25"/>
                  </a:lnTo>
                  <a:lnTo>
                    <a:pt x="57" y="59"/>
                  </a:lnTo>
                  <a:lnTo>
                    <a:pt x="57" y="59"/>
                  </a:lnTo>
                  <a:lnTo>
                    <a:pt x="56" y="63"/>
                  </a:lnTo>
                  <a:lnTo>
                    <a:pt x="57" y="66"/>
                  </a:lnTo>
                  <a:lnTo>
                    <a:pt x="22" y="117"/>
                  </a:lnTo>
                  <a:lnTo>
                    <a:pt x="22" y="153"/>
                  </a:lnTo>
                  <a:lnTo>
                    <a:pt x="22" y="153"/>
                  </a:lnTo>
                  <a:lnTo>
                    <a:pt x="26" y="154"/>
                  </a:lnTo>
                  <a:lnTo>
                    <a:pt x="26" y="154"/>
                  </a:lnTo>
                  <a:lnTo>
                    <a:pt x="29" y="155"/>
                  </a:lnTo>
                  <a:lnTo>
                    <a:pt x="29" y="158"/>
                  </a:lnTo>
                  <a:lnTo>
                    <a:pt x="29" y="162"/>
                  </a:lnTo>
                  <a:lnTo>
                    <a:pt x="29" y="162"/>
                  </a:lnTo>
                  <a:lnTo>
                    <a:pt x="33" y="161"/>
                  </a:lnTo>
                  <a:lnTo>
                    <a:pt x="36" y="161"/>
                  </a:lnTo>
                  <a:lnTo>
                    <a:pt x="38" y="162"/>
                  </a:lnTo>
                  <a:lnTo>
                    <a:pt x="38" y="162"/>
                  </a:lnTo>
                  <a:lnTo>
                    <a:pt x="40" y="163"/>
                  </a:lnTo>
                  <a:lnTo>
                    <a:pt x="41" y="166"/>
                  </a:lnTo>
                  <a:lnTo>
                    <a:pt x="41" y="169"/>
                  </a:lnTo>
                  <a:lnTo>
                    <a:pt x="40" y="172"/>
                  </a:lnTo>
                  <a:lnTo>
                    <a:pt x="38" y="173"/>
                  </a:lnTo>
                  <a:lnTo>
                    <a:pt x="22" y="180"/>
                  </a:lnTo>
                  <a:lnTo>
                    <a:pt x="22" y="182"/>
                  </a:lnTo>
                  <a:lnTo>
                    <a:pt x="41" y="176"/>
                  </a:lnTo>
                  <a:lnTo>
                    <a:pt x="41" y="176"/>
                  </a:lnTo>
                  <a:close/>
                  <a:moveTo>
                    <a:pt x="103" y="4"/>
                  </a:moveTo>
                  <a:lnTo>
                    <a:pt x="103" y="29"/>
                  </a:lnTo>
                  <a:lnTo>
                    <a:pt x="91" y="17"/>
                  </a:lnTo>
                  <a:lnTo>
                    <a:pt x="97" y="9"/>
                  </a:lnTo>
                  <a:lnTo>
                    <a:pt x="97" y="9"/>
                  </a:lnTo>
                  <a:lnTo>
                    <a:pt x="103" y="4"/>
                  </a:lnTo>
                  <a:lnTo>
                    <a:pt x="103" y="4"/>
                  </a:lnTo>
                  <a:close/>
                  <a:moveTo>
                    <a:pt x="22" y="117"/>
                  </a:moveTo>
                  <a:lnTo>
                    <a:pt x="0" y="150"/>
                  </a:lnTo>
                  <a:lnTo>
                    <a:pt x="2" y="191"/>
                  </a:lnTo>
                  <a:lnTo>
                    <a:pt x="22" y="182"/>
                  </a:lnTo>
                  <a:lnTo>
                    <a:pt x="22" y="180"/>
                  </a:lnTo>
                  <a:lnTo>
                    <a:pt x="17" y="182"/>
                  </a:lnTo>
                  <a:lnTo>
                    <a:pt x="5" y="174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6" y="149"/>
                  </a:lnTo>
                  <a:lnTo>
                    <a:pt x="6" y="149"/>
                  </a:lnTo>
                  <a:lnTo>
                    <a:pt x="7" y="146"/>
                  </a:lnTo>
                  <a:lnTo>
                    <a:pt x="10" y="146"/>
                  </a:lnTo>
                  <a:lnTo>
                    <a:pt x="13" y="146"/>
                  </a:lnTo>
                  <a:lnTo>
                    <a:pt x="15" y="146"/>
                  </a:lnTo>
                  <a:lnTo>
                    <a:pt x="15" y="146"/>
                  </a:lnTo>
                  <a:lnTo>
                    <a:pt x="17" y="149"/>
                  </a:lnTo>
                  <a:lnTo>
                    <a:pt x="18" y="150"/>
                  </a:lnTo>
                  <a:lnTo>
                    <a:pt x="18" y="155"/>
                  </a:lnTo>
                  <a:lnTo>
                    <a:pt x="18" y="155"/>
                  </a:lnTo>
                  <a:lnTo>
                    <a:pt x="19" y="154"/>
                  </a:lnTo>
                  <a:lnTo>
                    <a:pt x="22" y="153"/>
                  </a:lnTo>
                  <a:lnTo>
                    <a:pt x="22" y="11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4" name="Freeform 176"/>
            <p:cNvSpPr>
              <a:spLocks noEditPoints="1"/>
            </p:cNvSpPr>
            <p:nvPr/>
          </p:nvSpPr>
          <p:spPr bwMode="auto">
            <a:xfrm>
              <a:off x="1463425" y="2756291"/>
              <a:ext cx="206232" cy="223797"/>
            </a:xfrm>
            <a:custGeom>
              <a:avLst/>
              <a:gdLst>
                <a:gd name="T0" fmla="*/ 138 w 176"/>
                <a:gd name="T1" fmla="*/ 88 h 191"/>
                <a:gd name="T2" fmla="*/ 132 w 176"/>
                <a:gd name="T3" fmla="*/ 138 h 191"/>
                <a:gd name="T4" fmla="*/ 150 w 176"/>
                <a:gd name="T5" fmla="*/ 143 h 191"/>
                <a:gd name="T6" fmla="*/ 147 w 176"/>
                <a:gd name="T7" fmla="*/ 151 h 191"/>
                <a:gd name="T8" fmla="*/ 132 w 176"/>
                <a:gd name="T9" fmla="*/ 36 h 191"/>
                <a:gd name="T10" fmla="*/ 150 w 176"/>
                <a:gd name="T11" fmla="*/ 26 h 191"/>
                <a:gd name="T12" fmla="*/ 135 w 176"/>
                <a:gd name="T13" fmla="*/ 47 h 191"/>
                <a:gd name="T14" fmla="*/ 146 w 176"/>
                <a:gd name="T15" fmla="*/ 88 h 191"/>
                <a:gd name="T16" fmla="*/ 174 w 176"/>
                <a:gd name="T17" fmla="*/ 85 h 191"/>
                <a:gd name="T18" fmla="*/ 150 w 176"/>
                <a:gd name="T19" fmla="*/ 92 h 191"/>
                <a:gd name="T20" fmla="*/ 88 w 176"/>
                <a:gd name="T21" fmla="*/ 39 h 191"/>
                <a:gd name="T22" fmla="*/ 115 w 176"/>
                <a:gd name="T23" fmla="*/ 46 h 191"/>
                <a:gd name="T24" fmla="*/ 132 w 176"/>
                <a:gd name="T25" fmla="*/ 109 h 191"/>
                <a:gd name="T26" fmla="*/ 115 w 176"/>
                <a:gd name="T27" fmla="*/ 128 h 191"/>
                <a:gd name="T28" fmla="*/ 111 w 176"/>
                <a:gd name="T29" fmla="*/ 180 h 191"/>
                <a:gd name="T30" fmla="*/ 90 w 176"/>
                <a:gd name="T31" fmla="*/ 191 h 191"/>
                <a:gd name="T32" fmla="*/ 105 w 176"/>
                <a:gd name="T33" fmla="*/ 126 h 191"/>
                <a:gd name="T34" fmla="*/ 122 w 176"/>
                <a:gd name="T35" fmla="*/ 107 h 191"/>
                <a:gd name="T36" fmla="*/ 124 w 176"/>
                <a:gd name="T37" fmla="*/ 73 h 191"/>
                <a:gd name="T38" fmla="*/ 104 w 176"/>
                <a:gd name="T39" fmla="*/ 51 h 191"/>
                <a:gd name="T40" fmla="*/ 88 w 176"/>
                <a:gd name="T41" fmla="*/ 39 h 191"/>
                <a:gd name="T42" fmla="*/ 127 w 176"/>
                <a:gd name="T43" fmla="*/ 43 h 191"/>
                <a:gd name="T44" fmla="*/ 132 w 176"/>
                <a:gd name="T45" fmla="*/ 36 h 191"/>
                <a:gd name="T46" fmla="*/ 128 w 176"/>
                <a:gd name="T47" fmla="*/ 128 h 191"/>
                <a:gd name="T48" fmla="*/ 132 w 176"/>
                <a:gd name="T49" fmla="*/ 127 h 191"/>
                <a:gd name="T50" fmla="*/ 92 w 176"/>
                <a:gd name="T51" fmla="*/ 1 h 191"/>
                <a:gd name="T52" fmla="*/ 88 w 176"/>
                <a:gd name="T53" fmla="*/ 30 h 191"/>
                <a:gd name="T54" fmla="*/ 80 w 176"/>
                <a:gd name="T55" fmla="*/ 191 h 191"/>
                <a:gd name="T56" fmla="*/ 62 w 176"/>
                <a:gd name="T57" fmla="*/ 176 h 191"/>
                <a:gd name="T58" fmla="*/ 55 w 176"/>
                <a:gd name="T59" fmla="*/ 124 h 191"/>
                <a:gd name="T60" fmla="*/ 44 w 176"/>
                <a:gd name="T61" fmla="*/ 67 h 191"/>
                <a:gd name="T62" fmla="*/ 67 w 176"/>
                <a:gd name="T63" fmla="*/ 43 h 191"/>
                <a:gd name="T64" fmla="*/ 88 w 176"/>
                <a:gd name="T65" fmla="*/ 49 h 191"/>
                <a:gd name="T66" fmla="*/ 61 w 176"/>
                <a:gd name="T67" fmla="*/ 61 h 191"/>
                <a:gd name="T68" fmla="*/ 50 w 176"/>
                <a:gd name="T69" fmla="*/ 88 h 191"/>
                <a:gd name="T70" fmla="*/ 69 w 176"/>
                <a:gd name="T71" fmla="*/ 120 h 191"/>
                <a:gd name="T72" fmla="*/ 88 w 176"/>
                <a:gd name="T73" fmla="*/ 147 h 191"/>
                <a:gd name="T74" fmla="*/ 88 w 176"/>
                <a:gd name="T75" fmla="*/ 30 h 191"/>
                <a:gd name="T76" fmla="*/ 84 w 176"/>
                <a:gd name="T77" fmla="*/ 26 h 191"/>
                <a:gd name="T78" fmla="*/ 88 w 176"/>
                <a:gd name="T79" fmla="*/ 0 h 191"/>
                <a:gd name="T80" fmla="*/ 47 w 176"/>
                <a:gd name="T81" fmla="*/ 135 h 191"/>
                <a:gd name="T82" fmla="*/ 44 w 176"/>
                <a:gd name="T83" fmla="*/ 138 h 191"/>
                <a:gd name="T84" fmla="*/ 47 w 176"/>
                <a:gd name="T85" fmla="*/ 47 h 191"/>
                <a:gd name="T86" fmla="*/ 44 w 176"/>
                <a:gd name="T87" fmla="*/ 108 h 191"/>
                <a:gd name="T88" fmla="*/ 40 w 176"/>
                <a:gd name="T89" fmla="*/ 77 h 191"/>
                <a:gd name="T90" fmla="*/ 44 w 176"/>
                <a:gd name="T91" fmla="*/ 49 h 191"/>
                <a:gd name="T92" fmla="*/ 25 w 176"/>
                <a:gd name="T93" fmla="*/ 31 h 191"/>
                <a:gd name="T94" fmla="*/ 32 w 176"/>
                <a:gd name="T95" fmla="*/ 26 h 191"/>
                <a:gd name="T96" fmla="*/ 32 w 176"/>
                <a:gd name="T97" fmla="*/ 150 h 191"/>
                <a:gd name="T98" fmla="*/ 24 w 176"/>
                <a:gd name="T99" fmla="*/ 147 h 191"/>
                <a:gd name="T100" fmla="*/ 44 w 176"/>
                <a:gd name="T101" fmla="*/ 127 h 191"/>
                <a:gd name="T102" fmla="*/ 25 w 176"/>
                <a:gd name="T103" fmla="*/ 84 h 191"/>
                <a:gd name="T104" fmla="*/ 25 w 176"/>
                <a:gd name="T105" fmla="*/ 92 h 191"/>
                <a:gd name="T106" fmla="*/ 0 w 176"/>
                <a:gd name="T107" fmla="*/ 88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76" h="191">
                  <a:moveTo>
                    <a:pt x="132" y="66"/>
                  </a:moveTo>
                  <a:lnTo>
                    <a:pt x="132" y="66"/>
                  </a:lnTo>
                  <a:lnTo>
                    <a:pt x="136" y="77"/>
                  </a:lnTo>
                  <a:lnTo>
                    <a:pt x="138" y="88"/>
                  </a:lnTo>
                  <a:lnTo>
                    <a:pt x="138" y="88"/>
                  </a:lnTo>
                  <a:lnTo>
                    <a:pt x="136" y="99"/>
                  </a:lnTo>
                  <a:lnTo>
                    <a:pt x="132" y="109"/>
                  </a:lnTo>
                  <a:lnTo>
                    <a:pt x="132" y="66"/>
                  </a:lnTo>
                  <a:lnTo>
                    <a:pt x="132" y="66"/>
                  </a:lnTo>
                  <a:close/>
                  <a:moveTo>
                    <a:pt x="132" y="138"/>
                  </a:moveTo>
                  <a:lnTo>
                    <a:pt x="132" y="127"/>
                  </a:lnTo>
                  <a:lnTo>
                    <a:pt x="132" y="127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50" y="143"/>
                  </a:lnTo>
                  <a:lnTo>
                    <a:pt x="150" y="143"/>
                  </a:lnTo>
                  <a:lnTo>
                    <a:pt x="151" y="147"/>
                  </a:lnTo>
                  <a:lnTo>
                    <a:pt x="150" y="150"/>
                  </a:lnTo>
                  <a:lnTo>
                    <a:pt x="150" y="150"/>
                  </a:lnTo>
                  <a:lnTo>
                    <a:pt x="147" y="151"/>
                  </a:lnTo>
                  <a:lnTo>
                    <a:pt x="145" y="150"/>
                  </a:lnTo>
                  <a:lnTo>
                    <a:pt x="132" y="138"/>
                  </a:lnTo>
                  <a:lnTo>
                    <a:pt x="132" y="138"/>
                  </a:lnTo>
                  <a:close/>
                  <a:moveTo>
                    <a:pt x="132" y="49"/>
                  </a:moveTo>
                  <a:lnTo>
                    <a:pt x="132" y="36"/>
                  </a:lnTo>
                  <a:lnTo>
                    <a:pt x="145" y="26"/>
                  </a:lnTo>
                  <a:lnTo>
                    <a:pt x="145" y="26"/>
                  </a:lnTo>
                  <a:lnTo>
                    <a:pt x="147" y="24"/>
                  </a:lnTo>
                  <a:lnTo>
                    <a:pt x="150" y="26"/>
                  </a:lnTo>
                  <a:lnTo>
                    <a:pt x="150" y="26"/>
                  </a:lnTo>
                  <a:lnTo>
                    <a:pt x="151" y="28"/>
                  </a:lnTo>
                  <a:lnTo>
                    <a:pt x="150" y="31"/>
                  </a:lnTo>
                  <a:lnTo>
                    <a:pt x="135" y="47"/>
                  </a:lnTo>
                  <a:lnTo>
                    <a:pt x="135" y="47"/>
                  </a:lnTo>
                  <a:lnTo>
                    <a:pt x="135" y="47"/>
                  </a:lnTo>
                  <a:lnTo>
                    <a:pt x="132" y="49"/>
                  </a:lnTo>
                  <a:lnTo>
                    <a:pt x="132" y="49"/>
                  </a:lnTo>
                  <a:close/>
                  <a:moveTo>
                    <a:pt x="146" y="88"/>
                  </a:moveTo>
                  <a:lnTo>
                    <a:pt x="146" y="88"/>
                  </a:lnTo>
                  <a:lnTo>
                    <a:pt x="146" y="88"/>
                  </a:lnTo>
                  <a:lnTo>
                    <a:pt x="147" y="85"/>
                  </a:lnTo>
                  <a:lnTo>
                    <a:pt x="150" y="84"/>
                  </a:lnTo>
                  <a:lnTo>
                    <a:pt x="172" y="84"/>
                  </a:lnTo>
                  <a:lnTo>
                    <a:pt x="172" y="84"/>
                  </a:lnTo>
                  <a:lnTo>
                    <a:pt x="174" y="85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4" y="91"/>
                  </a:lnTo>
                  <a:lnTo>
                    <a:pt x="172" y="92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7" y="91"/>
                  </a:lnTo>
                  <a:lnTo>
                    <a:pt x="146" y="88"/>
                  </a:lnTo>
                  <a:lnTo>
                    <a:pt x="146" y="88"/>
                  </a:lnTo>
                  <a:close/>
                  <a:moveTo>
                    <a:pt x="88" y="39"/>
                  </a:moveTo>
                  <a:lnTo>
                    <a:pt x="88" y="39"/>
                  </a:lnTo>
                  <a:lnTo>
                    <a:pt x="96" y="39"/>
                  </a:lnTo>
                  <a:lnTo>
                    <a:pt x="103" y="40"/>
                  </a:lnTo>
                  <a:lnTo>
                    <a:pt x="108" y="43"/>
                  </a:lnTo>
                  <a:lnTo>
                    <a:pt x="115" y="46"/>
                  </a:lnTo>
                  <a:lnTo>
                    <a:pt x="120" y="50"/>
                  </a:lnTo>
                  <a:lnTo>
                    <a:pt x="124" y="55"/>
                  </a:lnTo>
                  <a:lnTo>
                    <a:pt x="128" y="61"/>
                  </a:lnTo>
                  <a:lnTo>
                    <a:pt x="132" y="66"/>
                  </a:lnTo>
                  <a:lnTo>
                    <a:pt x="132" y="109"/>
                  </a:lnTo>
                  <a:lnTo>
                    <a:pt x="132" y="109"/>
                  </a:lnTo>
                  <a:lnTo>
                    <a:pt x="128" y="115"/>
                  </a:lnTo>
                  <a:lnTo>
                    <a:pt x="124" y="120"/>
                  </a:lnTo>
                  <a:lnTo>
                    <a:pt x="120" y="124"/>
                  </a:lnTo>
                  <a:lnTo>
                    <a:pt x="115" y="128"/>
                  </a:lnTo>
                  <a:lnTo>
                    <a:pt x="115" y="166"/>
                  </a:lnTo>
                  <a:lnTo>
                    <a:pt x="115" y="166"/>
                  </a:lnTo>
                  <a:lnTo>
                    <a:pt x="115" y="172"/>
                  </a:lnTo>
                  <a:lnTo>
                    <a:pt x="113" y="176"/>
                  </a:lnTo>
                  <a:lnTo>
                    <a:pt x="111" y="180"/>
                  </a:lnTo>
                  <a:lnTo>
                    <a:pt x="108" y="184"/>
                  </a:lnTo>
                  <a:lnTo>
                    <a:pt x="104" y="187"/>
                  </a:lnTo>
                  <a:lnTo>
                    <a:pt x="100" y="189"/>
                  </a:lnTo>
                  <a:lnTo>
                    <a:pt x="96" y="191"/>
                  </a:lnTo>
                  <a:lnTo>
                    <a:pt x="90" y="191"/>
                  </a:lnTo>
                  <a:lnTo>
                    <a:pt x="88" y="191"/>
                  </a:lnTo>
                  <a:lnTo>
                    <a:pt x="88" y="147"/>
                  </a:lnTo>
                  <a:lnTo>
                    <a:pt x="105" y="147"/>
                  </a:lnTo>
                  <a:lnTo>
                    <a:pt x="105" y="126"/>
                  </a:lnTo>
                  <a:lnTo>
                    <a:pt x="105" y="126"/>
                  </a:lnTo>
                  <a:lnTo>
                    <a:pt x="105" y="123"/>
                  </a:lnTo>
                  <a:lnTo>
                    <a:pt x="108" y="122"/>
                  </a:lnTo>
                  <a:lnTo>
                    <a:pt x="108" y="122"/>
                  </a:lnTo>
                  <a:lnTo>
                    <a:pt x="115" y="115"/>
                  </a:lnTo>
                  <a:lnTo>
                    <a:pt x="122" y="107"/>
                  </a:lnTo>
                  <a:lnTo>
                    <a:pt x="126" y="99"/>
                  </a:lnTo>
                  <a:lnTo>
                    <a:pt x="127" y="88"/>
                  </a:lnTo>
                  <a:lnTo>
                    <a:pt x="127" y="88"/>
                  </a:lnTo>
                  <a:lnTo>
                    <a:pt x="126" y="80"/>
                  </a:lnTo>
                  <a:lnTo>
                    <a:pt x="124" y="73"/>
                  </a:lnTo>
                  <a:lnTo>
                    <a:pt x="120" y="66"/>
                  </a:lnTo>
                  <a:lnTo>
                    <a:pt x="116" y="61"/>
                  </a:lnTo>
                  <a:lnTo>
                    <a:pt x="116" y="61"/>
                  </a:lnTo>
                  <a:lnTo>
                    <a:pt x="109" y="55"/>
                  </a:lnTo>
                  <a:lnTo>
                    <a:pt x="104" y="51"/>
                  </a:lnTo>
                  <a:lnTo>
                    <a:pt x="96" y="50"/>
                  </a:lnTo>
                  <a:lnTo>
                    <a:pt x="88" y="49"/>
                  </a:lnTo>
                  <a:lnTo>
                    <a:pt x="88" y="49"/>
                  </a:lnTo>
                  <a:lnTo>
                    <a:pt x="88" y="39"/>
                  </a:lnTo>
                  <a:lnTo>
                    <a:pt x="88" y="39"/>
                  </a:lnTo>
                  <a:lnTo>
                    <a:pt x="88" y="39"/>
                  </a:lnTo>
                  <a:close/>
                  <a:moveTo>
                    <a:pt x="132" y="36"/>
                  </a:moveTo>
                  <a:lnTo>
                    <a:pt x="128" y="40"/>
                  </a:lnTo>
                  <a:lnTo>
                    <a:pt x="128" y="40"/>
                  </a:lnTo>
                  <a:lnTo>
                    <a:pt x="127" y="43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9"/>
                  </a:lnTo>
                  <a:lnTo>
                    <a:pt x="132" y="49"/>
                  </a:lnTo>
                  <a:lnTo>
                    <a:pt x="132" y="36"/>
                  </a:lnTo>
                  <a:lnTo>
                    <a:pt x="132" y="36"/>
                  </a:lnTo>
                  <a:close/>
                  <a:moveTo>
                    <a:pt x="132" y="127"/>
                  </a:moveTo>
                  <a:lnTo>
                    <a:pt x="132" y="127"/>
                  </a:lnTo>
                  <a:lnTo>
                    <a:pt x="130" y="127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27" y="131"/>
                  </a:lnTo>
                  <a:lnTo>
                    <a:pt x="128" y="135"/>
                  </a:lnTo>
                  <a:lnTo>
                    <a:pt x="132" y="138"/>
                  </a:lnTo>
                  <a:lnTo>
                    <a:pt x="132" y="127"/>
                  </a:lnTo>
                  <a:lnTo>
                    <a:pt x="132" y="127"/>
                  </a:lnTo>
                  <a:close/>
                  <a:moveTo>
                    <a:pt x="88" y="30"/>
                  </a:moveTo>
                  <a:lnTo>
                    <a:pt x="88" y="0"/>
                  </a:lnTo>
                  <a:lnTo>
                    <a:pt x="88" y="0"/>
                  </a:lnTo>
                  <a:lnTo>
                    <a:pt x="92" y="1"/>
                  </a:lnTo>
                  <a:lnTo>
                    <a:pt x="92" y="4"/>
                  </a:lnTo>
                  <a:lnTo>
                    <a:pt x="92" y="26"/>
                  </a:lnTo>
                  <a:lnTo>
                    <a:pt x="92" y="26"/>
                  </a:lnTo>
                  <a:lnTo>
                    <a:pt x="92" y="28"/>
                  </a:lnTo>
                  <a:lnTo>
                    <a:pt x="88" y="30"/>
                  </a:lnTo>
                  <a:lnTo>
                    <a:pt x="88" y="30"/>
                  </a:lnTo>
                  <a:close/>
                  <a:moveTo>
                    <a:pt x="88" y="191"/>
                  </a:moveTo>
                  <a:lnTo>
                    <a:pt x="85" y="191"/>
                  </a:lnTo>
                  <a:lnTo>
                    <a:pt x="85" y="191"/>
                  </a:lnTo>
                  <a:lnTo>
                    <a:pt x="80" y="191"/>
                  </a:lnTo>
                  <a:lnTo>
                    <a:pt x="76" y="189"/>
                  </a:lnTo>
                  <a:lnTo>
                    <a:pt x="71" y="187"/>
                  </a:lnTo>
                  <a:lnTo>
                    <a:pt x="67" y="184"/>
                  </a:lnTo>
                  <a:lnTo>
                    <a:pt x="65" y="180"/>
                  </a:lnTo>
                  <a:lnTo>
                    <a:pt x="62" y="176"/>
                  </a:lnTo>
                  <a:lnTo>
                    <a:pt x="61" y="172"/>
                  </a:lnTo>
                  <a:lnTo>
                    <a:pt x="61" y="166"/>
                  </a:lnTo>
                  <a:lnTo>
                    <a:pt x="61" y="128"/>
                  </a:lnTo>
                  <a:lnTo>
                    <a:pt x="61" y="128"/>
                  </a:lnTo>
                  <a:lnTo>
                    <a:pt x="55" y="124"/>
                  </a:lnTo>
                  <a:lnTo>
                    <a:pt x="51" y="119"/>
                  </a:lnTo>
                  <a:lnTo>
                    <a:pt x="47" y="114"/>
                  </a:lnTo>
                  <a:lnTo>
                    <a:pt x="44" y="108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7" y="61"/>
                  </a:lnTo>
                  <a:lnTo>
                    <a:pt x="51" y="55"/>
                  </a:lnTo>
                  <a:lnTo>
                    <a:pt x="57" y="51"/>
                  </a:lnTo>
                  <a:lnTo>
                    <a:pt x="62" y="47"/>
                  </a:lnTo>
                  <a:lnTo>
                    <a:pt x="67" y="43"/>
                  </a:lnTo>
                  <a:lnTo>
                    <a:pt x="74" y="40"/>
                  </a:lnTo>
                  <a:lnTo>
                    <a:pt x="81" y="39"/>
                  </a:lnTo>
                  <a:lnTo>
                    <a:pt x="88" y="39"/>
                  </a:lnTo>
                  <a:lnTo>
                    <a:pt x="88" y="49"/>
                  </a:lnTo>
                  <a:lnTo>
                    <a:pt x="88" y="49"/>
                  </a:lnTo>
                  <a:lnTo>
                    <a:pt x="81" y="50"/>
                  </a:lnTo>
                  <a:lnTo>
                    <a:pt x="73" y="51"/>
                  </a:lnTo>
                  <a:lnTo>
                    <a:pt x="66" y="55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57" y="66"/>
                  </a:lnTo>
                  <a:lnTo>
                    <a:pt x="53" y="73"/>
                  </a:lnTo>
                  <a:lnTo>
                    <a:pt x="50" y="80"/>
                  </a:lnTo>
                  <a:lnTo>
                    <a:pt x="50" y="88"/>
                  </a:lnTo>
                  <a:lnTo>
                    <a:pt x="50" y="88"/>
                  </a:lnTo>
                  <a:lnTo>
                    <a:pt x="51" y="97"/>
                  </a:lnTo>
                  <a:lnTo>
                    <a:pt x="55" y="107"/>
                  </a:lnTo>
                  <a:lnTo>
                    <a:pt x="61" y="115"/>
                  </a:lnTo>
                  <a:lnTo>
                    <a:pt x="69" y="120"/>
                  </a:lnTo>
                  <a:lnTo>
                    <a:pt x="69" y="120"/>
                  </a:lnTo>
                  <a:lnTo>
                    <a:pt x="69" y="120"/>
                  </a:lnTo>
                  <a:lnTo>
                    <a:pt x="70" y="123"/>
                  </a:lnTo>
                  <a:lnTo>
                    <a:pt x="70" y="126"/>
                  </a:lnTo>
                  <a:lnTo>
                    <a:pt x="70" y="147"/>
                  </a:lnTo>
                  <a:lnTo>
                    <a:pt x="88" y="147"/>
                  </a:lnTo>
                  <a:lnTo>
                    <a:pt x="88" y="191"/>
                  </a:lnTo>
                  <a:lnTo>
                    <a:pt x="88" y="191"/>
                  </a:lnTo>
                  <a:close/>
                  <a:moveTo>
                    <a:pt x="88" y="0"/>
                  </a:move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5" y="28"/>
                  </a:lnTo>
                  <a:lnTo>
                    <a:pt x="84" y="26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5" y="1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close/>
                  <a:moveTo>
                    <a:pt x="44" y="138"/>
                  </a:moveTo>
                  <a:lnTo>
                    <a:pt x="47" y="135"/>
                  </a:lnTo>
                  <a:lnTo>
                    <a:pt x="47" y="135"/>
                  </a:lnTo>
                  <a:lnTo>
                    <a:pt x="48" y="131"/>
                  </a:lnTo>
                  <a:lnTo>
                    <a:pt x="47" y="128"/>
                  </a:lnTo>
                  <a:lnTo>
                    <a:pt x="47" y="128"/>
                  </a:lnTo>
                  <a:lnTo>
                    <a:pt x="44" y="127"/>
                  </a:lnTo>
                  <a:lnTo>
                    <a:pt x="44" y="138"/>
                  </a:lnTo>
                  <a:lnTo>
                    <a:pt x="44" y="138"/>
                  </a:lnTo>
                  <a:close/>
                  <a:moveTo>
                    <a:pt x="44" y="49"/>
                  </a:moveTo>
                  <a:lnTo>
                    <a:pt x="44" y="49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8" y="43"/>
                  </a:lnTo>
                  <a:lnTo>
                    <a:pt x="47" y="40"/>
                  </a:lnTo>
                  <a:lnTo>
                    <a:pt x="44" y="38"/>
                  </a:lnTo>
                  <a:lnTo>
                    <a:pt x="44" y="49"/>
                  </a:lnTo>
                  <a:close/>
                  <a:moveTo>
                    <a:pt x="44" y="108"/>
                  </a:moveTo>
                  <a:lnTo>
                    <a:pt x="44" y="108"/>
                  </a:lnTo>
                  <a:lnTo>
                    <a:pt x="40" y="9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40" y="77"/>
                  </a:lnTo>
                  <a:lnTo>
                    <a:pt x="44" y="67"/>
                  </a:lnTo>
                  <a:lnTo>
                    <a:pt x="44" y="108"/>
                  </a:lnTo>
                  <a:lnTo>
                    <a:pt x="44" y="108"/>
                  </a:lnTo>
                  <a:close/>
                  <a:moveTo>
                    <a:pt x="44" y="38"/>
                  </a:moveTo>
                  <a:lnTo>
                    <a:pt x="44" y="49"/>
                  </a:lnTo>
                  <a:lnTo>
                    <a:pt x="44" y="49"/>
                  </a:lnTo>
                  <a:lnTo>
                    <a:pt x="40" y="47"/>
                  </a:lnTo>
                  <a:lnTo>
                    <a:pt x="40" y="47"/>
                  </a:lnTo>
                  <a:lnTo>
                    <a:pt x="25" y="31"/>
                  </a:lnTo>
                  <a:lnTo>
                    <a:pt x="25" y="31"/>
                  </a:lnTo>
                  <a:lnTo>
                    <a:pt x="24" y="28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28" y="24"/>
                  </a:lnTo>
                  <a:lnTo>
                    <a:pt x="32" y="26"/>
                  </a:lnTo>
                  <a:lnTo>
                    <a:pt x="44" y="38"/>
                  </a:lnTo>
                  <a:lnTo>
                    <a:pt x="44" y="38"/>
                  </a:lnTo>
                  <a:close/>
                  <a:moveTo>
                    <a:pt x="44" y="127"/>
                  </a:moveTo>
                  <a:lnTo>
                    <a:pt x="44" y="138"/>
                  </a:lnTo>
                  <a:lnTo>
                    <a:pt x="32" y="150"/>
                  </a:lnTo>
                  <a:lnTo>
                    <a:pt x="32" y="150"/>
                  </a:lnTo>
                  <a:lnTo>
                    <a:pt x="28" y="151"/>
                  </a:lnTo>
                  <a:lnTo>
                    <a:pt x="25" y="150"/>
                  </a:lnTo>
                  <a:lnTo>
                    <a:pt x="25" y="150"/>
                  </a:lnTo>
                  <a:lnTo>
                    <a:pt x="24" y="147"/>
                  </a:lnTo>
                  <a:lnTo>
                    <a:pt x="25" y="143"/>
                  </a:lnTo>
                  <a:lnTo>
                    <a:pt x="40" y="128"/>
                  </a:lnTo>
                  <a:lnTo>
                    <a:pt x="40" y="128"/>
                  </a:lnTo>
                  <a:lnTo>
                    <a:pt x="40" y="128"/>
                  </a:lnTo>
                  <a:lnTo>
                    <a:pt x="44" y="127"/>
                  </a:lnTo>
                  <a:lnTo>
                    <a:pt x="44" y="127"/>
                  </a:lnTo>
                  <a:close/>
                  <a:moveTo>
                    <a:pt x="4" y="84"/>
                  </a:moveTo>
                  <a:lnTo>
                    <a:pt x="4" y="84"/>
                  </a:lnTo>
                  <a:lnTo>
                    <a:pt x="25" y="84"/>
                  </a:lnTo>
                  <a:lnTo>
                    <a:pt x="25" y="84"/>
                  </a:lnTo>
                  <a:lnTo>
                    <a:pt x="29" y="85"/>
                  </a:lnTo>
                  <a:lnTo>
                    <a:pt x="31" y="88"/>
                  </a:lnTo>
                  <a:lnTo>
                    <a:pt x="31" y="88"/>
                  </a:lnTo>
                  <a:lnTo>
                    <a:pt x="29" y="91"/>
                  </a:lnTo>
                  <a:lnTo>
                    <a:pt x="25" y="92"/>
                  </a:lnTo>
                  <a:lnTo>
                    <a:pt x="4" y="92"/>
                  </a:lnTo>
                  <a:lnTo>
                    <a:pt x="4" y="92"/>
                  </a:lnTo>
                  <a:lnTo>
                    <a:pt x="1" y="91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1" y="85"/>
                  </a:lnTo>
                  <a:lnTo>
                    <a:pt x="4" y="84"/>
                  </a:lnTo>
                  <a:lnTo>
                    <a:pt x="4" y="8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5" name="Freeform 177"/>
            <p:cNvSpPr>
              <a:spLocks noEditPoints="1"/>
            </p:cNvSpPr>
            <p:nvPr/>
          </p:nvSpPr>
          <p:spPr bwMode="auto">
            <a:xfrm>
              <a:off x="2387958" y="2451648"/>
              <a:ext cx="309348" cy="447593"/>
            </a:xfrm>
            <a:custGeom>
              <a:avLst/>
              <a:gdLst>
                <a:gd name="T0" fmla="*/ 132 w 264"/>
                <a:gd name="T1" fmla="*/ 7 h 382"/>
                <a:gd name="T2" fmla="*/ 140 w 264"/>
                <a:gd name="T3" fmla="*/ 126 h 382"/>
                <a:gd name="T4" fmla="*/ 156 w 264"/>
                <a:gd name="T5" fmla="*/ 128 h 382"/>
                <a:gd name="T6" fmla="*/ 186 w 264"/>
                <a:gd name="T7" fmla="*/ 142 h 382"/>
                <a:gd name="T8" fmla="*/ 206 w 264"/>
                <a:gd name="T9" fmla="*/ 166 h 382"/>
                <a:gd name="T10" fmla="*/ 218 w 264"/>
                <a:gd name="T11" fmla="*/ 196 h 382"/>
                <a:gd name="T12" fmla="*/ 220 w 264"/>
                <a:gd name="T13" fmla="*/ 212 h 382"/>
                <a:gd name="T14" fmla="*/ 220 w 264"/>
                <a:gd name="T15" fmla="*/ 222 h 382"/>
                <a:gd name="T16" fmla="*/ 215 w 264"/>
                <a:gd name="T17" fmla="*/ 239 h 382"/>
                <a:gd name="T18" fmla="*/ 210 w 264"/>
                <a:gd name="T19" fmla="*/ 254 h 382"/>
                <a:gd name="T20" fmla="*/ 194 w 264"/>
                <a:gd name="T21" fmla="*/ 275 h 382"/>
                <a:gd name="T22" fmla="*/ 174 w 264"/>
                <a:gd name="T23" fmla="*/ 290 h 382"/>
                <a:gd name="T24" fmla="*/ 159 w 264"/>
                <a:gd name="T25" fmla="*/ 296 h 382"/>
                <a:gd name="T26" fmla="*/ 141 w 264"/>
                <a:gd name="T27" fmla="*/ 300 h 382"/>
                <a:gd name="T28" fmla="*/ 132 w 264"/>
                <a:gd name="T29" fmla="*/ 300 h 382"/>
                <a:gd name="T30" fmla="*/ 132 w 264"/>
                <a:gd name="T31" fmla="*/ 327 h 382"/>
                <a:gd name="T32" fmla="*/ 144 w 264"/>
                <a:gd name="T33" fmla="*/ 333 h 382"/>
                <a:gd name="T34" fmla="*/ 149 w 264"/>
                <a:gd name="T35" fmla="*/ 345 h 382"/>
                <a:gd name="T36" fmla="*/ 148 w 264"/>
                <a:gd name="T37" fmla="*/ 353 h 382"/>
                <a:gd name="T38" fmla="*/ 138 w 264"/>
                <a:gd name="T39" fmla="*/ 363 h 382"/>
                <a:gd name="T40" fmla="*/ 132 w 264"/>
                <a:gd name="T41" fmla="*/ 382 h 382"/>
                <a:gd name="T42" fmla="*/ 228 w 264"/>
                <a:gd name="T43" fmla="*/ 361 h 382"/>
                <a:gd name="T44" fmla="*/ 228 w 264"/>
                <a:gd name="T45" fmla="*/ 357 h 382"/>
                <a:gd name="T46" fmla="*/ 221 w 264"/>
                <a:gd name="T47" fmla="*/ 349 h 382"/>
                <a:gd name="T48" fmla="*/ 201 w 264"/>
                <a:gd name="T49" fmla="*/ 340 h 382"/>
                <a:gd name="T50" fmla="*/ 182 w 264"/>
                <a:gd name="T51" fmla="*/ 336 h 382"/>
                <a:gd name="T52" fmla="*/ 214 w 264"/>
                <a:gd name="T53" fmla="*/ 315 h 382"/>
                <a:gd name="T54" fmla="*/ 241 w 264"/>
                <a:gd name="T55" fmla="*/ 287 h 382"/>
                <a:gd name="T56" fmla="*/ 257 w 264"/>
                <a:gd name="T57" fmla="*/ 253 h 382"/>
                <a:gd name="T58" fmla="*/ 264 w 264"/>
                <a:gd name="T59" fmla="*/ 212 h 382"/>
                <a:gd name="T60" fmla="*/ 263 w 264"/>
                <a:gd name="T61" fmla="*/ 200 h 382"/>
                <a:gd name="T62" fmla="*/ 259 w 264"/>
                <a:gd name="T63" fmla="*/ 177 h 382"/>
                <a:gd name="T64" fmla="*/ 251 w 264"/>
                <a:gd name="T65" fmla="*/ 156 h 382"/>
                <a:gd name="T66" fmla="*/ 240 w 264"/>
                <a:gd name="T67" fmla="*/ 137 h 382"/>
                <a:gd name="T68" fmla="*/ 225 w 264"/>
                <a:gd name="T69" fmla="*/ 119 h 382"/>
                <a:gd name="T70" fmla="*/ 207 w 264"/>
                <a:gd name="T71" fmla="*/ 104 h 382"/>
                <a:gd name="T72" fmla="*/ 187 w 264"/>
                <a:gd name="T73" fmla="*/ 93 h 382"/>
                <a:gd name="T74" fmla="*/ 165 w 264"/>
                <a:gd name="T75" fmla="*/ 85 h 382"/>
                <a:gd name="T76" fmla="*/ 174 w 264"/>
                <a:gd name="T77" fmla="*/ 20 h 382"/>
                <a:gd name="T78" fmla="*/ 111 w 264"/>
                <a:gd name="T79" fmla="*/ 0 h 382"/>
                <a:gd name="T80" fmla="*/ 118 w 264"/>
                <a:gd name="T81" fmla="*/ 195 h 382"/>
                <a:gd name="T82" fmla="*/ 132 w 264"/>
                <a:gd name="T83" fmla="*/ 7 h 382"/>
                <a:gd name="T84" fmla="*/ 132 w 264"/>
                <a:gd name="T85" fmla="*/ 300 h 382"/>
                <a:gd name="T86" fmla="*/ 118 w 264"/>
                <a:gd name="T87" fmla="*/ 299 h 382"/>
                <a:gd name="T88" fmla="*/ 92 w 264"/>
                <a:gd name="T89" fmla="*/ 291 h 382"/>
                <a:gd name="T90" fmla="*/ 119 w 264"/>
                <a:gd name="T91" fmla="*/ 284 h 382"/>
                <a:gd name="T92" fmla="*/ 58 w 264"/>
                <a:gd name="T93" fmla="*/ 260 h 382"/>
                <a:gd name="T94" fmla="*/ 0 w 264"/>
                <a:gd name="T95" fmla="*/ 260 h 382"/>
                <a:gd name="T96" fmla="*/ 22 w 264"/>
                <a:gd name="T97" fmla="*/ 284 h 382"/>
                <a:gd name="T98" fmla="*/ 34 w 264"/>
                <a:gd name="T99" fmla="*/ 300 h 382"/>
                <a:gd name="T100" fmla="*/ 65 w 264"/>
                <a:gd name="T101" fmla="*/ 326 h 382"/>
                <a:gd name="T102" fmla="*/ 83 w 264"/>
                <a:gd name="T103" fmla="*/ 336 h 382"/>
                <a:gd name="T104" fmla="*/ 49 w 264"/>
                <a:gd name="T105" fmla="*/ 345 h 382"/>
                <a:gd name="T106" fmla="*/ 39 w 264"/>
                <a:gd name="T107" fmla="*/ 353 h 382"/>
                <a:gd name="T108" fmla="*/ 35 w 264"/>
                <a:gd name="T109" fmla="*/ 361 h 382"/>
                <a:gd name="T110" fmla="*/ 132 w 264"/>
                <a:gd name="T111" fmla="*/ 382 h 382"/>
                <a:gd name="T112" fmla="*/ 132 w 264"/>
                <a:gd name="T113" fmla="*/ 364 h 382"/>
                <a:gd name="T114" fmla="*/ 119 w 264"/>
                <a:gd name="T115" fmla="*/ 359 h 382"/>
                <a:gd name="T116" fmla="*/ 114 w 264"/>
                <a:gd name="T117" fmla="*/ 345 h 382"/>
                <a:gd name="T118" fmla="*/ 115 w 264"/>
                <a:gd name="T119" fmla="*/ 338 h 382"/>
                <a:gd name="T120" fmla="*/ 125 w 264"/>
                <a:gd name="T121" fmla="*/ 329 h 382"/>
                <a:gd name="T122" fmla="*/ 132 w 264"/>
                <a:gd name="T123" fmla="*/ 300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4" h="382">
                  <a:moveTo>
                    <a:pt x="174" y="20"/>
                  </a:moveTo>
                  <a:lnTo>
                    <a:pt x="132" y="7"/>
                  </a:lnTo>
                  <a:lnTo>
                    <a:pt x="132" y="151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56" y="128"/>
                  </a:lnTo>
                  <a:lnTo>
                    <a:pt x="172" y="134"/>
                  </a:lnTo>
                  <a:lnTo>
                    <a:pt x="186" y="142"/>
                  </a:lnTo>
                  <a:lnTo>
                    <a:pt x="197" y="153"/>
                  </a:lnTo>
                  <a:lnTo>
                    <a:pt x="206" y="166"/>
                  </a:lnTo>
                  <a:lnTo>
                    <a:pt x="214" y="180"/>
                  </a:lnTo>
                  <a:lnTo>
                    <a:pt x="218" y="196"/>
                  </a:lnTo>
                  <a:lnTo>
                    <a:pt x="220" y="204"/>
                  </a:lnTo>
                  <a:lnTo>
                    <a:pt x="220" y="212"/>
                  </a:lnTo>
                  <a:lnTo>
                    <a:pt x="220" y="212"/>
                  </a:lnTo>
                  <a:lnTo>
                    <a:pt x="220" y="222"/>
                  </a:lnTo>
                  <a:lnTo>
                    <a:pt x="218" y="230"/>
                  </a:lnTo>
                  <a:lnTo>
                    <a:pt x="215" y="239"/>
                  </a:lnTo>
                  <a:lnTo>
                    <a:pt x="213" y="246"/>
                  </a:lnTo>
                  <a:lnTo>
                    <a:pt x="210" y="254"/>
                  </a:lnTo>
                  <a:lnTo>
                    <a:pt x="205" y="262"/>
                  </a:lnTo>
                  <a:lnTo>
                    <a:pt x="194" y="275"/>
                  </a:lnTo>
                  <a:lnTo>
                    <a:pt x="182" y="286"/>
                  </a:lnTo>
                  <a:lnTo>
                    <a:pt x="174" y="290"/>
                  </a:lnTo>
                  <a:lnTo>
                    <a:pt x="167" y="294"/>
                  </a:lnTo>
                  <a:lnTo>
                    <a:pt x="159" y="296"/>
                  </a:lnTo>
                  <a:lnTo>
                    <a:pt x="150" y="299"/>
                  </a:lnTo>
                  <a:lnTo>
                    <a:pt x="141" y="300"/>
                  </a:lnTo>
                  <a:lnTo>
                    <a:pt x="132" y="300"/>
                  </a:lnTo>
                  <a:lnTo>
                    <a:pt x="132" y="300"/>
                  </a:lnTo>
                  <a:lnTo>
                    <a:pt x="132" y="327"/>
                  </a:lnTo>
                  <a:lnTo>
                    <a:pt x="132" y="327"/>
                  </a:lnTo>
                  <a:lnTo>
                    <a:pt x="138" y="329"/>
                  </a:lnTo>
                  <a:lnTo>
                    <a:pt x="144" y="333"/>
                  </a:lnTo>
                  <a:lnTo>
                    <a:pt x="148" y="338"/>
                  </a:lnTo>
                  <a:lnTo>
                    <a:pt x="149" y="345"/>
                  </a:lnTo>
                  <a:lnTo>
                    <a:pt x="149" y="345"/>
                  </a:lnTo>
                  <a:lnTo>
                    <a:pt x="148" y="353"/>
                  </a:lnTo>
                  <a:lnTo>
                    <a:pt x="144" y="359"/>
                  </a:lnTo>
                  <a:lnTo>
                    <a:pt x="138" y="363"/>
                  </a:lnTo>
                  <a:lnTo>
                    <a:pt x="132" y="364"/>
                  </a:lnTo>
                  <a:lnTo>
                    <a:pt x="132" y="382"/>
                  </a:lnTo>
                  <a:lnTo>
                    <a:pt x="228" y="382"/>
                  </a:lnTo>
                  <a:lnTo>
                    <a:pt x="228" y="361"/>
                  </a:lnTo>
                  <a:lnTo>
                    <a:pt x="228" y="361"/>
                  </a:lnTo>
                  <a:lnTo>
                    <a:pt x="228" y="357"/>
                  </a:lnTo>
                  <a:lnTo>
                    <a:pt x="225" y="353"/>
                  </a:lnTo>
                  <a:lnTo>
                    <a:pt x="221" y="349"/>
                  </a:lnTo>
                  <a:lnTo>
                    <a:pt x="215" y="345"/>
                  </a:lnTo>
                  <a:lnTo>
                    <a:pt x="201" y="340"/>
                  </a:lnTo>
                  <a:lnTo>
                    <a:pt x="182" y="336"/>
                  </a:lnTo>
                  <a:lnTo>
                    <a:pt x="182" y="336"/>
                  </a:lnTo>
                  <a:lnTo>
                    <a:pt x="199" y="326"/>
                  </a:lnTo>
                  <a:lnTo>
                    <a:pt x="214" y="315"/>
                  </a:lnTo>
                  <a:lnTo>
                    <a:pt x="229" y="302"/>
                  </a:lnTo>
                  <a:lnTo>
                    <a:pt x="241" y="287"/>
                  </a:lnTo>
                  <a:lnTo>
                    <a:pt x="251" y="271"/>
                  </a:lnTo>
                  <a:lnTo>
                    <a:pt x="257" y="253"/>
                  </a:lnTo>
                  <a:lnTo>
                    <a:pt x="263" y="233"/>
                  </a:lnTo>
                  <a:lnTo>
                    <a:pt x="264" y="212"/>
                  </a:lnTo>
                  <a:lnTo>
                    <a:pt x="264" y="212"/>
                  </a:lnTo>
                  <a:lnTo>
                    <a:pt x="263" y="200"/>
                  </a:lnTo>
                  <a:lnTo>
                    <a:pt x="262" y="189"/>
                  </a:lnTo>
                  <a:lnTo>
                    <a:pt x="259" y="177"/>
                  </a:lnTo>
                  <a:lnTo>
                    <a:pt x="256" y="166"/>
                  </a:lnTo>
                  <a:lnTo>
                    <a:pt x="251" y="156"/>
                  </a:lnTo>
                  <a:lnTo>
                    <a:pt x="245" y="146"/>
                  </a:lnTo>
                  <a:lnTo>
                    <a:pt x="240" y="137"/>
                  </a:lnTo>
                  <a:lnTo>
                    <a:pt x="232" y="127"/>
                  </a:lnTo>
                  <a:lnTo>
                    <a:pt x="225" y="119"/>
                  </a:lnTo>
                  <a:lnTo>
                    <a:pt x="215" y="111"/>
                  </a:lnTo>
                  <a:lnTo>
                    <a:pt x="207" y="104"/>
                  </a:lnTo>
                  <a:lnTo>
                    <a:pt x="198" y="99"/>
                  </a:lnTo>
                  <a:lnTo>
                    <a:pt x="187" y="93"/>
                  </a:lnTo>
                  <a:lnTo>
                    <a:pt x="176" y="88"/>
                  </a:lnTo>
                  <a:lnTo>
                    <a:pt x="165" y="85"/>
                  </a:lnTo>
                  <a:lnTo>
                    <a:pt x="153" y="82"/>
                  </a:lnTo>
                  <a:lnTo>
                    <a:pt x="174" y="20"/>
                  </a:lnTo>
                  <a:close/>
                  <a:moveTo>
                    <a:pt x="132" y="7"/>
                  </a:moveTo>
                  <a:lnTo>
                    <a:pt x="111" y="0"/>
                  </a:lnTo>
                  <a:lnTo>
                    <a:pt x="56" y="174"/>
                  </a:lnTo>
                  <a:lnTo>
                    <a:pt x="118" y="195"/>
                  </a:lnTo>
                  <a:lnTo>
                    <a:pt x="132" y="151"/>
                  </a:lnTo>
                  <a:lnTo>
                    <a:pt x="132" y="7"/>
                  </a:lnTo>
                  <a:lnTo>
                    <a:pt x="132" y="7"/>
                  </a:lnTo>
                  <a:close/>
                  <a:moveTo>
                    <a:pt x="132" y="300"/>
                  </a:moveTo>
                  <a:lnTo>
                    <a:pt x="132" y="300"/>
                  </a:lnTo>
                  <a:lnTo>
                    <a:pt x="118" y="299"/>
                  </a:lnTo>
                  <a:lnTo>
                    <a:pt x="104" y="296"/>
                  </a:lnTo>
                  <a:lnTo>
                    <a:pt x="92" y="291"/>
                  </a:lnTo>
                  <a:lnTo>
                    <a:pt x="80" y="284"/>
                  </a:lnTo>
                  <a:lnTo>
                    <a:pt x="119" y="284"/>
                  </a:lnTo>
                  <a:lnTo>
                    <a:pt x="119" y="260"/>
                  </a:lnTo>
                  <a:lnTo>
                    <a:pt x="58" y="260"/>
                  </a:lnTo>
                  <a:lnTo>
                    <a:pt x="10" y="260"/>
                  </a:lnTo>
                  <a:lnTo>
                    <a:pt x="0" y="260"/>
                  </a:lnTo>
                  <a:lnTo>
                    <a:pt x="0" y="284"/>
                  </a:lnTo>
                  <a:lnTo>
                    <a:pt x="22" y="284"/>
                  </a:lnTo>
                  <a:lnTo>
                    <a:pt x="22" y="284"/>
                  </a:lnTo>
                  <a:lnTo>
                    <a:pt x="34" y="300"/>
                  </a:lnTo>
                  <a:lnTo>
                    <a:pt x="48" y="314"/>
                  </a:lnTo>
                  <a:lnTo>
                    <a:pt x="65" y="326"/>
                  </a:lnTo>
                  <a:lnTo>
                    <a:pt x="83" y="336"/>
                  </a:lnTo>
                  <a:lnTo>
                    <a:pt x="83" y="336"/>
                  </a:lnTo>
                  <a:lnTo>
                    <a:pt x="64" y="340"/>
                  </a:lnTo>
                  <a:lnTo>
                    <a:pt x="49" y="345"/>
                  </a:lnTo>
                  <a:lnTo>
                    <a:pt x="44" y="349"/>
                  </a:lnTo>
                  <a:lnTo>
                    <a:pt x="39" y="353"/>
                  </a:lnTo>
                  <a:lnTo>
                    <a:pt x="37" y="357"/>
                  </a:lnTo>
                  <a:lnTo>
                    <a:pt x="35" y="361"/>
                  </a:lnTo>
                  <a:lnTo>
                    <a:pt x="35" y="382"/>
                  </a:lnTo>
                  <a:lnTo>
                    <a:pt x="132" y="382"/>
                  </a:lnTo>
                  <a:lnTo>
                    <a:pt x="132" y="364"/>
                  </a:lnTo>
                  <a:lnTo>
                    <a:pt x="132" y="364"/>
                  </a:lnTo>
                  <a:lnTo>
                    <a:pt x="125" y="363"/>
                  </a:lnTo>
                  <a:lnTo>
                    <a:pt x="119" y="359"/>
                  </a:lnTo>
                  <a:lnTo>
                    <a:pt x="115" y="353"/>
                  </a:lnTo>
                  <a:lnTo>
                    <a:pt x="114" y="345"/>
                  </a:lnTo>
                  <a:lnTo>
                    <a:pt x="114" y="345"/>
                  </a:lnTo>
                  <a:lnTo>
                    <a:pt x="115" y="338"/>
                  </a:lnTo>
                  <a:lnTo>
                    <a:pt x="119" y="333"/>
                  </a:lnTo>
                  <a:lnTo>
                    <a:pt x="125" y="329"/>
                  </a:lnTo>
                  <a:lnTo>
                    <a:pt x="132" y="327"/>
                  </a:lnTo>
                  <a:lnTo>
                    <a:pt x="132" y="30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56" name="组合 299"/>
            <p:cNvGrpSpPr/>
            <p:nvPr/>
          </p:nvGrpSpPr>
          <p:grpSpPr>
            <a:xfrm>
              <a:off x="2638717" y="2389546"/>
              <a:ext cx="268336" cy="162868"/>
              <a:chOff x="3143251" y="1577975"/>
              <a:chExt cx="363538" cy="220663"/>
            </a:xfrm>
            <a:grpFill/>
          </p:grpSpPr>
          <p:sp>
            <p:nvSpPr>
              <p:cNvPr id="57" name="Freeform 178"/>
              <p:cNvSpPr>
                <a:spLocks noEditPoints="1"/>
              </p:cNvSpPr>
              <p:nvPr/>
            </p:nvSpPr>
            <p:spPr bwMode="auto">
              <a:xfrm>
                <a:off x="3143251" y="1577975"/>
                <a:ext cx="215900" cy="212725"/>
              </a:xfrm>
              <a:custGeom>
                <a:avLst/>
                <a:gdLst>
                  <a:gd name="T0" fmla="*/ 68 w 136"/>
                  <a:gd name="T1" fmla="*/ 0 h 134"/>
                  <a:gd name="T2" fmla="*/ 94 w 136"/>
                  <a:gd name="T3" fmla="*/ 4 h 134"/>
                  <a:gd name="T4" fmla="*/ 106 w 136"/>
                  <a:gd name="T5" fmla="*/ 11 h 134"/>
                  <a:gd name="T6" fmla="*/ 125 w 136"/>
                  <a:gd name="T7" fmla="*/ 28 h 134"/>
                  <a:gd name="T8" fmla="*/ 134 w 136"/>
                  <a:gd name="T9" fmla="*/ 53 h 134"/>
                  <a:gd name="T10" fmla="*/ 134 w 136"/>
                  <a:gd name="T11" fmla="*/ 79 h 134"/>
                  <a:gd name="T12" fmla="*/ 131 w 136"/>
                  <a:gd name="T13" fmla="*/ 92 h 134"/>
                  <a:gd name="T14" fmla="*/ 121 w 136"/>
                  <a:gd name="T15" fmla="*/ 110 h 134"/>
                  <a:gd name="T16" fmla="*/ 106 w 136"/>
                  <a:gd name="T17" fmla="*/ 123 h 134"/>
                  <a:gd name="T18" fmla="*/ 88 w 136"/>
                  <a:gd name="T19" fmla="*/ 131 h 134"/>
                  <a:gd name="T20" fmla="*/ 68 w 136"/>
                  <a:gd name="T21" fmla="*/ 134 h 134"/>
                  <a:gd name="T22" fmla="*/ 68 w 136"/>
                  <a:gd name="T23" fmla="*/ 122 h 134"/>
                  <a:gd name="T24" fmla="*/ 84 w 136"/>
                  <a:gd name="T25" fmla="*/ 119 h 134"/>
                  <a:gd name="T26" fmla="*/ 99 w 136"/>
                  <a:gd name="T27" fmla="*/ 112 h 134"/>
                  <a:gd name="T28" fmla="*/ 111 w 136"/>
                  <a:gd name="T29" fmla="*/ 102 h 134"/>
                  <a:gd name="T30" fmla="*/ 119 w 136"/>
                  <a:gd name="T31" fmla="*/ 87 h 134"/>
                  <a:gd name="T32" fmla="*/ 119 w 136"/>
                  <a:gd name="T33" fmla="*/ 87 h 134"/>
                  <a:gd name="T34" fmla="*/ 123 w 136"/>
                  <a:gd name="T35" fmla="*/ 66 h 134"/>
                  <a:gd name="T36" fmla="*/ 119 w 136"/>
                  <a:gd name="T37" fmla="*/ 45 h 134"/>
                  <a:gd name="T38" fmla="*/ 107 w 136"/>
                  <a:gd name="T39" fmla="*/ 28 h 134"/>
                  <a:gd name="T40" fmla="*/ 88 w 136"/>
                  <a:gd name="T41" fmla="*/ 16 h 134"/>
                  <a:gd name="T42" fmla="*/ 79 w 136"/>
                  <a:gd name="T43" fmla="*/ 14 h 134"/>
                  <a:gd name="T44" fmla="*/ 68 w 136"/>
                  <a:gd name="T45" fmla="*/ 0 h 134"/>
                  <a:gd name="T46" fmla="*/ 6 w 136"/>
                  <a:gd name="T47" fmla="*/ 42 h 134"/>
                  <a:gd name="T48" fmla="*/ 16 w 136"/>
                  <a:gd name="T49" fmla="*/ 24 h 134"/>
                  <a:gd name="T50" fmla="*/ 31 w 136"/>
                  <a:gd name="T51" fmla="*/ 11 h 134"/>
                  <a:gd name="T52" fmla="*/ 49 w 136"/>
                  <a:gd name="T53" fmla="*/ 3 h 134"/>
                  <a:gd name="T54" fmla="*/ 68 w 136"/>
                  <a:gd name="T55" fmla="*/ 0 h 134"/>
                  <a:gd name="T56" fmla="*/ 68 w 136"/>
                  <a:gd name="T57" fmla="*/ 12 h 134"/>
                  <a:gd name="T58" fmla="*/ 52 w 136"/>
                  <a:gd name="T59" fmla="*/ 15 h 134"/>
                  <a:gd name="T60" fmla="*/ 38 w 136"/>
                  <a:gd name="T61" fmla="*/ 22 h 134"/>
                  <a:gd name="T62" fmla="*/ 26 w 136"/>
                  <a:gd name="T63" fmla="*/ 33 h 134"/>
                  <a:gd name="T64" fmla="*/ 18 w 136"/>
                  <a:gd name="T65" fmla="*/ 46 h 134"/>
                  <a:gd name="T66" fmla="*/ 14 w 136"/>
                  <a:gd name="T67" fmla="*/ 57 h 134"/>
                  <a:gd name="T68" fmla="*/ 15 w 136"/>
                  <a:gd name="T69" fmla="*/ 79 h 134"/>
                  <a:gd name="T70" fmla="*/ 23 w 136"/>
                  <a:gd name="T71" fmla="*/ 98 h 134"/>
                  <a:gd name="T72" fmla="*/ 38 w 136"/>
                  <a:gd name="T73" fmla="*/ 112 h 134"/>
                  <a:gd name="T74" fmla="*/ 48 w 136"/>
                  <a:gd name="T75" fmla="*/ 118 h 134"/>
                  <a:gd name="T76" fmla="*/ 68 w 136"/>
                  <a:gd name="T77" fmla="*/ 122 h 134"/>
                  <a:gd name="T78" fmla="*/ 68 w 136"/>
                  <a:gd name="T79" fmla="*/ 134 h 134"/>
                  <a:gd name="T80" fmla="*/ 43 w 136"/>
                  <a:gd name="T81" fmla="*/ 130 h 134"/>
                  <a:gd name="T82" fmla="*/ 31 w 136"/>
                  <a:gd name="T83" fmla="*/ 123 h 134"/>
                  <a:gd name="T84" fmla="*/ 12 w 136"/>
                  <a:gd name="T85" fmla="*/ 104 h 134"/>
                  <a:gd name="T86" fmla="*/ 3 w 136"/>
                  <a:gd name="T87" fmla="*/ 81 h 134"/>
                  <a:gd name="T88" fmla="*/ 1 w 136"/>
                  <a:gd name="T89" fmla="*/ 56 h 134"/>
                  <a:gd name="T90" fmla="*/ 6 w 136"/>
                  <a:gd name="T91" fmla="*/ 42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36" h="134">
                    <a:moveTo>
                      <a:pt x="68" y="0"/>
                    </a:moveTo>
                    <a:lnTo>
                      <a:pt x="68" y="0"/>
                    </a:lnTo>
                    <a:lnTo>
                      <a:pt x="81" y="0"/>
                    </a:lnTo>
                    <a:lnTo>
                      <a:pt x="94" y="4"/>
                    </a:lnTo>
                    <a:lnTo>
                      <a:pt x="94" y="4"/>
                    </a:lnTo>
                    <a:lnTo>
                      <a:pt x="106" y="11"/>
                    </a:lnTo>
                    <a:lnTo>
                      <a:pt x="115" y="19"/>
                    </a:lnTo>
                    <a:lnTo>
                      <a:pt x="125" y="28"/>
                    </a:lnTo>
                    <a:lnTo>
                      <a:pt x="130" y="41"/>
                    </a:lnTo>
                    <a:lnTo>
                      <a:pt x="134" y="53"/>
                    </a:lnTo>
                    <a:lnTo>
                      <a:pt x="136" y="65"/>
                    </a:lnTo>
                    <a:lnTo>
                      <a:pt x="134" y="79"/>
                    </a:lnTo>
                    <a:lnTo>
                      <a:pt x="131" y="92"/>
                    </a:lnTo>
                    <a:lnTo>
                      <a:pt x="131" y="92"/>
                    </a:lnTo>
                    <a:lnTo>
                      <a:pt x="126" y="102"/>
                    </a:lnTo>
                    <a:lnTo>
                      <a:pt x="121" y="110"/>
                    </a:lnTo>
                    <a:lnTo>
                      <a:pt x="114" y="116"/>
                    </a:lnTo>
                    <a:lnTo>
                      <a:pt x="106" y="123"/>
                    </a:lnTo>
                    <a:lnTo>
                      <a:pt x="98" y="129"/>
                    </a:lnTo>
                    <a:lnTo>
                      <a:pt x="88" y="131"/>
                    </a:lnTo>
                    <a:lnTo>
                      <a:pt x="79" y="134"/>
                    </a:lnTo>
                    <a:lnTo>
                      <a:pt x="68" y="134"/>
                    </a:lnTo>
                    <a:lnTo>
                      <a:pt x="68" y="122"/>
                    </a:lnTo>
                    <a:lnTo>
                      <a:pt x="68" y="122"/>
                    </a:lnTo>
                    <a:lnTo>
                      <a:pt x="76" y="122"/>
                    </a:lnTo>
                    <a:lnTo>
                      <a:pt x="84" y="119"/>
                    </a:lnTo>
                    <a:lnTo>
                      <a:pt x="92" y="116"/>
                    </a:lnTo>
                    <a:lnTo>
                      <a:pt x="99" y="112"/>
                    </a:lnTo>
                    <a:lnTo>
                      <a:pt x="104" y="108"/>
                    </a:lnTo>
                    <a:lnTo>
                      <a:pt x="111" y="102"/>
                    </a:lnTo>
                    <a:lnTo>
                      <a:pt x="115" y="95"/>
                    </a:lnTo>
                    <a:lnTo>
                      <a:pt x="119" y="87"/>
                    </a:lnTo>
                    <a:lnTo>
                      <a:pt x="119" y="87"/>
                    </a:lnTo>
                    <a:lnTo>
                      <a:pt x="119" y="87"/>
                    </a:lnTo>
                    <a:lnTo>
                      <a:pt x="122" y="77"/>
                    </a:lnTo>
                    <a:lnTo>
                      <a:pt x="123" y="66"/>
                    </a:lnTo>
                    <a:lnTo>
                      <a:pt x="122" y="56"/>
                    </a:lnTo>
                    <a:lnTo>
                      <a:pt x="119" y="45"/>
                    </a:lnTo>
                    <a:lnTo>
                      <a:pt x="114" y="37"/>
                    </a:lnTo>
                    <a:lnTo>
                      <a:pt x="107" y="28"/>
                    </a:lnTo>
                    <a:lnTo>
                      <a:pt x="99" y="22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79" y="14"/>
                    </a:lnTo>
                    <a:lnTo>
                      <a:pt x="68" y="12"/>
                    </a:lnTo>
                    <a:lnTo>
                      <a:pt x="68" y="0"/>
                    </a:lnTo>
                    <a:close/>
                    <a:moveTo>
                      <a:pt x="6" y="42"/>
                    </a:moveTo>
                    <a:lnTo>
                      <a:pt x="6" y="42"/>
                    </a:lnTo>
                    <a:lnTo>
                      <a:pt x="10" y="33"/>
                    </a:lnTo>
                    <a:lnTo>
                      <a:pt x="16" y="24"/>
                    </a:lnTo>
                    <a:lnTo>
                      <a:pt x="23" y="16"/>
                    </a:lnTo>
                    <a:lnTo>
                      <a:pt x="31" y="11"/>
                    </a:lnTo>
                    <a:lnTo>
                      <a:pt x="39" y="5"/>
                    </a:lnTo>
                    <a:lnTo>
                      <a:pt x="49" y="3"/>
                    </a:lnTo>
                    <a:lnTo>
                      <a:pt x="58" y="0"/>
                    </a:lnTo>
                    <a:lnTo>
                      <a:pt x="68" y="0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0" y="12"/>
                    </a:lnTo>
                    <a:lnTo>
                      <a:pt x="52" y="15"/>
                    </a:lnTo>
                    <a:lnTo>
                      <a:pt x="45" y="18"/>
                    </a:lnTo>
                    <a:lnTo>
                      <a:pt x="38" y="22"/>
                    </a:lnTo>
                    <a:lnTo>
                      <a:pt x="31" y="26"/>
                    </a:lnTo>
                    <a:lnTo>
                      <a:pt x="26" y="33"/>
                    </a:lnTo>
                    <a:lnTo>
                      <a:pt x="20" y="39"/>
                    </a:lnTo>
                    <a:lnTo>
                      <a:pt x="18" y="46"/>
                    </a:lnTo>
                    <a:lnTo>
                      <a:pt x="18" y="46"/>
                    </a:lnTo>
                    <a:lnTo>
                      <a:pt x="14" y="57"/>
                    </a:lnTo>
                    <a:lnTo>
                      <a:pt x="14" y="68"/>
                    </a:lnTo>
                    <a:lnTo>
                      <a:pt x="15" y="79"/>
                    </a:lnTo>
                    <a:lnTo>
                      <a:pt x="18" y="88"/>
                    </a:lnTo>
                    <a:lnTo>
                      <a:pt x="23" y="98"/>
                    </a:lnTo>
                    <a:lnTo>
                      <a:pt x="30" y="106"/>
                    </a:lnTo>
                    <a:lnTo>
                      <a:pt x="38" y="112"/>
                    </a:lnTo>
                    <a:lnTo>
                      <a:pt x="48" y="118"/>
                    </a:lnTo>
                    <a:lnTo>
                      <a:pt x="48" y="118"/>
                    </a:lnTo>
                    <a:lnTo>
                      <a:pt x="58" y="121"/>
                    </a:lnTo>
                    <a:lnTo>
                      <a:pt x="68" y="122"/>
                    </a:lnTo>
                    <a:lnTo>
                      <a:pt x="68" y="134"/>
                    </a:lnTo>
                    <a:lnTo>
                      <a:pt x="68" y="134"/>
                    </a:lnTo>
                    <a:lnTo>
                      <a:pt x="56" y="133"/>
                    </a:lnTo>
                    <a:lnTo>
                      <a:pt x="43" y="130"/>
                    </a:lnTo>
                    <a:lnTo>
                      <a:pt x="43" y="130"/>
                    </a:lnTo>
                    <a:lnTo>
                      <a:pt x="31" y="123"/>
                    </a:lnTo>
                    <a:lnTo>
                      <a:pt x="20" y="115"/>
                    </a:lnTo>
                    <a:lnTo>
                      <a:pt x="12" y="104"/>
                    </a:lnTo>
                    <a:lnTo>
                      <a:pt x="6" y="93"/>
                    </a:lnTo>
                    <a:lnTo>
                      <a:pt x="3" y="81"/>
                    </a:lnTo>
                    <a:lnTo>
                      <a:pt x="0" y="68"/>
                    </a:lnTo>
                    <a:lnTo>
                      <a:pt x="1" y="56"/>
                    </a:lnTo>
                    <a:lnTo>
                      <a:pt x="6" y="42"/>
                    </a:lnTo>
                    <a:lnTo>
                      <a:pt x="6" y="4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3" name="Freeform 179"/>
              <p:cNvSpPr/>
              <p:nvPr/>
            </p:nvSpPr>
            <p:spPr bwMode="auto">
              <a:xfrm>
                <a:off x="3335338" y="1706563"/>
                <a:ext cx="106363" cy="65088"/>
              </a:xfrm>
              <a:custGeom>
                <a:avLst/>
                <a:gdLst>
                  <a:gd name="T0" fmla="*/ 61 w 67"/>
                  <a:gd name="T1" fmla="*/ 41 h 41"/>
                  <a:gd name="T2" fmla="*/ 67 w 67"/>
                  <a:gd name="T3" fmla="*/ 25 h 41"/>
                  <a:gd name="T4" fmla="*/ 6 w 67"/>
                  <a:gd name="T5" fmla="*/ 0 h 41"/>
                  <a:gd name="T6" fmla="*/ 0 w 67"/>
                  <a:gd name="T7" fmla="*/ 17 h 41"/>
                  <a:gd name="T8" fmla="*/ 61 w 67"/>
                  <a:gd name="T9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1">
                    <a:moveTo>
                      <a:pt x="61" y="41"/>
                    </a:moveTo>
                    <a:lnTo>
                      <a:pt x="67" y="25"/>
                    </a:lnTo>
                    <a:lnTo>
                      <a:pt x="6" y="0"/>
                    </a:lnTo>
                    <a:lnTo>
                      <a:pt x="0" y="17"/>
                    </a:lnTo>
                    <a:lnTo>
                      <a:pt x="61" y="4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4" name="Freeform 180"/>
              <p:cNvSpPr/>
              <p:nvPr/>
            </p:nvSpPr>
            <p:spPr bwMode="auto">
              <a:xfrm>
                <a:off x="3368676" y="1717675"/>
                <a:ext cx="138113" cy="80963"/>
              </a:xfrm>
              <a:custGeom>
                <a:avLst/>
                <a:gdLst>
                  <a:gd name="T0" fmla="*/ 67 w 87"/>
                  <a:gd name="T1" fmla="*/ 51 h 51"/>
                  <a:gd name="T2" fmla="*/ 67 w 87"/>
                  <a:gd name="T3" fmla="*/ 51 h 51"/>
                  <a:gd name="T4" fmla="*/ 73 w 87"/>
                  <a:gd name="T5" fmla="*/ 51 h 51"/>
                  <a:gd name="T6" fmla="*/ 79 w 87"/>
                  <a:gd name="T7" fmla="*/ 51 h 51"/>
                  <a:gd name="T8" fmla="*/ 83 w 87"/>
                  <a:gd name="T9" fmla="*/ 47 h 51"/>
                  <a:gd name="T10" fmla="*/ 86 w 87"/>
                  <a:gd name="T11" fmla="*/ 43 h 51"/>
                  <a:gd name="T12" fmla="*/ 86 w 87"/>
                  <a:gd name="T13" fmla="*/ 43 h 51"/>
                  <a:gd name="T14" fmla="*/ 87 w 87"/>
                  <a:gd name="T15" fmla="*/ 37 h 51"/>
                  <a:gd name="T16" fmla="*/ 86 w 87"/>
                  <a:gd name="T17" fmla="*/ 31 h 51"/>
                  <a:gd name="T18" fmla="*/ 83 w 87"/>
                  <a:gd name="T19" fmla="*/ 27 h 51"/>
                  <a:gd name="T20" fmla="*/ 78 w 87"/>
                  <a:gd name="T21" fmla="*/ 24 h 51"/>
                  <a:gd name="T22" fmla="*/ 21 w 87"/>
                  <a:gd name="T23" fmla="*/ 1 h 51"/>
                  <a:gd name="T24" fmla="*/ 21 w 87"/>
                  <a:gd name="T25" fmla="*/ 1 h 51"/>
                  <a:gd name="T26" fmla="*/ 15 w 87"/>
                  <a:gd name="T27" fmla="*/ 0 h 51"/>
                  <a:gd name="T28" fmla="*/ 10 w 87"/>
                  <a:gd name="T29" fmla="*/ 1 h 51"/>
                  <a:gd name="T30" fmla="*/ 4 w 87"/>
                  <a:gd name="T31" fmla="*/ 4 h 51"/>
                  <a:gd name="T32" fmla="*/ 2 w 87"/>
                  <a:gd name="T33" fmla="*/ 10 h 51"/>
                  <a:gd name="T34" fmla="*/ 2 w 87"/>
                  <a:gd name="T35" fmla="*/ 10 h 51"/>
                  <a:gd name="T36" fmla="*/ 0 w 87"/>
                  <a:gd name="T37" fmla="*/ 15 h 51"/>
                  <a:gd name="T38" fmla="*/ 2 w 87"/>
                  <a:gd name="T39" fmla="*/ 20 h 51"/>
                  <a:gd name="T40" fmla="*/ 4 w 87"/>
                  <a:gd name="T41" fmla="*/ 24 h 51"/>
                  <a:gd name="T42" fmla="*/ 10 w 87"/>
                  <a:gd name="T43" fmla="*/ 28 h 51"/>
                  <a:gd name="T44" fmla="*/ 67 w 87"/>
                  <a:gd name="T45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7" h="51">
                    <a:moveTo>
                      <a:pt x="67" y="51"/>
                    </a:moveTo>
                    <a:lnTo>
                      <a:pt x="67" y="51"/>
                    </a:lnTo>
                    <a:lnTo>
                      <a:pt x="73" y="51"/>
                    </a:lnTo>
                    <a:lnTo>
                      <a:pt x="79" y="51"/>
                    </a:lnTo>
                    <a:lnTo>
                      <a:pt x="83" y="47"/>
                    </a:lnTo>
                    <a:lnTo>
                      <a:pt x="86" y="43"/>
                    </a:lnTo>
                    <a:lnTo>
                      <a:pt x="86" y="43"/>
                    </a:lnTo>
                    <a:lnTo>
                      <a:pt x="87" y="37"/>
                    </a:lnTo>
                    <a:lnTo>
                      <a:pt x="86" y="31"/>
                    </a:lnTo>
                    <a:lnTo>
                      <a:pt x="83" y="27"/>
                    </a:lnTo>
                    <a:lnTo>
                      <a:pt x="78" y="24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10" y="1"/>
                    </a:lnTo>
                    <a:lnTo>
                      <a:pt x="4" y="4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10" y="28"/>
                    </a:lnTo>
                    <a:lnTo>
                      <a:pt x="67" y="5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15" name="Freeform 181"/>
            <p:cNvSpPr>
              <a:spLocks noEditPoints="1"/>
            </p:cNvSpPr>
            <p:nvPr/>
          </p:nvSpPr>
          <p:spPr bwMode="auto">
            <a:xfrm>
              <a:off x="2648091" y="3336289"/>
              <a:ext cx="322239" cy="114828"/>
            </a:xfrm>
            <a:custGeom>
              <a:avLst/>
              <a:gdLst>
                <a:gd name="T0" fmla="*/ 239 w 275"/>
                <a:gd name="T1" fmla="*/ 40 h 98"/>
                <a:gd name="T2" fmla="*/ 258 w 275"/>
                <a:gd name="T3" fmla="*/ 65 h 98"/>
                <a:gd name="T4" fmla="*/ 239 w 275"/>
                <a:gd name="T5" fmla="*/ 88 h 98"/>
                <a:gd name="T6" fmla="*/ 275 w 275"/>
                <a:gd name="T7" fmla="*/ 78 h 98"/>
                <a:gd name="T8" fmla="*/ 239 w 275"/>
                <a:gd name="T9" fmla="*/ 40 h 98"/>
                <a:gd name="T10" fmla="*/ 118 w 275"/>
                <a:gd name="T11" fmla="*/ 15 h 98"/>
                <a:gd name="T12" fmla="*/ 111 w 275"/>
                <a:gd name="T13" fmla="*/ 11 h 98"/>
                <a:gd name="T14" fmla="*/ 84 w 275"/>
                <a:gd name="T15" fmla="*/ 8 h 98"/>
                <a:gd name="T16" fmla="*/ 107 w 275"/>
                <a:gd name="T17" fmla="*/ 14 h 98"/>
                <a:gd name="T18" fmla="*/ 113 w 275"/>
                <a:gd name="T19" fmla="*/ 17 h 98"/>
                <a:gd name="T20" fmla="*/ 113 w 275"/>
                <a:gd name="T21" fmla="*/ 22 h 98"/>
                <a:gd name="T22" fmla="*/ 110 w 275"/>
                <a:gd name="T23" fmla="*/ 36 h 98"/>
                <a:gd name="T24" fmla="*/ 109 w 275"/>
                <a:gd name="T25" fmla="*/ 33 h 98"/>
                <a:gd name="T26" fmla="*/ 84 w 275"/>
                <a:gd name="T27" fmla="*/ 26 h 98"/>
                <a:gd name="T28" fmla="*/ 99 w 275"/>
                <a:gd name="T29" fmla="*/ 76 h 98"/>
                <a:gd name="T30" fmla="*/ 103 w 275"/>
                <a:gd name="T31" fmla="*/ 76 h 98"/>
                <a:gd name="T32" fmla="*/ 228 w 275"/>
                <a:gd name="T33" fmla="*/ 98 h 98"/>
                <a:gd name="T34" fmla="*/ 239 w 275"/>
                <a:gd name="T35" fmla="*/ 88 h 98"/>
                <a:gd name="T36" fmla="*/ 228 w 275"/>
                <a:gd name="T37" fmla="*/ 94 h 98"/>
                <a:gd name="T38" fmla="*/ 225 w 275"/>
                <a:gd name="T39" fmla="*/ 92 h 98"/>
                <a:gd name="T40" fmla="*/ 220 w 275"/>
                <a:gd name="T41" fmla="*/ 90 h 98"/>
                <a:gd name="T42" fmla="*/ 218 w 275"/>
                <a:gd name="T43" fmla="*/ 83 h 98"/>
                <a:gd name="T44" fmla="*/ 220 w 275"/>
                <a:gd name="T45" fmla="*/ 80 h 98"/>
                <a:gd name="T46" fmla="*/ 224 w 275"/>
                <a:gd name="T47" fmla="*/ 76 h 98"/>
                <a:gd name="T48" fmla="*/ 226 w 275"/>
                <a:gd name="T49" fmla="*/ 76 h 98"/>
                <a:gd name="T50" fmla="*/ 222 w 275"/>
                <a:gd name="T51" fmla="*/ 72 h 98"/>
                <a:gd name="T52" fmla="*/ 221 w 275"/>
                <a:gd name="T53" fmla="*/ 67 h 98"/>
                <a:gd name="T54" fmla="*/ 222 w 275"/>
                <a:gd name="T55" fmla="*/ 64 h 98"/>
                <a:gd name="T56" fmla="*/ 226 w 275"/>
                <a:gd name="T57" fmla="*/ 60 h 98"/>
                <a:gd name="T58" fmla="*/ 230 w 275"/>
                <a:gd name="T59" fmla="*/ 60 h 98"/>
                <a:gd name="T60" fmla="*/ 225 w 275"/>
                <a:gd name="T61" fmla="*/ 56 h 98"/>
                <a:gd name="T62" fmla="*/ 225 w 275"/>
                <a:gd name="T63" fmla="*/ 49 h 98"/>
                <a:gd name="T64" fmla="*/ 226 w 275"/>
                <a:gd name="T65" fmla="*/ 46 h 98"/>
                <a:gd name="T66" fmla="*/ 232 w 275"/>
                <a:gd name="T67" fmla="*/ 42 h 98"/>
                <a:gd name="T68" fmla="*/ 237 w 275"/>
                <a:gd name="T69" fmla="*/ 44 h 98"/>
                <a:gd name="T70" fmla="*/ 239 w 275"/>
                <a:gd name="T71" fmla="*/ 40 h 98"/>
                <a:gd name="T72" fmla="*/ 63 w 275"/>
                <a:gd name="T73" fmla="*/ 0 h 98"/>
                <a:gd name="T74" fmla="*/ 60 w 275"/>
                <a:gd name="T75" fmla="*/ 0 h 98"/>
                <a:gd name="T76" fmla="*/ 54 w 275"/>
                <a:gd name="T77" fmla="*/ 3 h 98"/>
                <a:gd name="T78" fmla="*/ 33 w 275"/>
                <a:gd name="T79" fmla="*/ 2 h 98"/>
                <a:gd name="T80" fmla="*/ 27 w 275"/>
                <a:gd name="T81" fmla="*/ 0 h 98"/>
                <a:gd name="T82" fmla="*/ 18 w 275"/>
                <a:gd name="T83" fmla="*/ 3 h 98"/>
                <a:gd name="T84" fmla="*/ 8 w 275"/>
                <a:gd name="T85" fmla="*/ 8 h 98"/>
                <a:gd name="T86" fmla="*/ 3 w 275"/>
                <a:gd name="T87" fmla="*/ 18 h 98"/>
                <a:gd name="T88" fmla="*/ 2 w 275"/>
                <a:gd name="T89" fmla="*/ 22 h 98"/>
                <a:gd name="T90" fmla="*/ 2 w 275"/>
                <a:gd name="T91" fmla="*/ 33 h 98"/>
                <a:gd name="T92" fmla="*/ 6 w 275"/>
                <a:gd name="T93" fmla="*/ 44 h 98"/>
                <a:gd name="T94" fmla="*/ 12 w 275"/>
                <a:gd name="T95" fmla="*/ 50 h 98"/>
                <a:gd name="T96" fmla="*/ 23 w 275"/>
                <a:gd name="T97" fmla="*/ 54 h 98"/>
                <a:gd name="T98" fmla="*/ 50 w 275"/>
                <a:gd name="T99" fmla="*/ 23 h 98"/>
                <a:gd name="T100" fmla="*/ 42 w 275"/>
                <a:gd name="T101" fmla="*/ 59 h 98"/>
                <a:gd name="T102" fmla="*/ 45 w 275"/>
                <a:gd name="T103" fmla="*/ 64 h 98"/>
                <a:gd name="T104" fmla="*/ 49 w 275"/>
                <a:gd name="T105" fmla="*/ 67 h 98"/>
                <a:gd name="T106" fmla="*/ 84 w 275"/>
                <a:gd name="T107" fmla="*/ 26 h 98"/>
                <a:gd name="T108" fmla="*/ 61 w 275"/>
                <a:gd name="T109" fmla="*/ 22 h 98"/>
                <a:gd name="T110" fmla="*/ 54 w 275"/>
                <a:gd name="T111" fmla="*/ 25 h 98"/>
                <a:gd name="T112" fmla="*/ 57 w 275"/>
                <a:gd name="T113" fmla="*/ 11 h 98"/>
                <a:gd name="T114" fmla="*/ 60 w 275"/>
                <a:gd name="T115" fmla="*/ 7 h 98"/>
                <a:gd name="T116" fmla="*/ 65 w 275"/>
                <a:gd name="T117" fmla="*/ 6 h 98"/>
                <a:gd name="T118" fmla="*/ 84 w 275"/>
                <a:gd name="T119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5" h="98">
                  <a:moveTo>
                    <a:pt x="240" y="40"/>
                  </a:moveTo>
                  <a:lnTo>
                    <a:pt x="239" y="40"/>
                  </a:lnTo>
                  <a:lnTo>
                    <a:pt x="239" y="44"/>
                  </a:lnTo>
                  <a:lnTo>
                    <a:pt x="258" y="65"/>
                  </a:lnTo>
                  <a:lnTo>
                    <a:pt x="255" y="82"/>
                  </a:lnTo>
                  <a:lnTo>
                    <a:pt x="239" y="88"/>
                  </a:lnTo>
                  <a:lnTo>
                    <a:pt x="239" y="94"/>
                  </a:lnTo>
                  <a:lnTo>
                    <a:pt x="275" y="78"/>
                  </a:lnTo>
                  <a:lnTo>
                    <a:pt x="240" y="40"/>
                  </a:lnTo>
                  <a:close/>
                  <a:moveTo>
                    <a:pt x="239" y="40"/>
                  </a:moveTo>
                  <a:lnTo>
                    <a:pt x="118" y="15"/>
                  </a:lnTo>
                  <a:lnTo>
                    <a:pt x="118" y="15"/>
                  </a:lnTo>
                  <a:lnTo>
                    <a:pt x="115" y="13"/>
                  </a:lnTo>
                  <a:lnTo>
                    <a:pt x="111" y="11"/>
                  </a:lnTo>
                  <a:lnTo>
                    <a:pt x="84" y="4"/>
                  </a:lnTo>
                  <a:lnTo>
                    <a:pt x="84" y="8"/>
                  </a:lnTo>
                  <a:lnTo>
                    <a:pt x="107" y="14"/>
                  </a:lnTo>
                  <a:lnTo>
                    <a:pt x="107" y="14"/>
                  </a:lnTo>
                  <a:lnTo>
                    <a:pt x="110" y="15"/>
                  </a:lnTo>
                  <a:lnTo>
                    <a:pt x="113" y="17"/>
                  </a:lnTo>
                  <a:lnTo>
                    <a:pt x="113" y="19"/>
                  </a:lnTo>
                  <a:lnTo>
                    <a:pt x="113" y="22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9" y="33"/>
                  </a:lnTo>
                  <a:lnTo>
                    <a:pt x="105" y="30"/>
                  </a:lnTo>
                  <a:lnTo>
                    <a:pt x="84" y="26"/>
                  </a:lnTo>
                  <a:lnTo>
                    <a:pt x="84" y="73"/>
                  </a:lnTo>
                  <a:lnTo>
                    <a:pt x="99" y="76"/>
                  </a:lnTo>
                  <a:lnTo>
                    <a:pt x="99" y="76"/>
                  </a:lnTo>
                  <a:lnTo>
                    <a:pt x="103" y="76"/>
                  </a:lnTo>
                  <a:lnTo>
                    <a:pt x="106" y="73"/>
                  </a:lnTo>
                  <a:lnTo>
                    <a:pt x="228" y="98"/>
                  </a:lnTo>
                  <a:lnTo>
                    <a:pt x="239" y="94"/>
                  </a:lnTo>
                  <a:lnTo>
                    <a:pt x="239" y="88"/>
                  </a:lnTo>
                  <a:lnTo>
                    <a:pt x="228" y="94"/>
                  </a:lnTo>
                  <a:lnTo>
                    <a:pt x="228" y="94"/>
                  </a:lnTo>
                  <a:lnTo>
                    <a:pt x="225" y="92"/>
                  </a:lnTo>
                  <a:lnTo>
                    <a:pt x="225" y="92"/>
                  </a:lnTo>
                  <a:lnTo>
                    <a:pt x="222" y="91"/>
                  </a:lnTo>
                  <a:lnTo>
                    <a:pt x="220" y="90"/>
                  </a:lnTo>
                  <a:lnTo>
                    <a:pt x="218" y="86"/>
                  </a:lnTo>
                  <a:lnTo>
                    <a:pt x="218" y="83"/>
                  </a:lnTo>
                  <a:lnTo>
                    <a:pt x="218" y="83"/>
                  </a:lnTo>
                  <a:lnTo>
                    <a:pt x="220" y="80"/>
                  </a:lnTo>
                  <a:lnTo>
                    <a:pt x="221" y="78"/>
                  </a:lnTo>
                  <a:lnTo>
                    <a:pt x="224" y="76"/>
                  </a:lnTo>
                  <a:lnTo>
                    <a:pt x="226" y="76"/>
                  </a:lnTo>
                  <a:lnTo>
                    <a:pt x="226" y="76"/>
                  </a:lnTo>
                  <a:lnTo>
                    <a:pt x="224" y="75"/>
                  </a:lnTo>
                  <a:lnTo>
                    <a:pt x="222" y="72"/>
                  </a:lnTo>
                  <a:lnTo>
                    <a:pt x="221" y="69"/>
                  </a:lnTo>
                  <a:lnTo>
                    <a:pt x="221" y="67"/>
                  </a:lnTo>
                  <a:lnTo>
                    <a:pt x="221" y="67"/>
                  </a:lnTo>
                  <a:lnTo>
                    <a:pt x="222" y="64"/>
                  </a:lnTo>
                  <a:lnTo>
                    <a:pt x="225" y="61"/>
                  </a:lnTo>
                  <a:lnTo>
                    <a:pt x="226" y="60"/>
                  </a:lnTo>
                  <a:lnTo>
                    <a:pt x="230" y="60"/>
                  </a:lnTo>
                  <a:lnTo>
                    <a:pt x="230" y="60"/>
                  </a:lnTo>
                  <a:lnTo>
                    <a:pt x="228" y="57"/>
                  </a:lnTo>
                  <a:lnTo>
                    <a:pt x="225" y="56"/>
                  </a:lnTo>
                  <a:lnTo>
                    <a:pt x="225" y="53"/>
                  </a:lnTo>
                  <a:lnTo>
                    <a:pt x="225" y="49"/>
                  </a:lnTo>
                  <a:lnTo>
                    <a:pt x="225" y="49"/>
                  </a:lnTo>
                  <a:lnTo>
                    <a:pt x="226" y="46"/>
                  </a:lnTo>
                  <a:lnTo>
                    <a:pt x="229" y="44"/>
                  </a:lnTo>
                  <a:lnTo>
                    <a:pt x="232" y="42"/>
                  </a:lnTo>
                  <a:lnTo>
                    <a:pt x="235" y="42"/>
                  </a:lnTo>
                  <a:lnTo>
                    <a:pt x="237" y="44"/>
                  </a:lnTo>
                  <a:lnTo>
                    <a:pt x="239" y="44"/>
                  </a:lnTo>
                  <a:lnTo>
                    <a:pt x="239" y="40"/>
                  </a:lnTo>
                  <a:close/>
                  <a:moveTo>
                    <a:pt x="84" y="4"/>
                  </a:moveTo>
                  <a:lnTo>
                    <a:pt x="63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7" y="2"/>
                  </a:lnTo>
                  <a:lnTo>
                    <a:pt x="54" y="3"/>
                  </a:lnTo>
                  <a:lnTo>
                    <a:pt x="53" y="6"/>
                  </a:lnTo>
                  <a:lnTo>
                    <a:pt x="33" y="2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2" y="2"/>
                  </a:lnTo>
                  <a:lnTo>
                    <a:pt x="18" y="3"/>
                  </a:lnTo>
                  <a:lnTo>
                    <a:pt x="12" y="6"/>
                  </a:lnTo>
                  <a:lnTo>
                    <a:pt x="8" y="8"/>
                  </a:lnTo>
                  <a:lnTo>
                    <a:pt x="6" y="13"/>
                  </a:lnTo>
                  <a:lnTo>
                    <a:pt x="3" y="18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29"/>
                  </a:lnTo>
                  <a:lnTo>
                    <a:pt x="2" y="33"/>
                  </a:lnTo>
                  <a:lnTo>
                    <a:pt x="3" y="38"/>
                  </a:lnTo>
                  <a:lnTo>
                    <a:pt x="6" y="44"/>
                  </a:lnTo>
                  <a:lnTo>
                    <a:pt x="8" y="48"/>
                  </a:lnTo>
                  <a:lnTo>
                    <a:pt x="12" y="50"/>
                  </a:lnTo>
                  <a:lnTo>
                    <a:pt x="18" y="53"/>
                  </a:lnTo>
                  <a:lnTo>
                    <a:pt x="23" y="54"/>
                  </a:lnTo>
                  <a:lnTo>
                    <a:pt x="35" y="57"/>
                  </a:lnTo>
                  <a:lnTo>
                    <a:pt x="50" y="23"/>
                  </a:lnTo>
                  <a:lnTo>
                    <a:pt x="42" y="59"/>
                  </a:lnTo>
                  <a:lnTo>
                    <a:pt x="42" y="59"/>
                  </a:lnTo>
                  <a:lnTo>
                    <a:pt x="44" y="61"/>
                  </a:lnTo>
                  <a:lnTo>
                    <a:pt x="45" y="64"/>
                  </a:lnTo>
                  <a:lnTo>
                    <a:pt x="46" y="65"/>
                  </a:lnTo>
                  <a:lnTo>
                    <a:pt x="49" y="67"/>
                  </a:lnTo>
                  <a:lnTo>
                    <a:pt x="84" y="73"/>
                  </a:lnTo>
                  <a:lnTo>
                    <a:pt x="84" y="26"/>
                  </a:lnTo>
                  <a:lnTo>
                    <a:pt x="61" y="22"/>
                  </a:lnTo>
                  <a:lnTo>
                    <a:pt x="61" y="22"/>
                  </a:lnTo>
                  <a:lnTo>
                    <a:pt x="57" y="22"/>
                  </a:lnTo>
                  <a:lnTo>
                    <a:pt x="54" y="25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8" y="8"/>
                  </a:lnTo>
                  <a:lnTo>
                    <a:pt x="60" y="7"/>
                  </a:lnTo>
                  <a:lnTo>
                    <a:pt x="63" y="6"/>
                  </a:lnTo>
                  <a:lnTo>
                    <a:pt x="65" y="6"/>
                  </a:lnTo>
                  <a:lnTo>
                    <a:pt x="84" y="8"/>
                  </a:lnTo>
                  <a:lnTo>
                    <a:pt x="84" y="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16" name="组合 304"/>
            <p:cNvGrpSpPr/>
            <p:nvPr/>
          </p:nvGrpSpPr>
          <p:grpSpPr>
            <a:xfrm>
              <a:off x="1437647" y="3625701"/>
              <a:ext cx="182797" cy="230825"/>
              <a:chOff x="1516063" y="3252788"/>
              <a:chExt cx="247651" cy="312737"/>
            </a:xfrm>
            <a:grpFill/>
          </p:grpSpPr>
          <p:sp>
            <p:nvSpPr>
              <p:cNvPr id="217" name="Freeform 182"/>
              <p:cNvSpPr/>
              <p:nvPr/>
            </p:nvSpPr>
            <p:spPr bwMode="auto">
              <a:xfrm>
                <a:off x="1527176" y="3263900"/>
                <a:ext cx="236538" cy="301625"/>
              </a:xfrm>
              <a:custGeom>
                <a:avLst/>
                <a:gdLst>
                  <a:gd name="T0" fmla="*/ 0 w 149"/>
                  <a:gd name="T1" fmla="*/ 33 h 190"/>
                  <a:gd name="T2" fmla="*/ 7 w 149"/>
                  <a:gd name="T3" fmla="*/ 28 h 190"/>
                  <a:gd name="T4" fmla="*/ 96 w 149"/>
                  <a:gd name="T5" fmla="*/ 171 h 190"/>
                  <a:gd name="T6" fmla="*/ 96 w 149"/>
                  <a:gd name="T7" fmla="*/ 171 h 190"/>
                  <a:gd name="T8" fmla="*/ 99 w 149"/>
                  <a:gd name="T9" fmla="*/ 176 h 190"/>
                  <a:gd name="T10" fmla="*/ 101 w 149"/>
                  <a:gd name="T11" fmla="*/ 178 h 190"/>
                  <a:gd name="T12" fmla="*/ 105 w 149"/>
                  <a:gd name="T13" fmla="*/ 180 h 190"/>
                  <a:gd name="T14" fmla="*/ 109 w 149"/>
                  <a:gd name="T15" fmla="*/ 181 h 190"/>
                  <a:gd name="T16" fmla="*/ 114 w 149"/>
                  <a:gd name="T17" fmla="*/ 181 h 190"/>
                  <a:gd name="T18" fmla="*/ 119 w 149"/>
                  <a:gd name="T19" fmla="*/ 181 h 190"/>
                  <a:gd name="T20" fmla="*/ 123 w 149"/>
                  <a:gd name="T21" fmla="*/ 180 h 190"/>
                  <a:gd name="T22" fmla="*/ 127 w 149"/>
                  <a:gd name="T23" fmla="*/ 177 h 190"/>
                  <a:gd name="T24" fmla="*/ 127 w 149"/>
                  <a:gd name="T25" fmla="*/ 177 h 190"/>
                  <a:gd name="T26" fmla="*/ 131 w 149"/>
                  <a:gd name="T27" fmla="*/ 174 h 190"/>
                  <a:gd name="T28" fmla="*/ 135 w 149"/>
                  <a:gd name="T29" fmla="*/ 171 h 190"/>
                  <a:gd name="T30" fmla="*/ 137 w 149"/>
                  <a:gd name="T31" fmla="*/ 167 h 190"/>
                  <a:gd name="T32" fmla="*/ 138 w 149"/>
                  <a:gd name="T33" fmla="*/ 163 h 190"/>
                  <a:gd name="T34" fmla="*/ 139 w 149"/>
                  <a:gd name="T35" fmla="*/ 159 h 190"/>
                  <a:gd name="T36" fmla="*/ 139 w 149"/>
                  <a:gd name="T37" fmla="*/ 155 h 190"/>
                  <a:gd name="T38" fmla="*/ 138 w 149"/>
                  <a:gd name="T39" fmla="*/ 150 h 190"/>
                  <a:gd name="T40" fmla="*/ 137 w 149"/>
                  <a:gd name="T41" fmla="*/ 146 h 190"/>
                  <a:gd name="T42" fmla="*/ 49 w 149"/>
                  <a:gd name="T43" fmla="*/ 4 h 190"/>
                  <a:gd name="T44" fmla="*/ 54 w 149"/>
                  <a:gd name="T45" fmla="*/ 0 h 190"/>
                  <a:gd name="T46" fmla="*/ 145 w 149"/>
                  <a:gd name="T47" fmla="*/ 144 h 190"/>
                  <a:gd name="T48" fmla="*/ 145 w 149"/>
                  <a:gd name="T49" fmla="*/ 144 h 190"/>
                  <a:gd name="T50" fmla="*/ 147 w 149"/>
                  <a:gd name="T51" fmla="*/ 150 h 190"/>
                  <a:gd name="T52" fmla="*/ 149 w 149"/>
                  <a:gd name="T53" fmla="*/ 155 h 190"/>
                  <a:gd name="T54" fmla="*/ 149 w 149"/>
                  <a:gd name="T55" fmla="*/ 161 h 190"/>
                  <a:gd name="T56" fmla="*/ 147 w 149"/>
                  <a:gd name="T57" fmla="*/ 166 h 190"/>
                  <a:gd name="T58" fmla="*/ 145 w 149"/>
                  <a:gd name="T59" fmla="*/ 171 h 190"/>
                  <a:gd name="T60" fmla="*/ 142 w 149"/>
                  <a:gd name="T61" fmla="*/ 177 h 190"/>
                  <a:gd name="T62" fmla="*/ 138 w 149"/>
                  <a:gd name="T63" fmla="*/ 181 h 190"/>
                  <a:gd name="T64" fmla="*/ 133 w 149"/>
                  <a:gd name="T65" fmla="*/ 185 h 190"/>
                  <a:gd name="T66" fmla="*/ 133 w 149"/>
                  <a:gd name="T67" fmla="*/ 185 h 190"/>
                  <a:gd name="T68" fmla="*/ 127 w 149"/>
                  <a:gd name="T69" fmla="*/ 188 h 190"/>
                  <a:gd name="T70" fmla="*/ 120 w 149"/>
                  <a:gd name="T71" fmla="*/ 190 h 190"/>
                  <a:gd name="T72" fmla="*/ 115 w 149"/>
                  <a:gd name="T73" fmla="*/ 190 h 190"/>
                  <a:gd name="T74" fmla="*/ 108 w 149"/>
                  <a:gd name="T75" fmla="*/ 190 h 190"/>
                  <a:gd name="T76" fmla="*/ 103 w 149"/>
                  <a:gd name="T77" fmla="*/ 189 h 190"/>
                  <a:gd name="T78" fmla="*/ 97 w 149"/>
                  <a:gd name="T79" fmla="*/ 186 h 190"/>
                  <a:gd name="T80" fmla="*/ 93 w 149"/>
                  <a:gd name="T81" fmla="*/ 182 h 190"/>
                  <a:gd name="T82" fmla="*/ 91 w 149"/>
                  <a:gd name="T83" fmla="*/ 178 h 190"/>
                  <a:gd name="T84" fmla="*/ 0 w 149"/>
                  <a:gd name="T85" fmla="*/ 33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49" h="190">
                    <a:moveTo>
                      <a:pt x="0" y="33"/>
                    </a:moveTo>
                    <a:lnTo>
                      <a:pt x="7" y="28"/>
                    </a:lnTo>
                    <a:lnTo>
                      <a:pt x="96" y="171"/>
                    </a:lnTo>
                    <a:lnTo>
                      <a:pt x="96" y="171"/>
                    </a:lnTo>
                    <a:lnTo>
                      <a:pt x="99" y="176"/>
                    </a:lnTo>
                    <a:lnTo>
                      <a:pt x="101" y="178"/>
                    </a:lnTo>
                    <a:lnTo>
                      <a:pt x="105" y="180"/>
                    </a:lnTo>
                    <a:lnTo>
                      <a:pt x="109" y="181"/>
                    </a:lnTo>
                    <a:lnTo>
                      <a:pt x="114" y="181"/>
                    </a:lnTo>
                    <a:lnTo>
                      <a:pt x="119" y="181"/>
                    </a:lnTo>
                    <a:lnTo>
                      <a:pt x="123" y="180"/>
                    </a:lnTo>
                    <a:lnTo>
                      <a:pt x="127" y="177"/>
                    </a:lnTo>
                    <a:lnTo>
                      <a:pt x="127" y="177"/>
                    </a:lnTo>
                    <a:lnTo>
                      <a:pt x="131" y="174"/>
                    </a:lnTo>
                    <a:lnTo>
                      <a:pt x="135" y="171"/>
                    </a:lnTo>
                    <a:lnTo>
                      <a:pt x="137" y="167"/>
                    </a:lnTo>
                    <a:lnTo>
                      <a:pt x="138" y="163"/>
                    </a:lnTo>
                    <a:lnTo>
                      <a:pt x="139" y="159"/>
                    </a:lnTo>
                    <a:lnTo>
                      <a:pt x="139" y="155"/>
                    </a:lnTo>
                    <a:lnTo>
                      <a:pt x="138" y="150"/>
                    </a:lnTo>
                    <a:lnTo>
                      <a:pt x="137" y="146"/>
                    </a:lnTo>
                    <a:lnTo>
                      <a:pt x="49" y="4"/>
                    </a:lnTo>
                    <a:lnTo>
                      <a:pt x="54" y="0"/>
                    </a:lnTo>
                    <a:lnTo>
                      <a:pt x="145" y="144"/>
                    </a:lnTo>
                    <a:lnTo>
                      <a:pt x="145" y="144"/>
                    </a:lnTo>
                    <a:lnTo>
                      <a:pt x="147" y="150"/>
                    </a:lnTo>
                    <a:lnTo>
                      <a:pt x="149" y="155"/>
                    </a:lnTo>
                    <a:lnTo>
                      <a:pt x="149" y="161"/>
                    </a:lnTo>
                    <a:lnTo>
                      <a:pt x="147" y="166"/>
                    </a:lnTo>
                    <a:lnTo>
                      <a:pt x="145" y="171"/>
                    </a:lnTo>
                    <a:lnTo>
                      <a:pt x="142" y="177"/>
                    </a:lnTo>
                    <a:lnTo>
                      <a:pt x="138" y="181"/>
                    </a:lnTo>
                    <a:lnTo>
                      <a:pt x="133" y="185"/>
                    </a:lnTo>
                    <a:lnTo>
                      <a:pt x="133" y="185"/>
                    </a:lnTo>
                    <a:lnTo>
                      <a:pt x="127" y="188"/>
                    </a:lnTo>
                    <a:lnTo>
                      <a:pt x="120" y="190"/>
                    </a:lnTo>
                    <a:lnTo>
                      <a:pt x="115" y="190"/>
                    </a:lnTo>
                    <a:lnTo>
                      <a:pt x="108" y="190"/>
                    </a:lnTo>
                    <a:lnTo>
                      <a:pt x="103" y="189"/>
                    </a:lnTo>
                    <a:lnTo>
                      <a:pt x="97" y="186"/>
                    </a:lnTo>
                    <a:lnTo>
                      <a:pt x="93" y="182"/>
                    </a:lnTo>
                    <a:lnTo>
                      <a:pt x="91" y="178"/>
                    </a:lnTo>
                    <a:lnTo>
                      <a:pt x="0" y="3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8" name="Freeform 183"/>
              <p:cNvSpPr/>
              <p:nvPr/>
            </p:nvSpPr>
            <p:spPr bwMode="auto">
              <a:xfrm>
                <a:off x="1516063" y="3252788"/>
                <a:ext cx="114300" cy="79375"/>
              </a:xfrm>
              <a:custGeom>
                <a:avLst/>
                <a:gdLst>
                  <a:gd name="T0" fmla="*/ 0 w 72"/>
                  <a:gd name="T1" fmla="*/ 47 h 50"/>
                  <a:gd name="T2" fmla="*/ 0 w 72"/>
                  <a:gd name="T3" fmla="*/ 47 h 50"/>
                  <a:gd name="T4" fmla="*/ 1 w 72"/>
                  <a:gd name="T5" fmla="*/ 49 h 50"/>
                  <a:gd name="T6" fmla="*/ 4 w 72"/>
                  <a:gd name="T7" fmla="*/ 50 h 50"/>
                  <a:gd name="T8" fmla="*/ 5 w 72"/>
                  <a:gd name="T9" fmla="*/ 50 h 50"/>
                  <a:gd name="T10" fmla="*/ 8 w 72"/>
                  <a:gd name="T11" fmla="*/ 49 h 50"/>
                  <a:gd name="T12" fmla="*/ 69 w 72"/>
                  <a:gd name="T13" fmla="*/ 11 h 50"/>
                  <a:gd name="T14" fmla="*/ 69 w 72"/>
                  <a:gd name="T15" fmla="*/ 11 h 50"/>
                  <a:gd name="T16" fmla="*/ 70 w 72"/>
                  <a:gd name="T17" fmla="*/ 9 h 50"/>
                  <a:gd name="T18" fmla="*/ 72 w 72"/>
                  <a:gd name="T19" fmla="*/ 8 h 50"/>
                  <a:gd name="T20" fmla="*/ 72 w 72"/>
                  <a:gd name="T21" fmla="*/ 5 h 50"/>
                  <a:gd name="T22" fmla="*/ 70 w 72"/>
                  <a:gd name="T23" fmla="*/ 2 h 50"/>
                  <a:gd name="T24" fmla="*/ 70 w 72"/>
                  <a:gd name="T25" fmla="*/ 2 h 50"/>
                  <a:gd name="T26" fmla="*/ 69 w 72"/>
                  <a:gd name="T27" fmla="*/ 1 h 50"/>
                  <a:gd name="T28" fmla="*/ 68 w 72"/>
                  <a:gd name="T29" fmla="*/ 0 h 50"/>
                  <a:gd name="T30" fmla="*/ 65 w 72"/>
                  <a:gd name="T31" fmla="*/ 0 h 50"/>
                  <a:gd name="T32" fmla="*/ 64 w 72"/>
                  <a:gd name="T33" fmla="*/ 1 h 50"/>
                  <a:gd name="T34" fmla="*/ 1 w 72"/>
                  <a:gd name="T35" fmla="*/ 39 h 50"/>
                  <a:gd name="T36" fmla="*/ 1 w 72"/>
                  <a:gd name="T37" fmla="*/ 39 h 50"/>
                  <a:gd name="T38" fmla="*/ 0 w 72"/>
                  <a:gd name="T39" fmla="*/ 40 h 50"/>
                  <a:gd name="T40" fmla="*/ 0 w 72"/>
                  <a:gd name="T41" fmla="*/ 43 h 50"/>
                  <a:gd name="T42" fmla="*/ 0 w 72"/>
                  <a:gd name="T43" fmla="*/ 44 h 50"/>
                  <a:gd name="T44" fmla="*/ 0 w 72"/>
                  <a:gd name="T45" fmla="*/ 47 h 50"/>
                  <a:gd name="T46" fmla="*/ 0 w 72"/>
                  <a:gd name="T47" fmla="*/ 4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2" h="50">
                    <a:moveTo>
                      <a:pt x="0" y="47"/>
                    </a:moveTo>
                    <a:lnTo>
                      <a:pt x="0" y="47"/>
                    </a:lnTo>
                    <a:lnTo>
                      <a:pt x="1" y="49"/>
                    </a:lnTo>
                    <a:lnTo>
                      <a:pt x="4" y="50"/>
                    </a:lnTo>
                    <a:lnTo>
                      <a:pt x="5" y="50"/>
                    </a:lnTo>
                    <a:lnTo>
                      <a:pt x="8" y="49"/>
                    </a:lnTo>
                    <a:lnTo>
                      <a:pt x="69" y="11"/>
                    </a:lnTo>
                    <a:lnTo>
                      <a:pt x="69" y="11"/>
                    </a:lnTo>
                    <a:lnTo>
                      <a:pt x="70" y="9"/>
                    </a:lnTo>
                    <a:lnTo>
                      <a:pt x="72" y="8"/>
                    </a:lnTo>
                    <a:lnTo>
                      <a:pt x="72" y="5"/>
                    </a:lnTo>
                    <a:lnTo>
                      <a:pt x="70" y="2"/>
                    </a:lnTo>
                    <a:lnTo>
                      <a:pt x="70" y="2"/>
                    </a:lnTo>
                    <a:lnTo>
                      <a:pt x="69" y="1"/>
                    </a:lnTo>
                    <a:lnTo>
                      <a:pt x="68" y="0"/>
                    </a:lnTo>
                    <a:lnTo>
                      <a:pt x="65" y="0"/>
                    </a:lnTo>
                    <a:lnTo>
                      <a:pt x="64" y="1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40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0" y="47"/>
                    </a:lnTo>
                    <a:lnTo>
                      <a:pt x="0" y="4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9" name="Freeform 184"/>
              <p:cNvSpPr/>
              <p:nvPr/>
            </p:nvSpPr>
            <p:spPr bwMode="auto">
              <a:xfrm>
                <a:off x="1560513" y="3316288"/>
                <a:ext cx="161925" cy="219075"/>
              </a:xfrm>
              <a:custGeom>
                <a:avLst/>
                <a:gdLst>
                  <a:gd name="T0" fmla="*/ 0 w 102"/>
                  <a:gd name="T1" fmla="*/ 6 h 138"/>
                  <a:gd name="T2" fmla="*/ 9 w 102"/>
                  <a:gd name="T3" fmla="*/ 0 h 138"/>
                  <a:gd name="T4" fmla="*/ 88 w 102"/>
                  <a:gd name="T5" fmla="*/ 128 h 138"/>
                  <a:gd name="T6" fmla="*/ 88 w 102"/>
                  <a:gd name="T7" fmla="*/ 128 h 138"/>
                  <a:gd name="T8" fmla="*/ 91 w 102"/>
                  <a:gd name="T9" fmla="*/ 132 h 138"/>
                  <a:gd name="T10" fmla="*/ 94 w 102"/>
                  <a:gd name="T11" fmla="*/ 133 h 138"/>
                  <a:gd name="T12" fmla="*/ 98 w 102"/>
                  <a:gd name="T13" fmla="*/ 134 h 138"/>
                  <a:gd name="T14" fmla="*/ 102 w 102"/>
                  <a:gd name="T15" fmla="*/ 136 h 138"/>
                  <a:gd name="T16" fmla="*/ 102 w 102"/>
                  <a:gd name="T17" fmla="*/ 136 h 138"/>
                  <a:gd name="T18" fmla="*/ 101 w 102"/>
                  <a:gd name="T19" fmla="*/ 136 h 138"/>
                  <a:gd name="T20" fmla="*/ 101 w 102"/>
                  <a:gd name="T21" fmla="*/ 136 h 138"/>
                  <a:gd name="T22" fmla="*/ 95 w 102"/>
                  <a:gd name="T23" fmla="*/ 138 h 138"/>
                  <a:gd name="T24" fmla="*/ 88 w 102"/>
                  <a:gd name="T25" fmla="*/ 138 h 138"/>
                  <a:gd name="T26" fmla="*/ 83 w 102"/>
                  <a:gd name="T27" fmla="*/ 136 h 138"/>
                  <a:gd name="T28" fmla="*/ 79 w 102"/>
                  <a:gd name="T29" fmla="*/ 132 h 138"/>
                  <a:gd name="T30" fmla="*/ 0 w 102"/>
                  <a:gd name="T31" fmla="*/ 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138">
                    <a:moveTo>
                      <a:pt x="0" y="6"/>
                    </a:moveTo>
                    <a:lnTo>
                      <a:pt x="9" y="0"/>
                    </a:lnTo>
                    <a:lnTo>
                      <a:pt x="88" y="128"/>
                    </a:lnTo>
                    <a:lnTo>
                      <a:pt x="88" y="128"/>
                    </a:lnTo>
                    <a:lnTo>
                      <a:pt x="91" y="132"/>
                    </a:lnTo>
                    <a:lnTo>
                      <a:pt x="94" y="133"/>
                    </a:lnTo>
                    <a:lnTo>
                      <a:pt x="98" y="134"/>
                    </a:lnTo>
                    <a:lnTo>
                      <a:pt x="102" y="136"/>
                    </a:lnTo>
                    <a:lnTo>
                      <a:pt x="102" y="136"/>
                    </a:lnTo>
                    <a:lnTo>
                      <a:pt x="101" y="136"/>
                    </a:lnTo>
                    <a:lnTo>
                      <a:pt x="101" y="136"/>
                    </a:lnTo>
                    <a:lnTo>
                      <a:pt x="95" y="138"/>
                    </a:lnTo>
                    <a:lnTo>
                      <a:pt x="88" y="138"/>
                    </a:lnTo>
                    <a:lnTo>
                      <a:pt x="83" y="136"/>
                    </a:lnTo>
                    <a:lnTo>
                      <a:pt x="79" y="132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0" name="Freeform 185"/>
            <p:cNvSpPr>
              <a:spLocks noEditPoints="1"/>
            </p:cNvSpPr>
            <p:nvPr/>
          </p:nvSpPr>
          <p:spPr bwMode="auto">
            <a:xfrm>
              <a:off x="1716531" y="2734028"/>
              <a:ext cx="147644" cy="113656"/>
            </a:xfrm>
            <a:custGeom>
              <a:avLst/>
              <a:gdLst>
                <a:gd name="T0" fmla="*/ 124 w 126"/>
                <a:gd name="T1" fmla="*/ 38 h 97"/>
                <a:gd name="T2" fmla="*/ 105 w 126"/>
                <a:gd name="T3" fmla="*/ 15 h 97"/>
                <a:gd name="T4" fmla="*/ 99 w 126"/>
                <a:gd name="T5" fmla="*/ 34 h 97"/>
                <a:gd name="T6" fmla="*/ 111 w 126"/>
                <a:gd name="T7" fmla="*/ 39 h 97"/>
                <a:gd name="T8" fmla="*/ 113 w 126"/>
                <a:gd name="T9" fmla="*/ 55 h 97"/>
                <a:gd name="T10" fmla="*/ 99 w 126"/>
                <a:gd name="T11" fmla="*/ 63 h 97"/>
                <a:gd name="T12" fmla="*/ 113 w 126"/>
                <a:gd name="T13" fmla="*/ 72 h 97"/>
                <a:gd name="T14" fmla="*/ 125 w 126"/>
                <a:gd name="T15" fmla="*/ 58 h 97"/>
                <a:gd name="T16" fmla="*/ 99 w 126"/>
                <a:gd name="T17" fmla="*/ 12 h 97"/>
                <a:gd name="T18" fmla="*/ 40 w 126"/>
                <a:gd name="T19" fmla="*/ 1 h 97"/>
                <a:gd name="T20" fmla="*/ 42 w 126"/>
                <a:gd name="T21" fmla="*/ 5 h 97"/>
                <a:gd name="T22" fmla="*/ 46 w 126"/>
                <a:gd name="T23" fmla="*/ 13 h 97"/>
                <a:gd name="T24" fmla="*/ 40 w 126"/>
                <a:gd name="T25" fmla="*/ 20 h 97"/>
                <a:gd name="T26" fmla="*/ 40 w 126"/>
                <a:gd name="T27" fmla="*/ 84 h 97"/>
                <a:gd name="T28" fmla="*/ 59 w 126"/>
                <a:gd name="T29" fmla="*/ 82 h 97"/>
                <a:gd name="T30" fmla="*/ 79 w 126"/>
                <a:gd name="T31" fmla="*/ 76 h 97"/>
                <a:gd name="T32" fmla="*/ 99 w 126"/>
                <a:gd name="T33" fmla="*/ 63 h 97"/>
                <a:gd name="T34" fmla="*/ 92 w 126"/>
                <a:gd name="T35" fmla="*/ 62 h 97"/>
                <a:gd name="T36" fmla="*/ 86 w 126"/>
                <a:gd name="T37" fmla="*/ 42 h 97"/>
                <a:gd name="T38" fmla="*/ 95 w 126"/>
                <a:gd name="T39" fmla="*/ 35 h 97"/>
                <a:gd name="T40" fmla="*/ 40 w 126"/>
                <a:gd name="T41" fmla="*/ 1 h 97"/>
                <a:gd name="T42" fmla="*/ 33 w 126"/>
                <a:gd name="T43" fmla="*/ 9 h 97"/>
                <a:gd name="T44" fmla="*/ 40 w 126"/>
                <a:gd name="T45" fmla="*/ 1 h 97"/>
                <a:gd name="T46" fmla="*/ 40 w 126"/>
                <a:gd name="T47" fmla="*/ 96 h 97"/>
                <a:gd name="T48" fmla="*/ 38 w 126"/>
                <a:gd name="T49" fmla="*/ 85 h 97"/>
                <a:gd name="T50" fmla="*/ 33 w 126"/>
                <a:gd name="T51" fmla="*/ 97 h 97"/>
                <a:gd name="T52" fmla="*/ 37 w 126"/>
                <a:gd name="T53" fmla="*/ 72 h 97"/>
                <a:gd name="T54" fmla="*/ 33 w 126"/>
                <a:gd name="T55" fmla="*/ 32 h 97"/>
                <a:gd name="T56" fmla="*/ 33 w 126"/>
                <a:gd name="T57" fmla="*/ 15 h 97"/>
                <a:gd name="T58" fmla="*/ 36 w 126"/>
                <a:gd name="T59" fmla="*/ 19 h 97"/>
                <a:gd name="T60" fmla="*/ 33 w 126"/>
                <a:gd name="T61" fmla="*/ 3 h 97"/>
                <a:gd name="T62" fmla="*/ 27 w 126"/>
                <a:gd name="T63" fmla="*/ 20 h 97"/>
                <a:gd name="T64" fmla="*/ 33 w 126"/>
                <a:gd name="T65" fmla="*/ 15 h 97"/>
                <a:gd name="T66" fmla="*/ 33 w 126"/>
                <a:gd name="T67" fmla="*/ 3 h 97"/>
                <a:gd name="T68" fmla="*/ 27 w 126"/>
                <a:gd name="T69" fmla="*/ 97 h 97"/>
                <a:gd name="T70" fmla="*/ 27 w 126"/>
                <a:gd name="T71" fmla="*/ 92 h 97"/>
                <a:gd name="T72" fmla="*/ 33 w 126"/>
                <a:gd name="T73" fmla="*/ 32 h 97"/>
                <a:gd name="T74" fmla="*/ 23 w 126"/>
                <a:gd name="T75" fmla="*/ 69 h 97"/>
                <a:gd name="T76" fmla="*/ 27 w 126"/>
                <a:gd name="T77" fmla="*/ 59 h 97"/>
                <a:gd name="T78" fmla="*/ 26 w 126"/>
                <a:gd name="T79" fmla="*/ 47 h 97"/>
                <a:gd name="T80" fmla="*/ 23 w 126"/>
                <a:gd name="T81" fmla="*/ 39 h 97"/>
                <a:gd name="T82" fmla="*/ 33 w 126"/>
                <a:gd name="T83" fmla="*/ 32 h 97"/>
                <a:gd name="T84" fmla="*/ 17 w 126"/>
                <a:gd name="T85" fmla="*/ 11 h 97"/>
                <a:gd name="T86" fmla="*/ 2 w 126"/>
                <a:gd name="T87" fmla="*/ 40 h 97"/>
                <a:gd name="T88" fmla="*/ 8 w 126"/>
                <a:gd name="T89" fmla="*/ 88 h 97"/>
                <a:gd name="T90" fmla="*/ 23 w 126"/>
                <a:gd name="T91" fmla="*/ 97 h 97"/>
                <a:gd name="T92" fmla="*/ 22 w 126"/>
                <a:gd name="T93" fmla="*/ 91 h 97"/>
                <a:gd name="T94" fmla="*/ 17 w 126"/>
                <a:gd name="T95" fmla="*/ 74 h 97"/>
                <a:gd name="T96" fmla="*/ 23 w 126"/>
                <a:gd name="T97" fmla="*/ 65 h 97"/>
                <a:gd name="T98" fmla="*/ 13 w 126"/>
                <a:gd name="T99" fmla="*/ 65 h 97"/>
                <a:gd name="T100" fmla="*/ 7 w 126"/>
                <a:gd name="T101" fmla="*/ 54 h 97"/>
                <a:gd name="T102" fmla="*/ 14 w 126"/>
                <a:gd name="T103" fmla="*/ 43 h 97"/>
                <a:gd name="T104" fmla="*/ 23 w 126"/>
                <a:gd name="T105" fmla="*/ 39 h 97"/>
                <a:gd name="T106" fmla="*/ 14 w 126"/>
                <a:gd name="T107" fmla="*/ 32 h 97"/>
                <a:gd name="T108" fmla="*/ 14 w 126"/>
                <a:gd name="T109" fmla="*/ 2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5" h="97">
                  <a:moveTo>
                    <a:pt x="126" y="53"/>
                  </a:moveTo>
                  <a:lnTo>
                    <a:pt x="126" y="53"/>
                  </a:lnTo>
                  <a:lnTo>
                    <a:pt x="126" y="45"/>
                  </a:lnTo>
                  <a:lnTo>
                    <a:pt x="124" y="38"/>
                  </a:lnTo>
                  <a:lnTo>
                    <a:pt x="121" y="31"/>
                  </a:lnTo>
                  <a:lnTo>
                    <a:pt x="117" y="24"/>
                  </a:lnTo>
                  <a:lnTo>
                    <a:pt x="109" y="17"/>
                  </a:lnTo>
                  <a:lnTo>
                    <a:pt x="105" y="15"/>
                  </a:lnTo>
                  <a:lnTo>
                    <a:pt x="105" y="15"/>
                  </a:lnTo>
                  <a:lnTo>
                    <a:pt x="99" y="12"/>
                  </a:lnTo>
                  <a:lnTo>
                    <a:pt x="99" y="34"/>
                  </a:lnTo>
                  <a:lnTo>
                    <a:pt x="99" y="34"/>
                  </a:lnTo>
                  <a:lnTo>
                    <a:pt x="103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11" y="39"/>
                  </a:lnTo>
                  <a:lnTo>
                    <a:pt x="114" y="45"/>
                  </a:lnTo>
                  <a:lnTo>
                    <a:pt x="114" y="50"/>
                  </a:lnTo>
                  <a:lnTo>
                    <a:pt x="113" y="55"/>
                  </a:lnTo>
                  <a:lnTo>
                    <a:pt x="113" y="55"/>
                  </a:lnTo>
                  <a:lnTo>
                    <a:pt x="110" y="59"/>
                  </a:lnTo>
                  <a:lnTo>
                    <a:pt x="107" y="62"/>
                  </a:lnTo>
                  <a:lnTo>
                    <a:pt x="103" y="63"/>
                  </a:lnTo>
                  <a:lnTo>
                    <a:pt x="99" y="63"/>
                  </a:lnTo>
                  <a:lnTo>
                    <a:pt x="99" y="76"/>
                  </a:lnTo>
                  <a:lnTo>
                    <a:pt x="99" y="76"/>
                  </a:lnTo>
                  <a:lnTo>
                    <a:pt x="109" y="74"/>
                  </a:lnTo>
                  <a:lnTo>
                    <a:pt x="113" y="72"/>
                  </a:lnTo>
                  <a:lnTo>
                    <a:pt x="117" y="70"/>
                  </a:lnTo>
                  <a:lnTo>
                    <a:pt x="121" y="68"/>
                  </a:lnTo>
                  <a:lnTo>
                    <a:pt x="122" y="63"/>
                  </a:lnTo>
                  <a:lnTo>
                    <a:pt x="125" y="58"/>
                  </a:lnTo>
                  <a:lnTo>
                    <a:pt x="126" y="53"/>
                  </a:lnTo>
                  <a:lnTo>
                    <a:pt x="126" y="53"/>
                  </a:lnTo>
                  <a:close/>
                  <a:moveTo>
                    <a:pt x="99" y="12"/>
                  </a:moveTo>
                  <a:lnTo>
                    <a:pt x="99" y="12"/>
                  </a:lnTo>
                  <a:lnTo>
                    <a:pt x="82" y="5"/>
                  </a:lnTo>
                  <a:lnTo>
                    <a:pt x="65" y="1"/>
                  </a:lnTo>
                  <a:lnTo>
                    <a:pt x="52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5" y="8"/>
                  </a:lnTo>
                  <a:lnTo>
                    <a:pt x="46" y="11"/>
                  </a:lnTo>
                  <a:lnTo>
                    <a:pt x="46" y="13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4" y="19"/>
                  </a:lnTo>
                  <a:lnTo>
                    <a:pt x="40" y="20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0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0" y="96"/>
                  </a:lnTo>
                  <a:lnTo>
                    <a:pt x="49" y="91"/>
                  </a:lnTo>
                  <a:lnTo>
                    <a:pt x="59" y="82"/>
                  </a:lnTo>
                  <a:lnTo>
                    <a:pt x="69" y="77"/>
                  </a:lnTo>
                  <a:lnTo>
                    <a:pt x="73" y="76"/>
                  </a:lnTo>
                  <a:lnTo>
                    <a:pt x="79" y="76"/>
                  </a:lnTo>
                  <a:lnTo>
                    <a:pt x="79" y="76"/>
                  </a:lnTo>
                  <a:lnTo>
                    <a:pt x="90" y="76"/>
                  </a:lnTo>
                  <a:lnTo>
                    <a:pt x="99" y="76"/>
                  </a:lnTo>
                  <a:lnTo>
                    <a:pt x="99" y="63"/>
                  </a:lnTo>
                  <a:lnTo>
                    <a:pt x="99" y="63"/>
                  </a:lnTo>
                  <a:lnTo>
                    <a:pt x="97" y="63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88" y="59"/>
                  </a:lnTo>
                  <a:lnTo>
                    <a:pt x="86" y="54"/>
                  </a:lnTo>
                  <a:lnTo>
                    <a:pt x="84" y="49"/>
                  </a:lnTo>
                  <a:lnTo>
                    <a:pt x="86" y="42"/>
                  </a:lnTo>
                  <a:lnTo>
                    <a:pt x="86" y="42"/>
                  </a:lnTo>
                  <a:lnTo>
                    <a:pt x="88" y="39"/>
                  </a:lnTo>
                  <a:lnTo>
                    <a:pt x="91" y="36"/>
                  </a:lnTo>
                  <a:lnTo>
                    <a:pt x="95" y="35"/>
                  </a:lnTo>
                  <a:lnTo>
                    <a:pt x="99" y="34"/>
                  </a:lnTo>
                  <a:lnTo>
                    <a:pt x="99" y="12"/>
                  </a:lnTo>
                  <a:close/>
                  <a:moveTo>
                    <a:pt x="40" y="1"/>
                  </a:moveTo>
                  <a:lnTo>
                    <a:pt x="40" y="1"/>
                  </a:lnTo>
                  <a:lnTo>
                    <a:pt x="33" y="3"/>
                  </a:lnTo>
                  <a:lnTo>
                    <a:pt x="33" y="11"/>
                  </a:lnTo>
                  <a:lnTo>
                    <a:pt x="33" y="11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0" y="5"/>
                  </a:lnTo>
                  <a:lnTo>
                    <a:pt x="40" y="1"/>
                  </a:lnTo>
                  <a:lnTo>
                    <a:pt x="40" y="1"/>
                  </a:lnTo>
                  <a:close/>
                  <a:moveTo>
                    <a:pt x="33" y="97"/>
                  </a:moveTo>
                  <a:lnTo>
                    <a:pt x="33" y="97"/>
                  </a:lnTo>
                  <a:lnTo>
                    <a:pt x="40" y="96"/>
                  </a:lnTo>
                  <a:lnTo>
                    <a:pt x="40" y="84"/>
                  </a:lnTo>
                  <a:lnTo>
                    <a:pt x="40" y="84"/>
                  </a:lnTo>
                  <a:lnTo>
                    <a:pt x="38" y="85"/>
                  </a:lnTo>
                  <a:lnTo>
                    <a:pt x="38" y="85"/>
                  </a:lnTo>
                  <a:lnTo>
                    <a:pt x="36" y="89"/>
                  </a:lnTo>
                  <a:lnTo>
                    <a:pt x="33" y="92"/>
                  </a:lnTo>
                  <a:lnTo>
                    <a:pt x="33" y="97"/>
                  </a:lnTo>
                  <a:lnTo>
                    <a:pt x="33" y="97"/>
                  </a:lnTo>
                  <a:close/>
                  <a:moveTo>
                    <a:pt x="40" y="20"/>
                  </a:moveTo>
                  <a:lnTo>
                    <a:pt x="40" y="76"/>
                  </a:lnTo>
                  <a:lnTo>
                    <a:pt x="40" y="76"/>
                  </a:lnTo>
                  <a:lnTo>
                    <a:pt x="37" y="72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3" y="32"/>
                  </a:lnTo>
                  <a:lnTo>
                    <a:pt x="33" y="32"/>
                  </a:lnTo>
                  <a:lnTo>
                    <a:pt x="33" y="30"/>
                  </a:lnTo>
                  <a:lnTo>
                    <a:pt x="33" y="26"/>
                  </a:lnTo>
                  <a:lnTo>
                    <a:pt x="33" y="15"/>
                  </a:lnTo>
                  <a:lnTo>
                    <a:pt x="33" y="15"/>
                  </a:lnTo>
                  <a:lnTo>
                    <a:pt x="34" y="17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40" y="20"/>
                  </a:lnTo>
                  <a:lnTo>
                    <a:pt x="40" y="20"/>
                  </a:lnTo>
                  <a:close/>
                  <a:moveTo>
                    <a:pt x="33" y="3"/>
                  </a:moveTo>
                  <a:lnTo>
                    <a:pt x="33" y="3"/>
                  </a:lnTo>
                  <a:lnTo>
                    <a:pt x="23" y="7"/>
                  </a:lnTo>
                  <a:lnTo>
                    <a:pt x="23" y="19"/>
                  </a:lnTo>
                  <a:lnTo>
                    <a:pt x="23" y="19"/>
                  </a:lnTo>
                  <a:lnTo>
                    <a:pt x="27" y="20"/>
                  </a:lnTo>
                  <a:lnTo>
                    <a:pt x="27" y="20"/>
                  </a:lnTo>
                  <a:lnTo>
                    <a:pt x="30" y="23"/>
                  </a:lnTo>
                  <a:lnTo>
                    <a:pt x="33" y="26"/>
                  </a:lnTo>
                  <a:lnTo>
                    <a:pt x="33" y="15"/>
                  </a:lnTo>
                  <a:lnTo>
                    <a:pt x="33" y="15"/>
                  </a:lnTo>
                  <a:lnTo>
                    <a:pt x="32" y="13"/>
                  </a:lnTo>
                  <a:lnTo>
                    <a:pt x="33" y="11"/>
                  </a:lnTo>
                  <a:lnTo>
                    <a:pt x="33" y="3"/>
                  </a:lnTo>
                  <a:lnTo>
                    <a:pt x="33" y="3"/>
                  </a:lnTo>
                  <a:close/>
                  <a:moveTo>
                    <a:pt x="23" y="97"/>
                  </a:moveTo>
                  <a:lnTo>
                    <a:pt x="23" y="97"/>
                  </a:lnTo>
                  <a:lnTo>
                    <a:pt x="27" y="97"/>
                  </a:lnTo>
                  <a:lnTo>
                    <a:pt x="33" y="97"/>
                  </a:lnTo>
                  <a:lnTo>
                    <a:pt x="33" y="92"/>
                  </a:lnTo>
                  <a:lnTo>
                    <a:pt x="33" y="92"/>
                  </a:lnTo>
                  <a:lnTo>
                    <a:pt x="27" y="92"/>
                  </a:lnTo>
                  <a:lnTo>
                    <a:pt x="23" y="91"/>
                  </a:lnTo>
                  <a:lnTo>
                    <a:pt x="23" y="97"/>
                  </a:lnTo>
                  <a:lnTo>
                    <a:pt x="23" y="97"/>
                  </a:lnTo>
                  <a:close/>
                  <a:moveTo>
                    <a:pt x="33" y="32"/>
                  </a:moveTo>
                  <a:lnTo>
                    <a:pt x="33" y="69"/>
                  </a:lnTo>
                  <a:lnTo>
                    <a:pt x="33" y="69"/>
                  </a:lnTo>
                  <a:lnTo>
                    <a:pt x="27" y="68"/>
                  </a:lnTo>
                  <a:lnTo>
                    <a:pt x="23" y="69"/>
                  </a:lnTo>
                  <a:lnTo>
                    <a:pt x="23" y="65"/>
                  </a:lnTo>
                  <a:lnTo>
                    <a:pt x="23" y="65"/>
                  </a:lnTo>
                  <a:lnTo>
                    <a:pt x="26" y="62"/>
                  </a:lnTo>
                  <a:lnTo>
                    <a:pt x="27" y="59"/>
                  </a:lnTo>
                  <a:lnTo>
                    <a:pt x="27" y="59"/>
                  </a:lnTo>
                  <a:lnTo>
                    <a:pt x="29" y="55"/>
                  </a:lnTo>
                  <a:lnTo>
                    <a:pt x="29" y="50"/>
                  </a:lnTo>
                  <a:lnTo>
                    <a:pt x="26" y="47"/>
                  </a:lnTo>
                  <a:lnTo>
                    <a:pt x="23" y="45"/>
                  </a:lnTo>
                  <a:lnTo>
                    <a:pt x="23" y="43"/>
                  </a:lnTo>
                  <a:lnTo>
                    <a:pt x="23" y="39"/>
                  </a:lnTo>
                  <a:lnTo>
                    <a:pt x="23" y="39"/>
                  </a:lnTo>
                  <a:lnTo>
                    <a:pt x="27" y="38"/>
                  </a:lnTo>
                  <a:lnTo>
                    <a:pt x="32" y="34"/>
                  </a:lnTo>
                  <a:lnTo>
                    <a:pt x="32" y="34"/>
                  </a:lnTo>
                  <a:lnTo>
                    <a:pt x="33" y="32"/>
                  </a:lnTo>
                  <a:lnTo>
                    <a:pt x="33" y="32"/>
                  </a:lnTo>
                  <a:close/>
                  <a:moveTo>
                    <a:pt x="23" y="7"/>
                  </a:moveTo>
                  <a:lnTo>
                    <a:pt x="23" y="7"/>
                  </a:lnTo>
                  <a:lnTo>
                    <a:pt x="17" y="11"/>
                  </a:lnTo>
                  <a:lnTo>
                    <a:pt x="13" y="16"/>
                  </a:lnTo>
                  <a:lnTo>
                    <a:pt x="8" y="21"/>
                  </a:lnTo>
                  <a:lnTo>
                    <a:pt x="6" y="27"/>
                  </a:lnTo>
                  <a:lnTo>
                    <a:pt x="2" y="40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4" y="78"/>
                  </a:lnTo>
                  <a:lnTo>
                    <a:pt x="8" y="88"/>
                  </a:lnTo>
                  <a:lnTo>
                    <a:pt x="13" y="91"/>
                  </a:lnTo>
                  <a:lnTo>
                    <a:pt x="15" y="93"/>
                  </a:lnTo>
                  <a:lnTo>
                    <a:pt x="15" y="93"/>
                  </a:lnTo>
                  <a:lnTo>
                    <a:pt x="23" y="97"/>
                  </a:lnTo>
                  <a:lnTo>
                    <a:pt x="23" y="91"/>
                  </a:lnTo>
                  <a:lnTo>
                    <a:pt x="22" y="91"/>
                  </a:lnTo>
                  <a:lnTo>
                    <a:pt x="22" y="91"/>
                  </a:lnTo>
                  <a:lnTo>
                    <a:pt x="22" y="91"/>
                  </a:lnTo>
                  <a:lnTo>
                    <a:pt x="18" y="88"/>
                  </a:lnTo>
                  <a:lnTo>
                    <a:pt x="17" y="84"/>
                  </a:lnTo>
                  <a:lnTo>
                    <a:pt x="15" y="80"/>
                  </a:lnTo>
                  <a:lnTo>
                    <a:pt x="17" y="74"/>
                  </a:lnTo>
                  <a:lnTo>
                    <a:pt x="17" y="74"/>
                  </a:lnTo>
                  <a:lnTo>
                    <a:pt x="19" y="72"/>
                  </a:lnTo>
                  <a:lnTo>
                    <a:pt x="23" y="69"/>
                  </a:lnTo>
                  <a:lnTo>
                    <a:pt x="23" y="65"/>
                  </a:lnTo>
                  <a:lnTo>
                    <a:pt x="23" y="65"/>
                  </a:lnTo>
                  <a:lnTo>
                    <a:pt x="18" y="66"/>
                  </a:lnTo>
                  <a:lnTo>
                    <a:pt x="13" y="65"/>
                  </a:lnTo>
                  <a:lnTo>
                    <a:pt x="13" y="65"/>
                  </a:lnTo>
                  <a:lnTo>
                    <a:pt x="13" y="65"/>
                  </a:lnTo>
                  <a:lnTo>
                    <a:pt x="10" y="62"/>
                  </a:lnTo>
                  <a:lnTo>
                    <a:pt x="7" y="58"/>
                  </a:lnTo>
                  <a:lnTo>
                    <a:pt x="7" y="54"/>
                  </a:lnTo>
                  <a:lnTo>
                    <a:pt x="8" y="49"/>
                  </a:lnTo>
                  <a:lnTo>
                    <a:pt x="8" y="49"/>
                  </a:lnTo>
                  <a:lnTo>
                    <a:pt x="11" y="46"/>
                  </a:lnTo>
                  <a:lnTo>
                    <a:pt x="14" y="43"/>
                  </a:lnTo>
                  <a:lnTo>
                    <a:pt x="18" y="43"/>
                  </a:lnTo>
                  <a:lnTo>
                    <a:pt x="23" y="43"/>
                  </a:lnTo>
                  <a:lnTo>
                    <a:pt x="23" y="39"/>
                  </a:lnTo>
                  <a:lnTo>
                    <a:pt x="23" y="39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15" y="35"/>
                  </a:lnTo>
                  <a:lnTo>
                    <a:pt x="14" y="32"/>
                  </a:lnTo>
                  <a:lnTo>
                    <a:pt x="13" y="28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18" y="20"/>
                  </a:lnTo>
                  <a:lnTo>
                    <a:pt x="23" y="19"/>
                  </a:lnTo>
                  <a:lnTo>
                    <a:pt x="23" y="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21" name="组合 309"/>
            <p:cNvGrpSpPr/>
            <p:nvPr/>
          </p:nvGrpSpPr>
          <p:grpSpPr>
            <a:xfrm>
              <a:off x="3024231" y="3513218"/>
              <a:ext cx="195687" cy="247231"/>
              <a:chOff x="3665538" y="3100388"/>
              <a:chExt cx="265113" cy="334963"/>
            </a:xfrm>
            <a:grpFill/>
          </p:grpSpPr>
          <p:sp>
            <p:nvSpPr>
              <p:cNvPr id="222" name="Freeform 186"/>
              <p:cNvSpPr/>
              <p:nvPr/>
            </p:nvSpPr>
            <p:spPr bwMode="auto">
              <a:xfrm>
                <a:off x="3665538" y="3109913"/>
                <a:ext cx="252413" cy="325438"/>
              </a:xfrm>
              <a:custGeom>
                <a:avLst/>
                <a:gdLst>
                  <a:gd name="T0" fmla="*/ 159 w 159"/>
                  <a:gd name="T1" fmla="*/ 36 h 205"/>
                  <a:gd name="T2" fmla="*/ 151 w 159"/>
                  <a:gd name="T3" fmla="*/ 32 h 205"/>
                  <a:gd name="T4" fmla="*/ 56 w 159"/>
                  <a:gd name="T5" fmla="*/ 185 h 205"/>
                  <a:gd name="T6" fmla="*/ 56 w 159"/>
                  <a:gd name="T7" fmla="*/ 185 h 205"/>
                  <a:gd name="T8" fmla="*/ 53 w 159"/>
                  <a:gd name="T9" fmla="*/ 189 h 205"/>
                  <a:gd name="T10" fmla="*/ 50 w 159"/>
                  <a:gd name="T11" fmla="*/ 191 h 205"/>
                  <a:gd name="T12" fmla="*/ 46 w 159"/>
                  <a:gd name="T13" fmla="*/ 193 h 205"/>
                  <a:gd name="T14" fmla="*/ 41 w 159"/>
                  <a:gd name="T15" fmla="*/ 194 h 205"/>
                  <a:gd name="T16" fmla="*/ 37 w 159"/>
                  <a:gd name="T17" fmla="*/ 195 h 205"/>
                  <a:gd name="T18" fmla="*/ 31 w 159"/>
                  <a:gd name="T19" fmla="*/ 194 h 205"/>
                  <a:gd name="T20" fmla="*/ 27 w 159"/>
                  <a:gd name="T21" fmla="*/ 193 h 205"/>
                  <a:gd name="T22" fmla="*/ 22 w 159"/>
                  <a:gd name="T23" fmla="*/ 191 h 205"/>
                  <a:gd name="T24" fmla="*/ 22 w 159"/>
                  <a:gd name="T25" fmla="*/ 191 h 205"/>
                  <a:gd name="T26" fmla="*/ 18 w 159"/>
                  <a:gd name="T27" fmla="*/ 187 h 205"/>
                  <a:gd name="T28" fmla="*/ 15 w 159"/>
                  <a:gd name="T29" fmla="*/ 185 h 205"/>
                  <a:gd name="T30" fmla="*/ 12 w 159"/>
                  <a:gd name="T31" fmla="*/ 180 h 205"/>
                  <a:gd name="T32" fmla="*/ 10 w 159"/>
                  <a:gd name="T33" fmla="*/ 175 h 205"/>
                  <a:gd name="T34" fmla="*/ 10 w 159"/>
                  <a:gd name="T35" fmla="*/ 171 h 205"/>
                  <a:gd name="T36" fmla="*/ 10 w 159"/>
                  <a:gd name="T37" fmla="*/ 166 h 205"/>
                  <a:gd name="T38" fmla="*/ 11 w 159"/>
                  <a:gd name="T39" fmla="*/ 162 h 205"/>
                  <a:gd name="T40" fmla="*/ 12 w 159"/>
                  <a:gd name="T41" fmla="*/ 157 h 205"/>
                  <a:gd name="T42" fmla="*/ 107 w 159"/>
                  <a:gd name="T43" fmla="*/ 4 h 205"/>
                  <a:gd name="T44" fmla="*/ 100 w 159"/>
                  <a:gd name="T45" fmla="*/ 0 h 205"/>
                  <a:gd name="T46" fmla="*/ 4 w 159"/>
                  <a:gd name="T47" fmla="*/ 155 h 205"/>
                  <a:gd name="T48" fmla="*/ 4 w 159"/>
                  <a:gd name="T49" fmla="*/ 155 h 205"/>
                  <a:gd name="T50" fmla="*/ 2 w 159"/>
                  <a:gd name="T51" fmla="*/ 160 h 205"/>
                  <a:gd name="T52" fmla="*/ 0 w 159"/>
                  <a:gd name="T53" fmla="*/ 167 h 205"/>
                  <a:gd name="T54" fmla="*/ 0 w 159"/>
                  <a:gd name="T55" fmla="*/ 172 h 205"/>
                  <a:gd name="T56" fmla="*/ 2 w 159"/>
                  <a:gd name="T57" fmla="*/ 179 h 205"/>
                  <a:gd name="T58" fmla="*/ 3 w 159"/>
                  <a:gd name="T59" fmla="*/ 185 h 205"/>
                  <a:gd name="T60" fmla="*/ 7 w 159"/>
                  <a:gd name="T61" fmla="*/ 190 h 205"/>
                  <a:gd name="T62" fmla="*/ 11 w 159"/>
                  <a:gd name="T63" fmla="*/ 195 h 205"/>
                  <a:gd name="T64" fmla="*/ 16 w 159"/>
                  <a:gd name="T65" fmla="*/ 199 h 205"/>
                  <a:gd name="T66" fmla="*/ 16 w 159"/>
                  <a:gd name="T67" fmla="*/ 199 h 205"/>
                  <a:gd name="T68" fmla="*/ 23 w 159"/>
                  <a:gd name="T69" fmla="*/ 202 h 205"/>
                  <a:gd name="T70" fmla="*/ 30 w 159"/>
                  <a:gd name="T71" fmla="*/ 203 h 205"/>
                  <a:gd name="T72" fmla="*/ 35 w 159"/>
                  <a:gd name="T73" fmla="*/ 205 h 205"/>
                  <a:gd name="T74" fmla="*/ 42 w 159"/>
                  <a:gd name="T75" fmla="*/ 205 h 205"/>
                  <a:gd name="T76" fmla="*/ 48 w 159"/>
                  <a:gd name="T77" fmla="*/ 202 h 205"/>
                  <a:gd name="T78" fmla="*/ 53 w 159"/>
                  <a:gd name="T79" fmla="*/ 199 h 205"/>
                  <a:gd name="T80" fmla="*/ 58 w 159"/>
                  <a:gd name="T81" fmla="*/ 195 h 205"/>
                  <a:gd name="T82" fmla="*/ 62 w 159"/>
                  <a:gd name="T83" fmla="*/ 191 h 205"/>
                  <a:gd name="T84" fmla="*/ 159 w 159"/>
                  <a:gd name="T85" fmla="*/ 36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9" h="205">
                    <a:moveTo>
                      <a:pt x="159" y="36"/>
                    </a:moveTo>
                    <a:lnTo>
                      <a:pt x="151" y="32"/>
                    </a:lnTo>
                    <a:lnTo>
                      <a:pt x="56" y="185"/>
                    </a:lnTo>
                    <a:lnTo>
                      <a:pt x="56" y="185"/>
                    </a:lnTo>
                    <a:lnTo>
                      <a:pt x="53" y="189"/>
                    </a:lnTo>
                    <a:lnTo>
                      <a:pt x="50" y="191"/>
                    </a:lnTo>
                    <a:lnTo>
                      <a:pt x="46" y="193"/>
                    </a:lnTo>
                    <a:lnTo>
                      <a:pt x="41" y="194"/>
                    </a:lnTo>
                    <a:lnTo>
                      <a:pt x="37" y="195"/>
                    </a:lnTo>
                    <a:lnTo>
                      <a:pt x="31" y="194"/>
                    </a:lnTo>
                    <a:lnTo>
                      <a:pt x="27" y="193"/>
                    </a:lnTo>
                    <a:lnTo>
                      <a:pt x="22" y="191"/>
                    </a:lnTo>
                    <a:lnTo>
                      <a:pt x="22" y="191"/>
                    </a:lnTo>
                    <a:lnTo>
                      <a:pt x="18" y="187"/>
                    </a:lnTo>
                    <a:lnTo>
                      <a:pt x="15" y="185"/>
                    </a:lnTo>
                    <a:lnTo>
                      <a:pt x="12" y="180"/>
                    </a:lnTo>
                    <a:lnTo>
                      <a:pt x="10" y="175"/>
                    </a:lnTo>
                    <a:lnTo>
                      <a:pt x="10" y="171"/>
                    </a:lnTo>
                    <a:lnTo>
                      <a:pt x="10" y="166"/>
                    </a:lnTo>
                    <a:lnTo>
                      <a:pt x="11" y="162"/>
                    </a:lnTo>
                    <a:lnTo>
                      <a:pt x="12" y="157"/>
                    </a:lnTo>
                    <a:lnTo>
                      <a:pt x="107" y="4"/>
                    </a:lnTo>
                    <a:lnTo>
                      <a:pt x="100" y="0"/>
                    </a:lnTo>
                    <a:lnTo>
                      <a:pt x="4" y="155"/>
                    </a:lnTo>
                    <a:lnTo>
                      <a:pt x="4" y="155"/>
                    </a:lnTo>
                    <a:lnTo>
                      <a:pt x="2" y="160"/>
                    </a:lnTo>
                    <a:lnTo>
                      <a:pt x="0" y="167"/>
                    </a:lnTo>
                    <a:lnTo>
                      <a:pt x="0" y="172"/>
                    </a:lnTo>
                    <a:lnTo>
                      <a:pt x="2" y="179"/>
                    </a:lnTo>
                    <a:lnTo>
                      <a:pt x="3" y="185"/>
                    </a:lnTo>
                    <a:lnTo>
                      <a:pt x="7" y="190"/>
                    </a:lnTo>
                    <a:lnTo>
                      <a:pt x="11" y="195"/>
                    </a:lnTo>
                    <a:lnTo>
                      <a:pt x="16" y="199"/>
                    </a:lnTo>
                    <a:lnTo>
                      <a:pt x="16" y="199"/>
                    </a:lnTo>
                    <a:lnTo>
                      <a:pt x="23" y="202"/>
                    </a:lnTo>
                    <a:lnTo>
                      <a:pt x="30" y="203"/>
                    </a:lnTo>
                    <a:lnTo>
                      <a:pt x="35" y="205"/>
                    </a:lnTo>
                    <a:lnTo>
                      <a:pt x="42" y="205"/>
                    </a:lnTo>
                    <a:lnTo>
                      <a:pt x="48" y="202"/>
                    </a:lnTo>
                    <a:lnTo>
                      <a:pt x="53" y="199"/>
                    </a:lnTo>
                    <a:lnTo>
                      <a:pt x="58" y="195"/>
                    </a:lnTo>
                    <a:lnTo>
                      <a:pt x="62" y="191"/>
                    </a:lnTo>
                    <a:lnTo>
                      <a:pt x="159" y="3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3" name="Freeform 187"/>
              <p:cNvSpPr/>
              <p:nvPr/>
            </p:nvSpPr>
            <p:spPr bwMode="auto">
              <a:xfrm>
                <a:off x="3808413" y="3100388"/>
                <a:ext cx="122238" cy="82550"/>
              </a:xfrm>
              <a:custGeom>
                <a:avLst/>
                <a:gdLst>
                  <a:gd name="T0" fmla="*/ 75 w 77"/>
                  <a:gd name="T1" fmla="*/ 50 h 52"/>
                  <a:gd name="T2" fmla="*/ 75 w 77"/>
                  <a:gd name="T3" fmla="*/ 50 h 52"/>
                  <a:gd name="T4" fmla="*/ 74 w 77"/>
                  <a:gd name="T5" fmla="*/ 51 h 52"/>
                  <a:gd name="T6" fmla="*/ 71 w 77"/>
                  <a:gd name="T7" fmla="*/ 52 h 52"/>
                  <a:gd name="T8" fmla="*/ 69 w 77"/>
                  <a:gd name="T9" fmla="*/ 52 h 52"/>
                  <a:gd name="T10" fmla="*/ 67 w 77"/>
                  <a:gd name="T11" fmla="*/ 51 h 52"/>
                  <a:gd name="T12" fmla="*/ 2 w 77"/>
                  <a:gd name="T13" fmla="*/ 12 h 52"/>
                  <a:gd name="T14" fmla="*/ 2 w 77"/>
                  <a:gd name="T15" fmla="*/ 12 h 52"/>
                  <a:gd name="T16" fmla="*/ 0 w 77"/>
                  <a:gd name="T17" fmla="*/ 9 h 52"/>
                  <a:gd name="T18" fmla="*/ 0 w 77"/>
                  <a:gd name="T19" fmla="*/ 8 h 52"/>
                  <a:gd name="T20" fmla="*/ 0 w 77"/>
                  <a:gd name="T21" fmla="*/ 5 h 52"/>
                  <a:gd name="T22" fmla="*/ 0 w 77"/>
                  <a:gd name="T23" fmla="*/ 2 h 52"/>
                  <a:gd name="T24" fmla="*/ 0 w 77"/>
                  <a:gd name="T25" fmla="*/ 2 h 52"/>
                  <a:gd name="T26" fmla="*/ 1 w 77"/>
                  <a:gd name="T27" fmla="*/ 1 h 52"/>
                  <a:gd name="T28" fmla="*/ 4 w 77"/>
                  <a:gd name="T29" fmla="*/ 0 h 52"/>
                  <a:gd name="T30" fmla="*/ 6 w 77"/>
                  <a:gd name="T31" fmla="*/ 0 h 52"/>
                  <a:gd name="T32" fmla="*/ 8 w 77"/>
                  <a:gd name="T33" fmla="*/ 1 h 52"/>
                  <a:gd name="T34" fmla="*/ 74 w 77"/>
                  <a:gd name="T35" fmla="*/ 42 h 52"/>
                  <a:gd name="T36" fmla="*/ 74 w 77"/>
                  <a:gd name="T37" fmla="*/ 42 h 52"/>
                  <a:gd name="T38" fmla="*/ 75 w 77"/>
                  <a:gd name="T39" fmla="*/ 43 h 52"/>
                  <a:gd name="T40" fmla="*/ 77 w 77"/>
                  <a:gd name="T41" fmla="*/ 46 h 52"/>
                  <a:gd name="T42" fmla="*/ 77 w 77"/>
                  <a:gd name="T43" fmla="*/ 47 h 52"/>
                  <a:gd name="T44" fmla="*/ 75 w 77"/>
                  <a:gd name="T45" fmla="*/ 50 h 52"/>
                  <a:gd name="T46" fmla="*/ 75 w 77"/>
                  <a:gd name="T47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" h="52">
                    <a:moveTo>
                      <a:pt x="75" y="50"/>
                    </a:moveTo>
                    <a:lnTo>
                      <a:pt x="75" y="50"/>
                    </a:lnTo>
                    <a:lnTo>
                      <a:pt x="74" y="51"/>
                    </a:lnTo>
                    <a:lnTo>
                      <a:pt x="71" y="52"/>
                    </a:lnTo>
                    <a:lnTo>
                      <a:pt x="69" y="52"/>
                    </a:lnTo>
                    <a:lnTo>
                      <a:pt x="67" y="51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1"/>
                    </a:lnTo>
                    <a:lnTo>
                      <a:pt x="74" y="42"/>
                    </a:lnTo>
                    <a:lnTo>
                      <a:pt x="74" y="42"/>
                    </a:lnTo>
                    <a:lnTo>
                      <a:pt x="75" y="43"/>
                    </a:lnTo>
                    <a:lnTo>
                      <a:pt x="77" y="46"/>
                    </a:lnTo>
                    <a:lnTo>
                      <a:pt x="77" y="47"/>
                    </a:lnTo>
                    <a:lnTo>
                      <a:pt x="75" y="50"/>
                    </a:lnTo>
                    <a:lnTo>
                      <a:pt x="75" y="5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4" name="Freeform 188"/>
              <p:cNvSpPr/>
              <p:nvPr/>
            </p:nvSpPr>
            <p:spPr bwMode="auto">
              <a:xfrm>
                <a:off x="3708401" y="3168650"/>
                <a:ext cx="173038" cy="234950"/>
              </a:xfrm>
              <a:custGeom>
                <a:avLst/>
                <a:gdLst>
                  <a:gd name="T0" fmla="*/ 109 w 109"/>
                  <a:gd name="T1" fmla="*/ 5 h 148"/>
                  <a:gd name="T2" fmla="*/ 99 w 109"/>
                  <a:gd name="T3" fmla="*/ 0 h 148"/>
                  <a:gd name="T4" fmla="*/ 15 w 109"/>
                  <a:gd name="T5" fmla="*/ 137 h 148"/>
                  <a:gd name="T6" fmla="*/ 15 w 109"/>
                  <a:gd name="T7" fmla="*/ 137 h 148"/>
                  <a:gd name="T8" fmla="*/ 12 w 109"/>
                  <a:gd name="T9" fmla="*/ 139 h 148"/>
                  <a:gd name="T10" fmla="*/ 8 w 109"/>
                  <a:gd name="T11" fmla="*/ 142 h 148"/>
                  <a:gd name="T12" fmla="*/ 4 w 109"/>
                  <a:gd name="T13" fmla="*/ 143 h 148"/>
                  <a:gd name="T14" fmla="*/ 0 w 109"/>
                  <a:gd name="T15" fmla="*/ 143 h 148"/>
                  <a:gd name="T16" fmla="*/ 0 w 109"/>
                  <a:gd name="T17" fmla="*/ 143 h 148"/>
                  <a:gd name="T18" fmla="*/ 0 w 109"/>
                  <a:gd name="T19" fmla="*/ 145 h 148"/>
                  <a:gd name="T20" fmla="*/ 0 w 109"/>
                  <a:gd name="T21" fmla="*/ 145 h 148"/>
                  <a:gd name="T22" fmla="*/ 7 w 109"/>
                  <a:gd name="T23" fmla="*/ 148 h 148"/>
                  <a:gd name="T24" fmla="*/ 14 w 109"/>
                  <a:gd name="T25" fmla="*/ 148 h 148"/>
                  <a:gd name="T26" fmla="*/ 21 w 109"/>
                  <a:gd name="T27" fmla="*/ 145 h 148"/>
                  <a:gd name="T28" fmla="*/ 25 w 109"/>
                  <a:gd name="T29" fmla="*/ 141 h 148"/>
                  <a:gd name="T30" fmla="*/ 109 w 109"/>
                  <a:gd name="T31" fmla="*/ 5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9" h="148">
                    <a:moveTo>
                      <a:pt x="109" y="5"/>
                    </a:moveTo>
                    <a:lnTo>
                      <a:pt x="99" y="0"/>
                    </a:lnTo>
                    <a:lnTo>
                      <a:pt x="15" y="137"/>
                    </a:lnTo>
                    <a:lnTo>
                      <a:pt x="15" y="137"/>
                    </a:lnTo>
                    <a:lnTo>
                      <a:pt x="12" y="139"/>
                    </a:lnTo>
                    <a:lnTo>
                      <a:pt x="8" y="142"/>
                    </a:lnTo>
                    <a:lnTo>
                      <a:pt x="4" y="143"/>
                    </a:lnTo>
                    <a:lnTo>
                      <a:pt x="0" y="143"/>
                    </a:lnTo>
                    <a:lnTo>
                      <a:pt x="0" y="143"/>
                    </a:lnTo>
                    <a:lnTo>
                      <a:pt x="0" y="145"/>
                    </a:lnTo>
                    <a:lnTo>
                      <a:pt x="0" y="145"/>
                    </a:lnTo>
                    <a:lnTo>
                      <a:pt x="7" y="148"/>
                    </a:lnTo>
                    <a:lnTo>
                      <a:pt x="14" y="148"/>
                    </a:lnTo>
                    <a:lnTo>
                      <a:pt x="21" y="145"/>
                    </a:lnTo>
                    <a:lnTo>
                      <a:pt x="25" y="141"/>
                    </a:lnTo>
                    <a:lnTo>
                      <a:pt x="109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" name="Freeform 189"/>
            <p:cNvSpPr>
              <a:spLocks noEditPoints="1"/>
            </p:cNvSpPr>
            <p:nvPr/>
          </p:nvSpPr>
          <p:spPr bwMode="auto">
            <a:xfrm>
              <a:off x="2065717" y="4706017"/>
              <a:ext cx="160533" cy="172241"/>
            </a:xfrm>
            <a:custGeom>
              <a:avLst/>
              <a:gdLst>
                <a:gd name="T0" fmla="*/ 107 w 137"/>
                <a:gd name="T1" fmla="*/ 68 h 147"/>
                <a:gd name="T2" fmla="*/ 103 w 137"/>
                <a:gd name="T3" fmla="*/ 51 h 147"/>
                <a:gd name="T4" fmla="*/ 103 w 137"/>
                <a:gd name="T5" fmla="*/ 99 h 147"/>
                <a:gd name="T6" fmla="*/ 117 w 137"/>
                <a:gd name="T7" fmla="*/ 111 h 147"/>
                <a:gd name="T8" fmla="*/ 115 w 137"/>
                <a:gd name="T9" fmla="*/ 118 h 147"/>
                <a:gd name="T10" fmla="*/ 103 w 137"/>
                <a:gd name="T11" fmla="*/ 38 h 147"/>
                <a:gd name="T12" fmla="*/ 115 w 137"/>
                <a:gd name="T13" fmla="*/ 19 h 147"/>
                <a:gd name="T14" fmla="*/ 117 w 137"/>
                <a:gd name="T15" fmla="*/ 24 h 147"/>
                <a:gd name="T16" fmla="*/ 103 w 137"/>
                <a:gd name="T17" fmla="*/ 38 h 147"/>
                <a:gd name="T18" fmla="*/ 114 w 137"/>
                <a:gd name="T19" fmla="*/ 68 h 147"/>
                <a:gd name="T20" fmla="*/ 134 w 137"/>
                <a:gd name="T21" fmla="*/ 65 h 147"/>
                <a:gd name="T22" fmla="*/ 136 w 137"/>
                <a:gd name="T23" fmla="*/ 70 h 147"/>
                <a:gd name="T24" fmla="*/ 114 w 137"/>
                <a:gd name="T25" fmla="*/ 70 h 147"/>
                <a:gd name="T26" fmla="*/ 69 w 137"/>
                <a:gd name="T27" fmla="*/ 30 h 147"/>
                <a:gd name="T28" fmla="*/ 103 w 137"/>
                <a:gd name="T29" fmla="*/ 51 h 147"/>
                <a:gd name="T30" fmla="*/ 90 w 137"/>
                <a:gd name="T31" fmla="*/ 100 h 147"/>
                <a:gd name="T32" fmla="*/ 84 w 137"/>
                <a:gd name="T33" fmla="*/ 142 h 147"/>
                <a:gd name="T34" fmla="*/ 69 w 137"/>
                <a:gd name="T35" fmla="*/ 114 h 147"/>
                <a:gd name="T36" fmla="*/ 83 w 137"/>
                <a:gd name="T37" fmla="*/ 96 h 147"/>
                <a:gd name="T38" fmla="*/ 95 w 137"/>
                <a:gd name="T39" fmla="*/ 84 h 147"/>
                <a:gd name="T40" fmla="*/ 99 w 137"/>
                <a:gd name="T41" fmla="*/ 62 h 147"/>
                <a:gd name="T42" fmla="*/ 91 w 137"/>
                <a:gd name="T43" fmla="*/ 47 h 147"/>
                <a:gd name="T44" fmla="*/ 69 w 137"/>
                <a:gd name="T45" fmla="*/ 38 h 147"/>
                <a:gd name="T46" fmla="*/ 100 w 137"/>
                <a:gd name="T47" fmla="*/ 31 h 147"/>
                <a:gd name="T48" fmla="*/ 100 w 137"/>
                <a:gd name="T49" fmla="*/ 36 h 147"/>
                <a:gd name="T50" fmla="*/ 103 w 137"/>
                <a:gd name="T51" fmla="*/ 99 h 147"/>
                <a:gd name="T52" fmla="*/ 99 w 137"/>
                <a:gd name="T53" fmla="*/ 101 h 147"/>
                <a:gd name="T54" fmla="*/ 103 w 137"/>
                <a:gd name="T55" fmla="*/ 99 h 147"/>
                <a:gd name="T56" fmla="*/ 72 w 137"/>
                <a:gd name="T57" fmla="*/ 1 h 147"/>
                <a:gd name="T58" fmla="*/ 72 w 137"/>
                <a:gd name="T59" fmla="*/ 23 h 147"/>
                <a:gd name="T60" fmla="*/ 67 w 137"/>
                <a:gd name="T61" fmla="*/ 147 h 147"/>
                <a:gd name="T62" fmla="*/ 49 w 137"/>
                <a:gd name="T63" fmla="*/ 137 h 147"/>
                <a:gd name="T64" fmla="*/ 41 w 137"/>
                <a:gd name="T65" fmla="*/ 92 h 147"/>
                <a:gd name="T66" fmla="*/ 41 w 137"/>
                <a:gd name="T67" fmla="*/ 43 h 147"/>
                <a:gd name="T68" fmla="*/ 69 w 137"/>
                <a:gd name="T69" fmla="*/ 30 h 147"/>
                <a:gd name="T70" fmla="*/ 57 w 137"/>
                <a:gd name="T71" fmla="*/ 40 h 147"/>
                <a:gd name="T72" fmla="*/ 45 w 137"/>
                <a:gd name="T73" fmla="*/ 51 h 147"/>
                <a:gd name="T74" fmla="*/ 40 w 137"/>
                <a:gd name="T75" fmla="*/ 68 h 147"/>
                <a:gd name="T76" fmla="*/ 54 w 137"/>
                <a:gd name="T77" fmla="*/ 93 h 147"/>
                <a:gd name="T78" fmla="*/ 56 w 137"/>
                <a:gd name="T79" fmla="*/ 97 h 147"/>
                <a:gd name="T80" fmla="*/ 69 w 137"/>
                <a:gd name="T81" fmla="*/ 147 h 147"/>
                <a:gd name="T82" fmla="*/ 69 w 137"/>
                <a:gd name="T83" fmla="*/ 24 h 147"/>
                <a:gd name="T84" fmla="*/ 65 w 137"/>
                <a:gd name="T85" fmla="*/ 4 h 147"/>
                <a:gd name="T86" fmla="*/ 69 w 137"/>
                <a:gd name="T87" fmla="*/ 0 h 147"/>
                <a:gd name="T88" fmla="*/ 38 w 137"/>
                <a:gd name="T89" fmla="*/ 104 h 147"/>
                <a:gd name="T90" fmla="*/ 35 w 137"/>
                <a:gd name="T91" fmla="*/ 99 h 147"/>
                <a:gd name="T92" fmla="*/ 35 w 137"/>
                <a:gd name="T93" fmla="*/ 38 h 147"/>
                <a:gd name="T94" fmla="*/ 38 w 137"/>
                <a:gd name="T95" fmla="*/ 31 h 147"/>
                <a:gd name="T96" fmla="*/ 35 w 137"/>
                <a:gd name="T97" fmla="*/ 84 h 147"/>
                <a:gd name="T98" fmla="*/ 33 w 137"/>
                <a:gd name="T99" fmla="*/ 59 h 147"/>
                <a:gd name="T100" fmla="*/ 35 w 137"/>
                <a:gd name="T101" fmla="*/ 30 h 147"/>
                <a:gd name="T102" fmla="*/ 33 w 137"/>
                <a:gd name="T103" fmla="*/ 36 h 147"/>
                <a:gd name="T104" fmla="*/ 21 w 137"/>
                <a:gd name="T105" fmla="*/ 20 h 147"/>
                <a:gd name="T106" fmla="*/ 35 w 137"/>
                <a:gd name="T107" fmla="*/ 30 h 147"/>
                <a:gd name="T108" fmla="*/ 26 w 137"/>
                <a:gd name="T109" fmla="*/ 116 h 147"/>
                <a:gd name="T110" fmla="*/ 21 w 137"/>
                <a:gd name="T111" fmla="*/ 116 h 147"/>
                <a:gd name="T112" fmla="*/ 33 w 137"/>
                <a:gd name="T113" fmla="*/ 99 h 147"/>
                <a:gd name="T114" fmla="*/ 4 w 137"/>
                <a:gd name="T115" fmla="*/ 65 h 147"/>
                <a:gd name="T116" fmla="*/ 23 w 137"/>
                <a:gd name="T117" fmla="*/ 65 h 147"/>
                <a:gd name="T118" fmla="*/ 21 w 137"/>
                <a:gd name="T119" fmla="*/ 72 h 147"/>
                <a:gd name="T120" fmla="*/ 0 w 137"/>
                <a:gd name="T121" fmla="*/ 68 h 147"/>
                <a:gd name="T122" fmla="*/ 4 w 137"/>
                <a:gd name="T123" fmla="*/ 6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7" h="147">
                  <a:moveTo>
                    <a:pt x="103" y="51"/>
                  </a:moveTo>
                  <a:lnTo>
                    <a:pt x="103" y="51"/>
                  </a:lnTo>
                  <a:lnTo>
                    <a:pt x="106" y="59"/>
                  </a:lnTo>
                  <a:lnTo>
                    <a:pt x="107" y="68"/>
                  </a:lnTo>
                  <a:lnTo>
                    <a:pt x="107" y="68"/>
                  </a:lnTo>
                  <a:lnTo>
                    <a:pt x="106" y="77"/>
                  </a:lnTo>
                  <a:lnTo>
                    <a:pt x="103" y="84"/>
                  </a:lnTo>
                  <a:lnTo>
                    <a:pt x="103" y="51"/>
                  </a:lnTo>
                  <a:lnTo>
                    <a:pt x="103" y="51"/>
                  </a:lnTo>
                  <a:close/>
                  <a:moveTo>
                    <a:pt x="103" y="107"/>
                  </a:moveTo>
                  <a:lnTo>
                    <a:pt x="103" y="99"/>
                  </a:lnTo>
                  <a:lnTo>
                    <a:pt x="103" y="99"/>
                  </a:lnTo>
                  <a:lnTo>
                    <a:pt x="106" y="99"/>
                  </a:lnTo>
                  <a:lnTo>
                    <a:pt x="106" y="99"/>
                  </a:lnTo>
                  <a:lnTo>
                    <a:pt x="117" y="111"/>
                  </a:lnTo>
                  <a:lnTo>
                    <a:pt x="117" y="111"/>
                  </a:lnTo>
                  <a:lnTo>
                    <a:pt x="118" y="114"/>
                  </a:lnTo>
                  <a:lnTo>
                    <a:pt x="117" y="116"/>
                  </a:lnTo>
                  <a:lnTo>
                    <a:pt x="117" y="116"/>
                  </a:lnTo>
                  <a:lnTo>
                    <a:pt x="115" y="118"/>
                  </a:lnTo>
                  <a:lnTo>
                    <a:pt x="113" y="116"/>
                  </a:lnTo>
                  <a:lnTo>
                    <a:pt x="103" y="107"/>
                  </a:lnTo>
                  <a:lnTo>
                    <a:pt x="103" y="107"/>
                  </a:lnTo>
                  <a:close/>
                  <a:moveTo>
                    <a:pt x="103" y="38"/>
                  </a:moveTo>
                  <a:lnTo>
                    <a:pt x="103" y="28"/>
                  </a:lnTo>
                  <a:lnTo>
                    <a:pt x="113" y="20"/>
                  </a:lnTo>
                  <a:lnTo>
                    <a:pt x="113" y="20"/>
                  </a:lnTo>
                  <a:lnTo>
                    <a:pt x="115" y="19"/>
                  </a:lnTo>
                  <a:lnTo>
                    <a:pt x="117" y="20"/>
                  </a:lnTo>
                  <a:lnTo>
                    <a:pt x="117" y="20"/>
                  </a:lnTo>
                  <a:lnTo>
                    <a:pt x="118" y="23"/>
                  </a:lnTo>
                  <a:lnTo>
                    <a:pt x="117" y="24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3" y="38"/>
                  </a:lnTo>
                  <a:lnTo>
                    <a:pt x="103" y="38"/>
                  </a:lnTo>
                  <a:close/>
                  <a:moveTo>
                    <a:pt x="114" y="68"/>
                  </a:moveTo>
                  <a:lnTo>
                    <a:pt x="114" y="68"/>
                  </a:lnTo>
                  <a:lnTo>
                    <a:pt x="114" y="68"/>
                  </a:lnTo>
                  <a:lnTo>
                    <a:pt x="114" y="65"/>
                  </a:lnTo>
                  <a:lnTo>
                    <a:pt x="117" y="65"/>
                  </a:lnTo>
                  <a:lnTo>
                    <a:pt x="134" y="65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7" y="68"/>
                  </a:lnTo>
                  <a:lnTo>
                    <a:pt x="137" y="68"/>
                  </a:lnTo>
                  <a:lnTo>
                    <a:pt x="136" y="70"/>
                  </a:lnTo>
                  <a:lnTo>
                    <a:pt x="134" y="72"/>
                  </a:lnTo>
                  <a:lnTo>
                    <a:pt x="117" y="72"/>
                  </a:lnTo>
                  <a:lnTo>
                    <a:pt x="117" y="72"/>
                  </a:lnTo>
                  <a:lnTo>
                    <a:pt x="114" y="70"/>
                  </a:lnTo>
                  <a:lnTo>
                    <a:pt x="114" y="68"/>
                  </a:lnTo>
                  <a:lnTo>
                    <a:pt x="114" y="68"/>
                  </a:lnTo>
                  <a:close/>
                  <a:moveTo>
                    <a:pt x="69" y="30"/>
                  </a:moveTo>
                  <a:lnTo>
                    <a:pt x="69" y="30"/>
                  </a:lnTo>
                  <a:lnTo>
                    <a:pt x="80" y="32"/>
                  </a:lnTo>
                  <a:lnTo>
                    <a:pt x="90" y="36"/>
                  </a:lnTo>
                  <a:lnTo>
                    <a:pt x="98" y="43"/>
                  </a:lnTo>
                  <a:lnTo>
                    <a:pt x="103" y="51"/>
                  </a:lnTo>
                  <a:lnTo>
                    <a:pt x="103" y="84"/>
                  </a:lnTo>
                  <a:lnTo>
                    <a:pt x="103" y="84"/>
                  </a:lnTo>
                  <a:lnTo>
                    <a:pt x="98" y="93"/>
                  </a:lnTo>
                  <a:lnTo>
                    <a:pt x="90" y="10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88" y="137"/>
                  </a:lnTo>
                  <a:lnTo>
                    <a:pt x="84" y="142"/>
                  </a:lnTo>
                  <a:lnTo>
                    <a:pt x="79" y="146"/>
                  </a:lnTo>
                  <a:lnTo>
                    <a:pt x="71" y="147"/>
                  </a:lnTo>
                  <a:lnTo>
                    <a:pt x="69" y="147"/>
                  </a:lnTo>
                  <a:lnTo>
                    <a:pt x="69" y="114"/>
                  </a:lnTo>
                  <a:lnTo>
                    <a:pt x="82" y="114"/>
                  </a:lnTo>
                  <a:lnTo>
                    <a:pt x="82" y="97"/>
                  </a:lnTo>
                  <a:lnTo>
                    <a:pt x="82" y="97"/>
                  </a:lnTo>
                  <a:lnTo>
                    <a:pt x="83" y="96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91" y="89"/>
                  </a:lnTo>
                  <a:lnTo>
                    <a:pt x="95" y="84"/>
                  </a:lnTo>
                  <a:lnTo>
                    <a:pt x="98" y="76"/>
                  </a:lnTo>
                  <a:lnTo>
                    <a:pt x="99" y="68"/>
                  </a:lnTo>
                  <a:lnTo>
                    <a:pt x="99" y="68"/>
                  </a:lnTo>
                  <a:lnTo>
                    <a:pt x="99" y="62"/>
                  </a:lnTo>
                  <a:lnTo>
                    <a:pt x="96" y="57"/>
                  </a:lnTo>
                  <a:lnTo>
                    <a:pt x="94" y="51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86" y="43"/>
                  </a:lnTo>
                  <a:lnTo>
                    <a:pt x="82" y="40"/>
                  </a:lnTo>
                  <a:lnTo>
                    <a:pt x="75" y="39"/>
                  </a:lnTo>
                  <a:lnTo>
                    <a:pt x="69" y="38"/>
                  </a:lnTo>
                  <a:lnTo>
                    <a:pt x="69" y="30"/>
                  </a:lnTo>
                  <a:lnTo>
                    <a:pt x="69" y="30"/>
                  </a:lnTo>
                  <a:close/>
                  <a:moveTo>
                    <a:pt x="103" y="28"/>
                  </a:moveTo>
                  <a:lnTo>
                    <a:pt x="100" y="31"/>
                  </a:lnTo>
                  <a:lnTo>
                    <a:pt x="100" y="31"/>
                  </a:lnTo>
                  <a:lnTo>
                    <a:pt x="99" y="34"/>
                  </a:lnTo>
                  <a:lnTo>
                    <a:pt x="100" y="36"/>
                  </a:lnTo>
                  <a:lnTo>
                    <a:pt x="100" y="36"/>
                  </a:lnTo>
                  <a:lnTo>
                    <a:pt x="103" y="38"/>
                  </a:lnTo>
                  <a:lnTo>
                    <a:pt x="103" y="28"/>
                  </a:lnTo>
                  <a:lnTo>
                    <a:pt x="103" y="28"/>
                  </a:lnTo>
                  <a:close/>
                  <a:moveTo>
                    <a:pt x="103" y="99"/>
                  </a:moveTo>
                  <a:lnTo>
                    <a:pt x="103" y="99"/>
                  </a:lnTo>
                  <a:lnTo>
                    <a:pt x="100" y="99"/>
                  </a:lnTo>
                  <a:lnTo>
                    <a:pt x="100" y="99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3" y="107"/>
                  </a:lnTo>
                  <a:lnTo>
                    <a:pt x="103" y="99"/>
                  </a:lnTo>
                  <a:lnTo>
                    <a:pt x="103" y="99"/>
                  </a:lnTo>
                  <a:close/>
                  <a:moveTo>
                    <a:pt x="69" y="24"/>
                  </a:moveTo>
                  <a:lnTo>
                    <a:pt x="69" y="0"/>
                  </a:lnTo>
                  <a:lnTo>
                    <a:pt x="69" y="0"/>
                  </a:lnTo>
                  <a:lnTo>
                    <a:pt x="72" y="1"/>
                  </a:lnTo>
                  <a:lnTo>
                    <a:pt x="72" y="4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3"/>
                  </a:lnTo>
                  <a:lnTo>
                    <a:pt x="69" y="24"/>
                  </a:lnTo>
                  <a:lnTo>
                    <a:pt x="69" y="24"/>
                  </a:lnTo>
                  <a:close/>
                  <a:moveTo>
                    <a:pt x="69" y="147"/>
                  </a:moveTo>
                  <a:lnTo>
                    <a:pt x="67" y="147"/>
                  </a:lnTo>
                  <a:lnTo>
                    <a:pt x="67" y="147"/>
                  </a:lnTo>
                  <a:lnTo>
                    <a:pt x="60" y="146"/>
                  </a:lnTo>
                  <a:lnTo>
                    <a:pt x="53" y="142"/>
                  </a:lnTo>
                  <a:lnTo>
                    <a:pt x="49" y="137"/>
                  </a:lnTo>
                  <a:lnTo>
                    <a:pt x="48" y="130"/>
                  </a:lnTo>
                  <a:lnTo>
                    <a:pt x="48" y="99"/>
                  </a:lnTo>
                  <a:lnTo>
                    <a:pt x="48" y="99"/>
                  </a:lnTo>
                  <a:lnTo>
                    <a:pt x="41" y="92"/>
                  </a:lnTo>
                  <a:lnTo>
                    <a:pt x="35" y="84"/>
                  </a:lnTo>
                  <a:lnTo>
                    <a:pt x="35" y="51"/>
                  </a:lnTo>
                  <a:lnTo>
                    <a:pt x="35" y="51"/>
                  </a:lnTo>
                  <a:lnTo>
                    <a:pt x="41" y="43"/>
                  </a:lnTo>
                  <a:lnTo>
                    <a:pt x="49" y="36"/>
                  </a:lnTo>
                  <a:lnTo>
                    <a:pt x="59" y="32"/>
                  </a:lnTo>
                  <a:lnTo>
                    <a:pt x="64" y="31"/>
                  </a:lnTo>
                  <a:lnTo>
                    <a:pt x="69" y="30"/>
                  </a:lnTo>
                  <a:lnTo>
                    <a:pt x="69" y="38"/>
                  </a:lnTo>
                  <a:lnTo>
                    <a:pt x="69" y="38"/>
                  </a:lnTo>
                  <a:lnTo>
                    <a:pt x="64" y="39"/>
                  </a:lnTo>
                  <a:lnTo>
                    <a:pt x="57" y="40"/>
                  </a:lnTo>
                  <a:lnTo>
                    <a:pt x="53" y="43"/>
                  </a:lnTo>
                  <a:lnTo>
                    <a:pt x="48" y="47"/>
                  </a:lnTo>
                  <a:lnTo>
                    <a:pt x="48" y="47"/>
                  </a:lnTo>
                  <a:lnTo>
                    <a:pt x="45" y="51"/>
                  </a:lnTo>
                  <a:lnTo>
                    <a:pt x="42" y="57"/>
                  </a:lnTo>
                  <a:lnTo>
                    <a:pt x="40" y="62"/>
                  </a:lnTo>
                  <a:lnTo>
                    <a:pt x="40" y="68"/>
                  </a:lnTo>
                  <a:lnTo>
                    <a:pt x="40" y="68"/>
                  </a:lnTo>
                  <a:lnTo>
                    <a:pt x="41" y="76"/>
                  </a:lnTo>
                  <a:lnTo>
                    <a:pt x="44" y="82"/>
                  </a:lnTo>
                  <a:lnTo>
                    <a:pt x="48" y="89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6" y="95"/>
                  </a:lnTo>
                  <a:lnTo>
                    <a:pt x="56" y="97"/>
                  </a:lnTo>
                  <a:lnTo>
                    <a:pt x="56" y="114"/>
                  </a:lnTo>
                  <a:lnTo>
                    <a:pt x="69" y="114"/>
                  </a:lnTo>
                  <a:lnTo>
                    <a:pt x="69" y="147"/>
                  </a:lnTo>
                  <a:lnTo>
                    <a:pt x="69" y="147"/>
                  </a:lnTo>
                  <a:close/>
                  <a:moveTo>
                    <a:pt x="69" y="0"/>
                  </a:moveTo>
                  <a:lnTo>
                    <a:pt x="69" y="24"/>
                  </a:lnTo>
                  <a:lnTo>
                    <a:pt x="69" y="24"/>
                  </a:lnTo>
                  <a:lnTo>
                    <a:pt x="69" y="24"/>
                  </a:lnTo>
                  <a:lnTo>
                    <a:pt x="69" y="24"/>
                  </a:lnTo>
                  <a:lnTo>
                    <a:pt x="67" y="23"/>
                  </a:lnTo>
                  <a:lnTo>
                    <a:pt x="65" y="20"/>
                  </a:lnTo>
                  <a:lnTo>
                    <a:pt x="65" y="4"/>
                  </a:lnTo>
                  <a:lnTo>
                    <a:pt x="65" y="4"/>
                  </a:lnTo>
                  <a:lnTo>
                    <a:pt x="67" y="1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69" y="0"/>
                  </a:lnTo>
                  <a:close/>
                  <a:moveTo>
                    <a:pt x="35" y="107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8" y="101"/>
                  </a:lnTo>
                  <a:lnTo>
                    <a:pt x="38" y="99"/>
                  </a:lnTo>
                  <a:lnTo>
                    <a:pt x="38" y="99"/>
                  </a:lnTo>
                  <a:lnTo>
                    <a:pt x="35" y="99"/>
                  </a:lnTo>
                  <a:lnTo>
                    <a:pt x="35" y="107"/>
                  </a:lnTo>
                  <a:lnTo>
                    <a:pt x="35" y="107"/>
                  </a:lnTo>
                  <a:close/>
                  <a:moveTo>
                    <a:pt x="35" y="38"/>
                  </a:moveTo>
                  <a:lnTo>
                    <a:pt x="35" y="38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38" y="34"/>
                  </a:lnTo>
                  <a:lnTo>
                    <a:pt x="38" y="31"/>
                  </a:lnTo>
                  <a:lnTo>
                    <a:pt x="35" y="30"/>
                  </a:lnTo>
                  <a:lnTo>
                    <a:pt x="35" y="38"/>
                  </a:lnTo>
                  <a:close/>
                  <a:moveTo>
                    <a:pt x="35" y="84"/>
                  </a:moveTo>
                  <a:lnTo>
                    <a:pt x="35" y="84"/>
                  </a:lnTo>
                  <a:lnTo>
                    <a:pt x="33" y="76"/>
                  </a:lnTo>
                  <a:lnTo>
                    <a:pt x="31" y="68"/>
                  </a:lnTo>
                  <a:lnTo>
                    <a:pt x="31" y="68"/>
                  </a:lnTo>
                  <a:lnTo>
                    <a:pt x="33" y="59"/>
                  </a:lnTo>
                  <a:lnTo>
                    <a:pt x="35" y="51"/>
                  </a:lnTo>
                  <a:lnTo>
                    <a:pt x="35" y="84"/>
                  </a:lnTo>
                  <a:lnTo>
                    <a:pt x="35" y="84"/>
                  </a:lnTo>
                  <a:close/>
                  <a:moveTo>
                    <a:pt x="35" y="30"/>
                  </a:moveTo>
                  <a:lnTo>
                    <a:pt x="35" y="38"/>
                  </a:lnTo>
                  <a:lnTo>
                    <a:pt x="35" y="38"/>
                  </a:lnTo>
                  <a:lnTo>
                    <a:pt x="33" y="36"/>
                  </a:lnTo>
                  <a:lnTo>
                    <a:pt x="33" y="36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19" y="23"/>
                  </a:lnTo>
                  <a:lnTo>
                    <a:pt x="21" y="20"/>
                  </a:lnTo>
                  <a:lnTo>
                    <a:pt x="21" y="20"/>
                  </a:lnTo>
                  <a:lnTo>
                    <a:pt x="23" y="19"/>
                  </a:lnTo>
                  <a:lnTo>
                    <a:pt x="26" y="20"/>
                  </a:lnTo>
                  <a:lnTo>
                    <a:pt x="35" y="30"/>
                  </a:lnTo>
                  <a:lnTo>
                    <a:pt x="35" y="30"/>
                  </a:lnTo>
                  <a:close/>
                  <a:moveTo>
                    <a:pt x="35" y="99"/>
                  </a:moveTo>
                  <a:lnTo>
                    <a:pt x="35" y="107"/>
                  </a:lnTo>
                  <a:lnTo>
                    <a:pt x="26" y="116"/>
                  </a:lnTo>
                  <a:lnTo>
                    <a:pt x="26" y="116"/>
                  </a:lnTo>
                  <a:lnTo>
                    <a:pt x="23" y="118"/>
                  </a:lnTo>
                  <a:lnTo>
                    <a:pt x="21" y="116"/>
                  </a:lnTo>
                  <a:lnTo>
                    <a:pt x="21" y="116"/>
                  </a:lnTo>
                  <a:lnTo>
                    <a:pt x="19" y="114"/>
                  </a:lnTo>
                  <a:lnTo>
                    <a:pt x="21" y="111"/>
                  </a:lnTo>
                  <a:lnTo>
                    <a:pt x="33" y="99"/>
                  </a:lnTo>
                  <a:lnTo>
                    <a:pt x="33" y="99"/>
                  </a:lnTo>
                  <a:lnTo>
                    <a:pt x="33" y="99"/>
                  </a:lnTo>
                  <a:lnTo>
                    <a:pt x="35" y="99"/>
                  </a:lnTo>
                  <a:lnTo>
                    <a:pt x="35" y="99"/>
                  </a:lnTo>
                  <a:close/>
                  <a:moveTo>
                    <a:pt x="4" y="65"/>
                  </a:moveTo>
                  <a:lnTo>
                    <a:pt x="4" y="65"/>
                  </a:lnTo>
                  <a:lnTo>
                    <a:pt x="21" y="65"/>
                  </a:lnTo>
                  <a:lnTo>
                    <a:pt x="21" y="65"/>
                  </a:lnTo>
                  <a:lnTo>
                    <a:pt x="23" y="65"/>
                  </a:lnTo>
                  <a:lnTo>
                    <a:pt x="25" y="68"/>
                  </a:lnTo>
                  <a:lnTo>
                    <a:pt x="25" y="68"/>
                  </a:lnTo>
                  <a:lnTo>
                    <a:pt x="23" y="70"/>
                  </a:lnTo>
                  <a:lnTo>
                    <a:pt x="21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65"/>
                  </a:lnTo>
                  <a:lnTo>
                    <a:pt x="4" y="65"/>
                  </a:lnTo>
                  <a:lnTo>
                    <a:pt x="4" y="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26" name="组合 314"/>
            <p:cNvGrpSpPr/>
            <p:nvPr/>
          </p:nvGrpSpPr>
          <p:grpSpPr>
            <a:xfrm>
              <a:off x="2296557" y="3383155"/>
              <a:ext cx="118349" cy="188645"/>
              <a:chOff x="2679701" y="2924175"/>
              <a:chExt cx="160337" cy="255588"/>
            </a:xfrm>
            <a:grpFill/>
          </p:grpSpPr>
          <p:sp>
            <p:nvSpPr>
              <p:cNvPr id="227" name="Freeform 190"/>
              <p:cNvSpPr/>
              <p:nvPr/>
            </p:nvSpPr>
            <p:spPr bwMode="auto">
              <a:xfrm>
                <a:off x="2770188" y="3103563"/>
                <a:ext cx="57150" cy="57150"/>
              </a:xfrm>
              <a:custGeom>
                <a:avLst/>
                <a:gdLst>
                  <a:gd name="T0" fmla="*/ 0 w 36"/>
                  <a:gd name="T1" fmla="*/ 22 h 36"/>
                  <a:gd name="T2" fmla="*/ 0 w 36"/>
                  <a:gd name="T3" fmla="*/ 22 h 36"/>
                  <a:gd name="T4" fmla="*/ 2 w 36"/>
                  <a:gd name="T5" fmla="*/ 27 h 36"/>
                  <a:gd name="T6" fmla="*/ 8 w 36"/>
                  <a:gd name="T7" fmla="*/ 33 h 36"/>
                  <a:gd name="T8" fmla="*/ 13 w 36"/>
                  <a:gd name="T9" fmla="*/ 36 h 36"/>
                  <a:gd name="T10" fmla="*/ 21 w 36"/>
                  <a:gd name="T11" fmla="*/ 36 h 36"/>
                  <a:gd name="T12" fmla="*/ 21 w 36"/>
                  <a:gd name="T13" fmla="*/ 36 h 36"/>
                  <a:gd name="T14" fmla="*/ 28 w 36"/>
                  <a:gd name="T15" fmla="*/ 33 h 36"/>
                  <a:gd name="T16" fmla="*/ 32 w 36"/>
                  <a:gd name="T17" fmla="*/ 29 h 36"/>
                  <a:gd name="T18" fmla="*/ 35 w 36"/>
                  <a:gd name="T19" fmla="*/ 22 h 36"/>
                  <a:gd name="T20" fmla="*/ 36 w 36"/>
                  <a:gd name="T21" fmla="*/ 15 h 36"/>
                  <a:gd name="T22" fmla="*/ 36 w 36"/>
                  <a:gd name="T23" fmla="*/ 15 h 36"/>
                  <a:gd name="T24" fmla="*/ 33 w 36"/>
                  <a:gd name="T25" fmla="*/ 8 h 36"/>
                  <a:gd name="T26" fmla="*/ 28 w 36"/>
                  <a:gd name="T27" fmla="*/ 3 h 36"/>
                  <a:gd name="T28" fmla="*/ 21 w 36"/>
                  <a:gd name="T29" fmla="*/ 0 h 36"/>
                  <a:gd name="T30" fmla="*/ 14 w 36"/>
                  <a:gd name="T31" fmla="*/ 0 h 36"/>
                  <a:gd name="T32" fmla="*/ 14 w 36"/>
                  <a:gd name="T33" fmla="*/ 0 h 36"/>
                  <a:gd name="T34" fmla="*/ 8 w 36"/>
                  <a:gd name="T35" fmla="*/ 3 h 36"/>
                  <a:gd name="T36" fmla="*/ 4 w 36"/>
                  <a:gd name="T37" fmla="*/ 8 h 36"/>
                  <a:gd name="T38" fmla="*/ 1 w 36"/>
                  <a:gd name="T39" fmla="*/ 14 h 36"/>
                  <a:gd name="T40" fmla="*/ 0 w 36"/>
                  <a:gd name="T41" fmla="*/ 22 h 36"/>
                  <a:gd name="T42" fmla="*/ 0 w 36"/>
                  <a:gd name="T43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6" h="36">
                    <a:moveTo>
                      <a:pt x="0" y="22"/>
                    </a:moveTo>
                    <a:lnTo>
                      <a:pt x="0" y="22"/>
                    </a:lnTo>
                    <a:lnTo>
                      <a:pt x="2" y="27"/>
                    </a:lnTo>
                    <a:lnTo>
                      <a:pt x="8" y="33"/>
                    </a:lnTo>
                    <a:lnTo>
                      <a:pt x="13" y="36"/>
                    </a:lnTo>
                    <a:lnTo>
                      <a:pt x="21" y="36"/>
                    </a:lnTo>
                    <a:lnTo>
                      <a:pt x="21" y="36"/>
                    </a:lnTo>
                    <a:lnTo>
                      <a:pt x="28" y="33"/>
                    </a:lnTo>
                    <a:lnTo>
                      <a:pt x="32" y="29"/>
                    </a:lnTo>
                    <a:lnTo>
                      <a:pt x="35" y="22"/>
                    </a:lnTo>
                    <a:lnTo>
                      <a:pt x="36" y="15"/>
                    </a:lnTo>
                    <a:lnTo>
                      <a:pt x="36" y="15"/>
                    </a:lnTo>
                    <a:lnTo>
                      <a:pt x="33" y="8"/>
                    </a:lnTo>
                    <a:lnTo>
                      <a:pt x="28" y="3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8" y="3"/>
                    </a:lnTo>
                    <a:lnTo>
                      <a:pt x="4" y="8"/>
                    </a:lnTo>
                    <a:lnTo>
                      <a:pt x="1" y="14"/>
                    </a:lnTo>
                    <a:lnTo>
                      <a:pt x="0" y="22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8" name="Freeform 191"/>
              <p:cNvSpPr/>
              <p:nvPr/>
            </p:nvSpPr>
            <p:spPr bwMode="auto">
              <a:xfrm>
                <a:off x="2786063" y="2924175"/>
                <a:ext cx="53975" cy="192088"/>
              </a:xfrm>
              <a:custGeom>
                <a:avLst/>
                <a:gdLst>
                  <a:gd name="T0" fmla="*/ 0 w 34"/>
                  <a:gd name="T1" fmla="*/ 121 h 121"/>
                  <a:gd name="T2" fmla="*/ 0 w 34"/>
                  <a:gd name="T3" fmla="*/ 121 h 121"/>
                  <a:gd name="T4" fmla="*/ 21 w 34"/>
                  <a:gd name="T5" fmla="*/ 17 h 121"/>
                  <a:gd name="T6" fmla="*/ 21 w 34"/>
                  <a:gd name="T7" fmla="*/ 17 h 121"/>
                  <a:gd name="T8" fmla="*/ 27 w 34"/>
                  <a:gd name="T9" fmla="*/ 9 h 121"/>
                  <a:gd name="T10" fmla="*/ 31 w 34"/>
                  <a:gd name="T11" fmla="*/ 2 h 121"/>
                  <a:gd name="T12" fmla="*/ 34 w 34"/>
                  <a:gd name="T13" fmla="*/ 0 h 121"/>
                  <a:gd name="T14" fmla="*/ 34 w 34"/>
                  <a:gd name="T15" fmla="*/ 0 h 121"/>
                  <a:gd name="T16" fmla="*/ 31 w 34"/>
                  <a:gd name="T17" fmla="*/ 19 h 121"/>
                  <a:gd name="T18" fmla="*/ 25 w 34"/>
                  <a:gd name="T19" fmla="*/ 61 h 121"/>
                  <a:gd name="T20" fmla="*/ 14 w 34"/>
                  <a:gd name="T21" fmla="*/ 121 h 121"/>
                  <a:gd name="T22" fmla="*/ 0 w 34"/>
                  <a:gd name="T23" fmla="*/ 12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20">
                    <a:moveTo>
                      <a:pt x="0" y="121"/>
                    </a:moveTo>
                    <a:lnTo>
                      <a:pt x="0" y="121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7" y="9"/>
                    </a:lnTo>
                    <a:lnTo>
                      <a:pt x="31" y="2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31" y="19"/>
                    </a:lnTo>
                    <a:lnTo>
                      <a:pt x="25" y="61"/>
                    </a:lnTo>
                    <a:lnTo>
                      <a:pt x="14" y="121"/>
                    </a:lnTo>
                    <a:lnTo>
                      <a:pt x="0" y="12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9" name="Freeform 192"/>
              <p:cNvSpPr/>
              <p:nvPr/>
            </p:nvSpPr>
            <p:spPr bwMode="auto">
              <a:xfrm>
                <a:off x="2679701" y="2954338"/>
                <a:ext cx="123825" cy="166688"/>
              </a:xfrm>
              <a:custGeom>
                <a:avLst/>
                <a:gdLst>
                  <a:gd name="T0" fmla="*/ 77 w 78"/>
                  <a:gd name="T1" fmla="*/ 98 h 105"/>
                  <a:gd name="T2" fmla="*/ 19 w 78"/>
                  <a:gd name="T3" fmla="*/ 13 h 105"/>
                  <a:gd name="T4" fmla="*/ 0 w 78"/>
                  <a:gd name="T5" fmla="*/ 0 h 105"/>
                  <a:gd name="T6" fmla="*/ 8 w 78"/>
                  <a:gd name="T7" fmla="*/ 20 h 105"/>
                  <a:gd name="T8" fmla="*/ 66 w 78"/>
                  <a:gd name="T9" fmla="*/ 105 h 105"/>
                  <a:gd name="T10" fmla="*/ 78 w 78"/>
                  <a:gd name="T11" fmla="*/ 98 h 105"/>
                  <a:gd name="T12" fmla="*/ 77 w 78"/>
                  <a:gd name="T13" fmla="*/ 98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8" h="105">
                    <a:moveTo>
                      <a:pt x="77" y="98"/>
                    </a:moveTo>
                    <a:lnTo>
                      <a:pt x="19" y="13"/>
                    </a:lnTo>
                    <a:lnTo>
                      <a:pt x="0" y="0"/>
                    </a:lnTo>
                    <a:lnTo>
                      <a:pt x="8" y="20"/>
                    </a:lnTo>
                    <a:lnTo>
                      <a:pt x="66" y="105"/>
                    </a:lnTo>
                    <a:lnTo>
                      <a:pt x="78" y="98"/>
                    </a:lnTo>
                    <a:lnTo>
                      <a:pt x="77" y="9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30" name="Freeform 193"/>
              <p:cNvSpPr/>
              <p:nvPr/>
            </p:nvSpPr>
            <p:spPr bwMode="auto">
              <a:xfrm>
                <a:off x="2798763" y="3149600"/>
                <a:ext cx="14288" cy="30163"/>
              </a:xfrm>
              <a:custGeom>
                <a:avLst/>
                <a:gdLst>
                  <a:gd name="T0" fmla="*/ 7 w 9"/>
                  <a:gd name="T1" fmla="*/ 2 h 19"/>
                  <a:gd name="T2" fmla="*/ 7 w 9"/>
                  <a:gd name="T3" fmla="*/ 2 h 19"/>
                  <a:gd name="T4" fmla="*/ 6 w 9"/>
                  <a:gd name="T5" fmla="*/ 0 h 19"/>
                  <a:gd name="T6" fmla="*/ 3 w 9"/>
                  <a:gd name="T7" fmla="*/ 0 h 19"/>
                  <a:gd name="T8" fmla="*/ 3 w 9"/>
                  <a:gd name="T9" fmla="*/ 0 h 19"/>
                  <a:gd name="T10" fmla="*/ 0 w 9"/>
                  <a:gd name="T11" fmla="*/ 1 h 19"/>
                  <a:gd name="T12" fmla="*/ 0 w 9"/>
                  <a:gd name="T13" fmla="*/ 4 h 19"/>
                  <a:gd name="T14" fmla="*/ 3 w 9"/>
                  <a:gd name="T15" fmla="*/ 16 h 19"/>
                  <a:gd name="T16" fmla="*/ 3 w 9"/>
                  <a:gd name="T17" fmla="*/ 16 h 19"/>
                  <a:gd name="T18" fmla="*/ 3 w 9"/>
                  <a:gd name="T19" fmla="*/ 19 h 19"/>
                  <a:gd name="T20" fmla="*/ 6 w 9"/>
                  <a:gd name="T21" fmla="*/ 19 h 19"/>
                  <a:gd name="T22" fmla="*/ 6 w 9"/>
                  <a:gd name="T23" fmla="*/ 19 h 19"/>
                  <a:gd name="T24" fmla="*/ 9 w 9"/>
                  <a:gd name="T25" fmla="*/ 17 h 19"/>
                  <a:gd name="T26" fmla="*/ 9 w 9"/>
                  <a:gd name="T27" fmla="*/ 15 h 19"/>
                  <a:gd name="T28" fmla="*/ 7 w 9"/>
                  <a:gd name="T2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" h="19">
                    <a:moveTo>
                      <a:pt x="7" y="2"/>
                    </a:moveTo>
                    <a:lnTo>
                      <a:pt x="7" y="2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3" y="16"/>
                    </a:lnTo>
                    <a:lnTo>
                      <a:pt x="3" y="16"/>
                    </a:lnTo>
                    <a:lnTo>
                      <a:pt x="3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7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31" name="Freeform 194"/>
            <p:cNvSpPr>
              <a:spLocks noEditPoints="1"/>
            </p:cNvSpPr>
            <p:nvPr/>
          </p:nvSpPr>
          <p:spPr bwMode="auto">
            <a:xfrm>
              <a:off x="2283668" y="2416497"/>
              <a:ext cx="160533" cy="174585"/>
            </a:xfrm>
            <a:custGeom>
              <a:avLst/>
              <a:gdLst>
                <a:gd name="T0" fmla="*/ 105 w 137"/>
                <a:gd name="T1" fmla="*/ 69 h 149"/>
                <a:gd name="T2" fmla="*/ 103 w 137"/>
                <a:gd name="T3" fmla="*/ 51 h 149"/>
                <a:gd name="T4" fmla="*/ 103 w 137"/>
                <a:gd name="T5" fmla="*/ 99 h 149"/>
                <a:gd name="T6" fmla="*/ 116 w 137"/>
                <a:gd name="T7" fmla="*/ 112 h 149"/>
                <a:gd name="T8" fmla="*/ 114 w 137"/>
                <a:gd name="T9" fmla="*/ 118 h 149"/>
                <a:gd name="T10" fmla="*/ 103 w 137"/>
                <a:gd name="T11" fmla="*/ 38 h 149"/>
                <a:gd name="T12" fmla="*/ 114 w 137"/>
                <a:gd name="T13" fmla="*/ 19 h 149"/>
                <a:gd name="T14" fmla="*/ 116 w 137"/>
                <a:gd name="T15" fmla="*/ 26 h 149"/>
                <a:gd name="T16" fmla="*/ 103 w 137"/>
                <a:gd name="T17" fmla="*/ 38 h 149"/>
                <a:gd name="T18" fmla="*/ 112 w 137"/>
                <a:gd name="T19" fmla="*/ 69 h 149"/>
                <a:gd name="T20" fmla="*/ 133 w 137"/>
                <a:gd name="T21" fmla="*/ 65 h 149"/>
                <a:gd name="T22" fmla="*/ 135 w 137"/>
                <a:gd name="T23" fmla="*/ 72 h 149"/>
                <a:gd name="T24" fmla="*/ 114 w 137"/>
                <a:gd name="T25" fmla="*/ 72 h 149"/>
                <a:gd name="T26" fmla="*/ 69 w 137"/>
                <a:gd name="T27" fmla="*/ 31 h 149"/>
                <a:gd name="T28" fmla="*/ 103 w 137"/>
                <a:gd name="T29" fmla="*/ 51 h 149"/>
                <a:gd name="T30" fmla="*/ 89 w 137"/>
                <a:gd name="T31" fmla="*/ 100 h 149"/>
                <a:gd name="T32" fmla="*/ 84 w 137"/>
                <a:gd name="T33" fmla="*/ 144 h 149"/>
                <a:gd name="T34" fmla="*/ 69 w 137"/>
                <a:gd name="T35" fmla="*/ 115 h 149"/>
                <a:gd name="T36" fmla="*/ 81 w 137"/>
                <a:gd name="T37" fmla="*/ 96 h 149"/>
                <a:gd name="T38" fmla="*/ 95 w 137"/>
                <a:gd name="T39" fmla="*/ 84 h 149"/>
                <a:gd name="T40" fmla="*/ 97 w 137"/>
                <a:gd name="T41" fmla="*/ 62 h 149"/>
                <a:gd name="T42" fmla="*/ 89 w 137"/>
                <a:gd name="T43" fmla="*/ 47 h 149"/>
                <a:gd name="T44" fmla="*/ 69 w 137"/>
                <a:gd name="T45" fmla="*/ 39 h 149"/>
                <a:gd name="T46" fmla="*/ 100 w 137"/>
                <a:gd name="T47" fmla="*/ 33 h 149"/>
                <a:gd name="T48" fmla="*/ 100 w 137"/>
                <a:gd name="T49" fmla="*/ 38 h 149"/>
                <a:gd name="T50" fmla="*/ 103 w 137"/>
                <a:gd name="T51" fmla="*/ 99 h 149"/>
                <a:gd name="T52" fmla="*/ 99 w 137"/>
                <a:gd name="T53" fmla="*/ 103 h 149"/>
                <a:gd name="T54" fmla="*/ 103 w 137"/>
                <a:gd name="T55" fmla="*/ 99 h 149"/>
                <a:gd name="T56" fmla="*/ 70 w 137"/>
                <a:gd name="T57" fmla="*/ 1 h 149"/>
                <a:gd name="T58" fmla="*/ 70 w 137"/>
                <a:gd name="T59" fmla="*/ 23 h 149"/>
                <a:gd name="T60" fmla="*/ 66 w 137"/>
                <a:gd name="T61" fmla="*/ 149 h 149"/>
                <a:gd name="T62" fmla="*/ 49 w 137"/>
                <a:gd name="T63" fmla="*/ 137 h 149"/>
                <a:gd name="T64" fmla="*/ 39 w 137"/>
                <a:gd name="T65" fmla="*/ 93 h 149"/>
                <a:gd name="T66" fmla="*/ 40 w 137"/>
                <a:gd name="T67" fmla="*/ 43 h 149"/>
                <a:gd name="T68" fmla="*/ 69 w 137"/>
                <a:gd name="T69" fmla="*/ 31 h 149"/>
                <a:gd name="T70" fmla="*/ 57 w 137"/>
                <a:gd name="T71" fmla="*/ 41 h 149"/>
                <a:gd name="T72" fmla="*/ 43 w 137"/>
                <a:gd name="T73" fmla="*/ 51 h 149"/>
                <a:gd name="T74" fmla="*/ 38 w 137"/>
                <a:gd name="T75" fmla="*/ 69 h 149"/>
                <a:gd name="T76" fmla="*/ 53 w 137"/>
                <a:gd name="T77" fmla="*/ 95 h 149"/>
                <a:gd name="T78" fmla="*/ 55 w 137"/>
                <a:gd name="T79" fmla="*/ 98 h 149"/>
                <a:gd name="T80" fmla="*/ 69 w 137"/>
                <a:gd name="T81" fmla="*/ 149 h 149"/>
                <a:gd name="T82" fmla="*/ 68 w 137"/>
                <a:gd name="T83" fmla="*/ 24 h 149"/>
                <a:gd name="T84" fmla="*/ 65 w 137"/>
                <a:gd name="T85" fmla="*/ 4 h 149"/>
                <a:gd name="T86" fmla="*/ 69 w 137"/>
                <a:gd name="T87" fmla="*/ 0 h 149"/>
                <a:gd name="T88" fmla="*/ 36 w 137"/>
                <a:gd name="T89" fmla="*/ 106 h 149"/>
                <a:gd name="T90" fmla="*/ 34 w 137"/>
                <a:gd name="T91" fmla="*/ 99 h 149"/>
                <a:gd name="T92" fmla="*/ 34 w 137"/>
                <a:gd name="T93" fmla="*/ 38 h 149"/>
                <a:gd name="T94" fmla="*/ 36 w 137"/>
                <a:gd name="T95" fmla="*/ 33 h 149"/>
                <a:gd name="T96" fmla="*/ 34 w 137"/>
                <a:gd name="T97" fmla="*/ 85 h 149"/>
                <a:gd name="T98" fmla="*/ 31 w 137"/>
                <a:gd name="T99" fmla="*/ 61 h 149"/>
                <a:gd name="T100" fmla="*/ 34 w 137"/>
                <a:gd name="T101" fmla="*/ 30 h 149"/>
                <a:gd name="T102" fmla="*/ 31 w 137"/>
                <a:gd name="T103" fmla="*/ 38 h 149"/>
                <a:gd name="T104" fmla="*/ 20 w 137"/>
                <a:gd name="T105" fmla="*/ 20 h 149"/>
                <a:gd name="T106" fmla="*/ 34 w 137"/>
                <a:gd name="T107" fmla="*/ 30 h 149"/>
                <a:gd name="T108" fmla="*/ 24 w 137"/>
                <a:gd name="T109" fmla="*/ 116 h 149"/>
                <a:gd name="T110" fmla="*/ 20 w 137"/>
                <a:gd name="T111" fmla="*/ 116 h 149"/>
                <a:gd name="T112" fmla="*/ 31 w 137"/>
                <a:gd name="T113" fmla="*/ 100 h 149"/>
                <a:gd name="T114" fmla="*/ 4 w 137"/>
                <a:gd name="T115" fmla="*/ 65 h 149"/>
                <a:gd name="T116" fmla="*/ 23 w 137"/>
                <a:gd name="T117" fmla="*/ 66 h 149"/>
                <a:gd name="T118" fmla="*/ 20 w 137"/>
                <a:gd name="T119" fmla="*/ 72 h 149"/>
                <a:gd name="T120" fmla="*/ 0 w 137"/>
                <a:gd name="T121" fmla="*/ 69 h 149"/>
                <a:gd name="T122" fmla="*/ 4 w 137"/>
                <a:gd name="T123" fmla="*/ 6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7" h="149">
                  <a:moveTo>
                    <a:pt x="103" y="51"/>
                  </a:moveTo>
                  <a:lnTo>
                    <a:pt x="103" y="51"/>
                  </a:lnTo>
                  <a:lnTo>
                    <a:pt x="105" y="60"/>
                  </a:lnTo>
                  <a:lnTo>
                    <a:pt x="105" y="69"/>
                  </a:lnTo>
                  <a:lnTo>
                    <a:pt x="105" y="69"/>
                  </a:lnTo>
                  <a:lnTo>
                    <a:pt x="105" y="77"/>
                  </a:lnTo>
                  <a:lnTo>
                    <a:pt x="103" y="85"/>
                  </a:lnTo>
                  <a:lnTo>
                    <a:pt x="103" y="51"/>
                  </a:lnTo>
                  <a:lnTo>
                    <a:pt x="103" y="51"/>
                  </a:lnTo>
                  <a:close/>
                  <a:moveTo>
                    <a:pt x="103" y="108"/>
                  </a:moveTo>
                  <a:lnTo>
                    <a:pt x="103" y="99"/>
                  </a:lnTo>
                  <a:lnTo>
                    <a:pt x="103" y="99"/>
                  </a:lnTo>
                  <a:lnTo>
                    <a:pt x="104" y="100"/>
                  </a:lnTo>
                  <a:lnTo>
                    <a:pt x="104" y="100"/>
                  </a:lnTo>
                  <a:lnTo>
                    <a:pt x="116" y="112"/>
                  </a:lnTo>
                  <a:lnTo>
                    <a:pt x="116" y="112"/>
                  </a:lnTo>
                  <a:lnTo>
                    <a:pt x="118" y="115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4" y="118"/>
                  </a:lnTo>
                  <a:lnTo>
                    <a:pt x="111" y="116"/>
                  </a:lnTo>
                  <a:lnTo>
                    <a:pt x="103" y="108"/>
                  </a:lnTo>
                  <a:lnTo>
                    <a:pt x="103" y="108"/>
                  </a:lnTo>
                  <a:close/>
                  <a:moveTo>
                    <a:pt x="103" y="38"/>
                  </a:moveTo>
                  <a:lnTo>
                    <a:pt x="103" y="30"/>
                  </a:lnTo>
                  <a:lnTo>
                    <a:pt x="111" y="20"/>
                  </a:lnTo>
                  <a:lnTo>
                    <a:pt x="111" y="20"/>
                  </a:lnTo>
                  <a:lnTo>
                    <a:pt x="114" y="19"/>
                  </a:lnTo>
                  <a:lnTo>
                    <a:pt x="116" y="20"/>
                  </a:lnTo>
                  <a:lnTo>
                    <a:pt x="116" y="20"/>
                  </a:lnTo>
                  <a:lnTo>
                    <a:pt x="118" y="23"/>
                  </a:lnTo>
                  <a:lnTo>
                    <a:pt x="116" y="26"/>
                  </a:lnTo>
                  <a:lnTo>
                    <a:pt x="104" y="38"/>
                  </a:lnTo>
                  <a:lnTo>
                    <a:pt x="104" y="38"/>
                  </a:lnTo>
                  <a:lnTo>
                    <a:pt x="104" y="38"/>
                  </a:lnTo>
                  <a:lnTo>
                    <a:pt x="103" y="38"/>
                  </a:lnTo>
                  <a:lnTo>
                    <a:pt x="103" y="38"/>
                  </a:lnTo>
                  <a:close/>
                  <a:moveTo>
                    <a:pt x="112" y="69"/>
                  </a:moveTo>
                  <a:lnTo>
                    <a:pt x="112" y="69"/>
                  </a:lnTo>
                  <a:lnTo>
                    <a:pt x="112" y="69"/>
                  </a:lnTo>
                  <a:lnTo>
                    <a:pt x="114" y="66"/>
                  </a:lnTo>
                  <a:lnTo>
                    <a:pt x="116" y="65"/>
                  </a:lnTo>
                  <a:lnTo>
                    <a:pt x="133" y="65"/>
                  </a:lnTo>
                  <a:lnTo>
                    <a:pt x="133" y="65"/>
                  </a:lnTo>
                  <a:lnTo>
                    <a:pt x="135" y="66"/>
                  </a:lnTo>
                  <a:lnTo>
                    <a:pt x="137" y="69"/>
                  </a:lnTo>
                  <a:lnTo>
                    <a:pt x="137" y="69"/>
                  </a:lnTo>
                  <a:lnTo>
                    <a:pt x="135" y="72"/>
                  </a:lnTo>
                  <a:lnTo>
                    <a:pt x="133" y="72"/>
                  </a:lnTo>
                  <a:lnTo>
                    <a:pt x="116" y="72"/>
                  </a:lnTo>
                  <a:lnTo>
                    <a:pt x="116" y="72"/>
                  </a:lnTo>
                  <a:lnTo>
                    <a:pt x="114" y="72"/>
                  </a:lnTo>
                  <a:lnTo>
                    <a:pt x="112" y="69"/>
                  </a:lnTo>
                  <a:lnTo>
                    <a:pt x="112" y="69"/>
                  </a:lnTo>
                  <a:close/>
                  <a:moveTo>
                    <a:pt x="69" y="31"/>
                  </a:moveTo>
                  <a:lnTo>
                    <a:pt x="69" y="31"/>
                  </a:lnTo>
                  <a:lnTo>
                    <a:pt x="78" y="33"/>
                  </a:lnTo>
                  <a:lnTo>
                    <a:pt x="88" y="37"/>
                  </a:lnTo>
                  <a:lnTo>
                    <a:pt x="96" y="43"/>
                  </a:lnTo>
                  <a:lnTo>
                    <a:pt x="103" y="51"/>
                  </a:lnTo>
                  <a:lnTo>
                    <a:pt x="103" y="85"/>
                  </a:lnTo>
                  <a:lnTo>
                    <a:pt x="103" y="85"/>
                  </a:lnTo>
                  <a:lnTo>
                    <a:pt x="96" y="93"/>
                  </a:lnTo>
                  <a:lnTo>
                    <a:pt x="89" y="100"/>
                  </a:lnTo>
                  <a:lnTo>
                    <a:pt x="89" y="130"/>
                  </a:lnTo>
                  <a:lnTo>
                    <a:pt x="89" y="130"/>
                  </a:lnTo>
                  <a:lnTo>
                    <a:pt x="88" y="137"/>
                  </a:lnTo>
                  <a:lnTo>
                    <a:pt x="84" y="144"/>
                  </a:lnTo>
                  <a:lnTo>
                    <a:pt x="77" y="148"/>
                  </a:lnTo>
                  <a:lnTo>
                    <a:pt x="70" y="149"/>
                  </a:lnTo>
                  <a:lnTo>
                    <a:pt x="69" y="149"/>
                  </a:lnTo>
                  <a:lnTo>
                    <a:pt x="69" y="115"/>
                  </a:lnTo>
                  <a:lnTo>
                    <a:pt x="81" y="115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1" y="96"/>
                  </a:lnTo>
                  <a:lnTo>
                    <a:pt x="82" y="95"/>
                  </a:lnTo>
                  <a:lnTo>
                    <a:pt x="82" y="95"/>
                  </a:lnTo>
                  <a:lnTo>
                    <a:pt x="89" y="89"/>
                  </a:lnTo>
                  <a:lnTo>
                    <a:pt x="95" y="84"/>
                  </a:lnTo>
                  <a:lnTo>
                    <a:pt x="97" y="77"/>
                  </a:lnTo>
                  <a:lnTo>
                    <a:pt x="99" y="69"/>
                  </a:lnTo>
                  <a:lnTo>
                    <a:pt x="99" y="69"/>
                  </a:lnTo>
                  <a:lnTo>
                    <a:pt x="97" y="62"/>
                  </a:lnTo>
                  <a:lnTo>
                    <a:pt x="96" y="57"/>
                  </a:lnTo>
                  <a:lnTo>
                    <a:pt x="93" y="51"/>
                  </a:lnTo>
                  <a:lnTo>
                    <a:pt x="89" y="47"/>
                  </a:lnTo>
                  <a:lnTo>
                    <a:pt x="89" y="47"/>
                  </a:lnTo>
                  <a:lnTo>
                    <a:pt x="85" y="43"/>
                  </a:lnTo>
                  <a:lnTo>
                    <a:pt x="80" y="41"/>
                  </a:lnTo>
                  <a:lnTo>
                    <a:pt x="74" y="39"/>
                  </a:lnTo>
                  <a:lnTo>
                    <a:pt x="69" y="39"/>
                  </a:lnTo>
                  <a:lnTo>
                    <a:pt x="69" y="31"/>
                  </a:lnTo>
                  <a:lnTo>
                    <a:pt x="69" y="31"/>
                  </a:lnTo>
                  <a:close/>
                  <a:moveTo>
                    <a:pt x="103" y="30"/>
                  </a:moveTo>
                  <a:lnTo>
                    <a:pt x="100" y="33"/>
                  </a:lnTo>
                  <a:lnTo>
                    <a:pt x="100" y="33"/>
                  </a:lnTo>
                  <a:lnTo>
                    <a:pt x="99" y="35"/>
                  </a:lnTo>
                  <a:lnTo>
                    <a:pt x="100" y="38"/>
                  </a:lnTo>
                  <a:lnTo>
                    <a:pt x="100" y="38"/>
                  </a:lnTo>
                  <a:lnTo>
                    <a:pt x="103" y="38"/>
                  </a:lnTo>
                  <a:lnTo>
                    <a:pt x="103" y="30"/>
                  </a:lnTo>
                  <a:lnTo>
                    <a:pt x="103" y="30"/>
                  </a:lnTo>
                  <a:close/>
                  <a:moveTo>
                    <a:pt x="103" y="99"/>
                  </a:moveTo>
                  <a:lnTo>
                    <a:pt x="103" y="99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99" y="103"/>
                  </a:lnTo>
                  <a:lnTo>
                    <a:pt x="100" y="106"/>
                  </a:lnTo>
                  <a:lnTo>
                    <a:pt x="103" y="108"/>
                  </a:lnTo>
                  <a:lnTo>
                    <a:pt x="103" y="99"/>
                  </a:lnTo>
                  <a:lnTo>
                    <a:pt x="103" y="99"/>
                  </a:lnTo>
                  <a:close/>
                  <a:moveTo>
                    <a:pt x="69" y="24"/>
                  </a:moveTo>
                  <a:lnTo>
                    <a:pt x="69" y="0"/>
                  </a:lnTo>
                  <a:lnTo>
                    <a:pt x="69" y="0"/>
                  </a:lnTo>
                  <a:lnTo>
                    <a:pt x="70" y="1"/>
                  </a:lnTo>
                  <a:lnTo>
                    <a:pt x="72" y="4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0" y="23"/>
                  </a:lnTo>
                  <a:lnTo>
                    <a:pt x="69" y="24"/>
                  </a:lnTo>
                  <a:lnTo>
                    <a:pt x="69" y="24"/>
                  </a:lnTo>
                  <a:close/>
                  <a:moveTo>
                    <a:pt x="69" y="149"/>
                  </a:moveTo>
                  <a:lnTo>
                    <a:pt x="66" y="149"/>
                  </a:lnTo>
                  <a:lnTo>
                    <a:pt x="66" y="149"/>
                  </a:lnTo>
                  <a:lnTo>
                    <a:pt x="58" y="148"/>
                  </a:lnTo>
                  <a:lnTo>
                    <a:pt x="53" y="144"/>
                  </a:lnTo>
                  <a:lnTo>
                    <a:pt x="49" y="137"/>
                  </a:lnTo>
                  <a:lnTo>
                    <a:pt x="47" y="130"/>
                  </a:lnTo>
                  <a:lnTo>
                    <a:pt x="47" y="100"/>
                  </a:lnTo>
                  <a:lnTo>
                    <a:pt x="47" y="100"/>
                  </a:lnTo>
                  <a:lnTo>
                    <a:pt x="39" y="93"/>
                  </a:lnTo>
                  <a:lnTo>
                    <a:pt x="34" y="85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40" y="43"/>
                  </a:lnTo>
                  <a:lnTo>
                    <a:pt x="47" y="37"/>
                  </a:lnTo>
                  <a:lnTo>
                    <a:pt x="58" y="33"/>
                  </a:lnTo>
                  <a:lnTo>
                    <a:pt x="62" y="31"/>
                  </a:lnTo>
                  <a:lnTo>
                    <a:pt x="69" y="31"/>
                  </a:lnTo>
                  <a:lnTo>
                    <a:pt x="69" y="39"/>
                  </a:lnTo>
                  <a:lnTo>
                    <a:pt x="69" y="39"/>
                  </a:lnTo>
                  <a:lnTo>
                    <a:pt x="62" y="39"/>
                  </a:lnTo>
                  <a:lnTo>
                    <a:pt x="57" y="41"/>
                  </a:lnTo>
                  <a:lnTo>
                    <a:pt x="51" y="43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3" y="51"/>
                  </a:lnTo>
                  <a:lnTo>
                    <a:pt x="40" y="57"/>
                  </a:lnTo>
                  <a:lnTo>
                    <a:pt x="39" y="62"/>
                  </a:lnTo>
                  <a:lnTo>
                    <a:pt x="38" y="69"/>
                  </a:lnTo>
                  <a:lnTo>
                    <a:pt x="38" y="69"/>
                  </a:lnTo>
                  <a:lnTo>
                    <a:pt x="39" y="77"/>
                  </a:lnTo>
                  <a:lnTo>
                    <a:pt x="42" y="84"/>
                  </a:lnTo>
                  <a:lnTo>
                    <a:pt x="47" y="89"/>
                  </a:lnTo>
                  <a:lnTo>
                    <a:pt x="53" y="95"/>
                  </a:lnTo>
                  <a:lnTo>
                    <a:pt x="53" y="95"/>
                  </a:lnTo>
                  <a:lnTo>
                    <a:pt x="53" y="95"/>
                  </a:lnTo>
                  <a:lnTo>
                    <a:pt x="54" y="96"/>
                  </a:lnTo>
                  <a:lnTo>
                    <a:pt x="55" y="98"/>
                  </a:lnTo>
                  <a:lnTo>
                    <a:pt x="55" y="115"/>
                  </a:lnTo>
                  <a:lnTo>
                    <a:pt x="69" y="115"/>
                  </a:lnTo>
                  <a:lnTo>
                    <a:pt x="69" y="149"/>
                  </a:lnTo>
                  <a:lnTo>
                    <a:pt x="69" y="149"/>
                  </a:lnTo>
                  <a:close/>
                  <a:moveTo>
                    <a:pt x="69" y="0"/>
                  </a:moveTo>
                  <a:lnTo>
                    <a:pt x="69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6" y="23"/>
                  </a:lnTo>
                  <a:lnTo>
                    <a:pt x="65" y="20"/>
                  </a:lnTo>
                  <a:lnTo>
                    <a:pt x="65" y="4"/>
                  </a:lnTo>
                  <a:lnTo>
                    <a:pt x="65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9" y="0"/>
                  </a:lnTo>
                  <a:lnTo>
                    <a:pt x="69" y="0"/>
                  </a:lnTo>
                  <a:close/>
                  <a:moveTo>
                    <a:pt x="34" y="107"/>
                  </a:moveTo>
                  <a:lnTo>
                    <a:pt x="36" y="106"/>
                  </a:lnTo>
                  <a:lnTo>
                    <a:pt x="36" y="106"/>
                  </a:lnTo>
                  <a:lnTo>
                    <a:pt x="38" y="103"/>
                  </a:lnTo>
                  <a:lnTo>
                    <a:pt x="36" y="100"/>
                  </a:lnTo>
                  <a:lnTo>
                    <a:pt x="36" y="100"/>
                  </a:lnTo>
                  <a:lnTo>
                    <a:pt x="34" y="99"/>
                  </a:lnTo>
                  <a:lnTo>
                    <a:pt x="34" y="107"/>
                  </a:lnTo>
                  <a:lnTo>
                    <a:pt x="34" y="107"/>
                  </a:lnTo>
                  <a:close/>
                  <a:moveTo>
                    <a:pt x="34" y="38"/>
                  </a:moveTo>
                  <a:lnTo>
                    <a:pt x="34" y="38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38" y="35"/>
                  </a:lnTo>
                  <a:lnTo>
                    <a:pt x="36" y="33"/>
                  </a:lnTo>
                  <a:lnTo>
                    <a:pt x="34" y="30"/>
                  </a:lnTo>
                  <a:lnTo>
                    <a:pt x="34" y="38"/>
                  </a:lnTo>
                  <a:close/>
                  <a:moveTo>
                    <a:pt x="34" y="85"/>
                  </a:moveTo>
                  <a:lnTo>
                    <a:pt x="34" y="85"/>
                  </a:lnTo>
                  <a:lnTo>
                    <a:pt x="31" y="77"/>
                  </a:lnTo>
                  <a:lnTo>
                    <a:pt x="31" y="69"/>
                  </a:lnTo>
                  <a:lnTo>
                    <a:pt x="31" y="69"/>
                  </a:lnTo>
                  <a:lnTo>
                    <a:pt x="31" y="61"/>
                  </a:lnTo>
                  <a:lnTo>
                    <a:pt x="34" y="53"/>
                  </a:lnTo>
                  <a:lnTo>
                    <a:pt x="34" y="85"/>
                  </a:lnTo>
                  <a:lnTo>
                    <a:pt x="34" y="85"/>
                  </a:lnTo>
                  <a:close/>
                  <a:moveTo>
                    <a:pt x="34" y="30"/>
                  </a:moveTo>
                  <a:lnTo>
                    <a:pt x="34" y="38"/>
                  </a:lnTo>
                  <a:lnTo>
                    <a:pt x="34" y="38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20" y="26"/>
                  </a:lnTo>
                  <a:lnTo>
                    <a:pt x="20" y="26"/>
                  </a:lnTo>
                  <a:lnTo>
                    <a:pt x="19" y="23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3" y="19"/>
                  </a:lnTo>
                  <a:lnTo>
                    <a:pt x="24" y="20"/>
                  </a:lnTo>
                  <a:lnTo>
                    <a:pt x="34" y="30"/>
                  </a:lnTo>
                  <a:lnTo>
                    <a:pt x="34" y="30"/>
                  </a:lnTo>
                  <a:close/>
                  <a:moveTo>
                    <a:pt x="34" y="99"/>
                  </a:moveTo>
                  <a:lnTo>
                    <a:pt x="34" y="107"/>
                  </a:lnTo>
                  <a:lnTo>
                    <a:pt x="24" y="116"/>
                  </a:lnTo>
                  <a:lnTo>
                    <a:pt x="24" y="116"/>
                  </a:lnTo>
                  <a:lnTo>
                    <a:pt x="23" y="118"/>
                  </a:lnTo>
                  <a:lnTo>
                    <a:pt x="20" y="116"/>
                  </a:lnTo>
                  <a:lnTo>
                    <a:pt x="20" y="116"/>
                  </a:lnTo>
                  <a:lnTo>
                    <a:pt x="19" y="115"/>
                  </a:lnTo>
                  <a:lnTo>
                    <a:pt x="20" y="112"/>
                  </a:lnTo>
                  <a:lnTo>
                    <a:pt x="31" y="100"/>
                  </a:lnTo>
                  <a:lnTo>
                    <a:pt x="31" y="100"/>
                  </a:lnTo>
                  <a:lnTo>
                    <a:pt x="31" y="100"/>
                  </a:lnTo>
                  <a:lnTo>
                    <a:pt x="34" y="99"/>
                  </a:lnTo>
                  <a:lnTo>
                    <a:pt x="34" y="99"/>
                  </a:lnTo>
                  <a:close/>
                  <a:moveTo>
                    <a:pt x="4" y="65"/>
                  </a:moveTo>
                  <a:lnTo>
                    <a:pt x="4" y="65"/>
                  </a:lnTo>
                  <a:lnTo>
                    <a:pt x="20" y="65"/>
                  </a:lnTo>
                  <a:lnTo>
                    <a:pt x="20" y="65"/>
                  </a:lnTo>
                  <a:lnTo>
                    <a:pt x="23" y="66"/>
                  </a:lnTo>
                  <a:lnTo>
                    <a:pt x="24" y="69"/>
                  </a:lnTo>
                  <a:lnTo>
                    <a:pt x="24" y="69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" y="66"/>
                  </a:lnTo>
                  <a:lnTo>
                    <a:pt x="4" y="65"/>
                  </a:lnTo>
                  <a:lnTo>
                    <a:pt x="4" y="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842135" y="2084070"/>
            <a:ext cx="7957185" cy="2030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1. How can we write a job advertisement?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Talk about the advantages and disadvantages 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of natural heritage sites open to the public.  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368300" y="329565"/>
            <a:ext cx="587375" cy="2654935"/>
            <a:chOff x="928" y="898"/>
            <a:chExt cx="925" cy="4181"/>
          </a:xfrm>
        </p:grpSpPr>
        <p:sp>
          <p:nvSpPr>
            <p:cNvPr id="45" name="Freeform 29"/>
            <p:cNvSpPr/>
            <p:nvPr/>
          </p:nvSpPr>
          <p:spPr bwMode="auto">
            <a:xfrm>
              <a:off x="944" y="2222"/>
              <a:ext cx="909" cy="2857"/>
            </a:xfrm>
            <a:custGeom>
              <a:avLst/>
              <a:gdLst>
                <a:gd name="T0" fmla="*/ 642 w 642"/>
                <a:gd name="T1" fmla="*/ 643 h 803"/>
                <a:gd name="T2" fmla="*/ 321 w 642"/>
                <a:gd name="T3" fmla="*/ 803 h 803"/>
                <a:gd name="T4" fmla="*/ 0 w 642"/>
                <a:gd name="T5" fmla="*/ 643 h 803"/>
                <a:gd name="T6" fmla="*/ 0 w 642"/>
                <a:gd name="T7" fmla="*/ 0 h 803"/>
                <a:gd name="T8" fmla="*/ 321 w 642"/>
                <a:gd name="T9" fmla="*/ 0 h 803"/>
                <a:gd name="T10" fmla="*/ 642 w 642"/>
                <a:gd name="T11" fmla="*/ 0 h 803"/>
                <a:gd name="T12" fmla="*/ 642 w 642"/>
                <a:gd name="T13" fmla="*/ 643 h 8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2" h="803">
                  <a:moveTo>
                    <a:pt x="642" y="643"/>
                  </a:moveTo>
                  <a:lnTo>
                    <a:pt x="321" y="803"/>
                  </a:lnTo>
                  <a:lnTo>
                    <a:pt x="0" y="643"/>
                  </a:lnTo>
                  <a:lnTo>
                    <a:pt x="0" y="0"/>
                  </a:lnTo>
                  <a:lnTo>
                    <a:pt x="321" y="0"/>
                  </a:lnTo>
                  <a:lnTo>
                    <a:pt x="642" y="0"/>
                  </a:lnTo>
                  <a:lnTo>
                    <a:pt x="642" y="6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928" y="898"/>
              <a:ext cx="911" cy="1332"/>
              <a:chOff x="660399" y="2063949"/>
              <a:chExt cx="2330196" cy="3659389"/>
            </a:xfrm>
          </p:grpSpPr>
          <p:grpSp>
            <p:nvGrpSpPr>
              <p:cNvPr id="15" name="Group 4"/>
              <p:cNvGrpSpPr/>
              <p:nvPr/>
            </p:nvGrpSpPr>
            <p:grpSpPr>
              <a:xfrm>
                <a:off x="1610118" y="5042331"/>
                <a:ext cx="432809" cy="681007"/>
                <a:chOff x="1437030" y="4973753"/>
                <a:chExt cx="427546" cy="672725"/>
              </a:xfrm>
            </p:grpSpPr>
            <p:sp>
              <p:nvSpPr>
                <p:cNvPr id="22" name="Freeform 533"/>
                <p:cNvSpPr/>
                <p:nvPr/>
              </p:nvSpPr>
              <p:spPr bwMode="auto">
                <a:xfrm>
                  <a:off x="1655869" y="5097356"/>
                  <a:ext cx="50657" cy="56736"/>
                </a:xfrm>
                <a:custGeom>
                  <a:avLst/>
                  <a:gdLst>
                    <a:gd name="T0" fmla="*/ 0 w 50"/>
                    <a:gd name="T1" fmla="*/ 56 h 56"/>
                    <a:gd name="T2" fmla="*/ 0 w 50"/>
                    <a:gd name="T3" fmla="*/ 22 h 56"/>
                    <a:gd name="T4" fmla="*/ 50 w 50"/>
                    <a:gd name="T5" fmla="*/ 0 h 56"/>
                    <a:gd name="T6" fmla="*/ 50 w 50"/>
                    <a:gd name="T7" fmla="*/ 36 h 56"/>
                    <a:gd name="T8" fmla="*/ 50 w 50"/>
                    <a:gd name="T9" fmla="*/ 36 h 56"/>
                    <a:gd name="T10" fmla="*/ 50 w 50"/>
                    <a:gd name="T11" fmla="*/ 40 h 56"/>
                    <a:gd name="T12" fmla="*/ 46 w 50"/>
                    <a:gd name="T13" fmla="*/ 44 h 56"/>
                    <a:gd name="T14" fmla="*/ 42 w 50"/>
                    <a:gd name="T15" fmla="*/ 48 h 56"/>
                    <a:gd name="T16" fmla="*/ 36 w 50"/>
                    <a:gd name="T17" fmla="*/ 50 h 56"/>
                    <a:gd name="T18" fmla="*/ 36 w 50"/>
                    <a:gd name="T19" fmla="*/ 50 h 56"/>
                    <a:gd name="T20" fmla="*/ 26 w 50"/>
                    <a:gd name="T21" fmla="*/ 54 h 56"/>
                    <a:gd name="T22" fmla="*/ 26 w 50"/>
                    <a:gd name="T23" fmla="*/ 54 h 56"/>
                    <a:gd name="T24" fmla="*/ 16 w 50"/>
                    <a:gd name="T25" fmla="*/ 56 h 56"/>
                    <a:gd name="T26" fmla="*/ 6 w 50"/>
                    <a:gd name="T27" fmla="*/ 56 h 56"/>
                    <a:gd name="T28" fmla="*/ 6 w 50"/>
                    <a:gd name="T29" fmla="*/ 56 h 56"/>
                    <a:gd name="T30" fmla="*/ 0 w 50"/>
                    <a:gd name="T31" fmla="*/ 56 h 56"/>
                    <a:gd name="T32" fmla="*/ 0 w 50"/>
                    <a:gd name="T33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0" h="56">
                      <a:moveTo>
                        <a:pt x="0" y="56"/>
                      </a:moveTo>
                      <a:lnTo>
                        <a:pt x="0" y="22"/>
                      </a:lnTo>
                      <a:lnTo>
                        <a:pt x="50" y="0"/>
                      </a:lnTo>
                      <a:lnTo>
                        <a:pt x="50" y="36"/>
                      </a:lnTo>
                      <a:lnTo>
                        <a:pt x="50" y="36"/>
                      </a:lnTo>
                      <a:lnTo>
                        <a:pt x="50" y="40"/>
                      </a:lnTo>
                      <a:lnTo>
                        <a:pt x="46" y="44"/>
                      </a:lnTo>
                      <a:lnTo>
                        <a:pt x="42" y="48"/>
                      </a:lnTo>
                      <a:lnTo>
                        <a:pt x="36" y="50"/>
                      </a:lnTo>
                      <a:lnTo>
                        <a:pt x="36" y="50"/>
                      </a:lnTo>
                      <a:lnTo>
                        <a:pt x="26" y="54"/>
                      </a:lnTo>
                      <a:lnTo>
                        <a:pt x="26" y="54"/>
                      </a:lnTo>
                      <a:lnTo>
                        <a:pt x="16" y="56"/>
                      </a:lnTo>
                      <a:lnTo>
                        <a:pt x="6" y="56"/>
                      </a:lnTo>
                      <a:lnTo>
                        <a:pt x="6" y="56"/>
                      </a:lnTo>
                      <a:lnTo>
                        <a:pt x="0" y="56"/>
                      </a:lnTo>
                      <a:lnTo>
                        <a:pt x="0" y="56"/>
                      </a:lnTo>
                      <a:close/>
                    </a:path>
                  </a:pathLst>
                </a:custGeom>
                <a:solidFill>
                  <a:srgbClr val="F1E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3" name="Freeform 534"/>
                <p:cNvSpPr>
                  <a:spLocks noEditPoints="1"/>
                </p:cNvSpPr>
                <p:nvPr/>
              </p:nvSpPr>
              <p:spPr bwMode="auto">
                <a:xfrm>
                  <a:off x="1605212" y="5115592"/>
                  <a:ext cx="50657" cy="38499"/>
                </a:xfrm>
                <a:custGeom>
                  <a:avLst/>
                  <a:gdLst>
                    <a:gd name="T0" fmla="*/ 50 w 50"/>
                    <a:gd name="T1" fmla="*/ 38 h 38"/>
                    <a:gd name="T2" fmla="*/ 50 w 50"/>
                    <a:gd name="T3" fmla="*/ 38 h 38"/>
                    <a:gd name="T4" fmla="*/ 38 w 50"/>
                    <a:gd name="T5" fmla="*/ 38 h 38"/>
                    <a:gd name="T6" fmla="*/ 38 w 50"/>
                    <a:gd name="T7" fmla="*/ 8 h 38"/>
                    <a:gd name="T8" fmla="*/ 50 w 50"/>
                    <a:gd name="T9" fmla="*/ 4 h 38"/>
                    <a:gd name="T10" fmla="*/ 50 w 50"/>
                    <a:gd name="T11" fmla="*/ 38 h 38"/>
                    <a:gd name="T12" fmla="*/ 0 w 50"/>
                    <a:gd name="T13" fmla="*/ 16 h 38"/>
                    <a:gd name="T14" fmla="*/ 0 w 50"/>
                    <a:gd name="T15" fmla="*/ 0 h 38"/>
                    <a:gd name="T16" fmla="*/ 18 w 50"/>
                    <a:gd name="T17" fmla="*/ 6 h 38"/>
                    <a:gd name="T18" fmla="*/ 18 w 50"/>
                    <a:gd name="T19" fmla="*/ 32 h 38"/>
                    <a:gd name="T20" fmla="*/ 18 w 50"/>
                    <a:gd name="T21" fmla="*/ 32 h 38"/>
                    <a:gd name="T22" fmla="*/ 16 w 50"/>
                    <a:gd name="T23" fmla="*/ 32 h 38"/>
                    <a:gd name="T24" fmla="*/ 16 w 50"/>
                    <a:gd name="T25" fmla="*/ 32 h 38"/>
                    <a:gd name="T26" fmla="*/ 8 w 50"/>
                    <a:gd name="T27" fmla="*/ 30 h 38"/>
                    <a:gd name="T28" fmla="*/ 4 w 50"/>
                    <a:gd name="T29" fmla="*/ 26 h 38"/>
                    <a:gd name="T30" fmla="*/ 0 w 50"/>
                    <a:gd name="T31" fmla="*/ 22 h 38"/>
                    <a:gd name="T32" fmla="*/ 0 w 50"/>
                    <a:gd name="T33" fmla="*/ 18 h 38"/>
                    <a:gd name="T34" fmla="*/ 0 w 50"/>
                    <a:gd name="T35" fmla="*/ 18 h 38"/>
                    <a:gd name="T36" fmla="*/ 0 w 50"/>
                    <a:gd name="T37" fmla="*/ 16 h 38"/>
                    <a:gd name="T38" fmla="*/ 0 w 50"/>
                    <a:gd name="T39" fmla="*/ 16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0" h="38">
                      <a:moveTo>
                        <a:pt x="50" y="38"/>
                      </a:moveTo>
                      <a:lnTo>
                        <a:pt x="50" y="38"/>
                      </a:lnTo>
                      <a:lnTo>
                        <a:pt x="38" y="38"/>
                      </a:lnTo>
                      <a:lnTo>
                        <a:pt x="38" y="8"/>
                      </a:lnTo>
                      <a:lnTo>
                        <a:pt x="50" y="4"/>
                      </a:lnTo>
                      <a:lnTo>
                        <a:pt x="50" y="38"/>
                      </a:lnTo>
                      <a:close/>
                      <a:moveTo>
                        <a:pt x="0" y="16"/>
                      </a:moveTo>
                      <a:lnTo>
                        <a:pt x="0" y="0"/>
                      </a:lnTo>
                      <a:lnTo>
                        <a:pt x="18" y="6"/>
                      </a:lnTo>
                      <a:lnTo>
                        <a:pt x="18" y="32"/>
                      </a:lnTo>
                      <a:lnTo>
                        <a:pt x="18" y="32"/>
                      </a:lnTo>
                      <a:lnTo>
                        <a:pt x="16" y="32"/>
                      </a:lnTo>
                      <a:lnTo>
                        <a:pt x="16" y="32"/>
                      </a:lnTo>
                      <a:lnTo>
                        <a:pt x="8" y="30"/>
                      </a:lnTo>
                      <a:lnTo>
                        <a:pt x="4" y="26"/>
                      </a:lnTo>
                      <a:lnTo>
                        <a:pt x="0" y="22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B4B2A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4" name="Freeform 535"/>
                <p:cNvSpPr/>
                <p:nvPr/>
              </p:nvSpPr>
              <p:spPr bwMode="auto">
                <a:xfrm>
                  <a:off x="1437030" y="5297958"/>
                  <a:ext cx="427546" cy="168181"/>
                </a:xfrm>
                <a:custGeom>
                  <a:avLst/>
                  <a:gdLst>
                    <a:gd name="T0" fmla="*/ 184 w 422"/>
                    <a:gd name="T1" fmla="*/ 166 h 166"/>
                    <a:gd name="T2" fmla="*/ 182 w 422"/>
                    <a:gd name="T3" fmla="*/ 164 h 166"/>
                    <a:gd name="T4" fmla="*/ 170 w 422"/>
                    <a:gd name="T5" fmla="*/ 160 h 166"/>
                    <a:gd name="T6" fmla="*/ 30 w 422"/>
                    <a:gd name="T7" fmla="*/ 82 h 166"/>
                    <a:gd name="T8" fmla="*/ 28 w 422"/>
                    <a:gd name="T9" fmla="*/ 86 h 166"/>
                    <a:gd name="T10" fmla="*/ 32 w 422"/>
                    <a:gd name="T11" fmla="*/ 92 h 166"/>
                    <a:gd name="T12" fmla="*/ 34 w 422"/>
                    <a:gd name="T13" fmla="*/ 94 h 166"/>
                    <a:gd name="T14" fmla="*/ 38 w 422"/>
                    <a:gd name="T15" fmla="*/ 96 h 166"/>
                    <a:gd name="T16" fmla="*/ 48 w 422"/>
                    <a:gd name="T17" fmla="*/ 94 h 166"/>
                    <a:gd name="T18" fmla="*/ 50 w 422"/>
                    <a:gd name="T19" fmla="*/ 92 h 166"/>
                    <a:gd name="T20" fmla="*/ 52 w 422"/>
                    <a:gd name="T21" fmla="*/ 74 h 166"/>
                    <a:gd name="T22" fmla="*/ 184 w 422"/>
                    <a:gd name="T23" fmla="*/ 44 h 166"/>
                    <a:gd name="T24" fmla="*/ 184 w 422"/>
                    <a:gd name="T25" fmla="*/ 136 h 166"/>
                    <a:gd name="T26" fmla="*/ 184 w 422"/>
                    <a:gd name="T27" fmla="*/ 144 h 166"/>
                    <a:gd name="T28" fmla="*/ 186 w 422"/>
                    <a:gd name="T29" fmla="*/ 152 h 166"/>
                    <a:gd name="T30" fmla="*/ 192 w 422"/>
                    <a:gd name="T31" fmla="*/ 154 h 166"/>
                    <a:gd name="T32" fmla="*/ 198 w 422"/>
                    <a:gd name="T33" fmla="*/ 154 h 166"/>
                    <a:gd name="T34" fmla="*/ 202 w 422"/>
                    <a:gd name="T35" fmla="*/ 152 h 166"/>
                    <a:gd name="T36" fmla="*/ 204 w 422"/>
                    <a:gd name="T37" fmla="*/ 144 h 166"/>
                    <a:gd name="T38" fmla="*/ 330 w 422"/>
                    <a:gd name="T39" fmla="*/ 86 h 166"/>
                    <a:gd name="T40" fmla="*/ 354 w 422"/>
                    <a:gd name="T41" fmla="*/ 76 h 166"/>
                    <a:gd name="T42" fmla="*/ 232 w 422"/>
                    <a:gd name="T43" fmla="*/ 26 h 166"/>
                    <a:gd name="T44" fmla="*/ 228 w 422"/>
                    <a:gd name="T45" fmla="*/ 28 h 166"/>
                    <a:gd name="T46" fmla="*/ 204 w 422"/>
                    <a:gd name="T47" fmla="*/ 14 h 166"/>
                    <a:gd name="T48" fmla="*/ 222 w 422"/>
                    <a:gd name="T49" fmla="*/ 8 h 166"/>
                    <a:gd name="T50" fmla="*/ 226 w 422"/>
                    <a:gd name="T51" fmla="*/ 16 h 166"/>
                    <a:gd name="T52" fmla="*/ 228 w 422"/>
                    <a:gd name="T53" fmla="*/ 18 h 166"/>
                    <a:gd name="T54" fmla="*/ 232 w 422"/>
                    <a:gd name="T55" fmla="*/ 18 h 166"/>
                    <a:gd name="T56" fmla="*/ 242 w 422"/>
                    <a:gd name="T57" fmla="*/ 16 h 166"/>
                    <a:gd name="T58" fmla="*/ 242 w 422"/>
                    <a:gd name="T59" fmla="*/ 0 h 166"/>
                    <a:gd name="T60" fmla="*/ 248 w 422"/>
                    <a:gd name="T61" fmla="*/ 2 h 166"/>
                    <a:gd name="T62" fmla="*/ 374 w 422"/>
                    <a:gd name="T63" fmla="*/ 70 h 166"/>
                    <a:gd name="T64" fmla="*/ 374 w 422"/>
                    <a:gd name="T65" fmla="*/ 74 h 166"/>
                    <a:gd name="T66" fmla="*/ 378 w 422"/>
                    <a:gd name="T67" fmla="*/ 76 h 166"/>
                    <a:gd name="T68" fmla="*/ 384 w 422"/>
                    <a:gd name="T69" fmla="*/ 78 h 166"/>
                    <a:gd name="T70" fmla="*/ 392 w 422"/>
                    <a:gd name="T71" fmla="*/ 76 h 166"/>
                    <a:gd name="T72" fmla="*/ 394 w 422"/>
                    <a:gd name="T73" fmla="*/ 72 h 166"/>
                    <a:gd name="T74" fmla="*/ 392 w 422"/>
                    <a:gd name="T75" fmla="*/ 6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422" h="166">
                      <a:moveTo>
                        <a:pt x="422" y="70"/>
                      </a:moveTo>
                      <a:lnTo>
                        <a:pt x="184" y="166"/>
                      </a:lnTo>
                      <a:lnTo>
                        <a:pt x="182" y="166"/>
                      </a:lnTo>
                      <a:lnTo>
                        <a:pt x="182" y="164"/>
                      </a:lnTo>
                      <a:lnTo>
                        <a:pt x="172" y="160"/>
                      </a:lnTo>
                      <a:lnTo>
                        <a:pt x="170" y="160"/>
                      </a:lnTo>
                      <a:lnTo>
                        <a:pt x="0" y="94"/>
                      </a:lnTo>
                      <a:lnTo>
                        <a:pt x="30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0" y="90"/>
                      </a:lnTo>
                      <a:lnTo>
                        <a:pt x="32" y="92"/>
                      </a:lnTo>
                      <a:lnTo>
                        <a:pt x="32" y="92"/>
                      </a:lnTo>
                      <a:lnTo>
                        <a:pt x="34" y="94"/>
                      </a:lnTo>
                      <a:lnTo>
                        <a:pt x="38" y="96"/>
                      </a:lnTo>
                      <a:lnTo>
                        <a:pt x="38" y="96"/>
                      </a:lnTo>
                      <a:lnTo>
                        <a:pt x="44" y="96"/>
                      </a:lnTo>
                      <a:lnTo>
                        <a:pt x="48" y="94"/>
                      </a:lnTo>
                      <a:lnTo>
                        <a:pt x="48" y="94"/>
                      </a:lnTo>
                      <a:lnTo>
                        <a:pt x="50" y="92"/>
                      </a:lnTo>
                      <a:lnTo>
                        <a:pt x="52" y="88"/>
                      </a:lnTo>
                      <a:lnTo>
                        <a:pt x="52" y="74"/>
                      </a:lnTo>
                      <a:lnTo>
                        <a:pt x="184" y="22"/>
                      </a:lnTo>
                      <a:lnTo>
                        <a:pt x="184" y="44"/>
                      </a:lnTo>
                      <a:lnTo>
                        <a:pt x="68" y="90"/>
                      </a:lnTo>
                      <a:lnTo>
                        <a:pt x="184" y="136"/>
                      </a:lnTo>
                      <a:lnTo>
                        <a:pt x="184" y="144"/>
                      </a:lnTo>
                      <a:lnTo>
                        <a:pt x="184" y="144"/>
                      </a:lnTo>
                      <a:lnTo>
                        <a:pt x="186" y="152"/>
                      </a:lnTo>
                      <a:lnTo>
                        <a:pt x="186" y="152"/>
                      </a:lnTo>
                      <a:lnTo>
                        <a:pt x="190" y="154"/>
                      </a:lnTo>
                      <a:lnTo>
                        <a:pt x="192" y="154"/>
                      </a:lnTo>
                      <a:lnTo>
                        <a:pt x="192" y="154"/>
                      </a:lnTo>
                      <a:lnTo>
                        <a:pt x="198" y="154"/>
                      </a:lnTo>
                      <a:lnTo>
                        <a:pt x="202" y="152"/>
                      </a:lnTo>
                      <a:lnTo>
                        <a:pt x="202" y="152"/>
                      </a:lnTo>
                      <a:lnTo>
                        <a:pt x="204" y="148"/>
                      </a:lnTo>
                      <a:lnTo>
                        <a:pt x="204" y="144"/>
                      </a:lnTo>
                      <a:lnTo>
                        <a:pt x="204" y="136"/>
                      </a:lnTo>
                      <a:lnTo>
                        <a:pt x="330" y="86"/>
                      </a:lnTo>
                      <a:lnTo>
                        <a:pt x="332" y="86"/>
                      </a:lnTo>
                      <a:lnTo>
                        <a:pt x="354" y="76"/>
                      </a:lnTo>
                      <a:lnTo>
                        <a:pt x="234" y="26"/>
                      </a:lnTo>
                      <a:lnTo>
                        <a:pt x="232" y="26"/>
                      </a:lnTo>
                      <a:lnTo>
                        <a:pt x="232" y="26"/>
                      </a:lnTo>
                      <a:lnTo>
                        <a:pt x="228" y="28"/>
                      </a:lnTo>
                      <a:lnTo>
                        <a:pt x="204" y="38"/>
                      </a:lnTo>
                      <a:lnTo>
                        <a:pt x="204" y="14"/>
                      </a:lnTo>
                      <a:lnTo>
                        <a:pt x="222" y="8"/>
                      </a:lnTo>
                      <a:lnTo>
                        <a:pt x="222" y="8"/>
                      </a:lnTo>
                      <a:lnTo>
                        <a:pt x="222" y="12"/>
                      </a:lnTo>
                      <a:lnTo>
                        <a:pt x="226" y="16"/>
                      </a:lnTo>
                      <a:lnTo>
                        <a:pt x="226" y="16"/>
                      </a:lnTo>
                      <a:lnTo>
                        <a:pt x="228" y="18"/>
                      </a:lnTo>
                      <a:lnTo>
                        <a:pt x="232" y="18"/>
                      </a:lnTo>
                      <a:lnTo>
                        <a:pt x="232" y="18"/>
                      </a:lnTo>
                      <a:lnTo>
                        <a:pt x="242" y="16"/>
                      </a:lnTo>
                      <a:lnTo>
                        <a:pt x="242" y="16"/>
                      </a:lnTo>
                      <a:lnTo>
                        <a:pt x="242" y="8"/>
                      </a:lnTo>
                      <a:lnTo>
                        <a:pt x="242" y="0"/>
                      </a:lnTo>
                      <a:lnTo>
                        <a:pt x="246" y="2"/>
                      </a:lnTo>
                      <a:lnTo>
                        <a:pt x="248" y="2"/>
                      </a:lnTo>
                      <a:lnTo>
                        <a:pt x="372" y="50"/>
                      </a:lnTo>
                      <a:lnTo>
                        <a:pt x="374" y="70"/>
                      </a:lnTo>
                      <a:lnTo>
                        <a:pt x="374" y="70"/>
                      </a:lnTo>
                      <a:lnTo>
                        <a:pt x="374" y="74"/>
                      </a:lnTo>
                      <a:lnTo>
                        <a:pt x="378" y="76"/>
                      </a:lnTo>
                      <a:lnTo>
                        <a:pt x="378" y="76"/>
                      </a:lnTo>
                      <a:lnTo>
                        <a:pt x="380" y="78"/>
                      </a:lnTo>
                      <a:lnTo>
                        <a:pt x="384" y="78"/>
                      </a:lnTo>
                      <a:lnTo>
                        <a:pt x="384" y="78"/>
                      </a:lnTo>
                      <a:lnTo>
                        <a:pt x="392" y="76"/>
                      </a:lnTo>
                      <a:lnTo>
                        <a:pt x="392" y="76"/>
                      </a:lnTo>
                      <a:lnTo>
                        <a:pt x="394" y="72"/>
                      </a:lnTo>
                      <a:lnTo>
                        <a:pt x="394" y="68"/>
                      </a:lnTo>
                      <a:lnTo>
                        <a:pt x="392" y="60"/>
                      </a:lnTo>
                      <a:lnTo>
                        <a:pt x="422" y="70"/>
                      </a:lnTo>
                      <a:close/>
                    </a:path>
                  </a:pathLst>
                </a:custGeom>
                <a:solidFill>
                  <a:srgbClr val="B68B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5" name="Freeform 536"/>
                <p:cNvSpPr>
                  <a:spLocks noEditPoints="1"/>
                </p:cNvSpPr>
                <p:nvPr/>
              </p:nvSpPr>
              <p:spPr bwMode="auto">
                <a:xfrm>
                  <a:off x="1437030" y="5324299"/>
                  <a:ext cx="358652" cy="322179"/>
                </a:xfrm>
                <a:custGeom>
                  <a:avLst/>
                  <a:gdLst>
                    <a:gd name="T0" fmla="*/ 184 w 354"/>
                    <a:gd name="T1" fmla="*/ 140 h 318"/>
                    <a:gd name="T2" fmla="*/ 184 w 354"/>
                    <a:gd name="T3" fmla="*/ 318 h 318"/>
                    <a:gd name="T4" fmla="*/ 182 w 354"/>
                    <a:gd name="T5" fmla="*/ 316 h 318"/>
                    <a:gd name="T6" fmla="*/ 182 w 354"/>
                    <a:gd name="T7" fmla="*/ 316 h 318"/>
                    <a:gd name="T8" fmla="*/ 0 w 354"/>
                    <a:gd name="T9" fmla="*/ 246 h 318"/>
                    <a:gd name="T10" fmla="*/ 0 w 354"/>
                    <a:gd name="T11" fmla="*/ 68 h 318"/>
                    <a:gd name="T12" fmla="*/ 170 w 354"/>
                    <a:gd name="T13" fmla="*/ 134 h 318"/>
                    <a:gd name="T14" fmla="*/ 172 w 354"/>
                    <a:gd name="T15" fmla="*/ 134 h 318"/>
                    <a:gd name="T16" fmla="*/ 182 w 354"/>
                    <a:gd name="T17" fmla="*/ 138 h 318"/>
                    <a:gd name="T18" fmla="*/ 182 w 354"/>
                    <a:gd name="T19" fmla="*/ 140 h 318"/>
                    <a:gd name="T20" fmla="*/ 184 w 354"/>
                    <a:gd name="T21" fmla="*/ 140 h 318"/>
                    <a:gd name="T22" fmla="*/ 184 w 354"/>
                    <a:gd name="T23" fmla="*/ 110 h 318"/>
                    <a:gd name="T24" fmla="*/ 68 w 354"/>
                    <a:gd name="T25" fmla="*/ 64 h 318"/>
                    <a:gd name="T26" fmla="*/ 184 w 354"/>
                    <a:gd name="T27" fmla="*/ 18 h 318"/>
                    <a:gd name="T28" fmla="*/ 184 w 354"/>
                    <a:gd name="T29" fmla="*/ 110 h 318"/>
                    <a:gd name="T30" fmla="*/ 204 w 354"/>
                    <a:gd name="T31" fmla="*/ 12 h 318"/>
                    <a:gd name="T32" fmla="*/ 228 w 354"/>
                    <a:gd name="T33" fmla="*/ 2 h 318"/>
                    <a:gd name="T34" fmla="*/ 232 w 354"/>
                    <a:gd name="T35" fmla="*/ 0 h 318"/>
                    <a:gd name="T36" fmla="*/ 232 w 354"/>
                    <a:gd name="T37" fmla="*/ 0 h 318"/>
                    <a:gd name="T38" fmla="*/ 234 w 354"/>
                    <a:gd name="T39" fmla="*/ 0 h 318"/>
                    <a:gd name="T40" fmla="*/ 354 w 354"/>
                    <a:gd name="T41" fmla="*/ 50 h 318"/>
                    <a:gd name="T42" fmla="*/ 332 w 354"/>
                    <a:gd name="T43" fmla="*/ 60 h 318"/>
                    <a:gd name="T44" fmla="*/ 330 w 354"/>
                    <a:gd name="T45" fmla="*/ 60 h 318"/>
                    <a:gd name="T46" fmla="*/ 204 w 354"/>
                    <a:gd name="T47" fmla="*/ 110 h 318"/>
                    <a:gd name="T48" fmla="*/ 204 w 354"/>
                    <a:gd name="T49" fmla="*/ 12 h 3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54" h="318">
                      <a:moveTo>
                        <a:pt x="184" y="140"/>
                      </a:moveTo>
                      <a:lnTo>
                        <a:pt x="184" y="318"/>
                      </a:lnTo>
                      <a:lnTo>
                        <a:pt x="182" y="316"/>
                      </a:lnTo>
                      <a:lnTo>
                        <a:pt x="182" y="316"/>
                      </a:lnTo>
                      <a:lnTo>
                        <a:pt x="0" y="246"/>
                      </a:lnTo>
                      <a:lnTo>
                        <a:pt x="0" y="68"/>
                      </a:lnTo>
                      <a:lnTo>
                        <a:pt x="170" y="134"/>
                      </a:lnTo>
                      <a:lnTo>
                        <a:pt x="172" y="134"/>
                      </a:lnTo>
                      <a:lnTo>
                        <a:pt x="182" y="138"/>
                      </a:lnTo>
                      <a:lnTo>
                        <a:pt x="182" y="140"/>
                      </a:lnTo>
                      <a:lnTo>
                        <a:pt x="184" y="140"/>
                      </a:lnTo>
                      <a:close/>
                      <a:moveTo>
                        <a:pt x="184" y="110"/>
                      </a:moveTo>
                      <a:lnTo>
                        <a:pt x="68" y="64"/>
                      </a:lnTo>
                      <a:lnTo>
                        <a:pt x="184" y="18"/>
                      </a:lnTo>
                      <a:lnTo>
                        <a:pt x="184" y="110"/>
                      </a:lnTo>
                      <a:close/>
                      <a:moveTo>
                        <a:pt x="204" y="12"/>
                      </a:moveTo>
                      <a:lnTo>
                        <a:pt x="228" y="2"/>
                      </a:lnTo>
                      <a:lnTo>
                        <a:pt x="232" y="0"/>
                      </a:lnTo>
                      <a:lnTo>
                        <a:pt x="232" y="0"/>
                      </a:lnTo>
                      <a:lnTo>
                        <a:pt x="234" y="0"/>
                      </a:lnTo>
                      <a:lnTo>
                        <a:pt x="354" y="50"/>
                      </a:lnTo>
                      <a:lnTo>
                        <a:pt x="332" y="60"/>
                      </a:lnTo>
                      <a:lnTo>
                        <a:pt x="330" y="60"/>
                      </a:lnTo>
                      <a:lnTo>
                        <a:pt x="204" y="110"/>
                      </a:lnTo>
                      <a:lnTo>
                        <a:pt x="204" y="12"/>
                      </a:lnTo>
                      <a:close/>
                    </a:path>
                  </a:pathLst>
                </a:custGeom>
                <a:solidFill>
                  <a:srgbClr val="7B5D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6" name="Freeform 537"/>
                <p:cNvSpPr/>
                <p:nvPr/>
              </p:nvSpPr>
              <p:spPr bwMode="auto">
                <a:xfrm>
                  <a:off x="1623448" y="5368877"/>
                  <a:ext cx="241128" cy="277601"/>
                </a:xfrm>
                <a:custGeom>
                  <a:avLst/>
                  <a:gdLst>
                    <a:gd name="T0" fmla="*/ 0 w 238"/>
                    <a:gd name="T1" fmla="*/ 96 h 274"/>
                    <a:gd name="T2" fmla="*/ 238 w 238"/>
                    <a:gd name="T3" fmla="*/ 0 h 274"/>
                    <a:gd name="T4" fmla="*/ 238 w 238"/>
                    <a:gd name="T5" fmla="*/ 180 h 274"/>
                    <a:gd name="T6" fmla="*/ 0 w 238"/>
                    <a:gd name="T7" fmla="*/ 274 h 274"/>
                    <a:gd name="T8" fmla="*/ 0 w 238"/>
                    <a:gd name="T9" fmla="*/ 96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8" h="274">
                      <a:moveTo>
                        <a:pt x="0" y="96"/>
                      </a:moveTo>
                      <a:lnTo>
                        <a:pt x="238" y="0"/>
                      </a:lnTo>
                      <a:lnTo>
                        <a:pt x="238" y="180"/>
                      </a:lnTo>
                      <a:lnTo>
                        <a:pt x="0" y="274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solidFill>
                  <a:srgbClr val="916E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7" name="Freeform 538"/>
                <p:cNvSpPr>
                  <a:spLocks noEditPoints="1"/>
                </p:cNvSpPr>
                <p:nvPr/>
              </p:nvSpPr>
              <p:spPr bwMode="auto">
                <a:xfrm>
                  <a:off x="1465398" y="4973753"/>
                  <a:ext cx="370810" cy="482255"/>
                </a:xfrm>
                <a:custGeom>
                  <a:avLst/>
                  <a:gdLst>
                    <a:gd name="T0" fmla="*/ 170 w 366"/>
                    <a:gd name="T1" fmla="*/ 130 h 476"/>
                    <a:gd name="T2" fmla="*/ 300 w 366"/>
                    <a:gd name="T3" fmla="*/ 76 h 476"/>
                    <a:gd name="T4" fmla="*/ 330 w 366"/>
                    <a:gd name="T5" fmla="*/ 64 h 476"/>
                    <a:gd name="T6" fmla="*/ 332 w 366"/>
                    <a:gd name="T7" fmla="*/ 66 h 476"/>
                    <a:gd name="T8" fmla="*/ 336 w 366"/>
                    <a:gd name="T9" fmla="*/ 68 h 476"/>
                    <a:gd name="T10" fmla="*/ 338 w 366"/>
                    <a:gd name="T11" fmla="*/ 70 h 476"/>
                    <a:gd name="T12" fmla="*/ 348 w 366"/>
                    <a:gd name="T13" fmla="*/ 174 h 476"/>
                    <a:gd name="T14" fmla="*/ 366 w 366"/>
                    <a:gd name="T15" fmla="*/ 388 h 476"/>
                    <a:gd name="T16" fmla="*/ 364 w 366"/>
                    <a:gd name="T17" fmla="*/ 396 h 476"/>
                    <a:gd name="T18" fmla="*/ 352 w 366"/>
                    <a:gd name="T19" fmla="*/ 400 h 476"/>
                    <a:gd name="T20" fmla="*/ 346 w 366"/>
                    <a:gd name="T21" fmla="*/ 394 h 476"/>
                    <a:gd name="T22" fmla="*/ 238 w 366"/>
                    <a:gd name="T23" fmla="*/ 146 h 476"/>
                    <a:gd name="T24" fmla="*/ 176 w 366"/>
                    <a:gd name="T25" fmla="*/ 466 h 476"/>
                    <a:gd name="T26" fmla="*/ 174 w 366"/>
                    <a:gd name="T27" fmla="*/ 472 h 476"/>
                    <a:gd name="T28" fmla="*/ 164 w 366"/>
                    <a:gd name="T29" fmla="*/ 476 h 476"/>
                    <a:gd name="T30" fmla="*/ 158 w 366"/>
                    <a:gd name="T31" fmla="*/ 472 h 476"/>
                    <a:gd name="T32" fmla="*/ 156 w 366"/>
                    <a:gd name="T33" fmla="*/ 262 h 476"/>
                    <a:gd name="T34" fmla="*/ 24 w 366"/>
                    <a:gd name="T35" fmla="*/ 408 h 476"/>
                    <a:gd name="T36" fmla="*/ 20 w 366"/>
                    <a:gd name="T37" fmla="*/ 414 h 476"/>
                    <a:gd name="T38" fmla="*/ 10 w 366"/>
                    <a:gd name="T39" fmla="*/ 418 h 476"/>
                    <a:gd name="T40" fmla="*/ 4 w 366"/>
                    <a:gd name="T41" fmla="*/ 414 h 476"/>
                    <a:gd name="T42" fmla="*/ 20 w 366"/>
                    <a:gd name="T43" fmla="*/ 200 h 476"/>
                    <a:gd name="T44" fmla="*/ 28 w 366"/>
                    <a:gd name="T45" fmla="*/ 90 h 476"/>
                    <a:gd name="T46" fmla="*/ 30 w 366"/>
                    <a:gd name="T47" fmla="*/ 86 h 476"/>
                    <a:gd name="T48" fmla="*/ 32 w 366"/>
                    <a:gd name="T49" fmla="*/ 82 h 476"/>
                    <a:gd name="T50" fmla="*/ 38 w 366"/>
                    <a:gd name="T51" fmla="*/ 80 h 476"/>
                    <a:gd name="T52" fmla="*/ 138 w 366"/>
                    <a:gd name="T53" fmla="*/ 64 h 476"/>
                    <a:gd name="T54" fmla="*/ 134 w 366"/>
                    <a:gd name="T55" fmla="*/ 116 h 476"/>
                    <a:gd name="T56" fmla="*/ 214 w 366"/>
                    <a:gd name="T57" fmla="*/ 176 h 476"/>
                    <a:gd name="T58" fmla="*/ 214 w 366"/>
                    <a:gd name="T59" fmla="*/ 336 h 476"/>
                    <a:gd name="T60" fmla="*/ 204 w 366"/>
                    <a:gd name="T61" fmla="*/ 338 h 476"/>
                    <a:gd name="T62" fmla="*/ 198 w 366"/>
                    <a:gd name="T63" fmla="*/ 336 h 476"/>
                    <a:gd name="T64" fmla="*/ 194 w 366"/>
                    <a:gd name="T65" fmla="*/ 180 h 476"/>
                    <a:gd name="T66" fmla="*/ 50 w 366"/>
                    <a:gd name="T67" fmla="*/ 106 h 476"/>
                    <a:gd name="T68" fmla="*/ 184 w 366"/>
                    <a:gd name="T69" fmla="*/ 38 h 476"/>
                    <a:gd name="T70" fmla="*/ 150 w 366"/>
                    <a:gd name="T71" fmla="*/ 34 h 476"/>
                    <a:gd name="T72" fmla="*/ 140 w 366"/>
                    <a:gd name="T73" fmla="*/ 28 h 476"/>
                    <a:gd name="T74" fmla="*/ 134 w 366"/>
                    <a:gd name="T75" fmla="*/ 16 h 476"/>
                    <a:gd name="T76" fmla="*/ 150 w 366"/>
                    <a:gd name="T77" fmla="*/ 6 h 476"/>
                    <a:gd name="T78" fmla="*/ 184 w 366"/>
                    <a:gd name="T79" fmla="*/ 0 h 476"/>
                    <a:gd name="T80" fmla="*/ 220 w 366"/>
                    <a:gd name="T81" fmla="*/ 6 h 476"/>
                    <a:gd name="T82" fmla="*/ 234 w 366"/>
                    <a:gd name="T83" fmla="*/ 18 h 476"/>
                    <a:gd name="T84" fmla="*/ 230 w 366"/>
                    <a:gd name="T85" fmla="*/ 28 h 476"/>
                    <a:gd name="T86" fmla="*/ 220 w 366"/>
                    <a:gd name="T87" fmla="*/ 34 h 476"/>
                    <a:gd name="T88" fmla="*/ 184 w 366"/>
                    <a:gd name="T89" fmla="*/ 38 h 476"/>
                    <a:gd name="T90" fmla="*/ 320 w 366"/>
                    <a:gd name="T91" fmla="*/ 92 h 476"/>
                    <a:gd name="T92" fmla="*/ 212 w 366"/>
                    <a:gd name="T93" fmla="*/ 22 h 476"/>
                    <a:gd name="T94" fmla="*/ 214 w 366"/>
                    <a:gd name="T95" fmla="*/ 18 h 476"/>
                    <a:gd name="T96" fmla="*/ 212 w 366"/>
                    <a:gd name="T97" fmla="*/ 14 h 476"/>
                    <a:gd name="T98" fmla="*/ 196 w 366"/>
                    <a:gd name="T99" fmla="*/ 8 h 476"/>
                    <a:gd name="T100" fmla="*/ 172 w 366"/>
                    <a:gd name="T101" fmla="*/ 8 h 476"/>
                    <a:gd name="T102" fmla="*/ 158 w 366"/>
                    <a:gd name="T103" fmla="*/ 12 h 476"/>
                    <a:gd name="T104" fmla="*/ 154 w 366"/>
                    <a:gd name="T105" fmla="*/ 20 h 476"/>
                    <a:gd name="T106" fmla="*/ 164 w 366"/>
                    <a:gd name="T107" fmla="*/ 28 h 476"/>
                    <a:gd name="T108" fmla="*/ 184 w 366"/>
                    <a:gd name="T109" fmla="*/ 30 h 476"/>
                    <a:gd name="T110" fmla="*/ 204 w 366"/>
                    <a:gd name="T111" fmla="*/ 28 h 476"/>
                    <a:gd name="T112" fmla="*/ 212 w 366"/>
                    <a:gd name="T113" fmla="*/ 22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366" h="476">
                      <a:moveTo>
                        <a:pt x="134" y="116"/>
                      </a:moveTo>
                      <a:lnTo>
                        <a:pt x="168" y="128"/>
                      </a:lnTo>
                      <a:lnTo>
                        <a:pt x="170" y="130"/>
                      </a:lnTo>
                      <a:lnTo>
                        <a:pt x="216" y="110"/>
                      </a:lnTo>
                      <a:lnTo>
                        <a:pt x="214" y="110"/>
                      </a:lnTo>
                      <a:lnTo>
                        <a:pt x="300" y="76"/>
                      </a:lnTo>
                      <a:lnTo>
                        <a:pt x="238" y="52"/>
                      </a:lnTo>
                      <a:lnTo>
                        <a:pt x="238" y="28"/>
                      </a:lnTo>
                      <a:lnTo>
                        <a:pt x="330" y="64"/>
                      </a:lnTo>
                      <a:lnTo>
                        <a:pt x="330" y="64"/>
                      </a:lnTo>
                      <a:lnTo>
                        <a:pt x="332" y="66"/>
                      </a:lnTo>
                      <a:lnTo>
                        <a:pt x="332" y="66"/>
                      </a:lnTo>
                      <a:lnTo>
                        <a:pt x="334" y="66"/>
                      </a:lnTo>
                      <a:lnTo>
                        <a:pt x="336" y="68"/>
                      </a:lnTo>
                      <a:lnTo>
                        <a:pt x="336" y="68"/>
                      </a:lnTo>
                      <a:lnTo>
                        <a:pt x="336" y="70"/>
                      </a:lnTo>
                      <a:lnTo>
                        <a:pt x="338" y="70"/>
                      </a:lnTo>
                      <a:lnTo>
                        <a:pt x="338" y="70"/>
                      </a:lnTo>
                      <a:lnTo>
                        <a:pt x="338" y="74"/>
                      </a:lnTo>
                      <a:lnTo>
                        <a:pt x="338" y="76"/>
                      </a:lnTo>
                      <a:lnTo>
                        <a:pt x="348" y="174"/>
                      </a:lnTo>
                      <a:lnTo>
                        <a:pt x="348" y="176"/>
                      </a:lnTo>
                      <a:lnTo>
                        <a:pt x="366" y="388"/>
                      </a:lnTo>
                      <a:lnTo>
                        <a:pt x="366" y="388"/>
                      </a:lnTo>
                      <a:lnTo>
                        <a:pt x="366" y="392"/>
                      </a:lnTo>
                      <a:lnTo>
                        <a:pt x="364" y="396"/>
                      </a:lnTo>
                      <a:lnTo>
                        <a:pt x="364" y="396"/>
                      </a:lnTo>
                      <a:lnTo>
                        <a:pt x="356" y="400"/>
                      </a:lnTo>
                      <a:lnTo>
                        <a:pt x="356" y="400"/>
                      </a:lnTo>
                      <a:lnTo>
                        <a:pt x="352" y="400"/>
                      </a:lnTo>
                      <a:lnTo>
                        <a:pt x="350" y="398"/>
                      </a:lnTo>
                      <a:lnTo>
                        <a:pt x="350" y="398"/>
                      </a:lnTo>
                      <a:lnTo>
                        <a:pt x="346" y="394"/>
                      </a:lnTo>
                      <a:lnTo>
                        <a:pt x="346" y="390"/>
                      </a:lnTo>
                      <a:lnTo>
                        <a:pt x="326" y="184"/>
                      </a:lnTo>
                      <a:lnTo>
                        <a:pt x="238" y="146"/>
                      </a:lnTo>
                      <a:lnTo>
                        <a:pt x="238" y="124"/>
                      </a:lnTo>
                      <a:lnTo>
                        <a:pt x="176" y="150"/>
                      </a:lnTo>
                      <a:lnTo>
                        <a:pt x="176" y="466"/>
                      </a:lnTo>
                      <a:lnTo>
                        <a:pt x="176" y="466"/>
                      </a:lnTo>
                      <a:lnTo>
                        <a:pt x="176" y="468"/>
                      </a:lnTo>
                      <a:lnTo>
                        <a:pt x="174" y="472"/>
                      </a:lnTo>
                      <a:lnTo>
                        <a:pt x="174" y="472"/>
                      </a:lnTo>
                      <a:lnTo>
                        <a:pt x="170" y="474"/>
                      </a:lnTo>
                      <a:lnTo>
                        <a:pt x="164" y="476"/>
                      </a:lnTo>
                      <a:lnTo>
                        <a:pt x="164" y="476"/>
                      </a:lnTo>
                      <a:lnTo>
                        <a:pt x="162" y="474"/>
                      </a:lnTo>
                      <a:lnTo>
                        <a:pt x="158" y="472"/>
                      </a:lnTo>
                      <a:lnTo>
                        <a:pt x="158" y="472"/>
                      </a:lnTo>
                      <a:lnTo>
                        <a:pt x="156" y="466"/>
                      </a:lnTo>
                      <a:lnTo>
                        <a:pt x="156" y="262"/>
                      </a:lnTo>
                      <a:lnTo>
                        <a:pt x="40" y="216"/>
                      </a:lnTo>
                      <a:lnTo>
                        <a:pt x="24" y="408"/>
                      </a:lnTo>
                      <a:lnTo>
                        <a:pt x="24" y="408"/>
                      </a:lnTo>
                      <a:lnTo>
                        <a:pt x="22" y="412"/>
                      </a:lnTo>
                      <a:lnTo>
                        <a:pt x="20" y="414"/>
                      </a:lnTo>
                      <a:lnTo>
                        <a:pt x="20" y="414"/>
                      </a:lnTo>
                      <a:lnTo>
                        <a:pt x="16" y="416"/>
                      </a:lnTo>
                      <a:lnTo>
                        <a:pt x="10" y="418"/>
                      </a:lnTo>
                      <a:lnTo>
                        <a:pt x="10" y="418"/>
                      </a:lnTo>
                      <a:lnTo>
                        <a:pt x="6" y="416"/>
                      </a:lnTo>
                      <a:lnTo>
                        <a:pt x="4" y="414"/>
                      </a:lnTo>
                      <a:lnTo>
                        <a:pt x="4" y="414"/>
                      </a:lnTo>
                      <a:lnTo>
                        <a:pt x="2" y="410"/>
                      </a:lnTo>
                      <a:lnTo>
                        <a:pt x="0" y="406"/>
                      </a:lnTo>
                      <a:lnTo>
                        <a:pt x="20" y="200"/>
                      </a:lnTo>
                      <a:lnTo>
                        <a:pt x="20" y="200"/>
                      </a:lnTo>
                      <a:lnTo>
                        <a:pt x="28" y="90"/>
                      </a:lnTo>
                      <a:lnTo>
                        <a:pt x="28" y="90"/>
                      </a:lnTo>
                      <a:lnTo>
                        <a:pt x="28" y="90"/>
                      </a:lnTo>
                      <a:lnTo>
                        <a:pt x="30" y="86"/>
                      </a:lnTo>
                      <a:lnTo>
                        <a:pt x="30" y="86"/>
                      </a:lnTo>
                      <a:lnTo>
                        <a:pt x="30" y="84"/>
                      </a:lnTo>
                      <a:lnTo>
                        <a:pt x="32" y="82"/>
                      </a:lnTo>
                      <a:lnTo>
                        <a:pt x="32" y="82"/>
                      </a:lnTo>
                      <a:lnTo>
                        <a:pt x="32" y="82"/>
                      </a:lnTo>
                      <a:lnTo>
                        <a:pt x="36" y="80"/>
                      </a:lnTo>
                      <a:lnTo>
                        <a:pt x="38" y="80"/>
                      </a:lnTo>
                      <a:lnTo>
                        <a:pt x="134" y="40"/>
                      </a:lnTo>
                      <a:lnTo>
                        <a:pt x="138" y="40"/>
                      </a:lnTo>
                      <a:lnTo>
                        <a:pt x="138" y="64"/>
                      </a:lnTo>
                      <a:lnTo>
                        <a:pt x="134" y="64"/>
                      </a:lnTo>
                      <a:lnTo>
                        <a:pt x="70" y="90"/>
                      </a:lnTo>
                      <a:lnTo>
                        <a:pt x="134" y="116"/>
                      </a:lnTo>
                      <a:close/>
                      <a:moveTo>
                        <a:pt x="194" y="180"/>
                      </a:moveTo>
                      <a:lnTo>
                        <a:pt x="194" y="180"/>
                      </a:lnTo>
                      <a:lnTo>
                        <a:pt x="214" y="176"/>
                      </a:lnTo>
                      <a:lnTo>
                        <a:pt x="214" y="328"/>
                      </a:lnTo>
                      <a:lnTo>
                        <a:pt x="214" y="328"/>
                      </a:lnTo>
                      <a:lnTo>
                        <a:pt x="214" y="336"/>
                      </a:lnTo>
                      <a:lnTo>
                        <a:pt x="214" y="336"/>
                      </a:lnTo>
                      <a:lnTo>
                        <a:pt x="204" y="338"/>
                      </a:lnTo>
                      <a:lnTo>
                        <a:pt x="204" y="338"/>
                      </a:lnTo>
                      <a:lnTo>
                        <a:pt x="200" y="338"/>
                      </a:lnTo>
                      <a:lnTo>
                        <a:pt x="198" y="336"/>
                      </a:lnTo>
                      <a:lnTo>
                        <a:pt x="198" y="336"/>
                      </a:lnTo>
                      <a:lnTo>
                        <a:pt x="194" y="332"/>
                      </a:lnTo>
                      <a:lnTo>
                        <a:pt x="194" y="328"/>
                      </a:lnTo>
                      <a:lnTo>
                        <a:pt x="194" y="180"/>
                      </a:lnTo>
                      <a:close/>
                      <a:moveTo>
                        <a:pt x="156" y="240"/>
                      </a:moveTo>
                      <a:lnTo>
                        <a:pt x="156" y="146"/>
                      </a:lnTo>
                      <a:lnTo>
                        <a:pt x="50" y="106"/>
                      </a:lnTo>
                      <a:lnTo>
                        <a:pt x="42" y="192"/>
                      </a:lnTo>
                      <a:lnTo>
                        <a:pt x="156" y="240"/>
                      </a:lnTo>
                      <a:close/>
                      <a:moveTo>
                        <a:pt x="184" y="38"/>
                      </a:moveTo>
                      <a:lnTo>
                        <a:pt x="184" y="38"/>
                      </a:lnTo>
                      <a:lnTo>
                        <a:pt x="166" y="38"/>
                      </a:lnTo>
                      <a:lnTo>
                        <a:pt x="150" y="34"/>
                      </a:lnTo>
                      <a:lnTo>
                        <a:pt x="150" y="34"/>
                      </a:lnTo>
                      <a:lnTo>
                        <a:pt x="150" y="34"/>
                      </a:lnTo>
                      <a:lnTo>
                        <a:pt x="140" y="28"/>
                      </a:lnTo>
                      <a:lnTo>
                        <a:pt x="134" y="22"/>
                      </a:lnTo>
                      <a:lnTo>
                        <a:pt x="134" y="16"/>
                      </a:lnTo>
                      <a:lnTo>
                        <a:pt x="134" y="16"/>
                      </a:lnTo>
                      <a:lnTo>
                        <a:pt x="140" y="10"/>
                      </a:lnTo>
                      <a:lnTo>
                        <a:pt x="150" y="6"/>
                      </a:lnTo>
                      <a:lnTo>
                        <a:pt x="150" y="6"/>
                      </a:lnTo>
                      <a:lnTo>
                        <a:pt x="166" y="0"/>
                      </a:lnTo>
                      <a:lnTo>
                        <a:pt x="184" y="0"/>
                      </a:lnTo>
                      <a:lnTo>
                        <a:pt x="184" y="0"/>
                      </a:lnTo>
                      <a:lnTo>
                        <a:pt x="204" y="0"/>
                      </a:lnTo>
                      <a:lnTo>
                        <a:pt x="220" y="6"/>
                      </a:lnTo>
                      <a:lnTo>
                        <a:pt x="220" y="6"/>
                      </a:lnTo>
                      <a:lnTo>
                        <a:pt x="230" y="12"/>
                      </a:lnTo>
                      <a:lnTo>
                        <a:pt x="234" y="14"/>
                      </a:lnTo>
                      <a:lnTo>
                        <a:pt x="234" y="18"/>
                      </a:lnTo>
                      <a:lnTo>
                        <a:pt x="234" y="20"/>
                      </a:lnTo>
                      <a:lnTo>
                        <a:pt x="234" y="20"/>
                      </a:lnTo>
                      <a:lnTo>
                        <a:pt x="230" y="28"/>
                      </a:lnTo>
                      <a:lnTo>
                        <a:pt x="230" y="28"/>
                      </a:lnTo>
                      <a:lnTo>
                        <a:pt x="220" y="34"/>
                      </a:lnTo>
                      <a:lnTo>
                        <a:pt x="220" y="34"/>
                      </a:lnTo>
                      <a:lnTo>
                        <a:pt x="204" y="38"/>
                      </a:lnTo>
                      <a:lnTo>
                        <a:pt x="184" y="38"/>
                      </a:lnTo>
                      <a:lnTo>
                        <a:pt x="184" y="38"/>
                      </a:lnTo>
                      <a:close/>
                      <a:moveTo>
                        <a:pt x="238" y="124"/>
                      </a:moveTo>
                      <a:lnTo>
                        <a:pt x="324" y="160"/>
                      </a:lnTo>
                      <a:lnTo>
                        <a:pt x="320" y="92"/>
                      </a:lnTo>
                      <a:lnTo>
                        <a:pt x="238" y="124"/>
                      </a:lnTo>
                      <a:close/>
                      <a:moveTo>
                        <a:pt x="212" y="22"/>
                      </a:moveTo>
                      <a:lnTo>
                        <a:pt x="212" y="22"/>
                      </a:lnTo>
                      <a:lnTo>
                        <a:pt x="214" y="22"/>
                      </a:lnTo>
                      <a:lnTo>
                        <a:pt x="214" y="20"/>
                      </a:lnTo>
                      <a:lnTo>
                        <a:pt x="214" y="18"/>
                      </a:lnTo>
                      <a:lnTo>
                        <a:pt x="214" y="18"/>
                      </a:lnTo>
                      <a:lnTo>
                        <a:pt x="214" y="16"/>
                      </a:lnTo>
                      <a:lnTo>
                        <a:pt x="212" y="14"/>
                      </a:lnTo>
                      <a:lnTo>
                        <a:pt x="204" y="10"/>
                      </a:lnTo>
                      <a:lnTo>
                        <a:pt x="204" y="10"/>
                      </a:lnTo>
                      <a:lnTo>
                        <a:pt x="196" y="8"/>
                      </a:lnTo>
                      <a:lnTo>
                        <a:pt x="184" y="6"/>
                      </a:lnTo>
                      <a:lnTo>
                        <a:pt x="184" y="6"/>
                      </a:lnTo>
                      <a:lnTo>
                        <a:pt x="172" y="8"/>
                      </a:lnTo>
                      <a:lnTo>
                        <a:pt x="162" y="10"/>
                      </a:lnTo>
                      <a:lnTo>
                        <a:pt x="162" y="10"/>
                      </a:lnTo>
                      <a:lnTo>
                        <a:pt x="158" y="12"/>
                      </a:lnTo>
                      <a:lnTo>
                        <a:pt x="154" y="16"/>
                      </a:lnTo>
                      <a:lnTo>
                        <a:pt x="154" y="20"/>
                      </a:lnTo>
                      <a:lnTo>
                        <a:pt x="154" y="20"/>
                      </a:lnTo>
                      <a:lnTo>
                        <a:pt x="162" y="28"/>
                      </a:lnTo>
                      <a:lnTo>
                        <a:pt x="162" y="28"/>
                      </a:lnTo>
                      <a:lnTo>
                        <a:pt x="164" y="28"/>
                      </a:lnTo>
                      <a:lnTo>
                        <a:pt x="164" y="28"/>
                      </a:lnTo>
                      <a:lnTo>
                        <a:pt x="174" y="30"/>
                      </a:lnTo>
                      <a:lnTo>
                        <a:pt x="184" y="30"/>
                      </a:lnTo>
                      <a:lnTo>
                        <a:pt x="184" y="30"/>
                      </a:lnTo>
                      <a:lnTo>
                        <a:pt x="196" y="30"/>
                      </a:lnTo>
                      <a:lnTo>
                        <a:pt x="204" y="28"/>
                      </a:lnTo>
                      <a:lnTo>
                        <a:pt x="204" y="28"/>
                      </a:lnTo>
                      <a:lnTo>
                        <a:pt x="212" y="22"/>
                      </a:lnTo>
                      <a:lnTo>
                        <a:pt x="212" y="22"/>
                      </a:lnTo>
                      <a:close/>
                    </a:path>
                  </a:pathLst>
                </a:custGeom>
                <a:solidFill>
                  <a:srgbClr val="7B5D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8" name="Freeform 540"/>
                <p:cNvSpPr/>
                <p:nvPr/>
              </p:nvSpPr>
              <p:spPr bwMode="auto">
                <a:xfrm>
                  <a:off x="1651816" y="5002121"/>
                  <a:ext cx="50657" cy="95235"/>
                </a:xfrm>
                <a:custGeom>
                  <a:avLst/>
                  <a:gdLst>
                    <a:gd name="T0" fmla="*/ 30 w 50"/>
                    <a:gd name="T1" fmla="*/ 82 h 94"/>
                    <a:gd name="T2" fmla="*/ 0 w 50"/>
                    <a:gd name="T3" fmla="*/ 94 h 94"/>
                    <a:gd name="T4" fmla="*/ 0 w 50"/>
                    <a:gd name="T5" fmla="*/ 10 h 94"/>
                    <a:gd name="T6" fmla="*/ 0 w 50"/>
                    <a:gd name="T7" fmla="*/ 10 h 94"/>
                    <a:gd name="T8" fmla="*/ 20 w 50"/>
                    <a:gd name="T9" fmla="*/ 10 h 94"/>
                    <a:gd name="T10" fmla="*/ 36 w 50"/>
                    <a:gd name="T11" fmla="*/ 6 h 94"/>
                    <a:gd name="T12" fmla="*/ 36 w 50"/>
                    <a:gd name="T13" fmla="*/ 6 h 94"/>
                    <a:gd name="T14" fmla="*/ 46 w 50"/>
                    <a:gd name="T15" fmla="*/ 0 h 94"/>
                    <a:gd name="T16" fmla="*/ 50 w 50"/>
                    <a:gd name="T17" fmla="*/ 0 h 94"/>
                    <a:gd name="T18" fmla="*/ 50 w 50"/>
                    <a:gd name="T19" fmla="*/ 72 h 94"/>
                    <a:gd name="T20" fmla="*/ 26 w 50"/>
                    <a:gd name="T21" fmla="*/ 82 h 94"/>
                    <a:gd name="T22" fmla="*/ 30 w 50"/>
                    <a:gd name="T23" fmla="*/ 82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0" h="94">
                      <a:moveTo>
                        <a:pt x="30" y="82"/>
                      </a:moveTo>
                      <a:lnTo>
                        <a:pt x="0" y="94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20" y="1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6" y="0"/>
                      </a:lnTo>
                      <a:lnTo>
                        <a:pt x="50" y="0"/>
                      </a:lnTo>
                      <a:lnTo>
                        <a:pt x="50" y="72"/>
                      </a:lnTo>
                      <a:lnTo>
                        <a:pt x="26" y="82"/>
                      </a:lnTo>
                      <a:lnTo>
                        <a:pt x="30" y="82"/>
                      </a:lnTo>
                      <a:close/>
                    </a:path>
                  </a:pathLst>
                </a:custGeom>
                <a:solidFill>
                  <a:srgbClr val="F1E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9" name="Freeform 541"/>
                <p:cNvSpPr/>
                <p:nvPr/>
              </p:nvSpPr>
              <p:spPr bwMode="auto">
                <a:xfrm>
                  <a:off x="1601159" y="4996042"/>
                  <a:ext cx="50657" cy="107393"/>
                </a:xfrm>
                <a:custGeom>
                  <a:avLst/>
                  <a:gdLst>
                    <a:gd name="T0" fmla="*/ 50 w 50"/>
                    <a:gd name="T1" fmla="*/ 100 h 106"/>
                    <a:gd name="T2" fmla="*/ 34 w 50"/>
                    <a:gd name="T3" fmla="*/ 106 h 106"/>
                    <a:gd name="T4" fmla="*/ 0 w 50"/>
                    <a:gd name="T5" fmla="*/ 94 h 106"/>
                    <a:gd name="T6" fmla="*/ 0 w 50"/>
                    <a:gd name="T7" fmla="*/ 42 h 106"/>
                    <a:gd name="T8" fmla="*/ 4 w 50"/>
                    <a:gd name="T9" fmla="*/ 42 h 106"/>
                    <a:gd name="T10" fmla="*/ 4 w 50"/>
                    <a:gd name="T11" fmla="*/ 18 h 106"/>
                    <a:gd name="T12" fmla="*/ 0 w 50"/>
                    <a:gd name="T13" fmla="*/ 18 h 106"/>
                    <a:gd name="T14" fmla="*/ 0 w 50"/>
                    <a:gd name="T15" fmla="*/ 0 h 106"/>
                    <a:gd name="T16" fmla="*/ 0 w 50"/>
                    <a:gd name="T17" fmla="*/ 0 h 106"/>
                    <a:gd name="T18" fmla="*/ 6 w 50"/>
                    <a:gd name="T19" fmla="*/ 6 h 106"/>
                    <a:gd name="T20" fmla="*/ 16 w 50"/>
                    <a:gd name="T21" fmla="*/ 12 h 106"/>
                    <a:gd name="T22" fmla="*/ 16 w 50"/>
                    <a:gd name="T23" fmla="*/ 12 h 106"/>
                    <a:gd name="T24" fmla="*/ 16 w 50"/>
                    <a:gd name="T25" fmla="*/ 12 h 106"/>
                    <a:gd name="T26" fmla="*/ 32 w 50"/>
                    <a:gd name="T27" fmla="*/ 16 h 106"/>
                    <a:gd name="T28" fmla="*/ 50 w 50"/>
                    <a:gd name="T29" fmla="*/ 16 h 106"/>
                    <a:gd name="T30" fmla="*/ 50 w 50"/>
                    <a:gd name="T31" fmla="*/ 10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0" h="105">
                      <a:moveTo>
                        <a:pt x="50" y="100"/>
                      </a:moveTo>
                      <a:lnTo>
                        <a:pt x="34" y="106"/>
                      </a:lnTo>
                      <a:lnTo>
                        <a:pt x="0" y="94"/>
                      </a:lnTo>
                      <a:lnTo>
                        <a:pt x="0" y="42"/>
                      </a:lnTo>
                      <a:lnTo>
                        <a:pt x="4" y="42"/>
                      </a:lnTo>
                      <a:lnTo>
                        <a:pt x="4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32" y="16"/>
                      </a:lnTo>
                      <a:lnTo>
                        <a:pt x="50" y="16"/>
                      </a:lnTo>
                      <a:lnTo>
                        <a:pt x="50" y="100"/>
                      </a:lnTo>
                      <a:close/>
                    </a:path>
                  </a:pathLst>
                </a:custGeom>
                <a:solidFill>
                  <a:srgbClr val="BCBE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</p:grpSp>
          <p:grpSp>
            <p:nvGrpSpPr>
              <p:cNvPr id="16" name="Group 62"/>
              <p:cNvGrpSpPr/>
              <p:nvPr/>
            </p:nvGrpSpPr>
            <p:grpSpPr>
              <a:xfrm>
                <a:off x="660399" y="2063949"/>
                <a:ext cx="2330196" cy="3009148"/>
                <a:chOff x="498861" y="2031592"/>
                <a:chExt cx="2301858" cy="2972554"/>
              </a:xfrm>
              <a:solidFill>
                <a:schemeClr val="bg2">
                  <a:lumMod val="10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7" name="Freeform 529"/>
                <p:cNvSpPr>
                  <a:spLocks noEditPoints="1"/>
                </p:cNvSpPr>
                <p:nvPr/>
              </p:nvSpPr>
              <p:spPr bwMode="auto">
                <a:xfrm>
                  <a:off x="1668027" y="2035645"/>
                  <a:ext cx="1132692" cy="2863136"/>
                </a:xfrm>
                <a:custGeom>
                  <a:avLst/>
                  <a:gdLst>
                    <a:gd name="T0" fmla="*/ 64 w 1118"/>
                    <a:gd name="T1" fmla="*/ 2820 h 2826"/>
                    <a:gd name="T2" fmla="*/ 152 w 1118"/>
                    <a:gd name="T3" fmla="*/ 2798 h 2826"/>
                    <a:gd name="T4" fmla="*/ 190 w 1118"/>
                    <a:gd name="T5" fmla="*/ 2780 h 2826"/>
                    <a:gd name="T6" fmla="*/ 238 w 1118"/>
                    <a:gd name="T7" fmla="*/ 2750 h 2826"/>
                    <a:gd name="T8" fmla="*/ 258 w 1118"/>
                    <a:gd name="T9" fmla="*/ 2728 h 2826"/>
                    <a:gd name="T10" fmla="*/ 274 w 1118"/>
                    <a:gd name="T11" fmla="*/ 2690 h 2826"/>
                    <a:gd name="T12" fmla="*/ 770 w 1118"/>
                    <a:gd name="T13" fmla="*/ 1686 h 2826"/>
                    <a:gd name="T14" fmla="*/ 820 w 1118"/>
                    <a:gd name="T15" fmla="*/ 1556 h 2826"/>
                    <a:gd name="T16" fmla="*/ 868 w 1118"/>
                    <a:gd name="T17" fmla="*/ 1350 h 2826"/>
                    <a:gd name="T18" fmla="*/ 884 w 1118"/>
                    <a:gd name="T19" fmla="*/ 1128 h 2826"/>
                    <a:gd name="T20" fmla="*/ 880 w 1118"/>
                    <a:gd name="T21" fmla="*/ 1012 h 2826"/>
                    <a:gd name="T22" fmla="*/ 858 w 1118"/>
                    <a:gd name="T23" fmla="*/ 846 h 2826"/>
                    <a:gd name="T24" fmla="*/ 818 w 1118"/>
                    <a:gd name="T25" fmla="*/ 692 h 2826"/>
                    <a:gd name="T26" fmla="*/ 760 w 1118"/>
                    <a:gd name="T27" fmla="*/ 546 h 2826"/>
                    <a:gd name="T28" fmla="*/ 682 w 1118"/>
                    <a:gd name="T29" fmla="*/ 410 h 2826"/>
                    <a:gd name="T30" fmla="*/ 618 w 1118"/>
                    <a:gd name="T31" fmla="*/ 326 h 2826"/>
                    <a:gd name="T32" fmla="*/ 526 w 1118"/>
                    <a:gd name="T33" fmla="*/ 222 h 2826"/>
                    <a:gd name="T34" fmla="*/ 428 w 1118"/>
                    <a:gd name="T35" fmla="*/ 140 h 2826"/>
                    <a:gd name="T36" fmla="*/ 322 w 1118"/>
                    <a:gd name="T37" fmla="*/ 74 h 2826"/>
                    <a:gd name="T38" fmla="*/ 210 w 1118"/>
                    <a:gd name="T39" fmla="*/ 30 h 2826"/>
                    <a:gd name="T40" fmla="*/ 90 w 1118"/>
                    <a:gd name="T41" fmla="*/ 4 h 2826"/>
                    <a:gd name="T42" fmla="*/ 102 w 1118"/>
                    <a:gd name="T43" fmla="*/ 4 h 2826"/>
                    <a:gd name="T44" fmla="*/ 256 w 1118"/>
                    <a:gd name="T45" fmla="*/ 28 h 2826"/>
                    <a:gd name="T46" fmla="*/ 400 w 1118"/>
                    <a:gd name="T47" fmla="*/ 72 h 2826"/>
                    <a:gd name="T48" fmla="*/ 536 w 1118"/>
                    <a:gd name="T49" fmla="*/ 138 h 2826"/>
                    <a:gd name="T50" fmla="*/ 664 w 1118"/>
                    <a:gd name="T51" fmla="*/ 222 h 2826"/>
                    <a:gd name="T52" fmla="*/ 784 w 1118"/>
                    <a:gd name="T53" fmla="*/ 328 h 2826"/>
                    <a:gd name="T54" fmla="*/ 862 w 1118"/>
                    <a:gd name="T55" fmla="*/ 414 h 2826"/>
                    <a:gd name="T56" fmla="*/ 960 w 1118"/>
                    <a:gd name="T57" fmla="*/ 550 h 2826"/>
                    <a:gd name="T58" fmla="*/ 1034 w 1118"/>
                    <a:gd name="T59" fmla="*/ 696 h 2826"/>
                    <a:gd name="T60" fmla="*/ 1084 w 1118"/>
                    <a:gd name="T61" fmla="*/ 852 h 2826"/>
                    <a:gd name="T62" fmla="*/ 1112 w 1118"/>
                    <a:gd name="T63" fmla="*/ 1016 h 2826"/>
                    <a:gd name="T64" fmla="*/ 1118 w 1118"/>
                    <a:gd name="T65" fmla="*/ 1132 h 2826"/>
                    <a:gd name="T66" fmla="*/ 1098 w 1118"/>
                    <a:gd name="T67" fmla="*/ 1356 h 2826"/>
                    <a:gd name="T68" fmla="*/ 1050 w 1118"/>
                    <a:gd name="T69" fmla="*/ 1528 h 2826"/>
                    <a:gd name="T70" fmla="*/ 1008 w 1118"/>
                    <a:gd name="T71" fmla="*/ 1626 h 2826"/>
                    <a:gd name="T72" fmla="*/ 974 w 1118"/>
                    <a:gd name="T73" fmla="*/ 1690 h 2826"/>
                    <a:gd name="T74" fmla="*/ 350 w 1118"/>
                    <a:gd name="T75" fmla="*/ 2690 h 2826"/>
                    <a:gd name="T76" fmla="*/ 338 w 1118"/>
                    <a:gd name="T77" fmla="*/ 2716 h 2826"/>
                    <a:gd name="T78" fmla="*/ 318 w 1118"/>
                    <a:gd name="T79" fmla="*/ 2740 h 2826"/>
                    <a:gd name="T80" fmla="*/ 266 w 1118"/>
                    <a:gd name="T81" fmla="*/ 2772 h 2826"/>
                    <a:gd name="T82" fmla="*/ 218 w 1118"/>
                    <a:gd name="T83" fmla="*/ 2792 h 2826"/>
                    <a:gd name="T84" fmla="*/ 138 w 1118"/>
                    <a:gd name="T85" fmla="*/ 2812 h 2826"/>
                    <a:gd name="T86" fmla="*/ 48 w 1118"/>
                    <a:gd name="T87" fmla="*/ 2824 h 2826"/>
                    <a:gd name="T88" fmla="*/ 0 w 1118"/>
                    <a:gd name="T89" fmla="*/ 2826 h 2826"/>
                    <a:gd name="T90" fmla="*/ 24 w 1118"/>
                    <a:gd name="T91" fmla="*/ 2 h 2826"/>
                    <a:gd name="T92" fmla="*/ 90 w 1118"/>
                    <a:gd name="T93" fmla="*/ 26 h 2826"/>
                    <a:gd name="T94" fmla="*/ 152 w 1118"/>
                    <a:gd name="T95" fmla="*/ 68 h 2826"/>
                    <a:gd name="T96" fmla="*/ 210 w 1118"/>
                    <a:gd name="T97" fmla="*/ 134 h 2826"/>
                    <a:gd name="T98" fmla="*/ 266 w 1118"/>
                    <a:gd name="T99" fmla="*/ 220 h 2826"/>
                    <a:gd name="T100" fmla="*/ 316 w 1118"/>
                    <a:gd name="T101" fmla="*/ 326 h 2826"/>
                    <a:gd name="T102" fmla="*/ 350 w 1118"/>
                    <a:gd name="T103" fmla="*/ 412 h 2826"/>
                    <a:gd name="T104" fmla="*/ 390 w 1118"/>
                    <a:gd name="T105" fmla="*/ 548 h 2826"/>
                    <a:gd name="T106" fmla="*/ 422 w 1118"/>
                    <a:gd name="T107" fmla="*/ 694 h 2826"/>
                    <a:gd name="T108" fmla="*/ 448 w 1118"/>
                    <a:gd name="T109" fmla="*/ 904 h 2826"/>
                    <a:gd name="T110" fmla="*/ 456 w 1118"/>
                    <a:gd name="T111" fmla="*/ 1130 h 2826"/>
                    <a:gd name="T112" fmla="*/ 448 w 1118"/>
                    <a:gd name="T113" fmla="*/ 1354 h 2826"/>
                    <a:gd name="T114" fmla="*/ 422 w 1118"/>
                    <a:gd name="T115" fmla="*/ 1560 h 2826"/>
                    <a:gd name="T116" fmla="*/ 396 w 1118"/>
                    <a:gd name="T117" fmla="*/ 1688 h 2826"/>
                    <a:gd name="T118" fmla="*/ 136 w 1118"/>
                    <a:gd name="T119" fmla="*/ 2690 h 2826"/>
                    <a:gd name="T120" fmla="*/ 122 w 1118"/>
                    <a:gd name="T121" fmla="*/ 2740 h 2826"/>
                    <a:gd name="T122" fmla="*/ 90 w 1118"/>
                    <a:gd name="T123" fmla="*/ 2782 h 2826"/>
                    <a:gd name="T124" fmla="*/ 26 w 1118"/>
                    <a:gd name="T125" fmla="*/ 2820 h 28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18" h="2826">
                      <a:moveTo>
                        <a:pt x="14" y="2826"/>
                      </a:moveTo>
                      <a:lnTo>
                        <a:pt x="14" y="2826"/>
                      </a:lnTo>
                      <a:lnTo>
                        <a:pt x="64" y="2820"/>
                      </a:lnTo>
                      <a:lnTo>
                        <a:pt x="110" y="2812"/>
                      </a:lnTo>
                      <a:lnTo>
                        <a:pt x="132" y="2806"/>
                      </a:lnTo>
                      <a:lnTo>
                        <a:pt x="152" y="2798"/>
                      </a:lnTo>
                      <a:lnTo>
                        <a:pt x="172" y="2790"/>
                      </a:lnTo>
                      <a:lnTo>
                        <a:pt x="190" y="2780"/>
                      </a:lnTo>
                      <a:lnTo>
                        <a:pt x="190" y="2780"/>
                      </a:lnTo>
                      <a:lnTo>
                        <a:pt x="208" y="2770"/>
                      </a:lnTo>
                      <a:lnTo>
                        <a:pt x="224" y="2760"/>
                      </a:lnTo>
                      <a:lnTo>
                        <a:pt x="238" y="2750"/>
                      </a:lnTo>
                      <a:lnTo>
                        <a:pt x="250" y="2740"/>
                      </a:lnTo>
                      <a:lnTo>
                        <a:pt x="250" y="2740"/>
                      </a:lnTo>
                      <a:lnTo>
                        <a:pt x="258" y="2728"/>
                      </a:lnTo>
                      <a:lnTo>
                        <a:pt x="266" y="2716"/>
                      </a:lnTo>
                      <a:lnTo>
                        <a:pt x="272" y="2704"/>
                      </a:lnTo>
                      <a:lnTo>
                        <a:pt x="274" y="2690"/>
                      </a:lnTo>
                      <a:lnTo>
                        <a:pt x="738" y="1752"/>
                      </a:lnTo>
                      <a:lnTo>
                        <a:pt x="738" y="1752"/>
                      </a:lnTo>
                      <a:lnTo>
                        <a:pt x="770" y="1686"/>
                      </a:lnTo>
                      <a:lnTo>
                        <a:pt x="770" y="1686"/>
                      </a:lnTo>
                      <a:lnTo>
                        <a:pt x="796" y="1622"/>
                      </a:lnTo>
                      <a:lnTo>
                        <a:pt x="820" y="1556"/>
                      </a:lnTo>
                      <a:lnTo>
                        <a:pt x="840" y="1490"/>
                      </a:lnTo>
                      <a:lnTo>
                        <a:pt x="856" y="1420"/>
                      </a:lnTo>
                      <a:lnTo>
                        <a:pt x="868" y="1350"/>
                      </a:lnTo>
                      <a:lnTo>
                        <a:pt x="878" y="1278"/>
                      </a:lnTo>
                      <a:lnTo>
                        <a:pt x="884" y="1204"/>
                      </a:lnTo>
                      <a:lnTo>
                        <a:pt x="884" y="1128"/>
                      </a:lnTo>
                      <a:lnTo>
                        <a:pt x="884" y="1128"/>
                      </a:lnTo>
                      <a:lnTo>
                        <a:pt x="884" y="1068"/>
                      </a:lnTo>
                      <a:lnTo>
                        <a:pt x="880" y="1012"/>
                      </a:lnTo>
                      <a:lnTo>
                        <a:pt x="876" y="956"/>
                      </a:lnTo>
                      <a:lnTo>
                        <a:pt x="868" y="900"/>
                      </a:lnTo>
                      <a:lnTo>
                        <a:pt x="858" y="846"/>
                      </a:lnTo>
                      <a:lnTo>
                        <a:pt x="848" y="794"/>
                      </a:lnTo>
                      <a:lnTo>
                        <a:pt x="834" y="742"/>
                      </a:lnTo>
                      <a:lnTo>
                        <a:pt x="818" y="692"/>
                      </a:lnTo>
                      <a:lnTo>
                        <a:pt x="800" y="642"/>
                      </a:lnTo>
                      <a:lnTo>
                        <a:pt x="782" y="594"/>
                      </a:lnTo>
                      <a:lnTo>
                        <a:pt x="760" y="546"/>
                      </a:lnTo>
                      <a:lnTo>
                        <a:pt x="736" y="500"/>
                      </a:lnTo>
                      <a:lnTo>
                        <a:pt x="710" y="454"/>
                      </a:lnTo>
                      <a:lnTo>
                        <a:pt x="682" y="410"/>
                      </a:lnTo>
                      <a:lnTo>
                        <a:pt x="652" y="368"/>
                      </a:lnTo>
                      <a:lnTo>
                        <a:pt x="618" y="326"/>
                      </a:lnTo>
                      <a:lnTo>
                        <a:pt x="618" y="326"/>
                      </a:lnTo>
                      <a:lnTo>
                        <a:pt x="588" y="290"/>
                      </a:lnTo>
                      <a:lnTo>
                        <a:pt x="558" y="254"/>
                      </a:lnTo>
                      <a:lnTo>
                        <a:pt x="526" y="222"/>
                      </a:lnTo>
                      <a:lnTo>
                        <a:pt x="494" y="192"/>
                      </a:lnTo>
                      <a:lnTo>
                        <a:pt x="460" y="164"/>
                      </a:lnTo>
                      <a:lnTo>
                        <a:pt x="428" y="140"/>
                      </a:lnTo>
                      <a:lnTo>
                        <a:pt x="392" y="116"/>
                      </a:lnTo>
                      <a:lnTo>
                        <a:pt x="358" y="94"/>
                      </a:lnTo>
                      <a:lnTo>
                        <a:pt x="322" y="74"/>
                      </a:lnTo>
                      <a:lnTo>
                        <a:pt x="284" y="58"/>
                      </a:lnTo>
                      <a:lnTo>
                        <a:pt x="248" y="42"/>
                      </a:lnTo>
                      <a:lnTo>
                        <a:pt x="210" y="30"/>
                      </a:lnTo>
                      <a:lnTo>
                        <a:pt x="170" y="18"/>
                      </a:lnTo>
                      <a:lnTo>
                        <a:pt x="130" y="10"/>
                      </a:lnTo>
                      <a:lnTo>
                        <a:pt x="90" y="4"/>
                      </a:lnTo>
                      <a:lnTo>
                        <a:pt x="50" y="0"/>
                      </a:lnTo>
                      <a:lnTo>
                        <a:pt x="50" y="0"/>
                      </a:lnTo>
                      <a:lnTo>
                        <a:pt x="102" y="4"/>
                      </a:lnTo>
                      <a:lnTo>
                        <a:pt x="154" y="10"/>
                      </a:lnTo>
                      <a:lnTo>
                        <a:pt x="206" y="18"/>
                      </a:lnTo>
                      <a:lnTo>
                        <a:pt x="256" y="28"/>
                      </a:lnTo>
                      <a:lnTo>
                        <a:pt x="304" y="40"/>
                      </a:lnTo>
                      <a:lnTo>
                        <a:pt x="352" y="56"/>
                      </a:lnTo>
                      <a:lnTo>
                        <a:pt x="400" y="72"/>
                      </a:lnTo>
                      <a:lnTo>
                        <a:pt x="446" y="92"/>
                      </a:lnTo>
                      <a:lnTo>
                        <a:pt x="492" y="114"/>
                      </a:lnTo>
                      <a:lnTo>
                        <a:pt x="536" y="138"/>
                      </a:lnTo>
                      <a:lnTo>
                        <a:pt x="580" y="164"/>
                      </a:lnTo>
                      <a:lnTo>
                        <a:pt x="622" y="192"/>
                      </a:lnTo>
                      <a:lnTo>
                        <a:pt x="664" y="222"/>
                      </a:lnTo>
                      <a:lnTo>
                        <a:pt x="706" y="256"/>
                      </a:lnTo>
                      <a:lnTo>
                        <a:pt x="744" y="290"/>
                      </a:lnTo>
                      <a:lnTo>
                        <a:pt x="784" y="328"/>
                      </a:lnTo>
                      <a:lnTo>
                        <a:pt x="784" y="328"/>
                      </a:lnTo>
                      <a:lnTo>
                        <a:pt x="824" y="370"/>
                      </a:lnTo>
                      <a:lnTo>
                        <a:pt x="862" y="414"/>
                      </a:lnTo>
                      <a:lnTo>
                        <a:pt x="898" y="458"/>
                      </a:lnTo>
                      <a:lnTo>
                        <a:pt x="930" y="504"/>
                      </a:lnTo>
                      <a:lnTo>
                        <a:pt x="960" y="550"/>
                      </a:lnTo>
                      <a:lnTo>
                        <a:pt x="986" y="598"/>
                      </a:lnTo>
                      <a:lnTo>
                        <a:pt x="1012" y="646"/>
                      </a:lnTo>
                      <a:lnTo>
                        <a:pt x="1034" y="696"/>
                      </a:lnTo>
                      <a:lnTo>
                        <a:pt x="1054" y="746"/>
                      </a:lnTo>
                      <a:lnTo>
                        <a:pt x="1070" y="798"/>
                      </a:lnTo>
                      <a:lnTo>
                        <a:pt x="1084" y="852"/>
                      </a:lnTo>
                      <a:lnTo>
                        <a:pt x="1096" y="906"/>
                      </a:lnTo>
                      <a:lnTo>
                        <a:pt x="1106" y="960"/>
                      </a:lnTo>
                      <a:lnTo>
                        <a:pt x="1112" y="1016"/>
                      </a:lnTo>
                      <a:lnTo>
                        <a:pt x="1116" y="1074"/>
                      </a:lnTo>
                      <a:lnTo>
                        <a:pt x="1118" y="1132"/>
                      </a:lnTo>
                      <a:lnTo>
                        <a:pt x="1118" y="1132"/>
                      </a:lnTo>
                      <a:lnTo>
                        <a:pt x="1114" y="1208"/>
                      </a:lnTo>
                      <a:lnTo>
                        <a:pt x="1108" y="1282"/>
                      </a:lnTo>
                      <a:lnTo>
                        <a:pt x="1098" y="1356"/>
                      </a:lnTo>
                      <a:lnTo>
                        <a:pt x="1082" y="1426"/>
                      </a:lnTo>
                      <a:lnTo>
                        <a:pt x="1062" y="1494"/>
                      </a:lnTo>
                      <a:lnTo>
                        <a:pt x="1050" y="1528"/>
                      </a:lnTo>
                      <a:lnTo>
                        <a:pt x="1038" y="1562"/>
                      </a:lnTo>
                      <a:lnTo>
                        <a:pt x="1024" y="1594"/>
                      </a:lnTo>
                      <a:lnTo>
                        <a:pt x="1008" y="1626"/>
                      </a:lnTo>
                      <a:lnTo>
                        <a:pt x="992" y="1658"/>
                      </a:lnTo>
                      <a:lnTo>
                        <a:pt x="974" y="1690"/>
                      </a:lnTo>
                      <a:lnTo>
                        <a:pt x="974" y="1690"/>
                      </a:lnTo>
                      <a:lnTo>
                        <a:pt x="954" y="1724"/>
                      </a:lnTo>
                      <a:lnTo>
                        <a:pt x="932" y="1756"/>
                      </a:lnTo>
                      <a:lnTo>
                        <a:pt x="350" y="2690"/>
                      </a:lnTo>
                      <a:lnTo>
                        <a:pt x="350" y="2690"/>
                      </a:lnTo>
                      <a:lnTo>
                        <a:pt x="346" y="2704"/>
                      </a:lnTo>
                      <a:lnTo>
                        <a:pt x="338" y="2716"/>
                      </a:lnTo>
                      <a:lnTo>
                        <a:pt x="330" y="2728"/>
                      </a:lnTo>
                      <a:lnTo>
                        <a:pt x="318" y="2740"/>
                      </a:lnTo>
                      <a:lnTo>
                        <a:pt x="318" y="2740"/>
                      </a:lnTo>
                      <a:lnTo>
                        <a:pt x="304" y="2752"/>
                      </a:lnTo>
                      <a:lnTo>
                        <a:pt x="286" y="2762"/>
                      </a:lnTo>
                      <a:lnTo>
                        <a:pt x="266" y="2772"/>
                      </a:lnTo>
                      <a:lnTo>
                        <a:pt x="244" y="2782"/>
                      </a:lnTo>
                      <a:lnTo>
                        <a:pt x="244" y="2782"/>
                      </a:lnTo>
                      <a:lnTo>
                        <a:pt x="218" y="2792"/>
                      </a:lnTo>
                      <a:lnTo>
                        <a:pt x="194" y="2800"/>
                      </a:lnTo>
                      <a:lnTo>
                        <a:pt x="166" y="2806"/>
                      </a:lnTo>
                      <a:lnTo>
                        <a:pt x="138" y="2812"/>
                      </a:lnTo>
                      <a:lnTo>
                        <a:pt x="110" y="2818"/>
                      </a:lnTo>
                      <a:lnTo>
                        <a:pt x="78" y="2822"/>
                      </a:lnTo>
                      <a:lnTo>
                        <a:pt x="48" y="2824"/>
                      </a:lnTo>
                      <a:lnTo>
                        <a:pt x="14" y="2826"/>
                      </a:lnTo>
                      <a:lnTo>
                        <a:pt x="14" y="2826"/>
                      </a:lnTo>
                      <a:close/>
                      <a:moveTo>
                        <a:pt x="0" y="2826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4" y="2"/>
                      </a:lnTo>
                      <a:lnTo>
                        <a:pt x="46" y="8"/>
                      </a:lnTo>
                      <a:lnTo>
                        <a:pt x="68" y="16"/>
                      </a:lnTo>
                      <a:lnTo>
                        <a:pt x="90" y="26"/>
                      </a:lnTo>
                      <a:lnTo>
                        <a:pt x="112" y="38"/>
                      </a:lnTo>
                      <a:lnTo>
                        <a:pt x="132" y="52"/>
                      </a:lnTo>
                      <a:lnTo>
                        <a:pt x="152" y="68"/>
                      </a:lnTo>
                      <a:lnTo>
                        <a:pt x="172" y="88"/>
                      </a:lnTo>
                      <a:lnTo>
                        <a:pt x="192" y="110"/>
                      </a:lnTo>
                      <a:lnTo>
                        <a:pt x="210" y="134"/>
                      </a:lnTo>
                      <a:lnTo>
                        <a:pt x="230" y="160"/>
                      </a:lnTo>
                      <a:lnTo>
                        <a:pt x="248" y="188"/>
                      </a:lnTo>
                      <a:lnTo>
                        <a:pt x="266" y="220"/>
                      </a:lnTo>
                      <a:lnTo>
                        <a:pt x="284" y="252"/>
                      </a:lnTo>
                      <a:lnTo>
                        <a:pt x="300" y="288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34" y="368"/>
                      </a:lnTo>
                      <a:lnTo>
                        <a:pt x="350" y="412"/>
                      </a:lnTo>
                      <a:lnTo>
                        <a:pt x="364" y="456"/>
                      </a:lnTo>
                      <a:lnTo>
                        <a:pt x="378" y="502"/>
                      </a:lnTo>
                      <a:lnTo>
                        <a:pt x="390" y="548"/>
                      </a:lnTo>
                      <a:lnTo>
                        <a:pt x="402" y="596"/>
                      </a:lnTo>
                      <a:lnTo>
                        <a:pt x="412" y="644"/>
                      </a:lnTo>
                      <a:lnTo>
                        <a:pt x="422" y="694"/>
                      </a:lnTo>
                      <a:lnTo>
                        <a:pt x="430" y="744"/>
                      </a:lnTo>
                      <a:lnTo>
                        <a:pt x="436" y="796"/>
                      </a:lnTo>
                      <a:lnTo>
                        <a:pt x="448" y="904"/>
                      </a:lnTo>
                      <a:lnTo>
                        <a:pt x="454" y="1016"/>
                      </a:lnTo>
                      <a:lnTo>
                        <a:pt x="456" y="1130"/>
                      </a:lnTo>
                      <a:lnTo>
                        <a:pt x="456" y="1130"/>
                      </a:lnTo>
                      <a:lnTo>
                        <a:pt x="456" y="1206"/>
                      </a:lnTo>
                      <a:lnTo>
                        <a:pt x="452" y="1280"/>
                      </a:lnTo>
                      <a:lnTo>
                        <a:pt x="448" y="1354"/>
                      </a:lnTo>
                      <a:lnTo>
                        <a:pt x="442" y="1424"/>
                      </a:lnTo>
                      <a:lnTo>
                        <a:pt x="434" y="1492"/>
                      </a:lnTo>
                      <a:lnTo>
                        <a:pt x="422" y="1560"/>
                      </a:lnTo>
                      <a:lnTo>
                        <a:pt x="410" y="1624"/>
                      </a:lnTo>
                      <a:lnTo>
                        <a:pt x="396" y="1688"/>
                      </a:lnTo>
                      <a:lnTo>
                        <a:pt x="396" y="1688"/>
                      </a:lnTo>
                      <a:lnTo>
                        <a:pt x="380" y="1756"/>
                      </a:lnTo>
                      <a:lnTo>
                        <a:pt x="136" y="2690"/>
                      </a:lnTo>
                      <a:lnTo>
                        <a:pt x="136" y="2690"/>
                      </a:lnTo>
                      <a:lnTo>
                        <a:pt x="130" y="2716"/>
                      </a:lnTo>
                      <a:lnTo>
                        <a:pt x="122" y="2740"/>
                      </a:lnTo>
                      <a:lnTo>
                        <a:pt x="122" y="2740"/>
                      </a:lnTo>
                      <a:lnTo>
                        <a:pt x="108" y="2762"/>
                      </a:lnTo>
                      <a:lnTo>
                        <a:pt x="90" y="2782"/>
                      </a:lnTo>
                      <a:lnTo>
                        <a:pt x="90" y="2782"/>
                      </a:lnTo>
                      <a:lnTo>
                        <a:pt x="70" y="2798"/>
                      </a:lnTo>
                      <a:lnTo>
                        <a:pt x="48" y="2812"/>
                      </a:lnTo>
                      <a:lnTo>
                        <a:pt x="26" y="2820"/>
                      </a:lnTo>
                      <a:lnTo>
                        <a:pt x="0" y="2826"/>
                      </a:lnTo>
                      <a:lnTo>
                        <a:pt x="0" y="2826"/>
                      </a:lnTo>
                      <a:close/>
                    </a:path>
                  </a:pathLst>
                </a:custGeom>
                <a:solidFill>
                  <a:srgbClr val="ECCE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18" name="Freeform 530"/>
                <p:cNvSpPr/>
                <p:nvPr/>
              </p:nvSpPr>
              <p:spPr bwMode="auto">
                <a:xfrm>
                  <a:off x="1668027" y="2031592"/>
                  <a:ext cx="895617" cy="2867188"/>
                </a:xfrm>
                <a:custGeom>
                  <a:avLst/>
                  <a:gdLst>
                    <a:gd name="T0" fmla="*/ 0 w 884"/>
                    <a:gd name="T1" fmla="*/ 2830 h 2830"/>
                    <a:gd name="T2" fmla="*/ 48 w 884"/>
                    <a:gd name="T3" fmla="*/ 2816 h 2830"/>
                    <a:gd name="T4" fmla="*/ 90 w 884"/>
                    <a:gd name="T5" fmla="*/ 2786 h 2830"/>
                    <a:gd name="T6" fmla="*/ 108 w 884"/>
                    <a:gd name="T7" fmla="*/ 2766 h 2830"/>
                    <a:gd name="T8" fmla="*/ 122 w 884"/>
                    <a:gd name="T9" fmla="*/ 2744 h 2830"/>
                    <a:gd name="T10" fmla="*/ 136 w 884"/>
                    <a:gd name="T11" fmla="*/ 2694 h 2830"/>
                    <a:gd name="T12" fmla="*/ 380 w 884"/>
                    <a:gd name="T13" fmla="*/ 1760 h 2830"/>
                    <a:gd name="T14" fmla="*/ 396 w 884"/>
                    <a:gd name="T15" fmla="*/ 1692 h 2830"/>
                    <a:gd name="T16" fmla="*/ 422 w 884"/>
                    <a:gd name="T17" fmla="*/ 1564 h 2830"/>
                    <a:gd name="T18" fmla="*/ 442 w 884"/>
                    <a:gd name="T19" fmla="*/ 1428 h 2830"/>
                    <a:gd name="T20" fmla="*/ 452 w 884"/>
                    <a:gd name="T21" fmla="*/ 1284 h 2830"/>
                    <a:gd name="T22" fmla="*/ 456 w 884"/>
                    <a:gd name="T23" fmla="*/ 1134 h 2830"/>
                    <a:gd name="T24" fmla="*/ 454 w 884"/>
                    <a:gd name="T25" fmla="*/ 1020 h 2830"/>
                    <a:gd name="T26" fmla="*/ 436 w 884"/>
                    <a:gd name="T27" fmla="*/ 800 h 2830"/>
                    <a:gd name="T28" fmla="*/ 422 w 884"/>
                    <a:gd name="T29" fmla="*/ 698 h 2830"/>
                    <a:gd name="T30" fmla="*/ 402 w 884"/>
                    <a:gd name="T31" fmla="*/ 600 h 2830"/>
                    <a:gd name="T32" fmla="*/ 378 w 884"/>
                    <a:gd name="T33" fmla="*/ 506 h 2830"/>
                    <a:gd name="T34" fmla="*/ 350 w 884"/>
                    <a:gd name="T35" fmla="*/ 416 h 2830"/>
                    <a:gd name="T36" fmla="*/ 316 w 884"/>
                    <a:gd name="T37" fmla="*/ 330 h 2830"/>
                    <a:gd name="T38" fmla="*/ 300 w 884"/>
                    <a:gd name="T39" fmla="*/ 292 h 2830"/>
                    <a:gd name="T40" fmla="*/ 266 w 884"/>
                    <a:gd name="T41" fmla="*/ 224 h 2830"/>
                    <a:gd name="T42" fmla="*/ 230 w 884"/>
                    <a:gd name="T43" fmla="*/ 164 h 2830"/>
                    <a:gd name="T44" fmla="*/ 192 w 884"/>
                    <a:gd name="T45" fmla="*/ 114 h 2830"/>
                    <a:gd name="T46" fmla="*/ 152 w 884"/>
                    <a:gd name="T47" fmla="*/ 72 h 2830"/>
                    <a:gd name="T48" fmla="*/ 112 w 884"/>
                    <a:gd name="T49" fmla="*/ 42 h 2830"/>
                    <a:gd name="T50" fmla="*/ 68 w 884"/>
                    <a:gd name="T51" fmla="*/ 20 h 2830"/>
                    <a:gd name="T52" fmla="*/ 24 w 884"/>
                    <a:gd name="T53" fmla="*/ 6 h 2830"/>
                    <a:gd name="T54" fmla="*/ 0 w 884"/>
                    <a:gd name="T55" fmla="*/ 0 h 2830"/>
                    <a:gd name="T56" fmla="*/ 6 w 884"/>
                    <a:gd name="T57" fmla="*/ 0 h 2830"/>
                    <a:gd name="T58" fmla="*/ 28 w 884"/>
                    <a:gd name="T59" fmla="*/ 2 h 2830"/>
                    <a:gd name="T60" fmla="*/ 50 w 884"/>
                    <a:gd name="T61" fmla="*/ 4 h 2830"/>
                    <a:gd name="T62" fmla="*/ 130 w 884"/>
                    <a:gd name="T63" fmla="*/ 14 h 2830"/>
                    <a:gd name="T64" fmla="*/ 210 w 884"/>
                    <a:gd name="T65" fmla="*/ 34 h 2830"/>
                    <a:gd name="T66" fmla="*/ 284 w 884"/>
                    <a:gd name="T67" fmla="*/ 62 h 2830"/>
                    <a:gd name="T68" fmla="*/ 358 w 884"/>
                    <a:gd name="T69" fmla="*/ 98 h 2830"/>
                    <a:gd name="T70" fmla="*/ 428 w 884"/>
                    <a:gd name="T71" fmla="*/ 144 h 2830"/>
                    <a:gd name="T72" fmla="*/ 494 w 884"/>
                    <a:gd name="T73" fmla="*/ 196 h 2830"/>
                    <a:gd name="T74" fmla="*/ 558 w 884"/>
                    <a:gd name="T75" fmla="*/ 258 h 2830"/>
                    <a:gd name="T76" fmla="*/ 618 w 884"/>
                    <a:gd name="T77" fmla="*/ 330 h 2830"/>
                    <a:gd name="T78" fmla="*/ 652 w 884"/>
                    <a:gd name="T79" fmla="*/ 372 h 2830"/>
                    <a:gd name="T80" fmla="*/ 710 w 884"/>
                    <a:gd name="T81" fmla="*/ 458 h 2830"/>
                    <a:gd name="T82" fmla="*/ 760 w 884"/>
                    <a:gd name="T83" fmla="*/ 550 h 2830"/>
                    <a:gd name="T84" fmla="*/ 800 w 884"/>
                    <a:gd name="T85" fmla="*/ 646 h 2830"/>
                    <a:gd name="T86" fmla="*/ 834 w 884"/>
                    <a:gd name="T87" fmla="*/ 746 h 2830"/>
                    <a:gd name="T88" fmla="*/ 858 w 884"/>
                    <a:gd name="T89" fmla="*/ 850 h 2830"/>
                    <a:gd name="T90" fmla="*/ 876 w 884"/>
                    <a:gd name="T91" fmla="*/ 960 h 2830"/>
                    <a:gd name="T92" fmla="*/ 884 w 884"/>
                    <a:gd name="T93" fmla="*/ 1072 h 2830"/>
                    <a:gd name="T94" fmla="*/ 884 w 884"/>
                    <a:gd name="T95" fmla="*/ 1132 h 2830"/>
                    <a:gd name="T96" fmla="*/ 878 w 884"/>
                    <a:gd name="T97" fmla="*/ 1282 h 2830"/>
                    <a:gd name="T98" fmla="*/ 856 w 884"/>
                    <a:gd name="T99" fmla="*/ 1424 h 2830"/>
                    <a:gd name="T100" fmla="*/ 820 w 884"/>
                    <a:gd name="T101" fmla="*/ 1560 h 2830"/>
                    <a:gd name="T102" fmla="*/ 770 w 884"/>
                    <a:gd name="T103" fmla="*/ 1690 h 2830"/>
                    <a:gd name="T104" fmla="*/ 738 w 884"/>
                    <a:gd name="T105" fmla="*/ 1756 h 2830"/>
                    <a:gd name="T106" fmla="*/ 274 w 884"/>
                    <a:gd name="T107" fmla="*/ 2694 h 2830"/>
                    <a:gd name="T108" fmla="*/ 266 w 884"/>
                    <a:gd name="T109" fmla="*/ 2720 h 2830"/>
                    <a:gd name="T110" fmla="*/ 250 w 884"/>
                    <a:gd name="T111" fmla="*/ 2744 h 2830"/>
                    <a:gd name="T112" fmla="*/ 238 w 884"/>
                    <a:gd name="T113" fmla="*/ 2754 h 2830"/>
                    <a:gd name="T114" fmla="*/ 208 w 884"/>
                    <a:gd name="T115" fmla="*/ 2774 h 2830"/>
                    <a:gd name="T116" fmla="*/ 190 w 884"/>
                    <a:gd name="T117" fmla="*/ 2784 h 2830"/>
                    <a:gd name="T118" fmla="*/ 152 w 884"/>
                    <a:gd name="T119" fmla="*/ 2802 h 2830"/>
                    <a:gd name="T120" fmla="*/ 110 w 884"/>
                    <a:gd name="T121" fmla="*/ 2816 h 2830"/>
                    <a:gd name="T122" fmla="*/ 14 w 884"/>
                    <a:gd name="T123" fmla="*/ 2830 h 2830"/>
                    <a:gd name="T124" fmla="*/ 0 w 884"/>
                    <a:gd name="T125" fmla="*/ 2830 h 28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84" h="2830">
                      <a:moveTo>
                        <a:pt x="0" y="2830"/>
                      </a:moveTo>
                      <a:lnTo>
                        <a:pt x="0" y="2830"/>
                      </a:lnTo>
                      <a:lnTo>
                        <a:pt x="26" y="2824"/>
                      </a:lnTo>
                      <a:lnTo>
                        <a:pt x="48" y="2816"/>
                      </a:lnTo>
                      <a:lnTo>
                        <a:pt x="70" y="2802"/>
                      </a:lnTo>
                      <a:lnTo>
                        <a:pt x="90" y="2786"/>
                      </a:lnTo>
                      <a:lnTo>
                        <a:pt x="90" y="2786"/>
                      </a:lnTo>
                      <a:lnTo>
                        <a:pt x="108" y="2766"/>
                      </a:lnTo>
                      <a:lnTo>
                        <a:pt x="122" y="2744"/>
                      </a:lnTo>
                      <a:lnTo>
                        <a:pt x="122" y="2744"/>
                      </a:lnTo>
                      <a:lnTo>
                        <a:pt x="130" y="2720"/>
                      </a:lnTo>
                      <a:lnTo>
                        <a:pt x="136" y="2694"/>
                      </a:lnTo>
                      <a:lnTo>
                        <a:pt x="380" y="1760"/>
                      </a:lnTo>
                      <a:lnTo>
                        <a:pt x="380" y="1760"/>
                      </a:lnTo>
                      <a:lnTo>
                        <a:pt x="396" y="1692"/>
                      </a:lnTo>
                      <a:lnTo>
                        <a:pt x="396" y="1692"/>
                      </a:lnTo>
                      <a:lnTo>
                        <a:pt x="410" y="1628"/>
                      </a:lnTo>
                      <a:lnTo>
                        <a:pt x="422" y="1564"/>
                      </a:lnTo>
                      <a:lnTo>
                        <a:pt x="434" y="1496"/>
                      </a:lnTo>
                      <a:lnTo>
                        <a:pt x="442" y="1428"/>
                      </a:lnTo>
                      <a:lnTo>
                        <a:pt x="448" y="1358"/>
                      </a:lnTo>
                      <a:lnTo>
                        <a:pt x="452" y="1284"/>
                      </a:lnTo>
                      <a:lnTo>
                        <a:pt x="456" y="1210"/>
                      </a:lnTo>
                      <a:lnTo>
                        <a:pt x="456" y="1134"/>
                      </a:lnTo>
                      <a:lnTo>
                        <a:pt x="456" y="1134"/>
                      </a:lnTo>
                      <a:lnTo>
                        <a:pt x="454" y="1020"/>
                      </a:lnTo>
                      <a:lnTo>
                        <a:pt x="448" y="908"/>
                      </a:lnTo>
                      <a:lnTo>
                        <a:pt x="436" y="800"/>
                      </a:lnTo>
                      <a:lnTo>
                        <a:pt x="430" y="748"/>
                      </a:lnTo>
                      <a:lnTo>
                        <a:pt x="422" y="698"/>
                      </a:lnTo>
                      <a:lnTo>
                        <a:pt x="412" y="648"/>
                      </a:lnTo>
                      <a:lnTo>
                        <a:pt x="402" y="600"/>
                      </a:lnTo>
                      <a:lnTo>
                        <a:pt x="390" y="552"/>
                      </a:lnTo>
                      <a:lnTo>
                        <a:pt x="378" y="506"/>
                      </a:lnTo>
                      <a:lnTo>
                        <a:pt x="364" y="460"/>
                      </a:lnTo>
                      <a:lnTo>
                        <a:pt x="350" y="416"/>
                      </a:lnTo>
                      <a:lnTo>
                        <a:pt x="334" y="372"/>
                      </a:lnTo>
                      <a:lnTo>
                        <a:pt x="316" y="330"/>
                      </a:lnTo>
                      <a:lnTo>
                        <a:pt x="316" y="330"/>
                      </a:lnTo>
                      <a:lnTo>
                        <a:pt x="300" y="292"/>
                      </a:lnTo>
                      <a:lnTo>
                        <a:pt x="284" y="256"/>
                      </a:lnTo>
                      <a:lnTo>
                        <a:pt x="266" y="224"/>
                      </a:lnTo>
                      <a:lnTo>
                        <a:pt x="248" y="192"/>
                      </a:lnTo>
                      <a:lnTo>
                        <a:pt x="230" y="164"/>
                      </a:lnTo>
                      <a:lnTo>
                        <a:pt x="210" y="138"/>
                      </a:lnTo>
                      <a:lnTo>
                        <a:pt x="192" y="114"/>
                      </a:lnTo>
                      <a:lnTo>
                        <a:pt x="172" y="92"/>
                      </a:lnTo>
                      <a:lnTo>
                        <a:pt x="152" y="72"/>
                      </a:lnTo>
                      <a:lnTo>
                        <a:pt x="132" y="56"/>
                      </a:lnTo>
                      <a:lnTo>
                        <a:pt x="112" y="42"/>
                      </a:lnTo>
                      <a:lnTo>
                        <a:pt x="90" y="30"/>
                      </a:lnTo>
                      <a:lnTo>
                        <a:pt x="68" y="20"/>
                      </a:lnTo>
                      <a:lnTo>
                        <a:pt x="46" y="12"/>
                      </a:lnTo>
                      <a:lnTo>
                        <a:pt x="24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28" y="2"/>
                      </a:lnTo>
                      <a:lnTo>
                        <a:pt x="50" y="4"/>
                      </a:lnTo>
                      <a:lnTo>
                        <a:pt x="50" y="4"/>
                      </a:lnTo>
                      <a:lnTo>
                        <a:pt x="90" y="8"/>
                      </a:lnTo>
                      <a:lnTo>
                        <a:pt x="130" y="14"/>
                      </a:lnTo>
                      <a:lnTo>
                        <a:pt x="170" y="22"/>
                      </a:lnTo>
                      <a:lnTo>
                        <a:pt x="210" y="34"/>
                      </a:lnTo>
                      <a:lnTo>
                        <a:pt x="248" y="46"/>
                      </a:lnTo>
                      <a:lnTo>
                        <a:pt x="284" y="62"/>
                      </a:lnTo>
                      <a:lnTo>
                        <a:pt x="322" y="78"/>
                      </a:lnTo>
                      <a:lnTo>
                        <a:pt x="358" y="98"/>
                      </a:lnTo>
                      <a:lnTo>
                        <a:pt x="392" y="120"/>
                      </a:lnTo>
                      <a:lnTo>
                        <a:pt x="428" y="144"/>
                      </a:lnTo>
                      <a:lnTo>
                        <a:pt x="460" y="168"/>
                      </a:lnTo>
                      <a:lnTo>
                        <a:pt x="494" y="196"/>
                      </a:lnTo>
                      <a:lnTo>
                        <a:pt x="526" y="226"/>
                      </a:lnTo>
                      <a:lnTo>
                        <a:pt x="558" y="258"/>
                      </a:lnTo>
                      <a:lnTo>
                        <a:pt x="588" y="294"/>
                      </a:lnTo>
                      <a:lnTo>
                        <a:pt x="618" y="330"/>
                      </a:lnTo>
                      <a:lnTo>
                        <a:pt x="618" y="330"/>
                      </a:lnTo>
                      <a:lnTo>
                        <a:pt x="652" y="372"/>
                      </a:lnTo>
                      <a:lnTo>
                        <a:pt x="682" y="414"/>
                      </a:lnTo>
                      <a:lnTo>
                        <a:pt x="710" y="458"/>
                      </a:lnTo>
                      <a:lnTo>
                        <a:pt x="736" y="504"/>
                      </a:lnTo>
                      <a:lnTo>
                        <a:pt x="760" y="550"/>
                      </a:lnTo>
                      <a:lnTo>
                        <a:pt x="782" y="598"/>
                      </a:lnTo>
                      <a:lnTo>
                        <a:pt x="800" y="646"/>
                      </a:lnTo>
                      <a:lnTo>
                        <a:pt x="818" y="696"/>
                      </a:lnTo>
                      <a:lnTo>
                        <a:pt x="834" y="746"/>
                      </a:lnTo>
                      <a:lnTo>
                        <a:pt x="848" y="798"/>
                      </a:lnTo>
                      <a:lnTo>
                        <a:pt x="858" y="850"/>
                      </a:lnTo>
                      <a:lnTo>
                        <a:pt x="868" y="904"/>
                      </a:lnTo>
                      <a:lnTo>
                        <a:pt x="876" y="960"/>
                      </a:lnTo>
                      <a:lnTo>
                        <a:pt x="880" y="1016"/>
                      </a:lnTo>
                      <a:lnTo>
                        <a:pt x="884" y="1072"/>
                      </a:lnTo>
                      <a:lnTo>
                        <a:pt x="884" y="1132"/>
                      </a:lnTo>
                      <a:lnTo>
                        <a:pt x="884" y="1132"/>
                      </a:lnTo>
                      <a:lnTo>
                        <a:pt x="884" y="1208"/>
                      </a:lnTo>
                      <a:lnTo>
                        <a:pt x="878" y="1282"/>
                      </a:lnTo>
                      <a:lnTo>
                        <a:pt x="868" y="1354"/>
                      </a:lnTo>
                      <a:lnTo>
                        <a:pt x="856" y="1424"/>
                      </a:lnTo>
                      <a:lnTo>
                        <a:pt x="840" y="1494"/>
                      </a:lnTo>
                      <a:lnTo>
                        <a:pt x="820" y="1560"/>
                      </a:lnTo>
                      <a:lnTo>
                        <a:pt x="796" y="1626"/>
                      </a:lnTo>
                      <a:lnTo>
                        <a:pt x="770" y="1690"/>
                      </a:lnTo>
                      <a:lnTo>
                        <a:pt x="770" y="1690"/>
                      </a:lnTo>
                      <a:lnTo>
                        <a:pt x="738" y="1756"/>
                      </a:lnTo>
                      <a:lnTo>
                        <a:pt x="274" y="2694"/>
                      </a:lnTo>
                      <a:lnTo>
                        <a:pt x="274" y="2694"/>
                      </a:lnTo>
                      <a:lnTo>
                        <a:pt x="272" y="2708"/>
                      </a:lnTo>
                      <a:lnTo>
                        <a:pt x="266" y="2720"/>
                      </a:lnTo>
                      <a:lnTo>
                        <a:pt x="258" y="2732"/>
                      </a:lnTo>
                      <a:lnTo>
                        <a:pt x="250" y="2744"/>
                      </a:lnTo>
                      <a:lnTo>
                        <a:pt x="250" y="2744"/>
                      </a:lnTo>
                      <a:lnTo>
                        <a:pt x="238" y="2754"/>
                      </a:lnTo>
                      <a:lnTo>
                        <a:pt x="224" y="2764"/>
                      </a:lnTo>
                      <a:lnTo>
                        <a:pt x="208" y="2774"/>
                      </a:lnTo>
                      <a:lnTo>
                        <a:pt x="190" y="2784"/>
                      </a:lnTo>
                      <a:lnTo>
                        <a:pt x="190" y="2784"/>
                      </a:lnTo>
                      <a:lnTo>
                        <a:pt x="172" y="2794"/>
                      </a:lnTo>
                      <a:lnTo>
                        <a:pt x="152" y="2802"/>
                      </a:lnTo>
                      <a:lnTo>
                        <a:pt x="132" y="2810"/>
                      </a:lnTo>
                      <a:lnTo>
                        <a:pt x="110" y="2816"/>
                      </a:lnTo>
                      <a:lnTo>
                        <a:pt x="64" y="2824"/>
                      </a:lnTo>
                      <a:lnTo>
                        <a:pt x="14" y="2830"/>
                      </a:lnTo>
                      <a:lnTo>
                        <a:pt x="14" y="2830"/>
                      </a:lnTo>
                      <a:lnTo>
                        <a:pt x="0" y="2830"/>
                      </a:lnTo>
                      <a:lnTo>
                        <a:pt x="0" y="2830"/>
                      </a:lnTo>
                      <a:close/>
                    </a:path>
                  </a:pathLst>
                </a:custGeom>
                <a:solidFill>
                  <a:srgbClr val="F6E7E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19" name="Freeform 531"/>
                <p:cNvSpPr/>
                <p:nvPr/>
              </p:nvSpPr>
              <p:spPr bwMode="auto">
                <a:xfrm>
                  <a:off x="733910" y="2031592"/>
                  <a:ext cx="934117" cy="2867188"/>
                </a:xfrm>
                <a:custGeom>
                  <a:avLst/>
                  <a:gdLst>
                    <a:gd name="T0" fmla="*/ 810 w 922"/>
                    <a:gd name="T1" fmla="*/ 2822 h 2830"/>
                    <a:gd name="T2" fmla="*/ 702 w 922"/>
                    <a:gd name="T3" fmla="*/ 2788 h 2830"/>
                    <a:gd name="T4" fmla="*/ 658 w 922"/>
                    <a:gd name="T5" fmla="*/ 2760 h 2830"/>
                    <a:gd name="T6" fmla="*/ 150 w 922"/>
                    <a:gd name="T7" fmla="*/ 1768 h 2830"/>
                    <a:gd name="T8" fmla="*/ 116 w 922"/>
                    <a:gd name="T9" fmla="*/ 1704 h 2830"/>
                    <a:gd name="T10" fmla="*/ 114 w 922"/>
                    <a:gd name="T11" fmla="*/ 1698 h 2830"/>
                    <a:gd name="T12" fmla="*/ 68 w 922"/>
                    <a:gd name="T13" fmla="*/ 1582 h 2830"/>
                    <a:gd name="T14" fmla="*/ 36 w 922"/>
                    <a:gd name="T15" fmla="*/ 1462 h 2830"/>
                    <a:gd name="T16" fmla="*/ 20 w 922"/>
                    <a:gd name="T17" fmla="*/ 1378 h 2830"/>
                    <a:gd name="T18" fmla="*/ 2 w 922"/>
                    <a:gd name="T19" fmla="*/ 1202 h 2830"/>
                    <a:gd name="T20" fmla="*/ 0 w 922"/>
                    <a:gd name="T21" fmla="*/ 1082 h 2830"/>
                    <a:gd name="T22" fmla="*/ 16 w 922"/>
                    <a:gd name="T23" fmla="*/ 914 h 2830"/>
                    <a:gd name="T24" fmla="*/ 50 w 922"/>
                    <a:gd name="T25" fmla="*/ 756 h 2830"/>
                    <a:gd name="T26" fmla="*/ 102 w 922"/>
                    <a:gd name="T27" fmla="*/ 606 h 2830"/>
                    <a:gd name="T28" fmla="*/ 174 w 922"/>
                    <a:gd name="T29" fmla="*/ 466 h 2830"/>
                    <a:gd name="T30" fmla="*/ 264 w 922"/>
                    <a:gd name="T31" fmla="*/ 336 h 2830"/>
                    <a:gd name="T32" fmla="*/ 328 w 922"/>
                    <a:gd name="T33" fmla="*/ 264 h 2830"/>
                    <a:gd name="T34" fmla="*/ 428 w 922"/>
                    <a:gd name="T35" fmla="*/ 170 h 2830"/>
                    <a:gd name="T36" fmla="*/ 536 w 922"/>
                    <a:gd name="T37" fmla="*/ 96 h 2830"/>
                    <a:gd name="T38" fmla="*/ 650 w 922"/>
                    <a:gd name="T39" fmla="*/ 44 h 2830"/>
                    <a:gd name="T40" fmla="*/ 772 w 922"/>
                    <a:gd name="T41" fmla="*/ 12 h 2830"/>
                    <a:gd name="T42" fmla="*/ 856 w 922"/>
                    <a:gd name="T43" fmla="*/ 2 h 2830"/>
                    <a:gd name="T44" fmla="*/ 922 w 922"/>
                    <a:gd name="T45" fmla="*/ 0 h 2830"/>
                    <a:gd name="T46" fmla="*/ 902 w 922"/>
                    <a:gd name="T47" fmla="*/ 2 h 2830"/>
                    <a:gd name="T48" fmla="*/ 854 w 922"/>
                    <a:gd name="T49" fmla="*/ 8 h 2830"/>
                    <a:gd name="T50" fmla="*/ 784 w 922"/>
                    <a:gd name="T51" fmla="*/ 36 h 2830"/>
                    <a:gd name="T52" fmla="*/ 720 w 922"/>
                    <a:gd name="T53" fmla="*/ 86 h 2830"/>
                    <a:gd name="T54" fmla="*/ 658 w 922"/>
                    <a:gd name="T55" fmla="*/ 160 h 2830"/>
                    <a:gd name="T56" fmla="*/ 600 w 922"/>
                    <a:gd name="T57" fmla="*/ 256 h 2830"/>
                    <a:gd name="T58" fmla="*/ 564 w 922"/>
                    <a:gd name="T59" fmla="*/ 334 h 2830"/>
                    <a:gd name="T60" fmla="*/ 518 w 922"/>
                    <a:gd name="T61" fmla="*/ 464 h 2830"/>
                    <a:gd name="T62" fmla="*/ 480 w 922"/>
                    <a:gd name="T63" fmla="*/ 604 h 2830"/>
                    <a:gd name="T64" fmla="*/ 452 w 922"/>
                    <a:gd name="T65" fmla="*/ 754 h 2830"/>
                    <a:gd name="T66" fmla="*/ 428 w 922"/>
                    <a:gd name="T67" fmla="*/ 1024 h 2830"/>
                    <a:gd name="T68" fmla="*/ 426 w 922"/>
                    <a:gd name="T69" fmla="*/ 1216 h 2830"/>
                    <a:gd name="T70" fmla="*/ 442 w 922"/>
                    <a:gd name="T71" fmla="*/ 1434 h 2830"/>
                    <a:gd name="T72" fmla="*/ 472 w 922"/>
                    <a:gd name="T73" fmla="*/ 1634 h 2830"/>
                    <a:gd name="T74" fmla="*/ 486 w 922"/>
                    <a:gd name="T75" fmla="*/ 1702 h 2830"/>
                    <a:gd name="T76" fmla="*/ 758 w 922"/>
                    <a:gd name="T77" fmla="*/ 2728 h 2830"/>
                    <a:gd name="T78" fmla="*/ 774 w 922"/>
                    <a:gd name="T79" fmla="*/ 2760 h 2830"/>
                    <a:gd name="T80" fmla="*/ 798 w 922"/>
                    <a:gd name="T81" fmla="*/ 2788 h 2830"/>
                    <a:gd name="T82" fmla="*/ 858 w 922"/>
                    <a:gd name="T83" fmla="*/ 2824 h 2830"/>
                    <a:gd name="T84" fmla="*/ 876 w 922"/>
                    <a:gd name="T85" fmla="*/ 2830 h 2830"/>
                    <a:gd name="T86" fmla="*/ 850 w 922"/>
                    <a:gd name="T87" fmla="*/ 2828 h 28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22" h="2830">
                      <a:moveTo>
                        <a:pt x="850" y="2828"/>
                      </a:moveTo>
                      <a:lnTo>
                        <a:pt x="850" y="2828"/>
                      </a:lnTo>
                      <a:lnTo>
                        <a:pt x="810" y="2822"/>
                      </a:lnTo>
                      <a:lnTo>
                        <a:pt x="770" y="2814"/>
                      </a:lnTo>
                      <a:lnTo>
                        <a:pt x="734" y="2802"/>
                      </a:lnTo>
                      <a:lnTo>
                        <a:pt x="702" y="2788"/>
                      </a:lnTo>
                      <a:lnTo>
                        <a:pt x="702" y="2788"/>
                      </a:lnTo>
                      <a:lnTo>
                        <a:pt x="678" y="2774"/>
                      </a:lnTo>
                      <a:lnTo>
                        <a:pt x="658" y="2760"/>
                      </a:lnTo>
                      <a:lnTo>
                        <a:pt x="642" y="2744"/>
                      </a:lnTo>
                      <a:lnTo>
                        <a:pt x="630" y="2728"/>
                      </a:lnTo>
                      <a:lnTo>
                        <a:pt x="150" y="1768"/>
                      </a:lnTo>
                      <a:lnTo>
                        <a:pt x="150" y="1768"/>
                      </a:lnTo>
                      <a:lnTo>
                        <a:pt x="132" y="1736"/>
                      </a:lnTo>
                      <a:lnTo>
                        <a:pt x="116" y="1704"/>
                      </a:lnTo>
                      <a:lnTo>
                        <a:pt x="116" y="1704"/>
                      </a:lnTo>
                      <a:lnTo>
                        <a:pt x="114" y="1698"/>
                      </a:lnTo>
                      <a:lnTo>
                        <a:pt x="114" y="1698"/>
                      </a:lnTo>
                      <a:lnTo>
                        <a:pt x="98" y="1660"/>
                      </a:lnTo>
                      <a:lnTo>
                        <a:pt x="82" y="1622"/>
                      </a:lnTo>
                      <a:lnTo>
                        <a:pt x="68" y="1582"/>
                      </a:lnTo>
                      <a:lnTo>
                        <a:pt x="56" y="1542"/>
                      </a:lnTo>
                      <a:lnTo>
                        <a:pt x="46" y="1502"/>
                      </a:lnTo>
                      <a:lnTo>
                        <a:pt x="36" y="1462"/>
                      </a:lnTo>
                      <a:lnTo>
                        <a:pt x="28" y="1420"/>
                      </a:lnTo>
                      <a:lnTo>
                        <a:pt x="20" y="1378"/>
                      </a:lnTo>
                      <a:lnTo>
                        <a:pt x="20" y="1378"/>
                      </a:lnTo>
                      <a:lnTo>
                        <a:pt x="12" y="1320"/>
                      </a:lnTo>
                      <a:lnTo>
                        <a:pt x="4" y="1262"/>
                      </a:lnTo>
                      <a:lnTo>
                        <a:pt x="2" y="1202"/>
                      </a:lnTo>
                      <a:lnTo>
                        <a:pt x="0" y="1140"/>
                      </a:lnTo>
                      <a:lnTo>
                        <a:pt x="0" y="1140"/>
                      </a:lnTo>
                      <a:lnTo>
                        <a:pt x="0" y="1082"/>
                      </a:lnTo>
                      <a:lnTo>
                        <a:pt x="4" y="1024"/>
                      </a:lnTo>
                      <a:lnTo>
                        <a:pt x="10" y="968"/>
                      </a:lnTo>
                      <a:lnTo>
                        <a:pt x="16" y="914"/>
                      </a:lnTo>
                      <a:lnTo>
                        <a:pt x="26" y="860"/>
                      </a:lnTo>
                      <a:lnTo>
                        <a:pt x="36" y="806"/>
                      </a:lnTo>
                      <a:lnTo>
                        <a:pt x="50" y="756"/>
                      </a:lnTo>
                      <a:lnTo>
                        <a:pt x="66" y="704"/>
                      </a:lnTo>
                      <a:lnTo>
                        <a:pt x="84" y="654"/>
                      </a:lnTo>
                      <a:lnTo>
                        <a:pt x="102" y="606"/>
                      </a:lnTo>
                      <a:lnTo>
                        <a:pt x="124" y="558"/>
                      </a:lnTo>
                      <a:lnTo>
                        <a:pt x="148" y="512"/>
                      </a:lnTo>
                      <a:lnTo>
                        <a:pt x="174" y="466"/>
                      </a:lnTo>
                      <a:lnTo>
                        <a:pt x="202" y="422"/>
                      </a:lnTo>
                      <a:lnTo>
                        <a:pt x="232" y="380"/>
                      </a:lnTo>
                      <a:lnTo>
                        <a:pt x="264" y="336"/>
                      </a:lnTo>
                      <a:lnTo>
                        <a:pt x="264" y="336"/>
                      </a:lnTo>
                      <a:lnTo>
                        <a:pt x="294" y="298"/>
                      </a:lnTo>
                      <a:lnTo>
                        <a:pt x="328" y="264"/>
                      </a:lnTo>
                      <a:lnTo>
                        <a:pt x="360" y="230"/>
                      </a:lnTo>
                      <a:lnTo>
                        <a:pt x="394" y="198"/>
                      </a:lnTo>
                      <a:lnTo>
                        <a:pt x="428" y="170"/>
                      </a:lnTo>
                      <a:lnTo>
                        <a:pt x="464" y="142"/>
                      </a:lnTo>
                      <a:lnTo>
                        <a:pt x="500" y="118"/>
                      </a:lnTo>
                      <a:lnTo>
                        <a:pt x="536" y="96"/>
                      </a:lnTo>
                      <a:lnTo>
                        <a:pt x="574" y="76"/>
                      </a:lnTo>
                      <a:lnTo>
                        <a:pt x="612" y="60"/>
                      </a:lnTo>
                      <a:lnTo>
                        <a:pt x="650" y="44"/>
                      </a:lnTo>
                      <a:lnTo>
                        <a:pt x="690" y="32"/>
                      </a:lnTo>
                      <a:lnTo>
                        <a:pt x="730" y="20"/>
                      </a:lnTo>
                      <a:lnTo>
                        <a:pt x="772" y="12"/>
                      </a:lnTo>
                      <a:lnTo>
                        <a:pt x="814" y="6"/>
                      </a:lnTo>
                      <a:lnTo>
                        <a:pt x="856" y="2"/>
                      </a:lnTo>
                      <a:lnTo>
                        <a:pt x="856" y="2"/>
                      </a:lnTo>
                      <a:lnTo>
                        <a:pt x="904" y="0"/>
                      </a:lnTo>
                      <a:lnTo>
                        <a:pt x="904" y="0"/>
                      </a:lnTo>
                      <a:lnTo>
                        <a:pt x="922" y="0"/>
                      </a:lnTo>
                      <a:lnTo>
                        <a:pt x="922" y="4"/>
                      </a:lnTo>
                      <a:lnTo>
                        <a:pt x="922" y="4"/>
                      </a:lnTo>
                      <a:lnTo>
                        <a:pt x="902" y="2"/>
                      </a:lnTo>
                      <a:lnTo>
                        <a:pt x="902" y="2"/>
                      </a:lnTo>
                      <a:lnTo>
                        <a:pt x="878" y="4"/>
                      </a:lnTo>
                      <a:lnTo>
                        <a:pt x="854" y="8"/>
                      </a:lnTo>
                      <a:lnTo>
                        <a:pt x="830" y="14"/>
                      </a:lnTo>
                      <a:lnTo>
                        <a:pt x="808" y="24"/>
                      </a:lnTo>
                      <a:lnTo>
                        <a:pt x="784" y="36"/>
                      </a:lnTo>
                      <a:lnTo>
                        <a:pt x="762" y="50"/>
                      </a:lnTo>
                      <a:lnTo>
                        <a:pt x="740" y="66"/>
                      </a:lnTo>
                      <a:lnTo>
                        <a:pt x="720" y="86"/>
                      </a:lnTo>
                      <a:lnTo>
                        <a:pt x="698" y="108"/>
                      </a:lnTo>
                      <a:lnTo>
                        <a:pt x="678" y="132"/>
                      </a:lnTo>
                      <a:lnTo>
                        <a:pt x="658" y="160"/>
                      </a:lnTo>
                      <a:lnTo>
                        <a:pt x="638" y="190"/>
                      </a:lnTo>
                      <a:lnTo>
                        <a:pt x="620" y="222"/>
                      </a:lnTo>
                      <a:lnTo>
                        <a:pt x="600" y="256"/>
                      </a:lnTo>
                      <a:lnTo>
                        <a:pt x="582" y="294"/>
                      </a:lnTo>
                      <a:lnTo>
                        <a:pt x="564" y="334"/>
                      </a:lnTo>
                      <a:lnTo>
                        <a:pt x="564" y="334"/>
                      </a:lnTo>
                      <a:lnTo>
                        <a:pt x="548" y="376"/>
                      </a:lnTo>
                      <a:lnTo>
                        <a:pt x="532" y="420"/>
                      </a:lnTo>
                      <a:lnTo>
                        <a:pt x="518" y="464"/>
                      </a:lnTo>
                      <a:lnTo>
                        <a:pt x="504" y="510"/>
                      </a:lnTo>
                      <a:lnTo>
                        <a:pt x="492" y="556"/>
                      </a:lnTo>
                      <a:lnTo>
                        <a:pt x="480" y="604"/>
                      </a:lnTo>
                      <a:lnTo>
                        <a:pt x="470" y="654"/>
                      </a:lnTo>
                      <a:lnTo>
                        <a:pt x="460" y="702"/>
                      </a:lnTo>
                      <a:lnTo>
                        <a:pt x="452" y="754"/>
                      </a:lnTo>
                      <a:lnTo>
                        <a:pt x="446" y="806"/>
                      </a:lnTo>
                      <a:lnTo>
                        <a:pt x="434" y="912"/>
                      </a:lnTo>
                      <a:lnTo>
                        <a:pt x="428" y="1024"/>
                      </a:lnTo>
                      <a:lnTo>
                        <a:pt x="426" y="1138"/>
                      </a:lnTo>
                      <a:lnTo>
                        <a:pt x="426" y="1138"/>
                      </a:lnTo>
                      <a:lnTo>
                        <a:pt x="426" y="1216"/>
                      </a:lnTo>
                      <a:lnTo>
                        <a:pt x="430" y="1290"/>
                      </a:lnTo>
                      <a:lnTo>
                        <a:pt x="434" y="1362"/>
                      </a:lnTo>
                      <a:lnTo>
                        <a:pt x="442" y="1434"/>
                      </a:lnTo>
                      <a:lnTo>
                        <a:pt x="450" y="1502"/>
                      </a:lnTo>
                      <a:lnTo>
                        <a:pt x="460" y="1568"/>
                      </a:lnTo>
                      <a:lnTo>
                        <a:pt x="472" y="1634"/>
                      </a:lnTo>
                      <a:lnTo>
                        <a:pt x="486" y="1696"/>
                      </a:lnTo>
                      <a:lnTo>
                        <a:pt x="486" y="1696"/>
                      </a:lnTo>
                      <a:lnTo>
                        <a:pt x="486" y="1702"/>
                      </a:lnTo>
                      <a:lnTo>
                        <a:pt x="486" y="1702"/>
                      </a:lnTo>
                      <a:lnTo>
                        <a:pt x="506" y="1768"/>
                      </a:lnTo>
                      <a:lnTo>
                        <a:pt x="758" y="2728"/>
                      </a:lnTo>
                      <a:lnTo>
                        <a:pt x="758" y="2728"/>
                      </a:lnTo>
                      <a:lnTo>
                        <a:pt x="764" y="2744"/>
                      </a:lnTo>
                      <a:lnTo>
                        <a:pt x="774" y="2760"/>
                      </a:lnTo>
                      <a:lnTo>
                        <a:pt x="784" y="2774"/>
                      </a:lnTo>
                      <a:lnTo>
                        <a:pt x="798" y="2788"/>
                      </a:lnTo>
                      <a:lnTo>
                        <a:pt x="798" y="2788"/>
                      </a:lnTo>
                      <a:lnTo>
                        <a:pt x="816" y="2804"/>
                      </a:lnTo>
                      <a:lnTo>
                        <a:pt x="836" y="2816"/>
                      </a:lnTo>
                      <a:lnTo>
                        <a:pt x="858" y="2824"/>
                      </a:lnTo>
                      <a:lnTo>
                        <a:pt x="882" y="2830"/>
                      </a:lnTo>
                      <a:lnTo>
                        <a:pt x="882" y="2830"/>
                      </a:lnTo>
                      <a:lnTo>
                        <a:pt x="876" y="2830"/>
                      </a:lnTo>
                      <a:lnTo>
                        <a:pt x="876" y="2830"/>
                      </a:lnTo>
                      <a:lnTo>
                        <a:pt x="862" y="2828"/>
                      </a:lnTo>
                      <a:lnTo>
                        <a:pt x="850" y="2828"/>
                      </a:lnTo>
                      <a:lnTo>
                        <a:pt x="850" y="2828"/>
                      </a:lnTo>
                      <a:close/>
                    </a:path>
                  </a:pathLst>
                </a:custGeom>
                <a:solidFill>
                  <a:srgbClr val="ECCE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0" name="Freeform 532"/>
                <p:cNvSpPr>
                  <a:spLocks noEditPoints="1"/>
                </p:cNvSpPr>
                <p:nvPr/>
              </p:nvSpPr>
              <p:spPr bwMode="auto">
                <a:xfrm>
                  <a:off x="498861" y="2033618"/>
                  <a:ext cx="1169166" cy="2865162"/>
                </a:xfrm>
                <a:custGeom>
                  <a:avLst/>
                  <a:gdLst>
                    <a:gd name="T0" fmla="*/ 1140 w 1154"/>
                    <a:gd name="T1" fmla="*/ 2828 h 2828"/>
                    <a:gd name="T2" fmla="*/ 1090 w 1154"/>
                    <a:gd name="T3" fmla="*/ 2822 h 2828"/>
                    <a:gd name="T4" fmla="*/ 1030 w 1154"/>
                    <a:gd name="T5" fmla="*/ 2786 h 2828"/>
                    <a:gd name="T6" fmla="*/ 990 w 1154"/>
                    <a:gd name="T7" fmla="*/ 2726 h 2828"/>
                    <a:gd name="T8" fmla="*/ 718 w 1154"/>
                    <a:gd name="T9" fmla="*/ 1700 h 2828"/>
                    <a:gd name="T10" fmla="*/ 692 w 1154"/>
                    <a:gd name="T11" fmla="*/ 1566 h 2828"/>
                    <a:gd name="T12" fmla="*/ 662 w 1154"/>
                    <a:gd name="T13" fmla="*/ 1288 h 2828"/>
                    <a:gd name="T14" fmla="*/ 660 w 1154"/>
                    <a:gd name="T15" fmla="*/ 1022 h 2828"/>
                    <a:gd name="T16" fmla="*/ 692 w 1154"/>
                    <a:gd name="T17" fmla="*/ 700 h 2828"/>
                    <a:gd name="T18" fmla="*/ 736 w 1154"/>
                    <a:gd name="T19" fmla="*/ 508 h 2828"/>
                    <a:gd name="T20" fmla="*/ 796 w 1154"/>
                    <a:gd name="T21" fmla="*/ 332 h 2828"/>
                    <a:gd name="T22" fmla="*/ 852 w 1154"/>
                    <a:gd name="T23" fmla="*/ 220 h 2828"/>
                    <a:gd name="T24" fmla="*/ 930 w 1154"/>
                    <a:gd name="T25" fmla="*/ 106 h 2828"/>
                    <a:gd name="T26" fmla="*/ 1016 w 1154"/>
                    <a:gd name="T27" fmla="*/ 34 h 2828"/>
                    <a:gd name="T28" fmla="*/ 1110 w 1154"/>
                    <a:gd name="T29" fmla="*/ 2 h 2828"/>
                    <a:gd name="T30" fmla="*/ 1154 w 1154"/>
                    <a:gd name="T31" fmla="*/ 2 h 2828"/>
                    <a:gd name="T32" fmla="*/ 1004 w 1154"/>
                    <a:gd name="T33" fmla="*/ 10 h 2828"/>
                    <a:gd name="T34" fmla="*/ 844 w 1154"/>
                    <a:gd name="T35" fmla="*/ 58 h 2828"/>
                    <a:gd name="T36" fmla="*/ 696 w 1154"/>
                    <a:gd name="T37" fmla="*/ 140 h 2828"/>
                    <a:gd name="T38" fmla="*/ 560 w 1154"/>
                    <a:gd name="T39" fmla="*/ 262 h 2828"/>
                    <a:gd name="T40" fmla="*/ 464 w 1154"/>
                    <a:gd name="T41" fmla="*/ 378 h 2828"/>
                    <a:gd name="T42" fmla="*/ 356 w 1154"/>
                    <a:gd name="T43" fmla="*/ 556 h 2828"/>
                    <a:gd name="T44" fmla="*/ 282 w 1154"/>
                    <a:gd name="T45" fmla="*/ 754 h 2828"/>
                    <a:gd name="T46" fmla="*/ 242 w 1154"/>
                    <a:gd name="T47" fmla="*/ 966 h 2828"/>
                    <a:gd name="T48" fmla="*/ 232 w 1154"/>
                    <a:gd name="T49" fmla="*/ 1138 h 2828"/>
                    <a:gd name="T50" fmla="*/ 252 w 1154"/>
                    <a:gd name="T51" fmla="*/ 1376 h 2828"/>
                    <a:gd name="T52" fmla="*/ 278 w 1154"/>
                    <a:gd name="T53" fmla="*/ 1500 h 2828"/>
                    <a:gd name="T54" fmla="*/ 330 w 1154"/>
                    <a:gd name="T55" fmla="*/ 1658 h 2828"/>
                    <a:gd name="T56" fmla="*/ 348 w 1154"/>
                    <a:gd name="T57" fmla="*/ 1702 h 2828"/>
                    <a:gd name="T58" fmla="*/ 862 w 1154"/>
                    <a:gd name="T59" fmla="*/ 2726 h 2828"/>
                    <a:gd name="T60" fmla="*/ 934 w 1154"/>
                    <a:gd name="T61" fmla="*/ 2786 h 2828"/>
                    <a:gd name="T62" fmla="*/ 1042 w 1154"/>
                    <a:gd name="T63" fmla="*/ 2820 h 2828"/>
                    <a:gd name="T64" fmla="*/ 974 w 1154"/>
                    <a:gd name="T65" fmla="*/ 2812 h 2828"/>
                    <a:gd name="T66" fmla="*/ 852 w 1154"/>
                    <a:gd name="T67" fmla="*/ 2770 h 2828"/>
                    <a:gd name="T68" fmla="*/ 188 w 1154"/>
                    <a:gd name="T69" fmla="*/ 1762 h 2828"/>
                    <a:gd name="T70" fmla="*/ 144 w 1154"/>
                    <a:gd name="T71" fmla="*/ 1692 h 2828"/>
                    <a:gd name="T72" fmla="*/ 96 w 1154"/>
                    <a:gd name="T73" fmla="*/ 1596 h 2828"/>
                    <a:gd name="T74" fmla="*/ 46 w 1154"/>
                    <a:gd name="T75" fmla="*/ 1462 h 2828"/>
                    <a:gd name="T76" fmla="*/ 8 w 1154"/>
                    <a:gd name="T77" fmla="*/ 1284 h 2828"/>
                    <a:gd name="T78" fmla="*/ 0 w 1154"/>
                    <a:gd name="T79" fmla="*/ 1078 h 2828"/>
                    <a:gd name="T80" fmla="*/ 20 w 1154"/>
                    <a:gd name="T81" fmla="*/ 916 h 2828"/>
                    <a:gd name="T82" fmla="*/ 62 w 1154"/>
                    <a:gd name="T83" fmla="*/ 754 h 2828"/>
                    <a:gd name="T84" fmla="*/ 128 w 1154"/>
                    <a:gd name="T85" fmla="*/ 604 h 2828"/>
                    <a:gd name="T86" fmla="*/ 218 w 1154"/>
                    <a:gd name="T87" fmla="*/ 462 h 2828"/>
                    <a:gd name="T88" fmla="*/ 332 w 1154"/>
                    <a:gd name="T89" fmla="*/ 330 h 2828"/>
                    <a:gd name="T90" fmla="*/ 456 w 1154"/>
                    <a:gd name="T91" fmla="*/ 222 h 2828"/>
                    <a:gd name="T92" fmla="*/ 632 w 1154"/>
                    <a:gd name="T93" fmla="*/ 112 h 2828"/>
                    <a:gd name="T94" fmla="*/ 826 w 1154"/>
                    <a:gd name="T95" fmla="*/ 38 h 2828"/>
                    <a:gd name="T96" fmla="*/ 1034 w 1154"/>
                    <a:gd name="T97" fmla="*/ 4 h 28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54" h="2828">
                      <a:moveTo>
                        <a:pt x="1154" y="2"/>
                      </a:moveTo>
                      <a:lnTo>
                        <a:pt x="1154" y="2828"/>
                      </a:lnTo>
                      <a:lnTo>
                        <a:pt x="1154" y="2828"/>
                      </a:lnTo>
                      <a:lnTo>
                        <a:pt x="1140" y="2828"/>
                      </a:lnTo>
                      <a:lnTo>
                        <a:pt x="1140" y="2828"/>
                      </a:lnTo>
                      <a:lnTo>
                        <a:pt x="1114" y="2828"/>
                      </a:lnTo>
                      <a:lnTo>
                        <a:pt x="1114" y="2828"/>
                      </a:lnTo>
                      <a:lnTo>
                        <a:pt x="1090" y="2822"/>
                      </a:lnTo>
                      <a:lnTo>
                        <a:pt x="1068" y="2814"/>
                      </a:lnTo>
                      <a:lnTo>
                        <a:pt x="1048" y="2802"/>
                      </a:lnTo>
                      <a:lnTo>
                        <a:pt x="1030" y="2786"/>
                      </a:lnTo>
                      <a:lnTo>
                        <a:pt x="1030" y="2786"/>
                      </a:lnTo>
                      <a:lnTo>
                        <a:pt x="1016" y="2772"/>
                      </a:lnTo>
                      <a:lnTo>
                        <a:pt x="1006" y="2758"/>
                      </a:lnTo>
                      <a:lnTo>
                        <a:pt x="996" y="2742"/>
                      </a:lnTo>
                      <a:lnTo>
                        <a:pt x="990" y="2726"/>
                      </a:lnTo>
                      <a:lnTo>
                        <a:pt x="738" y="1766"/>
                      </a:lnTo>
                      <a:lnTo>
                        <a:pt x="738" y="1766"/>
                      </a:lnTo>
                      <a:lnTo>
                        <a:pt x="718" y="1700"/>
                      </a:lnTo>
                      <a:lnTo>
                        <a:pt x="718" y="1700"/>
                      </a:lnTo>
                      <a:lnTo>
                        <a:pt x="718" y="1694"/>
                      </a:lnTo>
                      <a:lnTo>
                        <a:pt x="718" y="1694"/>
                      </a:lnTo>
                      <a:lnTo>
                        <a:pt x="704" y="1632"/>
                      </a:lnTo>
                      <a:lnTo>
                        <a:pt x="692" y="1566"/>
                      </a:lnTo>
                      <a:lnTo>
                        <a:pt x="682" y="1500"/>
                      </a:lnTo>
                      <a:lnTo>
                        <a:pt x="674" y="1432"/>
                      </a:lnTo>
                      <a:lnTo>
                        <a:pt x="666" y="1360"/>
                      </a:lnTo>
                      <a:lnTo>
                        <a:pt x="662" y="1288"/>
                      </a:lnTo>
                      <a:lnTo>
                        <a:pt x="658" y="1214"/>
                      </a:lnTo>
                      <a:lnTo>
                        <a:pt x="658" y="1136"/>
                      </a:lnTo>
                      <a:lnTo>
                        <a:pt x="658" y="1136"/>
                      </a:lnTo>
                      <a:lnTo>
                        <a:pt x="660" y="1022"/>
                      </a:lnTo>
                      <a:lnTo>
                        <a:pt x="666" y="910"/>
                      </a:lnTo>
                      <a:lnTo>
                        <a:pt x="678" y="804"/>
                      </a:lnTo>
                      <a:lnTo>
                        <a:pt x="684" y="752"/>
                      </a:lnTo>
                      <a:lnTo>
                        <a:pt x="692" y="700"/>
                      </a:lnTo>
                      <a:lnTo>
                        <a:pt x="702" y="652"/>
                      </a:lnTo>
                      <a:lnTo>
                        <a:pt x="712" y="602"/>
                      </a:lnTo>
                      <a:lnTo>
                        <a:pt x="724" y="554"/>
                      </a:lnTo>
                      <a:lnTo>
                        <a:pt x="736" y="508"/>
                      </a:lnTo>
                      <a:lnTo>
                        <a:pt x="750" y="462"/>
                      </a:lnTo>
                      <a:lnTo>
                        <a:pt x="764" y="418"/>
                      </a:lnTo>
                      <a:lnTo>
                        <a:pt x="780" y="374"/>
                      </a:lnTo>
                      <a:lnTo>
                        <a:pt x="796" y="332"/>
                      </a:lnTo>
                      <a:lnTo>
                        <a:pt x="796" y="332"/>
                      </a:lnTo>
                      <a:lnTo>
                        <a:pt x="814" y="292"/>
                      </a:lnTo>
                      <a:lnTo>
                        <a:pt x="832" y="254"/>
                      </a:lnTo>
                      <a:lnTo>
                        <a:pt x="852" y="220"/>
                      </a:lnTo>
                      <a:lnTo>
                        <a:pt x="870" y="188"/>
                      </a:lnTo>
                      <a:lnTo>
                        <a:pt x="890" y="158"/>
                      </a:lnTo>
                      <a:lnTo>
                        <a:pt x="910" y="130"/>
                      </a:lnTo>
                      <a:lnTo>
                        <a:pt x="930" y="106"/>
                      </a:lnTo>
                      <a:lnTo>
                        <a:pt x="952" y="84"/>
                      </a:lnTo>
                      <a:lnTo>
                        <a:pt x="972" y="64"/>
                      </a:lnTo>
                      <a:lnTo>
                        <a:pt x="994" y="48"/>
                      </a:lnTo>
                      <a:lnTo>
                        <a:pt x="1016" y="34"/>
                      </a:lnTo>
                      <a:lnTo>
                        <a:pt x="1040" y="22"/>
                      </a:lnTo>
                      <a:lnTo>
                        <a:pt x="1062" y="12"/>
                      </a:lnTo>
                      <a:lnTo>
                        <a:pt x="1086" y="6"/>
                      </a:lnTo>
                      <a:lnTo>
                        <a:pt x="1110" y="2"/>
                      </a:lnTo>
                      <a:lnTo>
                        <a:pt x="1134" y="0"/>
                      </a:lnTo>
                      <a:lnTo>
                        <a:pt x="1134" y="0"/>
                      </a:lnTo>
                      <a:lnTo>
                        <a:pt x="1154" y="2"/>
                      </a:lnTo>
                      <a:lnTo>
                        <a:pt x="1154" y="2"/>
                      </a:lnTo>
                      <a:close/>
                      <a:moveTo>
                        <a:pt x="1088" y="0"/>
                      </a:moveTo>
                      <a:lnTo>
                        <a:pt x="1088" y="0"/>
                      </a:lnTo>
                      <a:lnTo>
                        <a:pt x="1046" y="4"/>
                      </a:lnTo>
                      <a:lnTo>
                        <a:pt x="1004" y="10"/>
                      </a:lnTo>
                      <a:lnTo>
                        <a:pt x="962" y="18"/>
                      </a:lnTo>
                      <a:lnTo>
                        <a:pt x="922" y="30"/>
                      </a:lnTo>
                      <a:lnTo>
                        <a:pt x="882" y="42"/>
                      </a:lnTo>
                      <a:lnTo>
                        <a:pt x="844" y="58"/>
                      </a:lnTo>
                      <a:lnTo>
                        <a:pt x="806" y="74"/>
                      </a:lnTo>
                      <a:lnTo>
                        <a:pt x="768" y="94"/>
                      </a:lnTo>
                      <a:lnTo>
                        <a:pt x="732" y="116"/>
                      </a:lnTo>
                      <a:lnTo>
                        <a:pt x="696" y="140"/>
                      </a:lnTo>
                      <a:lnTo>
                        <a:pt x="660" y="168"/>
                      </a:lnTo>
                      <a:lnTo>
                        <a:pt x="626" y="196"/>
                      </a:lnTo>
                      <a:lnTo>
                        <a:pt x="592" y="228"/>
                      </a:lnTo>
                      <a:lnTo>
                        <a:pt x="560" y="262"/>
                      </a:lnTo>
                      <a:lnTo>
                        <a:pt x="526" y="296"/>
                      </a:lnTo>
                      <a:lnTo>
                        <a:pt x="496" y="334"/>
                      </a:lnTo>
                      <a:lnTo>
                        <a:pt x="496" y="334"/>
                      </a:lnTo>
                      <a:lnTo>
                        <a:pt x="464" y="378"/>
                      </a:lnTo>
                      <a:lnTo>
                        <a:pt x="434" y="420"/>
                      </a:lnTo>
                      <a:lnTo>
                        <a:pt x="406" y="464"/>
                      </a:lnTo>
                      <a:lnTo>
                        <a:pt x="380" y="510"/>
                      </a:lnTo>
                      <a:lnTo>
                        <a:pt x="356" y="556"/>
                      </a:lnTo>
                      <a:lnTo>
                        <a:pt x="334" y="604"/>
                      </a:lnTo>
                      <a:lnTo>
                        <a:pt x="316" y="652"/>
                      </a:lnTo>
                      <a:lnTo>
                        <a:pt x="298" y="702"/>
                      </a:lnTo>
                      <a:lnTo>
                        <a:pt x="282" y="754"/>
                      </a:lnTo>
                      <a:lnTo>
                        <a:pt x="268" y="804"/>
                      </a:lnTo>
                      <a:lnTo>
                        <a:pt x="258" y="858"/>
                      </a:lnTo>
                      <a:lnTo>
                        <a:pt x="248" y="912"/>
                      </a:lnTo>
                      <a:lnTo>
                        <a:pt x="242" y="966"/>
                      </a:lnTo>
                      <a:lnTo>
                        <a:pt x="236" y="1022"/>
                      </a:lnTo>
                      <a:lnTo>
                        <a:pt x="232" y="1080"/>
                      </a:lnTo>
                      <a:lnTo>
                        <a:pt x="232" y="1138"/>
                      </a:lnTo>
                      <a:lnTo>
                        <a:pt x="232" y="1138"/>
                      </a:lnTo>
                      <a:lnTo>
                        <a:pt x="234" y="1200"/>
                      </a:lnTo>
                      <a:lnTo>
                        <a:pt x="236" y="1260"/>
                      </a:lnTo>
                      <a:lnTo>
                        <a:pt x="244" y="1318"/>
                      </a:lnTo>
                      <a:lnTo>
                        <a:pt x="252" y="1376"/>
                      </a:lnTo>
                      <a:lnTo>
                        <a:pt x="252" y="1376"/>
                      </a:lnTo>
                      <a:lnTo>
                        <a:pt x="260" y="1418"/>
                      </a:lnTo>
                      <a:lnTo>
                        <a:pt x="268" y="1460"/>
                      </a:lnTo>
                      <a:lnTo>
                        <a:pt x="278" y="1500"/>
                      </a:lnTo>
                      <a:lnTo>
                        <a:pt x="288" y="1540"/>
                      </a:lnTo>
                      <a:lnTo>
                        <a:pt x="300" y="1580"/>
                      </a:lnTo>
                      <a:lnTo>
                        <a:pt x="314" y="1620"/>
                      </a:lnTo>
                      <a:lnTo>
                        <a:pt x="330" y="1658"/>
                      </a:lnTo>
                      <a:lnTo>
                        <a:pt x="346" y="1696"/>
                      </a:lnTo>
                      <a:lnTo>
                        <a:pt x="346" y="1696"/>
                      </a:lnTo>
                      <a:lnTo>
                        <a:pt x="348" y="1702"/>
                      </a:lnTo>
                      <a:lnTo>
                        <a:pt x="348" y="1702"/>
                      </a:lnTo>
                      <a:lnTo>
                        <a:pt x="364" y="1734"/>
                      </a:lnTo>
                      <a:lnTo>
                        <a:pt x="382" y="1766"/>
                      </a:lnTo>
                      <a:lnTo>
                        <a:pt x="862" y="2726"/>
                      </a:lnTo>
                      <a:lnTo>
                        <a:pt x="862" y="2726"/>
                      </a:lnTo>
                      <a:lnTo>
                        <a:pt x="874" y="2742"/>
                      </a:lnTo>
                      <a:lnTo>
                        <a:pt x="890" y="2758"/>
                      </a:lnTo>
                      <a:lnTo>
                        <a:pt x="910" y="2772"/>
                      </a:lnTo>
                      <a:lnTo>
                        <a:pt x="934" y="2786"/>
                      </a:lnTo>
                      <a:lnTo>
                        <a:pt x="934" y="2786"/>
                      </a:lnTo>
                      <a:lnTo>
                        <a:pt x="966" y="2800"/>
                      </a:lnTo>
                      <a:lnTo>
                        <a:pt x="1002" y="2812"/>
                      </a:lnTo>
                      <a:lnTo>
                        <a:pt x="1042" y="2820"/>
                      </a:lnTo>
                      <a:lnTo>
                        <a:pt x="1082" y="2826"/>
                      </a:lnTo>
                      <a:lnTo>
                        <a:pt x="1082" y="2826"/>
                      </a:lnTo>
                      <a:lnTo>
                        <a:pt x="1026" y="2820"/>
                      </a:lnTo>
                      <a:lnTo>
                        <a:pt x="974" y="2812"/>
                      </a:lnTo>
                      <a:lnTo>
                        <a:pt x="926" y="2800"/>
                      </a:lnTo>
                      <a:lnTo>
                        <a:pt x="882" y="2784"/>
                      </a:lnTo>
                      <a:lnTo>
                        <a:pt x="882" y="2784"/>
                      </a:lnTo>
                      <a:lnTo>
                        <a:pt x="852" y="2770"/>
                      </a:lnTo>
                      <a:lnTo>
                        <a:pt x="828" y="2756"/>
                      </a:lnTo>
                      <a:lnTo>
                        <a:pt x="806" y="2742"/>
                      </a:lnTo>
                      <a:lnTo>
                        <a:pt x="792" y="2726"/>
                      </a:lnTo>
                      <a:lnTo>
                        <a:pt x="188" y="1762"/>
                      </a:lnTo>
                      <a:lnTo>
                        <a:pt x="188" y="1762"/>
                      </a:lnTo>
                      <a:lnTo>
                        <a:pt x="146" y="1698"/>
                      </a:lnTo>
                      <a:lnTo>
                        <a:pt x="146" y="1698"/>
                      </a:lnTo>
                      <a:lnTo>
                        <a:pt x="144" y="1692"/>
                      </a:lnTo>
                      <a:lnTo>
                        <a:pt x="144" y="1692"/>
                      </a:lnTo>
                      <a:lnTo>
                        <a:pt x="126" y="1660"/>
                      </a:lnTo>
                      <a:lnTo>
                        <a:pt x="110" y="1630"/>
                      </a:lnTo>
                      <a:lnTo>
                        <a:pt x="96" y="1596"/>
                      </a:lnTo>
                      <a:lnTo>
                        <a:pt x="82" y="1564"/>
                      </a:lnTo>
                      <a:lnTo>
                        <a:pt x="68" y="1530"/>
                      </a:lnTo>
                      <a:lnTo>
                        <a:pt x="56" y="1496"/>
                      </a:lnTo>
                      <a:lnTo>
                        <a:pt x="46" y="1462"/>
                      </a:lnTo>
                      <a:lnTo>
                        <a:pt x="36" y="1428"/>
                      </a:lnTo>
                      <a:lnTo>
                        <a:pt x="28" y="1392"/>
                      </a:lnTo>
                      <a:lnTo>
                        <a:pt x="20" y="1358"/>
                      </a:lnTo>
                      <a:lnTo>
                        <a:pt x="8" y="1284"/>
                      </a:lnTo>
                      <a:lnTo>
                        <a:pt x="2" y="1210"/>
                      </a:lnTo>
                      <a:lnTo>
                        <a:pt x="0" y="1134"/>
                      </a:lnTo>
                      <a:lnTo>
                        <a:pt x="0" y="1134"/>
                      </a:lnTo>
                      <a:lnTo>
                        <a:pt x="0" y="1078"/>
                      </a:lnTo>
                      <a:lnTo>
                        <a:pt x="4" y="1022"/>
                      </a:lnTo>
                      <a:lnTo>
                        <a:pt x="10" y="968"/>
                      </a:lnTo>
                      <a:lnTo>
                        <a:pt x="20" y="916"/>
                      </a:lnTo>
                      <a:lnTo>
                        <a:pt x="20" y="916"/>
                      </a:lnTo>
                      <a:lnTo>
                        <a:pt x="28" y="874"/>
                      </a:lnTo>
                      <a:lnTo>
                        <a:pt x="38" y="834"/>
                      </a:lnTo>
                      <a:lnTo>
                        <a:pt x="50" y="794"/>
                      </a:lnTo>
                      <a:lnTo>
                        <a:pt x="62" y="754"/>
                      </a:lnTo>
                      <a:lnTo>
                        <a:pt x="76" y="716"/>
                      </a:lnTo>
                      <a:lnTo>
                        <a:pt x="92" y="678"/>
                      </a:lnTo>
                      <a:lnTo>
                        <a:pt x="110" y="640"/>
                      </a:lnTo>
                      <a:lnTo>
                        <a:pt x="128" y="604"/>
                      </a:lnTo>
                      <a:lnTo>
                        <a:pt x="148" y="566"/>
                      </a:lnTo>
                      <a:lnTo>
                        <a:pt x="170" y="532"/>
                      </a:lnTo>
                      <a:lnTo>
                        <a:pt x="194" y="496"/>
                      </a:lnTo>
                      <a:lnTo>
                        <a:pt x="218" y="462"/>
                      </a:lnTo>
                      <a:lnTo>
                        <a:pt x="244" y="428"/>
                      </a:lnTo>
                      <a:lnTo>
                        <a:pt x="272" y="394"/>
                      </a:lnTo>
                      <a:lnTo>
                        <a:pt x="302" y="362"/>
                      </a:lnTo>
                      <a:lnTo>
                        <a:pt x="332" y="330"/>
                      </a:lnTo>
                      <a:lnTo>
                        <a:pt x="332" y="330"/>
                      </a:lnTo>
                      <a:lnTo>
                        <a:pt x="372" y="292"/>
                      </a:lnTo>
                      <a:lnTo>
                        <a:pt x="412" y="256"/>
                      </a:lnTo>
                      <a:lnTo>
                        <a:pt x="456" y="222"/>
                      </a:lnTo>
                      <a:lnTo>
                        <a:pt x="498" y="192"/>
                      </a:lnTo>
                      <a:lnTo>
                        <a:pt x="542" y="162"/>
                      </a:lnTo>
                      <a:lnTo>
                        <a:pt x="586" y="136"/>
                      </a:lnTo>
                      <a:lnTo>
                        <a:pt x="632" y="112"/>
                      </a:lnTo>
                      <a:lnTo>
                        <a:pt x="680" y="90"/>
                      </a:lnTo>
                      <a:lnTo>
                        <a:pt x="728" y="70"/>
                      </a:lnTo>
                      <a:lnTo>
                        <a:pt x="776" y="54"/>
                      </a:lnTo>
                      <a:lnTo>
                        <a:pt x="826" y="38"/>
                      </a:lnTo>
                      <a:lnTo>
                        <a:pt x="876" y="26"/>
                      </a:lnTo>
                      <a:lnTo>
                        <a:pt x="928" y="16"/>
                      </a:lnTo>
                      <a:lnTo>
                        <a:pt x="980" y="8"/>
                      </a:lnTo>
                      <a:lnTo>
                        <a:pt x="1034" y="4"/>
                      </a:lnTo>
                      <a:lnTo>
                        <a:pt x="1088" y="0"/>
                      </a:lnTo>
                      <a:lnTo>
                        <a:pt x="1088" y="0"/>
                      </a:lnTo>
                      <a:close/>
                    </a:path>
                  </a:pathLst>
                </a:custGeom>
                <a:solidFill>
                  <a:srgbClr val="F6E7E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21" name="Freeform 539"/>
                <p:cNvSpPr/>
                <p:nvPr/>
              </p:nvSpPr>
              <p:spPr bwMode="auto">
                <a:xfrm>
                  <a:off x="1621422" y="4979831"/>
                  <a:ext cx="60789" cy="24315"/>
                </a:xfrm>
                <a:custGeom>
                  <a:avLst/>
                  <a:gdLst>
                    <a:gd name="T0" fmla="*/ 58 w 60"/>
                    <a:gd name="T1" fmla="*/ 16 h 24"/>
                    <a:gd name="T2" fmla="*/ 58 w 60"/>
                    <a:gd name="T3" fmla="*/ 16 h 24"/>
                    <a:gd name="T4" fmla="*/ 50 w 60"/>
                    <a:gd name="T5" fmla="*/ 22 h 24"/>
                    <a:gd name="T6" fmla="*/ 50 w 60"/>
                    <a:gd name="T7" fmla="*/ 22 h 24"/>
                    <a:gd name="T8" fmla="*/ 42 w 60"/>
                    <a:gd name="T9" fmla="*/ 24 h 24"/>
                    <a:gd name="T10" fmla="*/ 30 w 60"/>
                    <a:gd name="T11" fmla="*/ 24 h 24"/>
                    <a:gd name="T12" fmla="*/ 30 w 60"/>
                    <a:gd name="T13" fmla="*/ 24 h 24"/>
                    <a:gd name="T14" fmla="*/ 20 w 60"/>
                    <a:gd name="T15" fmla="*/ 24 h 24"/>
                    <a:gd name="T16" fmla="*/ 10 w 60"/>
                    <a:gd name="T17" fmla="*/ 22 h 24"/>
                    <a:gd name="T18" fmla="*/ 10 w 60"/>
                    <a:gd name="T19" fmla="*/ 22 h 24"/>
                    <a:gd name="T20" fmla="*/ 8 w 60"/>
                    <a:gd name="T21" fmla="*/ 22 h 24"/>
                    <a:gd name="T22" fmla="*/ 8 w 60"/>
                    <a:gd name="T23" fmla="*/ 22 h 24"/>
                    <a:gd name="T24" fmla="*/ 0 w 60"/>
                    <a:gd name="T25" fmla="*/ 14 h 24"/>
                    <a:gd name="T26" fmla="*/ 0 w 60"/>
                    <a:gd name="T27" fmla="*/ 10 h 24"/>
                    <a:gd name="T28" fmla="*/ 0 w 60"/>
                    <a:gd name="T29" fmla="*/ 10 h 24"/>
                    <a:gd name="T30" fmla="*/ 4 w 60"/>
                    <a:gd name="T31" fmla="*/ 6 h 24"/>
                    <a:gd name="T32" fmla="*/ 8 w 60"/>
                    <a:gd name="T33" fmla="*/ 4 h 24"/>
                    <a:gd name="T34" fmla="*/ 8 w 60"/>
                    <a:gd name="T35" fmla="*/ 4 h 24"/>
                    <a:gd name="T36" fmla="*/ 18 w 60"/>
                    <a:gd name="T37" fmla="*/ 2 h 24"/>
                    <a:gd name="T38" fmla="*/ 30 w 60"/>
                    <a:gd name="T39" fmla="*/ 0 h 24"/>
                    <a:gd name="T40" fmla="*/ 30 w 60"/>
                    <a:gd name="T41" fmla="*/ 0 h 24"/>
                    <a:gd name="T42" fmla="*/ 42 w 60"/>
                    <a:gd name="T43" fmla="*/ 2 h 24"/>
                    <a:gd name="T44" fmla="*/ 50 w 60"/>
                    <a:gd name="T45" fmla="*/ 4 h 24"/>
                    <a:gd name="T46" fmla="*/ 50 w 60"/>
                    <a:gd name="T47" fmla="*/ 4 h 24"/>
                    <a:gd name="T48" fmla="*/ 58 w 60"/>
                    <a:gd name="T49" fmla="*/ 8 h 24"/>
                    <a:gd name="T50" fmla="*/ 60 w 60"/>
                    <a:gd name="T51" fmla="*/ 10 h 24"/>
                    <a:gd name="T52" fmla="*/ 60 w 60"/>
                    <a:gd name="T53" fmla="*/ 12 h 24"/>
                    <a:gd name="T54" fmla="*/ 60 w 60"/>
                    <a:gd name="T55" fmla="*/ 14 h 24"/>
                    <a:gd name="T56" fmla="*/ 60 w 60"/>
                    <a:gd name="T57" fmla="*/ 14 h 24"/>
                    <a:gd name="T58" fmla="*/ 60 w 60"/>
                    <a:gd name="T59" fmla="*/ 16 h 24"/>
                    <a:gd name="T60" fmla="*/ 58 w 60"/>
                    <a:gd name="T61" fmla="*/ 16 h 24"/>
                    <a:gd name="T62" fmla="*/ 58 w 60"/>
                    <a:gd name="T63" fmla="*/ 16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0" h="24">
                      <a:moveTo>
                        <a:pt x="58" y="16"/>
                      </a:moveTo>
                      <a:lnTo>
                        <a:pt x="58" y="16"/>
                      </a:lnTo>
                      <a:lnTo>
                        <a:pt x="50" y="22"/>
                      </a:lnTo>
                      <a:lnTo>
                        <a:pt x="50" y="22"/>
                      </a:lnTo>
                      <a:lnTo>
                        <a:pt x="42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0" y="2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8" y="22"/>
                      </a:lnTo>
                      <a:lnTo>
                        <a:pt x="8" y="22"/>
                      </a:lnTo>
                      <a:lnTo>
                        <a:pt x="0" y="14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4" y="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18" y="2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42" y="2"/>
                      </a:lnTo>
                      <a:lnTo>
                        <a:pt x="50" y="4"/>
                      </a:lnTo>
                      <a:lnTo>
                        <a:pt x="50" y="4"/>
                      </a:lnTo>
                      <a:lnTo>
                        <a:pt x="58" y="8"/>
                      </a:lnTo>
                      <a:lnTo>
                        <a:pt x="60" y="10"/>
                      </a:lnTo>
                      <a:lnTo>
                        <a:pt x="60" y="12"/>
                      </a:lnTo>
                      <a:lnTo>
                        <a:pt x="60" y="14"/>
                      </a:lnTo>
                      <a:lnTo>
                        <a:pt x="60" y="14"/>
                      </a:lnTo>
                      <a:lnTo>
                        <a:pt x="60" y="16"/>
                      </a:lnTo>
                      <a:lnTo>
                        <a:pt x="58" y="16"/>
                      </a:lnTo>
                      <a:lnTo>
                        <a:pt x="58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</p:grpSp>
        </p:grpSp>
        <p:sp>
          <p:nvSpPr>
            <p:cNvPr id="7" name="文本框 6"/>
            <p:cNvSpPr txBox="1"/>
            <p:nvPr/>
          </p:nvSpPr>
          <p:spPr>
            <a:xfrm>
              <a:off x="1001" y="2430"/>
              <a:ext cx="772" cy="258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l"/>
              <a:r>
                <a:rPr lang="zh-CN" sz="2000" b="1">
                  <a:solidFill>
                    <a:srgbClr val="4F6128"/>
                  </a:solidFill>
                  <a:latin typeface="Calligraphic" pitchFamily="2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新 课 导 入</a:t>
              </a:r>
              <a:endParaRPr lang="zh-CN" altLang="en-US" sz="2000" b="1">
                <a:solidFill>
                  <a:srgbClr val="4F6128"/>
                </a:solidFill>
                <a:latin typeface="Calligraphic" pitchFamily="2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0636885" y="4873625"/>
            <a:ext cx="1165860" cy="1798320"/>
            <a:chOff x="1182201" y="2080214"/>
            <a:chExt cx="2437292" cy="3921712"/>
          </a:xfrm>
          <a:solidFill>
            <a:srgbClr val="9DAC6E"/>
          </a:solidFill>
        </p:grpSpPr>
        <p:grpSp>
          <p:nvGrpSpPr>
            <p:cNvPr id="5" name="组合 64"/>
            <p:cNvGrpSpPr/>
            <p:nvPr/>
          </p:nvGrpSpPr>
          <p:grpSpPr>
            <a:xfrm>
              <a:off x="2350459" y="4431836"/>
              <a:ext cx="135925" cy="475715"/>
              <a:chOff x="2752726" y="4344988"/>
              <a:chExt cx="184150" cy="644525"/>
            </a:xfrm>
            <a:grpFill/>
          </p:grpSpPr>
          <p:sp>
            <p:nvSpPr>
              <p:cNvPr id="209" name="Freeform 101"/>
              <p:cNvSpPr/>
              <p:nvPr/>
            </p:nvSpPr>
            <p:spPr bwMode="auto">
              <a:xfrm>
                <a:off x="2762251" y="4427538"/>
                <a:ext cx="174625" cy="519113"/>
              </a:xfrm>
              <a:custGeom>
                <a:avLst/>
                <a:gdLst>
                  <a:gd name="T0" fmla="*/ 34 w 110"/>
                  <a:gd name="T1" fmla="*/ 267 h 327"/>
                  <a:gd name="T2" fmla="*/ 67 w 110"/>
                  <a:gd name="T3" fmla="*/ 327 h 327"/>
                  <a:gd name="T4" fmla="*/ 95 w 110"/>
                  <a:gd name="T5" fmla="*/ 323 h 327"/>
                  <a:gd name="T6" fmla="*/ 110 w 110"/>
                  <a:gd name="T7" fmla="*/ 256 h 327"/>
                  <a:gd name="T8" fmla="*/ 76 w 110"/>
                  <a:gd name="T9" fmla="*/ 0 h 327"/>
                  <a:gd name="T10" fmla="*/ 0 w 110"/>
                  <a:gd name="T11" fmla="*/ 10 h 327"/>
                  <a:gd name="T12" fmla="*/ 34 w 110"/>
                  <a:gd name="T13" fmla="*/ 267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" h="327">
                    <a:moveTo>
                      <a:pt x="34" y="267"/>
                    </a:moveTo>
                    <a:lnTo>
                      <a:pt x="67" y="327"/>
                    </a:lnTo>
                    <a:lnTo>
                      <a:pt x="95" y="323"/>
                    </a:lnTo>
                    <a:lnTo>
                      <a:pt x="110" y="256"/>
                    </a:lnTo>
                    <a:lnTo>
                      <a:pt x="76" y="0"/>
                    </a:lnTo>
                    <a:lnTo>
                      <a:pt x="0" y="10"/>
                    </a:lnTo>
                    <a:lnTo>
                      <a:pt x="34" y="26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0" name="Freeform 102"/>
              <p:cNvSpPr/>
              <p:nvPr/>
            </p:nvSpPr>
            <p:spPr bwMode="auto">
              <a:xfrm>
                <a:off x="2754313" y="4344988"/>
                <a:ext cx="128588" cy="146050"/>
              </a:xfrm>
              <a:custGeom>
                <a:avLst/>
                <a:gdLst>
                  <a:gd name="T0" fmla="*/ 5 w 81"/>
                  <a:gd name="T1" fmla="*/ 58 h 92"/>
                  <a:gd name="T2" fmla="*/ 5 w 81"/>
                  <a:gd name="T3" fmla="*/ 58 h 92"/>
                  <a:gd name="T4" fmla="*/ 7 w 81"/>
                  <a:gd name="T5" fmla="*/ 66 h 92"/>
                  <a:gd name="T6" fmla="*/ 10 w 81"/>
                  <a:gd name="T7" fmla="*/ 73 h 92"/>
                  <a:gd name="T8" fmla="*/ 15 w 81"/>
                  <a:gd name="T9" fmla="*/ 78 h 92"/>
                  <a:gd name="T10" fmla="*/ 20 w 81"/>
                  <a:gd name="T11" fmla="*/ 84 h 92"/>
                  <a:gd name="T12" fmla="*/ 26 w 81"/>
                  <a:gd name="T13" fmla="*/ 88 h 92"/>
                  <a:gd name="T14" fmla="*/ 33 w 81"/>
                  <a:gd name="T15" fmla="*/ 90 h 92"/>
                  <a:gd name="T16" fmla="*/ 39 w 81"/>
                  <a:gd name="T17" fmla="*/ 92 h 92"/>
                  <a:gd name="T18" fmla="*/ 47 w 81"/>
                  <a:gd name="T19" fmla="*/ 90 h 92"/>
                  <a:gd name="T20" fmla="*/ 49 w 81"/>
                  <a:gd name="T21" fmla="*/ 90 h 92"/>
                  <a:gd name="T22" fmla="*/ 49 w 81"/>
                  <a:gd name="T23" fmla="*/ 90 h 92"/>
                  <a:gd name="T24" fmla="*/ 56 w 81"/>
                  <a:gd name="T25" fmla="*/ 89 h 92"/>
                  <a:gd name="T26" fmla="*/ 62 w 81"/>
                  <a:gd name="T27" fmla="*/ 86 h 92"/>
                  <a:gd name="T28" fmla="*/ 69 w 81"/>
                  <a:gd name="T29" fmla="*/ 81 h 92"/>
                  <a:gd name="T30" fmla="*/ 73 w 81"/>
                  <a:gd name="T31" fmla="*/ 77 h 92"/>
                  <a:gd name="T32" fmla="*/ 77 w 81"/>
                  <a:gd name="T33" fmla="*/ 70 h 92"/>
                  <a:gd name="T34" fmla="*/ 80 w 81"/>
                  <a:gd name="T35" fmla="*/ 63 h 92"/>
                  <a:gd name="T36" fmla="*/ 81 w 81"/>
                  <a:gd name="T37" fmla="*/ 56 h 92"/>
                  <a:gd name="T38" fmla="*/ 81 w 81"/>
                  <a:gd name="T39" fmla="*/ 48 h 92"/>
                  <a:gd name="T40" fmla="*/ 76 w 81"/>
                  <a:gd name="T41" fmla="*/ 13 h 92"/>
                  <a:gd name="T42" fmla="*/ 76 w 81"/>
                  <a:gd name="T43" fmla="*/ 13 h 92"/>
                  <a:gd name="T44" fmla="*/ 75 w 81"/>
                  <a:gd name="T45" fmla="*/ 8 h 92"/>
                  <a:gd name="T46" fmla="*/ 72 w 81"/>
                  <a:gd name="T47" fmla="*/ 2 h 92"/>
                  <a:gd name="T48" fmla="*/ 68 w 81"/>
                  <a:gd name="T49" fmla="*/ 1 h 92"/>
                  <a:gd name="T50" fmla="*/ 64 w 81"/>
                  <a:gd name="T51" fmla="*/ 0 h 92"/>
                  <a:gd name="T52" fmla="*/ 51 w 81"/>
                  <a:gd name="T53" fmla="*/ 0 h 92"/>
                  <a:gd name="T54" fmla="*/ 37 w 81"/>
                  <a:gd name="T55" fmla="*/ 2 h 92"/>
                  <a:gd name="T56" fmla="*/ 35 w 81"/>
                  <a:gd name="T57" fmla="*/ 2 h 92"/>
                  <a:gd name="T58" fmla="*/ 35 w 81"/>
                  <a:gd name="T59" fmla="*/ 2 h 92"/>
                  <a:gd name="T60" fmla="*/ 22 w 81"/>
                  <a:gd name="T61" fmla="*/ 4 h 92"/>
                  <a:gd name="T62" fmla="*/ 10 w 81"/>
                  <a:gd name="T63" fmla="*/ 6 h 92"/>
                  <a:gd name="T64" fmla="*/ 5 w 81"/>
                  <a:gd name="T65" fmla="*/ 9 h 92"/>
                  <a:gd name="T66" fmla="*/ 3 w 81"/>
                  <a:gd name="T67" fmla="*/ 12 h 92"/>
                  <a:gd name="T68" fmla="*/ 0 w 81"/>
                  <a:gd name="T69" fmla="*/ 17 h 92"/>
                  <a:gd name="T70" fmla="*/ 0 w 81"/>
                  <a:gd name="T71" fmla="*/ 24 h 92"/>
                  <a:gd name="T72" fmla="*/ 5 w 81"/>
                  <a:gd name="T73" fmla="*/ 5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1" h="92">
                    <a:moveTo>
                      <a:pt x="5" y="58"/>
                    </a:moveTo>
                    <a:lnTo>
                      <a:pt x="5" y="58"/>
                    </a:lnTo>
                    <a:lnTo>
                      <a:pt x="7" y="66"/>
                    </a:lnTo>
                    <a:lnTo>
                      <a:pt x="10" y="73"/>
                    </a:lnTo>
                    <a:lnTo>
                      <a:pt x="15" y="78"/>
                    </a:lnTo>
                    <a:lnTo>
                      <a:pt x="20" y="84"/>
                    </a:lnTo>
                    <a:lnTo>
                      <a:pt x="26" y="88"/>
                    </a:lnTo>
                    <a:lnTo>
                      <a:pt x="33" y="90"/>
                    </a:lnTo>
                    <a:lnTo>
                      <a:pt x="39" y="92"/>
                    </a:lnTo>
                    <a:lnTo>
                      <a:pt x="47" y="90"/>
                    </a:lnTo>
                    <a:lnTo>
                      <a:pt x="49" y="90"/>
                    </a:lnTo>
                    <a:lnTo>
                      <a:pt x="49" y="90"/>
                    </a:lnTo>
                    <a:lnTo>
                      <a:pt x="56" y="89"/>
                    </a:lnTo>
                    <a:lnTo>
                      <a:pt x="62" y="86"/>
                    </a:lnTo>
                    <a:lnTo>
                      <a:pt x="69" y="81"/>
                    </a:lnTo>
                    <a:lnTo>
                      <a:pt x="73" y="77"/>
                    </a:lnTo>
                    <a:lnTo>
                      <a:pt x="77" y="70"/>
                    </a:lnTo>
                    <a:lnTo>
                      <a:pt x="80" y="63"/>
                    </a:lnTo>
                    <a:lnTo>
                      <a:pt x="81" y="56"/>
                    </a:lnTo>
                    <a:lnTo>
                      <a:pt x="81" y="48"/>
                    </a:lnTo>
                    <a:lnTo>
                      <a:pt x="76" y="13"/>
                    </a:lnTo>
                    <a:lnTo>
                      <a:pt x="76" y="13"/>
                    </a:lnTo>
                    <a:lnTo>
                      <a:pt x="75" y="8"/>
                    </a:lnTo>
                    <a:lnTo>
                      <a:pt x="72" y="2"/>
                    </a:lnTo>
                    <a:lnTo>
                      <a:pt x="68" y="1"/>
                    </a:lnTo>
                    <a:lnTo>
                      <a:pt x="64" y="0"/>
                    </a:lnTo>
                    <a:lnTo>
                      <a:pt x="51" y="0"/>
                    </a:lnTo>
                    <a:lnTo>
                      <a:pt x="37" y="2"/>
                    </a:lnTo>
                    <a:lnTo>
                      <a:pt x="35" y="2"/>
                    </a:lnTo>
                    <a:lnTo>
                      <a:pt x="35" y="2"/>
                    </a:lnTo>
                    <a:lnTo>
                      <a:pt x="22" y="4"/>
                    </a:lnTo>
                    <a:lnTo>
                      <a:pt x="10" y="6"/>
                    </a:lnTo>
                    <a:lnTo>
                      <a:pt x="5" y="9"/>
                    </a:lnTo>
                    <a:lnTo>
                      <a:pt x="3" y="12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5" y="5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1" name="Freeform 103"/>
              <p:cNvSpPr/>
              <p:nvPr/>
            </p:nvSpPr>
            <p:spPr bwMode="auto">
              <a:xfrm>
                <a:off x="2752726" y="4394200"/>
                <a:ext cx="149225" cy="142875"/>
              </a:xfrm>
              <a:custGeom>
                <a:avLst/>
                <a:gdLst>
                  <a:gd name="T0" fmla="*/ 11 w 94"/>
                  <a:gd name="T1" fmla="*/ 90 h 90"/>
                  <a:gd name="T2" fmla="*/ 94 w 94"/>
                  <a:gd name="T3" fmla="*/ 80 h 90"/>
                  <a:gd name="T4" fmla="*/ 84 w 94"/>
                  <a:gd name="T5" fmla="*/ 0 h 90"/>
                  <a:gd name="T6" fmla="*/ 0 w 94"/>
                  <a:gd name="T7" fmla="*/ 11 h 90"/>
                  <a:gd name="T8" fmla="*/ 11 w 94"/>
                  <a:gd name="T9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90">
                    <a:moveTo>
                      <a:pt x="11" y="90"/>
                    </a:moveTo>
                    <a:lnTo>
                      <a:pt x="94" y="80"/>
                    </a:lnTo>
                    <a:lnTo>
                      <a:pt x="84" y="0"/>
                    </a:lnTo>
                    <a:lnTo>
                      <a:pt x="0" y="11"/>
                    </a:lnTo>
                    <a:lnTo>
                      <a:pt x="11" y="9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2" name="Freeform 104"/>
              <p:cNvSpPr/>
              <p:nvPr/>
            </p:nvSpPr>
            <p:spPr bwMode="auto">
              <a:xfrm>
                <a:off x="2868613" y="4933950"/>
                <a:ext cx="44450" cy="55563"/>
              </a:xfrm>
              <a:custGeom>
                <a:avLst/>
                <a:gdLst>
                  <a:gd name="T0" fmla="*/ 28 w 28"/>
                  <a:gd name="T1" fmla="*/ 2 h 35"/>
                  <a:gd name="T2" fmla="*/ 28 w 28"/>
                  <a:gd name="T3" fmla="*/ 2 h 35"/>
                  <a:gd name="T4" fmla="*/ 27 w 28"/>
                  <a:gd name="T5" fmla="*/ 14 h 35"/>
                  <a:gd name="T6" fmla="*/ 21 w 28"/>
                  <a:gd name="T7" fmla="*/ 31 h 35"/>
                  <a:gd name="T8" fmla="*/ 21 w 28"/>
                  <a:gd name="T9" fmla="*/ 31 h 35"/>
                  <a:gd name="T10" fmla="*/ 20 w 28"/>
                  <a:gd name="T11" fmla="*/ 35 h 35"/>
                  <a:gd name="T12" fmla="*/ 19 w 28"/>
                  <a:gd name="T13" fmla="*/ 35 h 35"/>
                  <a:gd name="T14" fmla="*/ 16 w 28"/>
                  <a:gd name="T15" fmla="*/ 35 h 35"/>
                  <a:gd name="T16" fmla="*/ 13 w 28"/>
                  <a:gd name="T17" fmla="*/ 32 h 35"/>
                  <a:gd name="T18" fmla="*/ 11 w 28"/>
                  <a:gd name="T19" fmla="*/ 27 h 35"/>
                  <a:gd name="T20" fmla="*/ 0 w 28"/>
                  <a:gd name="T21" fmla="*/ 8 h 35"/>
                  <a:gd name="T22" fmla="*/ 0 w 28"/>
                  <a:gd name="T23" fmla="*/ 8 h 35"/>
                  <a:gd name="T24" fmla="*/ 3 w 28"/>
                  <a:gd name="T25" fmla="*/ 5 h 35"/>
                  <a:gd name="T26" fmla="*/ 8 w 28"/>
                  <a:gd name="T27" fmla="*/ 2 h 35"/>
                  <a:gd name="T28" fmla="*/ 12 w 28"/>
                  <a:gd name="T29" fmla="*/ 1 h 35"/>
                  <a:gd name="T30" fmla="*/ 16 w 28"/>
                  <a:gd name="T31" fmla="*/ 0 h 35"/>
                  <a:gd name="T32" fmla="*/ 23 w 28"/>
                  <a:gd name="T33" fmla="*/ 0 h 35"/>
                  <a:gd name="T34" fmla="*/ 28 w 28"/>
                  <a:gd name="T35" fmla="*/ 2 h 35"/>
                  <a:gd name="T36" fmla="*/ 28 w 28"/>
                  <a:gd name="T37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lnTo>
                      <a:pt x="28" y="2"/>
                    </a:lnTo>
                    <a:lnTo>
                      <a:pt x="27" y="14"/>
                    </a:lnTo>
                    <a:lnTo>
                      <a:pt x="21" y="31"/>
                    </a:lnTo>
                    <a:lnTo>
                      <a:pt x="21" y="31"/>
                    </a:lnTo>
                    <a:lnTo>
                      <a:pt x="20" y="35"/>
                    </a:lnTo>
                    <a:lnTo>
                      <a:pt x="19" y="35"/>
                    </a:lnTo>
                    <a:lnTo>
                      <a:pt x="16" y="35"/>
                    </a:lnTo>
                    <a:lnTo>
                      <a:pt x="13" y="32"/>
                    </a:lnTo>
                    <a:lnTo>
                      <a:pt x="11" y="27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8" y="2"/>
                    </a:lnTo>
                    <a:lnTo>
                      <a:pt x="12" y="1"/>
                    </a:lnTo>
                    <a:lnTo>
                      <a:pt x="16" y="0"/>
                    </a:lnTo>
                    <a:lnTo>
                      <a:pt x="23" y="0"/>
                    </a:lnTo>
                    <a:lnTo>
                      <a:pt x="28" y="2"/>
                    </a:lnTo>
                    <a:lnTo>
                      <a:pt x="28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" name="组合 69"/>
            <p:cNvGrpSpPr/>
            <p:nvPr/>
          </p:nvGrpSpPr>
          <p:grpSpPr>
            <a:xfrm>
              <a:off x="1900497" y="4864197"/>
              <a:ext cx="1044051" cy="1137729"/>
              <a:chOff x="2143126" y="4930775"/>
              <a:chExt cx="1414463" cy="1541463"/>
            </a:xfrm>
            <a:grpFill/>
          </p:grpSpPr>
          <p:sp>
            <p:nvSpPr>
              <p:cNvPr id="112" name="Freeform 5"/>
              <p:cNvSpPr/>
              <p:nvPr/>
            </p:nvSpPr>
            <p:spPr bwMode="auto">
              <a:xfrm>
                <a:off x="2143126" y="5083175"/>
                <a:ext cx="1414463" cy="1257300"/>
              </a:xfrm>
              <a:custGeom>
                <a:avLst/>
                <a:gdLst>
                  <a:gd name="T0" fmla="*/ 334 w 891"/>
                  <a:gd name="T1" fmla="*/ 790 h 792"/>
                  <a:gd name="T2" fmla="*/ 228 w 891"/>
                  <a:gd name="T3" fmla="*/ 775 h 792"/>
                  <a:gd name="T4" fmla="*/ 212 w 891"/>
                  <a:gd name="T5" fmla="*/ 764 h 792"/>
                  <a:gd name="T6" fmla="*/ 190 w 891"/>
                  <a:gd name="T7" fmla="*/ 734 h 792"/>
                  <a:gd name="T8" fmla="*/ 110 w 891"/>
                  <a:gd name="T9" fmla="*/ 683 h 792"/>
                  <a:gd name="T10" fmla="*/ 65 w 891"/>
                  <a:gd name="T11" fmla="*/ 631 h 792"/>
                  <a:gd name="T12" fmla="*/ 56 w 891"/>
                  <a:gd name="T13" fmla="*/ 597 h 792"/>
                  <a:gd name="T14" fmla="*/ 61 w 891"/>
                  <a:gd name="T15" fmla="*/ 560 h 792"/>
                  <a:gd name="T16" fmla="*/ 45 w 891"/>
                  <a:gd name="T17" fmla="*/ 545 h 792"/>
                  <a:gd name="T18" fmla="*/ 26 w 891"/>
                  <a:gd name="T19" fmla="*/ 528 h 792"/>
                  <a:gd name="T20" fmla="*/ 48 w 891"/>
                  <a:gd name="T21" fmla="*/ 513 h 792"/>
                  <a:gd name="T22" fmla="*/ 61 w 891"/>
                  <a:gd name="T23" fmla="*/ 501 h 792"/>
                  <a:gd name="T24" fmla="*/ 56 w 891"/>
                  <a:gd name="T25" fmla="*/ 465 h 792"/>
                  <a:gd name="T26" fmla="*/ 65 w 891"/>
                  <a:gd name="T27" fmla="*/ 442 h 792"/>
                  <a:gd name="T28" fmla="*/ 48 w 891"/>
                  <a:gd name="T29" fmla="*/ 435 h 792"/>
                  <a:gd name="T30" fmla="*/ 23 w 891"/>
                  <a:gd name="T31" fmla="*/ 425 h 792"/>
                  <a:gd name="T32" fmla="*/ 34 w 891"/>
                  <a:gd name="T33" fmla="*/ 405 h 792"/>
                  <a:gd name="T34" fmla="*/ 56 w 891"/>
                  <a:gd name="T35" fmla="*/ 393 h 792"/>
                  <a:gd name="T36" fmla="*/ 55 w 891"/>
                  <a:gd name="T37" fmla="*/ 365 h 792"/>
                  <a:gd name="T38" fmla="*/ 56 w 891"/>
                  <a:gd name="T39" fmla="*/ 343 h 792"/>
                  <a:gd name="T40" fmla="*/ 53 w 891"/>
                  <a:gd name="T41" fmla="*/ 320 h 792"/>
                  <a:gd name="T42" fmla="*/ 32 w 891"/>
                  <a:gd name="T43" fmla="*/ 310 h 792"/>
                  <a:gd name="T44" fmla="*/ 36 w 891"/>
                  <a:gd name="T45" fmla="*/ 291 h 792"/>
                  <a:gd name="T46" fmla="*/ 60 w 891"/>
                  <a:gd name="T47" fmla="*/ 281 h 792"/>
                  <a:gd name="T48" fmla="*/ 64 w 891"/>
                  <a:gd name="T49" fmla="*/ 262 h 792"/>
                  <a:gd name="T50" fmla="*/ 61 w 891"/>
                  <a:gd name="T51" fmla="*/ 245 h 792"/>
                  <a:gd name="T52" fmla="*/ 71 w 891"/>
                  <a:gd name="T53" fmla="*/ 218 h 792"/>
                  <a:gd name="T54" fmla="*/ 59 w 891"/>
                  <a:gd name="T55" fmla="*/ 214 h 792"/>
                  <a:gd name="T56" fmla="*/ 34 w 891"/>
                  <a:gd name="T57" fmla="*/ 203 h 792"/>
                  <a:gd name="T58" fmla="*/ 0 w 891"/>
                  <a:gd name="T59" fmla="*/ 0 h 792"/>
                  <a:gd name="T60" fmla="*/ 873 w 891"/>
                  <a:gd name="T61" fmla="*/ 147 h 792"/>
                  <a:gd name="T62" fmla="*/ 854 w 891"/>
                  <a:gd name="T63" fmla="*/ 164 h 792"/>
                  <a:gd name="T64" fmla="*/ 835 w 891"/>
                  <a:gd name="T65" fmla="*/ 168 h 792"/>
                  <a:gd name="T66" fmla="*/ 832 w 891"/>
                  <a:gd name="T67" fmla="*/ 180 h 792"/>
                  <a:gd name="T68" fmla="*/ 839 w 891"/>
                  <a:gd name="T69" fmla="*/ 205 h 792"/>
                  <a:gd name="T70" fmla="*/ 832 w 891"/>
                  <a:gd name="T71" fmla="*/ 228 h 792"/>
                  <a:gd name="T72" fmla="*/ 848 w 891"/>
                  <a:gd name="T73" fmla="*/ 237 h 792"/>
                  <a:gd name="T74" fmla="*/ 871 w 891"/>
                  <a:gd name="T75" fmla="*/ 254 h 792"/>
                  <a:gd name="T76" fmla="*/ 854 w 891"/>
                  <a:gd name="T77" fmla="*/ 271 h 792"/>
                  <a:gd name="T78" fmla="*/ 841 w 891"/>
                  <a:gd name="T79" fmla="*/ 281 h 792"/>
                  <a:gd name="T80" fmla="*/ 845 w 891"/>
                  <a:gd name="T81" fmla="*/ 310 h 792"/>
                  <a:gd name="T82" fmla="*/ 841 w 891"/>
                  <a:gd name="T83" fmla="*/ 336 h 792"/>
                  <a:gd name="T84" fmla="*/ 856 w 891"/>
                  <a:gd name="T85" fmla="*/ 355 h 792"/>
                  <a:gd name="T86" fmla="*/ 877 w 891"/>
                  <a:gd name="T87" fmla="*/ 369 h 792"/>
                  <a:gd name="T88" fmla="*/ 863 w 891"/>
                  <a:gd name="T89" fmla="*/ 386 h 792"/>
                  <a:gd name="T90" fmla="*/ 836 w 891"/>
                  <a:gd name="T91" fmla="*/ 390 h 792"/>
                  <a:gd name="T92" fmla="*/ 843 w 891"/>
                  <a:gd name="T93" fmla="*/ 411 h 792"/>
                  <a:gd name="T94" fmla="*/ 841 w 891"/>
                  <a:gd name="T95" fmla="*/ 435 h 792"/>
                  <a:gd name="T96" fmla="*/ 844 w 891"/>
                  <a:gd name="T97" fmla="*/ 463 h 792"/>
                  <a:gd name="T98" fmla="*/ 867 w 891"/>
                  <a:gd name="T99" fmla="*/ 474 h 792"/>
                  <a:gd name="T100" fmla="*/ 870 w 891"/>
                  <a:gd name="T101" fmla="*/ 490 h 792"/>
                  <a:gd name="T102" fmla="*/ 845 w 891"/>
                  <a:gd name="T103" fmla="*/ 503 h 792"/>
                  <a:gd name="T104" fmla="*/ 841 w 891"/>
                  <a:gd name="T105" fmla="*/ 535 h 792"/>
                  <a:gd name="T106" fmla="*/ 844 w 891"/>
                  <a:gd name="T107" fmla="*/ 554 h 792"/>
                  <a:gd name="T108" fmla="*/ 858 w 891"/>
                  <a:gd name="T109" fmla="*/ 572 h 792"/>
                  <a:gd name="T110" fmla="*/ 856 w 891"/>
                  <a:gd name="T111" fmla="*/ 595 h 792"/>
                  <a:gd name="T112" fmla="*/ 820 w 891"/>
                  <a:gd name="T113" fmla="*/ 653 h 792"/>
                  <a:gd name="T114" fmla="*/ 776 w 891"/>
                  <a:gd name="T115" fmla="*/ 695 h 792"/>
                  <a:gd name="T116" fmla="*/ 711 w 891"/>
                  <a:gd name="T117" fmla="*/ 742 h 792"/>
                  <a:gd name="T118" fmla="*/ 695 w 891"/>
                  <a:gd name="T119" fmla="*/ 764 h 792"/>
                  <a:gd name="T120" fmla="*/ 675 w 891"/>
                  <a:gd name="T121" fmla="*/ 775 h 792"/>
                  <a:gd name="T122" fmla="*/ 548 w 891"/>
                  <a:gd name="T123" fmla="*/ 79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91" h="792">
                    <a:moveTo>
                      <a:pt x="435" y="792"/>
                    </a:moveTo>
                    <a:lnTo>
                      <a:pt x="435" y="792"/>
                    </a:lnTo>
                    <a:lnTo>
                      <a:pt x="370" y="791"/>
                    </a:lnTo>
                    <a:lnTo>
                      <a:pt x="334" y="790"/>
                    </a:lnTo>
                    <a:lnTo>
                      <a:pt x="298" y="787"/>
                    </a:lnTo>
                    <a:lnTo>
                      <a:pt x="266" y="783"/>
                    </a:lnTo>
                    <a:lnTo>
                      <a:pt x="237" y="778"/>
                    </a:lnTo>
                    <a:lnTo>
                      <a:pt x="228" y="775"/>
                    </a:lnTo>
                    <a:lnTo>
                      <a:pt x="220" y="772"/>
                    </a:lnTo>
                    <a:lnTo>
                      <a:pt x="213" y="768"/>
                    </a:lnTo>
                    <a:lnTo>
                      <a:pt x="212" y="764"/>
                    </a:lnTo>
                    <a:lnTo>
                      <a:pt x="212" y="764"/>
                    </a:lnTo>
                    <a:lnTo>
                      <a:pt x="209" y="756"/>
                    </a:lnTo>
                    <a:lnTo>
                      <a:pt x="205" y="749"/>
                    </a:lnTo>
                    <a:lnTo>
                      <a:pt x="198" y="741"/>
                    </a:lnTo>
                    <a:lnTo>
                      <a:pt x="190" y="734"/>
                    </a:lnTo>
                    <a:lnTo>
                      <a:pt x="164" y="717"/>
                    </a:lnTo>
                    <a:lnTo>
                      <a:pt x="129" y="695"/>
                    </a:lnTo>
                    <a:lnTo>
                      <a:pt x="129" y="695"/>
                    </a:lnTo>
                    <a:lnTo>
                      <a:pt x="110" y="683"/>
                    </a:lnTo>
                    <a:lnTo>
                      <a:pt x="95" y="669"/>
                    </a:lnTo>
                    <a:lnTo>
                      <a:pt x="82" y="657"/>
                    </a:lnTo>
                    <a:lnTo>
                      <a:pt x="72" y="643"/>
                    </a:lnTo>
                    <a:lnTo>
                      <a:pt x="65" y="631"/>
                    </a:lnTo>
                    <a:lnTo>
                      <a:pt x="60" y="619"/>
                    </a:lnTo>
                    <a:lnTo>
                      <a:pt x="57" y="608"/>
                    </a:lnTo>
                    <a:lnTo>
                      <a:pt x="56" y="597"/>
                    </a:lnTo>
                    <a:lnTo>
                      <a:pt x="56" y="597"/>
                    </a:lnTo>
                    <a:lnTo>
                      <a:pt x="57" y="589"/>
                    </a:lnTo>
                    <a:lnTo>
                      <a:pt x="59" y="581"/>
                    </a:lnTo>
                    <a:lnTo>
                      <a:pt x="61" y="566"/>
                    </a:lnTo>
                    <a:lnTo>
                      <a:pt x="61" y="560"/>
                    </a:lnTo>
                    <a:lnTo>
                      <a:pt x="59" y="554"/>
                    </a:lnTo>
                    <a:lnTo>
                      <a:pt x="55" y="549"/>
                    </a:lnTo>
                    <a:lnTo>
                      <a:pt x="45" y="545"/>
                    </a:lnTo>
                    <a:lnTo>
                      <a:pt x="45" y="545"/>
                    </a:lnTo>
                    <a:lnTo>
                      <a:pt x="36" y="541"/>
                    </a:lnTo>
                    <a:lnTo>
                      <a:pt x="30" y="537"/>
                    </a:lnTo>
                    <a:lnTo>
                      <a:pt x="28" y="532"/>
                    </a:lnTo>
                    <a:lnTo>
                      <a:pt x="26" y="528"/>
                    </a:lnTo>
                    <a:lnTo>
                      <a:pt x="29" y="524"/>
                    </a:lnTo>
                    <a:lnTo>
                      <a:pt x="33" y="522"/>
                    </a:lnTo>
                    <a:lnTo>
                      <a:pt x="40" y="518"/>
                    </a:lnTo>
                    <a:lnTo>
                      <a:pt x="48" y="513"/>
                    </a:lnTo>
                    <a:lnTo>
                      <a:pt x="48" y="513"/>
                    </a:lnTo>
                    <a:lnTo>
                      <a:pt x="55" y="511"/>
                    </a:lnTo>
                    <a:lnTo>
                      <a:pt x="59" y="505"/>
                    </a:lnTo>
                    <a:lnTo>
                      <a:pt x="61" y="501"/>
                    </a:lnTo>
                    <a:lnTo>
                      <a:pt x="61" y="496"/>
                    </a:lnTo>
                    <a:lnTo>
                      <a:pt x="59" y="482"/>
                    </a:lnTo>
                    <a:lnTo>
                      <a:pt x="57" y="474"/>
                    </a:lnTo>
                    <a:lnTo>
                      <a:pt x="56" y="465"/>
                    </a:lnTo>
                    <a:lnTo>
                      <a:pt x="56" y="465"/>
                    </a:lnTo>
                    <a:lnTo>
                      <a:pt x="57" y="457"/>
                    </a:lnTo>
                    <a:lnTo>
                      <a:pt x="60" y="450"/>
                    </a:lnTo>
                    <a:lnTo>
                      <a:pt x="65" y="442"/>
                    </a:lnTo>
                    <a:lnTo>
                      <a:pt x="65" y="439"/>
                    </a:lnTo>
                    <a:lnTo>
                      <a:pt x="64" y="436"/>
                    </a:lnTo>
                    <a:lnTo>
                      <a:pt x="59" y="435"/>
                    </a:lnTo>
                    <a:lnTo>
                      <a:pt x="48" y="435"/>
                    </a:lnTo>
                    <a:lnTo>
                      <a:pt x="48" y="435"/>
                    </a:lnTo>
                    <a:lnTo>
                      <a:pt x="36" y="432"/>
                    </a:lnTo>
                    <a:lnTo>
                      <a:pt x="28" y="430"/>
                    </a:lnTo>
                    <a:lnTo>
                      <a:pt x="23" y="425"/>
                    </a:lnTo>
                    <a:lnTo>
                      <a:pt x="22" y="420"/>
                    </a:lnTo>
                    <a:lnTo>
                      <a:pt x="23" y="415"/>
                    </a:lnTo>
                    <a:lnTo>
                      <a:pt x="28" y="409"/>
                    </a:lnTo>
                    <a:lnTo>
                      <a:pt x="34" y="405"/>
                    </a:lnTo>
                    <a:lnTo>
                      <a:pt x="42" y="401"/>
                    </a:lnTo>
                    <a:lnTo>
                      <a:pt x="42" y="401"/>
                    </a:lnTo>
                    <a:lnTo>
                      <a:pt x="51" y="397"/>
                    </a:lnTo>
                    <a:lnTo>
                      <a:pt x="56" y="393"/>
                    </a:lnTo>
                    <a:lnTo>
                      <a:pt x="59" y="389"/>
                    </a:lnTo>
                    <a:lnTo>
                      <a:pt x="59" y="384"/>
                    </a:lnTo>
                    <a:lnTo>
                      <a:pt x="56" y="371"/>
                    </a:lnTo>
                    <a:lnTo>
                      <a:pt x="55" y="365"/>
                    </a:lnTo>
                    <a:lnTo>
                      <a:pt x="55" y="356"/>
                    </a:lnTo>
                    <a:lnTo>
                      <a:pt x="55" y="356"/>
                    </a:lnTo>
                    <a:lnTo>
                      <a:pt x="55" y="350"/>
                    </a:lnTo>
                    <a:lnTo>
                      <a:pt x="56" y="343"/>
                    </a:lnTo>
                    <a:lnTo>
                      <a:pt x="59" y="332"/>
                    </a:lnTo>
                    <a:lnTo>
                      <a:pt x="59" y="328"/>
                    </a:lnTo>
                    <a:lnTo>
                      <a:pt x="57" y="324"/>
                    </a:lnTo>
                    <a:lnTo>
                      <a:pt x="53" y="320"/>
                    </a:lnTo>
                    <a:lnTo>
                      <a:pt x="45" y="317"/>
                    </a:lnTo>
                    <a:lnTo>
                      <a:pt x="45" y="317"/>
                    </a:lnTo>
                    <a:lnTo>
                      <a:pt x="37" y="314"/>
                    </a:lnTo>
                    <a:lnTo>
                      <a:pt x="32" y="310"/>
                    </a:lnTo>
                    <a:lnTo>
                      <a:pt x="29" y="305"/>
                    </a:lnTo>
                    <a:lnTo>
                      <a:pt x="29" y="301"/>
                    </a:lnTo>
                    <a:lnTo>
                      <a:pt x="30" y="296"/>
                    </a:lnTo>
                    <a:lnTo>
                      <a:pt x="36" y="291"/>
                    </a:lnTo>
                    <a:lnTo>
                      <a:pt x="42" y="287"/>
                    </a:lnTo>
                    <a:lnTo>
                      <a:pt x="52" y="283"/>
                    </a:lnTo>
                    <a:lnTo>
                      <a:pt x="52" y="283"/>
                    </a:lnTo>
                    <a:lnTo>
                      <a:pt x="60" y="281"/>
                    </a:lnTo>
                    <a:lnTo>
                      <a:pt x="65" y="278"/>
                    </a:lnTo>
                    <a:lnTo>
                      <a:pt x="68" y="275"/>
                    </a:lnTo>
                    <a:lnTo>
                      <a:pt x="68" y="271"/>
                    </a:lnTo>
                    <a:lnTo>
                      <a:pt x="64" y="262"/>
                    </a:lnTo>
                    <a:lnTo>
                      <a:pt x="63" y="256"/>
                    </a:lnTo>
                    <a:lnTo>
                      <a:pt x="61" y="251"/>
                    </a:lnTo>
                    <a:lnTo>
                      <a:pt x="61" y="251"/>
                    </a:lnTo>
                    <a:lnTo>
                      <a:pt x="61" y="245"/>
                    </a:lnTo>
                    <a:lnTo>
                      <a:pt x="63" y="239"/>
                    </a:lnTo>
                    <a:lnTo>
                      <a:pt x="68" y="228"/>
                    </a:lnTo>
                    <a:lnTo>
                      <a:pt x="70" y="222"/>
                    </a:lnTo>
                    <a:lnTo>
                      <a:pt x="71" y="218"/>
                    </a:lnTo>
                    <a:lnTo>
                      <a:pt x="70" y="216"/>
                    </a:lnTo>
                    <a:lnTo>
                      <a:pt x="65" y="216"/>
                    </a:lnTo>
                    <a:lnTo>
                      <a:pt x="65" y="216"/>
                    </a:lnTo>
                    <a:lnTo>
                      <a:pt x="59" y="214"/>
                    </a:lnTo>
                    <a:lnTo>
                      <a:pt x="53" y="213"/>
                    </a:lnTo>
                    <a:lnTo>
                      <a:pt x="46" y="210"/>
                    </a:lnTo>
                    <a:lnTo>
                      <a:pt x="40" y="207"/>
                    </a:lnTo>
                    <a:lnTo>
                      <a:pt x="34" y="203"/>
                    </a:lnTo>
                    <a:lnTo>
                      <a:pt x="30" y="198"/>
                    </a:lnTo>
                    <a:lnTo>
                      <a:pt x="28" y="193"/>
                    </a:lnTo>
                    <a:lnTo>
                      <a:pt x="25" y="187"/>
                    </a:lnTo>
                    <a:lnTo>
                      <a:pt x="0" y="0"/>
                    </a:lnTo>
                    <a:lnTo>
                      <a:pt x="891" y="0"/>
                    </a:lnTo>
                    <a:lnTo>
                      <a:pt x="874" y="140"/>
                    </a:lnTo>
                    <a:lnTo>
                      <a:pt x="874" y="140"/>
                    </a:lnTo>
                    <a:lnTo>
                      <a:pt x="873" y="147"/>
                    </a:lnTo>
                    <a:lnTo>
                      <a:pt x="870" y="152"/>
                    </a:lnTo>
                    <a:lnTo>
                      <a:pt x="864" y="157"/>
                    </a:lnTo>
                    <a:lnTo>
                      <a:pt x="859" y="161"/>
                    </a:lnTo>
                    <a:lnTo>
                      <a:pt x="854" y="164"/>
                    </a:lnTo>
                    <a:lnTo>
                      <a:pt x="847" y="167"/>
                    </a:lnTo>
                    <a:lnTo>
                      <a:pt x="840" y="168"/>
                    </a:lnTo>
                    <a:lnTo>
                      <a:pt x="835" y="168"/>
                    </a:lnTo>
                    <a:lnTo>
                      <a:pt x="835" y="168"/>
                    </a:lnTo>
                    <a:lnTo>
                      <a:pt x="831" y="170"/>
                    </a:lnTo>
                    <a:lnTo>
                      <a:pt x="829" y="172"/>
                    </a:lnTo>
                    <a:lnTo>
                      <a:pt x="829" y="176"/>
                    </a:lnTo>
                    <a:lnTo>
                      <a:pt x="832" y="180"/>
                    </a:lnTo>
                    <a:lnTo>
                      <a:pt x="837" y="193"/>
                    </a:lnTo>
                    <a:lnTo>
                      <a:pt x="839" y="198"/>
                    </a:lnTo>
                    <a:lnTo>
                      <a:pt x="839" y="205"/>
                    </a:lnTo>
                    <a:lnTo>
                      <a:pt x="839" y="205"/>
                    </a:lnTo>
                    <a:lnTo>
                      <a:pt x="837" y="210"/>
                    </a:lnTo>
                    <a:lnTo>
                      <a:pt x="835" y="216"/>
                    </a:lnTo>
                    <a:lnTo>
                      <a:pt x="832" y="224"/>
                    </a:lnTo>
                    <a:lnTo>
                      <a:pt x="832" y="228"/>
                    </a:lnTo>
                    <a:lnTo>
                      <a:pt x="833" y="232"/>
                    </a:lnTo>
                    <a:lnTo>
                      <a:pt x="839" y="235"/>
                    </a:lnTo>
                    <a:lnTo>
                      <a:pt x="848" y="237"/>
                    </a:lnTo>
                    <a:lnTo>
                      <a:pt x="848" y="237"/>
                    </a:lnTo>
                    <a:lnTo>
                      <a:pt x="858" y="240"/>
                    </a:lnTo>
                    <a:lnTo>
                      <a:pt x="864" y="244"/>
                    </a:lnTo>
                    <a:lnTo>
                      <a:pt x="868" y="249"/>
                    </a:lnTo>
                    <a:lnTo>
                      <a:pt x="871" y="254"/>
                    </a:lnTo>
                    <a:lnTo>
                      <a:pt x="870" y="259"/>
                    </a:lnTo>
                    <a:lnTo>
                      <a:pt x="867" y="263"/>
                    </a:lnTo>
                    <a:lnTo>
                      <a:pt x="862" y="267"/>
                    </a:lnTo>
                    <a:lnTo>
                      <a:pt x="854" y="271"/>
                    </a:lnTo>
                    <a:lnTo>
                      <a:pt x="854" y="271"/>
                    </a:lnTo>
                    <a:lnTo>
                      <a:pt x="847" y="274"/>
                    </a:lnTo>
                    <a:lnTo>
                      <a:pt x="843" y="277"/>
                    </a:lnTo>
                    <a:lnTo>
                      <a:pt x="841" y="281"/>
                    </a:lnTo>
                    <a:lnTo>
                      <a:pt x="840" y="286"/>
                    </a:lnTo>
                    <a:lnTo>
                      <a:pt x="843" y="297"/>
                    </a:lnTo>
                    <a:lnTo>
                      <a:pt x="844" y="304"/>
                    </a:lnTo>
                    <a:lnTo>
                      <a:pt x="845" y="310"/>
                    </a:lnTo>
                    <a:lnTo>
                      <a:pt x="845" y="310"/>
                    </a:lnTo>
                    <a:lnTo>
                      <a:pt x="844" y="317"/>
                    </a:lnTo>
                    <a:lnTo>
                      <a:pt x="843" y="324"/>
                    </a:lnTo>
                    <a:lnTo>
                      <a:pt x="841" y="336"/>
                    </a:lnTo>
                    <a:lnTo>
                      <a:pt x="841" y="342"/>
                    </a:lnTo>
                    <a:lnTo>
                      <a:pt x="844" y="347"/>
                    </a:lnTo>
                    <a:lnTo>
                      <a:pt x="848" y="351"/>
                    </a:lnTo>
                    <a:lnTo>
                      <a:pt x="856" y="355"/>
                    </a:lnTo>
                    <a:lnTo>
                      <a:pt x="856" y="355"/>
                    </a:lnTo>
                    <a:lnTo>
                      <a:pt x="866" y="359"/>
                    </a:lnTo>
                    <a:lnTo>
                      <a:pt x="873" y="363"/>
                    </a:lnTo>
                    <a:lnTo>
                      <a:pt x="877" y="369"/>
                    </a:lnTo>
                    <a:lnTo>
                      <a:pt x="878" y="374"/>
                    </a:lnTo>
                    <a:lnTo>
                      <a:pt x="877" y="378"/>
                    </a:lnTo>
                    <a:lnTo>
                      <a:pt x="871" y="384"/>
                    </a:lnTo>
                    <a:lnTo>
                      <a:pt x="863" y="386"/>
                    </a:lnTo>
                    <a:lnTo>
                      <a:pt x="852" y="388"/>
                    </a:lnTo>
                    <a:lnTo>
                      <a:pt x="852" y="388"/>
                    </a:lnTo>
                    <a:lnTo>
                      <a:pt x="841" y="389"/>
                    </a:lnTo>
                    <a:lnTo>
                      <a:pt x="836" y="390"/>
                    </a:lnTo>
                    <a:lnTo>
                      <a:pt x="833" y="392"/>
                    </a:lnTo>
                    <a:lnTo>
                      <a:pt x="835" y="396"/>
                    </a:lnTo>
                    <a:lnTo>
                      <a:pt x="840" y="404"/>
                    </a:lnTo>
                    <a:lnTo>
                      <a:pt x="843" y="411"/>
                    </a:lnTo>
                    <a:lnTo>
                      <a:pt x="843" y="419"/>
                    </a:lnTo>
                    <a:lnTo>
                      <a:pt x="843" y="419"/>
                    </a:lnTo>
                    <a:lnTo>
                      <a:pt x="843" y="428"/>
                    </a:lnTo>
                    <a:lnTo>
                      <a:pt x="841" y="435"/>
                    </a:lnTo>
                    <a:lnTo>
                      <a:pt x="839" y="449"/>
                    </a:lnTo>
                    <a:lnTo>
                      <a:pt x="839" y="455"/>
                    </a:lnTo>
                    <a:lnTo>
                      <a:pt x="840" y="459"/>
                    </a:lnTo>
                    <a:lnTo>
                      <a:pt x="844" y="463"/>
                    </a:lnTo>
                    <a:lnTo>
                      <a:pt x="852" y="467"/>
                    </a:lnTo>
                    <a:lnTo>
                      <a:pt x="852" y="467"/>
                    </a:lnTo>
                    <a:lnTo>
                      <a:pt x="860" y="472"/>
                    </a:lnTo>
                    <a:lnTo>
                      <a:pt x="867" y="474"/>
                    </a:lnTo>
                    <a:lnTo>
                      <a:pt x="871" y="478"/>
                    </a:lnTo>
                    <a:lnTo>
                      <a:pt x="873" y="482"/>
                    </a:lnTo>
                    <a:lnTo>
                      <a:pt x="873" y="486"/>
                    </a:lnTo>
                    <a:lnTo>
                      <a:pt x="870" y="490"/>
                    </a:lnTo>
                    <a:lnTo>
                      <a:pt x="863" y="495"/>
                    </a:lnTo>
                    <a:lnTo>
                      <a:pt x="854" y="499"/>
                    </a:lnTo>
                    <a:lnTo>
                      <a:pt x="854" y="499"/>
                    </a:lnTo>
                    <a:lnTo>
                      <a:pt x="845" y="503"/>
                    </a:lnTo>
                    <a:lnTo>
                      <a:pt x="840" y="508"/>
                    </a:lnTo>
                    <a:lnTo>
                      <a:pt x="839" y="513"/>
                    </a:lnTo>
                    <a:lnTo>
                      <a:pt x="837" y="520"/>
                    </a:lnTo>
                    <a:lnTo>
                      <a:pt x="841" y="535"/>
                    </a:lnTo>
                    <a:lnTo>
                      <a:pt x="843" y="543"/>
                    </a:lnTo>
                    <a:lnTo>
                      <a:pt x="843" y="551"/>
                    </a:lnTo>
                    <a:lnTo>
                      <a:pt x="843" y="551"/>
                    </a:lnTo>
                    <a:lnTo>
                      <a:pt x="844" y="554"/>
                    </a:lnTo>
                    <a:lnTo>
                      <a:pt x="845" y="557"/>
                    </a:lnTo>
                    <a:lnTo>
                      <a:pt x="852" y="564"/>
                    </a:lnTo>
                    <a:lnTo>
                      <a:pt x="855" y="568"/>
                    </a:lnTo>
                    <a:lnTo>
                      <a:pt x="858" y="572"/>
                    </a:lnTo>
                    <a:lnTo>
                      <a:pt x="859" y="576"/>
                    </a:lnTo>
                    <a:lnTo>
                      <a:pt x="859" y="581"/>
                    </a:lnTo>
                    <a:lnTo>
                      <a:pt x="859" y="581"/>
                    </a:lnTo>
                    <a:lnTo>
                      <a:pt x="856" y="595"/>
                    </a:lnTo>
                    <a:lnTo>
                      <a:pt x="850" y="610"/>
                    </a:lnTo>
                    <a:lnTo>
                      <a:pt x="841" y="625"/>
                    </a:lnTo>
                    <a:lnTo>
                      <a:pt x="832" y="638"/>
                    </a:lnTo>
                    <a:lnTo>
                      <a:pt x="820" y="653"/>
                    </a:lnTo>
                    <a:lnTo>
                      <a:pt x="806" y="668"/>
                    </a:lnTo>
                    <a:lnTo>
                      <a:pt x="793" y="681"/>
                    </a:lnTo>
                    <a:lnTo>
                      <a:pt x="776" y="695"/>
                    </a:lnTo>
                    <a:lnTo>
                      <a:pt x="776" y="695"/>
                    </a:lnTo>
                    <a:lnTo>
                      <a:pt x="761" y="707"/>
                    </a:lnTo>
                    <a:lnTo>
                      <a:pt x="747" y="718"/>
                    </a:lnTo>
                    <a:lnTo>
                      <a:pt x="722" y="734"/>
                    </a:lnTo>
                    <a:lnTo>
                      <a:pt x="711" y="742"/>
                    </a:lnTo>
                    <a:lnTo>
                      <a:pt x="703" y="749"/>
                    </a:lnTo>
                    <a:lnTo>
                      <a:pt x="698" y="756"/>
                    </a:lnTo>
                    <a:lnTo>
                      <a:pt x="695" y="764"/>
                    </a:lnTo>
                    <a:lnTo>
                      <a:pt x="695" y="764"/>
                    </a:lnTo>
                    <a:lnTo>
                      <a:pt x="694" y="765"/>
                    </a:lnTo>
                    <a:lnTo>
                      <a:pt x="692" y="768"/>
                    </a:lnTo>
                    <a:lnTo>
                      <a:pt x="686" y="772"/>
                    </a:lnTo>
                    <a:lnTo>
                      <a:pt x="675" y="775"/>
                    </a:lnTo>
                    <a:lnTo>
                      <a:pt x="663" y="778"/>
                    </a:lnTo>
                    <a:lnTo>
                      <a:pt x="629" y="783"/>
                    </a:lnTo>
                    <a:lnTo>
                      <a:pt x="590" y="787"/>
                    </a:lnTo>
                    <a:lnTo>
                      <a:pt x="548" y="790"/>
                    </a:lnTo>
                    <a:lnTo>
                      <a:pt x="504" y="791"/>
                    </a:lnTo>
                    <a:lnTo>
                      <a:pt x="435" y="792"/>
                    </a:lnTo>
                    <a:lnTo>
                      <a:pt x="435" y="7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3" name="Freeform 6"/>
              <p:cNvSpPr/>
              <p:nvPr/>
            </p:nvSpPr>
            <p:spPr bwMode="auto">
              <a:xfrm>
                <a:off x="2446338" y="5083175"/>
                <a:ext cx="400050" cy="1257300"/>
              </a:xfrm>
              <a:custGeom>
                <a:avLst/>
                <a:gdLst>
                  <a:gd name="T0" fmla="*/ 92 w 252"/>
                  <a:gd name="T1" fmla="*/ 790 h 792"/>
                  <a:gd name="T2" fmla="*/ 59 w 252"/>
                  <a:gd name="T3" fmla="*/ 772 h 792"/>
                  <a:gd name="T4" fmla="*/ 55 w 252"/>
                  <a:gd name="T5" fmla="*/ 749 h 792"/>
                  <a:gd name="T6" fmla="*/ 33 w 252"/>
                  <a:gd name="T7" fmla="*/ 695 h 792"/>
                  <a:gd name="T8" fmla="*/ 14 w 252"/>
                  <a:gd name="T9" fmla="*/ 619 h 792"/>
                  <a:gd name="T10" fmla="*/ 14 w 252"/>
                  <a:gd name="T11" fmla="*/ 566 h 792"/>
                  <a:gd name="T12" fmla="*/ 10 w 252"/>
                  <a:gd name="T13" fmla="*/ 545 h 792"/>
                  <a:gd name="T14" fmla="*/ 10 w 252"/>
                  <a:gd name="T15" fmla="*/ 513 h 792"/>
                  <a:gd name="T16" fmla="*/ 14 w 252"/>
                  <a:gd name="T17" fmla="*/ 496 h 792"/>
                  <a:gd name="T18" fmla="*/ 14 w 252"/>
                  <a:gd name="T19" fmla="*/ 450 h 792"/>
                  <a:gd name="T20" fmla="*/ 13 w 252"/>
                  <a:gd name="T21" fmla="*/ 435 h 792"/>
                  <a:gd name="T22" fmla="*/ 4 w 252"/>
                  <a:gd name="T23" fmla="*/ 430 h 792"/>
                  <a:gd name="T24" fmla="*/ 6 w 252"/>
                  <a:gd name="T25" fmla="*/ 405 h 792"/>
                  <a:gd name="T26" fmla="*/ 13 w 252"/>
                  <a:gd name="T27" fmla="*/ 393 h 792"/>
                  <a:gd name="T28" fmla="*/ 13 w 252"/>
                  <a:gd name="T29" fmla="*/ 332 h 792"/>
                  <a:gd name="T30" fmla="*/ 10 w 252"/>
                  <a:gd name="T31" fmla="*/ 317 h 792"/>
                  <a:gd name="T32" fmla="*/ 6 w 252"/>
                  <a:gd name="T33" fmla="*/ 291 h 792"/>
                  <a:gd name="T34" fmla="*/ 14 w 252"/>
                  <a:gd name="T35" fmla="*/ 281 h 792"/>
                  <a:gd name="T36" fmla="*/ 14 w 252"/>
                  <a:gd name="T37" fmla="*/ 251 h 792"/>
                  <a:gd name="T38" fmla="*/ 17 w 252"/>
                  <a:gd name="T39" fmla="*/ 216 h 792"/>
                  <a:gd name="T40" fmla="*/ 7 w 252"/>
                  <a:gd name="T41" fmla="*/ 207 h 792"/>
                  <a:gd name="T42" fmla="*/ 4 w 252"/>
                  <a:gd name="T43" fmla="*/ 174 h 792"/>
                  <a:gd name="T44" fmla="*/ 7 w 252"/>
                  <a:gd name="T45" fmla="*/ 133 h 792"/>
                  <a:gd name="T46" fmla="*/ 7 w 252"/>
                  <a:gd name="T47" fmla="*/ 65 h 792"/>
                  <a:gd name="T48" fmla="*/ 252 w 252"/>
                  <a:gd name="T49" fmla="*/ 0 h 792"/>
                  <a:gd name="T50" fmla="*/ 250 w 252"/>
                  <a:gd name="T51" fmla="*/ 34 h 792"/>
                  <a:gd name="T52" fmla="*/ 244 w 252"/>
                  <a:gd name="T53" fmla="*/ 87 h 792"/>
                  <a:gd name="T54" fmla="*/ 247 w 252"/>
                  <a:gd name="T55" fmla="*/ 140 h 792"/>
                  <a:gd name="T56" fmla="*/ 240 w 252"/>
                  <a:gd name="T57" fmla="*/ 167 h 792"/>
                  <a:gd name="T58" fmla="*/ 235 w 252"/>
                  <a:gd name="T59" fmla="*/ 172 h 792"/>
                  <a:gd name="T60" fmla="*/ 237 w 252"/>
                  <a:gd name="T61" fmla="*/ 205 h 792"/>
                  <a:gd name="T62" fmla="*/ 240 w 252"/>
                  <a:gd name="T63" fmla="*/ 237 h 792"/>
                  <a:gd name="T64" fmla="*/ 247 w 252"/>
                  <a:gd name="T65" fmla="*/ 254 h 792"/>
                  <a:gd name="T66" fmla="*/ 241 w 252"/>
                  <a:gd name="T67" fmla="*/ 271 h 792"/>
                  <a:gd name="T68" fmla="*/ 239 w 252"/>
                  <a:gd name="T69" fmla="*/ 310 h 792"/>
                  <a:gd name="T70" fmla="*/ 240 w 252"/>
                  <a:gd name="T71" fmla="*/ 351 h 792"/>
                  <a:gd name="T72" fmla="*/ 247 w 252"/>
                  <a:gd name="T73" fmla="*/ 363 h 792"/>
                  <a:gd name="T74" fmla="*/ 244 w 252"/>
                  <a:gd name="T75" fmla="*/ 386 h 792"/>
                  <a:gd name="T76" fmla="*/ 236 w 252"/>
                  <a:gd name="T77" fmla="*/ 390 h 792"/>
                  <a:gd name="T78" fmla="*/ 239 w 252"/>
                  <a:gd name="T79" fmla="*/ 419 h 792"/>
                  <a:gd name="T80" fmla="*/ 237 w 252"/>
                  <a:gd name="T81" fmla="*/ 459 h 792"/>
                  <a:gd name="T82" fmla="*/ 245 w 252"/>
                  <a:gd name="T83" fmla="*/ 474 h 792"/>
                  <a:gd name="T84" fmla="*/ 241 w 252"/>
                  <a:gd name="T85" fmla="*/ 499 h 792"/>
                  <a:gd name="T86" fmla="*/ 237 w 252"/>
                  <a:gd name="T87" fmla="*/ 535 h 792"/>
                  <a:gd name="T88" fmla="*/ 241 w 252"/>
                  <a:gd name="T89" fmla="*/ 564 h 792"/>
                  <a:gd name="T90" fmla="*/ 240 w 252"/>
                  <a:gd name="T91" fmla="*/ 610 h 792"/>
                  <a:gd name="T92" fmla="*/ 220 w 252"/>
                  <a:gd name="T93" fmla="*/ 695 h 792"/>
                  <a:gd name="T94" fmla="*/ 197 w 252"/>
                  <a:gd name="T95" fmla="*/ 756 h 792"/>
                  <a:gd name="T96" fmla="*/ 193 w 252"/>
                  <a:gd name="T97" fmla="*/ 772 h 792"/>
                  <a:gd name="T98" fmla="*/ 166 w 252"/>
                  <a:gd name="T99" fmla="*/ 787 h 792"/>
                  <a:gd name="T100" fmla="*/ 121 w 252"/>
                  <a:gd name="T101" fmla="*/ 792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51" h="792">
                    <a:moveTo>
                      <a:pt x="121" y="792"/>
                    </a:moveTo>
                    <a:lnTo>
                      <a:pt x="121" y="792"/>
                    </a:lnTo>
                    <a:lnTo>
                      <a:pt x="103" y="791"/>
                    </a:lnTo>
                    <a:lnTo>
                      <a:pt x="92" y="790"/>
                    </a:lnTo>
                    <a:lnTo>
                      <a:pt x="82" y="787"/>
                    </a:lnTo>
                    <a:lnTo>
                      <a:pt x="72" y="783"/>
                    </a:lnTo>
                    <a:lnTo>
                      <a:pt x="64" y="778"/>
                    </a:lnTo>
                    <a:lnTo>
                      <a:pt x="59" y="772"/>
                    </a:lnTo>
                    <a:lnTo>
                      <a:pt x="57" y="768"/>
                    </a:lnTo>
                    <a:lnTo>
                      <a:pt x="57" y="764"/>
                    </a:lnTo>
                    <a:lnTo>
                      <a:pt x="57" y="764"/>
                    </a:lnTo>
                    <a:lnTo>
                      <a:pt x="55" y="749"/>
                    </a:lnTo>
                    <a:lnTo>
                      <a:pt x="50" y="734"/>
                    </a:lnTo>
                    <a:lnTo>
                      <a:pt x="44" y="717"/>
                    </a:lnTo>
                    <a:lnTo>
                      <a:pt x="33" y="695"/>
                    </a:lnTo>
                    <a:lnTo>
                      <a:pt x="33" y="695"/>
                    </a:lnTo>
                    <a:lnTo>
                      <a:pt x="27" y="683"/>
                    </a:lnTo>
                    <a:lnTo>
                      <a:pt x="23" y="669"/>
                    </a:lnTo>
                    <a:lnTo>
                      <a:pt x="17" y="643"/>
                    </a:lnTo>
                    <a:lnTo>
                      <a:pt x="14" y="619"/>
                    </a:lnTo>
                    <a:lnTo>
                      <a:pt x="13" y="597"/>
                    </a:lnTo>
                    <a:lnTo>
                      <a:pt x="13" y="597"/>
                    </a:lnTo>
                    <a:lnTo>
                      <a:pt x="13" y="581"/>
                    </a:lnTo>
                    <a:lnTo>
                      <a:pt x="14" y="566"/>
                    </a:lnTo>
                    <a:lnTo>
                      <a:pt x="13" y="554"/>
                    </a:lnTo>
                    <a:lnTo>
                      <a:pt x="11" y="549"/>
                    </a:lnTo>
                    <a:lnTo>
                      <a:pt x="10" y="545"/>
                    </a:lnTo>
                    <a:lnTo>
                      <a:pt x="10" y="545"/>
                    </a:lnTo>
                    <a:lnTo>
                      <a:pt x="4" y="537"/>
                    </a:lnTo>
                    <a:lnTo>
                      <a:pt x="4" y="528"/>
                    </a:lnTo>
                    <a:lnTo>
                      <a:pt x="6" y="522"/>
                    </a:lnTo>
                    <a:lnTo>
                      <a:pt x="10" y="513"/>
                    </a:lnTo>
                    <a:lnTo>
                      <a:pt x="10" y="513"/>
                    </a:lnTo>
                    <a:lnTo>
                      <a:pt x="13" y="511"/>
                    </a:lnTo>
                    <a:lnTo>
                      <a:pt x="13" y="505"/>
                    </a:lnTo>
                    <a:lnTo>
                      <a:pt x="14" y="496"/>
                    </a:lnTo>
                    <a:lnTo>
                      <a:pt x="13" y="482"/>
                    </a:lnTo>
                    <a:lnTo>
                      <a:pt x="13" y="465"/>
                    </a:lnTo>
                    <a:lnTo>
                      <a:pt x="13" y="465"/>
                    </a:lnTo>
                    <a:lnTo>
                      <a:pt x="14" y="450"/>
                    </a:lnTo>
                    <a:lnTo>
                      <a:pt x="15" y="442"/>
                    </a:lnTo>
                    <a:lnTo>
                      <a:pt x="15" y="439"/>
                    </a:lnTo>
                    <a:lnTo>
                      <a:pt x="14" y="436"/>
                    </a:lnTo>
                    <a:lnTo>
                      <a:pt x="13" y="435"/>
                    </a:lnTo>
                    <a:lnTo>
                      <a:pt x="10" y="435"/>
                    </a:lnTo>
                    <a:lnTo>
                      <a:pt x="10" y="435"/>
                    </a:lnTo>
                    <a:lnTo>
                      <a:pt x="7" y="432"/>
                    </a:lnTo>
                    <a:lnTo>
                      <a:pt x="4" y="430"/>
                    </a:lnTo>
                    <a:lnTo>
                      <a:pt x="3" y="425"/>
                    </a:lnTo>
                    <a:lnTo>
                      <a:pt x="3" y="420"/>
                    </a:lnTo>
                    <a:lnTo>
                      <a:pt x="4" y="409"/>
                    </a:lnTo>
                    <a:lnTo>
                      <a:pt x="6" y="405"/>
                    </a:lnTo>
                    <a:lnTo>
                      <a:pt x="9" y="401"/>
                    </a:lnTo>
                    <a:lnTo>
                      <a:pt x="9" y="401"/>
                    </a:lnTo>
                    <a:lnTo>
                      <a:pt x="11" y="397"/>
                    </a:lnTo>
                    <a:lnTo>
                      <a:pt x="13" y="393"/>
                    </a:lnTo>
                    <a:lnTo>
                      <a:pt x="13" y="384"/>
                    </a:lnTo>
                    <a:lnTo>
                      <a:pt x="11" y="356"/>
                    </a:lnTo>
                    <a:lnTo>
                      <a:pt x="11" y="356"/>
                    </a:lnTo>
                    <a:lnTo>
                      <a:pt x="13" y="332"/>
                    </a:lnTo>
                    <a:lnTo>
                      <a:pt x="13" y="324"/>
                    </a:lnTo>
                    <a:lnTo>
                      <a:pt x="11" y="320"/>
                    </a:lnTo>
                    <a:lnTo>
                      <a:pt x="10" y="317"/>
                    </a:lnTo>
                    <a:lnTo>
                      <a:pt x="10" y="317"/>
                    </a:lnTo>
                    <a:lnTo>
                      <a:pt x="7" y="314"/>
                    </a:lnTo>
                    <a:lnTo>
                      <a:pt x="6" y="310"/>
                    </a:lnTo>
                    <a:lnTo>
                      <a:pt x="4" y="301"/>
                    </a:lnTo>
                    <a:lnTo>
                      <a:pt x="6" y="291"/>
                    </a:lnTo>
                    <a:lnTo>
                      <a:pt x="9" y="287"/>
                    </a:lnTo>
                    <a:lnTo>
                      <a:pt x="11" y="283"/>
                    </a:lnTo>
                    <a:lnTo>
                      <a:pt x="11" y="283"/>
                    </a:lnTo>
                    <a:lnTo>
                      <a:pt x="14" y="281"/>
                    </a:lnTo>
                    <a:lnTo>
                      <a:pt x="15" y="278"/>
                    </a:lnTo>
                    <a:lnTo>
                      <a:pt x="15" y="271"/>
                    </a:lnTo>
                    <a:lnTo>
                      <a:pt x="14" y="251"/>
                    </a:lnTo>
                    <a:lnTo>
                      <a:pt x="14" y="251"/>
                    </a:lnTo>
                    <a:lnTo>
                      <a:pt x="14" y="239"/>
                    </a:lnTo>
                    <a:lnTo>
                      <a:pt x="15" y="228"/>
                    </a:lnTo>
                    <a:lnTo>
                      <a:pt x="17" y="218"/>
                    </a:lnTo>
                    <a:lnTo>
                      <a:pt x="17" y="216"/>
                    </a:lnTo>
                    <a:lnTo>
                      <a:pt x="15" y="216"/>
                    </a:lnTo>
                    <a:lnTo>
                      <a:pt x="15" y="216"/>
                    </a:lnTo>
                    <a:lnTo>
                      <a:pt x="11" y="213"/>
                    </a:lnTo>
                    <a:lnTo>
                      <a:pt x="7" y="207"/>
                    </a:lnTo>
                    <a:lnTo>
                      <a:pt x="4" y="198"/>
                    </a:lnTo>
                    <a:lnTo>
                      <a:pt x="3" y="187"/>
                    </a:lnTo>
                    <a:lnTo>
                      <a:pt x="3" y="187"/>
                    </a:lnTo>
                    <a:lnTo>
                      <a:pt x="4" y="174"/>
                    </a:lnTo>
                    <a:lnTo>
                      <a:pt x="6" y="163"/>
                    </a:lnTo>
                    <a:lnTo>
                      <a:pt x="7" y="149"/>
                    </a:lnTo>
                    <a:lnTo>
                      <a:pt x="7" y="133"/>
                    </a:lnTo>
                    <a:lnTo>
                      <a:pt x="7" y="133"/>
                    </a:lnTo>
                    <a:lnTo>
                      <a:pt x="9" y="96"/>
                    </a:lnTo>
                    <a:lnTo>
                      <a:pt x="7" y="80"/>
                    </a:lnTo>
                    <a:lnTo>
                      <a:pt x="7" y="65"/>
                    </a:lnTo>
                    <a:lnTo>
                      <a:pt x="7" y="65"/>
                    </a:lnTo>
                    <a:lnTo>
                      <a:pt x="3" y="34"/>
                    </a:lnTo>
                    <a:lnTo>
                      <a:pt x="0" y="0"/>
                    </a:lnTo>
                    <a:lnTo>
                      <a:pt x="252" y="0"/>
                    </a:lnTo>
                    <a:lnTo>
                      <a:pt x="252" y="0"/>
                    </a:lnTo>
                    <a:lnTo>
                      <a:pt x="252" y="21"/>
                    </a:lnTo>
                    <a:lnTo>
                      <a:pt x="251" y="27"/>
                    </a:lnTo>
                    <a:lnTo>
                      <a:pt x="250" y="34"/>
                    </a:lnTo>
                    <a:lnTo>
                      <a:pt x="250" y="34"/>
                    </a:lnTo>
                    <a:lnTo>
                      <a:pt x="245" y="46"/>
                    </a:lnTo>
                    <a:lnTo>
                      <a:pt x="244" y="59"/>
                    </a:lnTo>
                    <a:lnTo>
                      <a:pt x="244" y="87"/>
                    </a:lnTo>
                    <a:lnTo>
                      <a:pt x="244" y="87"/>
                    </a:lnTo>
                    <a:lnTo>
                      <a:pt x="244" y="103"/>
                    </a:lnTo>
                    <a:lnTo>
                      <a:pt x="245" y="115"/>
                    </a:lnTo>
                    <a:lnTo>
                      <a:pt x="247" y="128"/>
                    </a:lnTo>
                    <a:lnTo>
                      <a:pt x="247" y="140"/>
                    </a:lnTo>
                    <a:lnTo>
                      <a:pt x="247" y="140"/>
                    </a:lnTo>
                    <a:lnTo>
                      <a:pt x="247" y="152"/>
                    </a:lnTo>
                    <a:lnTo>
                      <a:pt x="243" y="161"/>
                    </a:lnTo>
                    <a:lnTo>
                      <a:pt x="240" y="167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5" y="170"/>
                    </a:lnTo>
                    <a:lnTo>
                      <a:pt x="235" y="172"/>
                    </a:lnTo>
                    <a:lnTo>
                      <a:pt x="235" y="180"/>
                    </a:lnTo>
                    <a:lnTo>
                      <a:pt x="236" y="193"/>
                    </a:lnTo>
                    <a:lnTo>
                      <a:pt x="237" y="205"/>
                    </a:lnTo>
                    <a:lnTo>
                      <a:pt x="237" y="205"/>
                    </a:lnTo>
                    <a:lnTo>
                      <a:pt x="235" y="224"/>
                    </a:lnTo>
                    <a:lnTo>
                      <a:pt x="236" y="232"/>
                    </a:lnTo>
                    <a:lnTo>
                      <a:pt x="237" y="235"/>
                    </a:lnTo>
                    <a:lnTo>
                      <a:pt x="240" y="237"/>
                    </a:lnTo>
                    <a:lnTo>
                      <a:pt x="240" y="237"/>
                    </a:lnTo>
                    <a:lnTo>
                      <a:pt x="243" y="240"/>
                    </a:lnTo>
                    <a:lnTo>
                      <a:pt x="244" y="244"/>
                    </a:lnTo>
                    <a:lnTo>
                      <a:pt x="247" y="254"/>
                    </a:lnTo>
                    <a:lnTo>
                      <a:pt x="245" y="263"/>
                    </a:lnTo>
                    <a:lnTo>
                      <a:pt x="244" y="267"/>
                    </a:lnTo>
                    <a:lnTo>
                      <a:pt x="241" y="271"/>
                    </a:lnTo>
                    <a:lnTo>
                      <a:pt x="241" y="271"/>
                    </a:lnTo>
                    <a:lnTo>
                      <a:pt x="240" y="274"/>
                    </a:lnTo>
                    <a:lnTo>
                      <a:pt x="239" y="277"/>
                    </a:lnTo>
                    <a:lnTo>
                      <a:pt x="237" y="286"/>
                    </a:lnTo>
                    <a:lnTo>
                      <a:pt x="239" y="310"/>
                    </a:lnTo>
                    <a:lnTo>
                      <a:pt x="239" y="310"/>
                    </a:lnTo>
                    <a:lnTo>
                      <a:pt x="237" y="336"/>
                    </a:lnTo>
                    <a:lnTo>
                      <a:pt x="239" y="347"/>
                    </a:lnTo>
                    <a:lnTo>
                      <a:pt x="240" y="351"/>
                    </a:lnTo>
                    <a:lnTo>
                      <a:pt x="243" y="355"/>
                    </a:lnTo>
                    <a:lnTo>
                      <a:pt x="243" y="355"/>
                    </a:lnTo>
                    <a:lnTo>
                      <a:pt x="245" y="359"/>
                    </a:lnTo>
                    <a:lnTo>
                      <a:pt x="247" y="363"/>
                    </a:lnTo>
                    <a:lnTo>
                      <a:pt x="248" y="374"/>
                    </a:lnTo>
                    <a:lnTo>
                      <a:pt x="248" y="378"/>
                    </a:lnTo>
                    <a:lnTo>
                      <a:pt x="247" y="384"/>
                    </a:lnTo>
                    <a:lnTo>
                      <a:pt x="244" y="386"/>
                    </a:lnTo>
                    <a:lnTo>
                      <a:pt x="241" y="388"/>
                    </a:lnTo>
                    <a:lnTo>
                      <a:pt x="241" y="388"/>
                    </a:lnTo>
                    <a:lnTo>
                      <a:pt x="237" y="389"/>
                    </a:lnTo>
                    <a:lnTo>
                      <a:pt x="236" y="390"/>
                    </a:lnTo>
                    <a:lnTo>
                      <a:pt x="236" y="392"/>
                    </a:lnTo>
                    <a:lnTo>
                      <a:pt x="236" y="396"/>
                    </a:lnTo>
                    <a:lnTo>
                      <a:pt x="237" y="404"/>
                    </a:lnTo>
                    <a:lnTo>
                      <a:pt x="239" y="419"/>
                    </a:lnTo>
                    <a:lnTo>
                      <a:pt x="239" y="419"/>
                    </a:lnTo>
                    <a:lnTo>
                      <a:pt x="237" y="435"/>
                    </a:lnTo>
                    <a:lnTo>
                      <a:pt x="237" y="449"/>
                    </a:lnTo>
                    <a:lnTo>
                      <a:pt x="237" y="459"/>
                    </a:lnTo>
                    <a:lnTo>
                      <a:pt x="239" y="463"/>
                    </a:lnTo>
                    <a:lnTo>
                      <a:pt x="241" y="467"/>
                    </a:lnTo>
                    <a:lnTo>
                      <a:pt x="241" y="467"/>
                    </a:lnTo>
                    <a:lnTo>
                      <a:pt x="245" y="474"/>
                    </a:lnTo>
                    <a:lnTo>
                      <a:pt x="247" y="482"/>
                    </a:lnTo>
                    <a:lnTo>
                      <a:pt x="245" y="490"/>
                    </a:lnTo>
                    <a:lnTo>
                      <a:pt x="241" y="499"/>
                    </a:lnTo>
                    <a:lnTo>
                      <a:pt x="241" y="499"/>
                    </a:lnTo>
                    <a:lnTo>
                      <a:pt x="239" y="503"/>
                    </a:lnTo>
                    <a:lnTo>
                      <a:pt x="237" y="508"/>
                    </a:lnTo>
                    <a:lnTo>
                      <a:pt x="237" y="520"/>
                    </a:lnTo>
                    <a:lnTo>
                      <a:pt x="237" y="535"/>
                    </a:lnTo>
                    <a:lnTo>
                      <a:pt x="239" y="551"/>
                    </a:lnTo>
                    <a:lnTo>
                      <a:pt x="239" y="551"/>
                    </a:lnTo>
                    <a:lnTo>
                      <a:pt x="239" y="557"/>
                    </a:lnTo>
                    <a:lnTo>
                      <a:pt x="241" y="564"/>
                    </a:lnTo>
                    <a:lnTo>
                      <a:pt x="243" y="572"/>
                    </a:lnTo>
                    <a:lnTo>
                      <a:pt x="243" y="581"/>
                    </a:lnTo>
                    <a:lnTo>
                      <a:pt x="243" y="581"/>
                    </a:lnTo>
                    <a:lnTo>
                      <a:pt x="240" y="610"/>
                    </a:lnTo>
                    <a:lnTo>
                      <a:pt x="235" y="638"/>
                    </a:lnTo>
                    <a:lnTo>
                      <a:pt x="228" y="668"/>
                    </a:lnTo>
                    <a:lnTo>
                      <a:pt x="220" y="695"/>
                    </a:lnTo>
                    <a:lnTo>
                      <a:pt x="220" y="695"/>
                    </a:lnTo>
                    <a:lnTo>
                      <a:pt x="210" y="718"/>
                    </a:lnTo>
                    <a:lnTo>
                      <a:pt x="204" y="734"/>
                    </a:lnTo>
                    <a:lnTo>
                      <a:pt x="198" y="749"/>
                    </a:lnTo>
                    <a:lnTo>
                      <a:pt x="197" y="756"/>
                    </a:lnTo>
                    <a:lnTo>
                      <a:pt x="195" y="764"/>
                    </a:lnTo>
                    <a:lnTo>
                      <a:pt x="195" y="764"/>
                    </a:lnTo>
                    <a:lnTo>
                      <a:pt x="195" y="768"/>
                    </a:lnTo>
                    <a:lnTo>
                      <a:pt x="193" y="772"/>
                    </a:lnTo>
                    <a:lnTo>
                      <a:pt x="190" y="775"/>
                    </a:lnTo>
                    <a:lnTo>
                      <a:pt x="186" y="778"/>
                    </a:lnTo>
                    <a:lnTo>
                      <a:pt x="176" y="783"/>
                    </a:lnTo>
                    <a:lnTo>
                      <a:pt x="166" y="787"/>
                    </a:lnTo>
                    <a:lnTo>
                      <a:pt x="153" y="790"/>
                    </a:lnTo>
                    <a:lnTo>
                      <a:pt x="141" y="791"/>
                    </a:lnTo>
                    <a:lnTo>
                      <a:pt x="121" y="792"/>
                    </a:lnTo>
                    <a:lnTo>
                      <a:pt x="121" y="7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4" name="Freeform 7"/>
              <p:cNvSpPr/>
              <p:nvPr/>
            </p:nvSpPr>
            <p:spPr bwMode="auto">
              <a:xfrm>
                <a:off x="2700338" y="6330950"/>
                <a:ext cx="322263" cy="141288"/>
              </a:xfrm>
              <a:custGeom>
                <a:avLst/>
                <a:gdLst>
                  <a:gd name="T0" fmla="*/ 102 w 203"/>
                  <a:gd name="T1" fmla="*/ 0 h 89"/>
                  <a:gd name="T2" fmla="*/ 102 w 203"/>
                  <a:gd name="T3" fmla="*/ 0 h 89"/>
                  <a:gd name="T4" fmla="*/ 122 w 203"/>
                  <a:gd name="T5" fmla="*/ 1 h 89"/>
                  <a:gd name="T6" fmla="*/ 141 w 203"/>
                  <a:gd name="T7" fmla="*/ 4 h 89"/>
                  <a:gd name="T8" fmla="*/ 159 w 203"/>
                  <a:gd name="T9" fmla="*/ 8 h 89"/>
                  <a:gd name="T10" fmla="*/ 174 w 203"/>
                  <a:gd name="T11" fmla="*/ 13 h 89"/>
                  <a:gd name="T12" fmla="*/ 186 w 203"/>
                  <a:gd name="T13" fmla="*/ 20 h 89"/>
                  <a:gd name="T14" fmla="*/ 195 w 203"/>
                  <a:gd name="T15" fmla="*/ 27 h 89"/>
                  <a:gd name="T16" fmla="*/ 199 w 203"/>
                  <a:gd name="T17" fmla="*/ 31 h 89"/>
                  <a:gd name="T18" fmla="*/ 202 w 203"/>
                  <a:gd name="T19" fmla="*/ 36 h 89"/>
                  <a:gd name="T20" fmla="*/ 203 w 203"/>
                  <a:gd name="T21" fmla="*/ 40 h 89"/>
                  <a:gd name="T22" fmla="*/ 203 w 203"/>
                  <a:gd name="T23" fmla="*/ 44 h 89"/>
                  <a:gd name="T24" fmla="*/ 203 w 203"/>
                  <a:gd name="T25" fmla="*/ 44 h 89"/>
                  <a:gd name="T26" fmla="*/ 203 w 203"/>
                  <a:gd name="T27" fmla="*/ 50 h 89"/>
                  <a:gd name="T28" fmla="*/ 202 w 203"/>
                  <a:gd name="T29" fmla="*/ 54 h 89"/>
                  <a:gd name="T30" fmla="*/ 199 w 203"/>
                  <a:gd name="T31" fmla="*/ 58 h 89"/>
                  <a:gd name="T32" fmla="*/ 195 w 203"/>
                  <a:gd name="T33" fmla="*/ 62 h 89"/>
                  <a:gd name="T34" fmla="*/ 186 w 203"/>
                  <a:gd name="T35" fmla="*/ 70 h 89"/>
                  <a:gd name="T36" fmla="*/ 174 w 203"/>
                  <a:gd name="T37" fmla="*/ 77 h 89"/>
                  <a:gd name="T38" fmla="*/ 159 w 203"/>
                  <a:gd name="T39" fmla="*/ 82 h 89"/>
                  <a:gd name="T40" fmla="*/ 141 w 203"/>
                  <a:gd name="T41" fmla="*/ 86 h 89"/>
                  <a:gd name="T42" fmla="*/ 122 w 203"/>
                  <a:gd name="T43" fmla="*/ 89 h 89"/>
                  <a:gd name="T44" fmla="*/ 102 w 203"/>
                  <a:gd name="T45" fmla="*/ 89 h 89"/>
                  <a:gd name="T46" fmla="*/ 102 w 203"/>
                  <a:gd name="T47" fmla="*/ 89 h 89"/>
                  <a:gd name="T48" fmla="*/ 81 w 203"/>
                  <a:gd name="T49" fmla="*/ 89 h 89"/>
                  <a:gd name="T50" fmla="*/ 62 w 203"/>
                  <a:gd name="T51" fmla="*/ 86 h 89"/>
                  <a:gd name="T52" fmla="*/ 45 w 203"/>
                  <a:gd name="T53" fmla="*/ 82 h 89"/>
                  <a:gd name="T54" fmla="*/ 30 w 203"/>
                  <a:gd name="T55" fmla="*/ 77 h 89"/>
                  <a:gd name="T56" fmla="*/ 18 w 203"/>
                  <a:gd name="T57" fmla="*/ 70 h 89"/>
                  <a:gd name="T58" fmla="*/ 8 w 203"/>
                  <a:gd name="T59" fmla="*/ 62 h 89"/>
                  <a:gd name="T60" fmla="*/ 4 w 203"/>
                  <a:gd name="T61" fmla="*/ 58 h 89"/>
                  <a:gd name="T62" fmla="*/ 2 w 203"/>
                  <a:gd name="T63" fmla="*/ 54 h 89"/>
                  <a:gd name="T64" fmla="*/ 0 w 203"/>
                  <a:gd name="T65" fmla="*/ 50 h 89"/>
                  <a:gd name="T66" fmla="*/ 0 w 203"/>
                  <a:gd name="T67" fmla="*/ 44 h 89"/>
                  <a:gd name="T68" fmla="*/ 0 w 203"/>
                  <a:gd name="T69" fmla="*/ 44 h 89"/>
                  <a:gd name="T70" fmla="*/ 0 w 203"/>
                  <a:gd name="T71" fmla="*/ 40 h 89"/>
                  <a:gd name="T72" fmla="*/ 2 w 203"/>
                  <a:gd name="T73" fmla="*/ 36 h 89"/>
                  <a:gd name="T74" fmla="*/ 4 w 203"/>
                  <a:gd name="T75" fmla="*/ 31 h 89"/>
                  <a:gd name="T76" fmla="*/ 8 w 203"/>
                  <a:gd name="T77" fmla="*/ 27 h 89"/>
                  <a:gd name="T78" fmla="*/ 18 w 203"/>
                  <a:gd name="T79" fmla="*/ 20 h 89"/>
                  <a:gd name="T80" fmla="*/ 30 w 203"/>
                  <a:gd name="T81" fmla="*/ 13 h 89"/>
                  <a:gd name="T82" fmla="*/ 45 w 203"/>
                  <a:gd name="T83" fmla="*/ 8 h 89"/>
                  <a:gd name="T84" fmla="*/ 62 w 203"/>
                  <a:gd name="T85" fmla="*/ 4 h 89"/>
                  <a:gd name="T86" fmla="*/ 81 w 203"/>
                  <a:gd name="T87" fmla="*/ 1 h 89"/>
                  <a:gd name="T88" fmla="*/ 102 w 203"/>
                  <a:gd name="T89" fmla="*/ 0 h 89"/>
                  <a:gd name="T90" fmla="*/ 102 w 203"/>
                  <a:gd name="T91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03" h="89">
                    <a:moveTo>
                      <a:pt x="102" y="0"/>
                    </a:moveTo>
                    <a:lnTo>
                      <a:pt x="102" y="0"/>
                    </a:lnTo>
                    <a:lnTo>
                      <a:pt x="122" y="1"/>
                    </a:lnTo>
                    <a:lnTo>
                      <a:pt x="141" y="4"/>
                    </a:lnTo>
                    <a:lnTo>
                      <a:pt x="159" y="8"/>
                    </a:lnTo>
                    <a:lnTo>
                      <a:pt x="174" y="13"/>
                    </a:lnTo>
                    <a:lnTo>
                      <a:pt x="186" y="20"/>
                    </a:lnTo>
                    <a:lnTo>
                      <a:pt x="195" y="27"/>
                    </a:lnTo>
                    <a:lnTo>
                      <a:pt x="199" y="31"/>
                    </a:lnTo>
                    <a:lnTo>
                      <a:pt x="202" y="36"/>
                    </a:lnTo>
                    <a:lnTo>
                      <a:pt x="203" y="40"/>
                    </a:lnTo>
                    <a:lnTo>
                      <a:pt x="203" y="44"/>
                    </a:lnTo>
                    <a:lnTo>
                      <a:pt x="203" y="44"/>
                    </a:lnTo>
                    <a:lnTo>
                      <a:pt x="203" y="50"/>
                    </a:lnTo>
                    <a:lnTo>
                      <a:pt x="202" y="54"/>
                    </a:lnTo>
                    <a:lnTo>
                      <a:pt x="199" y="58"/>
                    </a:lnTo>
                    <a:lnTo>
                      <a:pt x="195" y="62"/>
                    </a:lnTo>
                    <a:lnTo>
                      <a:pt x="186" y="70"/>
                    </a:lnTo>
                    <a:lnTo>
                      <a:pt x="174" y="77"/>
                    </a:lnTo>
                    <a:lnTo>
                      <a:pt x="159" y="82"/>
                    </a:lnTo>
                    <a:lnTo>
                      <a:pt x="141" y="86"/>
                    </a:lnTo>
                    <a:lnTo>
                      <a:pt x="122" y="89"/>
                    </a:lnTo>
                    <a:lnTo>
                      <a:pt x="102" y="89"/>
                    </a:lnTo>
                    <a:lnTo>
                      <a:pt x="102" y="89"/>
                    </a:lnTo>
                    <a:lnTo>
                      <a:pt x="81" y="89"/>
                    </a:lnTo>
                    <a:lnTo>
                      <a:pt x="62" y="86"/>
                    </a:lnTo>
                    <a:lnTo>
                      <a:pt x="45" y="82"/>
                    </a:lnTo>
                    <a:lnTo>
                      <a:pt x="30" y="77"/>
                    </a:lnTo>
                    <a:lnTo>
                      <a:pt x="18" y="70"/>
                    </a:lnTo>
                    <a:lnTo>
                      <a:pt x="8" y="62"/>
                    </a:lnTo>
                    <a:lnTo>
                      <a:pt x="4" y="58"/>
                    </a:lnTo>
                    <a:lnTo>
                      <a:pt x="2" y="54"/>
                    </a:lnTo>
                    <a:lnTo>
                      <a:pt x="0" y="50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40"/>
                    </a:lnTo>
                    <a:lnTo>
                      <a:pt x="2" y="36"/>
                    </a:lnTo>
                    <a:lnTo>
                      <a:pt x="4" y="31"/>
                    </a:lnTo>
                    <a:lnTo>
                      <a:pt x="8" y="27"/>
                    </a:lnTo>
                    <a:lnTo>
                      <a:pt x="18" y="20"/>
                    </a:lnTo>
                    <a:lnTo>
                      <a:pt x="30" y="13"/>
                    </a:lnTo>
                    <a:lnTo>
                      <a:pt x="45" y="8"/>
                    </a:lnTo>
                    <a:lnTo>
                      <a:pt x="62" y="4"/>
                    </a:lnTo>
                    <a:lnTo>
                      <a:pt x="81" y="1"/>
                    </a:lnTo>
                    <a:lnTo>
                      <a:pt x="102" y="0"/>
                    </a:lnTo>
                    <a:lnTo>
                      <a:pt x="10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5" name="Freeform 8"/>
              <p:cNvSpPr/>
              <p:nvPr/>
            </p:nvSpPr>
            <p:spPr bwMode="auto">
              <a:xfrm>
                <a:off x="2579688" y="6265863"/>
                <a:ext cx="563563" cy="157163"/>
              </a:xfrm>
              <a:custGeom>
                <a:avLst/>
                <a:gdLst>
                  <a:gd name="T0" fmla="*/ 178 w 355"/>
                  <a:gd name="T1" fmla="*/ 0 h 99"/>
                  <a:gd name="T2" fmla="*/ 178 w 355"/>
                  <a:gd name="T3" fmla="*/ 0 h 99"/>
                  <a:gd name="T4" fmla="*/ 213 w 355"/>
                  <a:gd name="T5" fmla="*/ 1 h 99"/>
                  <a:gd name="T6" fmla="*/ 247 w 355"/>
                  <a:gd name="T7" fmla="*/ 4 h 99"/>
                  <a:gd name="T8" fmla="*/ 277 w 355"/>
                  <a:gd name="T9" fmla="*/ 8 h 99"/>
                  <a:gd name="T10" fmla="*/ 302 w 355"/>
                  <a:gd name="T11" fmla="*/ 15 h 99"/>
                  <a:gd name="T12" fmla="*/ 324 w 355"/>
                  <a:gd name="T13" fmla="*/ 22 h 99"/>
                  <a:gd name="T14" fmla="*/ 333 w 355"/>
                  <a:gd name="T15" fmla="*/ 26 h 99"/>
                  <a:gd name="T16" fmla="*/ 340 w 355"/>
                  <a:gd name="T17" fmla="*/ 30 h 99"/>
                  <a:gd name="T18" fmla="*/ 347 w 355"/>
                  <a:gd name="T19" fmla="*/ 34 h 99"/>
                  <a:gd name="T20" fmla="*/ 351 w 355"/>
                  <a:gd name="T21" fmla="*/ 39 h 99"/>
                  <a:gd name="T22" fmla="*/ 354 w 355"/>
                  <a:gd name="T23" fmla="*/ 45 h 99"/>
                  <a:gd name="T24" fmla="*/ 355 w 355"/>
                  <a:gd name="T25" fmla="*/ 49 h 99"/>
                  <a:gd name="T26" fmla="*/ 355 w 355"/>
                  <a:gd name="T27" fmla="*/ 49 h 99"/>
                  <a:gd name="T28" fmla="*/ 354 w 355"/>
                  <a:gd name="T29" fmla="*/ 54 h 99"/>
                  <a:gd name="T30" fmla="*/ 351 w 355"/>
                  <a:gd name="T31" fmla="*/ 60 h 99"/>
                  <a:gd name="T32" fmla="*/ 347 w 355"/>
                  <a:gd name="T33" fmla="*/ 64 h 99"/>
                  <a:gd name="T34" fmla="*/ 340 w 355"/>
                  <a:gd name="T35" fmla="*/ 68 h 99"/>
                  <a:gd name="T36" fmla="*/ 333 w 355"/>
                  <a:gd name="T37" fmla="*/ 73 h 99"/>
                  <a:gd name="T38" fmla="*/ 324 w 355"/>
                  <a:gd name="T39" fmla="*/ 77 h 99"/>
                  <a:gd name="T40" fmla="*/ 302 w 355"/>
                  <a:gd name="T41" fmla="*/ 84 h 99"/>
                  <a:gd name="T42" fmla="*/ 277 w 355"/>
                  <a:gd name="T43" fmla="*/ 89 h 99"/>
                  <a:gd name="T44" fmla="*/ 247 w 355"/>
                  <a:gd name="T45" fmla="*/ 95 h 99"/>
                  <a:gd name="T46" fmla="*/ 213 w 355"/>
                  <a:gd name="T47" fmla="*/ 98 h 99"/>
                  <a:gd name="T48" fmla="*/ 178 w 355"/>
                  <a:gd name="T49" fmla="*/ 99 h 99"/>
                  <a:gd name="T50" fmla="*/ 178 w 355"/>
                  <a:gd name="T51" fmla="*/ 99 h 99"/>
                  <a:gd name="T52" fmla="*/ 143 w 355"/>
                  <a:gd name="T53" fmla="*/ 98 h 99"/>
                  <a:gd name="T54" fmla="*/ 109 w 355"/>
                  <a:gd name="T55" fmla="*/ 95 h 99"/>
                  <a:gd name="T56" fmla="*/ 79 w 355"/>
                  <a:gd name="T57" fmla="*/ 89 h 99"/>
                  <a:gd name="T58" fmla="*/ 53 w 355"/>
                  <a:gd name="T59" fmla="*/ 84 h 99"/>
                  <a:gd name="T60" fmla="*/ 31 w 355"/>
                  <a:gd name="T61" fmla="*/ 77 h 99"/>
                  <a:gd name="T62" fmla="*/ 22 w 355"/>
                  <a:gd name="T63" fmla="*/ 73 h 99"/>
                  <a:gd name="T64" fmla="*/ 15 w 355"/>
                  <a:gd name="T65" fmla="*/ 68 h 99"/>
                  <a:gd name="T66" fmla="*/ 8 w 355"/>
                  <a:gd name="T67" fmla="*/ 64 h 99"/>
                  <a:gd name="T68" fmla="*/ 4 w 355"/>
                  <a:gd name="T69" fmla="*/ 60 h 99"/>
                  <a:gd name="T70" fmla="*/ 2 w 355"/>
                  <a:gd name="T71" fmla="*/ 54 h 99"/>
                  <a:gd name="T72" fmla="*/ 0 w 355"/>
                  <a:gd name="T73" fmla="*/ 49 h 99"/>
                  <a:gd name="T74" fmla="*/ 0 w 355"/>
                  <a:gd name="T75" fmla="*/ 49 h 99"/>
                  <a:gd name="T76" fmla="*/ 2 w 355"/>
                  <a:gd name="T77" fmla="*/ 45 h 99"/>
                  <a:gd name="T78" fmla="*/ 4 w 355"/>
                  <a:gd name="T79" fmla="*/ 39 h 99"/>
                  <a:gd name="T80" fmla="*/ 8 w 355"/>
                  <a:gd name="T81" fmla="*/ 34 h 99"/>
                  <a:gd name="T82" fmla="*/ 15 w 355"/>
                  <a:gd name="T83" fmla="*/ 30 h 99"/>
                  <a:gd name="T84" fmla="*/ 22 w 355"/>
                  <a:gd name="T85" fmla="*/ 26 h 99"/>
                  <a:gd name="T86" fmla="*/ 31 w 355"/>
                  <a:gd name="T87" fmla="*/ 22 h 99"/>
                  <a:gd name="T88" fmla="*/ 53 w 355"/>
                  <a:gd name="T89" fmla="*/ 15 h 99"/>
                  <a:gd name="T90" fmla="*/ 79 w 355"/>
                  <a:gd name="T91" fmla="*/ 8 h 99"/>
                  <a:gd name="T92" fmla="*/ 109 w 355"/>
                  <a:gd name="T93" fmla="*/ 4 h 99"/>
                  <a:gd name="T94" fmla="*/ 143 w 355"/>
                  <a:gd name="T95" fmla="*/ 1 h 99"/>
                  <a:gd name="T96" fmla="*/ 178 w 355"/>
                  <a:gd name="T97" fmla="*/ 0 h 99"/>
                  <a:gd name="T98" fmla="*/ 178 w 355"/>
                  <a:gd name="T9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55" h="99">
                    <a:moveTo>
                      <a:pt x="178" y="0"/>
                    </a:moveTo>
                    <a:lnTo>
                      <a:pt x="178" y="0"/>
                    </a:lnTo>
                    <a:lnTo>
                      <a:pt x="213" y="1"/>
                    </a:lnTo>
                    <a:lnTo>
                      <a:pt x="247" y="4"/>
                    </a:lnTo>
                    <a:lnTo>
                      <a:pt x="277" y="8"/>
                    </a:lnTo>
                    <a:lnTo>
                      <a:pt x="302" y="15"/>
                    </a:lnTo>
                    <a:lnTo>
                      <a:pt x="324" y="22"/>
                    </a:lnTo>
                    <a:lnTo>
                      <a:pt x="333" y="26"/>
                    </a:lnTo>
                    <a:lnTo>
                      <a:pt x="340" y="30"/>
                    </a:lnTo>
                    <a:lnTo>
                      <a:pt x="347" y="34"/>
                    </a:lnTo>
                    <a:lnTo>
                      <a:pt x="351" y="39"/>
                    </a:lnTo>
                    <a:lnTo>
                      <a:pt x="354" y="45"/>
                    </a:lnTo>
                    <a:lnTo>
                      <a:pt x="355" y="49"/>
                    </a:lnTo>
                    <a:lnTo>
                      <a:pt x="355" y="49"/>
                    </a:lnTo>
                    <a:lnTo>
                      <a:pt x="354" y="54"/>
                    </a:lnTo>
                    <a:lnTo>
                      <a:pt x="351" y="60"/>
                    </a:lnTo>
                    <a:lnTo>
                      <a:pt x="347" y="64"/>
                    </a:lnTo>
                    <a:lnTo>
                      <a:pt x="340" y="68"/>
                    </a:lnTo>
                    <a:lnTo>
                      <a:pt x="333" y="73"/>
                    </a:lnTo>
                    <a:lnTo>
                      <a:pt x="324" y="77"/>
                    </a:lnTo>
                    <a:lnTo>
                      <a:pt x="302" y="84"/>
                    </a:lnTo>
                    <a:lnTo>
                      <a:pt x="277" y="89"/>
                    </a:lnTo>
                    <a:lnTo>
                      <a:pt x="247" y="95"/>
                    </a:lnTo>
                    <a:lnTo>
                      <a:pt x="213" y="98"/>
                    </a:lnTo>
                    <a:lnTo>
                      <a:pt x="178" y="99"/>
                    </a:lnTo>
                    <a:lnTo>
                      <a:pt x="178" y="99"/>
                    </a:lnTo>
                    <a:lnTo>
                      <a:pt x="143" y="98"/>
                    </a:lnTo>
                    <a:lnTo>
                      <a:pt x="109" y="95"/>
                    </a:lnTo>
                    <a:lnTo>
                      <a:pt x="79" y="89"/>
                    </a:lnTo>
                    <a:lnTo>
                      <a:pt x="53" y="84"/>
                    </a:lnTo>
                    <a:lnTo>
                      <a:pt x="31" y="77"/>
                    </a:lnTo>
                    <a:lnTo>
                      <a:pt x="22" y="73"/>
                    </a:lnTo>
                    <a:lnTo>
                      <a:pt x="15" y="68"/>
                    </a:lnTo>
                    <a:lnTo>
                      <a:pt x="8" y="64"/>
                    </a:lnTo>
                    <a:lnTo>
                      <a:pt x="4" y="60"/>
                    </a:lnTo>
                    <a:lnTo>
                      <a:pt x="2" y="54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5"/>
                    </a:lnTo>
                    <a:lnTo>
                      <a:pt x="4" y="39"/>
                    </a:lnTo>
                    <a:lnTo>
                      <a:pt x="8" y="34"/>
                    </a:lnTo>
                    <a:lnTo>
                      <a:pt x="15" y="30"/>
                    </a:lnTo>
                    <a:lnTo>
                      <a:pt x="22" y="26"/>
                    </a:lnTo>
                    <a:lnTo>
                      <a:pt x="31" y="22"/>
                    </a:lnTo>
                    <a:lnTo>
                      <a:pt x="53" y="15"/>
                    </a:lnTo>
                    <a:lnTo>
                      <a:pt x="79" y="8"/>
                    </a:lnTo>
                    <a:lnTo>
                      <a:pt x="109" y="4"/>
                    </a:lnTo>
                    <a:lnTo>
                      <a:pt x="143" y="1"/>
                    </a:lnTo>
                    <a:lnTo>
                      <a:pt x="178" y="0"/>
                    </a:lnTo>
                    <a:lnTo>
                      <a:pt x="17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6" name="Freeform 9"/>
              <p:cNvSpPr/>
              <p:nvPr/>
            </p:nvSpPr>
            <p:spPr bwMode="auto">
              <a:xfrm>
                <a:off x="2505076" y="6310313"/>
                <a:ext cx="714375" cy="58738"/>
              </a:xfrm>
              <a:custGeom>
                <a:avLst/>
                <a:gdLst>
                  <a:gd name="T0" fmla="*/ 207 w 450"/>
                  <a:gd name="T1" fmla="*/ 37 h 37"/>
                  <a:gd name="T2" fmla="*/ 207 w 450"/>
                  <a:gd name="T3" fmla="*/ 37 h 37"/>
                  <a:gd name="T4" fmla="*/ 149 w 450"/>
                  <a:gd name="T5" fmla="*/ 37 h 37"/>
                  <a:gd name="T6" fmla="*/ 115 w 450"/>
                  <a:gd name="T7" fmla="*/ 34 h 37"/>
                  <a:gd name="T8" fmla="*/ 83 w 450"/>
                  <a:gd name="T9" fmla="*/ 32 h 37"/>
                  <a:gd name="T10" fmla="*/ 53 w 450"/>
                  <a:gd name="T11" fmla="*/ 29 h 37"/>
                  <a:gd name="T12" fmla="*/ 27 w 450"/>
                  <a:gd name="T13" fmla="*/ 23 h 37"/>
                  <a:gd name="T14" fmla="*/ 18 w 450"/>
                  <a:gd name="T15" fmla="*/ 21 h 37"/>
                  <a:gd name="T16" fmla="*/ 9 w 450"/>
                  <a:gd name="T17" fmla="*/ 18 h 37"/>
                  <a:gd name="T18" fmla="*/ 5 w 450"/>
                  <a:gd name="T19" fmla="*/ 15 h 37"/>
                  <a:gd name="T20" fmla="*/ 3 w 450"/>
                  <a:gd name="T21" fmla="*/ 11 h 37"/>
                  <a:gd name="T22" fmla="*/ 3 w 450"/>
                  <a:gd name="T23" fmla="*/ 11 h 37"/>
                  <a:gd name="T24" fmla="*/ 0 w 450"/>
                  <a:gd name="T25" fmla="*/ 2 h 37"/>
                  <a:gd name="T26" fmla="*/ 0 w 450"/>
                  <a:gd name="T27" fmla="*/ 2 h 37"/>
                  <a:gd name="T28" fmla="*/ 19 w 450"/>
                  <a:gd name="T29" fmla="*/ 7 h 37"/>
                  <a:gd name="T30" fmla="*/ 42 w 450"/>
                  <a:gd name="T31" fmla="*/ 10 h 37"/>
                  <a:gd name="T32" fmla="*/ 69 w 450"/>
                  <a:gd name="T33" fmla="*/ 14 h 37"/>
                  <a:gd name="T34" fmla="*/ 97 w 450"/>
                  <a:gd name="T35" fmla="*/ 15 h 37"/>
                  <a:gd name="T36" fmla="*/ 156 w 450"/>
                  <a:gd name="T37" fmla="*/ 19 h 37"/>
                  <a:gd name="T38" fmla="*/ 206 w 450"/>
                  <a:gd name="T39" fmla="*/ 19 h 37"/>
                  <a:gd name="T40" fmla="*/ 206 w 450"/>
                  <a:gd name="T41" fmla="*/ 19 h 37"/>
                  <a:gd name="T42" fmla="*/ 263 w 450"/>
                  <a:gd name="T43" fmla="*/ 18 h 37"/>
                  <a:gd name="T44" fmla="*/ 332 w 450"/>
                  <a:gd name="T45" fmla="*/ 15 h 37"/>
                  <a:gd name="T46" fmla="*/ 367 w 450"/>
                  <a:gd name="T47" fmla="*/ 13 h 37"/>
                  <a:gd name="T48" fmla="*/ 399 w 450"/>
                  <a:gd name="T49" fmla="*/ 10 h 37"/>
                  <a:gd name="T50" fmla="*/ 428 w 450"/>
                  <a:gd name="T51" fmla="*/ 6 h 37"/>
                  <a:gd name="T52" fmla="*/ 450 w 450"/>
                  <a:gd name="T53" fmla="*/ 0 h 37"/>
                  <a:gd name="T54" fmla="*/ 450 w 450"/>
                  <a:gd name="T55" fmla="*/ 0 h 37"/>
                  <a:gd name="T56" fmla="*/ 447 w 450"/>
                  <a:gd name="T57" fmla="*/ 11 h 37"/>
                  <a:gd name="T58" fmla="*/ 447 w 450"/>
                  <a:gd name="T59" fmla="*/ 11 h 37"/>
                  <a:gd name="T60" fmla="*/ 444 w 450"/>
                  <a:gd name="T61" fmla="*/ 15 h 37"/>
                  <a:gd name="T62" fmla="*/ 437 w 450"/>
                  <a:gd name="T63" fmla="*/ 18 h 37"/>
                  <a:gd name="T64" fmla="*/ 429 w 450"/>
                  <a:gd name="T65" fmla="*/ 21 h 37"/>
                  <a:gd name="T66" fmla="*/ 417 w 450"/>
                  <a:gd name="T67" fmla="*/ 23 h 37"/>
                  <a:gd name="T68" fmla="*/ 386 w 450"/>
                  <a:gd name="T69" fmla="*/ 29 h 37"/>
                  <a:gd name="T70" fmla="*/ 351 w 450"/>
                  <a:gd name="T71" fmla="*/ 32 h 37"/>
                  <a:gd name="T72" fmla="*/ 311 w 450"/>
                  <a:gd name="T73" fmla="*/ 34 h 37"/>
                  <a:gd name="T74" fmla="*/ 272 w 450"/>
                  <a:gd name="T75" fmla="*/ 37 h 37"/>
                  <a:gd name="T76" fmla="*/ 207 w 450"/>
                  <a:gd name="T77" fmla="*/ 37 h 37"/>
                  <a:gd name="T78" fmla="*/ 207 w 450"/>
                  <a:gd name="T7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0" h="37">
                    <a:moveTo>
                      <a:pt x="207" y="37"/>
                    </a:moveTo>
                    <a:lnTo>
                      <a:pt x="207" y="37"/>
                    </a:lnTo>
                    <a:lnTo>
                      <a:pt x="149" y="37"/>
                    </a:lnTo>
                    <a:lnTo>
                      <a:pt x="115" y="34"/>
                    </a:lnTo>
                    <a:lnTo>
                      <a:pt x="83" y="32"/>
                    </a:lnTo>
                    <a:lnTo>
                      <a:pt x="53" y="29"/>
                    </a:lnTo>
                    <a:lnTo>
                      <a:pt x="27" y="23"/>
                    </a:lnTo>
                    <a:lnTo>
                      <a:pt x="18" y="21"/>
                    </a:lnTo>
                    <a:lnTo>
                      <a:pt x="9" y="18"/>
                    </a:lnTo>
                    <a:lnTo>
                      <a:pt x="5" y="15"/>
                    </a:lnTo>
                    <a:lnTo>
                      <a:pt x="3" y="11"/>
                    </a:lnTo>
                    <a:lnTo>
                      <a:pt x="3" y="1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9" y="7"/>
                    </a:lnTo>
                    <a:lnTo>
                      <a:pt x="42" y="10"/>
                    </a:lnTo>
                    <a:lnTo>
                      <a:pt x="69" y="14"/>
                    </a:lnTo>
                    <a:lnTo>
                      <a:pt x="97" y="15"/>
                    </a:lnTo>
                    <a:lnTo>
                      <a:pt x="156" y="19"/>
                    </a:lnTo>
                    <a:lnTo>
                      <a:pt x="206" y="19"/>
                    </a:lnTo>
                    <a:lnTo>
                      <a:pt x="206" y="19"/>
                    </a:lnTo>
                    <a:lnTo>
                      <a:pt x="263" y="18"/>
                    </a:lnTo>
                    <a:lnTo>
                      <a:pt x="332" y="15"/>
                    </a:lnTo>
                    <a:lnTo>
                      <a:pt x="367" y="13"/>
                    </a:lnTo>
                    <a:lnTo>
                      <a:pt x="399" y="10"/>
                    </a:lnTo>
                    <a:lnTo>
                      <a:pt x="428" y="6"/>
                    </a:lnTo>
                    <a:lnTo>
                      <a:pt x="450" y="0"/>
                    </a:lnTo>
                    <a:lnTo>
                      <a:pt x="450" y="0"/>
                    </a:lnTo>
                    <a:lnTo>
                      <a:pt x="447" y="11"/>
                    </a:lnTo>
                    <a:lnTo>
                      <a:pt x="447" y="11"/>
                    </a:lnTo>
                    <a:lnTo>
                      <a:pt x="444" y="15"/>
                    </a:lnTo>
                    <a:lnTo>
                      <a:pt x="437" y="18"/>
                    </a:lnTo>
                    <a:lnTo>
                      <a:pt x="429" y="21"/>
                    </a:lnTo>
                    <a:lnTo>
                      <a:pt x="417" y="23"/>
                    </a:lnTo>
                    <a:lnTo>
                      <a:pt x="386" y="29"/>
                    </a:lnTo>
                    <a:lnTo>
                      <a:pt x="351" y="32"/>
                    </a:lnTo>
                    <a:lnTo>
                      <a:pt x="311" y="34"/>
                    </a:lnTo>
                    <a:lnTo>
                      <a:pt x="272" y="37"/>
                    </a:lnTo>
                    <a:lnTo>
                      <a:pt x="207" y="37"/>
                    </a:lnTo>
                    <a:lnTo>
                      <a:pt x="207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7" name="Freeform 10"/>
              <p:cNvSpPr/>
              <p:nvPr/>
            </p:nvSpPr>
            <p:spPr bwMode="auto">
              <a:xfrm>
                <a:off x="2212976" y="5440363"/>
                <a:ext cx="1306513" cy="96838"/>
              </a:xfrm>
              <a:custGeom>
                <a:avLst/>
                <a:gdLst>
                  <a:gd name="T0" fmla="*/ 20 w 823"/>
                  <a:gd name="T1" fmla="*/ 37 h 61"/>
                  <a:gd name="T2" fmla="*/ 788 w 823"/>
                  <a:gd name="T3" fmla="*/ 0 h 61"/>
                  <a:gd name="T4" fmla="*/ 788 w 823"/>
                  <a:gd name="T5" fmla="*/ 0 h 61"/>
                  <a:gd name="T6" fmla="*/ 788 w 823"/>
                  <a:gd name="T7" fmla="*/ 4 h 61"/>
                  <a:gd name="T8" fmla="*/ 791 w 823"/>
                  <a:gd name="T9" fmla="*/ 7 h 61"/>
                  <a:gd name="T10" fmla="*/ 795 w 823"/>
                  <a:gd name="T11" fmla="*/ 10 h 61"/>
                  <a:gd name="T12" fmla="*/ 804 w 823"/>
                  <a:gd name="T13" fmla="*/ 12 h 61"/>
                  <a:gd name="T14" fmla="*/ 804 w 823"/>
                  <a:gd name="T15" fmla="*/ 12 h 61"/>
                  <a:gd name="T16" fmla="*/ 810 w 823"/>
                  <a:gd name="T17" fmla="*/ 15 h 61"/>
                  <a:gd name="T18" fmla="*/ 816 w 823"/>
                  <a:gd name="T19" fmla="*/ 16 h 61"/>
                  <a:gd name="T20" fmla="*/ 820 w 823"/>
                  <a:gd name="T21" fmla="*/ 19 h 61"/>
                  <a:gd name="T22" fmla="*/ 823 w 823"/>
                  <a:gd name="T23" fmla="*/ 23 h 61"/>
                  <a:gd name="T24" fmla="*/ 0 w 823"/>
                  <a:gd name="T25" fmla="*/ 61 h 61"/>
                  <a:gd name="T26" fmla="*/ 0 w 823"/>
                  <a:gd name="T27" fmla="*/ 61 h 61"/>
                  <a:gd name="T28" fmla="*/ 8 w 823"/>
                  <a:gd name="T29" fmla="*/ 58 h 61"/>
                  <a:gd name="T30" fmla="*/ 8 w 823"/>
                  <a:gd name="T31" fmla="*/ 58 h 61"/>
                  <a:gd name="T32" fmla="*/ 15 w 823"/>
                  <a:gd name="T33" fmla="*/ 57 h 61"/>
                  <a:gd name="T34" fmla="*/ 20 w 823"/>
                  <a:gd name="T35" fmla="*/ 54 h 61"/>
                  <a:gd name="T36" fmla="*/ 23 w 823"/>
                  <a:gd name="T37" fmla="*/ 52 h 61"/>
                  <a:gd name="T38" fmla="*/ 24 w 823"/>
                  <a:gd name="T39" fmla="*/ 49 h 61"/>
                  <a:gd name="T40" fmla="*/ 24 w 823"/>
                  <a:gd name="T41" fmla="*/ 46 h 61"/>
                  <a:gd name="T42" fmla="*/ 23 w 823"/>
                  <a:gd name="T43" fmla="*/ 43 h 61"/>
                  <a:gd name="T44" fmla="*/ 20 w 823"/>
                  <a:gd name="T45" fmla="*/ 37 h 61"/>
                  <a:gd name="T46" fmla="*/ 20 w 823"/>
                  <a:gd name="T47" fmla="*/ 3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823" h="61">
                    <a:moveTo>
                      <a:pt x="20" y="37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88" y="4"/>
                    </a:lnTo>
                    <a:lnTo>
                      <a:pt x="791" y="7"/>
                    </a:lnTo>
                    <a:lnTo>
                      <a:pt x="795" y="10"/>
                    </a:lnTo>
                    <a:lnTo>
                      <a:pt x="804" y="12"/>
                    </a:lnTo>
                    <a:lnTo>
                      <a:pt x="804" y="12"/>
                    </a:lnTo>
                    <a:lnTo>
                      <a:pt x="810" y="15"/>
                    </a:lnTo>
                    <a:lnTo>
                      <a:pt x="816" y="16"/>
                    </a:lnTo>
                    <a:lnTo>
                      <a:pt x="820" y="19"/>
                    </a:lnTo>
                    <a:lnTo>
                      <a:pt x="823" y="2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8" y="58"/>
                    </a:lnTo>
                    <a:lnTo>
                      <a:pt x="8" y="58"/>
                    </a:lnTo>
                    <a:lnTo>
                      <a:pt x="15" y="57"/>
                    </a:lnTo>
                    <a:lnTo>
                      <a:pt x="20" y="54"/>
                    </a:lnTo>
                    <a:lnTo>
                      <a:pt x="23" y="52"/>
                    </a:lnTo>
                    <a:lnTo>
                      <a:pt x="24" y="49"/>
                    </a:lnTo>
                    <a:lnTo>
                      <a:pt x="24" y="46"/>
                    </a:lnTo>
                    <a:lnTo>
                      <a:pt x="23" y="43"/>
                    </a:lnTo>
                    <a:lnTo>
                      <a:pt x="20" y="37"/>
                    </a:lnTo>
                    <a:lnTo>
                      <a:pt x="20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8" name="Freeform 11"/>
              <p:cNvSpPr/>
              <p:nvPr/>
            </p:nvSpPr>
            <p:spPr bwMode="auto">
              <a:xfrm>
                <a:off x="2189163" y="5332413"/>
                <a:ext cx="1325563" cy="100013"/>
              </a:xfrm>
              <a:custGeom>
                <a:avLst/>
                <a:gdLst>
                  <a:gd name="T0" fmla="*/ 0 w 835"/>
                  <a:gd name="T1" fmla="*/ 40 h 63"/>
                  <a:gd name="T2" fmla="*/ 835 w 835"/>
                  <a:gd name="T3" fmla="*/ 0 h 63"/>
                  <a:gd name="T4" fmla="*/ 835 w 835"/>
                  <a:gd name="T5" fmla="*/ 0 h 63"/>
                  <a:gd name="T6" fmla="*/ 829 w 835"/>
                  <a:gd name="T7" fmla="*/ 6 h 63"/>
                  <a:gd name="T8" fmla="*/ 821 w 835"/>
                  <a:gd name="T9" fmla="*/ 9 h 63"/>
                  <a:gd name="T10" fmla="*/ 812 w 835"/>
                  <a:gd name="T11" fmla="*/ 11 h 63"/>
                  <a:gd name="T12" fmla="*/ 806 w 835"/>
                  <a:gd name="T13" fmla="*/ 11 h 63"/>
                  <a:gd name="T14" fmla="*/ 806 w 835"/>
                  <a:gd name="T15" fmla="*/ 11 h 63"/>
                  <a:gd name="T16" fmla="*/ 800 w 835"/>
                  <a:gd name="T17" fmla="*/ 13 h 63"/>
                  <a:gd name="T18" fmla="*/ 800 w 835"/>
                  <a:gd name="T19" fmla="*/ 14 h 63"/>
                  <a:gd name="T20" fmla="*/ 800 w 835"/>
                  <a:gd name="T21" fmla="*/ 17 h 63"/>
                  <a:gd name="T22" fmla="*/ 802 w 835"/>
                  <a:gd name="T23" fmla="*/ 21 h 63"/>
                  <a:gd name="T24" fmla="*/ 804 w 835"/>
                  <a:gd name="T25" fmla="*/ 26 h 63"/>
                  <a:gd name="T26" fmla="*/ 42 w 835"/>
                  <a:gd name="T27" fmla="*/ 63 h 63"/>
                  <a:gd name="T28" fmla="*/ 42 w 835"/>
                  <a:gd name="T29" fmla="*/ 63 h 63"/>
                  <a:gd name="T30" fmla="*/ 42 w 835"/>
                  <a:gd name="T31" fmla="*/ 60 h 63"/>
                  <a:gd name="T32" fmla="*/ 41 w 835"/>
                  <a:gd name="T33" fmla="*/ 60 h 63"/>
                  <a:gd name="T34" fmla="*/ 36 w 835"/>
                  <a:gd name="T35" fmla="*/ 59 h 63"/>
                  <a:gd name="T36" fmla="*/ 36 w 835"/>
                  <a:gd name="T37" fmla="*/ 59 h 63"/>
                  <a:gd name="T38" fmla="*/ 27 w 835"/>
                  <a:gd name="T39" fmla="*/ 57 h 63"/>
                  <a:gd name="T40" fmla="*/ 16 w 835"/>
                  <a:gd name="T41" fmla="*/ 53 h 63"/>
                  <a:gd name="T42" fmla="*/ 7 w 835"/>
                  <a:gd name="T43" fmla="*/ 48 h 63"/>
                  <a:gd name="T44" fmla="*/ 3 w 835"/>
                  <a:gd name="T45" fmla="*/ 44 h 63"/>
                  <a:gd name="T46" fmla="*/ 0 w 835"/>
                  <a:gd name="T47" fmla="*/ 40 h 63"/>
                  <a:gd name="T48" fmla="*/ 0 w 835"/>
                  <a:gd name="T49" fmla="*/ 4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35" h="62">
                    <a:moveTo>
                      <a:pt x="0" y="40"/>
                    </a:moveTo>
                    <a:lnTo>
                      <a:pt x="835" y="0"/>
                    </a:lnTo>
                    <a:lnTo>
                      <a:pt x="835" y="0"/>
                    </a:lnTo>
                    <a:lnTo>
                      <a:pt x="829" y="6"/>
                    </a:lnTo>
                    <a:lnTo>
                      <a:pt x="821" y="9"/>
                    </a:lnTo>
                    <a:lnTo>
                      <a:pt x="812" y="11"/>
                    </a:lnTo>
                    <a:lnTo>
                      <a:pt x="806" y="11"/>
                    </a:lnTo>
                    <a:lnTo>
                      <a:pt x="806" y="11"/>
                    </a:lnTo>
                    <a:lnTo>
                      <a:pt x="800" y="13"/>
                    </a:lnTo>
                    <a:lnTo>
                      <a:pt x="800" y="14"/>
                    </a:lnTo>
                    <a:lnTo>
                      <a:pt x="800" y="17"/>
                    </a:lnTo>
                    <a:lnTo>
                      <a:pt x="802" y="21"/>
                    </a:lnTo>
                    <a:lnTo>
                      <a:pt x="804" y="26"/>
                    </a:lnTo>
                    <a:lnTo>
                      <a:pt x="42" y="63"/>
                    </a:lnTo>
                    <a:lnTo>
                      <a:pt x="42" y="63"/>
                    </a:lnTo>
                    <a:lnTo>
                      <a:pt x="42" y="60"/>
                    </a:lnTo>
                    <a:lnTo>
                      <a:pt x="41" y="60"/>
                    </a:lnTo>
                    <a:lnTo>
                      <a:pt x="36" y="59"/>
                    </a:lnTo>
                    <a:lnTo>
                      <a:pt x="36" y="59"/>
                    </a:lnTo>
                    <a:lnTo>
                      <a:pt x="27" y="57"/>
                    </a:lnTo>
                    <a:lnTo>
                      <a:pt x="16" y="53"/>
                    </a:lnTo>
                    <a:lnTo>
                      <a:pt x="7" y="48"/>
                    </a:lnTo>
                    <a:lnTo>
                      <a:pt x="3" y="44"/>
                    </a:lnTo>
                    <a:lnTo>
                      <a:pt x="0" y="40"/>
                    </a:lnTo>
                    <a:lnTo>
                      <a:pt x="0" y="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9" name="Freeform 12"/>
              <p:cNvSpPr/>
              <p:nvPr/>
            </p:nvSpPr>
            <p:spPr bwMode="auto">
              <a:xfrm>
                <a:off x="2216151" y="5529263"/>
                <a:ext cx="1268413" cy="96838"/>
              </a:xfrm>
              <a:custGeom>
                <a:avLst/>
                <a:gdLst>
                  <a:gd name="T0" fmla="*/ 0 w 799"/>
                  <a:gd name="T1" fmla="*/ 36 h 61"/>
                  <a:gd name="T2" fmla="*/ 795 w 799"/>
                  <a:gd name="T3" fmla="*/ 0 h 61"/>
                  <a:gd name="T4" fmla="*/ 795 w 799"/>
                  <a:gd name="T5" fmla="*/ 0 h 61"/>
                  <a:gd name="T6" fmla="*/ 794 w 799"/>
                  <a:gd name="T7" fmla="*/ 4 h 61"/>
                  <a:gd name="T8" fmla="*/ 795 w 799"/>
                  <a:gd name="T9" fmla="*/ 10 h 61"/>
                  <a:gd name="T10" fmla="*/ 799 w 799"/>
                  <a:gd name="T11" fmla="*/ 23 h 61"/>
                  <a:gd name="T12" fmla="*/ 11 w 799"/>
                  <a:gd name="T13" fmla="*/ 61 h 61"/>
                  <a:gd name="T14" fmla="*/ 11 w 799"/>
                  <a:gd name="T15" fmla="*/ 61 h 61"/>
                  <a:gd name="T16" fmla="*/ 13 w 799"/>
                  <a:gd name="T17" fmla="*/ 52 h 61"/>
                  <a:gd name="T18" fmla="*/ 13 w 799"/>
                  <a:gd name="T19" fmla="*/ 46 h 61"/>
                  <a:gd name="T20" fmla="*/ 11 w 799"/>
                  <a:gd name="T21" fmla="*/ 43 h 61"/>
                  <a:gd name="T22" fmla="*/ 10 w 799"/>
                  <a:gd name="T23" fmla="*/ 40 h 61"/>
                  <a:gd name="T24" fmla="*/ 6 w 799"/>
                  <a:gd name="T25" fmla="*/ 39 h 61"/>
                  <a:gd name="T26" fmla="*/ 0 w 799"/>
                  <a:gd name="T27" fmla="*/ 36 h 61"/>
                  <a:gd name="T28" fmla="*/ 0 w 799"/>
                  <a:gd name="T29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99" h="61">
                    <a:moveTo>
                      <a:pt x="0" y="36"/>
                    </a:moveTo>
                    <a:lnTo>
                      <a:pt x="795" y="0"/>
                    </a:lnTo>
                    <a:lnTo>
                      <a:pt x="795" y="0"/>
                    </a:lnTo>
                    <a:lnTo>
                      <a:pt x="794" y="4"/>
                    </a:lnTo>
                    <a:lnTo>
                      <a:pt x="795" y="10"/>
                    </a:lnTo>
                    <a:lnTo>
                      <a:pt x="799" y="23"/>
                    </a:lnTo>
                    <a:lnTo>
                      <a:pt x="11" y="61"/>
                    </a:lnTo>
                    <a:lnTo>
                      <a:pt x="11" y="61"/>
                    </a:lnTo>
                    <a:lnTo>
                      <a:pt x="13" y="52"/>
                    </a:lnTo>
                    <a:lnTo>
                      <a:pt x="13" y="46"/>
                    </a:lnTo>
                    <a:lnTo>
                      <a:pt x="11" y="43"/>
                    </a:lnTo>
                    <a:lnTo>
                      <a:pt x="10" y="40"/>
                    </a:lnTo>
                    <a:lnTo>
                      <a:pt x="6" y="39"/>
                    </a:lnTo>
                    <a:lnTo>
                      <a:pt x="0" y="36"/>
                    </a:lnTo>
                    <a:lnTo>
                      <a:pt x="0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0" name="Freeform 13"/>
              <p:cNvSpPr/>
              <p:nvPr/>
            </p:nvSpPr>
            <p:spPr bwMode="auto">
              <a:xfrm>
                <a:off x="2227263" y="5614988"/>
                <a:ext cx="1285875" cy="96838"/>
              </a:xfrm>
              <a:custGeom>
                <a:avLst/>
                <a:gdLst>
                  <a:gd name="T0" fmla="*/ 3 w 810"/>
                  <a:gd name="T1" fmla="*/ 36 h 61"/>
                  <a:gd name="T2" fmla="*/ 788 w 810"/>
                  <a:gd name="T3" fmla="*/ 0 h 61"/>
                  <a:gd name="T4" fmla="*/ 788 w 810"/>
                  <a:gd name="T5" fmla="*/ 0 h 61"/>
                  <a:gd name="T6" fmla="*/ 788 w 810"/>
                  <a:gd name="T7" fmla="*/ 5 h 61"/>
                  <a:gd name="T8" fmla="*/ 790 w 810"/>
                  <a:gd name="T9" fmla="*/ 11 h 61"/>
                  <a:gd name="T10" fmla="*/ 795 w 810"/>
                  <a:gd name="T11" fmla="*/ 16 h 61"/>
                  <a:gd name="T12" fmla="*/ 803 w 810"/>
                  <a:gd name="T13" fmla="*/ 20 h 61"/>
                  <a:gd name="T14" fmla="*/ 803 w 810"/>
                  <a:gd name="T15" fmla="*/ 20 h 61"/>
                  <a:gd name="T16" fmla="*/ 810 w 810"/>
                  <a:gd name="T17" fmla="*/ 23 h 61"/>
                  <a:gd name="T18" fmla="*/ 0 w 810"/>
                  <a:gd name="T19" fmla="*/ 61 h 61"/>
                  <a:gd name="T20" fmla="*/ 0 w 810"/>
                  <a:gd name="T21" fmla="*/ 61 h 61"/>
                  <a:gd name="T22" fmla="*/ 4 w 810"/>
                  <a:gd name="T23" fmla="*/ 55 h 61"/>
                  <a:gd name="T24" fmla="*/ 6 w 810"/>
                  <a:gd name="T25" fmla="*/ 50 h 61"/>
                  <a:gd name="T26" fmla="*/ 4 w 810"/>
                  <a:gd name="T27" fmla="*/ 43 h 61"/>
                  <a:gd name="T28" fmla="*/ 3 w 810"/>
                  <a:gd name="T29" fmla="*/ 36 h 61"/>
                  <a:gd name="T30" fmla="*/ 3 w 810"/>
                  <a:gd name="T31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10" h="61">
                    <a:moveTo>
                      <a:pt x="3" y="36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88" y="5"/>
                    </a:lnTo>
                    <a:lnTo>
                      <a:pt x="790" y="11"/>
                    </a:lnTo>
                    <a:lnTo>
                      <a:pt x="795" y="16"/>
                    </a:lnTo>
                    <a:lnTo>
                      <a:pt x="803" y="20"/>
                    </a:lnTo>
                    <a:lnTo>
                      <a:pt x="803" y="20"/>
                    </a:lnTo>
                    <a:lnTo>
                      <a:pt x="810" y="2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4" y="55"/>
                    </a:lnTo>
                    <a:lnTo>
                      <a:pt x="6" y="50"/>
                    </a:lnTo>
                    <a:lnTo>
                      <a:pt x="4" y="43"/>
                    </a:lnTo>
                    <a:lnTo>
                      <a:pt x="3" y="36"/>
                    </a:lnTo>
                    <a:lnTo>
                      <a:pt x="3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1" name="Freeform 14"/>
              <p:cNvSpPr/>
              <p:nvPr/>
            </p:nvSpPr>
            <p:spPr bwMode="auto">
              <a:xfrm>
                <a:off x="2219326" y="5713413"/>
                <a:ext cx="1262063" cy="96838"/>
              </a:xfrm>
              <a:custGeom>
                <a:avLst/>
                <a:gdLst>
                  <a:gd name="T0" fmla="*/ 0 w 795"/>
                  <a:gd name="T1" fmla="*/ 38 h 61"/>
                  <a:gd name="T2" fmla="*/ 788 w 795"/>
                  <a:gd name="T3" fmla="*/ 0 h 61"/>
                  <a:gd name="T4" fmla="*/ 788 w 795"/>
                  <a:gd name="T5" fmla="*/ 0 h 61"/>
                  <a:gd name="T6" fmla="*/ 792 w 795"/>
                  <a:gd name="T7" fmla="*/ 8 h 61"/>
                  <a:gd name="T8" fmla="*/ 795 w 795"/>
                  <a:gd name="T9" fmla="*/ 15 h 61"/>
                  <a:gd name="T10" fmla="*/ 795 w 795"/>
                  <a:gd name="T11" fmla="*/ 22 h 61"/>
                  <a:gd name="T12" fmla="*/ 795 w 795"/>
                  <a:gd name="T13" fmla="*/ 22 h 61"/>
                  <a:gd name="T14" fmla="*/ 795 w 795"/>
                  <a:gd name="T15" fmla="*/ 24 h 61"/>
                  <a:gd name="T16" fmla="*/ 9 w 795"/>
                  <a:gd name="T17" fmla="*/ 61 h 61"/>
                  <a:gd name="T18" fmla="*/ 9 w 795"/>
                  <a:gd name="T19" fmla="*/ 61 h 61"/>
                  <a:gd name="T20" fmla="*/ 11 w 795"/>
                  <a:gd name="T21" fmla="*/ 56 h 61"/>
                  <a:gd name="T22" fmla="*/ 13 w 795"/>
                  <a:gd name="T23" fmla="*/ 50 h 61"/>
                  <a:gd name="T24" fmla="*/ 17 w 795"/>
                  <a:gd name="T25" fmla="*/ 43 h 61"/>
                  <a:gd name="T26" fmla="*/ 17 w 795"/>
                  <a:gd name="T27" fmla="*/ 41 h 61"/>
                  <a:gd name="T28" fmla="*/ 15 w 795"/>
                  <a:gd name="T29" fmla="*/ 39 h 61"/>
                  <a:gd name="T30" fmla="*/ 9 w 795"/>
                  <a:gd name="T31" fmla="*/ 38 h 61"/>
                  <a:gd name="T32" fmla="*/ 0 w 795"/>
                  <a:gd name="T33" fmla="*/ 38 h 61"/>
                  <a:gd name="T34" fmla="*/ 0 w 795"/>
                  <a:gd name="T35" fmla="*/ 3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95" h="61">
                    <a:moveTo>
                      <a:pt x="0" y="38"/>
                    </a:moveTo>
                    <a:lnTo>
                      <a:pt x="788" y="0"/>
                    </a:lnTo>
                    <a:lnTo>
                      <a:pt x="788" y="0"/>
                    </a:lnTo>
                    <a:lnTo>
                      <a:pt x="792" y="8"/>
                    </a:lnTo>
                    <a:lnTo>
                      <a:pt x="795" y="15"/>
                    </a:lnTo>
                    <a:lnTo>
                      <a:pt x="795" y="22"/>
                    </a:lnTo>
                    <a:lnTo>
                      <a:pt x="795" y="22"/>
                    </a:lnTo>
                    <a:lnTo>
                      <a:pt x="795" y="2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11" y="56"/>
                    </a:lnTo>
                    <a:lnTo>
                      <a:pt x="13" y="50"/>
                    </a:lnTo>
                    <a:lnTo>
                      <a:pt x="17" y="43"/>
                    </a:lnTo>
                    <a:lnTo>
                      <a:pt x="17" y="41"/>
                    </a:lnTo>
                    <a:lnTo>
                      <a:pt x="15" y="39"/>
                    </a:lnTo>
                    <a:lnTo>
                      <a:pt x="9" y="38"/>
                    </a:lnTo>
                    <a:lnTo>
                      <a:pt x="0" y="38"/>
                    </a:lnTo>
                    <a:lnTo>
                      <a:pt x="0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2" name="Freeform 15"/>
              <p:cNvSpPr/>
              <p:nvPr/>
            </p:nvSpPr>
            <p:spPr bwMode="auto">
              <a:xfrm>
                <a:off x="2214563" y="5803900"/>
                <a:ext cx="1306513" cy="96838"/>
              </a:xfrm>
              <a:custGeom>
                <a:avLst/>
                <a:gdLst>
                  <a:gd name="T0" fmla="*/ 15 w 823"/>
                  <a:gd name="T1" fmla="*/ 36 h 61"/>
                  <a:gd name="T2" fmla="*/ 794 w 823"/>
                  <a:gd name="T3" fmla="*/ 0 h 61"/>
                  <a:gd name="T4" fmla="*/ 794 w 823"/>
                  <a:gd name="T5" fmla="*/ 0 h 61"/>
                  <a:gd name="T6" fmla="*/ 794 w 823"/>
                  <a:gd name="T7" fmla="*/ 4 h 61"/>
                  <a:gd name="T8" fmla="*/ 796 w 823"/>
                  <a:gd name="T9" fmla="*/ 7 h 61"/>
                  <a:gd name="T10" fmla="*/ 800 w 823"/>
                  <a:gd name="T11" fmla="*/ 11 h 61"/>
                  <a:gd name="T12" fmla="*/ 807 w 823"/>
                  <a:gd name="T13" fmla="*/ 13 h 61"/>
                  <a:gd name="T14" fmla="*/ 807 w 823"/>
                  <a:gd name="T15" fmla="*/ 13 h 61"/>
                  <a:gd name="T16" fmla="*/ 817 w 823"/>
                  <a:gd name="T17" fmla="*/ 18 h 61"/>
                  <a:gd name="T18" fmla="*/ 823 w 823"/>
                  <a:gd name="T19" fmla="*/ 22 h 61"/>
                  <a:gd name="T20" fmla="*/ 0 w 823"/>
                  <a:gd name="T21" fmla="*/ 61 h 61"/>
                  <a:gd name="T22" fmla="*/ 0 w 823"/>
                  <a:gd name="T23" fmla="*/ 61 h 61"/>
                  <a:gd name="T24" fmla="*/ 3 w 823"/>
                  <a:gd name="T25" fmla="*/ 59 h 61"/>
                  <a:gd name="T26" fmla="*/ 3 w 823"/>
                  <a:gd name="T27" fmla="*/ 59 h 61"/>
                  <a:gd name="T28" fmla="*/ 11 w 823"/>
                  <a:gd name="T29" fmla="*/ 55 h 61"/>
                  <a:gd name="T30" fmla="*/ 14 w 823"/>
                  <a:gd name="T31" fmla="*/ 53 h 61"/>
                  <a:gd name="T32" fmla="*/ 15 w 823"/>
                  <a:gd name="T33" fmla="*/ 50 h 61"/>
                  <a:gd name="T34" fmla="*/ 16 w 823"/>
                  <a:gd name="T35" fmla="*/ 43 h 61"/>
                  <a:gd name="T36" fmla="*/ 15 w 823"/>
                  <a:gd name="T37" fmla="*/ 36 h 61"/>
                  <a:gd name="T38" fmla="*/ 15 w 823"/>
                  <a:gd name="T39" fmla="*/ 36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23" h="61">
                    <a:moveTo>
                      <a:pt x="15" y="36"/>
                    </a:moveTo>
                    <a:lnTo>
                      <a:pt x="794" y="0"/>
                    </a:lnTo>
                    <a:lnTo>
                      <a:pt x="794" y="0"/>
                    </a:lnTo>
                    <a:lnTo>
                      <a:pt x="794" y="4"/>
                    </a:lnTo>
                    <a:lnTo>
                      <a:pt x="796" y="7"/>
                    </a:lnTo>
                    <a:lnTo>
                      <a:pt x="800" y="11"/>
                    </a:lnTo>
                    <a:lnTo>
                      <a:pt x="807" y="13"/>
                    </a:lnTo>
                    <a:lnTo>
                      <a:pt x="807" y="13"/>
                    </a:lnTo>
                    <a:lnTo>
                      <a:pt x="817" y="18"/>
                    </a:lnTo>
                    <a:lnTo>
                      <a:pt x="823" y="22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3" y="59"/>
                    </a:lnTo>
                    <a:lnTo>
                      <a:pt x="3" y="59"/>
                    </a:lnTo>
                    <a:lnTo>
                      <a:pt x="11" y="55"/>
                    </a:lnTo>
                    <a:lnTo>
                      <a:pt x="14" y="53"/>
                    </a:lnTo>
                    <a:lnTo>
                      <a:pt x="15" y="50"/>
                    </a:lnTo>
                    <a:lnTo>
                      <a:pt x="16" y="43"/>
                    </a:lnTo>
                    <a:lnTo>
                      <a:pt x="15" y="36"/>
                    </a:lnTo>
                    <a:lnTo>
                      <a:pt x="15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3" name="Freeform 16"/>
              <p:cNvSpPr/>
              <p:nvPr/>
            </p:nvSpPr>
            <p:spPr bwMode="auto">
              <a:xfrm>
                <a:off x="2227263" y="5895975"/>
                <a:ext cx="1250950" cy="96838"/>
              </a:xfrm>
              <a:custGeom>
                <a:avLst/>
                <a:gdLst>
                  <a:gd name="T0" fmla="*/ 0 w 788"/>
                  <a:gd name="T1" fmla="*/ 37 h 61"/>
                  <a:gd name="T2" fmla="*/ 786 w 788"/>
                  <a:gd name="T3" fmla="*/ 0 h 61"/>
                  <a:gd name="T4" fmla="*/ 786 w 788"/>
                  <a:gd name="T5" fmla="*/ 0 h 61"/>
                  <a:gd name="T6" fmla="*/ 784 w 788"/>
                  <a:gd name="T7" fmla="*/ 6 h 61"/>
                  <a:gd name="T8" fmla="*/ 786 w 788"/>
                  <a:gd name="T9" fmla="*/ 11 h 61"/>
                  <a:gd name="T10" fmla="*/ 788 w 788"/>
                  <a:gd name="T11" fmla="*/ 25 h 61"/>
                  <a:gd name="T12" fmla="*/ 7 w 788"/>
                  <a:gd name="T13" fmla="*/ 61 h 61"/>
                  <a:gd name="T14" fmla="*/ 7 w 788"/>
                  <a:gd name="T15" fmla="*/ 61 h 61"/>
                  <a:gd name="T16" fmla="*/ 8 w 788"/>
                  <a:gd name="T17" fmla="*/ 54 h 61"/>
                  <a:gd name="T18" fmla="*/ 8 w 788"/>
                  <a:gd name="T19" fmla="*/ 48 h 61"/>
                  <a:gd name="T20" fmla="*/ 6 w 788"/>
                  <a:gd name="T21" fmla="*/ 42 h 61"/>
                  <a:gd name="T22" fmla="*/ 0 w 788"/>
                  <a:gd name="T23" fmla="*/ 37 h 61"/>
                  <a:gd name="T24" fmla="*/ 0 w 788"/>
                  <a:gd name="T25" fmla="*/ 3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61">
                    <a:moveTo>
                      <a:pt x="0" y="37"/>
                    </a:moveTo>
                    <a:lnTo>
                      <a:pt x="786" y="0"/>
                    </a:lnTo>
                    <a:lnTo>
                      <a:pt x="786" y="0"/>
                    </a:lnTo>
                    <a:lnTo>
                      <a:pt x="784" y="6"/>
                    </a:lnTo>
                    <a:lnTo>
                      <a:pt x="786" y="11"/>
                    </a:lnTo>
                    <a:lnTo>
                      <a:pt x="788" y="25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8" y="54"/>
                    </a:lnTo>
                    <a:lnTo>
                      <a:pt x="8" y="48"/>
                    </a:lnTo>
                    <a:lnTo>
                      <a:pt x="6" y="42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4" name="Freeform 17"/>
              <p:cNvSpPr/>
              <p:nvPr/>
            </p:nvSpPr>
            <p:spPr bwMode="auto">
              <a:xfrm>
                <a:off x="2246313" y="6029325"/>
                <a:ext cx="1254125" cy="311150"/>
              </a:xfrm>
              <a:custGeom>
                <a:avLst/>
                <a:gdLst>
                  <a:gd name="T0" fmla="*/ 370 w 790"/>
                  <a:gd name="T1" fmla="*/ 196 h 196"/>
                  <a:gd name="T2" fmla="*/ 370 w 790"/>
                  <a:gd name="T3" fmla="*/ 196 h 196"/>
                  <a:gd name="T4" fmla="*/ 305 w 790"/>
                  <a:gd name="T5" fmla="*/ 195 h 196"/>
                  <a:gd name="T6" fmla="*/ 269 w 790"/>
                  <a:gd name="T7" fmla="*/ 194 h 196"/>
                  <a:gd name="T8" fmla="*/ 233 w 790"/>
                  <a:gd name="T9" fmla="*/ 191 h 196"/>
                  <a:gd name="T10" fmla="*/ 201 w 790"/>
                  <a:gd name="T11" fmla="*/ 187 h 196"/>
                  <a:gd name="T12" fmla="*/ 172 w 790"/>
                  <a:gd name="T13" fmla="*/ 182 h 196"/>
                  <a:gd name="T14" fmla="*/ 163 w 790"/>
                  <a:gd name="T15" fmla="*/ 179 h 196"/>
                  <a:gd name="T16" fmla="*/ 155 w 790"/>
                  <a:gd name="T17" fmla="*/ 176 h 196"/>
                  <a:gd name="T18" fmla="*/ 148 w 790"/>
                  <a:gd name="T19" fmla="*/ 172 h 196"/>
                  <a:gd name="T20" fmla="*/ 147 w 790"/>
                  <a:gd name="T21" fmla="*/ 168 h 196"/>
                  <a:gd name="T22" fmla="*/ 147 w 790"/>
                  <a:gd name="T23" fmla="*/ 168 h 196"/>
                  <a:gd name="T24" fmla="*/ 144 w 790"/>
                  <a:gd name="T25" fmla="*/ 160 h 196"/>
                  <a:gd name="T26" fmla="*/ 140 w 790"/>
                  <a:gd name="T27" fmla="*/ 153 h 196"/>
                  <a:gd name="T28" fmla="*/ 133 w 790"/>
                  <a:gd name="T29" fmla="*/ 145 h 196"/>
                  <a:gd name="T30" fmla="*/ 125 w 790"/>
                  <a:gd name="T31" fmla="*/ 138 h 196"/>
                  <a:gd name="T32" fmla="*/ 99 w 790"/>
                  <a:gd name="T33" fmla="*/ 121 h 196"/>
                  <a:gd name="T34" fmla="*/ 64 w 790"/>
                  <a:gd name="T35" fmla="*/ 99 h 196"/>
                  <a:gd name="T36" fmla="*/ 64 w 790"/>
                  <a:gd name="T37" fmla="*/ 99 h 196"/>
                  <a:gd name="T38" fmla="*/ 52 w 790"/>
                  <a:gd name="T39" fmla="*/ 92 h 196"/>
                  <a:gd name="T40" fmla="*/ 42 w 790"/>
                  <a:gd name="T41" fmla="*/ 84 h 196"/>
                  <a:gd name="T42" fmla="*/ 33 w 790"/>
                  <a:gd name="T43" fmla="*/ 76 h 196"/>
                  <a:gd name="T44" fmla="*/ 23 w 790"/>
                  <a:gd name="T45" fmla="*/ 68 h 196"/>
                  <a:gd name="T46" fmla="*/ 11 w 790"/>
                  <a:gd name="T47" fmla="*/ 53 h 196"/>
                  <a:gd name="T48" fmla="*/ 0 w 790"/>
                  <a:gd name="T49" fmla="*/ 37 h 196"/>
                  <a:gd name="T50" fmla="*/ 790 w 790"/>
                  <a:gd name="T51" fmla="*/ 0 h 196"/>
                  <a:gd name="T52" fmla="*/ 790 w 790"/>
                  <a:gd name="T53" fmla="*/ 0 h 196"/>
                  <a:gd name="T54" fmla="*/ 786 w 790"/>
                  <a:gd name="T55" fmla="*/ 12 h 196"/>
                  <a:gd name="T56" fmla="*/ 778 w 790"/>
                  <a:gd name="T57" fmla="*/ 24 h 196"/>
                  <a:gd name="T58" fmla="*/ 770 w 790"/>
                  <a:gd name="T59" fmla="*/ 38 h 196"/>
                  <a:gd name="T60" fmla="*/ 760 w 790"/>
                  <a:gd name="T61" fmla="*/ 50 h 196"/>
                  <a:gd name="T62" fmla="*/ 749 w 790"/>
                  <a:gd name="T63" fmla="*/ 62 h 196"/>
                  <a:gd name="T64" fmla="*/ 738 w 790"/>
                  <a:gd name="T65" fmla="*/ 76 h 196"/>
                  <a:gd name="T66" fmla="*/ 711 w 790"/>
                  <a:gd name="T67" fmla="*/ 99 h 196"/>
                  <a:gd name="T68" fmla="*/ 711 w 790"/>
                  <a:gd name="T69" fmla="*/ 99 h 196"/>
                  <a:gd name="T70" fmla="*/ 696 w 790"/>
                  <a:gd name="T71" fmla="*/ 111 h 196"/>
                  <a:gd name="T72" fmla="*/ 682 w 790"/>
                  <a:gd name="T73" fmla="*/ 122 h 196"/>
                  <a:gd name="T74" fmla="*/ 657 w 790"/>
                  <a:gd name="T75" fmla="*/ 138 h 196"/>
                  <a:gd name="T76" fmla="*/ 646 w 790"/>
                  <a:gd name="T77" fmla="*/ 146 h 196"/>
                  <a:gd name="T78" fmla="*/ 638 w 790"/>
                  <a:gd name="T79" fmla="*/ 153 h 196"/>
                  <a:gd name="T80" fmla="*/ 633 w 790"/>
                  <a:gd name="T81" fmla="*/ 160 h 196"/>
                  <a:gd name="T82" fmla="*/ 630 w 790"/>
                  <a:gd name="T83" fmla="*/ 168 h 196"/>
                  <a:gd name="T84" fmla="*/ 630 w 790"/>
                  <a:gd name="T85" fmla="*/ 168 h 196"/>
                  <a:gd name="T86" fmla="*/ 629 w 790"/>
                  <a:gd name="T87" fmla="*/ 169 h 196"/>
                  <a:gd name="T88" fmla="*/ 627 w 790"/>
                  <a:gd name="T89" fmla="*/ 172 h 196"/>
                  <a:gd name="T90" fmla="*/ 621 w 790"/>
                  <a:gd name="T91" fmla="*/ 176 h 196"/>
                  <a:gd name="T92" fmla="*/ 610 w 790"/>
                  <a:gd name="T93" fmla="*/ 179 h 196"/>
                  <a:gd name="T94" fmla="*/ 598 w 790"/>
                  <a:gd name="T95" fmla="*/ 182 h 196"/>
                  <a:gd name="T96" fmla="*/ 564 w 790"/>
                  <a:gd name="T97" fmla="*/ 187 h 196"/>
                  <a:gd name="T98" fmla="*/ 525 w 790"/>
                  <a:gd name="T99" fmla="*/ 191 h 196"/>
                  <a:gd name="T100" fmla="*/ 483 w 790"/>
                  <a:gd name="T101" fmla="*/ 194 h 196"/>
                  <a:gd name="T102" fmla="*/ 439 w 790"/>
                  <a:gd name="T103" fmla="*/ 195 h 196"/>
                  <a:gd name="T104" fmla="*/ 370 w 790"/>
                  <a:gd name="T105" fmla="*/ 196 h 196"/>
                  <a:gd name="T106" fmla="*/ 370 w 790"/>
                  <a:gd name="T107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90" h="196">
                    <a:moveTo>
                      <a:pt x="370" y="196"/>
                    </a:moveTo>
                    <a:lnTo>
                      <a:pt x="370" y="196"/>
                    </a:lnTo>
                    <a:lnTo>
                      <a:pt x="305" y="195"/>
                    </a:lnTo>
                    <a:lnTo>
                      <a:pt x="269" y="194"/>
                    </a:lnTo>
                    <a:lnTo>
                      <a:pt x="233" y="191"/>
                    </a:lnTo>
                    <a:lnTo>
                      <a:pt x="201" y="187"/>
                    </a:lnTo>
                    <a:lnTo>
                      <a:pt x="172" y="182"/>
                    </a:lnTo>
                    <a:lnTo>
                      <a:pt x="163" y="179"/>
                    </a:lnTo>
                    <a:lnTo>
                      <a:pt x="155" y="176"/>
                    </a:lnTo>
                    <a:lnTo>
                      <a:pt x="148" y="172"/>
                    </a:lnTo>
                    <a:lnTo>
                      <a:pt x="147" y="168"/>
                    </a:lnTo>
                    <a:lnTo>
                      <a:pt x="147" y="168"/>
                    </a:lnTo>
                    <a:lnTo>
                      <a:pt x="144" y="160"/>
                    </a:lnTo>
                    <a:lnTo>
                      <a:pt x="140" y="153"/>
                    </a:lnTo>
                    <a:lnTo>
                      <a:pt x="133" y="145"/>
                    </a:lnTo>
                    <a:lnTo>
                      <a:pt x="125" y="138"/>
                    </a:lnTo>
                    <a:lnTo>
                      <a:pt x="99" y="121"/>
                    </a:lnTo>
                    <a:lnTo>
                      <a:pt x="64" y="99"/>
                    </a:lnTo>
                    <a:lnTo>
                      <a:pt x="64" y="99"/>
                    </a:lnTo>
                    <a:lnTo>
                      <a:pt x="52" y="92"/>
                    </a:lnTo>
                    <a:lnTo>
                      <a:pt x="42" y="84"/>
                    </a:lnTo>
                    <a:lnTo>
                      <a:pt x="33" y="76"/>
                    </a:lnTo>
                    <a:lnTo>
                      <a:pt x="23" y="68"/>
                    </a:lnTo>
                    <a:lnTo>
                      <a:pt x="11" y="53"/>
                    </a:lnTo>
                    <a:lnTo>
                      <a:pt x="0" y="37"/>
                    </a:lnTo>
                    <a:lnTo>
                      <a:pt x="790" y="0"/>
                    </a:lnTo>
                    <a:lnTo>
                      <a:pt x="790" y="0"/>
                    </a:lnTo>
                    <a:lnTo>
                      <a:pt x="786" y="12"/>
                    </a:lnTo>
                    <a:lnTo>
                      <a:pt x="778" y="24"/>
                    </a:lnTo>
                    <a:lnTo>
                      <a:pt x="770" y="38"/>
                    </a:lnTo>
                    <a:lnTo>
                      <a:pt x="760" y="50"/>
                    </a:lnTo>
                    <a:lnTo>
                      <a:pt x="749" y="62"/>
                    </a:lnTo>
                    <a:lnTo>
                      <a:pt x="738" y="76"/>
                    </a:lnTo>
                    <a:lnTo>
                      <a:pt x="711" y="99"/>
                    </a:lnTo>
                    <a:lnTo>
                      <a:pt x="711" y="99"/>
                    </a:lnTo>
                    <a:lnTo>
                      <a:pt x="696" y="111"/>
                    </a:lnTo>
                    <a:lnTo>
                      <a:pt x="682" y="122"/>
                    </a:lnTo>
                    <a:lnTo>
                      <a:pt x="657" y="138"/>
                    </a:lnTo>
                    <a:lnTo>
                      <a:pt x="646" y="146"/>
                    </a:lnTo>
                    <a:lnTo>
                      <a:pt x="638" y="153"/>
                    </a:lnTo>
                    <a:lnTo>
                      <a:pt x="633" y="160"/>
                    </a:lnTo>
                    <a:lnTo>
                      <a:pt x="630" y="168"/>
                    </a:lnTo>
                    <a:lnTo>
                      <a:pt x="630" y="168"/>
                    </a:lnTo>
                    <a:lnTo>
                      <a:pt x="629" y="169"/>
                    </a:lnTo>
                    <a:lnTo>
                      <a:pt x="627" y="172"/>
                    </a:lnTo>
                    <a:lnTo>
                      <a:pt x="621" y="176"/>
                    </a:lnTo>
                    <a:lnTo>
                      <a:pt x="610" y="179"/>
                    </a:lnTo>
                    <a:lnTo>
                      <a:pt x="598" y="182"/>
                    </a:lnTo>
                    <a:lnTo>
                      <a:pt x="564" y="187"/>
                    </a:lnTo>
                    <a:lnTo>
                      <a:pt x="525" y="191"/>
                    </a:lnTo>
                    <a:lnTo>
                      <a:pt x="483" y="194"/>
                    </a:lnTo>
                    <a:lnTo>
                      <a:pt x="439" y="195"/>
                    </a:lnTo>
                    <a:lnTo>
                      <a:pt x="370" y="196"/>
                    </a:lnTo>
                    <a:lnTo>
                      <a:pt x="370" y="1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5" name="Freeform 18"/>
              <p:cNvSpPr/>
              <p:nvPr/>
            </p:nvSpPr>
            <p:spPr bwMode="auto">
              <a:xfrm>
                <a:off x="2470151" y="6061075"/>
                <a:ext cx="361950" cy="279400"/>
              </a:xfrm>
              <a:custGeom>
                <a:avLst/>
                <a:gdLst>
                  <a:gd name="T0" fmla="*/ 82 w 228"/>
                  <a:gd name="T1" fmla="*/ 170 h 176"/>
                  <a:gd name="T2" fmla="*/ 82 w 228"/>
                  <a:gd name="T3" fmla="*/ 170 h 176"/>
                  <a:gd name="T4" fmla="*/ 73 w 228"/>
                  <a:gd name="T5" fmla="*/ 149 h 176"/>
                  <a:gd name="T6" fmla="*/ 65 w 228"/>
                  <a:gd name="T7" fmla="*/ 130 h 176"/>
                  <a:gd name="T8" fmla="*/ 52 w 228"/>
                  <a:gd name="T9" fmla="*/ 109 h 176"/>
                  <a:gd name="T10" fmla="*/ 34 w 228"/>
                  <a:gd name="T11" fmla="*/ 80 h 176"/>
                  <a:gd name="T12" fmla="*/ 34 w 228"/>
                  <a:gd name="T13" fmla="*/ 80 h 176"/>
                  <a:gd name="T14" fmla="*/ 25 w 228"/>
                  <a:gd name="T15" fmla="*/ 64 h 176"/>
                  <a:gd name="T16" fmla="*/ 15 w 228"/>
                  <a:gd name="T17" fmla="*/ 46 h 176"/>
                  <a:gd name="T18" fmla="*/ 0 w 228"/>
                  <a:gd name="T19" fmla="*/ 10 h 176"/>
                  <a:gd name="T20" fmla="*/ 225 w 228"/>
                  <a:gd name="T21" fmla="*/ 0 h 176"/>
                  <a:gd name="T22" fmla="*/ 225 w 228"/>
                  <a:gd name="T23" fmla="*/ 0 h 176"/>
                  <a:gd name="T24" fmla="*/ 228 w 228"/>
                  <a:gd name="T25" fmla="*/ 41 h 176"/>
                  <a:gd name="T26" fmla="*/ 228 w 228"/>
                  <a:gd name="T27" fmla="*/ 80 h 176"/>
                  <a:gd name="T28" fmla="*/ 228 w 228"/>
                  <a:gd name="T29" fmla="*/ 80 h 176"/>
                  <a:gd name="T30" fmla="*/ 226 w 228"/>
                  <a:gd name="T31" fmla="*/ 110 h 176"/>
                  <a:gd name="T32" fmla="*/ 224 w 228"/>
                  <a:gd name="T33" fmla="*/ 133 h 176"/>
                  <a:gd name="T34" fmla="*/ 224 w 228"/>
                  <a:gd name="T35" fmla="*/ 152 h 176"/>
                  <a:gd name="T36" fmla="*/ 224 w 228"/>
                  <a:gd name="T37" fmla="*/ 162 h 176"/>
                  <a:gd name="T38" fmla="*/ 226 w 228"/>
                  <a:gd name="T39" fmla="*/ 172 h 176"/>
                  <a:gd name="T40" fmla="*/ 226 w 228"/>
                  <a:gd name="T41" fmla="*/ 172 h 176"/>
                  <a:gd name="T42" fmla="*/ 226 w 228"/>
                  <a:gd name="T43" fmla="*/ 176 h 176"/>
                  <a:gd name="T44" fmla="*/ 226 w 228"/>
                  <a:gd name="T45" fmla="*/ 176 h 176"/>
                  <a:gd name="T46" fmla="*/ 157 w 228"/>
                  <a:gd name="T47" fmla="*/ 175 h 176"/>
                  <a:gd name="T48" fmla="*/ 118 w 228"/>
                  <a:gd name="T49" fmla="*/ 172 h 176"/>
                  <a:gd name="T50" fmla="*/ 82 w 228"/>
                  <a:gd name="T51" fmla="*/ 170 h 176"/>
                  <a:gd name="T52" fmla="*/ 82 w 228"/>
                  <a:gd name="T53" fmla="*/ 17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8" h="176">
                    <a:moveTo>
                      <a:pt x="82" y="170"/>
                    </a:moveTo>
                    <a:lnTo>
                      <a:pt x="82" y="170"/>
                    </a:lnTo>
                    <a:lnTo>
                      <a:pt x="73" y="149"/>
                    </a:lnTo>
                    <a:lnTo>
                      <a:pt x="65" y="130"/>
                    </a:lnTo>
                    <a:lnTo>
                      <a:pt x="52" y="109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25" y="64"/>
                    </a:lnTo>
                    <a:lnTo>
                      <a:pt x="15" y="46"/>
                    </a:lnTo>
                    <a:lnTo>
                      <a:pt x="0" y="10"/>
                    </a:lnTo>
                    <a:lnTo>
                      <a:pt x="225" y="0"/>
                    </a:lnTo>
                    <a:lnTo>
                      <a:pt x="225" y="0"/>
                    </a:lnTo>
                    <a:lnTo>
                      <a:pt x="228" y="41"/>
                    </a:lnTo>
                    <a:lnTo>
                      <a:pt x="228" y="80"/>
                    </a:lnTo>
                    <a:lnTo>
                      <a:pt x="228" y="80"/>
                    </a:lnTo>
                    <a:lnTo>
                      <a:pt x="226" y="110"/>
                    </a:lnTo>
                    <a:lnTo>
                      <a:pt x="224" y="133"/>
                    </a:lnTo>
                    <a:lnTo>
                      <a:pt x="224" y="152"/>
                    </a:lnTo>
                    <a:lnTo>
                      <a:pt x="224" y="162"/>
                    </a:lnTo>
                    <a:lnTo>
                      <a:pt x="226" y="172"/>
                    </a:lnTo>
                    <a:lnTo>
                      <a:pt x="226" y="172"/>
                    </a:lnTo>
                    <a:lnTo>
                      <a:pt x="226" y="176"/>
                    </a:lnTo>
                    <a:lnTo>
                      <a:pt x="226" y="176"/>
                    </a:lnTo>
                    <a:lnTo>
                      <a:pt x="157" y="175"/>
                    </a:lnTo>
                    <a:lnTo>
                      <a:pt x="118" y="172"/>
                    </a:lnTo>
                    <a:lnTo>
                      <a:pt x="82" y="170"/>
                    </a:lnTo>
                    <a:lnTo>
                      <a:pt x="82" y="17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6" name="Freeform 19"/>
              <p:cNvSpPr/>
              <p:nvPr/>
            </p:nvSpPr>
            <p:spPr bwMode="auto">
              <a:xfrm>
                <a:off x="3044826" y="5083175"/>
                <a:ext cx="512763" cy="271463"/>
              </a:xfrm>
              <a:custGeom>
                <a:avLst/>
                <a:gdLst>
                  <a:gd name="T0" fmla="*/ 0 w 323"/>
                  <a:gd name="T1" fmla="*/ 0 h 171"/>
                  <a:gd name="T2" fmla="*/ 323 w 323"/>
                  <a:gd name="T3" fmla="*/ 0 h 171"/>
                  <a:gd name="T4" fmla="*/ 306 w 323"/>
                  <a:gd name="T5" fmla="*/ 140 h 171"/>
                  <a:gd name="T6" fmla="*/ 306 w 323"/>
                  <a:gd name="T7" fmla="*/ 140 h 171"/>
                  <a:gd name="T8" fmla="*/ 305 w 323"/>
                  <a:gd name="T9" fmla="*/ 147 h 171"/>
                  <a:gd name="T10" fmla="*/ 302 w 323"/>
                  <a:gd name="T11" fmla="*/ 152 h 171"/>
                  <a:gd name="T12" fmla="*/ 296 w 323"/>
                  <a:gd name="T13" fmla="*/ 157 h 171"/>
                  <a:gd name="T14" fmla="*/ 291 w 323"/>
                  <a:gd name="T15" fmla="*/ 161 h 171"/>
                  <a:gd name="T16" fmla="*/ 286 w 323"/>
                  <a:gd name="T17" fmla="*/ 164 h 171"/>
                  <a:gd name="T18" fmla="*/ 279 w 323"/>
                  <a:gd name="T19" fmla="*/ 167 h 171"/>
                  <a:gd name="T20" fmla="*/ 272 w 323"/>
                  <a:gd name="T21" fmla="*/ 168 h 171"/>
                  <a:gd name="T22" fmla="*/ 267 w 323"/>
                  <a:gd name="T23" fmla="*/ 168 h 171"/>
                  <a:gd name="T24" fmla="*/ 0 w 323"/>
                  <a:gd name="T25" fmla="*/ 171 h 171"/>
                  <a:gd name="T26" fmla="*/ 0 w 323"/>
                  <a:gd name="T2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23" h="171">
                    <a:moveTo>
                      <a:pt x="0" y="0"/>
                    </a:moveTo>
                    <a:lnTo>
                      <a:pt x="323" y="0"/>
                    </a:lnTo>
                    <a:lnTo>
                      <a:pt x="306" y="140"/>
                    </a:lnTo>
                    <a:lnTo>
                      <a:pt x="306" y="140"/>
                    </a:lnTo>
                    <a:lnTo>
                      <a:pt x="305" y="147"/>
                    </a:lnTo>
                    <a:lnTo>
                      <a:pt x="302" y="152"/>
                    </a:lnTo>
                    <a:lnTo>
                      <a:pt x="296" y="157"/>
                    </a:lnTo>
                    <a:lnTo>
                      <a:pt x="291" y="161"/>
                    </a:lnTo>
                    <a:lnTo>
                      <a:pt x="286" y="164"/>
                    </a:lnTo>
                    <a:lnTo>
                      <a:pt x="279" y="167"/>
                    </a:lnTo>
                    <a:lnTo>
                      <a:pt x="272" y="168"/>
                    </a:lnTo>
                    <a:lnTo>
                      <a:pt x="267" y="168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7" name="Freeform 20"/>
              <p:cNvSpPr/>
              <p:nvPr/>
            </p:nvSpPr>
            <p:spPr bwMode="auto">
              <a:xfrm>
                <a:off x="3049588" y="5083175"/>
                <a:ext cx="508000" cy="269875"/>
              </a:xfrm>
              <a:custGeom>
                <a:avLst/>
                <a:gdLst>
                  <a:gd name="T0" fmla="*/ 0 w 320"/>
                  <a:gd name="T1" fmla="*/ 0 h 170"/>
                  <a:gd name="T2" fmla="*/ 0 w 320"/>
                  <a:gd name="T3" fmla="*/ 0 h 170"/>
                  <a:gd name="T4" fmla="*/ 320 w 320"/>
                  <a:gd name="T5" fmla="*/ 0 h 170"/>
                  <a:gd name="T6" fmla="*/ 320 w 320"/>
                  <a:gd name="T7" fmla="*/ 0 h 170"/>
                  <a:gd name="T8" fmla="*/ 303 w 320"/>
                  <a:gd name="T9" fmla="*/ 140 h 170"/>
                  <a:gd name="T10" fmla="*/ 303 w 320"/>
                  <a:gd name="T11" fmla="*/ 140 h 170"/>
                  <a:gd name="T12" fmla="*/ 302 w 320"/>
                  <a:gd name="T13" fmla="*/ 147 h 170"/>
                  <a:gd name="T14" fmla="*/ 299 w 320"/>
                  <a:gd name="T15" fmla="*/ 152 h 170"/>
                  <a:gd name="T16" fmla="*/ 293 w 320"/>
                  <a:gd name="T17" fmla="*/ 157 h 170"/>
                  <a:gd name="T18" fmla="*/ 288 w 320"/>
                  <a:gd name="T19" fmla="*/ 161 h 170"/>
                  <a:gd name="T20" fmla="*/ 283 w 320"/>
                  <a:gd name="T21" fmla="*/ 164 h 170"/>
                  <a:gd name="T22" fmla="*/ 276 w 320"/>
                  <a:gd name="T23" fmla="*/ 167 h 170"/>
                  <a:gd name="T24" fmla="*/ 269 w 320"/>
                  <a:gd name="T25" fmla="*/ 168 h 170"/>
                  <a:gd name="T26" fmla="*/ 264 w 320"/>
                  <a:gd name="T27" fmla="*/ 168 h 170"/>
                  <a:gd name="T28" fmla="*/ 264 w 320"/>
                  <a:gd name="T29" fmla="*/ 168 h 170"/>
                  <a:gd name="T30" fmla="*/ 1 w 320"/>
                  <a:gd name="T31" fmla="*/ 170 h 170"/>
                  <a:gd name="T32" fmla="*/ 1 w 320"/>
                  <a:gd name="T33" fmla="*/ 170 h 170"/>
                  <a:gd name="T34" fmla="*/ 0 w 320"/>
                  <a:gd name="T35" fmla="*/ 0 h 170"/>
                  <a:gd name="T36" fmla="*/ 0 w 320"/>
                  <a:gd name="T3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20" h="170">
                    <a:moveTo>
                      <a:pt x="0" y="0"/>
                    </a:moveTo>
                    <a:lnTo>
                      <a:pt x="0" y="0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303" y="140"/>
                    </a:lnTo>
                    <a:lnTo>
                      <a:pt x="303" y="140"/>
                    </a:lnTo>
                    <a:lnTo>
                      <a:pt x="302" y="147"/>
                    </a:lnTo>
                    <a:lnTo>
                      <a:pt x="299" y="152"/>
                    </a:lnTo>
                    <a:lnTo>
                      <a:pt x="293" y="157"/>
                    </a:lnTo>
                    <a:lnTo>
                      <a:pt x="288" y="161"/>
                    </a:lnTo>
                    <a:lnTo>
                      <a:pt x="283" y="164"/>
                    </a:lnTo>
                    <a:lnTo>
                      <a:pt x="276" y="167"/>
                    </a:lnTo>
                    <a:lnTo>
                      <a:pt x="269" y="168"/>
                    </a:lnTo>
                    <a:lnTo>
                      <a:pt x="264" y="168"/>
                    </a:lnTo>
                    <a:lnTo>
                      <a:pt x="264" y="168"/>
                    </a:lnTo>
                    <a:lnTo>
                      <a:pt x="1" y="170"/>
                    </a:lnTo>
                    <a:lnTo>
                      <a:pt x="1" y="17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8" name="Freeform 21"/>
              <p:cNvSpPr/>
              <p:nvPr/>
            </p:nvSpPr>
            <p:spPr bwMode="auto">
              <a:xfrm>
                <a:off x="3055938" y="5083175"/>
                <a:ext cx="501650" cy="269875"/>
              </a:xfrm>
              <a:custGeom>
                <a:avLst/>
                <a:gdLst>
                  <a:gd name="T0" fmla="*/ 0 w 316"/>
                  <a:gd name="T1" fmla="*/ 0 h 170"/>
                  <a:gd name="T2" fmla="*/ 0 w 316"/>
                  <a:gd name="T3" fmla="*/ 0 h 170"/>
                  <a:gd name="T4" fmla="*/ 316 w 316"/>
                  <a:gd name="T5" fmla="*/ 0 h 170"/>
                  <a:gd name="T6" fmla="*/ 316 w 316"/>
                  <a:gd name="T7" fmla="*/ 0 h 170"/>
                  <a:gd name="T8" fmla="*/ 299 w 316"/>
                  <a:gd name="T9" fmla="*/ 140 h 170"/>
                  <a:gd name="T10" fmla="*/ 299 w 316"/>
                  <a:gd name="T11" fmla="*/ 140 h 170"/>
                  <a:gd name="T12" fmla="*/ 298 w 316"/>
                  <a:gd name="T13" fmla="*/ 147 h 170"/>
                  <a:gd name="T14" fmla="*/ 295 w 316"/>
                  <a:gd name="T15" fmla="*/ 152 h 170"/>
                  <a:gd name="T16" fmla="*/ 289 w 316"/>
                  <a:gd name="T17" fmla="*/ 156 h 170"/>
                  <a:gd name="T18" fmla="*/ 284 w 316"/>
                  <a:gd name="T19" fmla="*/ 160 h 170"/>
                  <a:gd name="T20" fmla="*/ 279 w 316"/>
                  <a:gd name="T21" fmla="*/ 164 h 170"/>
                  <a:gd name="T22" fmla="*/ 272 w 316"/>
                  <a:gd name="T23" fmla="*/ 167 h 170"/>
                  <a:gd name="T24" fmla="*/ 266 w 316"/>
                  <a:gd name="T25" fmla="*/ 168 h 170"/>
                  <a:gd name="T26" fmla="*/ 260 w 316"/>
                  <a:gd name="T27" fmla="*/ 168 h 170"/>
                  <a:gd name="T28" fmla="*/ 260 w 316"/>
                  <a:gd name="T29" fmla="*/ 168 h 170"/>
                  <a:gd name="T30" fmla="*/ 1 w 316"/>
                  <a:gd name="T31" fmla="*/ 170 h 170"/>
                  <a:gd name="T32" fmla="*/ 1 w 316"/>
                  <a:gd name="T33" fmla="*/ 170 h 170"/>
                  <a:gd name="T34" fmla="*/ 0 w 316"/>
                  <a:gd name="T35" fmla="*/ 0 h 170"/>
                  <a:gd name="T36" fmla="*/ 0 w 316"/>
                  <a:gd name="T3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6" h="170">
                    <a:moveTo>
                      <a:pt x="0" y="0"/>
                    </a:moveTo>
                    <a:lnTo>
                      <a:pt x="0" y="0"/>
                    </a:lnTo>
                    <a:lnTo>
                      <a:pt x="316" y="0"/>
                    </a:lnTo>
                    <a:lnTo>
                      <a:pt x="316" y="0"/>
                    </a:lnTo>
                    <a:lnTo>
                      <a:pt x="299" y="140"/>
                    </a:lnTo>
                    <a:lnTo>
                      <a:pt x="299" y="140"/>
                    </a:lnTo>
                    <a:lnTo>
                      <a:pt x="298" y="147"/>
                    </a:lnTo>
                    <a:lnTo>
                      <a:pt x="295" y="152"/>
                    </a:lnTo>
                    <a:lnTo>
                      <a:pt x="289" y="156"/>
                    </a:lnTo>
                    <a:lnTo>
                      <a:pt x="284" y="160"/>
                    </a:lnTo>
                    <a:lnTo>
                      <a:pt x="279" y="164"/>
                    </a:lnTo>
                    <a:lnTo>
                      <a:pt x="272" y="167"/>
                    </a:lnTo>
                    <a:lnTo>
                      <a:pt x="266" y="168"/>
                    </a:lnTo>
                    <a:lnTo>
                      <a:pt x="260" y="168"/>
                    </a:lnTo>
                    <a:lnTo>
                      <a:pt x="260" y="168"/>
                    </a:lnTo>
                    <a:lnTo>
                      <a:pt x="1" y="170"/>
                    </a:lnTo>
                    <a:lnTo>
                      <a:pt x="1" y="17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29" name="Freeform 22"/>
              <p:cNvSpPr/>
              <p:nvPr/>
            </p:nvSpPr>
            <p:spPr bwMode="auto">
              <a:xfrm>
                <a:off x="3062288" y="5083175"/>
                <a:ext cx="495300" cy="266700"/>
              </a:xfrm>
              <a:custGeom>
                <a:avLst/>
                <a:gdLst>
                  <a:gd name="T0" fmla="*/ 0 w 312"/>
                  <a:gd name="T1" fmla="*/ 0 h 168"/>
                  <a:gd name="T2" fmla="*/ 0 w 312"/>
                  <a:gd name="T3" fmla="*/ 0 h 168"/>
                  <a:gd name="T4" fmla="*/ 312 w 312"/>
                  <a:gd name="T5" fmla="*/ 0 h 168"/>
                  <a:gd name="T6" fmla="*/ 312 w 312"/>
                  <a:gd name="T7" fmla="*/ 0 h 168"/>
                  <a:gd name="T8" fmla="*/ 295 w 312"/>
                  <a:gd name="T9" fmla="*/ 140 h 168"/>
                  <a:gd name="T10" fmla="*/ 295 w 312"/>
                  <a:gd name="T11" fmla="*/ 140 h 168"/>
                  <a:gd name="T12" fmla="*/ 294 w 312"/>
                  <a:gd name="T13" fmla="*/ 147 h 168"/>
                  <a:gd name="T14" fmla="*/ 291 w 312"/>
                  <a:gd name="T15" fmla="*/ 152 h 168"/>
                  <a:gd name="T16" fmla="*/ 285 w 312"/>
                  <a:gd name="T17" fmla="*/ 156 h 168"/>
                  <a:gd name="T18" fmla="*/ 280 w 312"/>
                  <a:gd name="T19" fmla="*/ 160 h 168"/>
                  <a:gd name="T20" fmla="*/ 275 w 312"/>
                  <a:gd name="T21" fmla="*/ 164 h 168"/>
                  <a:gd name="T22" fmla="*/ 269 w 312"/>
                  <a:gd name="T23" fmla="*/ 167 h 168"/>
                  <a:gd name="T24" fmla="*/ 262 w 312"/>
                  <a:gd name="T25" fmla="*/ 168 h 168"/>
                  <a:gd name="T26" fmla="*/ 257 w 312"/>
                  <a:gd name="T27" fmla="*/ 168 h 168"/>
                  <a:gd name="T28" fmla="*/ 257 w 312"/>
                  <a:gd name="T29" fmla="*/ 168 h 168"/>
                  <a:gd name="T30" fmla="*/ 0 w 312"/>
                  <a:gd name="T31" fmla="*/ 168 h 168"/>
                  <a:gd name="T32" fmla="*/ 0 w 312"/>
                  <a:gd name="T33" fmla="*/ 168 h 168"/>
                  <a:gd name="T34" fmla="*/ 0 w 312"/>
                  <a:gd name="T35" fmla="*/ 0 h 168"/>
                  <a:gd name="T36" fmla="*/ 0 w 312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2" h="168">
                    <a:moveTo>
                      <a:pt x="0" y="0"/>
                    </a:moveTo>
                    <a:lnTo>
                      <a:pt x="0" y="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295" y="140"/>
                    </a:lnTo>
                    <a:lnTo>
                      <a:pt x="295" y="140"/>
                    </a:lnTo>
                    <a:lnTo>
                      <a:pt x="294" y="147"/>
                    </a:lnTo>
                    <a:lnTo>
                      <a:pt x="291" y="152"/>
                    </a:lnTo>
                    <a:lnTo>
                      <a:pt x="285" y="156"/>
                    </a:lnTo>
                    <a:lnTo>
                      <a:pt x="280" y="160"/>
                    </a:lnTo>
                    <a:lnTo>
                      <a:pt x="275" y="164"/>
                    </a:lnTo>
                    <a:lnTo>
                      <a:pt x="269" y="167"/>
                    </a:lnTo>
                    <a:lnTo>
                      <a:pt x="262" y="168"/>
                    </a:lnTo>
                    <a:lnTo>
                      <a:pt x="257" y="168"/>
                    </a:lnTo>
                    <a:lnTo>
                      <a:pt x="257" y="168"/>
                    </a:lnTo>
                    <a:lnTo>
                      <a:pt x="0" y="168"/>
                    </a:lnTo>
                    <a:lnTo>
                      <a:pt x="0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0" name="Freeform 23"/>
              <p:cNvSpPr/>
              <p:nvPr/>
            </p:nvSpPr>
            <p:spPr bwMode="auto">
              <a:xfrm>
                <a:off x="3068638" y="5083175"/>
                <a:ext cx="488950" cy="266700"/>
              </a:xfrm>
              <a:custGeom>
                <a:avLst/>
                <a:gdLst>
                  <a:gd name="T0" fmla="*/ 0 w 308"/>
                  <a:gd name="T1" fmla="*/ 0 h 168"/>
                  <a:gd name="T2" fmla="*/ 0 w 308"/>
                  <a:gd name="T3" fmla="*/ 0 h 168"/>
                  <a:gd name="T4" fmla="*/ 308 w 308"/>
                  <a:gd name="T5" fmla="*/ 0 h 168"/>
                  <a:gd name="T6" fmla="*/ 308 w 308"/>
                  <a:gd name="T7" fmla="*/ 0 h 168"/>
                  <a:gd name="T8" fmla="*/ 291 w 308"/>
                  <a:gd name="T9" fmla="*/ 140 h 168"/>
                  <a:gd name="T10" fmla="*/ 291 w 308"/>
                  <a:gd name="T11" fmla="*/ 140 h 168"/>
                  <a:gd name="T12" fmla="*/ 290 w 308"/>
                  <a:gd name="T13" fmla="*/ 147 h 168"/>
                  <a:gd name="T14" fmla="*/ 287 w 308"/>
                  <a:gd name="T15" fmla="*/ 152 h 168"/>
                  <a:gd name="T16" fmla="*/ 281 w 308"/>
                  <a:gd name="T17" fmla="*/ 156 h 168"/>
                  <a:gd name="T18" fmla="*/ 277 w 308"/>
                  <a:gd name="T19" fmla="*/ 160 h 168"/>
                  <a:gd name="T20" fmla="*/ 271 w 308"/>
                  <a:gd name="T21" fmla="*/ 164 h 168"/>
                  <a:gd name="T22" fmla="*/ 265 w 308"/>
                  <a:gd name="T23" fmla="*/ 166 h 168"/>
                  <a:gd name="T24" fmla="*/ 258 w 308"/>
                  <a:gd name="T25" fmla="*/ 168 h 168"/>
                  <a:gd name="T26" fmla="*/ 253 w 308"/>
                  <a:gd name="T27" fmla="*/ 168 h 168"/>
                  <a:gd name="T28" fmla="*/ 253 w 308"/>
                  <a:gd name="T29" fmla="*/ 168 h 168"/>
                  <a:gd name="T30" fmla="*/ 0 w 308"/>
                  <a:gd name="T31" fmla="*/ 167 h 168"/>
                  <a:gd name="T32" fmla="*/ 0 w 308"/>
                  <a:gd name="T33" fmla="*/ 167 h 168"/>
                  <a:gd name="T34" fmla="*/ 0 w 308"/>
                  <a:gd name="T35" fmla="*/ 0 h 168"/>
                  <a:gd name="T36" fmla="*/ 0 w 308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8" h="168">
                    <a:moveTo>
                      <a:pt x="0" y="0"/>
                    </a:moveTo>
                    <a:lnTo>
                      <a:pt x="0" y="0"/>
                    </a:lnTo>
                    <a:lnTo>
                      <a:pt x="308" y="0"/>
                    </a:lnTo>
                    <a:lnTo>
                      <a:pt x="308" y="0"/>
                    </a:lnTo>
                    <a:lnTo>
                      <a:pt x="291" y="140"/>
                    </a:lnTo>
                    <a:lnTo>
                      <a:pt x="291" y="140"/>
                    </a:lnTo>
                    <a:lnTo>
                      <a:pt x="290" y="147"/>
                    </a:lnTo>
                    <a:lnTo>
                      <a:pt x="287" y="152"/>
                    </a:lnTo>
                    <a:lnTo>
                      <a:pt x="281" y="156"/>
                    </a:lnTo>
                    <a:lnTo>
                      <a:pt x="277" y="160"/>
                    </a:lnTo>
                    <a:lnTo>
                      <a:pt x="271" y="164"/>
                    </a:lnTo>
                    <a:lnTo>
                      <a:pt x="265" y="166"/>
                    </a:lnTo>
                    <a:lnTo>
                      <a:pt x="258" y="168"/>
                    </a:lnTo>
                    <a:lnTo>
                      <a:pt x="253" y="168"/>
                    </a:lnTo>
                    <a:lnTo>
                      <a:pt x="253" y="168"/>
                    </a:lnTo>
                    <a:lnTo>
                      <a:pt x="0" y="167"/>
                    </a:lnTo>
                    <a:lnTo>
                      <a:pt x="0" y="16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1" name="Freeform 24"/>
              <p:cNvSpPr/>
              <p:nvPr/>
            </p:nvSpPr>
            <p:spPr bwMode="auto">
              <a:xfrm>
                <a:off x="3074988" y="5083175"/>
                <a:ext cx="482600" cy="266700"/>
              </a:xfrm>
              <a:custGeom>
                <a:avLst/>
                <a:gdLst>
                  <a:gd name="T0" fmla="*/ 0 w 304"/>
                  <a:gd name="T1" fmla="*/ 0 h 168"/>
                  <a:gd name="T2" fmla="*/ 0 w 304"/>
                  <a:gd name="T3" fmla="*/ 0 h 168"/>
                  <a:gd name="T4" fmla="*/ 304 w 304"/>
                  <a:gd name="T5" fmla="*/ 0 h 168"/>
                  <a:gd name="T6" fmla="*/ 304 w 304"/>
                  <a:gd name="T7" fmla="*/ 0 h 168"/>
                  <a:gd name="T8" fmla="*/ 287 w 304"/>
                  <a:gd name="T9" fmla="*/ 140 h 168"/>
                  <a:gd name="T10" fmla="*/ 287 w 304"/>
                  <a:gd name="T11" fmla="*/ 140 h 168"/>
                  <a:gd name="T12" fmla="*/ 286 w 304"/>
                  <a:gd name="T13" fmla="*/ 147 h 168"/>
                  <a:gd name="T14" fmla="*/ 283 w 304"/>
                  <a:gd name="T15" fmla="*/ 152 h 168"/>
                  <a:gd name="T16" fmla="*/ 279 w 304"/>
                  <a:gd name="T17" fmla="*/ 156 h 168"/>
                  <a:gd name="T18" fmla="*/ 273 w 304"/>
                  <a:gd name="T19" fmla="*/ 160 h 168"/>
                  <a:gd name="T20" fmla="*/ 267 w 304"/>
                  <a:gd name="T21" fmla="*/ 164 h 168"/>
                  <a:gd name="T22" fmla="*/ 261 w 304"/>
                  <a:gd name="T23" fmla="*/ 166 h 168"/>
                  <a:gd name="T24" fmla="*/ 254 w 304"/>
                  <a:gd name="T25" fmla="*/ 167 h 168"/>
                  <a:gd name="T26" fmla="*/ 249 w 304"/>
                  <a:gd name="T27" fmla="*/ 168 h 168"/>
                  <a:gd name="T28" fmla="*/ 249 w 304"/>
                  <a:gd name="T29" fmla="*/ 168 h 168"/>
                  <a:gd name="T30" fmla="*/ 0 w 304"/>
                  <a:gd name="T31" fmla="*/ 166 h 168"/>
                  <a:gd name="T32" fmla="*/ 0 w 304"/>
                  <a:gd name="T33" fmla="*/ 166 h 168"/>
                  <a:gd name="T34" fmla="*/ 0 w 304"/>
                  <a:gd name="T35" fmla="*/ 0 h 168"/>
                  <a:gd name="T36" fmla="*/ 0 w 304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4" h="168">
                    <a:moveTo>
                      <a:pt x="0" y="0"/>
                    </a:moveTo>
                    <a:lnTo>
                      <a:pt x="0" y="0"/>
                    </a:lnTo>
                    <a:lnTo>
                      <a:pt x="304" y="0"/>
                    </a:lnTo>
                    <a:lnTo>
                      <a:pt x="304" y="0"/>
                    </a:lnTo>
                    <a:lnTo>
                      <a:pt x="287" y="140"/>
                    </a:lnTo>
                    <a:lnTo>
                      <a:pt x="287" y="140"/>
                    </a:lnTo>
                    <a:lnTo>
                      <a:pt x="286" y="147"/>
                    </a:lnTo>
                    <a:lnTo>
                      <a:pt x="283" y="152"/>
                    </a:lnTo>
                    <a:lnTo>
                      <a:pt x="279" y="156"/>
                    </a:lnTo>
                    <a:lnTo>
                      <a:pt x="273" y="160"/>
                    </a:lnTo>
                    <a:lnTo>
                      <a:pt x="267" y="164"/>
                    </a:lnTo>
                    <a:lnTo>
                      <a:pt x="261" y="166"/>
                    </a:lnTo>
                    <a:lnTo>
                      <a:pt x="254" y="167"/>
                    </a:lnTo>
                    <a:lnTo>
                      <a:pt x="249" y="168"/>
                    </a:lnTo>
                    <a:lnTo>
                      <a:pt x="249" y="168"/>
                    </a:lnTo>
                    <a:lnTo>
                      <a:pt x="0" y="166"/>
                    </a:lnTo>
                    <a:lnTo>
                      <a:pt x="0" y="16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2" name="Freeform 25"/>
              <p:cNvSpPr/>
              <p:nvPr/>
            </p:nvSpPr>
            <p:spPr bwMode="auto">
              <a:xfrm>
                <a:off x="3081338" y="5083175"/>
                <a:ext cx="476250" cy="266700"/>
              </a:xfrm>
              <a:custGeom>
                <a:avLst/>
                <a:gdLst>
                  <a:gd name="T0" fmla="*/ 0 w 300"/>
                  <a:gd name="T1" fmla="*/ 0 h 168"/>
                  <a:gd name="T2" fmla="*/ 0 w 300"/>
                  <a:gd name="T3" fmla="*/ 0 h 168"/>
                  <a:gd name="T4" fmla="*/ 300 w 300"/>
                  <a:gd name="T5" fmla="*/ 0 h 168"/>
                  <a:gd name="T6" fmla="*/ 300 w 300"/>
                  <a:gd name="T7" fmla="*/ 0 h 168"/>
                  <a:gd name="T8" fmla="*/ 283 w 300"/>
                  <a:gd name="T9" fmla="*/ 140 h 168"/>
                  <a:gd name="T10" fmla="*/ 283 w 300"/>
                  <a:gd name="T11" fmla="*/ 140 h 168"/>
                  <a:gd name="T12" fmla="*/ 282 w 300"/>
                  <a:gd name="T13" fmla="*/ 147 h 168"/>
                  <a:gd name="T14" fmla="*/ 279 w 300"/>
                  <a:gd name="T15" fmla="*/ 152 h 168"/>
                  <a:gd name="T16" fmla="*/ 275 w 300"/>
                  <a:gd name="T17" fmla="*/ 156 h 168"/>
                  <a:gd name="T18" fmla="*/ 269 w 300"/>
                  <a:gd name="T19" fmla="*/ 160 h 168"/>
                  <a:gd name="T20" fmla="*/ 264 w 300"/>
                  <a:gd name="T21" fmla="*/ 163 h 168"/>
                  <a:gd name="T22" fmla="*/ 257 w 300"/>
                  <a:gd name="T23" fmla="*/ 166 h 168"/>
                  <a:gd name="T24" fmla="*/ 252 w 300"/>
                  <a:gd name="T25" fmla="*/ 167 h 168"/>
                  <a:gd name="T26" fmla="*/ 245 w 300"/>
                  <a:gd name="T27" fmla="*/ 168 h 168"/>
                  <a:gd name="T28" fmla="*/ 245 w 300"/>
                  <a:gd name="T29" fmla="*/ 168 h 168"/>
                  <a:gd name="T30" fmla="*/ 0 w 300"/>
                  <a:gd name="T31" fmla="*/ 164 h 168"/>
                  <a:gd name="T32" fmla="*/ 0 w 300"/>
                  <a:gd name="T33" fmla="*/ 164 h 168"/>
                  <a:gd name="T34" fmla="*/ 0 w 300"/>
                  <a:gd name="T35" fmla="*/ 0 h 168"/>
                  <a:gd name="T36" fmla="*/ 0 w 300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0" h="168">
                    <a:moveTo>
                      <a:pt x="0" y="0"/>
                    </a:moveTo>
                    <a:lnTo>
                      <a:pt x="0" y="0"/>
                    </a:lnTo>
                    <a:lnTo>
                      <a:pt x="300" y="0"/>
                    </a:lnTo>
                    <a:lnTo>
                      <a:pt x="300" y="0"/>
                    </a:lnTo>
                    <a:lnTo>
                      <a:pt x="283" y="140"/>
                    </a:lnTo>
                    <a:lnTo>
                      <a:pt x="283" y="140"/>
                    </a:lnTo>
                    <a:lnTo>
                      <a:pt x="282" y="147"/>
                    </a:lnTo>
                    <a:lnTo>
                      <a:pt x="279" y="152"/>
                    </a:lnTo>
                    <a:lnTo>
                      <a:pt x="275" y="156"/>
                    </a:lnTo>
                    <a:lnTo>
                      <a:pt x="269" y="160"/>
                    </a:lnTo>
                    <a:lnTo>
                      <a:pt x="264" y="163"/>
                    </a:lnTo>
                    <a:lnTo>
                      <a:pt x="257" y="166"/>
                    </a:lnTo>
                    <a:lnTo>
                      <a:pt x="252" y="167"/>
                    </a:lnTo>
                    <a:lnTo>
                      <a:pt x="245" y="168"/>
                    </a:lnTo>
                    <a:lnTo>
                      <a:pt x="245" y="168"/>
                    </a:lnTo>
                    <a:lnTo>
                      <a:pt x="0" y="164"/>
                    </a:lnTo>
                    <a:lnTo>
                      <a:pt x="0" y="1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3" name="Freeform 26"/>
              <p:cNvSpPr/>
              <p:nvPr/>
            </p:nvSpPr>
            <p:spPr bwMode="auto">
              <a:xfrm>
                <a:off x="3086101" y="5083175"/>
                <a:ext cx="471488" cy="266700"/>
              </a:xfrm>
              <a:custGeom>
                <a:avLst/>
                <a:gdLst>
                  <a:gd name="T0" fmla="*/ 0 w 297"/>
                  <a:gd name="T1" fmla="*/ 0 h 168"/>
                  <a:gd name="T2" fmla="*/ 0 w 297"/>
                  <a:gd name="T3" fmla="*/ 0 h 168"/>
                  <a:gd name="T4" fmla="*/ 297 w 297"/>
                  <a:gd name="T5" fmla="*/ 0 h 168"/>
                  <a:gd name="T6" fmla="*/ 297 w 297"/>
                  <a:gd name="T7" fmla="*/ 0 h 168"/>
                  <a:gd name="T8" fmla="*/ 280 w 297"/>
                  <a:gd name="T9" fmla="*/ 140 h 168"/>
                  <a:gd name="T10" fmla="*/ 280 w 297"/>
                  <a:gd name="T11" fmla="*/ 140 h 168"/>
                  <a:gd name="T12" fmla="*/ 279 w 297"/>
                  <a:gd name="T13" fmla="*/ 147 h 168"/>
                  <a:gd name="T14" fmla="*/ 276 w 297"/>
                  <a:gd name="T15" fmla="*/ 152 h 168"/>
                  <a:gd name="T16" fmla="*/ 272 w 297"/>
                  <a:gd name="T17" fmla="*/ 156 h 168"/>
                  <a:gd name="T18" fmla="*/ 266 w 297"/>
                  <a:gd name="T19" fmla="*/ 160 h 168"/>
                  <a:gd name="T20" fmla="*/ 261 w 297"/>
                  <a:gd name="T21" fmla="*/ 163 h 168"/>
                  <a:gd name="T22" fmla="*/ 254 w 297"/>
                  <a:gd name="T23" fmla="*/ 166 h 168"/>
                  <a:gd name="T24" fmla="*/ 249 w 297"/>
                  <a:gd name="T25" fmla="*/ 167 h 168"/>
                  <a:gd name="T26" fmla="*/ 243 w 297"/>
                  <a:gd name="T27" fmla="*/ 168 h 168"/>
                  <a:gd name="T28" fmla="*/ 243 w 297"/>
                  <a:gd name="T29" fmla="*/ 168 h 168"/>
                  <a:gd name="T30" fmla="*/ 1 w 297"/>
                  <a:gd name="T31" fmla="*/ 163 h 168"/>
                  <a:gd name="T32" fmla="*/ 1 w 297"/>
                  <a:gd name="T33" fmla="*/ 163 h 168"/>
                  <a:gd name="T34" fmla="*/ 0 w 297"/>
                  <a:gd name="T35" fmla="*/ 0 h 168"/>
                  <a:gd name="T36" fmla="*/ 0 w 297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7" h="168">
                    <a:moveTo>
                      <a:pt x="0" y="0"/>
                    </a:moveTo>
                    <a:lnTo>
                      <a:pt x="0" y="0"/>
                    </a:lnTo>
                    <a:lnTo>
                      <a:pt x="297" y="0"/>
                    </a:lnTo>
                    <a:lnTo>
                      <a:pt x="297" y="0"/>
                    </a:lnTo>
                    <a:lnTo>
                      <a:pt x="280" y="140"/>
                    </a:lnTo>
                    <a:lnTo>
                      <a:pt x="280" y="140"/>
                    </a:lnTo>
                    <a:lnTo>
                      <a:pt x="279" y="147"/>
                    </a:lnTo>
                    <a:lnTo>
                      <a:pt x="276" y="152"/>
                    </a:lnTo>
                    <a:lnTo>
                      <a:pt x="272" y="156"/>
                    </a:lnTo>
                    <a:lnTo>
                      <a:pt x="266" y="160"/>
                    </a:lnTo>
                    <a:lnTo>
                      <a:pt x="261" y="163"/>
                    </a:lnTo>
                    <a:lnTo>
                      <a:pt x="254" y="166"/>
                    </a:lnTo>
                    <a:lnTo>
                      <a:pt x="249" y="167"/>
                    </a:lnTo>
                    <a:lnTo>
                      <a:pt x="243" y="168"/>
                    </a:lnTo>
                    <a:lnTo>
                      <a:pt x="243" y="168"/>
                    </a:lnTo>
                    <a:lnTo>
                      <a:pt x="1" y="163"/>
                    </a:lnTo>
                    <a:lnTo>
                      <a:pt x="1" y="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4" name="Freeform 27"/>
              <p:cNvSpPr/>
              <p:nvPr/>
            </p:nvSpPr>
            <p:spPr bwMode="auto">
              <a:xfrm>
                <a:off x="3092451" y="5083175"/>
                <a:ext cx="465138" cy="266700"/>
              </a:xfrm>
              <a:custGeom>
                <a:avLst/>
                <a:gdLst>
                  <a:gd name="T0" fmla="*/ 0 w 293"/>
                  <a:gd name="T1" fmla="*/ 0 h 168"/>
                  <a:gd name="T2" fmla="*/ 0 w 293"/>
                  <a:gd name="T3" fmla="*/ 0 h 168"/>
                  <a:gd name="T4" fmla="*/ 293 w 293"/>
                  <a:gd name="T5" fmla="*/ 0 h 168"/>
                  <a:gd name="T6" fmla="*/ 293 w 293"/>
                  <a:gd name="T7" fmla="*/ 0 h 168"/>
                  <a:gd name="T8" fmla="*/ 276 w 293"/>
                  <a:gd name="T9" fmla="*/ 140 h 168"/>
                  <a:gd name="T10" fmla="*/ 276 w 293"/>
                  <a:gd name="T11" fmla="*/ 140 h 168"/>
                  <a:gd name="T12" fmla="*/ 275 w 293"/>
                  <a:gd name="T13" fmla="*/ 147 h 168"/>
                  <a:gd name="T14" fmla="*/ 272 w 293"/>
                  <a:gd name="T15" fmla="*/ 152 h 168"/>
                  <a:gd name="T16" fmla="*/ 268 w 293"/>
                  <a:gd name="T17" fmla="*/ 156 h 168"/>
                  <a:gd name="T18" fmla="*/ 262 w 293"/>
                  <a:gd name="T19" fmla="*/ 160 h 168"/>
                  <a:gd name="T20" fmla="*/ 257 w 293"/>
                  <a:gd name="T21" fmla="*/ 163 h 168"/>
                  <a:gd name="T22" fmla="*/ 250 w 293"/>
                  <a:gd name="T23" fmla="*/ 166 h 168"/>
                  <a:gd name="T24" fmla="*/ 245 w 293"/>
                  <a:gd name="T25" fmla="*/ 167 h 168"/>
                  <a:gd name="T26" fmla="*/ 239 w 293"/>
                  <a:gd name="T27" fmla="*/ 168 h 168"/>
                  <a:gd name="T28" fmla="*/ 239 w 293"/>
                  <a:gd name="T29" fmla="*/ 168 h 168"/>
                  <a:gd name="T30" fmla="*/ 0 w 293"/>
                  <a:gd name="T31" fmla="*/ 163 h 168"/>
                  <a:gd name="T32" fmla="*/ 0 w 293"/>
                  <a:gd name="T33" fmla="*/ 163 h 168"/>
                  <a:gd name="T34" fmla="*/ 0 w 293"/>
                  <a:gd name="T35" fmla="*/ 0 h 168"/>
                  <a:gd name="T36" fmla="*/ 0 w 293"/>
                  <a:gd name="T3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3" h="168">
                    <a:moveTo>
                      <a:pt x="0" y="0"/>
                    </a:moveTo>
                    <a:lnTo>
                      <a:pt x="0" y="0"/>
                    </a:lnTo>
                    <a:lnTo>
                      <a:pt x="293" y="0"/>
                    </a:lnTo>
                    <a:lnTo>
                      <a:pt x="293" y="0"/>
                    </a:lnTo>
                    <a:lnTo>
                      <a:pt x="276" y="140"/>
                    </a:lnTo>
                    <a:lnTo>
                      <a:pt x="276" y="140"/>
                    </a:lnTo>
                    <a:lnTo>
                      <a:pt x="275" y="147"/>
                    </a:lnTo>
                    <a:lnTo>
                      <a:pt x="272" y="152"/>
                    </a:lnTo>
                    <a:lnTo>
                      <a:pt x="268" y="156"/>
                    </a:lnTo>
                    <a:lnTo>
                      <a:pt x="262" y="160"/>
                    </a:lnTo>
                    <a:lnTo>
                      <a:pt x="257" y="163"/>
                    </a:lnTo>
                    <a:lnTo>
                      <a:pt x="250" y="166"/>
                    </a:lnTo>
                    <a:lnTo>
                      <a:pt x="245" y="167"/>
                    </a:lnTo>
                    <a:lnTo>
                      <a:pt x="239" y="168"/>
                    </a:lnTo>
                    <a:lnTo>
                      <a:pt x="239" y="168"/>
                    </a:lnTo>
                    <a:lnTo>
                      <a:pt x="0" y="163"/>
                    </a:lnTo>
                    <a:lnTo>
                      <a:pt x="0" y="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5" name="Freeform 28"/>
              <p:cNvSpPr/>
              <p:nvPr/>
            </p:nvSpPr>
            <p:spPr bwMode="auto">
              <a:xfrm>
                <a:off x="3098801" y="5083175"/>
                <a:ext cx="458788" cy="266700"/>
              </a:xfrm>
              <a:custGeom>
                <a:avLst/>
                <a:gdLst>
                  <a:gd name="T0" fmla="*/ 0 w 289"/>
                  <a:gd name="T1" fmla="*/ 0 h 168"/>
                  <a:gd name="T2" fmla="*/ 0 w 289"/>
                  <a:gd name="T3" fmla="*/ 0 h 168"/>
                  <a:gd name="T4" fmla="*/ 289 w 289"/>
                  <a:gd name="T5" fmla="*/ 0 h 168"/>
                  <a:gd name="T6" fmla="*/ 289 w 289"/>
                  <a:gd name="T7" fmla="*/ 0 h 168"/>
                  <a:gd name="T8" fmla="*/ 272 w 289"/>
                  <a:gd name="T9" fmla="*/ 140 h 168"/>
                  <a:gd name="T10" fmla="*/ 272 w 289"/>
                  <a:gd name="T11" fmla="*/ 140 h 168"/>
                  <a:gd name="T12" fmla="*/ 271 w 289"/>
                  <a:gd name="T13" fmla="*/ 147 h 168"/>
                  <a:gd name="T14" fmla="*/ 268 w 289"/>
                  <a:gd name="T15" fmla="*/ 151 h 168"/>
                  <a:gd name="T16" fmla="*/ 264 w 289"/>
                  <a:gd name="T17" fmla="*/ 156 h 168"/>
                  <a:gd name="T18" fmla="*/ 258 w 289"/>
                  <a:gd name="T19" fmla="*/ 160 h 168"/>
                  <a:gd name="T20" fmla="*/ 253 w 289"/>
                  <a:gd name="T21" fmla="*/ 163 h 168"/>
                  <a:gd name="T22" fmla="*/ 248 w 289"/>
                  <a:gd name="T23" fmla="*/ 166 h 168"/>
                  <a:gd name="T24" fmla="*/ 235 w 289"/>
                  <a:gd name="T25" fmla="*/ 168 h 168"/>
                  <a:gd name="T26" fmla="*/ 235 w 289"/>
                  <a:gd name="T27" fmla="*/ 168 h 168"/>
                  <a:gd name="T28" fmla="*/ 0 w 289"/>
                  <a:gd name="T29" fmla="*/ 161 h 168"/>
                  <a:gd name="T30" fmla="*/ 0 w 289"/>
                  <a:gd name="T31" fmla="*/ 161 h 168"/>
                  <a:gd name="T32" fmla="*/ 0 w 289"/>
                  <a:gd name="T33" fmla="*/ 0 h 168"/>
                  <a:gd name="T34" fmla="*/ 0 w 289"/>
                  <a:gd name="T35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9" h="168">
                    <a:moveTo>
                      <a:pt x="0" y="0"/>
                    </a:moveTo>
                    <a:lnTo>
                      <a:pt x="0" y="0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272" y="140"/>
                    </a:lnTo>
                    <a:lnTo>
                      <a:pt x="272" y="140"/>
                    </a:lnTo>
                    <a:lnTo>
                      <a:pt x="271" y="147"/>
                    </a:lnTo>
                    <a:lnTo>
                      <a:pt x="268" y="151"/>
                    </a:lnTo>
                    <a:lnTo>
                      <a:pt x="264" y="156"/>
                    </a:lnTo>
                    <a:lnTo>
                      <a:pt x="258" y="160"/>
                    </a:lnTo>
                    <a:lnTo>
                      <a:pt x="253" y="163"/>
                    </a:lnTo>
                    <a:lnTo>
                      <a:pt x="248" y="166"/>
                    </a:lnTo>
                    <a:lnTo>
                      <a:pt x="235" y="168"/>
                    </a:lnTo>
                    <a:lnTo>
                      <a:pt x="235" y="168"/>
                    </a:lnTo>
                    <a:lnTo>
                      <a:pt x="0" y="161"/>
                    </a:lnTo>
                    <a:lnTo>
                      <a:pt x="0" y="16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6" name="Freeform 29"/>
              <p:cNvSpPr/>
              <p:nvPr/>
            </p:nvSpPr>
            <p:spPr bwMode="auto">
              <a:xfrm>
                <a:off x="3105151" y="5083175"/>
                <a:ext cx="452438" cy="265113"/>
              </a:xfrm>
              <a:custGeom>
                <a:avLst/>
                <a:gdLst>
                  <a:gd name="T0" fmla="*/ 0 w 285"/>
                  <a:gd name="T1" fmla="*/ 0 h 167"/>
                  <a:gd name="T2" fmla="*/ 0 w 285"/>
                  <a:gd name="T3" fmla="*/ 0 h 167"/>
                  <a:gd name="T4" fmla="*/ 285 w 285"/>
                  <a:gd name="T5" fmla="*/ 0 h 167"/>
                  <a:gd name="T6" fmla="*/ 285 w 285"/>
                  <a:gd name="T7" fmla="*/ 0 h 167"/>
                  <a:gd name="T8" fmla="*/ 268 w 285"/>
                  <a:gd name="T9" fmla="*/ 140 h 167"/>
                  <a:gd name="T10" fmla="*/ 268 w 285"/>
                  <a:gd name="T11" fmla="*/ 140 h 167"/>
                  <a:gd name="T12" fmla="*/ 267 w 285"/>
                  <a:gd name="T13" fmla="*/ 147 h 167"/>
                  <a:gd name="T14" fmla="*/ 264 w 285"/>
                  <a:gd name="T15" fmla="*/ 151 h 167"/>
                  <a:gd name="T16" fmla="*/ 260 w 285"/>
                  <a:gd name="T17" fmla="*/ 156 h 167"/>
                  <a:gd name="T18" fmla="*/ 254 w 285"/>
                  <a:gd name="T19" fmla="*/ 160 h 167"/>
                  <a:gd name="T20" fmla="*/ 249 w 285"/>
                  <a:gd name="T21" fmla="*/ 163 h 167"/>
                  <a:gd name="T22" fmla="*/ 244 w 285"/>
                  <a:gd name="T23" fmla="*/ 166 h 167"/>
                  <a:gd name="T24" fmla="*/ 231 w 285"/>
                  <a:gd name="T25" fmla="*/ 167 h 167"/>
                  <a:gd name="T26" fmla="*/ 231 w 285"/>
                  <a:gd name="T27" fmla="*/ 167 h 167"/>
                  <a:gd name="T28" fmla="*/ 0 w 285"/>
                  <a:gd name="T29" fmla="*/ 160 h 167"/>
                  <a:gd name="T30" fmla="*/ 0 w 285"/>
                  <a:gd name="T31" fmla="*/ 160 h 167"/>
                  <a:gd name="T32" fmla="*/ 0 w 285"/>
                  <a:gd name="T33" fmla="*/ 0 h 167"/>
                  <a:gd name="T34" fmla="*/ 0 w 285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5" h="167">
                    <a:moveTo>
                      <a:pt x="0" y="0"/>
                    </a:moveTo>
                    <a:lnTo>
                      <a:pt x="0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68" y="140"/>
                    </a:lnTo>
                    <a:lnTo>
                      <a:pt x="268" y="140"/>
                    </a:lnTo>
                    <a:lnTo>
                      <a:pt x="267" y="147"/>
                    </a:lnTo>
                    <a:lnTo>
                      <a:pt x="264" y="151"/>
                    </a:lnTo>
                    <a:lnTo>
                      <a:pt x="260" y="156"/>
                    </a:lnTo>
                    <a:lnTo>
                      <a:pt x="254" y="160"/>
                    </a:lnTo>
                    <a:lnTo>
                      <a:pt x="249" y="163"/>
                    </a:lnTo>
                    <a:lnTo>
                      <a:pt x="244" y="166"/>
                    </a:lnTo>
                    <a:lnTo>
                      <a:pt x="231" y="167"/>
                    </a:lnTo>
                    <a:lnTo>
                      <a:pt x="231" y="167"/>
                    </a:lnTo>
                    <a:lnTo>
                      <a:pt x="0" y="16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7" name="Freeform 30"/>
              <p:cNvSpPr/>
              <p:nvPr/>
            </p:nvSpPr>
            <p:spPr bwMode="auto">
              <a:xfrm>
                <a:off x="3111501" y="5083175"/>
                <a:ext cx="446088" cy="265113"/>
              </a:xfrm>
              <a:custGeom>
                <a:avLst/>
                <a:gdLst>
                  <a:gd name="T0" fmla="*/ 0 w 281"/>
                  <a:gd name="T1" fmla="*/ 0 h 167"/>
                  <a:gd name="T2" fmla="*/ 0 w 281"/>
                  <a:gd name="T3" fmla="*/ 0 h 167"/>
                  <a:gd name="T4" fmla="*/ 281 w 281"/>
                  <a:gd name="T5" fmla="*/ 0 h 167"/>
                  <a:gd name="T6" fmla="*/ 281 w 281"/>
                  <a:gd name="T7" fmla="*/ 0 h 167"/>
                  <a:gd name="T8" fmla="*/ 264 w 281"/>
                  <a:gd name="T9" fmla="*/ 140 h 167"/>
                  <a:gd name="T10" fmla="*/ 264 w 281"/>
                  <a:gd name="T11" fmla="*/ 140 h 167"/>
                  <a:gd name="T12" fmla="*/ 263 w 281"/>
                  <a:gd name="T13" fmla="*/ 145 h 167"/>
                  <a:gd name="T14" fmla="*/ 260 w 281"/>
                  <a:gd name="T15" fmla="*/ 151 h 167"/>
                  <a:gd name="T16" fmla="*/ 256 w 281"/>
                  <a:gd name="T17" fmla="*/ 156 h 167"/>
                  <a:gd name="T18" fmla="*/ 250 w 281"/>
                  <a:gd name="T19" fmla="*/ 160 h 167"/>
                  <a:gd name="T20" fmla="*/ 245 w 281"/>
                  <a:gd name="T21" fmla="*/ 163 h 167"/>
                  <a:gd name="T22" fmla="*/ 240 w 281"/>
                  <a:gd name="T23" fmla="*/ 166 h 167"/>
                  <a:gd name="T24" fmla="*/ 229 w 281"/>
                  <a:gd name="T25" fmla="*/ 167 h 167"/>
                  <a:gd name="T26" fmla="*/ 229 w 281"/>
                  <a:gd name="T27" fmla="*/ 167 h 167"/>
                  <a:gd name="T28" fmla="*/ 0 w 281"/>
                  <a:gd name="T29" fmla="*/ 159 h 167"/>
                  <a:gd name="T30" fmla="*/ 0 w 281"/>
                  <a:gd name="T31" fmla="*/ 159 h 167"/>
                  <a:gd name="T32" fmla="*/ 0 w 281"/>
                  <a:gd name="T33" fmla="*/ 0 h 167"/>
                  <a:gd name="T34" fmla="*/ 0 w 281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81" h="167">
                    <a:moveTo>
                      <a:pt x="0" y="0"/>
                    </a:moveTo>
                    <a:lnTo>
                      <a:pt x="0" y="0"/>
                    </a:lnTo>
                    <a:lnTo>
                      <a:pt x="281" y="0"/>
                    </a:lnTo>
                    <a:lnTo>
                      <a:pt x="281" y="0"/>
                    </a:lnTo>
                    <a:lnTo>
                      <a:pt x="264" y="140"/>
                    </a:lnTo>
                    <a:lnTo>
                      <a:pt x="264" y="140"/>
                    </a:lnTo>
                    <a:lnTo>
                      <a:pt x="263" y="145"/>
                    </a:lnTo>
                    <a:lnTo>
                      <a:pt x="260" y="151"/>
                    </a:lnTo>
                    <a:lnTo>
                      <a:pt x="256" y="156"/>
                    </a:lnTo>
                    <a:lnTo>
                      <a:pt x="250" y="160"/>
                    </a:lnTo>
                    <a:lnTo>
                      <a:pt x="245" y="163"/>
                    </a:lnTo>
                    <a:lnTo>
                      <a:pt x="240" y="166"/>
                    </a:lnTo>
                    <a:lnTo>
                      <a:pt x="229" y="167"/>
                    </a:lnTo>
                    <a:lnTo>
                      <a:pt x="229" y="167"/>
                    </a:lnTo>
                    <a:lnTo>
                      <a:pt x="0" y="159"/>
                    </a:lnTo>
                    <a:lnTo>
                      <a:pt x="0" y="15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8" name="Freeform 31"/>
              <p:cNvSpPr/>
              <p:nvPr/>
            </p:nvSpPr>
            <p:spPr bwMode="auto">
              <a:xfrm>
                <a:off x="3116263" y="5083175"/>
                <a:ext cx="441325" cy="265113"/>
              </a:xfrm>
              <a:custGeom>
                <a:avLst/>
                <a:gdLst>
                  <a:gd name="T0" fmla="*/ 1 w 278"/>
                  <a:gd name="T1" fmla="*/ 0 h 167"/>
                  <a:gd name="T2" fmla="*/ 1 w 278"/>
                  <a:gd name="T3" fmla="*/ 0 h 167"/>
                  <a:gd name="T4" fmla="*/ 278 w 278"/>
                  <a:gd name="T5" fmla="*/ 0 h 167"/>
                  <a:gd name="T6" fmla="*/ 278 w 278"/>
                  <a:gd name="T7" fmla="*/ 0 h 167"/>
                  <a:gd name="T8" fmla="*/ 261 w 278"/>
                  <a:gd name="T9" fmla="*/ 140 h 167"/>
                  <a:gd name="T10" fmla="*/ 261 w 278"/>
                  <a:gd name="T11" fmla="*/ 140 h 167"/>
                  <a:gd name="T12" fmla="*/ 260 w 278"/>
                  <a:gd name="T13" fmla="*/ 145 h 167"/>
                  <a:gd name="T14" fmla="*/ 257 w 278"/>
                  <a:gd name="T15" fmla="*/ 151 h 167"/>
                  <a:gd name="T16" fmla="*/ 253 w 278"/>
                  <a:gd name="T17" fmla="*/ 156 h 167"/>
                  <a:gd name="T18" fmla="*/ 247 w 278"/>
                  <a:gd name="T19" fmla="*/ 159 h 167"/>
                  <a:gd name="T20" fmla="*/ 242 w 278"/>
                  <a:gd name="T21" fmla="*/ 163 h 167"/>
                  <a:gd name="T22" fmla="*/ 237 w 278"/>
                  <a:gd name="T23" fmla="*/ 166 h 167"/>
                  <a:gd name="T24" fmla="*/ 226 w 278"/>
                  <a:gd name="T25" fmla="*/ 167 h 167"/>
                  <a:gd name="T26" fmla="*/ 226 w 278"/>
                  <a:gd name="T27" fmla="*/ 167 h 167"/>
                  <a:gd name="T28" fmla="*/ 0 w 278"/>
                  <a:gd name="T29" fmla="*/ 157 h 167"/>
                  <a:gd name="T30" fmla="*/ 0 w 278"/>
                  <a:gd name="T31" fmla="*/ 157 h 167"/>
                  <a:gd name="T32" fmla="*/ 1 w 278"/>
                  <a:gd name="T33" fmla="*/ 0 h 167"/>
                  <a:gd name="T34" fmla="*/ 1 w 278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8" h="167">
                    <a:moveTo>
                      <a:pt x="1" y="0"/>
                    </a:moveTo>
                    <a:lnTo>
                      <a:pt x="1" y="0"/>
                    </a:lnTo>
                    <a:lnTo>
                      <a:pt x="278" y="0"/>
                    </a:lnTo>
                    <a:lnTo>
                      <a:pt x="278" y="0"/>
                    </a:lnTo>
                    <a:lnTo>
                      <a:pt x="261" y="140"/>
                    </a:lnTo>
                    <a:lnTo>
                      <a:pt x="261" y="140"/>
                    </a:lnTo>
                    <a:lnTo>
                      <a:pt x="260" y="145"/>
                    </a:lnTo>
                    <a:lnTo>
                      <a:pt x="257" y="151"/>
                    </a:lnTo>
                    <a:lnTo>
                      <a:pt x="253" y="156"/>
                    </a:lnTo>
                    <a:lnTo>
                      <a:pt x="247" y="159"/>
                    </a:lnTo>
                    <a:lnTo>
                      <a:pt x="242" y="163"/>
                    </a:lnTo>
                    <a:lnTo>
                      <a:pt x="237" y="166"/>
                    </a:lnTo>
                    <a:lnTo>
                      <a:pt x="226" y="167"/>
                    </a:lnTo>
                    <a:lnTo>
                      <a:pt x="226" y="167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39" name="Freeform 32"/>
              <p:cNvSpPr/>
              <p:nvPr/>
            </p:nvSpPr>
            <p:spPr bwMode="auto">
              <a:xfrm>
                <a:off x="3122613" y="5083175"/>
                <a:ext cx="434975" cy="265113"/>
              </a:xfrm>
              <a:custGeom>
                <a:avLst/>
                <a:gdLst>
                  <a:gd name="T0" fmla="*/ 1 w 274"/>
                  <a:gd name="T1" fmla="*/ 0 h 167"/>
                  <a:gd name="T2" fmla="*/ 1 w 274"/>
                  <a:gd name="T3" fmla="*/ 0 h 167"/>
                  <a:gd name="T4" fmla="*/ 274 w 274"/>
                  <a:gd name="T5" fmla="*/ 0 h 167"/>
                  <a:gd name="T6" fmla="*/ 274 w 274"/>
                  <a:gd name="T7" fmla="*/ 0 h 167"/>
                  <a:gd name="T8" fmla="*/ 257 w 274"/>
                  <a:gd name="T9" fmla="*/ 140 h 167"/>
                  <a:gd name="T10" fmla="*/ 257 w 274"/>
                  <a:gd name="T11" fmla="*/ 140 h 167"/>
                  <a:gd name="T12" fmla="*/ 256 w 274"/>
                  <a:gd name="T13" fmla="*/ 145 h 167"/>
                  <a:gd name="T14" fmla="*/ 253 w 274"/>
                  <a:gd name="T15" fmla="*/ 151 h 167"/>
                  <a:gd name="T16" fmla="*/ 249 w 274"/>
                  <a:gd name="T17" fmla="*/ 156 h 167"/>
                  <a:gd name="T18" fmla="*/ 245 w 274"/>
                  <a:gd name="T19" fmla="*/ 159 h 167"/>
                  <a:gd name="T20" fmla="*/ 239 w 274"/>
                  <a:gd name="T21" fmla="*/ 163 h 167"/>
                  <a:gd name="T22" fmla="*/ 233 w 274"/>
                  <a:gd name="T23" fmla="*/ 164 h 167"/>
                  <a:gd name="T24" fmla="*/ 222 w 274"/>
                  <a:gd name="T25" fmla="*/ 167 h 167"/>
                  <a:gd name="T26" fmla="*/ 222 w 274"/>
                  <a:gd name="T27" fmla="*/ 167 h 167"/>
                  <a:gd name="T28" fmla="*/ 0 w 274"/>
                  <a:gd name="T29" fmla="*/ 156 h 167"/>
                  <a:gd name="T30" fmla="*/ 0 w 274"/>
                  <a:gd name="T31" fmla="*/ 156 h 167"/>
                  <a:gd name="T32" fmla="*/ 1 w 274"/>
                  <a:gd name="T33" fmla="*/ 0 h 167"/>
                  <a:gd name="T34" fmla="*/ 1 w 274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4" h="167">
                    <a:moveTo>
                      <a:pt x="1" y="0"/>
                    </a:moveTo>
                    <a:lnTo>
                      <a:pt x="1" y="0"/>
                    </a:lnTo>
                    <a:lnTo>
                      <a:pt x="274" y="0"/>
                    </a:lnTo>
                    <a:lnTo>
                      <a:pt x="274" y="0"/>
                    </a:lnTo>
                    <a:lnTo>
                      <a:pt x="257" y="140"/>
                    </a:lnTo>
                    <a:lnTo>
                      <a:pt x="257" y="140"/>
                    </a:lnTo>
                    <a:lnTo>
                      <a:pt x="256" y="145"/>
                    </a:lnTo>
                    <a:lnTo>
                      <a:pt x="253" y="151"/>
                    </a:lnTo>
                    <a:lnTo>
                      <a:pt x="249" y="156"/>
                    </a:lnTo>
                    <a:lnTo>
                      <a:pt x="245" y="159"/>
                    </a:lnTo>
                    <a:lnTo>
                      <a:pt x="239" y="163"/>
                    </a:lnTo>
                    <a:lnTo>
                      <a:pt x="233" y="164"/>
                    </a:lnTo>
                    <a:lnTo>
                      <a:pt x="222" y="167"/>
                    </a:lnTo>
                    <a:lnTo>
                      <a:pt x="222" y="167"/>
                    </a:lnTo>
                    <a:lnTo>
                      <a:pt x="0" y="156"/>
                    </a:lnTo>
                    <a:lnTo>
                      <a:pt x="0" y="156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0" name="Freeform 33"/>
              <p:cNvSpPr/>
              <p:nvPr/>
            </p:nvSpPr>
            <p:spPr bwMode="auto">
              <a:xfrm>
                <a:off x="3128963" y="5083175"/>
                <a:ext cx="428625" cy="265113"/>
              </a:xfrm>
              <a:custGeom>
                <a:avLst/>
                <a:gdLst>
                  <a:gd name="T0" fmla="*/ 0 w 270"/>
                  <a:gd name="T1" fmla="*/ 0 h 167"/>
                  <a:gd name="T2" fmla="*/ 0 w 270"/>
                  <a:gd name="T3" fmla="*/ 0 h 167"/>
                  <a:gd name="T4" fmla="*/ 270 w 270"/>
                  <a:gd name="T5" fmla="*/ 0 h 167"/>
                  <a:gd name="T6" fmla="*/ 270 w 270"/>
                  <a:gd name="T7" fmla="*/ 0 h 167"/>
                  <a:gd name="T8" fmla="*/ 253 w 270"/>
                  <a:gd name="T9" fmla="*/ 140 h 167"/>
                  <a:gd name="T10" fmla="*/ 253 w 270"/>
                  <a:gd name="T11" fmla="*/ 140 h 167"/>
                  <a:gd name="T12" fmla="*/ 252 w 270"/>
                  <a:gd name="T13" fmla="*/ 145 h 167"/>
                  <a:gd name="T14" fmla="*/ 249 w 270"/>
                  <a:gd name="T15" fmla="*/ 151 h 167"/>
                  <a:gd name="T16" fmla="*/ 245 w 270"/>
                  <a:gd name="T17" fmla="*/ 155 h 167"/>
                  <a:gd name="T18" fmla="*/ 241 w 270"/>
                  <a:gd name="T19" fmla="*/ 159 h 167"/>
                  <a:gd name="T20" fmla="*/ 235 w 270"/>
                  <a:gd name="T21" fmla="*/ 163 h 167"/>
                  <a:gd name="T22" fmla="*/ 230 w 270"/>
                  <a:gd name="T23" fmla="*/ 164 h 167"/>
                  <a:gd name="T24" fmla="*/ 219 w 270"/>
                  <a:gd name="T25" fmla="*/ 167 h 167"/>
                  <a:gd name="T26" fmla="*/ 219 w 270"/>
                  <a:gd name="T27" fmla="*/ 167 h 167"/>
                  <a:gd name="T28" fmla="*/ 0 w 270"/>
                  <a:gd name="T29" fmla="*/ 156 h 167"/>
                  <a:gd name="T30" fmla="*/ 0 w 270"/>
                  <a:gd name="T31" fmla="*/ 156 h 167"/>
                  <a:gd name="T32" fmla="*/ 0 w 270"/>
                  <a:gd name="T33" fmla="*/ 0 h 167"/>
                  <a:gd name="T34" fmla="*/ 0 w 270"/>
                  <a:gd name="T3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0" h="167">
                    <a:moveTo>
                      <a:pt x="0" y="0"/>
                    </a:moveTo>
                    <a:lnTo>
                      <a:pt x="0" y="0"/>
                    </a:lnTo>
                    <a:lnTo>
                      <a:pt x="270" y="0"/>
                    </a:lnTo>
                    <a:lnTo>
                      <a:pt x="270" y="0"/>
                    </a:lnTo>
                    <a:lnTo>
                      <a:pt x="253" y="140"/>
                    </a:lnTo>
                    <a:lnTo>
                      <a:pt x="253" y="140"/>
                    </a:lnTo>
                    <a:lnTo>
                      <a:pt x="252" y="145"/>
                    </a:lnTo>
                    <a:lnTo>
                      <a:pt x="249" y="151"/>
                    </a:lnTo>
                    <a:lnTo>
                      <a:pt x="245" y="155"/>
                    </a:lnTo>
                    <a:lnTo>
                      <a:pt x="241" y="159"/>
                    </a:lnTo>
                    <a:lnTo>
                      <a:pt x="235" y="163"/>
                    </a:lnTo>
                    <a:lnTo>
                      <a:pt x="230" y="164"/>
                    </a:lnTo>
                    <a:lnTo>
                      <a:pt x="219" y="167"/>
                    </a:lnTo>
                    <a:lnTo>
                      <a:pt x="219" y="167"/>
                    </a:lnTo>
                    <a:lnTo>
                      <a:pt x="0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1" name="Freeform 34"/>
              <p:cNvSpPr/>
              <p:nvPr/>
            </p:nvSpPr>
            <p:spPr bwMode="auto">
              <a:xfrm>
                <a:off x="3135313" y="5083175"/>
                <a:ext cx="422275" cy="265113"/>
              </a:xfrm>
              <a:custGeom>
                <a:avLst/>
                <a:gdLst>
                  <a:gd name="T0" fmla="*/ 0 w 266"/>
                  <a:gd name="T1" fmla="*/ 0 h 167"/>
                  <a:gd name="T2" fmla="*/ 0 w 266"/>
                  <a:gd name="T3" fmla="*/ 0 h 167"/>
                  <a:gd name="T4" fmla="*/ 266 w 266"/>
                  <a:gd name="T5" fmla="*/ 0 h 167"/>
                  <a:gd name="T6" fmla="*/ 266 w 266"/>
                  <a:gd name="T7" fmla="*/ 0 h 167"/>
                  <a:gd name="T8" fmla="*/ 249 w 266"/>
                  <a:gd name="T9" fmla="*/ 140 h 167"/>
                  <a:gd name="T10" fmla="*/ 249 w 266"/>
                  <a:gd name="T11" fmla="*/ 140 h 167"/>
                  <a:gd name="T12" fmla="*/ 248 w 266"/>
                  <a:gd name="T13" fmla="*/ 145 h 167"/>
                  <a:gd name="T14" fmla="*/ 245 w 266"/>
                  <a:gd name="T15" fmla="*/ 151 h 167"/>
                  <a:gd name="T16" fmla="*/ 241 w 266"/>
                  <a:gd name="T17" fmla="*/ 155 h 167"/>
                  <a:gd name="T18" fmla="*/ 237 w 266"/>
                  <a:gd name="T19" fmla="*/ 159 h 167"/>
                  <a:gd name="T20" fmla="*/ 226 w 266"/>
                  <a:gd name="T21" fmla="*/ 164 h 167"/>
                  <a:gd name="T22" fmla="*/ 215 w 266"/>
                  <a:gd name="T23" fmla="*/ 167 h 167"/>
                  <a:gd name="T24" fmla="*/ 215 w 266"/>
                  <a:gd name="T25" fmla="*/ 167 h 167"/>
                  <a:gd name="T26" fmla="*/ 0 w 266"/>
                  <a:gd name="T27" fmla="*/ 155 h 167"/>
                  <a:gd name="T28" fmla="*/ 0 w 266"/>
                  <a:gd name="T29" fmla="*/ 155 h 167"/>
                  <a:gd name="T30" fmla="*/ 0 w 266"/>
                  <a:gd name="T31" fmla="*/ 0 h 167"/>
                  <a:gd name="T32" fmla="*/ 0 w 266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6" h="167">
                    <a:moveTo>
                      <a:pt x="0" y="0"/>
                    </a:moveTo>
                    <a:lnTo>
                      <a:pt x="0" y="0"/>
                    </a:lnTo>
                    <a:lnTo>
                      <a:pt x="266" y="0"/>
                    </a:lnTo>
                    <a:lnTo>
                      <a:pt x="266" y="0"/>
                    </a:lnTo>
                    <a:lnTo>
                      <a:pt x="249" y="140"/>
                    </a:lnTo>
                    <a:lnTo>
                      <a:pt x="249" y="140"/>
                    </a:lnTo>
                    <a:lnTo>
                      <a:pt x="248" y="145"/>
                    </a:lnTo>
                    <a:lnTo>
                      <a:pt x="245" y="151"/>
                    </a:lnTo>
                    <a:lnTo>
                      <a:pt x="241" y="155"/>
                    </a:lnTo>
                    <a:lnTo>
                      <a:pt x="237" y="159"/>
                    </a:lnTo>
                    <a:lnTo>
                      <a:pt x="226" y="164"/>
                    </a:lnTo>
                    <a:lnTo>
                      <a:pt x="215" y="167"/>
                    </a:lnTo>
                    <a:lnTo>
                      <a:pt x="215" y="167"/>
                    </a:lnTo>
                    <a:lnTo>
                      <a:pt x="0" y="155"/>
                    </a:lnTo>
                    <a:lnTo>
                      <a:pt x="0" y="15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2" name="Freeform 35"/>
              <p:cNvSpPr/>
              <p:nvPr/>
            </p:nvSpPr>
            <p:spPr bwMode="auto">
              <a:xfrm>
                <a:off x="3138488" y="5083175"/>
                <a:ext cx="419100" cy="265113"/>
              </a:xfrm>
              <a:custGeom>
                <a:avLst/>
                <a:gdLst>
                  <a:gd name="T0" fmla="*/ 2 w 264"/>
                  <a:gd name="T1" fmla="*/ 0 h 167"/>
                  <a:gd name="T2" fmla="*/ 2 w 264"/>
                  <a:gd name="T3" fmla="*/ 0 h 167"/>
                  <a:gd name="T4" fmla="*/ 264 w 264"/>
                  <a:gd name="T5" fmla="*/ 0 h 167"/>
                  <a:gd name="T6" fmla="*/ 264 w 264"/>
                  <a:gd name="T7" fmla="*/ 0 h 167"/>
                  <a:gd name="T8" fmla="*/ 247 w 264"/>
                  <a:gd name="T9" fmla="*/ 140 h 167"/>
                  <a:gd name="T10" fmla="*/ 247 w 264"/>
                  <a:gd name="T11" fmla="*/ 140 h 167"/>
                  <a:gd name="T12" fmla="*/ 246 w 264"/>
                  <a:gd name="T13" fmla="*/ 145 h 167"/>
                  <a:gd name="T14" fmla="*/ 243 w 264"/>
                  <a:gd name="T15" fmla="*/ 151 h 167"/>
                  <a:gd name="T16" fmla="*/ 239 w 264"/>
                  <a:gd name="T17" fmla="*/ 155 h 167"/>
                  <a:gd name="T18" fmla="*/ 235 w 264"/>
                  <a:gd name="T19" fmla="*/ 159 h 167"/>
                  <a:gd name="T20" fmla="*/ 224 w 264"/>
                  <a:gd name="T21" fmla="*/ 164 h 167"/>
                  <a:gd name="T22" fmla="*/ 213 w 264"/>
                  <a:gd name="T23" fmla="*/ 167 h 167"/>
                  <a:gd name="T24" fmla="*/ 213 w 264"/>
                  <a:gd name="T25" fmla="*/ 167 h 167"/>
                  <a:gd name="T26" fmla="*/ 0 w 264"/>
                  <a:gd name="T27" fmla="*/ 153 h 167"/>
                  <a:gd name="T28" fmla="*/ 0 w 264"/>
                  <a:gd name="T29" fmla="*/ 153 h 167"/>
                  <a:gd name="T30" fmla="*/ 2 w 264"/>
                  <a:gd name="T31" fmla="*/ 0 h 167"/>
                  <a:gd name="T32" fmla="*/ 2 w 264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4" h="167">
                    <a:moveTo>
                      <a:pt x="2" y="0"/>
                    </a:moveTo>
                    <a:lnTo>
                      <a:pt x="2" y="0"/>
                    </a:lnTo>
                    <a:lnTo>
                      <a:pt x="264" y="0"/>
                    </a:lnTo>
                    <a:lnTo>
                      <a:pt x="264" y="0"/>
                    </a:lnTo>
                    <a:lnTo>
                      <a:pt x="247" y="140"/>
                    </a:lnTo>
                    <a:lnTo>
                      <a:pt x="247" y="140"/>
                    </a:lnTo>
                    <a:lnTo>
                      <a:pt x="246" y="145"/>
                    </a:lnTo>
                    <a:lnTo>
                      <a:pt x="243" y="151"/>
                    </a:lnTo>
                    <a:lnTo>
                      <a:pt x="239" y="155"/>
                    </a:lnTo>
                    <a:lnTo>
                      <a:pt x="235" y="159"/>
                    </a:lnTo>
                    <a:lnTo>
                      <a:pt x="224" y="164"/>
                    </a:lnTo>
                    <a:lnTo>
                      <a:pt x="213" y="167"/>
                    </a:lnTo>
                    <a:lnTo>
                      <a:pt x="213" y="167"/>
                    </a:lnTo>
                    <a:lnTo>
                      <a:pt x="0" y="153"/>
                    </a:lnTo>
                    <a:lnTo>
                      <a:pt x="0" y="153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3" name="Freeform 36"/>
              <p:cNvSpPr/>
              <p:nvPr/>
            </p:nvSpPr>
            <p:spPr bwMode="auto">
              <a:xfrm>
                <a:off x="3144838" y="5083175"/>
                <a:ext cx="412750" cy="265113"/>
              </a:xfrm>
              <a:custGeom>
                <a:avLst/>
                <a:gdLst>
                  <a:gd name="T0" fmla="*/ 2 w 260"/>
                  <a:gd name="T1" fmla="*/ 0 h 167"/>
                  <a:gd name="T2" fmla="*/ 2 w 260"/>
                  <a:gd name="T3" fmla="*/ 0 h 167"/>
                  <a:gd name="T4" fmla="*/ 260 w 260"/>
                  <a:gd name="T5" fmla="*/ 0 h 167"/>
                  <a:gd name="T6" fmla="*/ 260 w 260"/>
                  <a:gd name="T7" fmla="*/ 0 h 167"/>
                  <a:gd name="T8" fmla="*/ 243 w 260"/>
                  <a:gd name="T9" fmla="*/ 140 h 167"/>
                  <a:gd name="T10" fmla="*/ 243 w 260"/>
                  <a:gd name="T11" fmla="*/ 140 h 167"/>
                  <a:gd name="T12" fmla="*/ 242 w 260"/>
                  <a:gd name="T13" fmla="*/ 145 h 167"/>
                  <a:gd name="T14" fmla="*/ 239 w 260"/>
                  <a:gd name="T15" fmla="*/ 151 h 167"/>
                  <a:gd name="T16" fmla="*/ 235 w 260"/>
                  <a:gd name="T17" fmla="*/ 155 h 167"/>
                  <a:gd name="T18" fmla="*/ 231 w 260"/>
                  <a:gd name="T19" fmla="*/ 159 h 167"/>
                  <a:gd name="T20" fmla="*/ 220 w 260"/>
                  <a:gd name="T21" fmla="*/ 164 h 167"/>
                  <a:gd name="T22" fmla="*/ 209 w 260"/>
                  <a:gd name="T23" fmla="*/ 167 h 167"/>
                  <a:gd name="T24" fmla="*/ 209 w 260"/>
                  <a:gd name="T25" fmla="*/ 167 h 167"/>
                  <a:gd name="T26" fmla="*/ 0 w 260"/>
                  <a:gd name="T27" fmla="*/ 152 h 167"/>
                  <a:gd name="T28" fmla="*/ 0 w 260"/>
                  <a:gd name="T29" fmla="*/ 152 h 167"/>
                  <a:gd name="T30" fmla="*/ 2 w 260"/>
                  <a:gd name="T31" fmla="*/ 0 h 167"/>
                  <a:gd name="T32" fmla="*/ 2 w 260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0" h="167">
                    <a:moveTo>
                      <a:pt x="2" y="0"/>
                    </a:moveTo>
                    <a:lnTo>
                      <a:pt x="2" y="0"/>
                    </a:lnTo>
                    <a:lnTo>
                      <a:pt x="260" y="0"/>
                    </a:lnTo>
                    <a:lnTo>
                      <a:pt x="260" y="0"/>
                    </a:lnTo>
                    <a:lnTo>
                      <a:pt x="243" y="140"/>
                    </a:lnTo>
                    <a:lnTo>
                      <a:pt x="243" y="140"/>
                    </a:lnTo>
                    <a:lnTo>
                      <a:pt x="242" y="145"/>
                    </a:lnTo>
                    <a:lnTo>
                      <a:pt x="239" y="151"/>
                    </a:lnTo>
                    <a:lnTo>
                      <a:pt x="235" y="155"/>
                    </a:lnTo>
                    <a:lnTo>
                      <a:pt x="231" y="159"/>
                    </a:lnTo>
                    <a:lnTo>
                      <a:pt x="220" y="164"/>
                    </a:lnTo>
                    <a:lnTo>
                      <a:pt x="209" y="167"/>
                    </a:lnTo>
                    <a:lnTo>
                      <a:pt x="209" y="167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4" name="Freeform 37"/>
              <p:cNvSpPr/>
              <p:nvPr/>
            </p:nvSpPr>
            <p:spPr bwMode="auto">
              <a:xfrm>
                <a:off x="3152776" y="5083175"/>
                <a:ext cx="404813" cy="265113"/>
              </a:xfrm>
              <a:custGeom>
                <a:avLst/>
                <a:gdLst>
                  <a:gd name="T0" fmla="*/ 1 w 255"/>
                  <a:gd name="T1" fmla="*/ 0 h 167"/>
                  <a:gd name="T2" fmla="*/ 1 w 255"/>
                  <a:gd name="T3" fmla="*/ 0 h 167"/>
                  <a:gd name="T4" fmla="*/ 255 w 255"/>
                  <a:gd name="T5" fmla="*/ 0 h 167"/>
                  <a:gd name="T6" fmla="*/ 255 w 255"/>
                  <a:gd name="T7" fmla="*/ 0 h 167"/>
                  <a:gd name="T8" fmla="*/ 238 w 255"/>
                  <a:gd name="T9" fmla="*/ 140 h 167"/>
                  <a:gd name="T10" fmla="*/ 238 w 255"/>
                  <a:gd name="T11" fmla="*/ 140 h 167"/>
                  <a:gd name="T12" fmla="*/ 237 w 255"/>
                  <a:gd name="T13" fmla="*/ 145 h 167"/>
                  <a:gd name="T14" fmla="*/ 234 w 255"/>
                  <a:gd name="T15" fmla="*/ 151 h 167"/>
                  <a:gd name="T16" fmla="*/ 230 w 255"/>
                  <a:gd name="T17" fmla="*/ 155 h 167"/>
                  <a:gd name="T18" fmla="*/ 226 w 255"/>
                  <a:gd name="T19" fmla="*/ 159 h 167"/>
                  <a:gd name="T20" fmla="*/ 215 w 255"/>
                  <a:gd name="T21" fmla="*/ 164 h 167"/>
                  <a:gd name="T22" fmla="*/ 205 w 255"/>
                  <a:gd name="T23" fmla="*/ 167 h 167"/>
                  <a:gd name="T24" fmla="*/ 205 w 255"/>
                  <a:gd name="T25" fmla="*/ 167 h 167"/>
                  <a:gd name="T26" fmla="*/ 0 w 255"/>
                  <a:gd name="T27" fmla="*/ 151 h 167"/>
                  <a:gd name="T28" fmla="*/ 0 w 255"/>
                  <a:gd name="T29" fmla="*/ 151 h 167"/>
                  <a:gd name="T30" fmla="*/ 1 w 255"/>
                  <a:gd name="T31" fmla="*/ 0 h 167"/>
                  <a:gd name="T32" fmla="*/ 1 w 255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5" h="167">
                    <a:moveTo>
                      <a:pt x="1" y="0"/>
                    </a:moveTo>
                    <a:lnTo>
                      <a:pt x="1" y="0"/>
                    </a:lnTo>
                    <a:lnTo>
                      <a:pt x="255" y="0"/>
                    </a:lnTo>
                    <a:lnTo>
                      <a:pt x="255" y="0"/>
                    </a:lnTo>
                    <a:lnTo>
                      <a:pt x="238" y="140"/>
                    </a:lnTo>
                    <a:lnTo>
                      <a:pt x="238" y="140"/>
                    </a:lnTo>
                    <a:lnTo>
                      <a:pt x="237" y="145"/>
                    </a:lnTo>
                    <a:lnTo>
                      <a:pt x="234" y="151"/>
                    </a:lnTo>
                    <a:lnTo>
                      <a:pt x="230" y="155"/>
                    </a:lnTo>
                    <a:lnTo>
                      <a:pt x="226" y="159"/>
                    </a:lnTo>
                    <a:lnTo>
                      <a:pt x="215" y="164"/>
                    </a:lnTo>
                    <a:lnTo>
                      <a:pt x="205" y="167"/>
                    </a:lnTo>
                    <a:lnTo>
                      <a:pt x="205" y="167"/>
                    </a:lnTo>
                    <a:lnTo>
                      <a:pt x="0" y="151"/>
                    </a:lnTo>
                    <a:lnTo>
                      <a:pt x="0" y="15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5" name="Freeform 38"/>
              <p:cNvSpPr/>
              <p:nvPr/>
            </p:nvSpPr>
            <p:spPr bwMode="auto">
              <a:xfrm>
                <a:off x="3159126" y="5083175"/>
                <a:ext cx="398463" cy="265113"/>
              </a:xfrm>
              <a:custGeom>
                <a:avLst/>
                <a:gdLst>
                  <a:gd name="T0" fmla="*/ 1 w 251"/>
                  <a:gd name="T1" fmla="*/ 0 h 167"/>
                  <a:gd name="T2" fmla="*/ 1 w 251"/>
                  <a:gd name="T3" fmla="*/ 0 h 167"/>
                  <a:gd name="T4" fmla="*/ 251 w 251"/>
                  <a:gd name="T5" fmla="*/ 0 h 167"/>
                  <a:gd name="T6" fmla="*/ 251 w 251"/>
                  <a:gd name="T7" fmla="*/ 0 h 167"/>
                  <a:gd name="T8" fmla="*/ 234 w 251"/>
                  <a:gd name="T9" fmla="*/ 140 h 167"/>
                  <a:gd name="T10" fmla="*/ 234 w 251"/>
                  <a:gd name="T11" fmla="*/ 140 h 167"/>
                  <a:gd name="T12" fmla="*/ 233 w 251"/>
                  <a:gd name="T13" fmla="*/ 145 h 167"/>
                  <a:gd name="T14" fmla="*/ 230 w 251"/>
                  <a:gd name="T15" fmla="*/ 151 h 167"/>
                  <a:gd name="T16" fmla="*/ 226 w 251"/>
                  <a:gd name="T17" fmla="*/ 155 h 167"/>
                  <a:gd name="T18" fmla="*/ 222 w 251"/>
                  <a:gd name="T19" fmla="*/ 159 h 167"/>
                  <a:gd name="T20" fmla="*/ 212 w 251"/>
                  <a:gd name="T21" fmla="*/ 164 h 167"/>
                  <a:gd name="T22" fmla="*/ 201 w 251"/>
                  <a:gd name="T23" fmla="*/ 167 h 167"/>
                  <a:gd name="T24" fmla="*/ 201 w 251"/>
                  <a:gd name="T25" fmla="*/ 167 h 167"/>
                  <a:gd name="T26" fmla="*/ 0 w 251"/>
                  <a:gd name="T27" fmla="*/ 149 h 167"/>
                  <a:gd name="T28" fmla="*/ 0 w 251"/>
                  <a:gd name="T29" fmla="*/ 149 h 167"/>
                  <a:gd name="T30" fmla="*/ 1 w 251"/>
                  <a:gd name="T31" fmla="*/ 0 h 167"/>
                  <a:gd name="T32" fmla="*/ 1 w 251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1" h="167">
                    <a:moveTo>
                      <a:pt x="1" y="0"/>
                    </a:moveTo>
                    <a:lnTo>
                      <a:pt x="1" y="0"/>
                    </a:lnTo>
                    <a:lnTo>
                      <a:pt x="251" y="0"/>
                    </a:lnTo>
                    <a:lnTo>
                      <a:pt x="251" y="0"/>
                    </a:lnTo>
                    <a:lnTo>
                      <a:pt x="234" y="140"/>
                    </a:lnTo>
                    <a:lnTo>
                      <a:pt x="234" y="140"/>
                    </a:lnTo>
                    <a:lnTo>
                      <a:pt x="233" y="145"/>
                    </a:lnTo>
                    <a:lnTo>
                      <a:pt x="230" y="151"/>
                    </a:lnTo>
                    <a:lnTo>
                      <a:pt x="226" y="155"/>
                    </a:lnTo>
                    <a:lnTo>
                      <a:pt x="222" y="159"/>
                    </a:lnTo>
                    <a:lnTo>
                      <a:pt x="212" y="164"/>
                    </a:lnTo>
                    <a:lnTo>
                      <a:pt x="201" y="167"/>
                    </a:lnTo>
                    <a:lnTo>
                      <a:pt x="201" y="167"/>
                    </a:lnTo>
                    <a:lnTo>
                      <a:pt x="0" y="149"/>
                    </a:lnTo>
                    <a:lnTo>
                      <a:pt x="0" y="14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6" name="Freeform 39"/>
              <p:cNvSpPr/>
              <p:nvPr/>
            </p:nvSpPr>
            <p:spPr bwMode="auto">
              <a:xfrm>
                <a:off x="3162301" y="5083175"/>
                <a:ext cx="395288" cy="263525"/>
              </a:xfrm>
              <a:custGeom>
                <a:avLst/>
                <a:gdLst>
                  <a:gd name="T0" fmla="*/ 2 w 249"/>
                  <a:gd name="T1" fmla="*/ 0 h 166"/>
                  <a:gd name="T2" fmla="*/ 2 w 249"/>
                  <a:gd name="T3" fmla="*/ 0 h 166"/>
                  <a:gd name="T4" fmla="*/ 249 w 249"/>
                  <a:gd name="T5" fmla="*/ 0 h 166"/>
                  <a:gd name="T6" fmla="*/ 249 w 249"/>
                  <a:gd name="T7" fmla="*/ 0 h 166"/>
                  <a:gd name="T8" fmla="*/ 232 w 249"/>
                  <a:gd name="T9" fmla="*/ 140 h 166"/>
                  <a:gd name="T10" fmla="*/ 232 w 249"/>
                  <a:gd name="T11" fmla="*/ 140 h 166"/>
                  <a:gd name="T12" fmla="*/ 231 w 249"/>
                  <a:gd name="T13" fmla="*/ 145 h 166"/>
                  <a:gd name="T14" fmla="*/ 228 w 249"/>
                  <a:gd name="T15" fmla="*/ 151 h 166"/>
                  <a:gd name="T16" fmla="*/ 225 w 249"/>
                  <a:gd name="T17" fmla="*/ 155 h 166"/>
                  <a:gd name="T18" fmla="*/ 220 w 249"/>
                  <a:gd name="T19" fmla="*/ 159 h 166"/>
                  <a:gd name="T20" fmla="*/ 210 w 249"/>
                  <a:gd name="T21" fmla="*/ 164 h 166"/>
                  <a:gd name="T22" fmla="*/ 199 w 249"/>
                  <a:gd name="T23" fmla="*/ 166 h 166"/>
                  <a:gd name="T24" fmla="*/ 199 w 249"/>
                  <a:gd name="T25" fmla="*/ 166 h 166"/>
                  <a:gd name="T26" fmla="*/ 0 w 249"/>
                  <a:gd name="T27" fmla="*/ 148 h 166"/>
                  <a:gd name="T28" fmla="*/ 0 w 249"/>
                  <a:gd name="T29" fmla="*/ 148 h 166"/>
                  <a:gd name="T30" fmla="*/ 2 w 249"/>
                  <a:gd name="T31" fmla="*/ 0 h 166"/>
                  <a:gd name="T32" fmla="*/ 2 w 249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9" h="166">
                    <a:moveTo>
                      <a:pt x="2" y="0"/>
                    </a:moveTo>
                    <a:lnTo>
                      <a:pt x="2" y="0"/>
                    </a:lnTo>
                    <a:lnTo>
                      <a:pt x="249" y="0"/>
                    </a:lnTo>
                    <a:lnTo>
                      <a:pt x="249" y="0"/>
                    </a:lnTo>
                    <a:lnTo>
                      <a:pt x="232" y="140"/>
                    </a:lnTo>
                    <a:lnTo>
                      <a:pt x="232" y="140"/>
                    </a:lnTo>
                    <a:lnTo>
                      <a:pt x="231" y="145"/>
                    </a:lnTo>
                    <a:lnTo>
                      <a:pt x="228" y="151"/>
                    </a:lnTo>
                    <a:lnTo>
                      <a:pt x="225" y="155"/>
                    </a:lnTo>
                    <a:lnTo>
                      <a:pt x="220" y="159"/>
                    </a:lnTo>
                    <a:lnTo>
                      <a:pt x="210" y="164"/>
                    </a:lnTo>
                    <a:lnTo>
                      <a:pt x="199" y="166"/>
                    </a:lnTo>
                    <a:lnTo>
                      <a:pt x="199" y="166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7" name="Freeform 40"/>
              <p:cNvSpPr/>
              <p:nvPr/>
            </p:nvSpPr>
            <p:spPr bwMode="auto">
              <a:xfrm>
                <a:off x="3168651" y="5083175"/>
                <a:ext cx="388938" cy="263525"/>
              </a:xfrm>
              <a:custGeom>
                <a:avLst/>
                <a:gdLst>
                  <a:gd name="T0" fmla="*/ 2 w 245"/>
                  <a:gd name="T1" fmla="*/ 0 h 166"/>
                  <a:gd name="T2" fmla="*/ 2 w 245"/>
                  <a:gd name="T3" fmla="*/ 0 h 166"/>
                  <a:gd name="T4" fmla="*/ 245 w 245"/>
                  <a:gd name="T5" fmla="*/ 0 h 166"/>
                  <a:gd name="T6" fmla="*/ 245 w 245"/>
                  <a:gd name="T7" fmla="*/ 0 h 166"/>
                  <a:gd name="T8" fmla="*/ 228 w 245"/>
                  <a:gd name="T9" fmla="*/ 140 h 166"/>
                  <a:gd name="T10" fmla="*/ 228 w 245"/>
                  <a:gd name="T11" fmla="*/ 140 h 166"/>
                  <a:gd name="T12" fmla="*/ 227 w 245"/>
                  <a:gd name="T13" fmla="*/ 145 h 166"/>
                  <a:gd name="T14" fmla="*/ 224 w 245"/>
                  <a:gd name="T15" fmla="*/ 151 h 166"/>
                  <a:gd name="T16" fmla="*/ 221 w 245"/>
                  <a:gd name="T17" fmla="*/ 155 h 166"/>
                  <a:gd name="T18" fmla="*/ 216 w 245"/>
                  <a:gd name="T19" fmla="*/ 159 h 166"/>
                  <a:gd name="T20" fmla="*/ 206 w 245"/>
                  <a:gd name="T21" fmla="*/ 163 h 166"/>
                  <a:gd name="T22" fmla="*/ 195 w 245"/>
                  <a:gd name="T23" fmla="*/ 166 h 166"/>
                  <a:gd name="T24" fmla="*/ 195 w 245"/>
                  <a:gd name="T25" fmla="*/ 166 h 166"/>
                  <a:gd name="T26" fmla="*/ 0 w 245"/>
                  <a:gd name="T27" fmla="*/ 148 h 166"/>
                  <a:gd name="T28" fmla="*/ 0 w 245"/>
                  <a:gd name="T29" fmla="*/ 148 h 166"/>
                  <a:gd name="T30" fmla="*/ 2 w 245"/>
                  <a:gd name="T31" fmla="*/ 0 h 166"/>
                  <a:gd name="T32" fmla="*/ 2 w 245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5" h="166">
                    <a:moveTo>
                      <a:pt x="2" y="0"/>
                    </a:moveTo>
                    <a:lnTo>
                      <a:pt x="2" y="0"/>
                    </a:lnTo>
                    <a:lnTo>
                      <a:pt x="245" y="0"/>
                    </a:lnTo>
                    <a:lnTo>
                      <a:pt x="245" y="0"/>
                    </a:lnTo>
                    <a:lnTo>
                      <a:pt x="228" y="140"/>
                    </a:lnTo>
                    <a:lnTo>
                      <a:pt x="228" y="140"/>
                    </a:lnTo>
                    <a:lnTo>
                      <a:pt x="227" y="145"/>
                    </a:lnTo>
                    <a:lnTo>
                      <a:pt x="224" y="151"/>
                    </a:lnTo>
                    <a:lnTo>
                      <a:pt x="221" y="155"/>
                    </a:lnTo>
                    <a:lnTo>
                      <a:pt x="216" y="159"/>
                    </a:lnTo>
                    <a:lnTo>
                      <a:pt x="206" y="163"/>
                    </a:lnTo>
                    <a:lnTo>
                      <a:pt x="195" y="166"/>
                    </a:lnTo>
                    <a:lnTo>
                      <a:pt x="195" y="166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8" name="Freeform 41"/>
              <p:cNvSpPr/>
              <p:nvPr/>
            </p:nvSpPr>
            <p:spPr bwMode="auto">
              <a:xfrm>
                <a:off x="3175001" y="5083175"/>
                <a:ext cx="382588" cy="263525"/>
              </a:xfrm>
              <a:custGeom>
                <a:avLst/>
                <a:gdLst>
                  <a:gd name="T0" fmla="*/ 2 w 241"/>
                  <a:gd name="T1" fmla="*/ 0 h 166"/>
                  <a:gd name="T2" fmla="*/ 2 w 241"/>
                  <a:gd name="T3" fmla="*/ 0 h 166"/>
                  <a:gd name="T4" fmla="*/ 241 w 241"/>
                  <a:gd name="T5" fmla="*/ 0 h 166"/>
                  <a:gd name="T6" fmla="*/ 241 w 241"/>
                  <a:gd name="T7" fmla="*/ 0 h 166"/>
                  <a:gd name="T8" fmla="*/ 224 w 241"/>
                  <a:gd name="T9" fmla="*/ 140 h 166"/>
                  <a:gd name="T10" fmla="*/ 224 w 241"/>
                  <a:gd name="T11" fmla="*/ 140 h 166"/>
                  <a:gd name="T12" fmla="*/ 223 w 241"/>
                  <a:gd name="T13" fmla="*/ 145 h 166"/>
                  <a:gd name="T14" fmla="*/ 220 w 241"/>
                  <a:gd name="T15" fmla="*/ 151 h 166"/>
                  <a:gd name="T16" fmla="*/ 217 w 241"/>
                  <a:gd name="T17" fmla="*/ 155 h 166"/>
                  <a:gd name="T18" fmla="*/ 212 w 241"/>
                  <a:gd name="T19" fmla="*/ 157 h 166"/>
                  <a:gd name="T20" fmla="*/ 202 w 241"/>
                  <a:gd name="T21" fmla="*/ 163 h 166"/>
                  <a:gd name="T22" fmla="*/ 193 w 241"/>
                  <a:gd name="T23" fmla="*/ 166 h 166"/>
                  <a:gd name="T24" fmla="*/ 193 w 241"/>
                  <a:gd name="T25" fmla="*/ 166 h 166"/>
                  <a:gd name="T26" fmla="*/ 0 w 241"/>
                  <a:gd name="T27" fmla="*/ 147 h 166"/>
                  <a:gd name="T28" fmla="*/ 0 w 241"/>
                  <a:gd name="T29" fmla="*/ 147 h 166"/>
                  <a:gd name="T30" fmla="*/ 2 w 241"/>
                  <a:gd name="T31" fmla="*/ 0 h 166"/>
                  <a:gd name="T32" fmla="*/ 2 w 241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1" h="166">
                    <a:moveTo>
                      <a:pt x="2" y="0"/>
                    </a:moveTo>
                    <a:lnTo>
                      <a:pt x="2" y="0"/>
                    </a:lnTo>
                    <a:lnTo>
                      <a:pt x="241" y="0"/>
                    </a:lnTo>
                    <a:lnTo>
                      <a:pt x="241" y="0"/>
                    </a:lnTo>
                    <a:lnTo>
                      <a:pt x="224" y="140"/>
                    </a:lnTo>
                    <a:lnTo>
                      <a:pt x="224" y="140"/>
                    </a:lnTo>
                    <a:lnTo>
                      <a:pt x="223" y="145"/>
                    </a:lnTo>
                    <a:lnTo>
                      <a:pt x="220" y="151"/>
                    </a:lnTo>
                    <a:lnTo>
                      <a:pt x="217" y="155"/>
                    </a:lnTo>
                    <a:lnTo>
                      <a:pt x="212" y="157"/>
                    </a:lnTo>
                    <a:lnTo>
                      <a:pt x="202" y="163"/>
                    </a:lnTo>
                    <a:lnTo>
                      <a:pt x="193" y="166"/>
                    </a:lnTo>
                    <a:lnTo>
                      <a:pt x="193" y="166"/>
                    </a:lnTo>
                    <a:lnTo>
                      <a:pt x="0" y="147"/>
                    </a:lnTo>
                    <a:lnTo>
                      <a:pt x="0" y="147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49" name="Freeform 42"/>
              <p:cNvSpPr/>
              <p:nvPr/>
            </p:nvSpPr>
            <p:spPr bwMode="auto">
              <a:xfrm>
                <a:off x="3182938" y="5083175"/>
                <a:ext cx="374650" cy="263525"/>
              </a:xfrm>
              <a:custGeom>
                <a:avLst/>
                <a:gdLst>
                  <a:gd name="T0" fmla="*/ 1 w 236"/>
                  <a:gd name="T1" fmla="*/ 0 h 166"/>
                  <a:gd name="T2" fmla="*/ 1 w 236"/>
                  <a:gd name="T3" fmla="*/ 0 h 166"/>
                  <a:gd name="T4" fmla="*/ 236 w 236"/>
                  <a:gd name="T5" fmla="*/ 0 h 166"/>
                  <a:gd name="T6" fmla="*/ 236 w 236"/>
                  <a:gd name="T7" fmla="*/ 0 h 166"/>
                  <a:gd name="T8" fmla="*/ 219 w 236"/>
                  <a:gd name="T9" fmla="*/ 140 h 166"/>
                  <a:gd name="T10" fmla="*/ 219 w 236"/>
                  <a:gd name="T11" fmla="*/ 140 h 166"/>
                  <a:gd name="T12" fmla="*/ 218 w 236"/>
                  <a:gd name="T13" fmla="*/ 145 h 166"/>
                  <a:gd name="T14" fmla="*/ 215 w 236"/>
                  <a:gd name="T15" fmla="*/ 151 h 166"/>
                  <a:gd name="T16" fmla="*/ 212 w 236"/>
                  <a:gd name="T17" fmla="*/ 155 h 166"/>
                  <a:gd name="T18" fmla="*/ 208 w 236"/>
                  <a:gd name="T19" fmla="*/ 157 h 166"/>
                  <a:gd name="T20" fmla="*/ 197 w 236"/>
                  <a:gd name="T21" fmla="*/ 163 h 166"/>
                  <a:gd name="T22" fmla="*/ 188 w 236"/>
                  <a:gd name="T23" fmla="*/ 166 h 166"/>
                  <a:gd name="T24" fmla="*/ 188 w 236"/>
                  <a:gd name="T25" fmla="*/ 166 h 166"/>
                  <a:gd name="T26" fmla="*/ 0 w 236"/>
                  <a:gd name="T27" fmla="*/ 145 h 166"/>
                  <a:gd name="T28" fmla="*/ 0 w 236"/>
                  <a:gd name="T29" fmla="*/ 145 h 166"/>
                  <a:gd name="T30" fmla="*/ 1 w 236"/>
                  <a:gd name="T31" fmla="*/ 0 h 166"/>
                  <a:gd name="T32" fmla="*/ 1 w 236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6" h="166">
                    <a:moveTo>
                      <a:pt x="1" y="0"/>
                    </a:moveTo>
                    <a:lnTo>
                      <a:pt x="1" y="0"/>
                    </a:lnTo>
                    <a:lnTo>
                      <a:pt x="236" y="0"/>
                    </a:lnTo>
                    <a:lnTo>
                      <a:pt x="236" y="0"/>
                    </a:lnTo>
                    <a:lnTo>
                      <a:pt x="219" y="140"/>
                    </a:lnTo>
                    <a:lnTo>
                      <a:pt x="219" y="140"/>
                    </a:lnTo>
                    <a:lnTo>
                      <a:pt x="218" y="145"/>
                    </a:lnTo>
                    <a:lnTo>
                      <a:pt x="215" y="151"/>
                    </a:lnTo>
                    <a:lnTo>
                      <a:pt x="212" y="155"/>
                    </a:lnTo>
                    <a:lnTo>
                      <a:pt x="208" y="157"/>
                    </a:lnTo>
                    <a:lnTo>
                      <a:pt x="197" y="163"/>
                    </a:lnTo>
                    <a:lnTo>
                      <a:pt x="188" y="166"/>
                    </a:lnTo>
                    <a:lnTo>
                      <a:pt x="188" y="166"/>
                    </a:lnTo>
                    <a:lnTo>
                      <a:pt x="0" y="145"/>
                    </a:lnTo>
                    <a:lnTo>
                      <a:pt x="0" y="14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0" name="Freeform 43"/>
              <p:cNvSpPr/>
              <p:nvPr/>
            </p:nvSpPr>
            <p:spPr bwMode="auto">
              <a:xfrm>
                <a:off x="3189288" y="5083175"/>
                <a:ext cx="368300" cy="263525"/>
              </a:xfrm>
              <a:custGeom>
                <a:avLst/>
                <a:gdLst>
                  <a:gd name="T0" fmla="*/ 1 w 232"/>
                  <a:gd name="T1" fmla="*/ 0 h 166"/>
                  <a:gd name="T2" fmla="*/ 1 w 232"/>
                  <a:gd name="T3" fmla="*/ 0 h 166"/>
                  <a:gd name="T4" fmla="*/ 232 w 232"/>
                  <a:gd name="T5" fmla="*/ 0 h 166"/>
                  <a:gd name="T6" fmla="*/ 232 w 232"/>
                  <a:gd name="T7" fmla="*/ 0 h 166"/>
                  <a:gd name="T8" fmla="*/ 215 w 232"/>
                  <a:gd name="T9" fmla="*/ 140 h 166"/>
                  <a:gd name="T10" fmla="*/ 215 w 232"/>
                  <a:gd name="T11" fmla="*/ 140 h 166"/>
                  <a:gd name="T12" fmla="*/ 214 w 232"/>
                  <a:gd name="T13" fmla="*/ 145 h 166"/>
                  <a:gd name="T14" fmla="*/ 211 w 232"/>
                  <a:gd name="T15" fmla="*/ 151 h 166"/>
                  <a:gd name="T16" fmla="*/ 208 w 232"/>
                  <a:gd name="T17" fmla="*/ 155 h 166"/>
                  <a:gd name="T18" fmla="*/ 204 w 232"/>
                  <a:gd name="T19" fmla="*/ 157 h 166"/>
                  <a:gd name="T20" fmla="*/ 195 w 232"/>
                  <a:gd name="T21" fmla="*/ 163 h 166"/>
                  <a:gd name="T22" fmla="*/ 184 w 232"/>
                  <a:gd name="T23" fmla="*/ 166 h 166"/>
                  <a:gd name="T24" fmla="*/ 184 w 232"/>
                  <a:gd name="T25" fmla="*/ 166 h 166"/>
                  <a:gd name="T26" fmla="*/ 0 w 232"/>
                  <a:gd name="T27" fmla="*/ 144 h 166"/>
                  <a:gd name="T28" fmla="*/ 0 w 232"/>
                  <a:gd name="T29" fmla="*/ 144 h 166"/>
                  <a:gd name="T30" fmla="*/ 1 w 232"/>
                  <a:gd name="T31" fmla="*/ 0 h 166"/>
                  <a:gd name="T32" fmla="*/ 1 w 232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1" h="166">
                    <a:moveTo>
                      <a:pt x="1" y="0"/>
                    </a:moveTo>
                    <a:lnTo>
                      <a:pt x="1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15" y="140"/>
                    </a:lnTo>
                    <a:lnTo>
                      <a:pt x="215" y="140"/>
                    </a:lnTo>
                    <a:lnTo>
                      <a:pt x="214" y="145"/>
                    </a:lnTo>
                    <a:lnTo>
                      <a:pt x="211" y="151"/>
                    </a:lnTo>
                    <a:lnTo>
                      <a:pt x="208" y="155"/>
                    </a:lnTo>
                    <a:lnTo>
                      <a:pt x="204" y="157"/>
                    </a:lnTo>
                    <a:lnTo>
                      <a:pt x="195" y="163"/>
                    </a:lnTo>
                    <a:lnTo>
                      <a:pt x="184" y="166"/>
                    </a:lnTo>
                    <a:lnTo>
                      <a:pt x="184" y="166"/>
                    </a:lnTo>
                    <a:lnTo>
                      <a:pt x="0" y="144"/>
                    </a:lnTo>
                    <a:lnTo>
                      <a:pt x="0" y="14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1" name="Freeform 44"/>
              <p:cNvSpPr/>
              <p:nvPr/>
            </p:nvSpPr>
            <p:spPr bwMode="auto">
              <a:xfrm>
                <a:off x="3192463" y="5083175"/>
                <a:ext cx="365125" cy="263525"/>
              </a:xfrm>
              <a:custGeom>
                <a:avLst/>
                <a:gdLst>
                  <a:gd name="T0" fmla="*/ 3 w 230"/>
                  <a:gd name="T1" fmla="*/ 0 h 166"/>
                  <a:gd name="T2" fmla="*/ 3 w 230"/>
                  <a:gd name="T3" fmla="*/ 0 h 166"/>
                  <a:gd name="T4" fmla="*/ 230 w 230"/>
                  <a:gd name="T5" fmla="*/ 0 h 166"/>
                  <a:gd name="T6" fmla="*/ 230 w 230"/>
                  <a:gd name="T7" fmla="*/ 0 h 166"/>
                  <a:gd name="T8" fmla="*/ 213 w 230"/>
                  <a:gd name="T9" fmla="*/ 140 h 166"/>
                  <a:gd name="T10" fmla="*/ 213 w 230"/>
                  <a:gd name="T11" fmla="*/ 140 h 166"/>
                  <a:gd name="T12" fmla="*/ 212 w 230"/>
                  <a:gd name="T13" fmla="*/ 145 h 166"/>
                  <a:gd name="T14" fmla="*/ 209 w 230"/>
                  <a:gd name="T15" fmla="*/ 149 h 166"/>
                  <a:gd name="T16" fmla="*/ 206 w 230"/>
                  <a:gd name="T17" fmla="*/ 153 h 166"/>
                  <a:gd name="T18" fmla="*/ 202 w 230"/>
                  <a:gd name="T19" fmla="*/ 157 h 166"/>
                  <a:gd name="T20" fmla="*/ 193 w 230"/>
                  <a:gd name="T21" fmla="*/ 163 h 166"/>
                  <a:gd name="T22" fmla="*/ 183 w 230"/>
                  <a:gd name="T23" fmla="*/ 166 h 166"/>
                  <a:gd name="T24" fmla="*/ 183 w 230"/>
                  <a:gd name="T25" fmla="*/ 166 h 166"/>
                  <a:gd name="T26" fmla="*/ 0 w 230"/>
                  <a:gd name="T27" fmla="*/ 143 h 166"/>
                  <a:gd name="T28" fmla="*/ 0 w 230"/>
                  <a:gd name="T29" fmla="*/ 143 h 166"/>
                  <a:gd name="T30" fmla="*/ 3 w 230"/>
                  <a:gd name="T31" fmla="*/ 0 h 166"/>
                  <a:gd name="T32" fmla="*/ 3 w 230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30" h="166">
                    <a:moveTo>
                      <a:pt x="3" y="0"/>
                    </a:moveTo>
                    <a:lnTo>
                      <a:pt x="3" y="0"/>
                    </a:lnTo>
                    <a:lnTo>
                      <a:pt x="230" y="0"/>
                    </a:lnTo>
                    <a:lnTo>
                      <a:pt x="230" y="0"/>
                    </a:lnTo>
                    <a:lnTo>
                      <a:pt x="213" y="140"/>
                    </a:lnTo>
                    <a:lnTo>
                      <a:pt x="213" y="140"/>
                    </a:lnTo>
                    <a:lnTo>
                      <a:pt x="212" y="145"/>
                    </a:lnTo>
                    <a:lnTo>
                      <a:pt x="209" y="149"/>
                    </a:lnTo>
                    <a:lnTo>
                      <a:pt x="206" y="153"/>
                    </a:lnTo>
                    <a:lnTo>
                      <a:pt x="202" y="157"/>
                    </a:lnTo>
                    <a:lnTo>
                      <a:pt x="193" y="163"/>
                    </a:lnTo>
                    <a:lnTo>
                      <a:pt x="183" y="166"/>
                    </a:lnTo>
                    <a:lnTo>
                      <a:pt x="183" y="166"/>
                    </a:lnTo>
                    <a:lnTo>
                      <a:pt x="0" y="143"/>
                    </a:lnTo>
                    <a:lnTo>
                      <a:pt x="0" y="143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2" name="Freeform 45"/>
              <p:cNvSpPr/>
              <p:nvPr/>
            </p:nvSpPr>
            <p:spPr bwMode="auto">
              <a:xfrm>
                <a:off x="3198813" y="5083175"/>
                <a:ext cx="358775" cy="263525"/>
              </a:xfrm>
              <a:custGeom>
                <a:avLst/>
                <a:gdLst>
                  <a:gd name="T0" fmla="*/ 3 w 226"/>
                  <a:gd name="T1" fmla="*/ 0 h 166"/>
                  <a:gd name="T2" fmla="*/ 3 w 226"/>
                  <a:gd name="T3" fmla="*/ 0 h 166"/>
                  <a:gd name="T4" fmla="*/ 226 w 226"/>
                  <a:gd name="T5" fmla="*/ 0 h 166"/>
                  <a:gd name="T6" fmla="*/ 226 w 226"/>
                  <a:gd name="T7" fmla="*/ 0 h 166"/>
                  <a:gd name="T8" fmla="*/ 209 w 226"/>
                  <a:gd name="T9" fmla="*/ 140 h 166"/>
                  <a:gd name="T10" fmla="*/ 209 w 226"/>
                  <a:gd name="T11" fmla="*/ 140 h 166"/>
                  <a:gd name="T12" fmla="*/ 208 w 226"/>
                  <a:gd name="T13" fmla="*/ 145 h 166"/>
                  <a:gd name="T14" fmla="*/ 205 w 226"/>
                  <a:gd name="T15" fmla="*/ 149 h 166"/>
                  <a:gd name="T16" fmla="*/ 202 w 226"/>
                  <a:gd name="T17" fmla="*/ 153 h 166"/>
                  <a:gd name="T18" fmla="*/ 198 w 226"/>
                  <a:gd name="T19" fmla="*/ 157 h 166"/>
                  <a:gd name="T20" fmla="*/ 189 w 226"/>
                  <a:gd name="T21" fmla="*/ 163 h 166"/>
                  <a:gd name="T22" fmla="*/ 179 w 226"/>
                  <a:gd name="T23" fmla="*/ 166 h 166"/>
                  <a:gd name="T24" fmla="*/ 179 w 226"/>
                  <a:gd name="T25" fmla="*/ 166 h 166"/>
                  <a:gd name="T26" fmla="*/ 0 w 226"/>
                  <a:gd name="T27" fmla="*/ 141 h 166"/>
                  <a:gd name="T28" fmla="*/ 0 w 226"/>
                  <a:gd name="T29" fmla="*/ 141 h 166"/>
                  <a:gd name="T30" fmla="*/ 3 w 226"/>
                  <a:gd name="T31" fmla="*/ 0 h 166"/>
                  <a:gd name="T32" fmla="*/ 3 w 226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6" h="166">
                    <a:moveTo>
                      <a:pt x="3" y="0"/>
                    </a:moveTo>
                    <a:lnTo>
                      <a:pt x="3" y="0"/>
                    </a:lnTo>
                    <a:lnTo>
                      <a:pt x="226" y="0"/>
                    </a:lnTo>
                    <a:lnTo>
                      <a:pt x="226" y="0"/>
                    </a:lnTo>
                    <a:lnTo>
                      <a:pt x="209" y="140"/>
                    </a:lnTo>
                    <a:lnTo>
                      <a:pt x="209" y="140"/>
                    </a:lnTo>
                    <a:lnTo>
                      <a:pt x="208" y="145"/>
                    </a:lnTo>
                    <a:lnTo>
                      <a:pt x="205" y="149"/>
                    </a:lnTo>
                    <a:lnTo>
                      <a:pt x="202" y="153"/>
                    </a:lnTo>
                    <a:lnTo>
                      <a:pt x="198" y="157"/>
                    </a:lnTo>
                    <a:lnTo>
                      <a:pt x="189" y="163"/>
                    </a:lnTo>
                    <a:lnTo>
                      <a:pt x="179" y="166"/>
                    </a:lnTo>
                    <a:lnTo>
                      <a:pt x="179" y="16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3" name="Freeform 46"/>
              <p:cNvSpPr/>
              <p:nvPr/>
            </p:nvSpPr>
            <p:spPr bwMode="auto">
              <a:xfrm>
                <a:off x="3205163" y="5083175"/>
                <a:ext cx="352425" cy="263525"/>
              </a:xfrm>
              <a:custGeom>
                <a:avLst/>
                <a:gdLst>
                  <a:gd name="T0" fmla="*/ 2 w 222"/>
                  <a:gd name="T1" fmla="*/ 0 h 166"/>
                  <a:gd name="T2" fmla="*/ 2 w 222"/>
                  <a:gd name="T3" fmla="*/ 0 h 166"/>
                  <a:gd name="T4" fmla="*/ 222 w 222"/>
                  <a:gd name="T5" fmla="*/ 0 h 166"/>
                  <a:gd name="T6" fmla="*/ 222 w 222"/>
                  <a:gd name="T7" fmla="*/ 0 h 166"/>
                  <a:gd name="T8" fmla="*/ 205 w 222"/>
                  <a:gd name="T9" fmla="*/ 140 h 166"/>
                  <a:gd name="T10" fmla="*/ 205 w 222"/>
                  <a:gd name="T11" fmla="*/ 140 h 166"/>
                  <a:gd name="T12" fmla="*/ 204 w 222"/>
                  <a:gd name="T13" fmla="*/ 145 h 166"/>
                  <a:gd name="T14" fmla="*/ 201 w 222"/>
                  <a:gd name="T15" fmla="*/ 149 h 166"/>
                  <a:gd name="T16" fmla="*/ 198 w 222"/>
                  <a:gd name="T17" fmla="*/ 153 h 166"/>
                  <a:gd name="T18" fmla="*/ 194 w 222"/>
                  <a:gd name="T19" fmla="*/ 157 h 166"/>
                  <a:gd name="T20" fmla="*/ 185 w 222"/>
                  <a:gd name="T21" fmla="*/ 163 h 166"/>
                  <a:gd name="T22" fmla="*/ 175 w 222"/>
                  <a:gd name="T23" fmla="*/ 166 h 166"/>
                  <a:gd name="T24" fmla="*/ 175 w 222"/>
                  <a:gd name="T25" fmla="*/ 166 h 166"/>
                  <a:gd name="T26" fmla="*/ 0 w 222"/>
                  <a:gd name="T27" fmla="*/ 141 h 166"/>
                  <a:gd name="T28" fmla="*/ 0 w 222"/>
                  <a:gd name="T29" fmla="*/ 141 h 166"/>
                  <a:gd name="T30" fmla="*/ 2 w 222"/>
                  <a:gd name="T31" fmla="*/ 0 h 166"/>
                  <a:gd name="T32" fmla="*/ 2 w 222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1" h="166">
                    <a:moveTo>
                      <a:pt x="2" y="0"/>
                    </a:moveTo>
                    <a:lnTo>
                      <a:pt x="2" y="0"/>
                    </a:lnTo>
                    <a:lnTo>
                      <a:pt x="222" y="0"/>
                    </a:lnTo>
                    <a:lnTo>
                      <a:pt x="222" y="0"/>
                    </a:lnTo>
                    <a:lnTo>
                      <a:pt x="205" y="140"/>
                    </a:lnTo>
                    <a:lnTo>
                      <a:pt x="205" y="140"/>
                    </a:lnTo>
                    <a:lnTo>
                      <a:pt x="204" y="145"/>
                    </a:lnTo>
                    <a:lnTo>
                      <a:pt x="201" y="149"/>
                    </a:lnTo>
                    <a:lnTo>
                      <a:pt x="198" y="153"/>
                    </a:lnTo>
                    <a:lnTo>
                      <a:pt x="194" y="157"/>
                    </a:lnTo>
                    <a:lnTo>
                      <a:pt x="185" y="163"/>
                    </a:lnTo>
                    <a:lnTo>
                      <a:pt x="175" y="166"/>
                    </a:lnTo>
                    <a:lnTo>
                      <a:pt x="175" y="16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4" name="Freeform 47"/>
              <p:cNvSpPr/>
              <p:nvPr/>
            </p:nvSpPr>
            <p:spPr bwMode="auto">
              <a:xfrm>
                <a:off x="3211513" y="5083175"/>
                <a:ext cx="346075" cy="263525"/>
              </a:xfrm>
              <a:custGeom>
                <a:avLst/>
                <a:gdLst>
                  <a:gd name="T0" fmla="*/ 2 w 218"/>
                  <a:gd name="T1" fmla="*/ 0 h 166"/>
                  <a:gd name="T2" fmla="*/ 2 w 218"/>
                  <a:gd name="T3" fmla="*/ 0 h 166"/>
                  <a:gd name="T4" fmla="*/ 218 w 218"/>
                  <a:gd name="T5" fmla="*/ 0 h 166"/>
                  <a:gd name="T6" fmla="*/ 218 w 218"/>
                  <a:gd name="T7" fmla="*/ 0 h 166"/>
                  <a:gd name="T8" fmla="*/ 201 w 218"/>
                  <a:gd name="T9" fmla="*/ 140 h 166"/>
                  <a:gd name="T10" fmla="*/ 201 w 218"/>
                  <a:gd name="T11" fmla="*/ 140 h 166"/>
                  <a:gd name="T12" fmla="*/ 200 w 218"/>
                  <a:gd name="T13" fmla="*/ 145 h 166"/>
                  <a:gd name="T14" fmla="*/ 197 w 218"/>
                  <a:gd name="T15" fmla="*/ 149 h 166"/>
                  <a:gd name="T16" fmla="*/ 194 w 218"/>
                  <a:gd name="T17" fmla="*/ 153 h 166"/>
                  <a:gd name="T18" fmla="*/ 190 w 218"/>
                  <a:gd name="T19" fmla="*/ 157 h 166"/>
                  <a:gd name="T20" fmla="*/ 181 w 218"/>
                  <a:gd name="T21" fmla="*/ 163 h 166"/>
                  <a:gd name="T22" fmla="*/ 171 w 218"/>
                  <a:gd name="T23" fmla="*/ 166 h 166"/>
                  <a:gd name="T24" fmla="*/ 171 w 218"/>
                  <a:gd name="T25" fmla="*/ 166 h 166"/>
                  <a:gd name="T26" fmla="*/ 0 w 218"/>
                  <a:gd name="T27" fmla="*/ 140 h 166"/>
                  <a:gd name="T28" fmla="*/ 0 w 218"/>
                  <a:gd name="T29" fmla="*/ 140 h 166"/>
                  <a:gd name="T30" fmla="*/ 2 w 218"/>
                  <a:gd name="T31" fmla="*/ 0 h 166"/>
                  <a:gd name="T32" fmla="*/ 2 w 218"/>
                  <a:gd name="T33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8" h="166">
                    <a:moveTo>
                      <a:pt x="2" y="0"/>
                    </a:moveTo>
                    <a:lnTo>
                      <a:pt x="2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01" y="140"/>
                    </a:lnTo>
                    <a:lnTo>
                      <a:pt x="201" y="140"/>
                    </a:lnTo>
                    <a:lnTo>
                      <a:pt x="200" y="145"/>
                    </a:lnTo>
                    <a:lnTo>
                      <a:pt x="197" y="149"/>
                    </a:lnTo>
                    <a:lnTo>
                      <a:pt x="194" y="153"/>
                    </a:lnTo>
                    <a:lnTo>
                      <a:pt x="190" y="157"/>
                    </a:lnTo>
                    <a:lnTo>
                      <a:pt x="181" y="163"/>
                    </a:lnTo>
                    <a:lnTo>
                      <a:pt x="171" y="166"/>
                    </a:lnTo>
                    <a:lnTo>
                      <a:pt x="171" y="16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5" name="Freeform 48"/>
              <p:cNvSpPr/>
              <p:nvPr/>
            </p:nvSpPr>
            <p:spPr bwMode="auto">
              <a:xfrm>
                <a:off x="3216276" y="5083175"/>
                <a:ext cx="341313" cy="260350"/>
              </a:xfrm>
              <a:custGeom>
                <a:avLst/>
                <a:gdLst>
                  <a:gd name="T0" fmla="*/ 3 w 215"/>
                  <a:gd name="T1" fmla="*/ 0 h 164"/>
                  <a:gd name="T2" fmla="*/ 3 w 215"/>
                  <a:gd name="T3" fmla="*/ 0 h 164"/>
                  <a:gd name="T4" fmla="*/ 215 w 215"/>
                  <a:gd name="T5" fmla="*/ 0 h 164"/>
                  <a:gd name="T6" fmla="*/ 215 w 215"/>
                  <a:gd name="T7" fmla="*/ 0 h 164"/>
                  <a:gd name="T8" fmla="*/ 198 w 215"/>
                  <a:gd name="T9" fmla="*/ 140 h 164"/>
                  <a:gd name="T10" fmla="*/ 198 w 215"/>
                  <a:gd name="T11" fmla="*/ 140 h 164"/>
                  <a:gd name="T12" fmla="*/ 197 w 215"/>
                  <a:gd name="T13" fmla="*/ 145 h 164"/>
                  <a:gd name="T14" fmla="*/ 195 w 215"/>
                  <a:gd name="T15" fmla="*/ 149 h 164"/>
                  <a:gd name="T16" fmla="*/ 191 w 215"/>
                  <a:gd name="T17" fmla="*/ 153 h 164"/>
                  <a:gd name="T18" fmla="*/ 187 w 215"/>
                  <a:gd name="T19" fmla="*/ 157 h 164"/>
                  <a:gd name="T20" fmla="*/ 178 w 215"/>
                  <a:gd name="T21" fmla="*/ 163 h 164"/>
                  <a:gd name="T22" fmla="*/ 169 w 215"/>
                  <a:gd name="T23" fmla="*/ 164 h 164"/>
                  <a:gd name="T24" fmla="*/ 169 w 215"/>
                  <a:gd name="T25" fmla="*/ 164 h 164"/>
                  <a:gd name="T26" fmla="*/ 0 w 215"/>
                  <a:gd name="T27" fmla="*/ 138 h 164"/>
                  <a:gd name="T28" fmla="*/ 0 w 215"/>
                  <a:gd name="T29" fmla="*/ 138 h 164"/>
                  <a:gd name="T30" fmla="*/ 3 w 215"/>
                  <a:gd name="T31" fmla="*/ 0 h 164"/>
                  <a:gd name="T32" fmla="*/ 3 w 215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5" h="164">
                    <a:moveTo>
                      <a:pt x="3" y="0"/>
                    </a:moveTo>
                    <a:lnTo>
                      <a:pt x="3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198" y="140"/>
                    </a:lnTo>
                    <a:lnTo>
                      <a:pt x="198" y="140"/>
                    </a:lnTo>
                    <a:lnTo>
                      <a:pt x="197" y="145"/>
                    </a:lnTo>
                    <a:lnTo>
                      <a:pt x="195" y="149"/>
                    </a:lnTo>
                    <a:lnTo>
                      <a:pt x="191" y="153"/>
                    </a:lnTo>
                    <a:lnTo>
                      <a:pt x="187" y="157"/>
                    </a:lnTo>
                    <a:lnTo>
                      <a:pt x="178" y="163"/>
                    </a:lnTo>
                    <a:lnTo>
                      <a:pt x="169" y="164"/>
                    </a:lnTo>
                    <a:lnTo>
                      <a:pt x="169" y="164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6" name="Freeform 49"/>
              <p:cNvSpPr/>
              <p:nvPr/>
            </p:nvSpPr>
            <p:spPr bwMode="auto">
              <a:xfrm>
                <a:off x="3222626" y="5083175"/>
                <a:ext cx="334963" cy="260350"/>
              </a:xfrm>
              <a:custGeom>
                <a:avLst/>
                <a:gdLst>
                  <a:gd name="T0" fmla="*/ 3 w 211"/>
                  <a:gd name="T1" fmla="*/ 0 h 164"/>
                  <a:gd name="T2" fmla="*/ 3 w 211"/>
                  <a:gd name="T3" fmla="*/ 0 h 164"/>
                  <a:gd name="T4" fmla="*/ 211 w 211"/>
                  <a:gd name="T5" fmla="*/ 0 h 164"/>
                  <a:gd name="T6" fmla="*/ 211 w 211"/>
                  <a:gd name="T7" fmla="*/ 0 h 164"/>
                  <a:gd name="T8" fmla="*/ 194 w 211"/>
                  <a:gd name="T9" fmla="*/ 140 h 164"/>
                  <a:gd name="T10" fmla="*/ 194 w 211"/>
                  <a:gd name="T11" fmla="*/ 140 h 164"/>
                  <a:gd name="T12" fmla="*/ 193 w 211"/>
                  <a:gd name="T13" fmla="*/ 145 h 164"/>
                  <a:gd name="T14" fmla="*/ 191 w 211"/>
                  <a:gd name="T15" fmla="*/ 149 h 164"/>
                  <a:gd name="T16" fmla="*/ 187 w 211"/>
                  <a:gd name="T17" fmla="*/ 153 h 164"/>
                  <a:gd name="T18" fmla="*/ 183 w 211"/>
                  <a:gd name="T19" fmla="*/ 157 h 164"/>
                  <a:gd name="T20" fmla="*/ 175 w 211"/>
                  <a:gd name="T21" fmla="*/ 161 h 164"/>
                  <a:gd name="T22" fmla="*/ 165 w 211"/>
                  <a:gd name="T23" fmla="*/ 164 h 164"/>
                  <a:gd name="T24" fmla="*/ 165 w 211"/>
                  <a:gd name="T25" fmla="*/ 164 h 164"/>
                  <a:gd name="T26" fmla="*/ 0 w 211"/>
                  <a:gd name="T27" fmla="*/ 137 h 164"/>
                  <a:gd name="T28" fmla="*/ 0 w 211"/>
                  <a:gd name="T29" fmla="*/ 137 h 164"/>
                  <a:gd name="T30" fmla="*/ 3 w 211"/>
                  <a:gd name="T31" fmla="*/ 0 h 164"/>
                  <a:gd name="T32" fmla="*/ 3 w 211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1" h="164">
                    <a:moveTo>
                      <a:pt x="3" y="0"/>
                    </a:moveTo>
                    <a:lnTo>
                      <a:pt x="3" y="0"/>
                    </a:lnTo>
                    <a:lnTo>
                      <a:pt x="211" y="0"/>
                    </a:lnTo>
                    <a:lnTo>
                      <a:pt x="211" y="0"/>
                    </a:lnTo>
                    <a:lnTo>
                      <a:pt x="194" y="140"/>
                    </a:lnTo>
                    <a:lnTo>
                      <a:pt x="194" y="140"/>
                    </a:lnTo>
                    <a:lnTo>
                      <a:pt x="193" y="145"/>
                    </a:lnTo>
                    <a:lnTo>
                      <a:pt x="191" y="149"/>
                    </a:lnTo>
                    <a:lnTo>
                      <a:pt x="187" y="153"/>
                    </a:lnTo>
                    <a:lnTo>
                      <a:pt x="183" y="157"/>
                    </a:lnTo>
                    <a:lnTo>
                      <a:pt x="175" y="161"/>
                    </a:lnTo>
                    <a:lnTo>
                      <a:pt x="165" y="164"/>
                    </a:lnTo>
                    <a:lnTo>
                      <a:pt x="165" y="164"/>
                    </a:lnTo>
                    <a:lnTo>
                      <a:pt x="0" y="137"/>
                    </a:lnTo>
                    <a:lnTo>
                      <a:pt x="0" y="137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7" name="Freeform 50"/>
              <p:cNvSpPr/>
              <p:nvPr/>
            </p:nvSpPr>
            <p:spPr bwMode="auto">
              <a:xfrm>
                <a:off x="3228976" y="5083175"/>
                <a:ext cx="328613" cy="260350"/>
              </a:xfrm>
              <a:custGeom>
                <a:avLst/>
                <a:gdLst>
                  <a:gd name="T0" fmla="*/ 3 w 207"/>
                  <a:gd name="T1" fmla="*/ 0 h 164"/>
                  <a:gd name="T2" fmla="*/ 3 w 207"/>
                  <a:gd name="T3" fmla="*/ 0 h 164"/>
                  <a:gd name="T4" fmla="*/ 207 w 207"/>
                  <a:gd name="T5" fmla="*/ 0 h 164"/>
                  <a:gd name="T6" fmla="*/ 207 w 207"/>
                  <a:gd name="T7" fmla="*/ 0 h 164"/>
                  <a:gd name="T8" fmla="*/ 190 w 207"/>
                  <a:gd name="T9" fmla="*/ 140 h 164"/>
                  <a:gd name="T10" fmla="*/ 190 w 207"/>
                  <a:gd name="T11" fmla="*/ 140 h 164"/>
                  <a:gd name="T12" fmla="*/ 189 w 207"/>
                  <a:gd name="T13" fmla="*/ 145 h 164"/>
                  <a:gd name="T14" fmla="*/ 187 w 207"/>
                  <a:gd name="T15" fmla="*/ 149 h 164"/>
                  <a:gd name="T16" fmla="*/ 183 w 207"/>
                  <a:gd name="T17" fmla="*/ 153 h 164"/>
                  <a:gd name="T18" fmla="*/ 179 w 207"/>
                  <a:gd name="T19" fmla="*/ 156 h 164"/>
                  <a:gd name="T20" fmla="*/ 171 w 207"/>
                  <a:gd name="T21" fmla="*/ 161 h 164"/>
                  <a:gd name="T22" fmla="*/ 161 w 207"/>
                  <a:gd name="T23" fmla="*/ 164 h 164"/>
                  <a:gd name="T24" fmla="*/ 161 w 207"/>
                  <a:gd name="T25" fmla="*/ 164 h 164"/>
                  <a:gd name="T26" fmla="*/ 0 w 207"/>
                  <a:gd name="T27" fmla="*/ 136 h 164"/>
                  <a:gd name="T28" fmla="*/ 0 w 207"/>
                  <a:gd name="T29" fmla="*/ 136 h 164"/>
                  <a:gd name="T30" fmla="*/ 3 w 207"/>
                  <a:gd name="T31" fmla="*/ 0 h 164"/>
                  <a:gd name="T32" fmla="*/ 3 w 207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6" h="164">
                    <a:moveTo>
                      <a:pt x="3" y="0"/>
                    </a:moveTo>
                    <a:lnTo>
                      <a:pt x="3" y="0"/>
                    </a:lnTo>
                    <a:lnTo>
                      <a:pt x="207" y="0"/>
                    </a:lnTo>
                    <a:lnTo>
                      <a:pt x="207" y="0"/>
                    </a:lnTo>
                    <a:lnTo>
                      <a:pt x="190" y="140"/>
                    </a:lnTo>
                    <a:lnTo>
                      <a:pt x="190" y="140"/>
                    </a:lnTo>
                    <a:lnTo>
                      <a:pt x="189" y="145"/>
                    </a:lnTo>
                    <a:lnTo>
                      <a:pt x="187" y="149"/>
                    </a:lnTo>
                    <a:lnTo>
                      <a:pt x="183" y="153"/>
                    </a:lnTo>
                    <a:lnTo>
                      <a:pt x="179" y="156"/>
                    </a:lnTo>
                    <a:lnTo>
                      <a:pt x="171" y="161"/>
                    </a:lnTo>
                    <a:lnTo>
                      <a:pt x="161" y="164"/>
                    </a:lnTo>
                    <a:lnTo>
                      <a:pt x="161" y="164"/>
                    </a:lnTo>
                    <a:lnTo>
                      <a:pt x="0" y="136"/>
                    </a:lnTo>
                    <a:lnTo>
                      <a:pt x="0" y="136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8" name="Freeform 51"/>
              <p:cNvSpPr/>
              <p:nvPr/>
            </p:nvSpPr>
            <p:spPr bwMode="auto">
              <a:xfrm>
                <a:off x="3235326" y="5083175"/>
                <a:ext cx="322263" cy="260350"/>
              </a:xfrm>
              <a:custGeom>
                <a:avLst/>
                <a:gdLst>
                  <a:gd name="T0" fmla="*/ 3 w 203"/>
                  <a:gd name="T1" fmla="*/ 0 h 164"/>
                  <a:gd name="T2" fmla="*/ 3 w 203"/>
                  <a:gd name="T3" fmla="*/ 0 h 164"/>
                  <a:gd name="T4" fmla="*/ 203 w 203"/>
                  <a:gd name="T5" fmla="*/ 0 h 164"/>
                  <a:gd name="T6" fmla="*/ 203 w 203"/>
                  <a:gd name="T7" fmla="*/ 0 h 164"/>
                  <a:gd name="T8" fmla="*/ 186 w 203"/>
                  <a:gd name="T9" fmla="*/ 140 h 164"/>
                  <a:gd name="T10" fmla="*/ 186 w 203"/>
                  <a:gd name="T11" fmla="*/ 140 h 164"/>
                  <a:gd name="T12" fmla="*/ 185 w 203"/>
                  <a:gd name="T13" fmla="*/ 145 h 164"/>
                  <a:gd name="T14" fmla="*/ 183 w 203"/>
                  <a:gd name="T15" fmla="*/ 149 h 164"/>
                  <a:gd name="T16" fmla="*/ 179 w 203"/>
                  <a:gd name="T17" fmla="*/ 153 h 164"/>
                  <a:gd name="T18" fmla="*/ 176 w 203"/>
                  <a:gd name="T19" fmla="*/ 156 h 164"/>
                  <a:gd name="T20" fmla="*/ 167 w 203"/>
                  <a:gd name="T21" fmla="*/ 161 h 164"/>
                  <a:gd name="T22" fmla="*/ 157 w 203"/>
                  <a:gd name="T23" fmla="*/ 164 h 164"/>
                  <a:gd name="T24" fmla="*/ 157 w 203"/>
                  <a:gd name="T25" fmla="*/ 164 h 164"/>
                  <a:gd name="T26" fmla="*/ 0 w 203"/>
                  <a:gd name="T27" fmla="*/ 134 h 164"/>
                  <a:gd name="T28" fmla="*/ 0 w 203"/>
                  <a:gd name="T29" fmla="*/ 134 h 164"/>
                  <a:gd name="T30" fmla="*/ 3 w 203"/>
                  <a:gd name="T31" fmla="*/ 0 h 164"/>
                  <a:gd name="T32" fmla="*/ 3 w 203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3" h="164">
                    <a:moveTo>
                      <a:pt x="3" y="0"/>
                    </a:moveTo>
                    <a:lnTo>
                      <a:pt x="3" y="0"/>
                    </a:lnTo>
                    <a:lnTo>
                      <a:pt x="203" y="0"/>
                    </a:lnTo>
                    <a:lnTo>
                      <a:pt x="203" y="0"/>
                    </a:lnTo>
                    <a:lnTo>
                      <a:pt x="186" y="140"/>
                    </a:lnTo>
                    <a:lnTo>
                      <a:pt x="186" y="140"/>
                    </a:lnTo>
                    <a:lnTo>
                      <a:pt x="185" y="145"/>
                    </a:lnTo>
                    <a:lnTo>
                      <a:pt x="183" y="149"/>
                    </a:lnTo>
                    <a:lnTo>
                      <a:pt x="179" y="153"/>
                    </a:lnTo>
                    <a:lnTo>
                      <a:pt x="176" y="156"/>
                    </a:lnTo>
                    <a:lnTo>
                      <a:pt x="167" y="161"/>
                    </a:lnTo>
                    <a:lnTo>
                      <a:pt x="157" y="164"/>
                    </a:lnTo>
                    <a:lnTo>
                      <a:pt x="157" y="16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59" name="Freeform 52"/>
              <p:cNvSpPr/>
              <p:nvPr/>
            </p:nvSpPr>
            <p:spPr bwMode="auto">
              <a:xfrm>
                <a:off x="3240088" y="5083175"/>
                <a:ext cx="317500" cy="260350"/>
              </a:xfrm>
              <a:custGeom>
                <a:avLst/>
                <a:gdLst>
                  <a:gd name="T0" fmla="*/ 3 w 200"/>
                  <a:gd name="T1" fmla="*/ 0 h 164"/>
                  <a:gd name="T2" fmla="*/ 3 w 200"/>
                  <a:gd name="T3" fmla="*/ 0 h 164"/>
                  <a:gd name="T4" fmla="*/ 200 w 200"/>
                  <a:gd name="T5" fmla="*/ 0 h 164"/>
                  <a:gd name="T6" fmla="*/ 200 w 200"/>
                  <a:gd name="T7" fmla="*/ 0 h 164"/>
                  <a:gd name="T8" fmla="*/ 183 w 200"/>
                  <a:gd name="T9" fmla="*/ 140 h 164"/>
                  <a:gd name="T10" fmla="*/ 183 w 200"/>
                  <a:gd name="T11" fmla="*/ 140 h 164"/>
                  <a:gd name="T12" fmla="*/ 182 w 200"/>
                  <a:gd name="T13" fmla="*/ 145 h 164"/>
                  <a:gd name="T14" fmla="*/ 180 w 200"/>
                  <a:gd name="T15" fmla="*/ 149 h 164"/>
                  <a:gd name="T16" fmla="*/ 176 w 200"/>
                  <a:gd name="T17" fmla="*/ 153 h 164"/>
                  <a:gd name="T18" fmla="*/ 173 w 200"/>
                  <a:gd name="T19" fmla="*/ 156 h 164"/>
                  <a:gd name="T20" fmla="*/ 164 w 200"/>
                  <a:gd name="T21" fmla="*/ 161 h 164"/>
                  <a:gd name="T22" fmla="*/ 156 w 200"/>
                  <a:gd name="T23" fmla="*/ 164 h 164"/>
                  <a:gd name="T24" fmla="*/ 156 w 200"/>
                  <a:gd name="T25" fmla="*/ 164 h 164"/>
                  <a:gd name="T26" fmla="*/ 0 w 200"/>
                  <a:gd name="T27" fmla="*/ 134 h 164"/>
                  <a:gd name="T28" fmla="*/ 0 w 200"/>
                  <a:gd name="T29" fmla="*/ 134 h 164"/>
                  <a:gd name="T30" fmla="*/ 3 w 200"/>
                  <a:gd name="T31" fmla="*/ 0 h 164"/>
                  <a:gd name="T32" fmla="*/ 3 w 200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0" h="164">
                    <a:moveTo>
                      <a:pt x="3" y="0"/>
                    </a:moveTo>
                    <a:lnTo>
                      <a:pt x="3" y="0"/>
                    </a:lnTo>
                    <a:lnTo>
                      <a:pt x="200" y="0"/>
                    </a:lnTo>
                    <a:lnTo>
                      <a:pt x="200" y="0"/>
                    </a:lnTo>
                    <a:lnTo>
                      <a:pt x="183" y="140"/>
                    </a:lnTo>
                    <a:lnTo>
                      <a:pt x="183" y="140"/>
                    </a:lnTo>
                    <a:lnTo>
                      <a:pt x="182" y="145"/>
                    </a:lnTo>
                    <a:lnTo>
                      <a:pt x="180" y="149"/>
                    </a:lnTo>
                    <a:lnTo>
                      <a:pt x="176" y="153"/>
                    </a:lnTo>
                    <a:lnTo>
                      <a:pt x="173" y="156"/>
                    </a:lnTo>
                    <a:lnTo>
                      <a:pt x="164" y="161"/>
                    </a:lnTo>
                    <a:lnTo>
                      <a:pt x="156" y="164"/>
                    </a:lnTo>
                    <a:lnTo>
                      <a:pt x="156" y="16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0" name="Freeform 53"/>
              <p:cNvSpPr/>
              <p:nvPr/>
            </p:nvSpPr>
            <p:spPr bwMode="auto">
              <a:xfrm>
                <a:off x="3246438" y="5083175"/>
                <a:ext cx="311150" cy="260350"/>
              </a:xfrm>
              <a:custGeom>
                <a:avLst/>
                <a:gdLst>
                  <a:gd name="T0" fmla="*/ 3 w 196"/>
                  <a:gd name="T1" fmla="*/ 0 h 164"/>
                  <a:gd name="T2" fmla="*/ 3 w 196"/>
                  <a:gd name="T3" fmla="*/ 0 h 164"/>
                  <a:gd name="T4" fmla="*/ 196 w 196"/>
                  <a:gd name="T5" fmla="*/ 0 h 164"/>
                  <a:gd name="T6" fmla="*/ 196 w 196"/>
                  <a:gd name="T7" fmla="*/ 0 h 164"/>
                  <a:gd name="T8" fmla="*/ 179 w 196"/>
                  <a:gd name="T9" fmla="*/ 140 h 164"/>
                  <a:gd name="T10" fmla="*/ 179 w 196"/>
                  <a:gd name="T11" fmla="*/ 140 h 164"/>
                  <a:gd name="T12" fmla="*/ 178 w 196"/>
                  <a:gd name="T13" fmla="*/ 145 h 164"/>
                  <a:gd name="T14" fmla="*/ 176 w 196"/>
                  <a:gd name="T15" fmla="*/ 149 h 164"/>
                  <a:gd name="T16" fmla="*/ 172 w 196"/>
                  <a:gd name="T17" fmla="*/ 153 h 164"/>
                  <a:gd name="T18" fmla="*/ 169 w 196"/>
                  <a:gd name="T19" fmla="*/ 156 h 164"/>
                  <a:gd name="T20" fmla="*/ 160 w 196"/>
                  <a:gd name="T21" fmla="*/ 161 h 164"/>
                  <a:gd name="T22" fmla="*/ 152 w 196"/>
                  <a:gd name="T23" fmla="*/ 164 h 164"/>
                  <a:gd name="T24" fmla="*/ 152 w 196"/>
                  <a:gd name="T25" fmla="*/ 164 h 164"/>
                  <a:gd name="T26" fmla="*/ 0 w 196"/>
                  <a:gd name="T27" fmla="*/ 133 h 164"/>
                  <a:gd name="T28" fmla="*/ 0 w 196"/>
                  <a:gd name="T29" fmla="*/ 133 h 164"/>
                  <a:gd name="T30" fmla="*/ 3 w 196"/>
                  <a:gd name="T31" fmla="*/ 0 h 164"/>
                  <a:gd name="T32" fmla="*/ 3 w 196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96" h="164">
                    <a:moveTo>
                      <a:pt x="3" y="0"/>
                    </a:moveTo>
                    <a:lnTo>
                      <a:pt x="3" y="0"/>
                    </a:lnTo>
                    <a:lnTo>
                      <a:pt x="196" y="0"/>
                    </a:lnTo>
                    <a:lnTo>
                      <a:pt x="196" y="0"/>
                    </a:lnTo>
                    <a:lnTo>
                      <a:pt x="179" y="140"/>
                    </a:lnTo>
                    <a:lnTo>
                      <a:pt x="179" y="140"/>
                    </a:lnTo>
                    <a:lnTo>
                      <a:pt x="178" y="145"/>
                    </a:lnTo>
                    <a:lnTo>
                      <a:pt x="176" y="149"/>
                    </a:lnTo>
                    <a:lnTo>
                      <a:pt x="172" y="153"/>
                    </a:lnTo>
                    <a:lnTo>
                      <a:pt x="169" y="156"/>
                    </a:lnTo>
                    <a:lnTo>
                      <a:pt x="160" y="161"/>
                    </a:lnTo>
                    <a:lnTo>
                      <a:pt x="152" y="164"/>
                    </a:lnTo>
                    <a:lnTo>
                      <a:pt x="152" y="164"/>
                    </a:lnTo>
                    <a:lnTo>
                      <a:pt x="0" y="133"/>
                    </a:lnTo>
                    <a:lnTo>
                      <a:pt x="0" y="133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1" name="Freeform 54"/>
              <p:cNvSpPr/>
              <p:nvPr/>
            </p:nvSpPr>
            <p:spPr bwMode="auto">
              <a:xfrm>
                <a:off x="3252788" y="5083175"/>
                <a:ext cx="304800" cy="260350"/>
              </a:xfrm>
              <a:custGeom>
                <a:avLst/>
                <a:gdLst>
                  <a:gd name="T0" fmla="*/ 3 w 192"/>
                  <a:gd name="T1" fmla="*/ 0 h 164"/>
                  <a:gd name="T2" fmla="*/ 3 w 192"/>
                  <a:gd name="T3" fmla="*/ 0 h 164"/>
                  <a:gd name="T4" fmla="*/ 192 w 192"/>
                  <a:gd name="T5" fmla="*/ 0 h 164"/>
                  <a:gd name="T6" fmla="*/ 192 w 192"/>
                  <a:gd name="T7" fmla="*/ 0 h 164"/>
                  <a:gd name="T8" fmla="*/ 175 w 192"/>
                  <a:gd name="T9" fmla="*/ 140 h 164"/>
                  <a:gd name="T10" fmla="*/ 175 w 192"/>
                  <a:gd name="T11" fmla="*/ 140 h 164"/>
                  <a:gd name="T12" fmla="*/ 174 w 192"/>
                  <a:gd name="T13" fmla="*/ 145 h 164"/>
                  <a:gd name="T14" fmla="*/ 172 w 192"/>
                  <a:gd name="T15" fmla="*/ 149 h 164"/>
                  <a:gd name="T16" fmla="*/ 169 w 192"/>
                  <a:gd name="T17" fmla="*/ 153 h 164"/>
                  <a:gd name="T18" fmla="*/ 165 w 192"/>
                  <a:gd name="T19" fmla="*/ 156 h 164"/>
                  <a:gd name="T20" fmla="*/ 157 w 192"/>
                  <a:gd name="T21" fmla="*/ 161 h 164"/>
                  <a:gd name="T22" fmla="*/ 148 w 192"/>
                  <a:gd name="T23" fmla="*/ 164 h 164"/>
                  <a:gd name="T24" fmla="*/ 148 w 192"/>
                  <a:gd name="T25" fmla="*/ 164 h 164"/>
                  <a:gd name="T26" fmla="*/ 0 w 192"/>
                  <a:gd name="T27" fmla="*/ 132 h 164"/>
                  <a:gd name="T28" fmla="*/ 0 w 192"/>
                  <a:gd name="T29" fmla="*/ 132 h 164"/>
                  <a:gd name="T30" fmla="*/ 3 w 192"/>
                  <a:gd name="T31" fmla="*/ 0 h 164"/>
                  <a:gd name="T32" fmla="*/ 3 w 192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92" h="164">
                    <a:moveTo>
                      <a:pt x="3" y="0"/>
                    </a:moveTo>
                    <a:lnTo>
                      <a:pt x="3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75" y="140"/>
                    </a:lnTo>
                    <a:lnTo>
                      <a:pt x="175" y="140"/>
                    </a:lnTo>
                    <a:lnTo>
                      <a:pt x="174" y="145"/>
                    </a:lnTo>
                    <a:lnTo>
                      <a:pt x="172" y="149"/>
                    </a:lnTo>
                    <a:lnTo>
                      <a:pt x="169" y="153"/>
                    </a:lnTo>
                    <a:lnTo>
                      <a:pt x="165" y="156"/>
                    </a:lnTo>
                    <a:lnTo>
                      <a:pt x="157" y="161"/>
                    </a:lnTo>
                    <a:lnTo>
                      <a:pt x="148" y="164"/>
                    </a:lnTo>
                    <a:lnTo>
                      <a:pt x="148" y="164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2" name="Freeform 55"/>
              <p:cNvSpPr/>
              <p:nvPr/>
            </p:nvSpPr>
            <p:spPr bwMode="auto">
              <a:xfrm>
                <a:off x="3259138" y="5083175"/>
                <a:ext cx="298450" cy="260350"/>
              </a:xfrm>
              <a:custGeom>
                <a:avLst/>
                <a:gdLst>
                  <a:gd name="T0" fmla="*/ 3 w 188"/>
                  <a:gd name="T1" fmla="*/ 0 h 164"/>
                  <a:gd name="T2" fmla="*/ 3 w 188"/>
                  <a:gd name="T3" fmla="*/ 0 h 164"/>
                  <a:gd name="T4" fmla="*/ 188 w 188"/>
                  <a:gd name="T5" fmla="*/ 0 h 164"/>
                  <a:gd name="T6" fmla="*/ 188 w 188"/>
                  <a:gd name="T7" fmla="*/ 0 h 164"/>
                  <a:gd name="T8" fmla="*/ 171 w 188"/>
                  <a:gd name="T9" fmla="*/ 140 h 164"/>
                  <a:gd name="T10" fmla="*/ 171 w 188"/>
                  <a:gd name="T11" fmla="*/ 140 h 164"/>
                  <a:gd name="T12" fmla="*/ 170 w 188"/>
                  <a:gd name="T13" fmla="*/ 145 h 164"/>
                  <a:gd name="T14" fmla="*/ 168 w 188"/>
                  <a:gd name="T15" fmla="*/ 149 h 164"/>
                  <a:gd name="T16" fmla="*/ 165 w 188"/>
                  <a:gd name="T17" fmla="*/ 153 h 164"/>
                  <a:gd name="T18" fmla="*/ 161 w 188"/>
                  <a:gd name="T19" fmla="*/ 156 h 164"/>
                  <a:gd name="T20" fmla="*/ 153 w 188"/>
                  <a:gd name="T21" fmla="*/ 161 h 164"/>
                  <a:gd name="T22" fmla="*/ 144 w 188"/>
                  <a:gd name="T23" fmla="*/ 164 h 164"/>
                  <a:gd name="T24" fmla="*/ 144 w 188"/>
                  <a:gd name="T25" fmla="*/ 164 h 164"/>
                  <a:gd name="T26" fmla="*/ 0 w 188"/>
                  <a:gd name="T27" fmla="*/ 130 h 164"/>
                  <a:gd name="T28" fmla="*/ 0 w 188"/>
                  <a:gd name="T29" fmla="*/ 130 h 164"/>
                  <a:gd name="T30" fmla="*/ 3 w 188"/>
                  <a:gd name="T31" fmla="*/ 0 h 164"/>
                  <a:gd name="T32" fmla="*/ 3 w 188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8" h="164">
                    <a:moveTo>
                      <a:pt x="3" y="0"/>
                    </a:moveTo>
                    <a:lnTo>
                      <a:pt x="3" y="0"/>
                    </a:lnTo>
                    <a:lnTo>
                      <a:pt x="188" y="0"/>
                    </a:lnTo>
                    <a:lnTo>
                      <a:pt x="188" y="0"/>
                    </a:lnTo>
                    <a:lnTo>
                      <a:pt x="171" y="140"/>
                    </a:lnTo>
                    <a:lnTo>
                      <a:pt x="171" y="140"/>
                    </a:lnTo>
                    <a:lnTo>
                      <a:pt x="170" y="145"/>
                    </a:lnTo>
                    <a:lnTo>
                      <a:pt x="168" y="149"/>
                    </a:lnTo>
                    <a:lnTo>
                      <a:pt x="165" y="153"/>
                    </a:lnTo>
                    <a:lnTo>
                      <a:pt x="161" y="156"/>
                    </a:lnTo>
                    <a:lnTo>
                      <a:pt x="153" y="161"/>
                    </a:lnTo>
                    <a:lnTo>
                      <a:pt x="144" y="164"/>
                    </a:lnTo>
                    <a:lnTo>
                      <a:pt x="144" y="164"/>
                    </a:lnTo>
                    <a:lnTo>
                      <a:pt x="0" y="130"/>
                    </a:lnTo>
                    <a:lnTo>
                      <a:pt x="0" y="130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3" name="Freeform 56"/>
              <p:cNvSpPr/>
              <p:nvPr/>
            </p:nvSpPr>
            <p:spPr bwMode="auto">
              <a:xfrm>
                <a:off x="3265488" y="5083175"/>
                <a:ext cx="292100" cy="260350"/>
              </a:xfrm>
              <a:custGeom>
                <a:avLst/>
                <a:gdLst>
                  <a:gd name="T0" fmla="*/ 3 w 184"/>
                  <a:gd name="T1" fmla="*/ 0 h 164"/>
                  <a:gd name="T2" fmla="*/ 3 w 184"/>
                  <a:gd name="T3" fmla="*/ 0 h 164"/>
                  <a:gd name="T4" fmla="*/ 184 w 184"/>
                  <a:gd name="T5" fmla="*/ 0 h 164"/>
                  <a:gd name="T6" fmla="*/ 184 w 184"/>
                  <a:gd name="T7" fmla="*/ 0 h 164"/>
                  <a:gd name="T8" fmla="*/ 167 w 184"/>
                  <a:gd name="T9" fmla="*/ 140 h 164"/>
                  <a:gd name="T10" fmla="*/ 167 w 184"/>
                  <a:gd name="T11" fmla="*/ 140 h 164"/>
                  <a:gd name="T12" fmla="*/ 166 w 184"/>
                  <a:gd name="T13" fmla="*/ 145 h 164"/>
                  <a:gd name="T14" fmla="*/ 164 w 184"/>
                  <a:gd name="T15" fmla="*/ 149 h 164"/>
                  <a:gd name="T16" fmla="*/ 157 w 184"/>
                  <a:gd name="T17" fmla="*/ 156 h 164"/>
                  <a:gd name="T18" fmla="*/ 149 w 184"/>
                  <a:gd name="T19" fmla="*/ 161 h 164"/>
                  <a:gd name="T20" fmla="*/ 141 w 184"/>
                  <a:gd name="T21" fmla="*/ 164 h 164"/>
                  <a:gd name="T22" fmla="*/ 141 w 184"/>
                  <a:gd name="T23" fmla="*/ 164 h 164"/>
                  <a:gd name="T24" fmla="*/ 0 w 184"/>
                  <a:gd name="T25" fmla="*/ 129 h 164"/>
                  <a:gd name="T26" fmla="*/ 0 w 184"/>
                  <a:gd name="T27" fmla="*/ 129 h 164"/>
                  <a:gd name="T28" fmla="*/ 3 w 184"/>
                  <a:gd name="T29" fmla="*/ 0 h 164"/>
                  <a:gd name="T30" fmla="*/ 3 w 184"/>
                  <a:gd name="T3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4" h="164">
                    <a:moveTo>
                      <a:pt x="3" y="0"/>
                    </a:moveTo>
                    <a:lnTo>
                      <a:pt x="3" y="0"/>
                    </a:lnTo>
                    <a:lnTo>
                      <a:pt x="184" y="0"/>
                    </a:lnTo>
                    <a:lnTo>
                      <a:pt x="184" y="0"/>
                    </a:lnTo>
                    <a:lnTo>
                      <a:pt x="167" y="140"/>
                    </a:lnTo>
                    <a:lnTo>
                      <a:pt x="167" y="140"/>
                    </a:lnTo>
                    <a:lnTo>
                      <a:pt x="166" y="145"/>
                    </a:lnTo>
                    <a:lnTo>
                      <a:pt x="164" y="149"/>
                    </a:lnTo>
                    <a:lnTo>
                      <a:pt x="157" y="156"/>
                    </a:lnTo>
                    <a:lnTo>
                      <a:pt x="149" y="161"/>
                    </a:lnTo>
                    <a:lnTo>
                      <a:pt x="141" y="164"/>
                    </a:lnTo>
                    <a:lnTo>
                      <a:pt x="141" y="164"/>
                    </a:lnTo>
                    <a:lnTo>
                      <a:pt x="0" y="129"/>
                    </a:lnTo>
                    <a:lnTo>
                      <a:pt x="0" y="129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4" name="Freeform 57"/>
              <p:cNvSpPr/>
              <p:nvPr/>
            </p:nvSpPr>
            <p:spPr bwMode="auto">
              <a:xfrm>
                <a:off x="3270251" y="5083175"/>
                <a:ext cx="287338" cy="260350"/>
              </a:xfrm>
              <a:custGeom>
                <a:avLst/>
                <a:gdLst>
                  <a:gd name="T0" fmla="*/ 4 w 181"/>
                  <a:gd name="T1" fmla="*/ 0 h 164"/>
                  <a:gd name="T2" fmla="*/ 4 w 181"/>
                  <a:gd name="T3" fmla="*/ 0 h 164"/>
                  <a:gd name="T4" fmla="*/ 181 w 181"/>
                  <a:gd name="T5" fmla="*/ 0 h 164"/>
                  <a:gd name="T6" fmla="*/ 181 w 181"/>
                  <a:gd name="T7" fmla="*/ 0 h 164"/>
                  <a:gd name="T8" fmla="*/ 164 w 181"/>
                  <a:gd name="T9" fmla="*/ 140 h 164"/>
                  <a:gd name="T10" fmla="*/ 164 w 181"/>
                  <a:gd name="T11" fmla="*/ 140 h 164"/>
                  <a:gd name="T12" fmla="*/ 163 w 181"/>
                  <a:gd name="T13" fmla="*/ 145 h 164"/>
                  <a:gd name="T14" fmla="*/ 161 w 181"/>
                  <a:gd name="T15" fmla="*/ 149 h 164"/>
                  <a:gd name="T16" fmla="*/ 154 w 181"/>
                  <a:gd name="T17" fmla="*/ 156 h 164"/>
                  <a:gd name="T18" fmla="*/ 146 w 181"/>
                  <a:gd name="T19" fmla="*/ 160 h 164"/>
                  <a:gd name="T20" fmla="*/ 138 w 181"/>
                  <a:gd name="T21" fmla="*/ 164 h 164"/>
                  <a:gd name="T22" fmla="*/ 138 w 181"/>
                  <a:gd name="T23" fmla="*/ 164 h 164"/>
                  <a:gd name="T24" fmla="*/ 0 w 181"/>
                  <a:gd name="T25" fmla="*/ 128 h 164"/>
                  <a:gd name="T26" fmla="*/ 0 w 181"/>
                  <a:gd name="T27" fmla="*/ 128 h 164"/>
                  <a:gd name="T28" fmla="*/ 4 w 181"/>
                  <a:gd name="T29" fmla="*/ 0 h 164"/>
                  <a:gd name="T30" fmla="*/ 4 w 181"/>
                  <a:gd name="T3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1" h="164">
                    <a:moveTo>
                      <a:pt x="4" y="0"/>
                    </a:moveTo>
                    <a:lnTo>
                      <a:pt x="4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64" y="140"/>
                    </a:lnTo>
                    <a:lnTo>
                      <a:pt x="164" y="140"/>
                    </a:lnTo>
                    <a:lnTo>
                      <a:pt x="163" y="145"/>
                    </a:lnTo>
                    <a:lnTo>
                      <a:pt x="161" y="149"/>
                    </a:lnTo>
                    <a:lnTo>
                      <a:pt x="154" y="156"/>
                    </a:lnTo>
                    <a:lnTo>
                      <a:pt x="146" y="160"/>
                    </a:lnTo>
                    <a:lnTo>
                      <a:pt x="138" y="164"/>
                    </a:lnTo>
                    <a:lnTo>
                      <a:pt x="138" y="164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5" name="Freeform 58"/>
              <p:cNvSpPr/>
              <p:nvPr/>
            </p:nvSpPr>
            <p:spPr bwMode="auto">
              <a:xfrm>
                <a:off x="3276601" y="5083175"/>
                <a:ext cx="280988" cy="258763"/>
              </a:xfrm>
              <a:custGeom>
                <a:avLst/>
                <a:gdLst>
                  <a:gd name="T0" fmla="*/ 4 w 177"/>
                  <a:gd name="T1" fmla="*/ 0 h 163"/>
                  <a:gd name="T2" fmla="*/ 4 w 177"/>
                  <a:gd name="T3" fmla="*/ 0 h 163"/>
                  <a:gd name="T4" fmla="*/ 177 w 177"/>
                  <a:gd name="T5" fmla="*/ 0 h 163"/>
                  <a:gd name="T6" fmla="*/ 177 w 177"/>
                  <a:gd name="T7" fmla="*/ 0 h 163"/>
                  <a:gd name="T8" fmla="*/ 160 w 177"/>
                  <a:gd name="T9" fmla="*/ 140 h 163"/>
                  <a:gd name="T10" fmla="*/ 160 w 177"/>
                  <a:gd name="T11" fmla="*/ 140 h 163"/>
                  <a:gd name="T12" fmla="*/ 159 w 177"/>
                  <a:gd name="T13" fmla="*/ 145 h 163"/>
                  <a:gd name="T14" fmla="*/ 157 w 177"/>
                  <a:gd name="T15" fmla="*/ 149 h 163"/>
                  <a:gd name="T16" fmla="*/ 150 w 177"/>
                  <a:gd name="T17" fmla="*/ 156 h 163"/>
                  <a:gd name="T18" fmla="*/ 142 w 177"/>
                  <a:gd name="T19" fmla="*/ 160 h 163"/>
                  <a:gd name="T20" fmla="*/ 134 w 177"/>
                  <a:gd name="T21" fmla="*/ 163 h 163"/>
                  <a:gd name="T22" fmla="*/ 134 w 177"/>
                  <a:gd name="T23" fmla="*/ 163 h 163"/>
                  <a:gd name="T24" fmla="*/ 0 w 177"/>
                  <a:gd name="T25" fmla="*/ 128 h 163"/>
                  <a:gd name="T26" fmla="*/ 0 w 177"/>
                  <a:gd name="T27" fmla="*/ 128 h 163"/>
                  <a:gd name="T28" fmla="*/ 4 w 177"/>
                  <a:gd name="T29" fmla="*/ 0 h 163"/>
                  <a:gd name="T30" fmla="*/ 4 w 177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7" h="163">
                    <a:moveTo>
                      <a:pt x="4" y="0"/>
                    </a:moveTo>
                    <a:lnTo>
                      <a:pt x="4" y="0"/>
                    </a:lnTo>
                    <a:lnTo>
                      <a:pt x="177" y="0"/>
                    </a:lnTo>
                    <a:lnTo>
                      <a:pt x="177" y="0"/>
                    </a:lnTo>
                    <a:lnTo>
                      <a:pt x="160" y="140"/>
                    </a:lnTo>
                    <a:lnTo>
                      <a:pt x="160" y="140"/>
                    </a:lnTo>
                    <a:lnTo>
                      <a:pt x="159" y="145"/>
                    </a:lnTo>
                    <a:lnTo>
                      <a:pt x="157" y="149"/>
                    </a:lnTo>
                    <a:lnTo>
                      <a:pt x="150" y="156"/>
                    </a:lnTo>
                    <a:lnTo>
                      <a:pt x="142" y="160"/>
                    </a:lnTo>
                    <a:lnTo>
                      <a:pt x="134" y="163"/>
                    </a:lnTo>
                    <a:lnTo>
                      <a:pt x="134" y="163"/>
                    </a:lnTo>
                    <a:lnTo>
                      <a:pt x="0" y="128"/>
                    </a:lnTo>
                    <a:lnTo>
                      <a:pt x="0" y="12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6" name="Freeform 59"/>
              <p:cNvSpPr/>
              <p:nvPr/>
            </p:nvSpPr>
            <p:spPr bwMode="auto">
              <a:xfrm>
                <a:off x="3282951" y="5083175"/>
                <a:ext cx="274638" cy="258763"/>
              </a:xfrm>
              <a:custGeom>
                <a:avLst/>
                <a:gdLst>
                  <a:gd name="T0" fmla="*/ 3 w 173"/>
                  <a:gd name="T1" fmla="*/ 0 h 163"/>
                  <a:gd name="T2" fmla="*/ 3 w 173"/>
                  <a:gd name="T3" fmla="*/ 0 h 163"/>
                  <a:gd name="T4" fmla="*/ 173 w 173"/>
                  <a:gd name="T5" fmla="*/ 0 h 163"/>
                  <a:gd name="T6" fmla="*/ 173 w 173"/>
                  <a:gd name="T7" fmla="*/ 0 h 163"/>
                  <a:gd name="T8" fmla="*/ 156 w 173"/>
                  <a:gd name="T9" fmla="*/ 140 h 163"/>
                  <a:gd name="T10" fmla="*/ 156 w 173"/>
                  <a:gd name="T11" fmla="*/ 140 h 163"/>
                  <a:gd name="T12" fmla="*/ 155 w 173"/>
                  <a:gd name="T13" fmla="*/ 145 h 163"/>
                  <a:gd name="T14" fmla="*/ 153 w 173"/>
                  <a:gd name="T15" fmla="*/ 149 h 163"/>
                  <a:gd name="T16" fmla="*/ 146 w 173"/>
                  <a:gd name="T17" fmla="*/ 156 h 163"/>
                  <a:gd name="T18" fmla="*/ 140 w 173"/>
                  <a:gd name="T19" fmla="*/ 160 h 163"/>
                  <a:gd name="T20" fmla="*/ 132 w 173"/>
                  <a:gd name="T21" fmla="*/ 163 h 163"/>
                  <a:gd name="T22" fmla="*/ 132 w 173"/>
                  <a:gd name="T23" fmla="*/ 163 h 163"/>
                  <a:gd name="T24" fmla="*/ 0 w 173"/>
                  <a:gd name="T25" fmla="*/ 126 h 163"/>
                  <a:gd name="T26" fmla="*/ 0 w 173"/>
                  <a:gd name="T27" fmla="*/ 126 h 163"/>
                  <a:gd name="T28" fmla="*/ 3 w 173"/>
                  <a:gd name="T29" fmla="*/ 0 h 163"/>
                  <a:gd name="T30" fmla="*/ 3 w 173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3" h="163">
                    <a:moveTo>
                      <a:pt x="3" y="0"/>
                    </a:moveTo>
                    <a:lnTo>
                      <a:pt x="3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56" y="140"/>
                    </a:lnTo>
                    <a:lnTo>
                      <a:pt x="156" y="140"/>
                    </a:lnTo>
                    <a:lnTo>
                      <a:pt x="155" y="145"/>
                    </a:lnTo>
                    <a:lnTo>
                      <a:pt x="153" y="149"/>
                    </a:lnTo>
                    <a:lnTo>
                      <a:pt x="146" y="156"/>
                    </a:lnTo>
                    <a:lnTo>
                      <a:pt x="140" y="160"/>
                    </a:lnTo>
                    <a:lnTo>
                      <a:pt x="132" y="163"/>
                    </a:lnTo>
                    <a:lnTo>
                      <a:pt x="132" y="163"/>
                    </a:lnTo>
                    <a:lnTo>
                      <a:pt x="0" y="126"/>
                    </a:lnTo>
                    <a:lnTo>
                      <a:pt x="0" y="126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7" name="Freeform 60"/>
              <p:cNvSpPr/>
              <p:nvPr/>
            </p:nvSpPr>
            <p:spPr bwMode="auto">
              <a:xfrm>
                <a:off x="3289301" y="5083175"/>
                <a:ext cx="268288" cy="258763"/>
              </a:xfrm>
              <a:custGeom>
                <a:avLst/>
                <a:gdLst>
                  <a:gd name="T0" fmla="*/ 3 w 169"/>
                  <a:gd name="T1" fmla="*/ 0 h 163"/>
                  <a:gd name="T2" fmla="*/ 3 w 169"/>
                  <a:gd name="T3" fmla="*/ 0 h 163"/>
                  <a:gd name="T4" fmla="*/ 169 w 169"/>
                  <a:gd name="T5" fmla="*/ 0 h 163"/>
                  <a:gd name="T6" fmla="*/ 169 w 169"/>
                  <a:gd name="T7" fmla="*/ 0 h 163"/>
                  <a:gd name="T8" fmla="*/ 152 w 169"/>
                  <a:gd name="T9" fmla="*/ 140 h 163"/>
                  <a:gd name="T10" fmla="*/ 152 w 169"/>
                  <a:gd name="T11" fmla="*/ 140 h 163"/>
                  <a:gd name="T12" fmla="*/ 151 w 169"/>
                  <a:gd name="T13" fmla="*/ 144 h 163"/>
                  <a:gd name="T14" fmla="*/ 149 w 169"/>
                  <a:gd name="T15" fmla="*/ 148 h 163"/>
                  <a:gd name="T16" fmla="*/ 142 w 169"/>
                  <a:gd name="T17" fmla="*/ 155 h 163"/>
                  <a:gd name="T18" fmla="*/ 136 w 169"/>
                  <a:gd name="T19" fmla="*/ 160 h 163"/>
                  <a:gd name="T20" fmla="*/ 128 w 169"/>
                  <a:gd name="T21" fmla="*/ 163 h 163"/>
                  <a:gd name="T22" fmla="*/ 128 w 169"/>
                  <a:gd name="T23" fmla="*/ 163 h 163"/>
                  <a:gd name="T24" fmla="*/ 0 w 169"/>
                  <a:gd name="T25" fmla="*/ 125 h 163"/>
                  <a:gd name="T26" fmla="*/ 0 w 169"/>
                  <a:gd name="T27" fmla="*/ 125 h 163"/>
                  <a:gd name="T28" fmla="*/ 3 w 169"/>
                  <a:gd name="T29" fmla="*/ 0 h 163"/>
                  <a:gd name="T30" fmla="*/ 3 w 169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9" h="163">
                    <a:moveTo>
                      <a:pt x="3" y="0"/>
                    </a:moveTo>
                    <a:lnTo>
                      <a:pt x="3" y="0"/>
                    </a:lnTo>
                    <a:lnTo>
                      <a:pt x="169" y="0"/>
                    </a:lnTo>
                    <a:lnTo>
                      <a:pt x="169" y="0"/>
                    </a:lnTo>
                    <a:lnTo>
                      <a:pt x="152" y="140"/>
                    </a:lnTo>
                    <a:lnTo>
                      <a:pt x="152" y="140"/>
                    </a:lnTo>
                    <a:lnTo>
                      <a:pt x="151" y="144"/>
                    </a:lnTo>
                    <a:lnTo>
                      <a:pt x="149" y="148"/>
                    </a:lnTo>
                    <a:lnTo>
                      <a:pt x="142" y="155"/>
                    </a:lnTo>
                    <a:lnTo>
                      <a:pt x="136" y="160"/>
                    </a:lnTo>
                    <a:lnTo>
                      <a:pt x="128" y="163"/>
                    </a:lnTo>
                    <a:lnTo>
                      <a:pt x="128" y="163"/>
                    </a:lnTo>
                    <a:lnTo>
                      <a:pt x="0" y="125"/>
                    </a:lnTo>
                    <a:lnTo>
                      <a:pt x="0" y="125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8" name="Freeform 61"/>
              <p:cNvSpPr/>
              <p:nvPr/>
            </p:nvSpPr>
            <p:spPr bwMode="auto">
              <a:xfrm>
                <a:off x="3294063" y="5083175"/>
                <a:ext cx="263525" cy="258763"/>
              </a:xfrm>
              <a:custGeom>
                <a:avLst/>
                <a:gdLst>
                  <a:gd name="T0" fmla="*/ 4 w 166"/>
                  <a:gd name="T1" fmla="*/ 0 h 163"/>
                  <a:gd name="T2" fmla="*/ 4 w 166"/>
                  <a:gd name="T3" fmla="*/ 0 h 163"/>
                  <a:gd name="T4" fmla="*/ 166 w 166"/>
                  <a:gd name="T5" fmla="*/ 0 h 163"/>
                  <a:gd name="T6" fmla="*/ 166 w 166"/>
                  <a:gd name="T7" fmla="*/ 0 h 163"/>
                  <a:gd name="T8" fmla="*/ 149 w 166"/>
                  <a:gd name="T9" fmla="*/ 140 h 163"/>
                  <a:gd name="T10" fmla="*/ 149 w 166"/>
                  <a:gd name="T11" fmla="*/ 140 h 163"/>
                  <a:gd name="T12" fmla="*/ 148 w 166"/>
                  <a:gd name="T13" fmla="*/ 144 h 163"/>
                  <a:gd name="T14" fmla="*/ 146 w 166"/>
                  <a:gd name="T15" fmla="*/ 148 h 163"/>
                  <a:gd name="T16" fmla="*/ 141 w 166"/>
                  <a:gd name="T17" fmla="*/ 155 h 163"/>
                  <a:gd name="T18" fmla="*/ 133 w 166"/>
                  <a:gd name="T19" fmla="*/ 160 h 163"/>
                  <a:gd name="T20" fmla="*/ 125 w 166"/>
                  <a:gd name="T21" fmla="*/ 163 h 163"/>
                  <a:gd name="T22" fmla="*/ 125 w 166"/>
                  <a:gd name="T23" fmla="*/ 163 h 163"/>
                  <a:gd name="T24" fmla="*/ 0 w 166"/>
                  <a:gd name="T25" fmla="*/ 124 h 163"/>
                  <a:gd name="T26" fmla="*/ 0 w 166"/>
                  <a:gd name="T27" fmla="*/ 124 h 163"/>
                  <a:gd name="T28" fmla="*/ 4 w 166"/>
                  <a:gd name="T29" fmla="*/ 0 h 163"/>
                  <a:gd name="T30" fmla="*/ 4 w 166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6" h="163">
                    <a:moveTo>
                      <a:pt x="4" y="0"/>
                    </a:moveTo>
                    <a:lnTo>
                      <a:pt x="4" y="0"/>
                    </a:lnTo>
                    <a:lnTo>
                      <a:pt x="166" y="0"/>
                    </a:lnTo>
                    <a:lnTo>
                      <a:pt x="166" y="0"/>
                    </a:lnTo>
                    <a:lnTo>
                      <a:pt x="149" y="140"/>
                    </a:lnTo>
                    <a:lnTo>
                      <a:pt x="149" y="140"/>
                    </a:lnTo>
                    <a:lnTo>
                      <a:pt x="148" y="144"/>
                    </a:lnTo>
                    <a:lnTo>
                      <a:pt x="146" y="148"/>
                    </a:lnTo>
                    <a:lnTo>
                      <a:pt x="141" y="155"/>
                    </a:lnTo>
                    <a:lnTo>
                      <a:pt x="133" y="160"/>
                    </a:lnTo>
                    <a:lnTo>
                      <a:pt x="125" y="163"/>
                    </a:lnTo>
                    <a:lnTo>
                      <a:pt x="125" y="163"/>
                    </a:lnTo>
                    <a:lnTo>
                      <a:pt x="0" y="124"/>
                    </a:lnTo>
                    <a:lnTo>
                      <a:pt x="0" y="124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69" name="Freeform 62"/>
              <p:cNvSpPr/>
              <p:nvPr/>
            </p:nvSpPr>
            <p:spPr bwMode="auto">
              <a:xfrm>
                <a:off x="3300413" y="5083175"/>
                <a:ext cx="257175" cy="258763"/>
              </a:xfrm>
              <a:custGeom>
                <a:avLst/>
                <a:gdLst>
                  <a:gd name="T0" fmla="*/ 4 w 162"/>
                  <a:gd name="T1" fmla="*/ 0 h 163"/>
                  <a:gd name="T2" fmla="*/ 4 w 162"/>
                  <a:gd name="T3" fmla="*/ 0 h 163"/>
                  <a:gd name="T4" fmla="*/ 162 w 162"/>
                  <a:gd name="T5" fmla="*/ 0 h 163"/>
                  <a:gd name="T6" fmla="*/ 162 w 162"/>
                  <a:gd name="T7" fmla="*/ 0 h 163"/>
                  <a:gd name="T8" fmla="*/ 145 w 162"/>
                  <a:gd name="T9" fmla="*/ 140 h 163"/>
                  <a:gd name="T10" fmla="*/ 145 w 162"/>
                  <a:gd name="T11" fmla="*/ 140 h 163"/>
                  <a:gd name="T12" fmla="*/ 144 w 162"/>
                  <a:gd name="T13" fmla="*/ 144 h 163"/>
                  <a:gd name="T14" fmla="*/ 142 w 162"/>
                  <a:gd name="T15" fmla="*/ 148 h 163"/>
                  <a:gd name="T16" fmla="*/ 137 w 162"/>
                  <a:gd name="T17" fmla="*/ 155 h 163"/>
                  <a:gd name="T18" fmla="*/ 129 w 162"/>
                  <a:gd name="T19" fmla="*/ 160 h 163"/>
                  <a:gd name="T20" fmla="*/ 121 w 162"/>
                  <a:gd name="T21" fmla="*/ 163 h 163"/>
                  <a:gd name="T22" fmla="*/ 121 w 162"/>
                  <a:gd name="T23" fmla="*/ 163 h 163"/>
                  <a:gd name="T24" fmla="*/ 0 w 162"/>
                  <a:gd name="T25" fmla="*/ 122 h 163"/>
                  <a:gd name="T26" fmla="*/ 0 w 162"/>
                  <a:gd name="T27" fmla="*/ 122 h 163"/>
                  <a:gd name="T28" fmla="*/ 4 w 162"/>
                  <a:gd name="T29" fmla="*/ 0 h 163"/>
                  <a:gd name="T30" fmla="*/ 4 w 162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2" h="163">
                    <a:moveTo>
                      <a:pt x="4" y="0"/>
                    </a:moveTo>
                    <a:lnTo>
                      <a:pt x="4" y="0"/>
                    </a:lnTo>
                    <a:lnTo>
                      <a:pt x="162" y="0"/>
                    </a:lnTo>
                    <a:lnTo>
                      <a:pt x="162" y="0"/>
                    </a:lnTo>
                    <a:lnTo>
                      <a:pt x="145" y="140"/>
                    </a:lnTo>
                    <a:lnTo>
                      <a:pt x="145" y="140"/>
                    </a:lnTo>
                    <a:lnTo>
                      <a:pt x="144" y="144"/>
                    </a:lnTo>
                    <a:lnTo>
                      <a:pt x="142" y="148"/>
                    </a:lnTo>
                    <a:lnTo>
                      <a:pt x="137" y="155"/>
                    </a:lnTo>
                    <a:lnTo>
                      <a:pt x="129" y="160"/>
                    </a:lnTo>
                    <a:lnTo>
                      <a:pt x="121" y="163"/>
                    </a:lnTo>
                    <a:lnTo>
                      <a:pt x="121" y="163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0" name="Freeform 63"/>
              <p:cNvSpPr/>
              <p:nvPr/>
            </p:nvSpPr>
            <p:spPr bwMode="auto">
              <a:xfrm>
                <a:off x="3306763" y="5083175"/>
                <a:ext cx="250825" cy="258763"/>
              </a:xfrm>
              <a:custGeom>
                <a:avLst/>
                <a:gdLst>
                  <a:gd name="T0" fmla="*/ 4 w 158"/>
                  <a:gd name="T1" fmla="*/ 0 h 163"/>
                  <a:gd name="T2" fmla="*/ 4 w 158"/>
                  <a:gd name="T3" fmla="*/ 0 h 163"/>
                  <a:gd name="T4" fmla="*/ 158 w 158"/>
                  <a:gd name="T5" fmla="*/ 0 h 163"/>
                  <a:gd name="T6" fmla="*/ 158 w 158"/>
                  <a:gd name="T7" fmla="*/ 0 h 163"/>
                  <a:gd name="T8" fmla="*/ 141 w 158"/>
                  <a:gd name="T9" fmla="*/ 140 h 163"/>
                  <a:gd name="T10" fmla="*/ 141 w 158"/>
                  <a:gd name="T11" fmla="*/ 140 h 163"/>
                  <a:gd name="T12" fmla="*/ 140 w 158"/>
                  <a:gd name="T13" fmla="*/ 144 h 163"/>
                  <a:gd name="T14" fmla="*/ 138 w 158"/>
                  <a:gd name="T15" fmla="*/ 148 h 163"/>
                  <a:gd name="T16" fmla="*/ 133 w 158"/>
                  <a:gd name="T17" fmla="*/ 155 h 163"/>
                  <a:gd name="T18" fmla="*/ 125 w 158"/>
                  <a:gd name="T19" fmla="*/ 160 h 163"/>
                  <a:gd name="T20" fmla="*/ 118 w 158"/>
                  <a:gd name="T21" fmla="*/ 163 h 163"/>
                  <a:gd name="T22" fmla="*/ 118 w 158"/>
                  <a:gd name="T23" fmla="*/ 163 h 163"/>
                  <a:gd name="T24" fmla="*/ 0 w 158"/>
                  <a:gd name="T25" fmla="*/ 121 h 163"/>
                  <a:gd name="T26" fmla="*/ 0 w 158"/>
                  <a:gd name="T27" fmla="*/ 121 h 163"/>
                  <a:gd name="T28" fmla="*/ 4 w 158"/>
                  <a:gd name="T29" fmla="*/ 0 h 163"/>
                  <a:gd name="T30" fmla="*/ 4 w 158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8" h="163">
                    <a:moveTo>
                      <a:pt x="4" y="0"/>
                    </a:moveTo>
                    <a:lnTo>
                      <a:pt x="4" y="0"/>
                    </a:lnTo>
                    <a:lnTo>
                      <a:pt x="158" y="0"/>
                    </a:lnTo>
                    <a:lnTo>
                      <a:pt x="158" y="0"/>
                    </a:lnTo>
                    <a:lnTo>
                      <a:pt x="141" y="140"/>
                    </a:lnTo>
                    <a:lnTo>
                      <a:pt x="141" y="140"/>
                    </a:lnTo>
                    <a:lnTo>
                      <a:pt x="140" y="144"/>
                    </a:lnTo>
                    <a:lnTo>
                      <a:pt x="138" y="148"/>
                    </a:lnTo>
                    <a:lnTo>
                      <a:pt x="133" y="155"/>
                    </a:lnTo>
                    <a:lnTo>
                      <a:pt x="125" y="160"/>
                    </a:lnTo>
                    <a:lnTo>
                      <a:pt x="118" y="163"/>
                    </a:lnTo>
                    <a:lnTo>
                      <a:pt x="118" y="163"/>
                    </a:lnTo>
                    <a:lnTo>
                      <a:pt x="0" y="121"/>
                    </a:lnTo>
                    <a:lnTo>
                      <a:pt x="0" y="121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1" name="Freeform 64"/>
              <p:cNvSpPr/>
              <p:nvPr/>
            </p:nvSpPr>
            <p:spPr bwMode="auto">
              <a:xfrm>
                <a:off x="3313113" y="5083175"/>
                <a:ext cx="244475" cy="258763"/>
              </a:xfrm>
              <a:custGeom>
                <a:avLst/>
                <a:gdLst>
                  <a:gd name="T0" fmla="*/ 4 w 154"/>
                  <a:gd name="T1" fmla="*/ 0 h 163"/>
                  <a:gd name="T2" fmla="*/ 4 w 154"/>
                  <a:gd name="T3" fmla="*/ 0 h 163"/>
                  <a:gd name="T4" fmla="*/ 154 w 154"/>
                  <a:gd name="T5" fmla="*/ 0 h 163"/>
                  <a:gd name="T6" fmla="*/ 154 w 154"/>
                  <a:gd name="T7" fmla="*/ 0 h 163"/>
                  <a:gd name="T8" fmla="*/ 137 w 154"/>
                  <a:gd name="T9" fmla="*/ 140 h 163"/>
                  <a:gd name="T10" fmla="*/ 137 w 154"/>
                  <a:gd name="T11" fmla="*/ 140 h 163"/>
                  <a:gd name="T12" fmla="*/ 136 w 154"/>
                  <a:gd name="T13" fmla="*/ 144 h 163"/>
                  <a:gd name="T14" fmla="*/ 134 w 154"/>
                  <a:gd name="T15" fmla="*/ 148 h 163"/>
                  <a:gd name="T16" fmla="*/ 129 w 154"/>
                  <a:gd name="T17" fmla="*/ 155 h 163"/>
                  <a:gd name="T18" fmla="*/ 122 w 154"/>
                  <a:gd name="T19" fmla="*/ 160 h 163"/>
                  <a:gd name="T20" fmla="*/ 114 w 154"/>
                  <a:gd name="T21" fmla="*/ 163 h 163"/>
                  <a:gd name="T22" fmla="*/ 114 w 154"/>
                  <a:gd name="T23" fmla="*/ 163 h 163"/>
                  <a:gd name="T24" fmla="*/ 0 w 154"/>
                  <a:gd name="T25" fmla="*/ 119 h 163"/>
                  <a:gd name="T26" fmla="*/ 0 w 154"/>
                  <a:gd name="T27" fmla="*/ 119 h 163"/>
                  <a:gd name="T28" fmla="*/ 4 w 154"/>
                  <a:gd name="T29" fmla="*/ 0 h 163"/>
                  <a:gd name="T30" fmla="*/ 4 w 154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4" h="163">
                    <a:moveTo>
                      <a:pt x="4" y="0"/>
                    </a:moveTo>
                    <a:lnTo>
                      <a:pt x="4" y="0"/>
                    </a:lnTo>
                    <a:lnTo>
                      <a:pt x="154" y="0"/>
                    </a:lnTo>
                    <a:lnTo>
                      <a:pt x="154" y="0"/>
                    </a:lnTo>
                    <a:lnTo>
                      <a:pt x="137" y="140"/>
                    </a:lnTo>
                    <a:lnTo>
                      <a:pt x="137" y="140"/>
                    </a:lnTo>
                    <a:lnTo>
                      <a:pt x="136" y="144"/>
                    </a:lnTo>
                    <a:lnTo>
                      <a:pt x="134" y="148"/>
                    </a:lnTo>
                    <a:lnTo>
                      <a:pt x="129" y="155"/>
                    </a:lnTo>
                    <a:lnTo>
                      <a:pt x="122" y="160"/>
                    </a:lnTo>
                    <a:lnTo>
                      <a:pt x="114" y="163"/>
                    </a:lnTo>
                    <a:lnTo>
                      <a:pt x="114" y="163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2" name="Freeform 65"/>
              <p:cNvSpPr/>
              <p:nvPr/>
            </p:nvSpPr>
            <p:spPr bwMode="auto">
              <a:xfrm>
                <a:off x="3317876" y="5083175"/>
                <a:ext cx="239713" cy="258763"/>
              </a:xfrm>
              <a:custGeom>
                <a:avLst/>
                <a:gdLst>
                  <a:gd name="T0" fmla="*/ 4 w 151"/>
                  <a:gd name="T1" fmla="*/ 0 h 163"/>
                  <a:gd name="T2" fmla="*/ 4 w 151"/>
                  <a:gd name="T3" fmla="*/ 0 h 163"/>
                  <a:gd name="T4" fmla="*/ 151 w 151"/>
                  <a:gd name="T5" fmla="*/ 0 h 163"/>
                  <a:gd name="T6" fmla="*/ 151 w 151"/>
                  <a:gd name="T7" fmla="*/ 0 h 163"/>
                  <a:gd name="T8" fmla="*/ 134 w 151"/>
                  <a:gd name="T9" fmla="*/ 140 h 163"/>
                  <a:gd name="T10" fmla="*/ 134 w 151"/>
                  <a:gd name="T11" fmla="*/ 140 h 163"/>
                  <a:gd name="T12" fmla="*/ 133 w 151"/>
                  <a:gd name="T13" fmla="*/ 144 h 163"/>
                  <a:gd name="T14" fmla="*/ 131 w 151"/>
                  <a:gd name="T15" fmla="*/ 148 h 163"/>
                  <a:gd name="T16" fmla="*/ 126 w 151"/>
                  <a:gd name="T17" fmla="*/ 155 h 163"/>
                  <a:gd name="T18" fmla="*/ 119 w 151"/>
                  <a:gd name="T19" fmla="*/ 160 h 163"/>
                  <a:gd name="T20" fmla="*/ 111 w 151"/>
                  <a:gd name="T21" fmla="*/ 163 h 163"/>
                  <a:gd name="T22" fmla="*/ 111 w 151"/>
                  <a:gd name="T23" fmla="*/ 163 h 163"/>
                  <a:gd name="T24" fmla="*/ 0 w 151"/>
                  <a:gd name="T25" fmla="*/ 119 h 163"/>
                  <a:gd name="T26" fmla="*/ 0 w 151"/>
                  <a:gd name="T27" fmla="*/ 119 h 163"/>
                  <a:gd name="T28" fmla="*/ 4 w 151"/>
                  <a:gd name="T29" fmla="*/ 0 h 163"/>
                  <a:gd name="T30" fmla="*/ 4 w 151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1" h="163">
                    <a:moveTo>
                      <a:pt x="4" y="0"/>
                    </a:moveTo>
                    <a:lnTo>
                      <a:pt x="4" y="0"/>
                    </a:lnTo>
                    <a:lnTo>
                      <a:pt x="151" y="0"/>
                    </a:lnTo>
                    <a:lnTo>
                      <a:pt x="151" y="0"/>
                    </a:lnTo>
                    <a:lnTo>
                      <a:pt x="134" y="140"/>
                    </a:lnTo>
                    <a:lnTo>
                      <a:pt x="134" y="140"/>
                    </a:lnTo>
                    <a:lnTo>
                      <a:pt x="133" y="144"/>
                    </a:lnTo>
                    <a:lnTo>
                      <a:pt x="131" y="148"/>
                    </a:lnTo>
                    <a:lnTo>
                      <a:pt x="126" y="155"/>
                    </a:lnTo>
                    <a:lnTo>
                      <a:pt x="119" y="160"/>
                    </a:lnTo>
                    <a:lnTo>
                      <a:pt x="111" y="163"/>
                    </a:lnTo>
                    <a:lnTo>
                      <a:pt x="111" y="163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3" name="Freeform 66"/>
              <p:cNvSpPr/>
              <p:nvPr/>
            </p:nvSpPr>
            <p:spPr bwMode="auto">
              <a:xfrm>
                <a:off x="3324226" y="5083175"/>
                <a:ext cx="233363" cy="258763"/>
              </a:xfrm>
              <a:custGeom>
                <a:avLst/>
                <a:gdLst>
                  <a:gd name="T0" fmla="*/ 4 w 147"/>
                  <a:gd name="T1" fmla="*/ 0 h 163"/>
                  <a:gd name="T2" fmla="*/ 4 w 147"/>
                  <a:gd name="T3" fmla="*/ 0 h 163"/>
                  <a:gd name="T4" fmla="*/ 147 w 147"/>
                  <a:gd name="T5" fmla="*/ 0 h 163"/>
                  <a:gd name="T6" fmla="*/ 147 w 147"/>
                  <a:gd name="T7" fmla="*/ 0 h 163"/>
                  <a:gd name="T8" fmla="*/ 130 w 147"/>
                  <a:gd name="T9" fmla="*/ 140 h 163"/>
                  <a:gd name="T10" fmla="*/ 130 w 147"/>
                  <a:gd name="T11" fmla="*/ 140 h 163"/>
                  <a:gd name="T12" fmla="*/ 129 w 147"/>
                  <a:gd name="T13" fmla="*/ 144 h 163"/>
                  <a:gd name="T14" fmla="*/ 127 w 147"/>
                  <a:gd name="T15" fmla="*/ 148 h 163"/>
                  <a:gd name="T16" fmla="*/ 122 w 147"/>
                  <a:gd name="T17" fmla="*/ 155 h 163"/>
                  <a:gd name="T18" fmla="*/ 115 w 147"/>
                  <a:gd name="T19" fmla="*/ 159 h 163"/>
                  <a:gd name="T20" fmla="*/ 107 w 147"/>
                  <a:gd name="T21" fmla="*/ 163 h 163"/>
                  <a:gd name="T22" fmla="*/ 107 w 147"/>
                  <a:gd name="T23" fmla="*/ 163 h 163"/>
                  <a:gd name="T24" fmla="*/ 0 w 147"/>
                  <a:gd name="T25" fmla="*/ 118 h 163"/>
                  <a:gd name="T26" fmla="*/ 0 w 147"/>
                  <a:gd name="T27" fmla="*/ 118 h 163"/>
                  <a:gd name="T28" fmla="*/ 4 w 147"/>
                  <a:gd name="T29" fmla="*/ 0 h 163"/>
                  <a:gd name="T30" fmla="*/ 4 w 147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7" h="163">
                    <a:moveTo>
                      <a:pt x="4" y="0"/>
                    </a:moveTo>
                    <a:lnTo>
                      <a:pt x="4" y="0"/>
                    </a:lnTo>
                    <a:lnTo>
                      <a:pt x="147" y="0"/>
                    </a:lnTo>
                    <a:lnTo>
                      <a:pt x="147" y="0"/>
                    </a:lnTo>
                    <a:lnTo>
                      <a:pt x="130" y="140"/>
                    </a:lnTo>
                    <a:lnTo>
                      <a:pt x="130" y="140"/>
                    </a:lnTo>
                    <a:lnTo>
                      <a:pt x="129" y="144"/>
                    </a:lnTo>
                    <a:lnTo>
                      <a:pt x="127" y="148"/>
                    </a:lnTo>
                    <a:lnTo>
                      <a:pt x="122" y="155"/>
                    </a:lnTo>
                    <a:lnTo>
                      <a:pt x="115" y="159"/>
                    </a:lnTo>
                    <a:lnTo>
                      <a:pt x="107" y="163"/>
                    </a:lnTo>
                    <a:lnTo>
                      <a:pt x="107" y="163"/>
                    </a:lnTo>
                    <a:lnTo>
                      <a:pt x="0" y="118"/>
                    </a:lnTo>
                    <a:lnTo>
                      <a:pt x="0" y="118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4" name="Freeform 67"/>
              <p:cNvSpPr/>
              <p:nvPr/>
            </p:nvSpPr>
            <p:spPr bwMode="auto">
              <a:xfrm>
                <a:off x="3330576" y="5083175"/>
                <a:ext cx="227013" cy="258763"/>
              </a:xfrm>
              <a:custGeom>
                <a:avLst/>
                <a:gdLst>
                  <a:gd name="T0" fmla="*/ 4 w 143"/>
                  <a:gd name="T1" fmla="*/ 0 h 163"/>
                  <a:gd name="T2" fmla="*/ 4 w 143"/>
                  <a:gd name="T3" fmla="*/ 0 h 163"/>
                  <a:gd name="T4" fmla="*/ 143 w 143"/>
                  <a:gd name="T5" fmla="*/ 0 h 163"/>
                  <a:gd name="T6" fmla="*/ 143 w 143"/>
                  <a:gd name="T7" fmla="*/ 0 h 163"/>
                  <a:gd name="T8" fmla="*/ 126 w 143"/>
                  <a:gd name="T9" fmla="*/ 140 h 163"/>
                  <a:gd name="T10" fmla="*/ 126 w 143"/>
                  <a:gd name="T11" fmla="*/ 140 h 163"/>
                  <a:gd name="T12" fmla="*/ 125 w 143"/>
                  <a:gd name="T13" fmla="*/ 144 h 163"/>
                  <a:gd name="T14" fmla="*/ 123 w 143"/>
                  <a:gd name="T15" fmla="*/ 148 h 163"/>
                  <a:gd name="T16" fmla="*/ 118 w 143"/>
                  <a:gd name="T17" fmla="*/ 155 h 163"/>
                  <a:gd name="T18" fmla="*/ 111 w 143"/>
                  <a:gd name="T19" fmla="*/ 159 h 163"/>
                  <a:gd name="T20" fmla="*/ 104 w 143"/>
                  <a:gd name="T21" fmla="*/ 163 h 163"/>
                  <a:gd name="T22" fmla="*/ 104 w 143"/>
                  <a:gd name="T23" fmla="*/ 163 h 163"/>
                  <a:gd name="T24" fmla="*/ 0 w 143"/>
                  <a:gd name="T25" fmla="*/ 117 h 163"/>
                  <a:gd name="T26" fmla="*/ 0 w 143"/>
                  <a:gd name="T27" fmla="*/ 117 h 163"/>
                  <a:gd name="T28" fmla="*/ 4 w 143"/>
                  <a:gd name="T29" fmla="*/ 0 h 163"/>
                  <a:gd name="T30" fmla="*/ 4 w 143"/>
                  <a:gd name="T31" fmla="*/ 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163">
                    <a:moveTo>
                      <a:pt x="4" y="0"/>
                    </a:moveTo>
                    <a:lnTo>
                      <a:pt x="4" y="0"/>
                    </a:lnTo>
                    <a:lnTo>
                      <a:pt x="143" y="0"/>
                    </a:lnTo>
                    <a:lnTo>
                      <a:pt x="143" y="0"/>
                    </a:lnTo>
                    <a:lnTo>
                      <a:pt x="126" y="140"/>
                    </a:lnTo>
                    <a:lnTo>
                      <a:pt x="126" y="140"/>
                    </a:lnTo>
                    <a:lnTo>
                      <a:pt x="125" y="144"/>
                    </a:lnTo>
                    <a:lnTo>
                      <a:pt x="123" y="148"/>
                    </a:lnTo>
                    <a:lnTo>
                      <a:pt x="118" y="155"/>
                    </a:lnTo>
                    <a:lnTo>
                      <a:pt x="111" y="159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0" y="117"/>
                    </a:lnTo>
                    <a:lnTo>
                      <a:pt x="0" y="117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5" name="Freeform 68"/>
              <p:cNvSpPr/>
              <p:nvPr/>
            </p:nvSpPr>
            <p:spPr bwMode="auto">
              <a:xfrm>
                <a:off x="3336926" y="5083175"/>
                <a:ext cx="220663" cy="255588"/>
              </a:xfrm>
              <a:custGeom>
                <a:avLst/>
                <a:gdLst>
                  <a:gd name="T0" fmla="*/ 4 w 139"/>
                  <a:gd name="T1" fmla="*/ 0 h 161"/>
                  <a:gd name="T2" fmla="*/ 4 w 139"/>
                  <a:gd name="T3" fmla="*/ 0 h 161"/>
                  <a:gd name="T4" fmla="*/ 139 w 139"/>
                  <a:gd name="T5" fmla="*/ 0 h 161"/>
                  <a:gd name="T6" fmla="*/ 139 w 139"/>
                  <a:gd name="T7" fmla="*/ 0 h 161"/>
                  <a:gd name="T8" fmla="*/ 122 w 139"/>
                  <a:gd name="T9" fmla="*/ 140 h 161"/>
                  <a:gd name="T10" fmla="*/ 122 w 139"/>
                  <a:gd name="T11" fmla="*/ 140 h 161"/>
                  <a:gd name="T12" fmla="*/ 121 w 139"/>
                  <a:gd name="T13" fmla="*/ 144 h 161"/>
                  <a:gd name="T14" fmla="*/ 119 w 139"/>
                  <a:gd name="T15" fmla="*/ 148 h 161"/>
                  <a:gd name="T16" fmla="*/ 114 w 139"/>
                  <a:gd name="T17" fmla="*/ 155 h 161"/>
                  <a:gd name="T18" fmla="*/ 107 w 139"/>
                  <a:gd name="T19" fmla="*/ 159 h 161"/>
                  <a:gd name="T20" fmla="*/ 100 w 139"/>
                  <a:gd name="T21" fmla="*/ 161 h 161"/>
                  <a:gd name="T22" fmla="*/ 100 w 139"/>
                  <a:gd name="T23" fmla="*/ 161 h 161"/>
                  <a:gd name="T24" fmla="*/ 0 w 139"/>
                  <a:gd name="T25" fmla="*/ 115 h 161"/>
                  <a:gd name="T26" fmla="*/ 0 w 139"/>
                  <a:gd name="T27" fmla="*/ 115 h 161"/>
                  <a:gd name="T28" fmla="*/ 4 w 139"/>
                  <a:gd name="T29" fmla="*/ 0 h 161"/>
                  <a:gd name="T30" fmla="*/ 4 w 139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9" h="161">
                    <a:moveTo>
                      <a:pt x="4" y="0"/>
                    </a:moveTo>
                    <a:lnTo>
                      <a:pt x="4" y="0"/>
                    </a:lnTo>
                    <a:lnTo>
                      <a:pt x="139" y="0"/>
                    </a:lnTo>
                    <a:lnTo>
                      <a:pt x="139" y="0"/>
                    </a:lnTo>
                    <a:lnTo>
                      <a:pt x="122" y="140"/>
                    </a:lnTo>
                    <a:lnTo>
                      <a:pt x="122" y="140"/>
                    </a:lnTo>
                    <a:lnTo>
                      <a:pt x="121" y="144"/>
                    </a:lnTo>
                    <a:lnTo>
                      <a:pt x="119" y="148"/>
                    </a:lnTo>
                    <a:lnTo>
                      <a:pt x="114" y="155"/>
                    </a:lnTo>
                    <a:lnTo>
                      <a:pt x="107" y="159"/>
                    </a:lnTo>
                    <a:lnTo>
                      <a:pt x="100" y="161"/>
                    </a:lnTo>
                    <a:lnTo>
                      <a:pt x="100" y="161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6" name="Freeform 69"/>
              <p:cNvSpPr/>
              <p:nvPr/>
            </p:nvSpPr>
            <p:spPr bwMode="auto">
              <a:xfrm>
                <a:off x="3343276" y="5083175"/>
                <a:ext cx="214313" cy="255588"/>
              </a:xfrm>
              <a:custGeom>
                <a:avLst/>
                <a:gdLst>
                  <a:gd name="T0" fmla="*/ 4 w 135"/>
                  <a:gd name="T1" fmla="*/ 0 h 161"/>
                  <a:gd name="T2" fmla="*/ 4 w 135"/>
                  <a:gd name="T3" fmla="*/ 0 h 161"/>
                  <a:gd name="T4" fmla="*/ 135 w 135"/>
                  <a:gd name="T5" fmla="*/ 0 h 161"/>
                  <a:gd name="T6" fmla="*/ 135 w 135"/>
                  <a:gd name="T7" fmla="*/ 0 h 161"/>
                  <a:gd name="T8" fmla="*/ 118 w 135"/>
                  <a:gd name="T9" fmla="*/ 140 h 161"/>
                  <a:gd name="T10" fmla="*/ 118 w 135"/>
                  <a:gd name="T11" fmla="*/ 140 h 161"/>
                  <a:gd name="T12" fmla="*/ 117 w 135"/>
                  <a:gd name="T13" fmla="*/ 144 h 161"/>
                  <a:gd name="T14" fmla="*/ 115 w 135"/>
                  <a:gd name="T15" fmla="*/ 148 h 161"/>
                  <a:gd name="T16" fmla="*/ 110 w 135"/>
                  <a:gd name="T17" fmla="*/ 155 h 161"/>
                  <a:gd name="T18" fmla="*/ 103 w 135"/>
                  <a:gd name="T19" fmla="*/ 159 h 161"/>
                  <a:gd name="T20" fmla="*/ 96 w 135"/>
                  <a:gd name="T21" fmla="*/ 161 h 161"/>
                  <a:gd name="T22" fmla="*/ 96 w 135"/>
                  <a:gd name="T23" fmla="*/ 161 h 161"/>
                  <a:gd name="T24" fmla="*/ 0 w 135"/>
                  <a:gd name="T25" fmla="*/ 114 h 161"/>
                  <a:gd name="T26" fmla="*/ 0 w 135"/>
                  <a:gd name="T27" fmla="*/ 114 h 161"/>
                  <a:gd name="T28" fmla="*/ 4 w 135"/>
                  <a:gd name="T29" fmla="*/ 0 h 161"/>
                  <a:gd name="T30" fmla="*/ 4 w 135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5" h="161">
                    <a:moveTo>
                      <a:pt x="4" y="0"/>
                    </a:moveTo>
                    <a:lnTo>
                      <a:pt x="4" y="0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18" y="140"/>
                    </a:lnTo>
                    <a:lnTo>
                      <a:pt x="118" y="140"/>
                    </a:lnTo>
                    <a:lnTo>
                      <a:pt x="117" y="144"/>
                    </a:lnTo>
                    <a:lnTo>
                      <a:pt x="115" y="148"/>
                    </a:lnTo>
                    <a:lnTo>
                      <a:pt x="110" y="155"/>
                    </a:lnTo>
                    <a:lnTo>
                      <a:pt x="103" y="159"/>
                    </a:lnTo>
                    <a:lnTo>
                      <a:pt x="96" y="161"/>
                    </a:lnTo>
                    <a:lnTo>
                      <a:pt x="96" y="161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7" name="Freeform 70"/>
              <p:cNvSpPr/>
              <p:nvPr/>
            </p:nvSpPr>
            <p:spPr bwMode="auto">
              <a:xfrm>
                <a:off x="3348038" y="5083175"/>
                <a:ext cx="209550" cy="255588"/>
              </a:xfrm>
              <a:custGeom>
                <a:avLst/>
                <a:gdLst>
                  <a:gd name="T0" fmla="*/ 5 w 132"/>
                  <a:gd name="T1" fmla="*/ 0 h 161"/>
                  <a:gd name="T2" fmla="*/ 5 w 132"/>
                  <a:gd name="T3" fmla="*/ 0 h 161"/>
                  <a:gd name="T4" fmla="*/ 132 w 132"/>
                  <a:gd name="T5" fmla="*/ 0 h 161"/>
                  <a:gd name="T6" fmla="*/ 132 w 132"/>
                  <a:gd name="T7" fmla="*/ 0 h 161"/>
                  <a:gd name="T8" fmla="*/ 115 w 132"/>
                  <a:gd name="T9" fmla="*/ 140 h 161"/>
                  <a:gd name="T10" fmla="*/ 115 w 132"/>
                  <a:gd name="T11" fmla="*/ 140 h 161"/>
                  <a:gd name="T12" fmla="*/ 114 w 132"/>
                  <a:gd name="T13" fmla="*/ 144 h 161"/>
                  <a:gd name="T14" fmla="*/ 112 w 132"/>
                  <a:gd name="T15" fmla="*/ 148 h 161"/>
                  <a:gd name="T16" fmla="*/ 108 w 132"/>
                  <a:gd name="T17" fmla="*/ 153 h 161"/>
                  <a:gd name="T18" fmla="*/ 101 w 132"/>
                  <a:gd name="T19" fmla="*/ 159 h 161"/>
                  <a:gd name="T20" fmla="*/ 95 w 132"/>
                  <a:gd name="T21" fmla="*/ 161 h 161"/>
                  <a:gd name="T22" fmla="*/ 95 w 132"/>
                  <a:gd name="T23" fmla="*/ 161 h 161"/>
                  <a:gd name="T24" fmla="*/ 0 w 132"/>
                  <a:gd name="T25" fmla="*/ 113 h 161"/>
                  <a:gd name="T26" fmla="*/ 0 w 132"/>
                  <a:gd name="T27" fmla="*/ 113 h 161"/>
                  <a:gd name="T28" fmla="*/ 5 w 132"/>
                  <a:gd name="T29" fmla="*/ 0 h 161"/>
                  <a:gd name="T30" fmla="*/ 5 w 132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2" h="161">
                    <a:moveTo>
                      <a:pt x="5" y="0"/>
                    </a:moveTo>
                    <a:lnTo>
                      <a:pt x="5" y="0"/>
                    </a:lnTo>
                    <a:lnTo>
                      <a:pt x="132" y="0"/>
                    </a:lnTo>
                    <a:lnTo>
                      <a:pt x="132" y="0"/>
                    </a:lnTo>
                    <a:lnTo>
                      <a:pt x="115" y="140"/>
                    </a:lnTo>
                    <a:lnTo>
                      <a:pt x="115" y="140"/>
                    </a:lnTo>
                    <a:lnTo>
                      <a:pt x="114" y="144"/>
                    </a:lnTo>
                    <a:lnTo>
                      <a:pt x="112" y="148"/>
                    </a:lnTo>
                    <a:lnTo>
                      <a:pt x="108" y="153"/>
                    </a:lnTo>
                    <a:lnTo>
                      <a:pt x="101" y="159"/>
                    </a:lnTo>
                    <a:lnTo>
                      <a:pt x="95" y="161"/>
                    </a:lnTo>
                    <a:lnTo>
                      <a:pt x="95" y="161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8" name="Freeform 71"/>
              <p:cNvSpPr/>
              <p:nvPr/>
            </p:nvSpPr>
            <p:spPr bwMode="auto">
              <a:xfrm>
                <a:off x="3354388" y="5083175"/>
                <a:ext cx="203200" cy="255588"/>
              </a:xfrm>
              <a:custGeom>
                <a:avLst/>
                <a:gdLst>
                  <a:gd name="T0" fmla="*/ 4 w 128"/>
                  <a:gd name="T1" fmla="*/ 0 h 161"/>
                  <a:gd name="T2" fmla="*/ 4 w 128"/>
                  <a:gd name="T3" fmla="*/ 0 h 161"/>
                  <a:gd name="T4" fmla="*/ 128 w 128"/>
                  <a:gd name="T5" fmla="*/ 0 h 161"/>
                  <a:gd name="T6" fmla="*/ 128 w 128"/>
                  <a:gd name="T7" fmla="*/ 0 h 161"/>
                  <a:gd name="T8" fmla="*/ 111 w 128"/>
                  <a:gd name="T9" fmla="*/ 140 h 161"/>
                  <a:gd name="T10" fmla="*/ 111 w 128"/>
                  <a:gd name="T11" fmla="*/ 140 h 161"/>
                  <a:gd name="T12" fmla="*/ 111 w 128"/>
                  <a:gd name="T13" fmla="*/ 144 h 161"/>
                  <a:gd name="T14" fmla="*/ 108 w 128"/>
                  <a:gd name="T15" fmla="*/ 148 h 161"/>
                  <a:gd name="T16" fmla="*/ 104 w 128"/>
                  <a:gd name="T17" fmla="*/ 153 h 161"/>
                  <a:gd name="T18" fmla="*/ 97 w 128"/>
                  <a:gd name="T19" fmla="*/ 159 h 161"/>
                  <a:gd name="T20" fmla="*/ 91 w 128"/>
                  <a:gd name="T21" fmla="*/ 161 h 161"/>
                  <a:gd name="T22" fmla="*/ 91 w 128"/>
                  <a:gd name="T23" fmla="*/ 161 h 161"/>
                  <a:gd name="T24" fmla="*/ 0 w 128"/>
                  <a:gd name="T25" fmla="*/ 113 h 161"/>
                  <a:gd name="T26" fmla="*/ 0 w 128"/>
                  <a:gd name="T27" fmla="*/ 113 h 161"/>
                  <a:gd name="T28" fmla="*/ 4 w 128"/>
                  <a:gd name="T29" fmla="*/ 0 h 161"/>
                  <a:gd name="T30" fmla="*/ 4 w 128"/>
                  <a:gd name="T31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8" h="161">
                    <a:moveTo>
                      <a:pt x="4" y="0"/>
                    </a:moveTo>
                    <a:lnTo>
                      <a:pt x="4" y="0"/>
                    </a:lnTo>
                    <a:lnTo>
                      <a:pt x="128" y="0"/>
                    </a:lnTo>
                    <a:lnTo>
                      <a:pt x="128" y="0"/>
                    </a:lnTo>
                    <a:lnTo>
                      <a:pt x="111" y="140"/>
                    </a:lnTo>
                    <a:lnTo>
                      <a:pt x="111" y="140"/>
                    </a:lnTo>
                    <a:lnTo>
                      <a:pt x="111" y="144"/>
                    </a:lnTo>
                    <a:lnTo>
                      <a:pt x="108" y="148"/>
                    </a:lnTo>
                    <a:lnTo>
                      <a:pt x="104" y="153"/>
                    </a:lnTo>
                    <a:lnTo>
                      <a:pt x="97" y="159"/>
                    </a:lnTo>
                    <a:lnTo>
                      <a:pt x="91" y="161"/>
                    </a:lnTo>
                    <a:lnTo>
                      <a:pt x="91" y="161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79" name="Freeform 72"/>
              <p:cNvSpPr/>
              <p:nvPr/>
            </p:nvSpPr>
            <p:spPr bwMode="auto">
              <a:xfrm>
                <a:off x="3360738" y="5083175"/>
                <a:ext cx="196850" cy="255588"/>
              </a:xfrm>
              <a:custGeom>
                <a:avLst/>
                <a:gdLst>
                  <a:gd name="T0" fmla="*/ 4 w 124"/>
                  <a:gd name="T1" fmla="*/ 0 h 161"/>
                  <a:gd name="T2" fmla="*/ 4 w 124"/>
                  <a:gd name="T3" fmla="*/ 0 h 161"/>
                  <a:gd name="T4" fmla="*/ 124 w 124"/>
                  <a:gd name="T5" fmla="*/ 0 h 161"/>
                  <a:gd name="T6" fmla="*/ 124 w 124"/>
                  <a:gd name="T7" fmla="*/ 0 h 161"/>
                  <a:gd name="T8" fmla="*/ 107 w 124"/>
                  <a:gd name="T9" fmla="*/ 140 h 161"/>
                  <a:gd name="T10" fmla="*/ 107 w 124"/>
                  <a:gd name="T11" fmla="*/ 140 h 161"/>
                  <a:gd name="T12" fmla="*/ 104 w 124"/>
                  <a:gd name="T13" fmla="*/ 148 h 161"/>
                  <a:gd name="T14" fmla="*/ 100 w 124"/>
                  <a:gd name="T15" fmla="*/ 153 h 161"/>
                  <a:gd name="T16" fmla="*/ 93 w 124"/>
                  <a:gd name="T17" fmla="*/ 159 h 161"/>
                  <a:gd name="T18" fmla="*/ 87 w 124"/>
                  <a:gd name="T19" fmla="*/ 161 h 161"/>
                  <a:gd name="T20" fmla="*/ 87 w 124"/>
                  <a:gd name="T21" fmla="*/ 161 h 161"/>
                  <a:gd name="T22" fmla="*/ 0 w 124"/>
                  <a:gd name="T23" fmla="*/ 111 h 161"/>
                  <a:gd name="T24" fmla="*/ 0 w 124"/>
                  <a:gd name="T25" fmla="*/ 111 h 161"/>
                  <a:gd name="T26" fmla="*/ 4 w 124"/>
                  <a:gd name="T27" fmla="*/ 0 h 161"/>
                  <a:gd name="T28" fmla="*/ 4 w 124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4" h="161">
                    <a:moveTo>
                      <a:pt x="4" y="0"/>
                    </a:moveTo>
                    <a:lnTo>
                      <a:pt x="4" y="0"/>
                    </a:lnTo>
                    <a:lnTo>
                      <a:pt x="124" y="0"/>
                    </a:lnTo>
                    <a:lnTo>
                      <a:pt x="124" y="0"/>
                    </a:lnTo>
                    <a:lnTo>
                      <a:pt x="107" y="140"/>
                    </a:lnTo>
                    <a:lnTo>
                      <a:pt x="107" y="140"/>
                    </a:lnTo>
                    <a:lnTo>
                      <a:pt x="104" y="148"/>
                    </a:lnTo>
                    <a:lnTo>
                      <a:pt x="100" y="153"/>
                    </a:lnTo>
                    <a:lnTo>
                      <a:pt x="93" y="159"/>
                    </a:lnTo>
                    <a:lnTo>
                      <a:pt x="87" y="161"/>
                    </a:lnTo>
                    <a:lnTo>
                      <a:pt x="87" y="161"/>
                    </a:lnTo>
                    <a:lnTo>
                      <a:pt x="0" y="111"/>
                    </a:lnTo>
                    <a:lnTo>
                      <a:pt x="0" y="111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0" name="Freeform 73"/>
              <p:cNvSpPr/>
              <p:nvPr/>
            </p:nvSpPr>
            <p:spPr bwMode="auto">
              <a:xfrm>
                <a:off x="3367088" y="5083175"/>
                <a:ext cx="190500" cy="255588"/>
              </a:xfrm>
              <a:custGeom>
                <a:avLst/>
                <a:gdLst>
                  <a:gd name="T0" fmla="*/ 4 w 120"/>
                  <a:gd name="T1" fmla="*/ 0 h 161"/>
                  <a:gd name="T2" fmla="*/ 4 w 120"/>
                  <a:gd name="T3" fmla="*/ 0 h 161"/>
                  <a:gd name="T4" fmla="*/ 120 w 120"/>
                  <a:gd name="T5" fmla="*/ 0 h 161"/>
                  <a:gd name="T6" fmla="*/ 120 w 120"/>
                  <a:gd name="T7" fmla="*/ 0 h 161"/>
                  <a:gd name="T8" fmla="*/ 103 w 120"/>
                  <a:gd name="T9" fmla="*/ 140 h 161"/>
                  <a:gd name="T10" fmla="*/ 103 w 120"/>
                  <a:gd name="T11" fmla="*/ 140 h 161"/>
                  <a:gd name="T12" fmla="*/ 100 w 120"/>
                  <a:gd name="T13" fmla="*/ 148 h 161"/>
                  <a:gd name="T14" fmla="*/ 96 w 120"/>
                  <a:gd name="T15" fmla="*/ 153 h 161"/>
                  <a:gd name="T16" fmla="*/ 89 w 120"/>
                  <a:gd name="T17" fmla="*/ 159 h 161"/>
                  <a:gd name="T18" fmla="*/ 83 w 120"/>
                  <a:gd name="T19" fmla="*/ 161 h 161"/>
                  <a:gd name="T20" fmla="*/ 83 w 120"/>
                  <a:gd name="T21" fmla="*/ 161 h 161"/>
                  <a:gd name="T22" fmla="*/ 0 w 120"/>
                  <a:gd name="T23" fmla="*/ 110 h 161"/>
                  <a:gd name="T24" fmla="*/ 0 w 120"/>
                  <a:gd name="T25" fmla="*/ 110 h 161"/>
                  <a:gd name="T26" fmla="*/ 4 w 120"/>
                  <a:gd name="T27" fmla="*/ 0 h 161"/>
                  <a:gd name="T28" fmla="*/ 4 w 120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0" h="161">
                    <a:moveTo>
                      <a:pt x="4" y="0"/>
                    </a:moveTo>
                    <a:lnTo>
                      <a:pt x="4" y="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103" y="140"/>
                    </a:lnTo>
                    <a:lnTo>
                      <a:pt x="103" y="140"/>
                    </a:lnTo>
                    <a:lnTo>
                      <a:pt x="100" y="148"/>
                    </a:lnTo>
                    <a:lnTo>
                      <a:pt x="96" y="153"/>
                    </a:lnTo>
                    <a:lnTo>
                      <a:pt x="89" y="159"/>
                    </a:lnTo>
                    <a:lnTo>
                      <a:pt x="83" y="161"/>
                    </a:lnTo>
                    <a:lnTo>
                      <a:pt x="83" y="161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1" name="Freeform 74"/>
              <p:cNvSpPr/>
              <p:nvPr/>
            </p:nvSpPr>
            <p:spPr bwMode="auto">
              <a:xfrm>
                <a:off x="3371851" y="5083175"/>
                <a:ext cx="185738" cy="255588"/>
              </a:xfrm>
              <a:custGeom>
                <a:avLst/>
                <a:gdLst>
                  <a:gd name="T0" fmla="*/ 5 w 117"/>
                  <a:gd name="T1" fmla="*/ 0 h 161"/>
                  <a:gd name="T2" fmla="*/ 5 w 117"/>
                  <a:gd name="T3" fmla="*/ 0 h 161"/>
                  <a:gd name="T4" fmla="*/ 117 w 117"/>
                  <a:gd name="T5" fmla="*/ 0 h 161"/>
                  <a:gd name="T6" fmla="*/ 117 w 117"/>
                  <a:gd name="T7" fmla="*/ 0 h 161"/>
                  <a:gd name="T8" fmla="*/ 100 w 117"/>
                  <a:gd name="T9" fmla="*/ 140 h 161"/>
                  <a:gd name="T10" fmla="*/ 100 w 117"/>
                  <a:gd name="T11" fmla="*/ 140 h 161"/>
                  <a:gd name="T12" fmla="*/ 97 w 117"/>
                  <a:gd name="T13" fmla="*/ 148 h 161"/>
                  <a:gd name="T14" fmla="*/ 93 w 117"/>
                  <a:gd name="T15" fmla="*/ 153 h 161"/>
                  <a:gd name="T16" fmla="*/ 86 w 117"/>
                  <a:gd name="T17" fmla="*/ 157 h 161"/>
                  <a:gd name="T18" fmla="*/ 81 w 117"/>
                  <a:gd name="T19" fmla="*/ 161 h 161"/>
                  <a:gd name="T20" fmla="*/ 81 w 117"/>
                  <a:gd name="T21" fmla="*/ 161 h 161"/>
                  <a:gd name="T22" fmla="*/ 0 w 117"/>
                  <a:gd name="T23" fmla="*/ 109 h 161"/>
                  <a:gd name="T24" fmla="*/ 0 w 117"/>
                  <a:gd name="T25" fmla="*/ 109 h 161"/>
                  <a:gd name="T26" fmla="*/ 5 w 117"/>
                  <a:gd name="T27" fmla="*/ 0 h 161"/>
                  <a:gd name="T28" fmla="*/ 5 w 117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7" h="161">
                    <a:moveTo>
                      <a:pt x="5" y="0"/>
                    </a:moveTo>
                    <a:lnTo>
                      <a:pt x="5" y="0"/>
                    </a:lnTo>
                    <a:lnTo>
                      <a:pt x="117" y="0"/>
                    </a:lnTo>
                    <a:lnTo>
                      <a:pt x="117" y="0"/>
                    </a:lnTo>
                    <a:lnTo>
                      <a:pt x="100" y="140"/>
                    </a:lnTo>
                    <a:lnTo>
                      <a:pt x="100" y="140"/>
                    </a:lnTo>
                    <a:lnTo>
                      <a:pt x="97" y="148"/>
                    </a:lnTo>
                    <a:lnTo>
                      <a:pt x="93" y="153"/>
                    </a:lnTo>
                    <a:lnTo>
                      <a:pt x="86" y="157"/>
                    </a:lnTo>
                    <a:lnTo>
                      <a:pt x="81" y="161"/>
                    </a:lnTo>
                    <a:lnTo>
                      <a:pt x="81" y="161"/>
                    </a:lnTo>
                    <a:lnTo>
                      <a:pt x="0" y="109"/>
                    </a:lnTo>
                    <a:lnTo>
                      <a:pt x="0" y="109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2" name="Freeform 75"/>
              <p:cNvSpPr/>
              <p:nvPr/>
            </p:nvSpPr>
            <p:spPr bwMode="auto">
              <a:xfrm>
                <a:off x="3378201" y="5083175"/>
                <a:ext cx="179388" cy="255588"/>
              </a:xfrm>
              <a:custGeom>
                <a:avLst/>
                <a:gdLst>
                  <a:gd name="T0" fmla="*/ 5 w 113"/>
                  <a:gd name="T1" fmla="*/ 0 h 161"/>
                  <a:gd name="T2" fmla="*/ 5 w 113"/>
                  <a:gd name="T3" fmla="*/ 0 h 161"/>
                  <a:gd name="T4" fmla="*/ 113 w 113"/>
                  <a:gd name="T5" fmla="*/ 0 h 161"/>
                  <a:gd name="T6" fmla="*/ 113 w 113"/>
                  <a:gd name="T7" fmla="*/ 0 h 161"/>
                  <a:gd name="T8" fmla="*/ 96 w 113"/>
                  <a:gd name="T9" fmla="*/ 140 h 161"/>
                  <a:gd name="T10" fmla="*/ 96 w 113"/>
                  <a:gd name="T11" fmla="*/ 140 h 161"/>
                  <a:gd name="T12" fmla="*/ 93 w 113"/>
                  <a:gd name="T13" fmla="*/ 147 h 161"/>
                  <a:gd name="T14" fmla="*/ 89 w 113"/>
                  <a:gd name="T15" fmla="*/ 153 h 161"/>
                  <a:gd name="T16" fmla="*/ 84 w 113"/>
                  <a:gd name="T17" fmla="*/ 157 h 161"/>
                  <a:gd name="T18" fmla="*/ 77 w 113"/>
                  <a:gd name="T19" fmla="*/ 161 h 161"/>
                  <a:gd name="T20" fmla="*/ 77 w 113"/>
                  <a:gd name="T21" fmla="*/ 161 h 161"/>
                  <a:gd name="T22" fmla="*/ 0 w 113"/>
                  <a:gd name="T23" fmla="*/ 107 h 161"/>
                  <a:gd name="T24" fmla="*/ 0 w 113"/>
                  <a:gd name="T25" fmla="*/ 107 h 161"/>
                  <a:gd name="T26" fmla="*/ 5 w 113"/>
                  <a:gd name="T27" fmla="*/ 0 h 161"/>
                  <a:gd name="T28" fmla="*/ 5 w 113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3" h="161">
                    <a:moveTo>
                      <a:pt x="5" y="0"/>
                    </a:moveTo>
                    <a:lnTo>
                      <a:pt x="5" y="0"/>
                    </a:lnTo>
                    <a:lnTo>
                      <a:pt x="113" y="0"/>
                    </a:lnTo>
                    <a:lnTo>
                      <a:pt x="113" y="0"/>
                    </a:lnTo>
                    <a:lnTo>
                      <a:pt x="96" y="140"/>
                    </a:lnTo>
                    <a:lnTo>
                      <a:pt x="96" y="140"/>
                    </a:lnTo>
                    <a:lnTo>
                      <a:pt x="93" y="147"/>
                    </a:lnTo>
                    <a:lnTo>
                      <a:pt x="89" y="153"/>
                    </a:lnTo>
                    <a:lnTo>
                      <a:pt x="84" y="157"/>
                    </a:lnTo>
                    <a:lnTo>
                      <a:pt x="77" y="161"/>
                    </a:lnTo>
                    <a:lnTo>
                      <a:pt x="77" y="161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3" name="Freeform 76"/>
              <p:cNvSpPr/>
              <p:nvPr/>
            </p:nvSpPr>
            <p:spPr bwMode="auto">
              <a:xfrm>
                <a:off x="3384551" y="5083175"/>
                <a:ext cx="173038" cy="255588"/>
              </a:xfrm>
              <a:custGeom>
                <a:avLst/>
                <a:gdLst>
                  <a:gd name="T0" fmla="*/ 5 w 109"/>
                  <a:gd name="T1" fmla="*/ 0 h 161"/>
                  <a:gd name="T2" fmla="*/ 5 w 109"/>
                  <a:gd name="T3" fmla="*/ 0 h 161"/>
                  <a:gd name="T4" fmla="*/ 109 w 109"/>
                  <a:gd name="T5" fmla="*/ 0 h 161"/>
                  <a:gd name="T6" fmla="*/ 109 w 109"/>
                  <a:gd name="T7" fmla="*/ 0 h 161"/>
                  <a:gd name="T8" fmla="*/ 92 w 109"/>
                  <a:gd name="T9" fmla="*/ 140 h 161"/>
                  <a:gd name="T10" fmla="*/ 92 w 109"/>
                  <a:gd name="T11" fmla="*/ 140 h 161"/>
                  <a:gd name="T12" fmla="*/ 89 w 109"/>
                  <a:gd name="T13" fmla="*/ 147 h 161"/>
                  <a:gd name="T14" fmla="*/ 85 w 109"/>
                  <a:gd name="T15" fmla="*/ 153 h 161"/>
                  <a:gd name="T16" fmla="*/ 80 w 109"/>
                  <a:gd name="T17" fmla="*/ 157 h 161"/>
                  <a:gd name="T18" fmla="*/ 73 w 109"/>
                  <a:gd name="T19" fmla="*/ 161 h 161"/>
                  <a:gd name="T20" fmla="*/ 73 w 109"/>
                  <a:gd name="T21" fmla="*/ 161 h 161"/>
                  <a:gd name="T22" fmla="*/ 0 w 109"/>
                  <a:gd name="T23" fmla="*/ 106 h 161"/>
                  <a:gd name="T24" fmla="*/ 0 w 109"/>
                  <a:gd name="T25" fmla="*/ 106 h 161"/>
                  <a:gd name="T26" fmla="*/ 5 w 109"/>
                  <a:gd name="T27" fmla="*/ 0 h 161"/>
                  <a:gd name="T28" fmla="*/ 5 w 109"/>
                  <a:gd name="T29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9" h="161">
                    <a:moveTo>
                      <a:pt x="5" y="0"/>
                    </a:moveTo>
                    <a:lnTo>
                      <a:pt x="5" y="0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92" y="140"/>
                    </a:lnTo>
                    <a:lnTo>
                      <a:pt x="92" y="140"/>
                    </a:lnTo>
                    <a:lnTo>
                      <a:pt x="89" y="147"/>
                    </a:lnTo>
                    <a:lnTo>
                      <a:pt x="85" y="153"/>
                    </a:lnTo>
                    <a:lnTo>
                      <a:pt x="80" y="157"/>
                    </a:lnTo>
                    <a:lnTo>
                      <a:pt x="73" y="161"/>
                    </a:lnTo>
                    <a:lnTo>
                      <a:pt x="73" y="161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4" name="Freeform 77"/>
              <p:cNvSpPr/>
              <p:nvPr/>
            </p:nvSpPr>
            <p:spPr bwMode="auto">
              <a:xfrm>
                <a:off x="3390901" y="5083175"/>
                <a:ext cx="166688" cy="254000"/>
              </a:xfrm>
              <a:custGeom>
                <a:avLst/>
                <a:gdLst>
                  <a:gd name="T0" fmla="*/ 5 w 105"/>
                  <a:gd name="T1" fmla="*/ 0 h 160"/>
                  <a:gd name="T2" fmla="*/ 5 w 105"/>
                  <a:gd name="T3" fmla="*/ 0 h 160"/>
                  <a:gd name="T4" fmla="*/ 105 w 105"/>
                  <a:gd name="T5" fmla="*/ 0 h 160"/>
                  <a:gd name="T6" fmla="*/ 105 w 105"/>
                  <a:gd name="T7" fmla="*/ 0 h 160"/>
                  <a:gd name="T8" fmla="*/ 88 w 105"/>
                  <a:gd name="T9" fmla="*/ 140 h 160"/>
                  <a:gd name="T10" fmla="*/ 88 w 105"/>
                  <a:gd name="T11" fmla="*/ 140 h 160"/>
                  <a:gd name="T12" fmla="*/ 87 w 105"/>
                  <a:gd name="T13" fmla="*/ 147 h 160"/>
                  <a:gd name="T14" fmla="*/ 81 w 105"/>
                  <a:gd name="T15" fmla="*/ 153 h 160"/>
                  <a:gd name="T16" fmla="*/ 76 w 105"/>
                  <a:gd name="T17" fmla="*/ 157 h 160"/>
                  <a:gd name="T18" fmla="*/ 69 w 105"/>
                  <a:gd name="T19" fmla="*/ 160 h 160"/>
                  <a:gd name="T20" fmla="*/ 69 w 105"/>
                  <a:gd name="T21" fmla="*/ 160 h 160"/>
                  <a:gd name="T22" fmla="*/ 0 w 105"/>
                  <a:gd name="T23" fmla="*/ 106 h 160"/>
                  <a:gd name="T24" fmla="*/ 0 w 105"/>
                  <a:gd name="T25" fmla="*/ 106 h 160"/>
                  <a:gd name="T26" fmla="*/ 5 w 105"/>
                  <a:gd name="T27" fmla="*/ 0 h 160"/>
                  <a:gd name="T28" fmla="*/ 5 w 105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5" h="160">
                    <a:moveTo>
                      <a:pt x="5" y="0"/>
                    </a:moveTo>
                    <a:lnTo>
                      <a:pt x="5" y="0"/>
                    </a:lnTo>
                    <a:lnTo>
                      <a:pt x="105" y="0"/>
                    </a:lnTo>
                    <a:lnTo>
                      <a:pt x="105" y="0"/>
                    </a:lnTo>
                    <a:lnTo>
                      <a:pt x="88" y="140"/>
                    </a:lnTo>
                    <a:lnTo>
                      <a:pt x="88" y="140"/>
                    </a:lnTo>
                    <a:lnTo>
                      <a:pt x="87" y="147"/>
                    </a:lnTo>
                    <a:lnTo>
                      <a:pt x="81" y="153"/>
                    </a:lnTo>
                    <a:lnTo>
                      <a:pt x="76" y="157"/>
                    </a:lnTo>
                    <a:lnTo>
                      <a:pt x="69" y="160"/>
                    </a:lnTo>
                    <a:lnTo>
                      <a:pt x="69" y="160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5" name="Freeform 78"/>
              <p:cNvSpPr/>
              <p:nvPr/>
            </p:nvSpPr>
            <p:spPr bwMode="auto">
              <a:xfrm>
                <a:off x="3395663" y="5083175"/>
                <a:ext cx="161925" cy="254000"/>
              </a:xfrm>
              <a:custGeom>
                <a:avLst/>
                <a:gdLst>
                  <a:gd name="T0" fmla="*/ 5 w 102"/>
                  <a:gd name="T1" fmla="*/ 0 h 160"/>
                  <a:gd name="T2" fmla="*/ 5 w 102"/>
                  <a:gd name="T3" fmla="*/ 0 h 160"/>
                  <a:gd name="T4" fmla="*/ 102 w 102"/>
                  <a:gd name="T5" fmla="*/ 0 h 160"/>
                  <a:gd name="T6" fmla="*/ 102 w 102"/>
                  <a:gd name="T7" fmla="*/ 0 h 160"/>
                  <a:gd name="T8" fmla="*/ 85 w 102"/>
                  <a:gd name="T9" fmla="*/ 140 h 160"/>
                  <a:gd name="T10" fmla="*/ 85 w 102"/>
                  <a:gd name="T11" fmla="*/ 140 h 160"/>
                  <a:gd name="T12" fmla="*/ 84 w 102"/>
                  <a:gd name="T13" fmla="*/ 147 h 160"/>
                  <a:gd name="T14" fmla="*/ 78 w 102"/>
                  <a:gd name="T15" fmla="*/ 153 h 160"/>
                  <a:gd name="T16" fmla="*/ 73 w 102"/>
                  <a:gd name="T17" fmla="*/ 157 h 160"/>
                  <a:gd name="T18" fmla="*/ 67 w 102"/>
                  <a:gd name="T19" fmla="*/ 160 h 160"/>
                  <a:gd name="T20" fmla="*/ 67 w 102"/>
                  <a:gd name="T21" fmla="*/ 160 h 160"/>
                  <a:gd name="T22" fmla="*/ 0 w 102"/>
                  <a:gd name="T23" fmla="*/ 105 h 160"/>
                  <a:gd name="T24" fmla="*/ 0 w 102"/>
                  <a:gd name="T25" fmla="*/ 105 h 160"/>
                  <a:gd name="T26" fmla="*/ 5 w 102"/>
                  <a:gd name="T27" fmla="*/ 0 h 160"/>
                  <a:gd name="T28" fmla="*/ 5 w 102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" h="160">
                    <a:moveTo>
                      <a:pt x="5" y="0"/>
                    </a:moveTo>
                    <a:lnTo>
                      <a:pt x="5" y="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85" y="140"/>
                    </a:lnTo>
                    <a:lnTo>
                      <a:pt x="85" y="140"/>
                    </a:lnTo>
                    <a:lnTo>
                      <a:pt x="84" y="147"/>
                    </a:lnTo>
                    <a:lnTo>
                      <a:pt x="78" y="153"/>
                    </a:lnTo>
                    <a:lnTo>
                      <a:pt x="73" y="157"/>
                    </a:lnTo>
                    <a:lnTo>
                      <a:pt x="67" y="160"/>
                    </a:lnTo>
                    <a:lnTo>
                      <a:pt x="67" y="160"/>
                    </a:lnTo>
                    <a:lnTo>
                      <a:pt x="0" y="105"/>
                    </a:lnTo>
                    <a:lnTo>
                      <a:pt x="0" y="10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6" name="Freeform 79"/>
              <p:cNvSpPr/>
              <p:nvPr/>
            </p:nvSpPr>
            <p:spPr bwMode="auto">
              <a:xfrm>
                <a:off x="3402013" y="5083175"/>
                <a:ext cx="155575" cy="254000"/>
              </a:xfrm>
              <a:custGeom>
                <a:avLst/>
                <a:gdLst>
                  <a:gd name="T0" fmla="*/ 5 w 98"/>
                  <a:gd name="T1" fmla="*/ 0 h 160"/>
                  <a:gd name="T2" fmla="*/ 5 w 98"/>
                  <a:gd name="T3" fmla="*/ 0 h 160"/>
                  <a:gd name="T4" fmla="*/ 98 w 98"/>
                  <a:gd name="T5" fmla="*/ 0 h 160"/>
                  <a:gd name="T6" fmla="*/ 98 w 98"/>
                  <a:gd name="T7" fmla="*/ 0 h 160"/>
                  <a:gd name="T8" fmla="*/ 81 w 98"/>
                  <a:gd name="T9" fmla="*/ 140 h 160"/>
                  <a:gd name="T10" fmla="*/ 81 w 98"/>
                  <a:gd name="T11" fmla="*/ 140 h 160"/>
                  <a:gd name="T12" fmla="*/ 80 w 98"/>
                  <a:gd name="T13" fmla="*/ 147 h 160"/>
                  <a:gd name="T14" fmla="*/ 74 w 98"/>
                  <a:gd name="T15" fmla="*/ 152 h 160"/>
                  <a:gd name="T16" fmla="*/ 69 w 98"/>
                  <a:gd name="T17" fmla="*/ 157 h 160"/>
                  <a:gd name="T18" fmla="*/ 63 w 98"/>
                  <a:gd name="T19" fmla="*/ 160 h 160"/>
                  <a:gd name="T20" fmla="*/ 63 w 98"/>
                  <a:gd name="T21" fmla="*/ 160 h 160"/>
                  <a:gd name="T22" fmla="*/ 0 w 98"/>
                  <a:gd name="T23" fmla="*/ 103 h 160"/>
                  <a:gd name="T24" fmla="*/ 0 w 98"/>
                  <a:gd name="T25" fmla="*/ 103 h 160"/>
                  <a:gd name="T26" fmla="*/ 5 w 98"/>
                  <a:gd name="T27" fmla="*/ 0 h 160"/>
                  <a:gd name="T28" fmla="*/ 5 w 98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160">
                    <a:moveTo>
                      <a:pt x="5" y="0"/>
                    </a:moveTo>
                    <a:lnTo>
                      <a:pt x="5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81" y="140"/>
                    </a:lnTo>
                    <a:lnTo>
                      <a:pt x="81" y="140"/>
                    </a:lnTo>
                    <a:lnTo>
                      <a:pt x="80" y="147"/>
                    </a:lnTo>
                    <a:lnTo>
                      <a:pt x="74" y="152"/>
                    </a:lnTo>
                    <a:lnTo>
                      <a:pt x="69" y="157"/>
                    </a:lnTo>
                    <a:lnTo>
                      <a:pt x="63" y="160"/>
                    </a:lnTo>
                    <a:lnTo>
                      <a:pt x="63" y="160"/>
                    </a:lnTo>
                    <a:lnTo>
                      <a:pt x="0" y="103"/>
                    </a:lnTo>
                    <a:lnTo>
                      <a:pt x="0" y="103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7" name="Freeform 80"/>
              <p:cNvSpPr/>
              <p:nvPr/>
            </p:nvSpPr>
            <p:spPr bwMode="auto">
              <a:xfrm>
                <a:off x="3408363" y="5083175"/>
                <a:ext cx="149225" cy="254000"/>
              </a:xfrm>
              <a:custGeom>
                <a:avLst/>
                <a:gdLst>
                  <a:gd name="T0" fmla="*/ 5 w 94"/>
                  <a:gd name="T1" fmla="*/ 0 h 160"/>
                  <a:gd name="T2" fmla="*/ 5 w 94"/>
                  <a:gd name="T3" fmla="*/ 0 h 160"/>
                  <a:gd name="T4" fmla="*/ 94 w 94"/>
                  <a:gd name="T5" fmla="*/ 0 h 160"/>
                  <a:gd name="T6" fmla="*/ 94 w 94"/>
                  <a:gd name="T7" fmla="*/ 0 h 160"/>
                  <a:gd name="T8" fmla="*/ 77 w 94"/>
                  <a:gd name="T9" fmla="*/ 140 h 160"/>
                  <a:gd name="T10" fmla="*/ 77 w 94"/>
                  <a:gd name="T11" fmla="*/ 140 h 160"/>
                  <a:gd name="T12" fmla="*/ 76 w 94"/>
                  <a:gd name="T13" fmla="*/ 147 h 160"/>
                  <a:gd name="T14" fmla="*/ 71 w 94"/>
                  <a:gd name="T15" fmla="*/ 152 h 160"/>
                  <a:gd name="T16" fmla="*/ 66 w 94"/>
                  <a:gd name="T17" fmla="*/ 157 h 160"/>
                  <a:gd name="T18" fmla="*/ 59 w 94"/>
                  <a:gd name="T19" fmla="*/ 160 h 160"/>
                  <a:gd name="T20" fmla="*/ 59 w 94"/>
                  <a:gd name="T21" fmla="*/ 160 h 160"/>
                  <a:gd name="T22" fmla="*/ 0 w 94"/>
                  <a:gd name="T23" fmla="*/ 102 h 160"/>
                  <a:gd name="T24" fmla="*/ 0 w 94"/>
                  <a:gd name="T25" fmla="*/ 102 h 160"/>
                  <a:gd name="T26" fmla="*/ 5 w 94"/>
                  <a:gd name="T27" fmla="*/ 0 h 160"/>
                  <a:gd name="T28" fmla="*/ 5 w 94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4" h="160">
                    <a:moveTo>
                      <a:pt x="5" y="0"/>
                    </a:moveTo>
                    <a:lnTo>
                      <a:pt x="5" y="0"/>
                    </a:lnTo>
                    <a:lnTo>
                      <a:pt x="94" y="0"/>
                    </a:lnTo>
                    <a:lnTo>
                      <a:pt x="94" y="0"/>
                    </a:lnTo>
                    <a:lnTo>
                      <a:pt x="77" y="140"/>
                    </a:lnTo>
                    <a:lnTo>
                      <a:pt x="77" y="140"/>
                    </a:lnTo>
                    <a:lnTo>
                      <a:pt x="76" y="147"/>
                    </a:lnTo>
                    <a:lnTo>
                      <a:pt x="71" y="152"/>
                    </a:lnTo>
                    <a:lnTo>
                      <a:pt x="66" y="157"/>
                    </a:lnTo>
                    <a:lnTo>
                      <a:pt x="59" y="160"/>
                    </a:lnTo>
                    <a:lnTo>
                      <a:pt x="59" y="160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8" name="Freeform 81"/>
              <p:cNvSpPr/>
              <p:nvPr/>
            </p:nvSpPr>
            <p:spPr bwMode="auto">
              <a:xfrm>
                <a:off x="3414713" y="5083175"/>
                <a:ext cx="142875" cy="254000"/>
              </a:xfrm>
              <a:custGeom>
                <a:avLst/>
                <a:gdLst>
                  <a:gd name="T0" fmla="*/ 5 w 90"/>
                  <a:gd name="T1" fmla="*/ 0 h 160"/>
                  <a:gd name="T2" fmla="*/ 5 w 90"/>
                  <a:gd name="T3" fmla="*/ 0 h 160"/>
                  <a:gd name="T4" fmla="*/ 90 w 90"/>
                  <a:gd name="T5" fmla="*/ 0 h 160"/>
                  <a:gd name="T6" fmla="*/ 90 w 90"/>
                  <a:gd name="T7" fmla="*/ 0 h 160"/>
                  <a:gd name="T8" fmla="*/ 73 w 90"/>
                  <a:gd name="T9" fmla="*/ 140 h 160"/>
                  <a:gd name="T10" fmla="*/ 73 w 90"/>
                  <a:gd name="T11" fmla="*/ 140 h 160"/>
                  <a:gd name="T12" fmla="*/ 72 w 90"/>
                  <a:gd name="T13" fmla="*/ 147 h 160"/>
                  <a:gd name="T14" fmla="*/ 67 w 90"/>
                  <a:gd name="T15" fmla="*/ 152 h 160"/>
                  <a:gd name="T16" fmla="*/ 62 w 90"/>
                  <a:gd name="T17" fmla="*/ 157 h 160"/>
                  <a:gd name="T18" fmla="*/ 55 w 90"/>
                  <a:gd name="T19" fmla="*/ 160 h 160"/>
                  <a:gd name="T20" fmla="*/ 55 w 90"/>
                  <a:gd name="T21" fmla="*/ 160 h 160"/>
                  <a:gd name="T22" fmla="*/ 0 w 90"/>
                  <a:gd name="T23" fmla="*/ 101 h 160"/>
                  <a:gd name="T24" fmla="*/ 0 w 90"/>
                  <a:gd name="T25" fmla="*/ 101 h 160"/>
                  <a:gd name="T26" fmla="*/ 5 w 90"/>
                  <a:gd name="T27" fmla="*/ 0 h 160"/>
                  <a:gd name="T28" fmla="*/ 5 w 90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0" h="160">
                    <a:moveTo>
                      <a:pt x="5" y="0"/>
                    </a:moveTo>
                    <a:lnTo>
                      <a:pt x="5" y="0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73" y="140"/>
                    </a:lnTo>
                    <a:lnTo>
                      <a:pt x="73" y="140"/>
                    </a:lnTo>
                    <a:lnTo>
                      <a:pt x="72" y="147"/>
                    </a:lnTo>
                    <a:lnTo>
                      <a:pt x="67" y="152"/>
                    </a:lnTo>
                    <a:lnTo>
                      <a:pt x="62" y="157"/>
                    </a:lnTo>
                    <a:lnTo>
                      <a:pt x="55" y="160"/>
                    </a:lnTo>
                    <a:lnTo>
                      <a:pt x="55" y="160"/>
                    </a:lnTo>
                    <a:lnTo>
                      <a:pt x="0" y="101"/>
                    </a:lnTo>
                    <a:lnTo>
                      <a:pt x="0" y="101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89" name="Freeform 82"/>
              <p:cNvSpPr/>
              <p:nvPr/>
            </p:nvSpPr>
            <p:spPr bwMode="auto">
              <a:xfrm>
                <a:off x="3417888" y="5083175"/>
                <a:ext cx="139700" cy="254000"/>
              </a:xfrm>
              <a:custGeom>
                <a:avLst/>
                <a:gdLst>
                  <a:gd name="T0" fmla="*/ 7 w 88"/>
                  <a:gd name="T1" fmla="*/ 0 h 160"/>
                  <a:gd name="T2" fmla="*/ 7 w 88"/>
                  <a:gd name="T3" fmla="*/ 0 h 160"/>
                  <a:gd name="T4" fmla="*/ 88 w 88"/>
                  <a:gd name="T5" fmla="*/ 0 h 160"/>
                  <a:gd name="T6" fmla="*/ 88 w 88"/>
                  <a:gd name="T7" fmla="*/ 0 h 160"/>
                  <a:gd name="T8" fmla="*/ 71 w 88"/>
                  <a:gd name="T9" fmla="*/ 140 h 160"/>
                  <a:gd name="T10" fmla="*/ 71 w 88"/>
                  <a:gd name="T11" fmla="*/ 140 h 160"/>
                  <a:gd name="T12" fmla="*/ 70 w 88"/>
                  <a:gd name="T13" fmla="*/ 147 h 160"/>
                  <a:gd name="T14" fmla="*/ 65 w 88"/>
                  <a:gd name="T15" fmla="*/ 152 h 160"/>
                  <a:gd name="T16" fmla="*/ 60 w 88"/>
                  <a:gd name="T17" fmla="*/ 157 h 160"/>
                  <a:gd name="T18" fmla="*/ 55 w 88"/>
                  <a:gd name="T19" fmla="*/ 160 h 160"/>
                  <a:gd name="T20" fmla="*/ 55 w 88"/>
                  <a:gd name="T21" fmla="*/ 160 h 160"/>
                  <a:gd name="T22" fmla="*/ 0 w 88"/>
                  <a:gd name="T23" fmla="*/ 99 h 160"/>
                  <a:gd name="T24" fmla="*/ 0 w 88"/>
                  <a:gd name="T25" fmla="*/ 99 h 160"/>
                  <a:gd name="T26" fmla="*/ 7 w 88"/>
                  <a:gd name="T27" fmla="*/ 0 h 160"/>
                  <a:gd name="T28" fmla="*/ 7 w 88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160">
                    <a:moveTo>
                      <a:pt x="7" y="0"/>
                    </a:moveTo>
                    <a:lnTo>
                      <a:pt x="7" y="0"/>
                    </a:lnTo>
                    <a:lnTo>
                      <a:pt x="88" y="0"/>
                    </a:lnTo>
                    <a:lnTo>
                      <a:pt x="88" y="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0" y="147"/>
                    </a:lnTo>
                    <a:lnTo>
                      <a:pt x="65" y="152"/>
                    </a:lnTo>
                    <a:lnTo>
                      <a:pt x="60" y="157"/>
                    </a:lnTo>
                    <a:lnTo>
                      <a:pt x="55" y="160"/>
                    </a:lnTo>
                    <a:lnTo>
                      <a:pt x="55" y="16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0" name="Freeform 83"/>
              <p:cNvSpPr/>
              <p:nvPr/>
            </p:nvSpPr>
            <p:spPr bwMode="auto">
              <a:xfrm>
                <a:off x="3425826" y="5083175"/>
                <a:ext cx="131763" cy="254000"/>
              </a:xfrm>
              <a:custGeom>
                <a:avLst/>
                <a:gdLst>
                  <a:gd name="T0" fmla="*/ 6 w 83"/>
                  <a:gd name="T1" fmla="*/ 0 h 160"/>
                  <a:gd name="T2" fmla="*/ 6 w 83"/>
                  <a:gd name="T3" fmla="*/ 0 h 160"/>
                  <a:gd name="T4" fmla="*/ 83 w 83"/>
                  <a:gd name="T5" fmla="*/ 0 h 160"/>
                  <a:gd name="T6" fmla="*/ 83 w 83"/>
                  <a:gd name="T7" fmla="*/ 0 h 160"/>
                  <a:gd name="T8" fmla="*/ 66 w 83"/>
                  <a:gd name="T9" fmla="*/ 140 h 160"/>
                  <a:gd name="T10" fmla="*/ 66 w 83"/>
                  <a:gd name="T11" fmla="*/ 140 h 160"/>
                  <a:gd name="T12" fmla="*/ 65 w 83"/>
                  <a:gd name="T13" fmla="*/ 147 h 160"/>
                  <a:gd name="T14" fmla="*/ 60 w 83"/>
                  <a:gd name="T15" fmla="*/ 152 h 160"/>
                  <a:gd name="T16" fmla="*/ 55 w 83"/>
                  <a:gd name="T17" fmla="*/ 156 h 160"/>
                  <a:gd name="T18" fmla="*/ 50 w 83"/>
                  <a:gd name="T19" fmla="*/ 160 h 160"/>
                  <a:gd name="T20" fmla="*/ 50 w 83"/>
                  <a:gd name="T21" fmla="*/ 160 h 160"/>
                  <a:gd name="T22" fmla="*/ 0 w 83"/>
                  <a:gd name="T23" fmla="*/ 99 h 160"/>
                  <a:gd name="T24" fmla="*/ 0 w 83"/>
                  <a:gd name="T25" fmla="*/ 99 h 160"/>
                  <a:gd name="T26" fmla="*/ 6 w 83"/>
                  <a:gd name="T27" fmla="*/ 0 h 160"/>
                  <a:gd name="T28" fmla="*/ 6 w 83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" h="160">
                    <a:moveTo>
                      <a:pt x="6" y="0"/>
                    </a:moveTo>
                    <a:lnTo>
                      <a:pt x="6" y="0"/>
                    </a:lnTo>
                    <a:lnTo>
                      <a:pt x="83" y="0"/>
                    </a:lnTo>
                    <a:lnTo>
                      <a:pt x="83" y="0"/>
                    </a:lnTo>
                    <a:lnTo>
                      <a:pt x="66" y="140"/>
                    </a:lnTo>
                    <a:lnTo>
                      <a:pt x="66" y="140"/>
                    </a:lnTo>
                    <a:lnTo>
                      <a:pt x="65" y="147"/>
                    </a:lnTo>
                    <a:lnTo>
                      <a:pt x="60" y="152"/>
                    </a:lnTo>
                    <a:lnTo>
                      <a:pt x="55" y="156"/>
                    </a:lnTo>
                    <a:lnTo>
                      <a:pt x="50" y="160"/>
                    </a:lnTo>
                    <a:lnTo>
                      <a:pt x="50" y="160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1" name="Freeform 84"/>
              <p:cNvSpPr/>
              <p:nvPr/>
            </p:nvSpPr>
            <p:spPr bwMode="auto">
              <a:xfrm>
                <a:off x="3432176" y="5083175"/>
                <a:ext cx="125413" cy="254000"/>
              </a:xfrm>
              <a:custGeom>
                <a:avLst/>
                <a:gdLst>
                  <a:gd name="T0" fmla="*/ 5 w 79"/>
                  <a:gd name="T1" fmla="*/ 0 h 160"/>
                  <a:gd name="T2" fmla="*/ 5 w 79"/>
                  <a:gd name="T3" fmla="*/ 0 h 160"/>
                  <a:gd name="T4" fmla="*/ 79 w 79"/>
                  <a:gd name="T5" fmla="*/ 0 h 160"/>
                  <a:gd name="T6" fmla="*/ 79 w 79"/>
                  <a:gd name="T7" fmla="*/ 0 h 160"/>
                  <a:gd name="T8" fmla="*/ 62 w 79"/>
                  <a:gd name="T9" fmla="*/ 140 h 160"/>
                  <a:gd name="T10" fmla="*/ 62 w 79"/>
                  <a:gd name="T11" fmla="*/ 140 h 160"/>
                  <a:gd name="T12" fmla="*/ 61 w 79"/>
                  <a:gd name="T13" fmla="*/ 147 h 160"/>
                  <a:gd name="T14" fmla="*/ 56 w 79"/>
                  <a:gd name="T15" fmla="*/ 152 h 160"/>
                  <a:gd name="T16" fmla="*/ 51 w 79"/>
                  <a:gd name="T17" fmla="*/ 156 h 160"/>
                  <a:gd name="T18" fmla="*/ 46 w 79"/>
                  <a:gd name="T19" fmla="*/ 160 h 160"/>
                  <a:gd name="T20" fmla="*/ 46 w 79"/>
                  <a:gd name="T21" fmla="*/ 160 h 160"/>
                  <a:gd name="T22" fmla="*/ 0 w 79"/>
                  <a:gd name="T23" fmla="*/ 98 h 160"/>
                  <a:gd name="T24" fmla="*/ 0 w 79"/>
                  <a:gd name="T25" fmla="*/ 98 h 160"/>
                  <a:gd name="T26" fmla="*/ 5 w 79"/>
                  <a:gd name="T27" fmla="*/ 0 h 160"/>
                  <a:gd name="T28" fmla="*/ 5 w 79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9" h="160">
                    <a:moveTo>
                      <a:pt x="5" y="0"/>
                    </a:moveTo>
                    <a:lnTo>
                      <a:pt x="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62" y="140"/>
                    </a:lnTo>
                    <a:lnTo>
                      <a:pt x="62" y="140"/>
                    </a:lnTo>
                    <a:lnTo>
                      <a:pt x="61" y="147"/>
                    </a:lnTo>
                    <a:lnTo>
                      <a:pt x="56" y="152"/>
                    </a:lnTo>
                    <a:lnTo>
                      <a:pt x="51" y="156"/>
                    </a:lnTo>
                    <a:lnTo>
                      <a:pt x="46" y="160"/>
                    </a:lnTo>
                    <a:lnTo>
                      <a:pt x="46" y="160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2" name="Freeform 85"/>
              <p:cNvSpPr/>
              <p:nvPr/>
            </p:nvSpPr>
            <p:spPr bwMode="auto">
              <a:xfrm>
                <a:off x="3438526" y="5083175"/>
                <a:ext cx="119063" cy="254000"/>
              </a:xfrm>
              <a:custGeom>
                <a:avLst/>
                <a:gdLst>
                  <a:gd name="T0" fmla="*/ 5 w 75"/>
                  <a:gd name="T1" fmla="*/ 0 h 160"/>
                  <a:gd name="T2" fmla="*/ 5 w 75"/>
                  <a:gd name="T3" fmla="*/ 0 h 160"/>
                  <a:gd name="T4" fmla="*/ 75 w 75"/>
                  <a:gd name="T5" fmla="*/ 0 h 160"/>
                  <a:gd name="T6" fmla="*/ 75 w 75"/>
                  <a:gd name="T7" fmla="*/ 0 h 160"/>
                  <a:gd name="T8" fmla="*/ 58 w 75"/>
                  <a:gd name="T9" fmla="*/ 140 h 160"/>
                  <a:gd name="T10" fmla="*/ 58 w 75"/>
                  <a:gd name="T11" fmla="*/ 140 h 160"/>
                  <a:gd name="T12" fmla="*/ 57 w 75"/>
                  <a:gd name="T13" fmla="*/ 147 h 160"/>
                  <a:gd name="T14" fmla="*/ 52 w 75"/>
                  <a:gd name="T15" fmla="*/ 152 h 160"/>
                  <a:gd name="T16" fmla="*/ 48 w 75"/>
                  <a:gd name="T17" fmla="*/ 156 h 160"/>
                  <a:gd name="T18" fmla="*/ 43 w 75"/>
                  <a:gd name="T19" fmla="*/ 160 h 160"/>
                  <a:gd name="T20" fmla="*/ 43 w 75"/>
                  <a:gd name="T21" fmla="*/ 160 h 160"/>
                  <a:gd name="T22" fmla="*/ 0 w 75"/>
                  <a:gd name="T23" fmla="*/ 96 h 160"/>
                  <a:gd name="T24" fmla="*/ 0 w 75"/>
                  <a:gd name="T25" fmla="*/ 96 h 160"/>
                  <a:gd name="T26" fmla="*/ 5 w 75"/>
                  <a:gd name="T27" fmla="*/ 0 h 160"/>
                  <a:gd name="T28" fmla="*/ 5 w 75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5" h="160">
                    <a:moveTo>
                      <a:pt x="5" y="0"/>
                    </a:moveTo>
                    <a:lnTo>
                      <a:pt x="5" y="0"/>
                    </a:lnTo>
                    <a:lnTo>
                      <a:pt x="75" y="0"/>
                    </a:lnTo>
                    <a:lnTo>
                      <a:pt x="75" y="0"/>
                    </a:lnTo>
                    <a:lnTo>
                      <a:pt x="58" y="140"/>
                    </a:lnTo>
                    <a:lnTo>
                      <a:pt x="58" y="140"/>
                    </a:lnTo>
                    <a:lnTo>
                      <a:pt x="57" y="147"/>
                    </a:lnTo>
                    <a:lnTo>
                      <a:pt x="52" y="152"/>
                    </a:lnTo>
                    <a:lnTo>
                      <a:pt x="48" y="156"/>
                    </a:lnTo>
                    <a:lnTo>
                      <a:pt x="43" y="160"/>
                    </a:lnTo>
                    <a:lnTo>
                      <a:pt x="43" y="160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3" name="Freeform 86"/>
              <p:cNvSpPr/>
              <p:nvPr/>
            </p:nvSpPr>
            <p:spPr bwMode="auto">
              <a:xfrm>
                <a:off x="3444876" y="5083175"/>
                <a:ext cx="112713" cy="254000"/>
              </a:xfrm>
              <a:custGeom>
                <a:avLst/>
                <a:gdLst>
                  <a:gd name="T0" fmla="*/ 5 w 71"/>
                  <a:gd name="T1" fmla="*/ 0 h 160"/>
                  <a:gd name="T2" fmla="*/ 5 w 71"/>
                  <a:gd name="T3" fmla="*/ 0 h 160"/>
                  <a:gd name="T4" fmla="*/ 71 w 71"/>
                  <a:gd name="T5" fmla="*/ 0 h 160"/>
                  <a:gd name="T6" fmla="*/ 71 w 71"/>
                  <a:gd name="T7" fmla="*/ 0 h 160"/>
                  <a:gd name="T8" fmla="*/ 54 w 71"/>
                  <a:gd name="T9" fmla="*/ 140 h 160"/>
                  <a:gd name="T10" fmla="*/ 54 w 71"/>
                  <a:gd name="T11" fmla="*/ 140 h 160"/>
                  <a:gd name="T12" fmla="*/ 53 w 71"/>
                  <a:gd name="T13" fmla="*/ 147 h 160"/>
                  <a:gd name="T14" fmla="*/ 48 w 71"/>
                  <a:gd name="T15" fmla="*/ 152 h 160"/>
                  <a:gd name="T16" fmla="*/ 44 w 71"/>
                  <a:gd name="T17" fmla="*/ 156 h 160"/>
                  <a:gd name="T18" fmla="*/ 39 w 71"/>
                  <a:gd name="T19" fmla="*/ 160 h 160"/>
                  <a:gd name="T20" fmla="*/ 39 w 71"/>
                  <a:gd name="T21" fmla="*/ 160 h 160"/>
                  <a:gd name="T22" fmla="*/ 0 w 71"/>
                  <a:gd name="T23" fmla="*/ 95 h 160"/>
                  <a:gd name="T24" fmla="*/ 0 w 71"/>
                  <a:gd name="T25" fmla="*/ 95 h 160"/>
                  <a:gd name="T26" fmla="*/ 5 w 71"/>
                  <a:gd name="T27" fmla="*/ 0 h 160"/>
                  <a:gd name="T28" fmla="*/ 5 w 71"/>
                  <a:gd name="T29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1" h="160">
                    <a:moveTo>
                      <a:pt x="5" y="0"/>
                    </a:moveTo>
                    <a:lnTo>
                      <a:pt x="5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54" y="140"/>
                    </a:lnTo>
                    <a:lnTo>
                      <a:pt x="54" y="140"/>
                    </a:lnTo>
                    <a:lnTo>
                      <a:pt x="53" y="147"/>
                    </a:lnTo>
                    <a:lnTo>
                      <a:pt x="48" y="152"/>
                    </a:lnTo>
                    <a:lnTo>
                      <a:pt x="44" y="156"/>
                    </a:lnTo>
                    <a:lnTo>
                      <a:pt x="39" y="160"/>
                    </a:lnTo>
                    <a:lnTo>
                      <a:pt x="39" y="160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4" name="Freeform 87"/>
              <p:cNvSpPr/>
              <p:nvPr/>
            </p:nvSpPr>
            <p:spPr bwMode="auto">
              <a:xfrm>
                <a:off x="3448051" y="5083175"/>
                <a:ext cx="109538" cy="252413"/>
              </a:xfrm>
              <a:custGeom>
                <a:avLst/>
                <a:gdLst>
                  <a:gd name="T0" fmla="*/ 7 w 69"/>
                  <a:gd name="T1" fmla="*/ 0 h 159"/>
                  <a:gd name="T2" fmla="*/ 7 w 69"/>
                  <a:gd name="T3" fmla="*/ 0 h 159"/>
                  <a:gd name="T4" fmla="*/ 69 w 69"/>
                  <a:gd name="T5" fmla="*/ 0 h 159"/>
                  <a:gd name="T6" fmla="*/ 69 w 69"/>
                  <a:gd name="T7" fmla="*/ 0 h 159"/>
                  <a:gd name="T8" fmla="*/ 52 w 69"/>
                  <a:gd name="T9" fmla="*/ 140 h 159"/>
                  <a:gd name="T10" fmla="*/ 52 w 69"/>
                  <a:gd name="T11" fmla="*/ 140 h 159"/>
                  <a:gd name="T12" fmla="*/ 51 w 69"/>
                  <a:gd name="T13" fmla="*/ 147 h 159"/>
                  <a:gd name="T14" fmla="*/ 46 w 69"/>
                  <a:gd name="T15" fmla="*/ 152 h 159"/>
                  <a:gd name="T16" fmla="*/ 42 w 69"/>
                  <a:gd name="T17" fmla="*/ 156 h 159"/>
                  <a:gd name="T18" fmla="*/ 37 w 69"/>
                  <a:gd name="T19" fmla="*/ 159 h 159"/>
                  <a:gd name="T20" fmla="*/ 37 w 69"/>
                  <a:gd name="T21" fmla="*/ 159 h 159"/>
                  <a:gd name="T22" fmla="*/ 0 w 69"/>
                  <a:gd name="T23" fmla="*/ 94 h 159"/>
                  <a:gd name="T24" fmla="*/ 0 w 69"/>
                  <a:gd name="T25" fmla="*/ 94 h 159"/>
                  <a:gd name="T26" fmla="*/ 7 w 69"/>
                  <a:gd name="T27" fmla="*/ 0 h 159"/>
                  <a:gd name="T28" fmla="*/ 7 w 69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9" h="159">
                    <a:moveTo>
                      <a:pt x="7" y="0"/>
                    </a:moveTo>
                    <a:lnTo>
                      <a:pt x="7" y="0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52" y="140"/>
                    </a:lnTo>
                    <a:lnTo>
                      <a:pt x="52" y="140"/>
                    </a:lnTo>
                    <a:lnTo>
                      <a:pt x="51" y="147"/>
                    </a:lnTo>
                    <a:lnTo>
                      <a:pt x="46" y="152"/>
                    </a:lnTo>
                    <a:lnTo>
                      <a:pt x="42" y="156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5" name="Freeform 88"/>
              <p:cNvSpPr/>
              <p:nvPr/>
            </p:nvSpPr>
            <p:spPr bwMode="auto">
              <a:xfrm>
                <a:off x="3454401" y="5083175"/>
                <a:ext cx="103188" cy="252413"/>
              </a:xfrm>
              <a:custGeom>
                <a:avLst/>
                <a:gdLst>
                  <a:gd name="T0" fmla="*/ 7 w 65"/>
                  <a:gd name="T1" fmla="*/ 0 h 159"/>
                  <a:gd name="T2" fmla="*/ 7 w 65"/>
                  <a:gd name="T3" fmla="*/ 0 h 159"/>
                  <a:gd name="T4" fmla="*/ 65 w 65"/>
                  <a:gd name="T5" fmla="*/ 0 h 159"/>
                  <a:gd name="T6" fmla="*/ 65 w 65"/>
                  <a:gd name="T7" fmla="*/ 0 h 159"/>
                  <a:gd name="T8" fmla="*/ 48 w 65"/>
                  <a:gd name="T9" fmla="*/ 140 h 159"/>
                  <a:gd name="T10" fmla="*/ 48 w 65"/>
                  <a:gd name="T11" fmla="*/ 140 h 159"/>
                  <a:gd name="T12" fmla="*/ 47 w 65"/>
                  <a:gd name="T13" fmla="*/ 147 h 159"/>
                  <a:gd name="T14" fmla="*/ 42 w 65"/>
                  <a:gd name="T15" fmla="*/ 152 h 159"/>
                  <a:gd name="T16" fmla="*/ 38 w 65"/>
                  <a:gd name="T17" fmla="*/ 156 h 159"/>
                  <a:gd name="T18" fmla="*/ 33 w 65"/>
                  <a:gd name="T19" fmla="*/ 159 h 159"/>
                  <a:gd name="T20" fmla="*/ 33 w 65"/>
                  <a:gd name="T21" fmla="*/ 159 h 159"/>
                  <a:gd name="T22" fmla="*/ 0 w 65"/>
                  <a:gd name="T23" fmla="*/ 92 h 159"/>
                  <a:gd name="T24" fmla="*/ 0 w 65"/>
                  <a:gd name="T25" fmla="*/ 92 h 159"/>
                  <a:gd name="T26" fmla="*/ 7 w 65"/>
                  <a:gd name="T27" fmla="*/ 0 h 159"/>
                  <a:gd name="T28" fmla="*/ 7 w 65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5" h="159">
                    <a:moveTo>
                      <a:pt x="7" y="0"/>
                    </a:moveTo>
                    <a:lnTo>
                      <a:pt x="7" y="0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48" y="140"/>
                    </a:lnTo>
                    <a:lnTo>
                      <a:pt x="48" y="140"/>
                    </a:lnTo>
                    <a:lnTo>
                      <a:pt x="47" y="147"/>
                    </a:lnTo>
                    <a:lnTo>
                      <a:pt x="42" y="152"/>
                    </a:lnTo>
                    <a:lnTo>
                      <a:pt x="38" y="156"/>
                    </a:lnTo>
                    <a:lnTo>
                      <a:pt x="33" y="159"/>
                    </a:lnTo>
                    <a:lnTo>
                      <a:pt x="33" y="159"/>
                    </a:lnTo>
                    <a:lnTo>
                      <a:pt x="0" y="92"/>
                    </a:lnTo>
                    <a:lnTo>
                      <a:pt x="0" y="92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6" name="Freeform 89"/>
              <p:cNvSpPr/>
              <p:nvPr/>
            </p:nvSpPr>
            <p:spPr bwMode="auto">
              <a:xfrm>
                <a:off x="3462338" y="5083175"/>
                <a:ext cx="95250" cy="252413"/>
              </a:xfrm>
              <a:custGeom>
                <a:avLst/>
                <a:gdLst>
                  <a:gd name="T0" fmla="*/ 6 w 60"/>
                  <a:gd name="T1" fmla="*/ 0 h 159"/>
                  <a:gd name="T2" fmla="*/ 6 w 60"/>
                  <a:gd name="T3" fmla="*/ 0 h 159"/>
                  <a:gd name="T4" fmla="*/ 60 w 60"/>
                  <a:gd name="T5" fmla="*/ 0 h 159"/>
                  <a:gd name="T6" fmla="*/ 60 w 60"/>
                  <a:gd name="T7" fmla="*/ 0 h 159"/>
                  <a:gd name="T8" fmla="*/ 43 w 60"/>
                  <a:gd name="T9" fmla="*/ 140 h 159"/>
                  <a:gd name="T10" fmla="*/ 43 w 60"/>
                  <a:gd name="T11" fmla="*/ 140 h 159"/>
                  <a:gd name="T12" fmla="*/ 42 w 60"/>
                  <a:gd name="T13" fmla="*/ 147 h 159"/>
                  <a:gd name="T14" fmla="*/ 39 w 60"/>
                  <a:gd name="T15" fmla="*/ 151 h 159"/>
                  <a:gd name="T16" fmla="*/ 33 w 60"/>
                  <a:gd name="T17" fmla="*/ 156 h 159"/>
                  <a:gd name="T18" fmla="*/ 29 w 60"/>
                  <a:gd name="T19" fmla="*/ 159 h 159"/>
                  <a:gd name="T20" fmla="*/ 29 w 60"/>
                  <a:gd name="T21" fmla="*/ 159 h 159"/>
                  <a:gd name="T22" fmla="*/ 0 w 60"/>
                  <a:gd name="T23" fmla="*/ 91 h 159"/>
                  <a:gd name="T24" fmla="*/ 0 w 60"/>
                  <a:gd name="T25" fmla="*/ 91 h 159"/>
                  <a:gd name="T26" fmla="*/ 6 w 60"/>
                  <a:gd name="T27" fmla="*/ 0 h 159"/>
                  <a:gd name="T28" fmla="*/ 6 w 60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0" h="159">
                    <a:moveTo>
                      <a:pt x="6" y="0"/>
                    </a:moveTo>
                    <a:lnTo>
                      <a:pt x="6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43" y="140"/>
                    </a:lnTo>
                    <a:lnTo>
                      <a:pt x="43" y="140"/>
                    </a:lnTo>
                    <a:lnTo>
                      <a:pt x="42" y="147"/>
                    </a:lnTo>
                    <a:lnTo>
                      <a:pt x="39" y="151"/>
                    </a:lnTo>
                    <a:lnTo>
                      <a:pt x="33" y="156"/>
                    </a:lnTo>
                    <a:lnTo>
                      <a:pt x="29" y="159"/>
                    </a:lnTo>
                    <a:lnTo>
                      <a:pt x="29" y="1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7" name="Freeform 90"/>
              <p:cNvSpPr/>
              <p:nvPr/>
            </p:nvSpPr>
            <p:spPr bwMode="auto">
              <a:xfrm>
                <a:off x="3468688" y="5083175"/>
                <a:ext cx="88900" cy="252413"/>
              </a:xfrm>
              <a:custGeom>
                <a:avLst/>
                <a:gdLst>
                  <a:gd name="T0" fmla="*/ 6 w 56"/>
                  <a:gd name="T1" fmla="*/ 0 h 159"/>
                  <a:gd name="T2" fmla="*/ 6 w 56"/>
                  <a:gd name="T3" fmla="*/ 0 h 159"/>
                  <a:gd name="T4" fmla="*/ 56 w 56"/>
                  <a:gd name="T5" fmla="*/ 0 h 159"/>
                  <a:gd name="T6" fmla="*/ 56 w 56"/>
                  <a:gd name="T7" fmla="*/ 0 h 159"/>
                  <a:gd name="T8" fmla="*/ 39 w 56"/>
                  <a:gd name="T9" fmla="*/ 140 h 159"/>
                  <a:gd name="T10" fmla="*/ 39 w 56"/>
                  <a:gd name="T11" fmla="*/ 140 h 159"/>
                  <a:gd name="T12" fmla="*/ 38 w 56"/>
                  <a:gd name="T13" fmla="*/ 147 h 159"/>
                  <a:gd name="T14" fmla="*/ 35 w 56"/>
                  <a:gd name="T15" fmla="*/ 151 h 159"/>
                  <a:gd name="T16" fmla="*/ 29 w 56"/>
                  <a:gd name="T17" fmla="*/ 156 h 159"/>
                  <a:gd name="T18" fmla="*/ 25 w 56"/>
                  <a:gd name="T19" fmla="*/ 159 h 159"/>
                  <a:gd name="T20" fmla="*/ 25 w 56"/>
                  <a:gd name="T21" fmla="*/ 159 h 159"/>
                  <a:gd name="T22" fmla="*/ 0 w 56"/>
                  <a:gd name="T23" fmla="*/ 91 h 159"/>
                  <a:gd name="T24" fmla="*/ 0 w 56"/>
                  <a:gd name="T25" fmla="*/ 91 h 159"/>
                  <a:gd name="T26" fmla="*/ 6 w 56"/>
                  <a:gd name="T27" fmla="*/ 0 h 159"/>
                  <a:gd name="T28" fmla="*/ 6 w 56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6" h="159">
                    <a:moveTo>
                      <a:pt x="6" y="0"/>
                    </a:moveTo>
                    <a:lnTo>
                      <a:pt x="6" y="0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39" y="140"/>
                    </a:lnTo>
                    <a:lnTo>
                      <a:pt x="39" y="140"/>
                    </a:lnTo>
                    <a:lnTo>
                      <a:pt x="38" y="147"/>
                    </a:lnTo>
                    <a:lnTo>
                      <a:pt x="35" y="151"/>
                    </a:lnTo>
                    <a:lnTo>
                      <a:pt x="29" y="156"/>
                    </a:lnTo>
                    <a:lnTo>
                      <a:pt x="25" y="159"/>
                    </a:lnTo>
                    <a:lnTo>
                      <a:pt x="25" y="1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8" name="Freeform 91"/>
              <p:cNvSpPr/>
              <p:nvPr/>
            </p:nvSpPr>
            <p:spPr bwMode="auto">
              <a:xfrm>
                <a:off x="3471863" y="5083175"/>
                <a:ext cx="85725" cy="252413"/>
              </a:xfrm>
              <a:custGeom>
                <a:avLst/>
                <a:gdLst>
                  <a:gd name="T0" fmla="*/ 7 w 54"/>
                  <a:gd name="T1" fmla="*/ 0 h 159"/>
                  <a:gd name="T2" fmla="*/ 7 w 54"/>
                  <a:gd name="T3" fmla="*/ 0 h 159"/>
                  <a:gd name="T4" fmla="*/ 54 w 54"/>
                  <a:gd name="T5" fmla="*/ 0 h 159"/>
                  <a:gd name="T6" fmla="*/ 54 w 54"/>
                  <a:gd name="T7" fmla="*/ 0 h 159"/>
                  <a:gd name="T8" fmla="*/ 37 w 54"/>
                  <a:gd name="T9" fmla="*/ 140 h 159"/>
                  <a:gd name="T10" fmla="*/ 37 w 54"/>
                  <a:gd name="T11" fmla="*/ 140 h 159"/>
                  <a:gd name="T12" fmla="*/ 36 w 54"/>
                  <a:gd name="T13" fmla="*/ 145 h 159"/>
                  <a:gd name="T14" fmla="*/ 33 w 54"/>
                  <a:gd name="T15" fmla="*/ 151 h 159"/>
                  <a:gd name="T16" fmla="*/ 29 w 54"/>
                  <a:gd name="T17" fmla="*/ 155 h 159"/>
                  <a:gd name="T18" fmla="*/ 23 w 54"/>
                  <a:gd name="T19" fmla="*/ 159 h 159"/>
                  <a:gd name="T20" fmla="*/ 23 w 54"/>
                  <a:gd name="T21" fmla="*/ 159 h 159"/>
                  <a:gd name="T22" fmla="*/ 0 w 54"/>
                  <a:gd name="T23" fmla="*/ 90 h 159"/>
                  <a:gd name="T24" fmla="*/ 0 w 54"/>
                  <a:gd name="T25" fmla="*/ 90 h 159"/>
                  <a:gd name="T26" fmla="*/ 7 w 54"/>
                  <a:gd name="T27" fmla="*/ 0 h 159"/>
                  <a:gd name="T28" fmla="*/ 7 w 54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4" h="159">
                    <a:moveTo>
                      <a:pt x="7" y="0"/>
                    </a:moveTo>
                    <a:lnTo>
                      <a:pt x="7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37" y="140"/>
                    </a:lnTo>
                    <a:lnTo>
                      <a:pt x="37" y="140"/>
                    </a:lnTo>
                    <a:lnTo>
                      <a:pt x="36" y="145"/>
                    </a:lnTo>
                    <a:lnTo>
                      <a:pt x="33" y="151"/>
                    </a:lnTo>
                    <a:lnTo>
                      <a:pt x="29" y="155"/>
                    </a:lnTo>
                    <a:lnTo>
                      <a:pt x="23" y="159"/>
                    </a:lnTo>
                    <a:lnTo>
                      <a:pt x="23" y="159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9" name="Freeform 92"/>
              <p:cNvSpPr/>
              <p:nvPr/>
            </p:nvSpPr>
            <p:spPr bwMode="auto">
              <a:xfrm>
                <a:off x="3478213" y="5083175"/>
                <a:ext cx="79375" cy="252413"/>
              </a:xfrm>
              <a:custGeom>
                <a:avLst/>
                <a:gdLst>
                  <a:gd name="T0" fmla="*/ 7 w 50"/>
                  <a:gd name="T1" fmla="*/ 0 h 159"/>
                  <a:gd name="T2" fmla="*/ 7 w 50"/>
                  <a:gd name="T3" fmla="*/ 0 h 159"/>
                  <a:gd name="T4" fmla="*/ 50 w 50"/>
                  <a:gd name="T5" fmla="*/ 0 h 159"/>
                  <a:gd name="T6" fmla="*/ 50 w 50"/>
                  <a:gd name="T7" fmla="*/ 0 h 159"/>
                  <a:gd name="T8" fmla="*/ 33 w 50"/>
                  <a:gd name="T9" fmla="*/ 140 h 159"/>
                  <a:gd name="T10" fmla="*/ 33 w 50"/>
                  <a:gd name="T11" fmla="*/ 140 h 159"/>
                  <a:gd name="T12" fmla="*/ 32 w 50"/>
                  <a:gd name="T13" fmla="*/ 145 h 159"/>
                  <a:gd name="T14" fmla="*/ 29 w 50"/>
                  <a:gd name="T15" fmla="*/ 151 h 159"/>
                  <a:gd name="T16" fmla="*/ 25 w 50"/>
                  <a:gd name="T17" fmla="*/ 155 h 159"/>
                  <a:gd name="T18" fmla="*/ 19 w 50"/>
                  <a:gd name="T19" fmla="*/ 159 h 159"/>
                  <a:gd name="T20" fmla="*/ 19 w 50"/>
                  <a:gd name="T21" fmla="*/ 159 h 159"/>
                  <a:gd name="T22" fmla="*/ 0 w 50"/>
                  <a:gd name="T23" fmla="*/ 88 h 159"/>
                  <a:gd name="T24" fmla="*/ 0 w 50"/>
                  <a:gd name="T25" fmla="*/ 88 h 159"/>
                  <a:gd name="T26" fmla="*/ 7 w 50"/>
                  <a:gd name="T27" fmla="*/ 0 h 159"/>
                  <a:gd name="T28" fmla="*/ 7 w 50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159">
                    <a:moveTo>
                      <a:pt x="7" y="0"/>
                    </a:moveTo>
                    <a:lnTo>
                      <a:pt x="7" y="0"/>
                    </a:lnTo>
                    <a:lnTo>
                      <a:pt x="50" y="0"/>
                    </a:lnTo>
                    <a:lnTo>
                      <a:pt x="50" y="0"/>
                    </a:lnTo>
                    <a:lnTo>
                      <a:pt x="33" y="140"/>
                    </a:lnTo>
                    <a:lnTo>
                      <a:pt x="33" y="140"/>
                    </a:lnTo>
                    <a:lnTo>
                      <a:pt x="32" y="145"/>
                    </a:lnTo>
                    <a:lnTo>
                      <a:pt x="29" y="151"/>
                    </a:lnTo>
                    <a:lnTo>
                      <a:pt x="25" y="155"/>
                    </a:lnTo>
                    <a:lnTo>
                      <a:pt x="19" y="159"/>
                    </a:lnTo>
                    <a:lnTo>
                      <a:pt x="19" y="159"/>
                    </a:lnTo>
                    <a:lnTo>
                      <a:pt x="0" y="88"/>
                    </a:lnTo>
                    <a:lnTo>
                      <a:pt x="0" y="88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0" name="Freeform 93"/>
              <p:cNvSpPr/>
              <p:nvPr/>
            </p:nvSpPr>
            <p:spPr bwMode="auto">
              <a:xfrm>
                <a:off x="3484563" y="5083175"/>
                <a:ext cx="73025" cy="252413"/>
              </a:xfrm>
              <a:custGeom>
                <a:avLst/>
                <a:gdLst>
                  <a:gd name="T0" fmla="*/ 7 w 46"/>
                  <a:gd name="T1" fmla="*/ 0 h 159"/>
                  <a:gd name="T2" fmla="*/ 7 w 46"/>
                  <a:gd name="T3" fmla="*/ 0 h 159"/>
                  <a:gd name="T4" fmla="*/ 46 w 46"/>
                  <a:gd name="T5" fmla="*/ 0 h 159"/>
                  <a:gd name="T6" fmla="*/ 46 w 46"/>
                  <a:gd name="T7" fmla="*/ 0 h 159"/>
                  <a:gd name="T8" fmla="*/ 29 w 46"/>
                  <a:gd name="T9" fmla="*/ 140 h 159"/>
                  <a:gd name="T10" fmla="*/ 29 w 46"/>
                  <a:gd name="T11" fmla="*/ 140 h 159"/>
                  <a:gd name="T12" fmla="*/ 28 w 46"/>
                  <a:gd name="T13" fmla="*/ 145 h 159"/>
                  <a:gd name="T14" fmla="*/ 25 w 46"/>
                  <a:gd name="T15" fmla="*/ 151 h 159"/>
                  <a:gd name="T16" fmla="*/ 21 w 46"/>
                  <a:gd name="T17" fmla="*/ 155 h 159"/>
                  <a:gd name="T18" fmla="*/ 17 w 46"/>
                  <a:gd name="T19" fmla="*/ 159 h 159"/>
                  <a:gd name="T20" fmla="*/ 17 w 46"/>
                  <a:gd name="T21" fmla="*/ 159 h 159"/>
                  <a:gd name="T22" fmla="*/ 0 w 46"/>
                  <a:gd name="T23" fmla="*/ 87 h 159"/>
                  <a:gd name="T24" fmla="*/ 0 w 46"/>
                  <a:gd name="T25" fmla="*/ 87 h 159"/>
                  <a:gd name="T26" fmla="*/ 7 w 46"/>
                  <a:gd name="T27" fmla="*/ 0 h 159"/>
                  <a:gd name="T28" fmla="*/ 7 w 46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159">
                    <a:moveTo>
                      <a:pt x="7" y="0"/>
                    </a:moveTo>
                    <a:lnTo>
                      <a:pt x="7" y="0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29" y="140"/>
                    </a:lnTo>
                    <a:lnTo>
                      <a:pt x="29" y="140"/>
                    </a:lnTo>
                    <a:lnTo>
                      <a:pt x="28" y="145"/>
                    </a:lnTo>
                    <a:lnTo>
                      <a:pt x="25" y="151"/>
                    </a:lnTo>
                    <a:lnTo>
                      <a:pt x="21" y="155"/>
                    </a:lnTo>
                    <a:lnTo>
                      <a:pt x="17" y="159"/>
                    </a:lnTo>
                    <a:lnTo>
                      <a:pt x="17" y="159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1" name="Freeform 94"/>
              <p:cNvSpPr/>
              <p:nvPr/>
            </p:nvSpPr>
            <p:spPr bwMode="auto">
              <a:xfrm>
                <a:off x="3492501" y="5083175"/>
                <a:ext cx="65088" cy="252413"/>
              </a:xfrm>
              <a:custGeom>
                <a:avLst/>
                <a:gdLst>
                  <a:gd name="T0" fmla="*/ 6 w 41"/>
                  <a:gd name="T1" fmla="*/ 0 h 159"/>
                  <a:gd name="T2" fmla="*/ 6 w 41"/>
                  <a:gd name="T3" fmla="*/ 0 h 159"/>
                  <a:gd name="T4" fmla="*/ 41 w 41"/>
                  <a:gd name="T5" fmla="*/ 0 h 159"/>
                  <a:gd name="T6" fmla="*/ 41 w 41"/>
                  <a:gd name="T7" fmla="*/ 0 h 159"/>
                  <a:gd name="T8" fmla="*/ 24 w 41"/>
                  <a:gd name="T9" fmla="*/ 140 h 159"/>
                  <a:gd name="T10" fmla="*/ 24 w 41"/>
                  <a:gd name="T11" fmla="*/ 140 h 159"/>
                  <a:gd name="T12" fmla="*/ 23 w 41"/>
                  <a:gd name="T13" fmla="*/ 145 h 159"/>
                  <a:gd name="T14" fmla="*/ 20 w 41"/>
                  <a:gd name="T15" fmla="*/ 151 h 159"/>
                  <a:gd name="T16" fmla="*/ 16 w 41"/>
                  <a:gd name="T17" fmla="*/ 155 h 159"/>
                  <a:gd name="T18" fmla="*/ 12 w 41"/>
                  <a:gd name="T19" fmla="*/ 159 h 159"/>
                  <a:gd name="T20" fmla="*/ 12 w 41"/>
                  <a:gd name="T21" fmla="*/ 159 h 159"/>
                  <a:gd name="T22" fmla="*/ 0 w 41"/>
                  <a:gd name="T23" fmla="*/ 86 h 159"/>
                  <a:gd name="T24" fmla="*/ 0 w 41"/>
                  <a:gd name="T25" fmla="*/ 86 h 159"/>
                  <a:gd name="T26" fmla="*/ 6 w 41"/>
                  <a:gd name="T27" fmla="*/ 0 h 159"/>
                  <a:gd name="T28" fmla="*/ 6 w 41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1" h="159">
                    <a:moveTo>
                      <a:pt x="6" y="0"/>
                    </a:moveTo>
                    <a:lnTo>
                      <a:pt x="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24" y="140"/>
                    </a:lnTo>
                    <a:lnTo>
                      <a:pt x="24" y="140"/>
                    </a:lnTo>
                    <a:lnTo>
                      <a:pt x="23" y="145"/>
                    </a:lnTo>
                    <a:lnTo>
                      <a:pt x="20" y="151"/>
                    </a:lnTo>
                    <a:lnTo>
                      <a:pt x="16" y="155"/>
                    </a:lnTo>
                    <a:lnTo>
                      <a:pt x="12" y="159"/>
                    </a:lnTo>
                    <a:lnTo>
                      <a:pt x="12" y="159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2" name="Freeform 95"/>
              <p:cNvSpPr/>
              <p:nvPr/>
            </p:nvSpPr>
            <p:spPr bwMode="auto">
              <a:xfrm>
                <a:off x="3495676" y="5083175"/>
                <a:ext cx="61913" cy="252413"/>
              </a:xfrm>
              <a:custGeom>
                <a:avLst/>
                <a:gdLst>
                  <a:gd name="T0" fmla="*/ 8 w 39"/>
                  <a:gd name="T1" fmla="*/ 0 h 159"/>
                  <a:gd name="T2" fmla="*/ 8 w 39"/>
                  <a:gd name="T3" fmla="*/ 0 h 159"/>
                  <a:gd name="T4" fmla="*/ 39 w 39"/>
                  <a:gd name="T5" fmla="*/ 0 h 159"/>
                  <a:gd name="T6" fmla="*/ 39 w 39"/>
                  <a:gd name="T7" fmla="*/ 0 h 159"/>
                  <a:gd name="T8" fmla="*/ 22 w 39"/>
                  <a:gd name="T9" fmla="*/ 140 h 159"/>
                  <a:gd name="T10" fmla="*/ 22 w 39"/>
                  <a:gd name="T11" fmla="*/ 140 h 159"/>
                  <a:gd name="T12" fmla="*/ 21 w 39"/>
                  <a:gd name="T13" fmla="*/ 145 h 159"/>
                  <a:gd name="T14" fmla="*/ 18 w 39"/>
                  <a:gd name="T15" fmla="*/ 151 h 159"/>
                  <a:gd name="T16" fmla="*/ 14 w 39"/>
                  <a:gd name="T17" fmla="*/ 155 h 159"/>
                  <a:gd name="T18" fmla="*/ 10 w 39"/>
                  <a:gd name="T19" fmla="*/ 159 h 159"/>
                  <a:gd name="T20" fmla="*/ 10 w 39"/>
                  <a:gd name="T21" fmla="*/ 159 h 159"/>
                  <a:gd name="T22" fmla="*/ 0 w 39"/>
                  <a:gd name="T23" fmla="*/ 84 h 159"/>
                  <a:gd name="T24" fmla="*/ 0 w 39"/>
                  <a:gd name="T25" fmla="*/ 84 h 159"/>
                  <a:gd name="T26" fmla="*/ 8 w 39"/>
                  <a:gd name="T27" fmla="*/ 0 h 159"/>
                  <a:gd name="T28" fmla="*/ 8 w 39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9" h="159">
                    <a:moveTo>
                      <a:pt x="8" y="0"/>
                    </a:moveTo>
                    <a:lnTo>
                      <a:pt x="8" y="0"/>
                    </a:lnTo>
                    <a:lnTo>
                      <a:pt x="39" y="0"/>
                    </a:lnTo>
                    <a:lnTo>
                      <a:pt x="39" y="0"/>
                    </a:lnTo>
                    <a:lnTo>
                      <a:pt x="22" y="140"/>
                    </a:lnTo>
                    <a:lnTo>
                      <a:pt x="22" y="140"/>
                    </a:lnTo>
                    <a:lnTo>
                      <a:pt x="21" y="145"/>
                    </a:lnTo>
                    <a:lnTo>
                      <a:pt x="18" y="151"/>
                    </a:lnTo>
                    <a:lnTo>
                      <a:pt x="14" y="155"/>
                    </a:lnTo>
                    <a:lnTo>
                      <a:pt x="10" y="159"/>
                    </a:lnTo>
                    <a:lnTo>
                      <a:pt x="10" y="159"/>
                    </a:lnTo>
                    <a:lnTo>
                      <a:pt x="0" y="84"/>
                    </a:lnTo>
                    <a:lnTo>
                      <a:pt x="0" y="84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3" name="Freeform 96"/>
              <p:cNvSpPr/>
              <p:nvPr/>
            </p:nvSpPr>
            <p:spPr bwMode="auto">
              <a:xfrm>
                <a:off x="3502026" y="5083175"/>
                <a:ext cx="55563" cy="252413"/>
              </a:xfrm>
              <a:custGeom>
                <a:avLst/>
                <a:gdLst>
                  <a:gd name="T0" fmla="*/ 8 w 35"/>
                  <a:gd name="T1" fmla="*/ 0 h 159"/>
                  <a:gd name="T2" fmla="*/ 8 w 35"/>
                  <a:gd name="T3" fmla="*/ 0 h 159"/>
                  <a:gd name="T4" fmla="*/ 35 w 35"/>
                  <a:gd name="T5" fmla="*/ 0 h 159"/>
                  <a:gd name="T6" fmla="*/ 35 w 35"/>
                  <a:gd name="T7" fmla="*/ 0 h 159"/>
                  <a:gd name="T8" fmla="*/ 18 w 35"/>
                  <a:gd name="T9" fmla="*/ 140 h 159"/>
                  <a:gd name="T10" fmla="*/ 18 w 35"/>
                  <a:gd name="T11" fmla="*/ 140 h 159"/>
                  <a:gd name="T12" fmla="*/ 17 w 35"/>
                  <a:gd name="T13" fmla="*/ 145 h 159"/>
                  <a:gd name="T14" fmla="*/ 14 w 35"/>
                  <a:gd name="T15" fmla="*/ 151 h 159"/>
                  <a:gd name="T16" fmla="*/ 11 w 35"/>
                  <a:gd name="T17" fmla="*/ 155 h 159"/>
                  <a:gd name="T18" fmla="*/ 7 w 35"/>
                  <a:gd name="T19" fmla="*/ 159 h 159"/>
                  <a:gd name="T20" fmla="*/ 7 w 35"/>
                  <a:gd name="T21" fmla="*/ 159 h 159"/>
                  <a:gd name="T22" fmla="*/ 0 w 35"/>
                  <a:gd name="T23" fmla="*/ 84 h 159"/>
                  <a:gd name="T24" fmla="*/ 0 w 35"/>
                  <a:gd name="T25" fmla="*/ 84 h 159"/>
                  <a:gd name="T26" fmla="*/ 8 w 35"/>
                  <a:gd name="T27" fmla="*/ 0 h 159"/>
                  <a:gd name="T28" fmla="*/ 8 w 35"/>
                  <a:gd name="T2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5" h="159">
                    <a:moveTo>
                      <a:pt x="8" y="0"/>
                    </a:moveTo>
                    <a:lnTo>
                      <a:pt x="8" y="0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18" y="140"/>
                    </a:lnTo>
                    <a:lnTo>
                      <a:pt x="18" y="140"/>
                    </a:lnTo>
                    <a:lnTo>
                      <a:pt x="17" y="145"/>
                    </a:lnTo>
                    <a:lnTo>
                      <a:pt x="14" y="151"/>
                    </a:lnTo>
                    <a:lnTo>
                      <a:pt x="11" y="155"/>
                    </a:lnTo>
                    <a:lnTo>
                      <a:pt x="7" y="159"/>
                    </a:lnTo>
                    <a:lnTo>
                      <a:pt x="7" y="159"/>
                    </a:lnTo>
                    <a:lnTo>
                      <a:pt x="0" y="84"/>
                    </a:lnTo>
                    <a:lnTo>
                      <a:pt x="0" y="84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4" name="Freeform 97"/>
              <p:cNvSpPr/>
              <p:nvPr/>
            </p:nvSpPr>
            <p:spPr bwMode="auto">
              <a:xfrm>
                <a:off x="3508376" y="5083175"/>
                <a:ext cx="49213" cy="249238"/>
              </a:xfrm>
              <a:custGeom>
                <a:avLst/>
                <a:gdLst>
                  <a:gd name="T0" fmla="*/ 7 w 31"/>
                  <a:gd name="T1" fmla="*/ 0 h 157"/>
                  <a:gd name="T2" fmla="*/ 7 w 31"/>
                  <a:gd name="T3" fmla="*/ 0 h 157"/>
                  <a:gd name="T4" fmla="*/ 31 w 31"/>
                  <a:gd name="T5" fmla="*/ 0 h 157"/>
                  <a:gd name="T6" fmla="*/ 31 w 31"/>
                  <a:gd name="T7" fmla="*/ 0 h 157"/>
                  <a:gd name="T8" fmla="*/ 14 w 31"/>
                  <a:gd name="T9" fmla="*/ 140 h 157"/>
                  <a:gd name="T10" fmla="*/ 14 w 31"/>
                  <a:gd name="T11" fmla="*/ 140 h 157"/>
                  <a:gd name="T12" fmla="*/ 13 w 31"/>
                  <a:gd name="T13" fmla="*/ 145 h 157"/>
                  <a:gd name="T14" fmla="*/ 10 w 31"/>
                  <a:gd name="T15" fmla="*/ 151 h 157"/>
                  <a:gd name="T16" fmla="*/ 7 w 31"/>
                  <a:gd name="T17" fmla="*/ 155 h 157"/>
                  <a:gd name="T18" fmla="*/ 3 w 31"/>
                  <a:gd name="T19" fmla="*/ 157 h 157"/>
                  <a:gd name="T20" fmla="*/ 3 w 31"/>
                  <a:gd name="T21" fmla="*/ 157 h 157"/>
                  <a:gd name="T22" fmla="*/ 0 w 31"/>
                  <a:gd name="T23" fmla="*/ 83 h 157"/>
                  <a:gd name="T24" fmla="*/ 0 w 31"/>
                  <a:gd name="T25" fmla="*/ 83 h 157"/>
                  <a:gd name="T26" fmla="*/ 7 w 31"/>
                  <a:gd name="T27" fmla="*/ 0 h 157"/>
                  <a:gd name="T28" fmla="*/ 7 w 31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1" h="157">
                    <a:moveTo>
                      <a:pt x="7" y="0"/>
                    </a:moveTo>
                    <a:lnTo>
                      <a:pt x="7" y="0"/>
                    </a:lnTo>
                    <a:lnTo>
                      <a:pt x="31" y="0"/>
                    </a:lnTo>
                    <a:lnTo>
                      <a:pt x="31" y="0"/>
                    </a:lnTo>
                    <a:lnTo>
                      <a:pt x="14" y="140"/>
                    </a:lnTo>
                    <a:lnTo>
                      <a:pt x="14" y="140"/>
                    </a:lnTo>
                    <a:lnTo>
                      <a:pt x="13" y="145"/>
                    </a:lnTo>
                    <a:lnTo>
                      <a:pt x="10" y="151"/>
                    </a:lnTo>
                    <a:lnTo>
                      <a:pt x="7" y="155"/>
                    </a:lnTo>
                    <a:lnTo>
                      <a:pt x="3" y="157"/>
                    </a:lnTo>
                    <a:lnTo>
                      <a:pt x="3" y="157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5" name="Freeform 98"/>
              <p:cNvSpPr/>
              <p:nvPr/>
            </p:nvSpPr>
            <p:spPr bwMode="auto">
              <a:xfrm>
                <a:off x="3513138" y="5083175"/>
                <a:ext cx="44450" cy="249238"/>
              </a:xfrm>
              <a:custGeom>
                <a:avLst/>
                <a:gdLst>
                  <a:gd name="T0" fmla="*/ 8 w 28"/>
                  <a:gd name="T1" fmla="*/ 0 h 157"/>
                  <a:gd name="T2" fmla="*/ 8 w 28"/>
                  <a:gd name="T3" fmla="*/ 0 h 157"/>
                  <a:gd name="T4" fmla="*/ 28 w 28"/>
                  <a:gd name="T5" fmla="*/ 0 h 157"/>
                  <a:gd name="T6" fmla="*/ 28 w 28"/>
                  <a:gd name="T7" fmla="*/ 0 h 157"/>
                  <a:gd name="T8" fmla="*/ 11 w 28"/>
                  <a:gd name="T9" fmla="*/ 140 h 157"/>
                  <a:gd name="T10" fmla="*/ 11 w 28"/>
                  <a:gd name="T11" fmla="*/ 140 h 157"/>
                  <a:gd name="T12" fmla="*/ 10 w 28"/>
                  <a:gd name="T13" fmla="*/ 145 h 157"/>
                  <a:gd name="T14" fmla="*/ 7 w 28"/>
                  <a:gd name="T15" fmla="*/ 151 h 157"/>
                  <a:gd name="T16" fmla="*/ 4 w 28"/>
                  <a:gd name="T17" fmla="*/ 155 h 157"/>
                  <a:gd name="T18" fmla="*/ 0 w 28"/>
                  <a:gd name="T19" fmla="*/ 157 h 157"/>
                  <a:gd name="T20" fmla="*/ 0 w 28"/>
                  <a:gd name="T21" fmla="*/ 157 h 157"/>
                  <a:gd name="T22" fmla="*/ 1 w 28"/>
                  <a:gd name="T23" fmla="*/ 82 h 157"/>
                  <a:gd name="T24" fmla="*/ 1 w 28"/>
                  <a:gd name="T25" fmla="*/ 82 h 157"/>
                  <a:gd name="T26" fmla="*/ 8 w 28"/>
                  <a:gd name="T27" fmla="*/ 0 h 157"/>
                  <a:gd name="T28" fmla="*/ 8 w 28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157">
                    <a:moveTo>
                      <a:pt x="8" y="0"/>
                    </a:moveTo>
                    <a:lnTo>
                      <a:pt x="8" y="0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1" y="140"/>
                    </a:lnTo>
                    <a:lnTo>
                      <a:pt x="11" y="140"/>
                    </a:lnTo>
                    <a:lnTo>
                      <a:pt x="10" y="145"/>
                    </a:lnTo>
                    <a:lnTo>
                      <a:pt x="7" y="151"/>
                    </a:lnTo>
                    <a:lnTo>
                      <a:pt x="4" y="155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1" y="82"/>
                    </a:lnTo>
                    <a:lnTo>
                      <a:pt x="1" y="82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6" name="Freeform 99"/>
              <p:cNvSpPr/>
              <p:nvPr/>
            </p:nvSpPr>
            <p:spPr bwMode="auto">
              <a:xfrm>
                <a:off x="3513138" y="5083175"/>
                <a:ext cx="44450" cy="249238"/>
              </a:xfrm>
              <a:custGeom>
                <a:avLst/>
                <a:gdLst>
                  <a:gd name="T0" fmla="*/ 12 w 28"/>
                  <a:gd name="T1" fmla="*/ 0 h 157"/>
                  <a:gd name="T2" fmla="*/ 12 w 28"/>
                  <a:gd name="T3" fmla="*/ 0 h 157"/>
                  <a:gd name="T4" fmla="*/ 28 w 28"/>
                  <a:gd name="T5" fmla="*/ 0 h 157"/>
                  <a:gd name="T6" fmla="*/ 28 w 28"/>
                  <a:gd name="T7" fmla="*/ 0 h 157"/>
                  <a:gd name="T8" fmla="*/ 11 w 28"/>
                  <a:gd name="T9" fmla="*/ 140 h 157"/>
                  <a:gd name="T10" fmla="*/ 11 w 28"/>
                  <a:gd name="T11" fmla="*/ 140 h 157"/>
                  <a:gd name="T12" fmla="*/ 10 w 28"/>
                  <a:gd name="T13" fmla="*/ 145 h 157"/>
                  <a:gd name="T14" fmla="*/ 8 w 28"/>
                  <a:gd name="T15" fmla="*/ 149 h 157"/>
                  <a:gd name="T16" fmla="*/ 4 w 28"/>
                  <a:gd name="T17" fmla="*/ 155 h 157"/>
                  <a:gd name="T18" fmla="*/ 0 w 28"/>
                  <a:gd name="T19" fmla="*/ 157 h 157"/>
                  <a:gd name="T20" fmla="*/ 0 w 28"/>
                  <a:gd name="T21" fmla="*/ 157 h 157"/>
                  <a:gd name="T22" fmla="*/ 5 w 28"/>
                  <a:gd name="T23" fmla="*/ 80 h 157"/>
                  <a:gd name="T24" fmla="*/ 5 w 28"/>
                  <a:gd name="T25" fmla="*/ 80 h 157"/>
                  <a:gd name="T26" fmla="*/ 12 w 28"/>
                  <a:gd name="T27" fmla="*/ 0 h 157"/>
                  <a:gd name="T28" fmla="*/ 12 w 28"/>
                  <a:gd name="T29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8" h="157">
                    <a:moveTo>
                      <a:pt x="12" y="0"/>
                    </a:moveTo>
                    <a:lnTo>
                      <a:pt x="12" y="0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1" y="140"/>
                    </a:lnTo>
                    <a:lnTo>
                      <a:pt x="11" y="140"/>
                    </a:lnTo>
                    <a:lnTo>
                      <a:pt x="10" y="145"/>
                    </a:lnTo>
                    <a:lnTo>
                      <a:pt x="8" y="149"/>
                    </a:lnTo>
                    <a:lnTo>
                      <a:pt x="4" y="155"/>
                    </a:lnTo>
                    <a:lnTo>
                      <a:pt x="0" y="157"/>
                    </a:lnTo>
                    <a:lnTo>
                      <a:pt x="0" y="157"/>
                    </a:lnTo>
                    <a:lnTo>
                      <a:pt x="5" y="80"/>
                    </a:lnTo>
                    <a:lnTo>
                      <a:pt x="5" y="80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7" name="Freeform 100"/>
              <p:cNvSpPr/>
              <p:nvPr/>
            </p:nvSpPr>
            <p:spPr bwMode="auto">
              <a:xfrm>
                <a:off x="3514726" y="5083175"/>
                <a:ext cx="42863" cy="249238"/>
              </a:xfrm>
              <a:custGeom>
                <a:avLst/>
                <a:gdLst>
                  <a:gd name="T0" fmla="*/ 15 w 27"/>
                  <a:gd name="T1" fmla="*/ 0 h 157"/>
                  <a:gd name="T2" fmla="*/ 27 w 27"/>
                  <a:gd name="T3" fmla="*/ 0 h 157"/>
                  <a:gd name="T4" fmla="*/ 10 w 27"/>
                  <a:gd name="T5" fmla="*/ 140 h 157"/>
                  <a:gd name="T6" fmla="*/ 10 w 27"/>
                  <a:gd name="T7" fmla="*/ 140 h 157"/>
                  <a:gd name="T8" fmla="*/ 9 w 27"/>
                  <a:gd name="T9" fmla="*/ 145 h 157"/>
                  <a:gd name="T10" fmla="*/ 7 w 27"/>
                  <a:gd name="T11" fmla="*/ 149 h 157"/>
                  <a:gd name="T12" fmla="*/ 3 w 27"/>
                  <a:gd name="T13" fmla="*/ 153 h 157"/>
                  <a:gd name="T14" fmla="*/ 0 w 27"/>
                  <a:gd name="T15" fmla="*/ 157 h 157"/>
                  <a:gd name="T16" fmla="*/ 15 w 27"/>
                  <a:gd name="T17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57">
                    <a:moveTo>
                      <a:pt x="15" y="0"/>
                    </a:moveTo>
                    <a:lnTo>
                      <a:pt x="27" y="0"/>
                    </a:lnTo>
                    <a:lnTo>
                      <a:pt x="10" y="140"/>
                    </a:lnTo>
                    <a:lnTo>
                      <a:pt x="10" y="140"/>
                    </a:lnTo>
                    <a:lnTo>
                      <a:pt x="9" y="145"/>
                    </a:lnTo>
                    <a:lnTo>
                      <a:pt x="7" y="149"/>
                    </a:lnTo>
                    <a:lnTo>
                      <a:pt x="3" y="153"/>
                    </a:lnTo>
                    <a:lnTo>
                      <a:pt x="0" y="157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08" name="Freeform 108"/>
              <p:cNvSpPr/>
              <p:nvPr/>
            </p:nvSpPr>
            <p:spPr bwMode="auto">
              <a:xfrm>
                <a:off x="2687638" y="4930775"/>
                <a:ext cx="47625" cy="55563"/>
              </a:xfrm>
              <a:custGeom>
                <a:avLst/>
                <a:gdLst>
                  <a:gd name="T0" fmla="*/ 30 w 30"/>
                  <a:gd name="T1" fmla="*/ 2 h 35"/>
                  <a:gd name="T2" fmla="*/ 30 w 30"/>
                  <a:gd name="T3" fmla="*/ 2 h 35"/>
                  <a:gd name="T4" fmla="*/ 27 w 30"/>
                  <a:gd name="T5" fmla="*/ 14 h 35"/>
                  <a:gd name="T6" fmla="*/ 23 w 30"/>
                  <a:gd name="T7" fmla="*/ 30 h 35"/>
                  <a:gd name="T8" fmla="*/ 23 w 30"/>
                  <a:gd name="T9" fmla="*/ 30 h 35"/>
                  <a:gd name="T10" fmla="*/ 20 w 30"/>
                  <a:gd name="T11" fmla="*/ 34 h 35"/>
                  <a:gd name="T12" fmla="*/ 19 w 30"/>
                  <a:gd name="T13" fmla="*/ 35 h 35"/>
                  <a:gd name="T14" fmla="*/ 16 w 30"/>
                  <a:gd name="T15" fmla="*/ 34 h 35"/>
                  <a:gd name="T16" fmla="*/ 14 w 30"/>
                  <a:gd name="T17" fmla="*/ 31 h 35"/>
                  <a:gd name="T18" fmla="*/ 11 w 30"/>
                  <a:gd name="T19" fmla="*/ 26 h 35"/>
                  <a:gd name="T20" fmla="*/ 0 w 30"/>
                  <a:gd name="T21" fmla="*/ 7 h 35"/>
                  <a:gd name="T22" fmla="*/ 0 w 30"/>
                  <a:gd name="T23" fmla="*/ 7 h 35"/>
                  <a:gd name="T24" fmla="*/ 3 w 30"/>
                  <a:gd name="T25" fmla="*/ 6 h 35"/>
                  <a:gd name="T26" fmla="*/ 8 w 30"/>
                  <a:gd name="T27" fmla="*/ 2 h 35"/>
                  <a:gd name="T28" fmla="*/ 12 w 30"/>
                  <a:gd name="T29" fmla="*/ 0 h 35"/>
                  <a:gd name="T30" fmla="*/ 18 w 30"/>
                  <a:gd name="T31" fmla="*/ 0 h 35"/>
                  <a:gd name="T32" fmla="*/ 23 w 30"/>
                  <a:gd name="T33" fmla="*/ 0 h 35"/>
                  <a:gd name="T34" fmla="*/ 30 w 30"/>
                  <a:gd name="T35" fmla="*/ 2 h 35"/>
                  <a:gd name="T36" fmla="*/ 30 w 30"/>
                  <a:gd name="T37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0" h="35">
                    <a:moveTo>
                      <a:pt x="30" y="2"/>
                    </a:moveTo>
                    <a:lnTo>
                      <a:pt x="30" y="2"/>
                    </a:lnTo>
                    <a:lnTo>
                      <a:pt x="27" y="14"/>
                    </a:lnTo>
                    <a:lnTo>
                      <a:pt x="23" y="30"/>
                    </a:lnTo>
                    <a:lnTo>
                      <a:pt x="23" y="30"/>
                    </a:lnTo>
                    <a:lnTo>
                      <a:pt x="20" y="34"/>
                    </a:lnTo>
                    <a:lnTo>
                      <a:pt x="19" y="35"/>
                    </a:lnTo>
                    <a:lnTo>
                      <a:pt x="16" y="34"/>
                    </a:lnTo>
                    <a:lnTo>
                      <a:pt x="14" y="31"/>
                    </a:lnTo>
                    <a:lnTo>
                      <a:pt x="11" y="26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6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30" y="2"/>
                    </a:lnTo>
                    <a:lnTo>
                      <a:pt x="30" y="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86699" tIns="43349" rIns="86699" bIns="43349" numCol="1" anchor="t" anchorCtr="0" compatLnSpc="1"/>
              <a:lstStyle/>
              <a:p>
                <a:pPr marL="0" marR="0" lvl="0" indent="0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" name="组合 215"/>
            <p:cNvGrpSpPr/>
            <p:nvPr/>
          </p:nvGrpSpPr>
          <p:grpSpPr>
            <a:xfrm>
              <a:off x="2205158" y="4428322"/>
              <a:ext cx="149987" cy="444079"/>
              <a:chOff x="2555876" y="4340225"/>
              <a:chExt cx="203200" cy="601663"/>
            </a:xfrm>
            <a:grpFill/>
          </p:grpSpPr>
          <p:sp>
            <p:nvSpPr>
              <p:cNvPr id="108" name="Freeform 105"/>
              <p:cNvSpPr/>
              <p:nvPr/>
            </p:nvSpPr>
            <p:spPr bwMode="auto">
              <a:xfrm>
                <a:off x="2582863" y="4424363"/>
                <a:ext cx="176213" cy="517525"/>
              </a:xfrm>
              <a:custGeom>
                <a:avLst/>
                <a:gdLst>
                  <a:gd name="T0" fmla="*/ 35 w 111"/>
                  <a:gd name="T1" fmla="*/ 266 h 326"/>
                  <a:gd name="T2" fmla="*/ 66 w 111"/>
                  <a:gd name="T3" fmla="*/ 326 h 326"/>
                  <a:gd name="T4" fmla="*/ 94 w 111"/>
                  <a:gd name="T5" fmla="*/ 322 h 326"/>
                  <a:gd name="T6" fmla="*/ 111 w 111"/>
                  <a:gd name="T7" fmla="*/ 256 h 326"/>
                  <a:gd name="T8" fmla="*/ 76 w 111"/>
                  <a:gd name="T9" fmla="*/ 0 h 326"/>
                  <a:gd name="T10" fmla="*/ 0 w 111"/>
                  <a:gd name="T11" fmla="*/ 11 h 326"/>
                  <a:gd name="T12" fmla="*/ 35 w 111"/>
                  <a:gd name="T13" fmla="*/ 266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" h="326">
                    <a:moveTo>
                      <a:pt x="35" y="266"/>
                    </a:moveTo>
                    <a:lnTo>
                      <a:pt x="66" y="326"/>
                    </a:lnTo>
                    <a:lnTo>
                      <a:pt x="94" y="322"/>
                    </a:lnTo>
                    <a:lnTo>
                      <a:pt x="111" y="256"/>
                    </a:lnTo>
                    <a:lnTo>
                      <a:pt x="76" y="0"/>
                    </a:lnTo>
                    <a:lnTo>
                      <a:pt x="0" y="11"/>
                    </a:lnTo>
                    <a:lnTo>
                      <a:pt x="35" y="26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9" name="Freeform 106"/>
              <p:cNvSpPr/>
              <p:nvPr/>
            </p:nvSpPr>
            <p:spPr bwMode="auto">
              <a:xfrm>
                <a:off x="2576513" y="4340225"/>
                <a:ext cx="127000" cy="146050"/>
              </a:xfrm>
              <a:custGeom>
                <a:avLst/>
                <a:gdLst>
                  <a:gd name="T0" fmla="*/ 4 w 80"/>
                  <a:gd name="T1" fmla="*/ 59 h 92"/>
                  <a:gd name="T2" fmla="*/ 4 w 80"/>
                  <a:gd name="T3" fmla="*/ 59 h 92"/>
                  <a:gd name="T4" fmla="*/ 5 w 80"/>
                  <a:gd name="T5" fmla="*/ 66 h 92"/>
                  <a:gd name="T6" fmla="*/ 9 w 80"/>
                  <a:gd name="T7" fmla="*/ 73 h 92"/>
                  <a:gd name="T8" fmla="*/ 13 w 80"/>
                  <a:gd name="T9" fmla="*/ 80 h 92"/>
                  <a:gd name="T10" fmla="*/ 19 w 80"/>
                  <a:gd name="T11" fmla="*/ 84 h 92"/>
                  <a:gd name="T12" fmla="*/ 24 w 80"/>
                  <a:gd name="T13" fmla="*/ 88 h 92"/>
                  <a:gd name="T14" fmla="*/ 31 w 80"/>
                  <a:gd name="T15" fmla="*/ 91 h 92"/>
                  <a:gd name="T16" fmla="*/ 39 w 80"/>
                  <a:gd name="T17" fmla="*/ 92 h 92"/>
                  <a:gd name="T18" fmla="*/ 46 w 80"/>
                  <a:gd name="T19" fmla="*/ 92 h 92"/>
                  <a:gd name="T20" fmla="*/ 47 w 80"/>
                  <a:gd name="T21" fmla="*/ 92 h 92"/>
                  <a:gd name="T22" fmla="*/ 47 w 80"/>
                  <a:gd name="T23" fmla="*/ 92 h 92"/>
                  <a:gd name="T24" fmla="*/ 55 w 80"/>
                  <a:gd name="T25" fmla="*/ 89 h 92"/>
                  <a:gd name="T26" fmla="*/ 62 w 80"/>
                  <a:gd name="T27" fmla="*/ 87 h 92"/>
                  <a:gd name="T28" fmla="*/ 67 w 80"/>
                  <a:gd name="T29" fmla="*/ 82 h 92"/>
                  <a:gd name="T30" fmla="*/ 71 w 80"/>
                  <a:gd name="T31" fmla="*/ 77 h 92"/>
                  <a:gd name="T32" fmla="*/ 75 w 80"/>
                  <a:gd name="T33" fmla="*/ 70 h 92"/>
                  <a:gd name="T34" fmla="*/ 78 w 80"/>
                  <a:gd name="T35" fmla="*/ 64 h 92"/>
                  <a:gd name="T36" fmla="*/ 80 w 80"/>
                  <a:gd name="T37" fmla="*/ 57 h 92"/>
                  <a:gd name="T38" fmla="*/ 80 w 80"/>
                  <a:gd name="T39" fmla="*/ 49 h 92"/>
                  <a:gd name="T40" fmla="*/ 75 w 80"/>
                  <a:gd name="T41" fmla="*/ 15 h 92"/>
                  <a:gd name="T42" fmla="*/ 75 w 80"/>
                  <a:gd name="T43" fmla="*/ 15 h 92"/>
                  <a:gd name="T44" fmla="*/ 73 w 80"/>
                  <a:gd name="T45" fmla="*/ 8 h 92"/>
                  <a:gd name="T46" fmla="*/ 70 w 80"/>
                  <a:gd name="T47" fmla="*/ 4 h 92"/>
                  <a:gd name="T48" fmla="*/ 66 w 80"/>
                  <a:gd name="T49" fmla="*/ 1 h 92"/>
                  <a:gd name="T50" fmla="*/ 62 w 80"/>
                  <a:gd name="T51" fmla="*/ 0 h 92"/>
                  <a:gd name="T52" fmla="*/ 50 w 80"/>
                  <a:gd name="T53" fmla="*/ 1 h 92"/>
                  <a:gd name="T54" fmla="*/ 35 w 80"/>
                  <a:gd name="T55" fmla="*/ 3 h 92"/>
                  <a:gd name="T56" fmla="*/ 35 w 80"/>
                  <a:gd name="T57" fmla="*/ 3 h 92"/>
                  <a:gd name="T58" fmla="*/ 35 w 80"/>
                  <a:gd name="T59" fmla="*/ 3 h 92"/>
                  <a:gd name="T60" fmla="*/ 20 w 80"/>
                  <a:gd name="T61" fmla="*/ 5 h 92"/>
                  <a:gd name="T62" fmla="*/ 8 w 80"/>
                  <a:gd name="T63" fmla="*/ 7 h 92"/>
                  <a:gd name="T64" fmla="*/ 4 w 80"/>
                  <a:gd name="T65" fmla="*/ 9 h 92"/>
                  <a:gd name="T66" fmla="*/ 1 w 80"/>
                  <a:gd name="T67" fmla="*/ 13 h 92"/>
                  <a:gd name="T68" fmla="*/ 0 w 80"/>
                  <a:gd name="T69" fmla="*/ 17 h 92"/>
                  <a:gd name="T70" fmla="*/ 0 w 80"/>
                  <a:gd name="T71" fmla="*/ 24 h 92"/>
                  <a:gd name="T72" fmla="*/ 4 w 80"/>
                  <a:gd name="T73" fmla="*/ 5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0" h="92">
                    <a:moveTo>
                      <a:pt x="4" y="59"/>
                    </a:moveTo>
                    <a:lnTo>
                      <a:pt x="4" y="59"/>
                    </a:lnTo>
                    <a:lnTo>
                      <a:pt x="5" y="66"/>
                    </a:lnTo>
                    <a:lnTo>
                      <a:pt x="9" y="73"/>
                    </a:lnTo>
                    <a:lnTo>
                      <a:pt x="13" y="80"/>
                    </a:lnTo>
                    <a:lnTo>
                      <a:pt x="19" y="84"/>
                    </a:lnTo>
                    <a:lnTo>
                      <a:pt x="24" y="88"/>
                    </a:lnTo>
                    <a:lnTo>
                      <a:pt x="31" y="91"/>
                    </a:lnTo>
                    <a:lnTo>
                      <a:pt x="39" y="92"/>
                    </a:lnTo>
                    <a:lnTo>
                      <a:pt x="46" y="92"/>
                    </a:lnTo>
                    <a:lnTo>
                      <a:pt x="47" y="92"/>
                    </a:lnTo>
                    <a:lnTo>
                      <a:pt x="47" y="92"/>
                    </a:lnTo>
                    <a:lnTo>
                      <a:pt x="55" y="89"/>
                    </a:lnTo>
                    <a:lnTo>
                      <a:pt x="62" y="87"/>
                    </a:lnTo>
                    <a:lnTo>
                      <a:pt x="67" y="82"/>
                    </a:lnTo>
                    <a:lnTo>
                      <a:pt x="71" y="77"/>
                    </a:lnTo>
                    <a:lnTo>
                      <a:pt x="75" y="70"/>
                    </a:lnTo>
                    <a:lnTo>
                      <a:pt x="78" y="64"/>
                    </a:lnTo>
                    <a:lnTo>
                      <a:pt x="80" y="57"/>
                    </a:lnTo>
                    <a:lnTo>
                      <a:pt x="80" y="49"/>
                    </a:lnTo>
                    <a:lnTo>
                      <a:pt x="75" y="15"/>
                    </a:lnTo>
                    <a:lnTo>
                      <a:pt x="75" y="15"/>
                    </a:lnTo>
                    <a:lnTo>
                      <a:pt x="73" y="8"/>
                    </a:lnTo>
                    <a:lnTo>
                      <a:pt x="70" y="4"/>
                    </a:lnTo>
                    <a:lnTo>
                      <a:pt x="66" y="1"/>
                    </a:lnTo>
                    <a:lnTo>
                      <a:pt x="62" y="0"/>
                    </a:lnTo>
                    <a:lnTo>
                      <a:pt x="50" y="1"/>
                    </a:lnTo>
                    <a:lnTo>
                      <a:pt x="35" y="3"/>
                    </a:lnTo>
                    <a:lnTo>
                      <a:pt x="35" y="3"/>
                    </a:lnTo>
                    <a:lnTo>
                      <a:pt x="35" y="3"/>
                    </a:lnTo>
                    <a:lnTo>
                      <a:pt x="20" y="5"/>
                    </a:lnTo>
                    <a:lnTo>
                      <a:pt x="8" y="7"/>
                    </a:lnTo>
                    <a:lnTo>
                      <a:pt x="4" y="9"/>
                    </a:lnTo>
                    <a:lnTo>
                      <a:pt x="1" y="13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4" y="5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0" name="Freeform 107"/>
              <p:cNvSpPr/>
              <p:nvPr/>
            </p:nvSpPr>
            <p:spPr bwMode="auto">
              <a:xfrm>
                <a:off x="2571751" y="4389438"/>
                <a:ext cx="150813" cy="144463"/>
              </a:xfrm>
              <a:custGeom>
                <a:avLst/>
                <a:gdLst>
                  <a:gd name="T0" fmla="*/ 11 w 95"/>
                  <a:gd name="T1" fmla="*/ 91 h 91"/>
                  <a:gd name="T2" fmla="*/ 95 w 95"/>
                  <a:gd name="T3" fmla="*/ 80 h 91"/>
                  <a:gd name="T4" fmla="*/ 84 w 95"/>
                  <a:gd name="T5" fmla="*/ 0 h 91"/>
                  <a:gd name="T6" fmla="*/ 0 w 95"/>
                  <a:gd name="T7" fmla="*/ 11 h 91"/>
                  <a:gd name="T8" fmla="*/ 11 w 95"/>
                  <a:gd name="T9" fmla="*/ 9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" h="91">
                    <a:moveTo>
                      <a:pt x="11" y="91"/>
                    </a:moveTo>
                    <a:lnTo>
                      <a:pt x="95" y="80"/>
                    </a:lnTo>
                    <a:lnTo>
                      <a:pt x="84" y="0"/>
                    </a:lnTo>
                    <a:lnTo>
                      <a:pt x="0" y="11"/>
                    </a:lnTo>
                    <a:lnTo>
                      <a:pt x="11" y="9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11" name="Freeform 109"/>
              <p:cNvSpPr/>
              <p:nvPr/>
            </p:nvSpPr>
            <p:spPr bwMode="auto">
              <a:xfrm>
                <a:off x="2555876" y="4430713"/>
                <a:ext cx="44450" cy="260350"/>
              </a:xfrm>
              <a:custGeom>
                <a:avLst/>
                <a:gdLst>
                  <a:gd name="T0" fmla="*/ 21 w 28"/>
                  <a:gd name="T1" fmla="*/ 0 h 164"/>
                  <a:gd name="T2" fmla="*/ 21 w 28"/>
                  <a:gd name="T3" fmla="*/ 0 h 164"/>
                  <a:gd name="T4" fmla="*/ 11 w 28"/>
                  <a:gd name="T5" fmla="*/ 7 h 164"/>
                  <a:gd name="T6" fmla="*/ 5 w 28"/>
                  <a:gd name="T7" fmla="*/ 13 h 164"/>
                  <a:gd name="T8" fmla="*/ 2 w 28"/>
                  <a:gd name="T9" fmla="*/ 17 h 164"/>
                  <a:gd name="T10" fmla="*/ 0 w 28"/>
                  <a:gd name="T11" fmla="*/ 20 h 164"/>
                  <a:gd name="T12" fmla="*/ 0 w 28"/>
                  <a:gd name="T13" fmla="*/ 20 h 164"/>
                  <a:gd name="T14" fmla="*/ 3 w 28"/>
                  <a:gd name="T15" fmla="*/ 44 h 164"/>
                  <a:gd name="T16" fmla="*/ 9 w 28"/>
                  <a:gd name="T17" fmla="*/ 90 h 164"/>
                  <a:gd name="T18" fmla="*/ 18 w 28"/>
                  <a:gd name="T19" fmla="*/ 154 h 164"/>
                  <a:gd name="T20" fmla="*/ 18 w 28"/>
                  <a:gd name="T21" fmla="*/ 154 h 164"/>
                  <a:gd name="T22" fmla="*/ 17 w 28"/>
                  <a:gd name="T23" fmla="*/ 155 h 164"/>
                  <a:gd name="T24" fmla="*/ 18 w 28"/>
                  <a:gd name="T25" fmla="*/ 160 h 164"/>
                  <a:gd name="T26" fmla="*/ 19 w 28"/>
                  <a:gd name="T27" fmla="*/ 161 h 164"/>
                  <a:gd name="T28" fmla="*/ 21 w 28"/>
                  <a:gd name="T29" fmla="*/ 162 h 164"/>
                  <a:gd name="T30" fmla="*/ 23 w 28"/>
                  <a:gd name="T31" fmla="*/ 164 h 164"/>
                  <a:gd name="T32" fmla="*/ 28 w 28"/>
                  <a:gd name="T33" fmla="*/ 164 h 164"/>
                  <a:gd name="T34" fmla="*/ 13 w 28"/>
                  <a:gd name="T35" fmla="*/ 58 h 164"/>
                  <a:gd name="T36" fmla="*/ 19 w 28"/>
                  <a:gd name="T37" fmla="*/ 44 h 164"/>
                  <a:gd name="T38" fmla="*/ 21 w 28"/>
                  <a:gd name="T39" fmla="*/ 0 h 164"/>
                  <a:gd name="T40" fmla="*/ 21 w 28"/>
                  <a:gd name="T4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" h="164">
                    <a:moveTo>
                      <a:pt x="21" y="0"/>
                    </a:moveTo>
                    <a:lnTo>
                      <a:pt x="21" y="0"/>
                    </a:lnTo>
                    <a:lnTo>
                      <a:pt x="11" y="7"/>
                    </a:lnTo>
                    <a:lnTo>
                      <a:pt x="5" y="13"/>
                    </a:lnTo>
                    <a:lnTo>
                      <a:pt x="2" y="17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3" y="44"/>
                    </a:lnTo>
                    <a:lnTo>
                      <a:pt x="9" y="90"/>
                    </a:lnTo>
                    <a:lnTo>
                      <a:pt x="18" y="154"/>
                    </a:lnTo>
                    <a:lnTo>
                      <a:pt x="18" y="154"/>
                    </a:lnTo>
                    <a:lnTo>
                      <a:pt x="17" y="155"/>
                    </a:lnTo>
                    <a:lnTo>
                      <a:pt x="18" y="160"/>
                    </a:lnTo>
                    <a:lnTo>
                      <a:pt x="19" y="161"/>
                    </a:lnTo>
                    <a:lnTo>
                      <a:pt x="21" y="162"/>
                    </a:lnTo>
                    <a:lnTo>
                      <a:pt x="23" y="164"/>
                    </a:lnTo>
                    <a:lnTo>
                      <a:pt x="28" y="164"/>
                    </a:lnTo>
                    <a:lnTo>
                      <a:pt x="13" y="58"/>
                    </a:lnTo>
                    <a:lnTo>
                      <a:pt x="19" y="44"/>
                    </a:lnTo>
                    <a:lnTo>
                      <a:pt x="21" y="0"/>
                    </a:lnTo>
                    <a:lnTo>
                      <a:pt x="21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0" name="组合 220"/>
            <p:cNvGrpSpPr/>
            <p:nvPr/>
          </p:nvGrpSpPr>
          <p:grpSpPr>
            <a:xfrm>
              <a:off x="2547318" y="4433008"/>
              <a:ext cx="588231" cy="452281"/>
              <a:chOff x="3019426" y="4346575"/>
              <a:chExt cx="796925" cy="612776"/>
            </a:xfrm>
            <a:grpFill/>
          </p:grpSpPr>
          <p:sp>
            <p:nvSpPr>
              <p:cNvPr id="102" name="Freeform 110"/>
              <p:cNvSpPr/>
              <p:nvPr/>
            </p:nvSpPr>
            <p:spPr bwMode="auto">
              <a:xfrm>
                <a:off x="3040063" y="4346575"/>
                <a:ext cx="776288" cy="347663"/>
              </a:xfrm>
              <a:custGeom>
                <a:avLst/>
                <a:gdLst>
                  <a:gd name="T0" fmla="*/ 247 w 489"/>
                  <a:gd name="T1" fmla="*/ 219 h 219"/>
                  <a:gd name="T2" fmla="*/ 489 w 489"/>
                  <a:gd name="T3" fmla="*/ 110 h 219"/>
                  <a:gd name="T4" fmla="*/ 240 w 489"/>
                  <a:gd name="T5" fmla="*/ 0 h 219"/>
                  <a:gd name="T6" fmla="*/ 0 w 489"/>
                  <a:gd name="T7" fmla="*/ 107 h 219"/>
                  <a:gd name="T8" fmla="*/ 247 w 489"/>
                  <a:gd name="T9" fmla="*/ 21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9" h="219">
                    <a:moveTo>
                      <a:pt x="247" y="219"/>
                    </a:moveTo>
                    <a:lnTo>
                      <a:pt x="489" y="110"/>
                    </a:lnTo>
                    <a:lnTo>
                      <a:pt x="240" y="0"/>
                    </a:lnTo>
                    <a:lnTo>
                      <a:pt x="0" y="107"/>
                    </a:lnTo>
                    <a:lnTo>
                      <a:pt x="247" y="21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3" name="Rectangle 111"/>
              <p:cNvSpPr>
                <a:spLocks noChangeArrowheads="1"/>
              </p:cNvSpPr>
              <p:nvPr/>
            </p:nvSpPr>
            <p:spPr bwMode="auto">
              <a:xfrm>
                <a:off x="3049588" y="4510088"/>
                <a:ext cx="22225" cy="25558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4" name="Freeform 112"/>
              <p:cNvSpPr/>
              <p:nvPr/>
            </p:nvSpPr>
            <p:spPr bwMode="auto">
              <a:xfrm>
                <a:off x="3022601" y="4735513"/>
                <a:ext cx="76200" cy="77788"/>
              </a:xfrm>
              <a:custGeom>
                <a:avLst/>
                <a:gdLst>
                  <a:gd name="T0" fmla="*/ 0 w 48"/>
                  <a:gd name="T1" fmla="*/ 24 h 49"/>
                  <a:gd name="T2" fmla="*/ 0 w 48"/>
                  <a:gd name="T3" fmla="*/ 24 h 49"/>
                  <a:gd name="T4" fmla="*/ 0 w 48"/>
                  <a:gd name="T5" fmla="*/ 20 h 49"/>
                  <a:gd name="T6" fmla="*/ 2 w 48"/>
                  <a:gd name="T7" fmla="*/ 15 h 49"/>
                  <a:gd name="T8" fmla="*/ 4 w 48"/>
                  <a:gd name="T9" fmla="*/ 11 h 49"/>
                  <a:gd name="T10" fmla="*/ 7 w 48"/>
                  <a:gd name="T11" fmla="*/ 8 h 49"/>
                  <a:gd name="T12" fmla="*/ 11 w 48"/>
                  <a:gd name="T13" fmla="*/ 4 h 49"/>
                  <a:gd name="T14" fmla="*/ 15 w 48"/>
                  <a:gd name="T15" fmla="*/ 3 h 49"/>
                  <a:gd name="T16" fmla="*/ 19 w 48"/>
                  <a:gd name="T17" fmla="*/ 1 h 49"/>
                  <a:gd name="T18" fmla="*/ 25 w 48"/>
                  <a:gd name="T19" fmla="*/ 0 h 49"/>
                  <a:gd name="T20" fmla="*/ 25 w 48"/>
                  <a:gd name="T21" fmla="*/ 0 h 49"/>
                  <a:gd name="T22" fmla="*/ 29 w 48"/>
                  <a:gd name="T23" fmla="*/ 1 h 49"/>
                  <a:gd name="T24" fmla="*/ 34 w 48"/>
                  <a:gd name="T25" fmla="*/ 3 h 49"/>
                  <a:gd name="T26" fmla="*/ 38 w 48"/>
                  <a:gd name="T27" fmla="*/ 4 h 49"/>
                  <a:gd name="T28" fmla="*/ 41 w 48"/>
                  <a:gd name="T29" fmla="*/ 8 h 49"/>
                  <a:gd name="T30" fmla="*/ 44 w 48"/>
                  <a:gd name="T31" fmla="*/ 11 h 49"/>
                  <a:gd name="T32" fmla="*/ 46 w 48"/>
                  <a:gd name="T33" fmla="*/ 15 h 49"/>
                  <a:gd name="T34" fmla="*/ 48 w 48"/>
                  <a:gd name="T35" fmla="*/ 20 h 49"/>
                  <a:gd name="T36" fmla="*/ 48 w 48"/>
                  <a:gd name="T37" fmla="*/ 24 h 49"/>
                  <a:gd name="T38" fmla="*/ 48 w 48"/>
                  <a:gd name="T39" fmla="*/ 24 h 49"/>
                  <a:gd name="T40" fmla="*/ 48 w 48"/>
                  <a:gd name="T41" fmla="*/ 30 h 49"/>
                  <a:gd name="T42" fmla="*/ 46 w 48"/>
                  <a:gd name="T43" fmla="*/ 34 h 49"/>
                  <a:gd name="T44" fmla="*/ 44 w 48"/>
                  <a:gd name="T45" fmla="*/ 38 h 49"/>
                  <a:gd name="T46" fmla="*/ 41 w 48"/>
                  <a:gd name="T47" fmla="*/ 42 h 49"/>
                  <a:gd name="T48" fmla="*/ 38 w 48"/>
                  <a:gd name="T49" fmla="*/ 45 h 49"/>
                  <a:gd name="T50" fmla="*/ 34 w 48"/>
                  <a:gd name="T51" fmla="*/ 47 h 49"/>
                  <a:gd name="T52" fmla="*/ 29 w 48"/>
                  <a:gd name="T53" fmla="*/ 49 h 49"/>
                  <a:gd name="T54" fmla="*/ 25 w 48"/>
                  <a:gd name="T55" fmla="*/ 49 h 49"/>
                  <a:gd name="T56" fmla="*/ 25 w 48"/>
                  <a:gd name="T57" fmla="*/ 49 h 49"/>
                  <a:gd name="T58" fmla="*/ 19 w 48"/>
                  <a:gd name="T59" fmla="*/ 49 h 49"/>
                  <a:gd name="T60" fmla="*/ 15 w 48"/>
                  <a:gd name="T61" fmla="*/ 47 h 49"/>
                  <a:gd name="T62" fmla="*/ 11 w 48"/>
                  <a:gd name="T63" fmla="*/ 45 h 49"/>
                  <a:gd name="T64" fmla="*/ 7 w 48"/>
                  <a:gd name="T65" fmla="*/ 42 h 49"/>
                  <a:gd name="T66" fmla="*/ 4 w 48"/>
                  <a:gd name="T67" fmla="*/ 38 h 49"/>
                  <a:gd name="T68" fmla="*/ 2 w 48"/>
                  <a:gd name="T69" fmla="*/ 34 h 49"/>
                  <a:gd name="T70" fmla="*/ 0 w 48"/>
                  <a:gd name="T71" fmla="*/ 30 h 49"/>
                  <a:gd name="T72" fmla="*/ 0 w 48"/>
                  <a:gd name="T73" fmla="*/ 24 h 49"/>
                  <a:gd name="T74" fmla="*/ 0 w 48"/>
                  <a:gd name="T75" fmla="*/ 2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8" h="49">
                    <a:moveTo>
                      <a:pt x="0" y="24"/>
                    </a:moveTo>
                    <a:lnTo>
                      <a:pt x="0" y="24"/>
                    </a:lnTo>
                    <a:lnTo>
                      <a:pt x="0" y="20"/>
                    </a:lnTo>
                    <a:lnTo>
                      <a:pt x="2" y="15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3"/>
                    </a:lnTo>
                    <a:lnTo>
                      <a:pt x="19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29" y="1"/>
                    </a:lnTo>
                    <a:lnTo>
                      <a:pt x="34" y="3"/>
                    </a:lnTo>
                    <a:lnTo>
                      <a:pt x="38" y="4"/>
                    </a:lnTo>
                    <a:lnTo>
                      <a:pt x="41" y="8"/>
                    </a:lnTo>
                    <a:lnTo>
                      <a:pt x="44" y="11"/>
                    </a:lnTo>
                    <a:lnTo>
                      <a:pt x="46" y="15"/>
                    </a:lnTo>
                    <a:lnTo>
                      <a:pt x="48" y="20"/>
                    </a:lnTo>
                    <a:lnTo>
                      <a:pt x="48" y="24"/>
                    </a:lnTo>
                    <a:lnTo>
                      <a:pt x="48" y="24"/>
                    </a:lnTo>
                    <a:lnTo>
                      <a:pt x="48" y="30"/>
                    </a:lnTo>
                    <a:lnTo>
                      <a:pt x="46" y="34"/>
                    </a:lnTo>
                    <a:lnTo>
                      <a:pt x="44" y="38"/>
                    </a:lnTo>
                    <a:lnTo>
                      <a:pt x="41" y="42"/>
                    </a:lnTo>
                    <a:lnTo>
                      <a:pt x="38" y="45"/>
                    </a:lnTo>
                    <a:lnTo>
                      <a:pt x="34" y="47"/>
                    </a:lnTo>
                    <a:lnTo>
                      <a:pt x="29" y="49"/>
                    </a:lnTo>
                    <a:lnTo>
                      <a:pt x="25" y="49"/>
                    </a:lnTo>
                    <a:lnTo>
                      <a:pt x="25" y="49"/>
                    </a:lnTo>
                    <a:lnTo>
                      <a:pt x="19" y="49"/>
                    </a:lnTo>
                    <a:lnTo>
                      <a:pt x="15" y="47"/>
                    </a:lnTo>
                    <a:lnTo>
                      <a:pt x="11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2" y="34"/>
                    </a:lnTo>
                    <a:lnTo>
                      <a:pt x="0" y="30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5" name="Freeform 113"/>
              <p:cNvSpPr/>
              <p:nvPr/>
            </p:nvSpPr>
            <p:spPr bwMode="auto">
              <a:xfrm>
                <a:off x="3052763" y="4778375"/>
                <a:ext cx="46038" cy="169863"/>
              </a:xfrm>
              <a:custGeom>
                <a:avLst/>
                <a:gdLst>
                  <a:gd name="T0" fmla="*/ 17 w 29"/>
                  <a:gd name="T1" fmla="*/ 5 h 107"/>
                  <a:gd name="T2" fmla="*/ 17 w 29"/>
                  <a:gd name="T3" fmla="*/ 5 h 107"/>
                  <a:gd name="T4" fmla="*/ 19 w 29"/>
                  <a:gd name="T5" fmla="*/ 12 h 107"/>
                  <a:gd name="T6" fmla="*/ 22 w 29"/>
                  <a:gd name="T7" fmla="*/ 22 h 107"/>
                  <a:gd name="T8" fmla="*/ 25 w 29"/>
                  <a:gd name="T9" fmla="*/ 33 h 107"/>
                  <a:gd name="T10" fmla="*/ 27 w 29"/>
                  <a:gd name="T11" fmla="*/ 47 h 107"/>
                  <a:gd name="T12" fmla="*/ 29 w 29"/>
                  <a:gd name="T13" fmla="*/ 65 h 107"/>
                  <a:gd name="T14" fmla="*/ 29 w 29"/>
                  <a:gd name="T15" fmla="*/ 84 h 107"/>
                  <a:gd name="T16" fmla="*/ 27 w 29"/>
                  <a:gd name="T17" fmla="*/ 107 h 107"/>
                  <a:gd name="T18" fmla="*/ 0 w 29"/>
                  <a:gd name="T19" fmla="*/ 107 h 107"/>
                  <a:gd name="T20" fmla="*/ 0 w 29"/>
                  <a:gd name="T21" fmla="*/ 0 h 107"/>
                  <a:gd name="T22" fmla="*/ 0 w 29"/>
                  <a:gd name="T23" fmla="*/ 0 h 107"/>
                  <a:gd name="T24" fmla="*/ 8 w 29"/>
                  <a:gd name="T25" fmla="*/ 4 h 107"/>
                  <a:gd name="T26" fmla="*/ 14 w 29"/>
                  <a:gd name="T27" fmla="*/ 5 h 107"/>
                  <a:gd name="T28" fmla="*/ 15 w 29"/>
                  <a:gd name="T29" fmla="*/ 5 h 107"/>
                  <a:gd name="T30" fmla="*/ 17 w 29"/>
                  <a:gd name="T31" fmla="*/ 5 h 107"/>
                  <a:gd name="T32" fmla="*/ 17 w 29"/>
                  <a:gd name="T33" fmla="*/ 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107">
                    <a:moveTo>
                      <a:pt x="17" y="5"/>
                    </a:moveTo>
                    <a:lnTo>
                      <a:pt x="17" y="5"/>
                    </a:lnTo>
                    <a:lnTo>
                      <a:pt x="19" y="12"/>
                    </a:lnTo>
                    <a:lnTo>
                      <a:pt x="22" y="22"/>
                    </a:lnTo>
                    <a:lnTo>
                      <a:pt x="25" y="33"/>
                    </a:lnTo>
                    <a:lnTo>
                      <a:pt x="27" y="47"/>
                    </a:lnTo>
                    <a:lnTo>
                      <a:pt x="29" y="65"/>
                    </a:lnTo>
                    <a:lnTo>
                      <a:pt x="29" y="84"/>
                    </a:lnTo>
                    <a:lnTo>
                      <a:pt x="27" y="107"/>
                    </a:lnTo>
                    <a:lnTo>
                      <a:pt x="0" y="10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14" y="5"/>
                    </a:lnTo>
                    <a:lnTo>
                      <a:pt x="15" y="5"/>
                    </a:lnTo>
                    <a:lnTo>
                      <a:pt x="17" y="5"/>
                    </a:lnTo>
                    <a:lnTo>
                      <a:pt x="17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6" name="Freeform 114"/>
              <p:cNvSpPr/>
              <p:nvPr/>
            </p:nvSpPr>
            <p:spPr bwMode="auto">
              <a:xfrm>
                <a:off x="3019426" y="4778375"/>
                <a:ext cx="46038" cy="169863"/>
              </a:xfrm>
              <a:custGeom>
                <a:avLst/>
                <a:gdLst>
                  <a:gd name="T0" fmla="*/ 13 w 29"/>
                  <a:gd name="T1" fmla="*/ 5 h 107"/>
                  <a:gd name="T2" fmla="*/ 13 w 29"/>
                  <a:gd name="T3" fmla="*/ 5 h 107"/>
                  <a:gd name="T4" fmla="*/ 10 w 29"/>
                  <a:gd name="T5" fmla="*/ 12 h 107"/>
                  <a:gd name="T6" fmla="*/ 4 w 29"/>
                  <a:gd name="T7" fmla="*/ 33 h 107"/>
                  <a:gd name="T8" fmla="*/ 2 w 29"/>
                  <a:gd name="T9" fmla="*/ 47 h 107"/>
                  <a:gd name="T10" fmla="*/ 0 w 29"/>
                  <a:gd name="T11" fmla="*/ 65 h 107"/>
                  <a:gd name="T12" fmla="*/ 0 w 29"/>
                  <a:gd name="T13" fmla="*/ 84 h 107"/>
                  <a:gd name="T14" fmla="*/ 1 w 29"/>
                  <a:gd name="T15" fmla="*/ 107 h 107"/>
                  <a:gd name="T16" fmla="*/ 29 w 29"/>
                  <a:gd name="T17" fmla="*/ 107 h 107"/>
                  <a:gd name="T18" fmla="*/ 29 w 29"/>
                  <a:gd name="T19" fmla="*/ 0 h 107"/>
                  <a:gd name="T20" fmla="*/ 29 w 29"/>
                  <a:gd name="T21" fmla="*/ 0 h 107"/>
                  <a:gd name="T22" fmla="*/ 21 w 29"/>
                  <a:gd name="T23" fmla="*/ 4 h 107"/>
                  <a:gd name="T24" fmla="*/ 16 w 29"/>
                  <a:gd name="T25" fmla="*/ 5 h 107"/>
                  <a:gd name="T26" fmla="*/ 13 w 29"/>
                  <a:gd name="T27" fmla="*/ 5 h 107"/>
                  <a:gd name="T28" fmla="*/ 13 w 29"/>
                  <a:gd name="T29" fmla="*/ 5 h 107"/>
                  <a:gd name="T30" fmla="*/ 13 w 29"/>
                  <a:gd name="T31" fmla="*/ 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" h="107">
                    <a:moveTo>
                      <a:pt x="13" y="5"/>
                    </a:moveTo>
                    <a:lnTo>
                      <a:pt x="13" y="5"/>
                    </a:lnTo>
                    <a:lnTo>
                      <a:pt x="10" y="12"/>
                    </a:lnTo>
                    <a:lnTo>
                      <a:pt x="4" y="33"/>
                    </a:lnTo>
                    <a:lnTo>
                      <a:pt x="2" y="47"/>
                    </a:lnTo>
                    <a:lnTo>
                      <a:pt x="0" y="65"/>
                    </a:lnTo>
                    <a:lnTo>
                      <a:pt x="0" y="84"/>
                    </a:lnTo>
                    <a:lnTo>
                      <a:pt x="1" y="107"/>
                    </a:lnTo>
                    <a:lnTo>
                      <a:pt x="29" y="107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1" y="4"/>
                    </a:lnTo>
                    <a:lnTo>
                      <a:pt x="16" y="5"/>
                    </a:lnTo>
                    <a:lnTo>
                      <a:pt x="13" y="5"/>
                    </a:lnTo>
                    <a:lnTo>
                      <a:pt x="13" y="5"/>
                    </a:lnTo>
                    <a:lnTo>
                      <a:pt x="13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7" name="Freeform 115"/>
              <p:cNvSpPr/>
              <p:nvPr/>
            </p:nvSpPr>
            <p:spPr bwMode="auto">
              <a:xfrm>
                <a:off x="3211513" y="4624388"/>
                <a:ext cx="449263" cy="334963"/>
              </a:xfrm>
              <a:custGeom>
                <a:avLst/>
                <a:gdLst>
                  <a:gd name="T0" fmla="*/ 0 w 283"/>
                  <a:gd name="T1" fmla="*/ 0 h 211"/>
                  <a:gd name="T2" fmla="*/ 0 w 283"/>
                  <a:gd name="T3" fmla="*/ 0 h 211"/>
                  <a:gd name="T4" fmla="*/ 63 w 283"/>
                  <a:gd name="T5" fmla="*/ 29 h 211"/>
                  <a:gd name="T6" fmla="*/ 143 w 283"/>
                  <a:gd name="T7" fmla="*/ 67 h 211"/>
                  <a:gd name="T8" fmla="*/ 143 w 283"/>
                  <a:gd name="T9" fmla="*/ 67 h 211"/>
                  <a:gd name="T10" fmla="*/ 221 w 283"/>
                  <a:gd name="T11" fmla="*/ 29 h 211"/>
                  <a:gd name="T12" fmla="*/ 283 w 283"/>
                  <a:gd name="T13" fmla="*/ 0 h 211"/>
                  <a:gd name="T14" fmla="*/ 283 w 283"/>
                  <a:gd name="T15" fmla="*/ 163 h 211"/>
                  <a:gd name="T16" fmla="*/ 283 w 283"/>
                  <a:gd name="T17" fmla="*/ 163 h 211"/>
                  <a:gd name="T18" fmla="*/ 277 w 283"/>
                  <a:gd name="T19" fmla="*/ 170 h 211"/>
                  <a:gd name="T20" fmla="*/ 267 w 283"/>
                  <a:gd name="T21" fmla="*/ 177 h 211"/>
                  <a:gd name="T22" fmla="*/ 259 w 283"/>
                  <a:gd name="T23" fmla="*/ 182 h 211"/>
                  <a:gd name="T24" fmla="*/ 250 w 283"/>
                  <a:gd name="T25" fmla="*/ 188 h 211"/>
                  <a:gd name="T26" fmla="*/ 229 w 283"/>
                  <a:gd name="T27" fmla="*/ 196 h 211"/>
                  <a:gd name="T28" fmla="*/ 209 w 283"/>
                  <a:gd name="T29" fmla="*/ 201 h 211"/>
                  <a:gd name="T30" fmla="*/ 190 w 283"/>
                  <a:gd name="T31" fmla="*/ 205 h 211"/>
                  <a:gd name="T32" fmla="*/ 172 w 283"/>
                  <a:gd name="T33" fmla="*/ 208 h 211"/>
                  <a:gd name="T34" fmla="*/ 147 w 283"/>
                  <a:gd name="T35" fmla="*/ 211 h 211"/>
                  <a:gd name="T36" fmla="*/ 147 w 283"/>
                  <a:gd name="T37" fmla="*/ 211 h 211"/>
                  <a:gd name="T38" fmla="*/ 147 w 283"/>
                  <a:gd name="T39" fmla="*/ 211 h 211"/>
                  <a:gd name="T40" fmla="*/ 143 w 283"/>
                  <a:gd name="T41" fmla="*/ 211 h 211"/>
                  <a:gd name="T42" fmla="*/ 143 w 283"/>
                  <a:gd name="T43" fmla="*/ 211 h 211"/>
                  <a:gd name="T44" fmla="*/ 139 w 283"/>
                  <a:gd name="T45" fmla="*/ 211 h 211"/>
                  <a:gd name="T46" fmla="*/ 139 w 283"/>
                  <a:gd name="T47" fmla="*/ 211 h 211"/>
                  <a:gd name="T48" fmla="*/ 139 w 283"/>
                  <a:gd name="T49" fmla="*/ 211 h 211"/>
                  <a:gd name="T50" fmla="*/ 113 w 283"/>
                  <a:gd name="T51" fmla="*/ 208 h 211"/>
                  <a:gd name="T52" fmla="*/ 94 w 283"/>
                  <a:gd name="T53" fmla="*/ 205 h 211"/>
                  <a:gd name="T54" fmla="*/ 75 w 283"/>
                  <a:gd name="T55" fmla="*/ 201 h 211"/>
                  <a:gd name="T56" fmla="*/ 55 w 283"/>
                  <a:gd name="T57" fmla="*/ 196 h 211"/>
                  <a:gd name="T58" fmla="*/ 36 w 283"/>
                  <a:gd name="T59" fmla="*/ 188 h 211"/>
                  <a:gd name="T60" fmla="*/ 26 w 283"/>
                  <a:gd name="T61" fmla="*/ 182 h 211"/>
                  <a:gd name="T62" fmla="*/ 17 w 283"/>
                  <a:gd name="T63" fmla="*/ 177 h 211"/>
                  <a:gd name="T64" fmla="*/ 9 w 283"/>
                  <a:gd name="T65" fmla="*/ 170 h 211"/>
                  <a:gd name="T66" fmla="*/ 0 w 283"/>
                  <a:gd name="T67" fmla="*/ 163 h 211"/>
                  <a:gd name="T68" fmla="*/ 0 w 283"/>
                  <a:gd name="T69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83" h="211">
                    <a:moveTo>
                      <a:pt x="0" y="0"/>
                    </a:moveTo>
                    <a:lnTo>
                      <a:pt x="0" y="0"/>
                    </a:lnTo>
                    <a:lnTo>
                      <a:pt x="63" y="29"/>
                    </a:lnTo>
                    <a:lnTo>
                      <a:pt x="143" y="67"/>
                    </a:lnTo>
                    <a:lnTo>
                      <a:pt x="143" y="67"/>
                    </a:lnTo>
                    <a:lnTo>
                      <a:pt x="221" y="29"/>
                    </a:lnTo>
                    <a:lnTo>
                      <a:pt x="283" y="0"/>
                    </a:lnTo>
                    <a:lnTo>
                      <a:pt x="283" y="163"/>
                    </a:lnTo>
                    <a:lnTo>
                      <a:pt x="283" y="163"/>
                    </a:lnTo>
                    <a:lnTo>
                      <a:pt x="277" y="170"/>
                    </a:lnTo>
                    <a:lnTo>
                      <a:pt x="267" y="177"/>
                    </a:lnTo>
                    <a:lnTo>
                      <a:pt x="259" y="182"/>
                    </a:lnTo>
                    <a:lnTo>
                      <a:pt x="250" y="188"/>
                    </a:lnTo>
                    <a:lnTo>
                      <a:pt x="229" y="196"/>
                    </a:lnTo>
                    <a:lnTo>
                      <a:pt x="209" y="201"/>
                    </a:lnTo>
                    <a:lnTo>
                      <a:pt x="190" y="205"/>
                    </a:lnTo>
                    <a:lnTo>
                      <a:pt x="172" y="208"/>
                    </a:lnTo>
                    <a:lnTo>
                      <a:pt x="147" y="211"/>
                    </a:lnTo>
                    <a:lnTo>
                      <a:pt x="147" y="211"/>
                    </a:lnTo>
                    <a:lnTo>
                      <a:pt x="147" y="211"/>
                    </a:lnTo>
                    <a:lnTo>
                      <a:pt x="143" y="211"/>
                    </a:lnTo>
                    <a:lnTo>
                      <a:pt x="143" y="211"/>
                    </a:lnTo>
                    <a:lnTo>
                      <a:pt x="139" y="211"/>
                    </a:lnTo>
                    <a:lnTo>
                      <a:pt x="139" y="211"/>
                    </a:lnTo>
                    <a:lnTo>
                      <a:pt x="139" y="211"/>
                    </a:lnTo>
                    <a:lnTo>
                      <a:pt x="113" y="208"/>
                    </a:lnTo>
                    <a:lnTo>
                      <a:pt x="94" y="205"/>
                    </a:lnTo>
                    <a:lnTo>
                      <a:pt x="75" y="201"/>
                    </a:lnTo>
                    <a:lnTo>
                      <a:pt x="55" y="196"/>
                    </a:lnTo>
                    <a:lnTo>
                      <a:pt x="36" y="188"/>
                    </a:lnTo>
                    <a:lnTo>
                      <a:pt x="26" y="182"/>
                    </a:lnTo>
                    <a:lnTo>
                      <a:pt x="17" y="177"/>
                    </a:lnTo>
                    <a:lnTo>
                      <a:pt x="9" y="170"/>
                    </a:lnTo>
                    <a:lnTo>
                      <a:pt x="0" y="16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1" name="Freeform 116"/>
            <p:cNvSpPr>
              <a:spLocks noEditPoints="1"/>
            </p:cNvSpPr>
            <p:nvPr/>
          </p:nvSpPr>
          <p:spPr bwMode="auto">
            <a:xfrm>
              <a:off x="3293738" y="2862918"/>
              <a:ext cx="289428" cy="363229"/>
            </a:xfrm>
            <a:custGeom>
              <a:avLst/>
              <a:gdLst>
                <a:gd name="T0" fmla="*/ 82 w 247"/>
                <a:gd name="T1" fmla="*/ 150 h 310"/>
                <a:gd name="T2" fmla="*/ 87 w 247"/>
                <a:gd name="T3" fmla="*/ 132 h 310"/>
                <a:gd name="T4" fmla="*/ 87 w 247"/>
                <a:gd name="T5" fmla="*/ 59 h 310"/>
                <a:gd name="T6" fmla="*/ 79 w 247"/>
                <a:gd name="T7" fmla="*/ 50 h 310"/>
                <a:gd name="T8" fmla="*/ 80 w 247"/>
                <a:gd name="T9" fmla="*/ 17 h 310"/>
                <a:gd name="T10" fmla="*/ 80 w 247"/>
                <a:gd name="T11" fmla="*/ 13 h 310"/>
                <a:gd name="T12" fmla="*/ 92 w 247"/>
                <a:gd name="T13" fmla="*/ 5 h 310"/>
                <a:gd name="T14" fmla="*/ 125 w 247"/>
                <a:gd name="T15" fmla="*/ 0 h 310"/>
                <a:gd name="T16" fmla="*/ 162 w 247"/>
                <a:gd name="T17" fmla="*/ 6 h 310"/>
                <a:gd name="T18" fmla="*/ 168 w 247"/>
                <a:gd name="T19" fmla="*/ 16 h 310"/>
                <a:gd name="T20" fmla="*/ 170 w 247"/>
                <a:gd name="T21" fmla="*/ 17 h 310"/>
                <a:gd name="T22" fmla="*/ 168 w 247"/>
                <a:gd name="T23" fmla="*/ 50 h 310"/>
                <a:gd name="T24" fmla="*/ 162 w 247"/>
                <a:gd name="T25" fmla="*/ 58 h 310"/>
                <a:gd name="T26" fmla="*/ 156 w 247"/>
                <a:gd name="T27" fmla="*/ 132 h 310"/>
                <a:gd name="T28" fmla="*/ 157 w 247"/>
                <a:gd name="T29" fmla="*/ 140 h 310"/>
                <a:gd name="T30" fmla="*/ 166 w 247"/>
                <a:gd name="T31" fmla="*/ 150 h 310"/>
                <a:gd name="T32" fmla="*/ 190 w 247"/>
                <a:gd name="T33" fmla="*/ 171 h 310"/>
                <a:gd name="T34" fmla="*/ 231 w 247"/>
                <a:gd name="T35" fmla="*/ 222 h 310"/>
                <a:gd name="T36" fmla="*/ 246 w 247"/>
                <a:gd name="T37" fmla="*/ 253 h 310"/>
                <a:gd name="T38" fmla="*/ 243 w 247"/>
                <a:gd name="T39" fmla="*/ 278 h 310"/>
                <a:gd name="T40" fmla="*/ 236 w 247"/>
                <a:gd name="T41" fmla="*/ 285 h 310"/>
                <a:gd name="T42" fmla="*/ 187 w 247"/>
                <a:gd name="T43" fmla="*/ 304 h 310"/>
                <a:gd name="T44" fmla="*/ 141 w 247"/>
                <a:gd name="T45" fmla="*/ 310 h 310"/>
                <a:gd name="T46" fmla="*/ 113 w 247"/>
                <a:gd name="T47" fmla="*/ 310 h 310"/>
                <a:gd name="T48" fmla="*/ 51 w 247"/>
                <a:gd name="T49" fmla="*/ 303 h 310"/>
                <a:gd name="T50" fmla="*/ 63 w 247"/>
                <a:gd name="T51" fmla="*/ 285 h 310"/>
                <a:gd name="T52" fmla="*/ 83 w 247"/>
                <a:gd name="T53" fmla="*/ 287 h 310"/>
                <a:gd name="T54" fmla="*/ 61 w 247"/>
                <a:gd name="T55" fmla="*/ 280 h 310"/>
                <a:gd name="T56" fmla="*/ 51 w 247"/>
                <a:gd name="T57" fmla="*/ 211 h 310"/>
                <a:gd name="T58" fmla="*/ 76 w 247"/>
                <a:gd name="T59" fmla="*/ 180 h 310"/>
                <a:gd name="T60" fmla="*/ 51 w 247"/>
                <a:gd name="T61" fmla="*/ 203 h 310"/>
                <a:gd name="T62" fmla="*/ 68 w 247"/>
                <a:gd name="T63" fmla="*/ 159 h 310"/>
                <a:gd name="T64" fmla="*/ 51 w 247"/>
                <a:gd name="T65" fmla="*/ 303 h 310"/>
                <a:gd name="T66" fmla="*/ 30 w 247"/>
                <a:gd name="T67" fmla="*/ 296 h 310"/>
                <a:gd name="T68" fmla="*/ 11 w 247"/>
                <a:gd name="T69" fmla="*/ 285 h 310"/>
                <a:gd name="T70" fmla="*/ 2 w 247"/>
                <a:gd name="T71" fmla="*/ 270 h 310"/>
                <a:gd name="T72" fmla="*/ 3 w 247"/>
                <a:gd name="T73" fmla="*/ 251 h 310"/>
                <a:gd name="T74" fmla="*/ 27 w 247"/>
                <a:gd name="T75" fmla="*/ 205 h 310"/>
                <a:gd name="T76" fmla="*/ 51 w 247"/>
                <a:gd name="T77" fmla="*/ 203 h 310"/>
                <a:gd name="T78" fmla="*/ 27 w 247"/>
                <a:gd name="T79" fmla="*/ 228 h 310"/>
                <a:gd name="T80" fmla="*/ 18 w 247"/>
                <a:gd name="T81" fmla="*/ 249 h 310"/>
                <a:gd name="T82" fmla="*/ 18 w 247"/>
                <a:gd name="T83" fmla="*/ 261 h 310"/>
                <a:gd name="T84" fmla="*/ 27 w 247"/>
                <a:gd name="T85" fmla="*/ 273 h 310"/>
                <a:gd name="T86" fmla="*/ 51 w 247"/>
                <a:gd name="T87" fmla="*/ 303 h 310"/>
                <a:gd name="T88" fmla="*/ 51 w 247"/>
                <a:gd name="T89" fmla="*/ 211 h 310"/>
                <a:gd name="T90" fmla="*/ 34 w 247"/>
                <a:gd name="T91" fmla="*/ 243 h 310"/>
                <a:gd name="T92" fmla="*/ 36 w 247"/>
                <a:gd name="T93" fmla="*/ 259 h 310"/>
                <a:gd name="T94" fmla="*/ 51 w 247"/>
                <a:gd name="T95" fmla="*/ 27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6" h="310">
                  <a:moveTo>
                    <a:pt x="80" y="150"/>
                  </a:moveTo>
                  <a:lnTo>
                    <a:pt x="80" y="150"/>
                  </a:lnTo>
                  <a:lnTo>
                    <a:pt x="82" y="150"/>
                  </a:lnTo>
                  <a:lnTo>
                    <a:pt x="84" y="146"/>
                  </a:lnTo>
                  <a:lnTo>
                    <a:pt x="86" y="140"/>
                  </a:lnTo>
                  <a:lnTo>
                    <a:pt x="87" y="132"/>
                  </a:lnTo>
                  <a:lnTo>
                    <a:pt x="87" y="132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5"/>
                  </a:lnTo>
                  <a:lnTo>
                    <a:pt x="80" y="50"/>
                  </a:lnTo>
                  <a:lnTo>
                    <a:pt x="79" y="50"/>
                  </a:lnTo>
                  <a:lnTo>
                    <a:pt x="79" y="17"/>
                  </a:lnTo>
                  <a:lnTo>
                    <a:pt x="80" y="17"/>
                  </a:lnTo>
                  <a:lnTo>
                    <a:pt x="80" y="17"/>
                  </a:lnTo>
                  <a:lnTo>
                    <a:pt x="80" y="16"/>
                  </a:lnTo>
                  <a:lnTo>
                    <a:pt x="80" y="16"/>
                  </a:lnTo>
                  <a:lnTo>
                    <a:pt x="80" y="13"/>
                  </a:lnTo>
                  <a:lnTo>
                    <a:pt x="83" y="10"/>
                  </a:lnTo>
                  <a:lnTo>
                    <a:pt x="87" y="6"/>
                  </a:lnTo>
                  <a:lnTo>
                    <a:pt x="92" y="5"/>
                  </a:lnTo>
                  <a:lnTo>
                    <a:pt x="107" y="1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41" y="1"/>
                  </a:lnTo>
                  <a:lnTo>
                    <a:pt x="156" y="5"/>
                  </a:lnTo>
                  <a:lnTo>
                    <a:pt x="162" y="6"/>
                  </a:lnTo>
                  <a:lnTo>
                    <a:pt x="166" y="10"/>
                  </a:lnTo>
                  <a:lnTo>
                    <a:pt x="168" y="13"/>
                  </a:lnTo>
                  <a:lnTo>
                    <a:pt x="168" y="16"/>
                  </a:lnTo>
                  <a:lnTo>
                    <a:pt x="168" y="16"/>
                  </a:lnTo>
                  <a:lnTo>
                    <a:pt x="168" y="17"/>
                  </a:lnTo>
                  <a:lnTo>
                    <a:pt x="170" y="17"/>
                  </a:lnTo>
                  <a:lnTo>
                    <a:pt x="170" y="50"/>
                  </a:lnTo>
                  <a:lnTo>
                    <a:pt x="168" y="50"/>
                  </a:lnTo>
                  <a:lnTo>
                    <a:pt x="168" y="50"/>
                  </a:lnTo>
                  <a:lnTo>
                    <a:pt x="168" y="52"/>
                  </a:lnTo>
                  <a:lnTo>
                    <a:pt x="166" y="55"/>
                  </a:lnTo>
                  <a:lnTo>
                    <a:pt x="162" y="58"/>
                  </a:lnTo>
                  <a:lnTo>
                    <a:pt x="156" y="59"/>
                  </a:lnTo>
                  <a:lnTo>
                    <a:pt x="156" y="59"/>
                  </a:lnTo>
                  <a:lnTo>
                    <a:pt x="156" y="132"/>
                  </a:lnTo>
                  <a:lnTo>
                    <a:pt x="156" y="132"/>
                  </a:lnTo>
                  <a:lnTo>
                    <a:pt x="156" y="136"/>
                  </a:lnTo>
                  <a:lnTo>
                    <a:pt x="157" y="140"/>
                  </a:lnTo>
                  <a:lnTo>
                    <a:pt x="160" y="146"/>
                  </a:lnTo>
                  <a:lnTo>
                    <a:pt x="164" y="150"/>
                  </a:lnTo>
                  <a:lnTo>
                    <a:pt x="166" y="150"/>
                  </a:lnTo>
                  <a:lnTo>
                    <a:pt x="166" y="150"/>
                  </a:lnTo>
                  <a:lnTo>
                    <a:pt x="175" y="158"/>
                  </a:lnTo>
                  <a:lnTo>
                    <a:pt x="190" y="171"/>
                  </a:lnTo>
                  <a:lnTo>
                    <a:pt x="206" y="189"/>
                  </a:lnTo>
                  <a:lnTo>
                    <a:pt x="222" y="211"/>
                  </a:lnTo>
                  <a:lnTo>
                    <a:pt x="231" y="222"/>
                  </a:lnTo>
                  <a:lnTo>
                    <a:pt x="236" y="232"/>
                  </a:lnTo>
                  <a:lnTo>
                    <a:pt x="241" y="243"/>
                  </a:lnTo>
                  <a:lnTo>
                    <a:pt x="246" y="253"/>
                  </a:lnTo>
                  <a:lnTo>
                    <a:pt x="247" y="262"/>
                  </a:lnTo>
                  <a:lnTo>
                    <a:pt x="246" y="272"/>
                  </a:lnTo>
                  <a:lnTo>
                    <a:pt x="243" y="278"/>
                  </a:lnTo>
                  <a:lnTo>
                    <a:pt x="240" y="282"/>
                  </a:lnTo>
                  <a:lnTo>
                    <a:pt x="236" y="285"/>
                  </a:lnTo>
                  <a:lnTo>
                    <a:pt x="236" y="285"/>
                  </a:lnTo>
                  <a:lnTo>
                    <a:pt x="221" y="293"/>
                  </a:lnTo>
                  <a:lnTo>
                    <a:pt x="205" y="300"/>
                  </a:lnTo>
                  <a:lnTo>
                    <a:pt x="187" y="304"/>
                  </a:lnTo>
                  <a:lnTo>
                    <a:pt x="171" y="307"/>
                  </a:lnTo>
                  <a:lnTo>
                    <a:pt x="155" y="310"/>
                  </a:lnTo>
                  <a:lnTo>
                    <a:pt x="141" y="310"/>
                  </a:lnTo>
                  <a:lnTo>
                    <a:pt x="124" y="310"/>
                  </a:lnTo>
                  <a:lnTo>
                    <a:pt x="124" y="310"/>
                  </a:lnTo>
                  <a:lnTo>
                    <a:pt x="113" y="310"/>
                  </a:lnTo>
                  <a:lnTo>
                    <a:pt x="95" y="310"/>
                  </a:lnTo>
                  <a:lnTo>
                    <a:pt x="74" y="307"/>
                  </a:lnTo>
                  <a:lnTo>
                    <a:pt x="51" y="303"/>
                  </a:lnTo>
                  <a:lnTo>
                    <a:pt x="51" y="282"/>
                  </a:lnTo>
                  <a:lnTo>
                    <a:pt x="51" y="282"/>
                  </a:lnTo>
                  <a:lnTo>
                    <a:pt x="63" y="285"/>
                  </a:lnTo>
                  <a:lnTo>
                    <a:pt x="72" y="287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72" y="284"/>
                  </a:lnTo>
                  <a:lnTo>
                    <a:pt x="61" y="280"/>
                  </a:lnTo>
                  <a:lnTo>
                    <a:pt x="51" y="274"/>
                  </a:lnTo>
                  <a:lnTo>
                    <a:pt x="51" y="211"/>
                  </a:lnTo>
                  <a:lnTo>
                    <a:pt x="51" y="211"/>
                  </a:lnTo>
                  <a:lnTo>
                    <a:pt x="60" y="199"/>
                  </a:lnTo>
                  <a:lnTo>
                    <a:pt x="68" y="189"/>
                  </a:lnTo>
                  <a:lnTo>
                    <a:pt x="76" y="180"/>
                  </a:lnTo>
                  <a:lnTo>
                    <a:pt x="76" y="180"/>
                  </a:lnTo>
                  <a:lnTo>
                    <a:pt x="68" y="186"/>
                  </a:lnTo>
                  <a:lnTo>
                    <a:pt x="51" y="203"/>
                  </a:lnTo>
                  <a:lnTo>
                    <a:pt x="51" y="178"/>
                  </a:lnTo>
                  <a:lnTo>
                    <a:pt x="51" y="178"/>
                  </a:lnTo>
                  <a:lnTo>
                    <a:pt x="68" y="159"/>
                  </a:lnTo>
                  <a:lnTo>
                    <a:pt x="80" y="150"/>
                  </a:lnTo>
                  <a:lnTo>
                    <a:pt x="80" y="150"/>
                  </a:lnTo>
                  <a:close/>
                  <a:moveTo>
                    <a:pt x="51" y="303"/>
                  </a:moveTo>
                  <a:lnTo>
                    <a:pt x="51" y="303"/>
                  </a:lnTo>
                  <a:lnTo>
                    <a:pt x="40" y="299"/>
                  </a:lnTo>
                  <a:lnTo>
                    <a:pt x="30" y="296"/>
                  </a:lnTo>
                  <a:lnTo>
                    <a:pt x="21" y="291"/>
                  </a:lnTo>
                  <a:lnTo>
                    <a:pt x="11" y="285"/>
                  </a:lnTo>
                  <a:lnTo>
                    <a:pt x="11" y="285"/>
                  </a:lnTo>
                  <a:lnTo>
                    <a:pt x="6" y="281"/>
                  </a:lnTo>
                  <a:lnTo>
                    <a:pt x="3" y="276"/>
                  </a:lnTo>
                  <a:lnTo>
                    <a:pt x="2" y="270"/>
                  </a:lnTo>
                  <a:lnTo>
                    <a:pt x="0" y="265"/>
                  </a:lnTo>
                  <a:lnTo>
                    <a:pt x="0" y="258"/>
                  </a:lnTo>
                  <a:lnTo>
                    <a:pt x="3" y="251"/>
                  </a:lnTo>
                  <a:lnTo>
                    <a:pt x="9" y="236"/>
                  </a:lnTo>
                  <a:lnTo>
                    <a:pt x="17" y="222"/>
                  </a:lnTo>
                  <a:lnTo>
                    <a:pt x="27" y="205"/>
                  </a:lnTo>
                  <a:lnTo>
                    <a:pt x="38" y="192"/>
                  </a:lnTo>
                  <a:lnTo>
                    <a:pt x="51" y="178"/>
                  </a:lnTo>
                  <a:lnTo>
                    <a:pt x="51" y="203"/>
                  </a:lnTo>
                  <a:lnTo>
                    <a:pt x="51" y="203"/>
                  </a:lnTo>
                  <a:lnTo>
                    <a:pt x="38" y="215"/>
                  </a:lnTo>
                  <a:lnTo>
                    <a:pt x="27" y="228"/>
                  </a:lnTo>
                  <a:lnTo>
                    <a:pt x="23" y="235"/>
                  </a:lnTo>
                  <a:lnTo>
                    <a:pt x="21" y="242"/>
                  </a:lnTo>
                  <a:lnTo>
                    <a:pt x="18" y="249"/>
                  </a:lnTo>
                  <a:lnTo>
                    <a:pt x="18" y="255"/>
                  </a:lnTo>
                  <a:lnTo>
                    <a:pt x="18" y="255"/>
                  </a:lnTo>
                  <a:lnTo>
                    <a:pt x="18" y="261"/>
                  </a:lnTo>
                  <a:lnTo>
                    <a:pt x="21" y="266"/>
                  </a:lnTo>
                  <a:lnTo>
                    <a:pt x="23" y="270"/>
                  </a:lnTo>
                  <a:lnTo>
                    <a:pt x="27" y="273"/>
                  </a:lnTo>
                  <a:lnTo>
                    <a:pt x="38" y="278"/>
                  </a:lnTo>
                  <a:lnTo>
                    <a:pt x="51" y="282"/>
                  </a:lnTo>
                  <a:lnTo>
                    <a:pt x="51" y="303"/>
                  </a:lnTo>
                  <a:lnTo>
                    <a:pt x="51" y="303"/>
                  </a:lnTo>
                  <a:close/>
                  <a:moveTo>
                    <a:pt x="51" y="211"/>
                  </a:moveTo>
                  <a:lnTo>
                    <a:pt x="51" y="211"/>
                  </a:lnTo>
                  <a:lnTo>
                    <a:pt x="44" y="222"/>
                  </a:lnTo>
                  <a:lnTo>
                    <a:pt x="38" y="232"/>
                  </a:lnTo>
                  <a:lnTo>
                    <a:pt x="34" y="243"/>
                  </a:lnTo>
                  <a:lnTo>
                    <a:pt x="33" y="253"/>
                  </a:lnTo>
                  <a:lnTo>
                    <a:pt x="33" y="253"/>
                  </a:lnTo>
                  <a:lnTo>
                    <a:pt x="36" y="259"/>
                  </a:lnTo>
                  <a:lnTo>
                    <a:pt x="38" y="265"/>
                  </a:lnTo>
                  <a:lnTo>
                    <a:pt x="44" y="270"/>
                  </a:lnTo>
                  <a:lnTo>
                    <a:pt x="51" y="274"/>
                  </a:lnTo>
                  <a:lnTo>
                    <a:pt x="51" y="211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12" name="组合 228"/>
            <p:cNvGrpSpPr/>
            <p:nvPr/>
          </p:nvGrpSpPr>
          <p:grpSpPr>
            <a:xfrm>
              <a:off x="1205636" y="2739887"/>
              <a:ext cx="298803" cy="451109"/>
              <a:chOff x="1201738" y="2052638"/>
              <a:chExt cx="404813" cy="611188"/>
            </a:xfrm>
            <a:grpFill/>
          </p:grpSpPr>
          <p:sp>
            <p:nvSpPr>
              <p:cNvPr id="98" name="Freeform 117"/>
              <p:cNvSpPr/>
              <p:nvPr/>
            </p:nvSpPr>
            <p:spPr bwMode="auto">
              <a:xfrm>
                <a:off x="1325563" y="2101850"/>
                <a:ext cx="139700" cy="139700"/>
              </a:xfrm>
              <a:custGeom>
                <a:avLst/>
                <a:gdLst>
                  <a:gd name="T0" fmla="*/ 88 w 88"/>
                  <a:gd name="T1" fmla="*/ 44 h 88"/>
                  <a:gd name="T2" fmla="*/ 88 w 88"/>
                  <a:gd name="T3" fmla="*/ 44 h 88"/>
                  <a:gd name="T4" fmla="*/ 86 w 88"/>
                  <a:gd name="T5" fmla="*/ 36 h 88"/>
                  <a:gd name="T6" fmla="*/ 83 w 88"/>
                  <a:gd name="T7" fmla="*/ 27 h 88"/>
                  <a:gd name="T8" fmla="*/ 79 w 88"/>
                  <a:gd name="T9" fmla="*/ 19 h 88"/>
                  <a:gd name="T10" fmla="*/ 74 w 88"/>
                  <a:gd name="T11" fmla="*/ 13 h 88"/>
                  <a:gd name="T12" fmla="*/ 67 w 88"/>
                  <a:gd name="T13" fmla="*/ 7 h 88"/>
                  <a:gd name="T14" fmla="*/ 60 w 88"/>
                  <a:gd name="T15" fmla="*/ 3 h 88"/>
                  <a:gd name="T16" fmla="*/ 52 w 88"/>
                  <a:gd name="T17" fmla="*/ 0 h 88"/>
                  <a:gd name="T18" fmla="*/ 43 w 88"/>
                  <a:gd name="T19" fmla="*/ 0 h 88"/>
                  <a:gd name="T20" fmla="*/ 43 w 88"/>
                  <a:gd name="T21" fmla="*/ 0 h 88"/>
                  <a:gd name="T22" fmla="*/ 35 w 88"/>
                  <a:gd name="T23" fmla="*/ 0 h 88"/>
                  <a:gd name="T24" fmla="*/ 27 w 88"/>
                  <a:gd name="T25" fmla="*/ 3 h 88"/>
                  <a:gd name="T26" fmla="*/ 18 w 88"/>
                  <a:gd name="T27" fmla="*/ 7 h 88"/>
                  <a:gd name="T28" fmla="*/ 12 w 88"/>
                  <a:gd name="T29" fmla="*/ 13 h 88"/>
                  <a:gd name="T30" fmla="*/ 6 w 88"/>
                  <a:gd name="T31" fmla="*/ 19 h 88"/>
                  <a:gd name="T32" fmla="*/ 2 w 88"/>
                  <a:gd name="T33" fmla="*/ 27 h 88"/>
                  <a:gd name="T34" fmla="*/ 0 w 88"/>
                  <a:gd name="T35" fmla="*/ 36 h 88"/>
                  <a:gd name="T36" fmla="*/ 0 w 88"/>
                  <a:gd name="T37" fmla="*/ 44 h 88"/>
                  <a:gd name="T38" fmla="*/ 0 w 88"/>
                  <a:gd name="T39" fmla="*/ 44 h 88"/>
                  <a:gd name="T40" fmla="*/ 0 w 88"/>
                  <a:gd name="T41" fmla="*/ 53 h 88"/>
                  <a:gd name="T42" fmla="*/ 2 w 88"/>
                  <a:gd name="T43" fmla="*/ 61 h 88"/>
                  <a:gd name="T44" fmla="*/ 6 w 88"/>
                  <a:gd name="T45" fmla="*/ 68 h 88"/>
                  <a:gd name="T46" fmla="*/ 12 w 88"/>
                  <a:gd name="T47" fmla="*/ 75 h 88"/>
                  <a:gd name="T48" fmla="*/ 18 w 88"/>
                  <a:gd name="T49" fmla="*/ 80 h 88"/>
                  <a:gd name="T50" fmla="*/ 27 w 88"/>
                  <a:gd name="T51" fmla="*/ 84 h 88"/>
                  <a:gd name="T52" fmla="*/ 35 w 88"/>
                  <a:gd name="T53" fmla="*/ 87 h 88"/>
                  <a:gd name="T54" fmla="*/ 43 w 88"/>
                  <a:gd name="T55" fmla="*/ 88 h 88"/>
                  <a:gd name="T56" fmla="*/ 43 w 88"/>
                  <a:gd name="T57" fmla="*/ 88 h 88"/>
                  <a:gd name="T58" fmla="*/ 52 w 88"/>
                  <a:gd name="T59" fmla="*/ 87 h 88"/>
                  <a:gd name="T60" fmla="*/ 60 w 88"/>
                  <a:gd name="T61" fmla="*/ 84 h 88"/>
                  <a:gd name="T62" fmla="*/ 67 w 88"/>
                  <a:gd name="T63" fmla="*/ 80 h 88"/>
                  <a:gd name="T64" fmla="*/ 74 w 88"/>
                  <a:gd name="T65" fmla="*/ 75 h 88"/>
                  <a:gd name="T66" fmla="*/ 79 w 88"/>
                  <a:gd name="T67" fmla="*/ 68 h 88"/>
                  <a:gd name="T68" fmla="*/ 83 w 88"/>
                  <a:gd name="T69" fmla="*/ 61 h 88"/>
                  <a:gd name="T70" fmla="*/ 86 w 88"/>
                  <a:gd name="T71" fmla="*/ 53 h 88"/>
                  <a:gd name="T72" fmla="*/ 88 w 88"/>
                  <a:gd name="T73" fmla="*/ 44 h 88"/>
                  <a:gd name="T74" fmla="*/ 88 w 88"/>
                  <a:gd name="T75" fmla="*/ 44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88" h="88">
                    <a:moveTo>
                      <a:pt x="88" y="44"/>
                    </a:moveTo>
                    <a:lnTo>
                      <a:pt x="88" y="44"/>
                    </a:lnTo>
                    <a:lnTo>
                      <a:pt x="86" y="36"/>
                    </a:lnTo>
                    <a:lnTo>
                      <a:pt x="83" y="27"/>
                    </a:lnTo>
                    <a:lnTo>
                      <a:pt x="79" y="19"/>
                    </a:lnTo>
                    <a:lnTo>
                      <a:pt x="74" y="13"/>
                    </a:lnTo>
                    <a:lnTo>
                      <a:pt x="67" y="7"/>
                    </a:lnTo>
                    <a:lnTo>
                      <a:pt x="60" y="3"/>
                    </a:lnTo>
                    <a:lnTo>
                      <a:pt x="52" y="0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35" y="0"/>
                    </a:lnTo>
                    <a:lnTo>
                      <a:pt x="27" y="3"/>
                    </a:lnTo>
                    <a:lnTo>
                      <a:pt x="18" y="7"/>
                    </a:lnTo>
                    <a:lnTo>
                      <a:pt x="12" y="13"/>
                    </a:lnTo>
                    <a:lnTo>
                      <a:pt x="6" y="19"/>
                    </a:lnTo>
                    <a:lnTo>
                      <a:pt x="2" y="27"/>
                    </a:lnTo>
                    <a:lnTo>
                      <a:pt x="0" y="3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53"/>
                    </a:lnTo>
                    <a:lnTo>
                      <a:pt x="2" y="61"/>
                    </a:lnTo>
                    <a:lnTo>
                      <a:pt x="6" y="68"/>
                    </a:lnTo>
                    <a:lnTo>
                      <a:pt x="12" y="75"/>
                    </a:lnTo>
                    <a:lnTo>
                      <a:pt x="18" y="80"/>
                    </a:lnTo>
                    <a:lnTo>
                      <a:pt x="27" y="84"/>
                    </a:lnTo>
                    <a:lnTo>
                      <a:pt x="35" y="87"/>
                    </a:lnTo>
                    <a:lnTo>
                      <a:pt x="43" y="88"/>
                    </a:lnTo>
                    <a:lnTo>
                      <a:pt x="43" y="88"/>
                    </a:lnTo>
                    <a:lnTo>
                      <a:pt x="52" y="87"/>
                    </a:lnTo>
                    <a:lnTo>
                      <a:pt x="60" y="84"/>
                    </a:lnTo>
                    <a:lnTo>
                      <a:pt x="67" y="80"/>
                    </a:lnTo>
                    <a:lnTo>
                      <a:pt x="74" y="75"/>
                    </a:lnTo>
                    <a:lnTo>
                      <a:pt x="79" y="68"/>
                    </a:lnTo>
                    <a:lnTo>
                      <a:pt x="83" y="61"/>
                    </a:lnTo>
                    <a:lnTo>
                      <a:pt x="86" y="53"/>
                    </a:lnTo>
                    <a:lnTo>
                      <a:pt x="88" y="44"/>
                    </a:lnTo>
                    <a:lnTo>
                      <a:pt x="88" y="4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9" name="Freeform 118"/>
              <p:cNvSpPr/>
              <p:nvPr/>
            </p:nvSpPr>
            <p:spPr bwMode="auto">
              <a:xfrm>
                <a:off x="1201738" y="2205038"/>
                <a:ext cx="212725" cy="458788"/>
              </a:xfrm>
              <a:custGeom>
                <a:avLst/>
                <a:gdLst>
                  <a:gd name="T0" fmla="*/ 134 w 134"/>
                  <a:gd name="T1" fmla="*/ 7 h 289"/>
                  <a:gd name="T2" fmla="*/ 134 w 134"/>
                  <a:gd name="T3" fmla="*/ 7 h 289"/>
                  <a:gd name="T4" fmla="*/ 88 w 134"/>
                  <a:gd name="T5" fmla="*/ 129 h 289"/>
                  <a:gd name="T6" fmla="*/ 42 w 134"/>
                  <a:gd name="T7" fmla="*/ 248 h 289"/>
                  <a:gd name="T8" fmla="*/ 42 w 134"/>
                  <a:gd name="T9" fmla="*/ 248 h 289"/>
                  <a:gd name="T10" fmla="*/ 22 w 134"/>
                  <a:gd name="T11" fmla="*/ 268 h 289"/>
                  <a:gd name="T12" fmla="*/ 8 w 134"/>
                  <a:gd name="T13" fmla="*/ 282 h 289"/>
                  <a:gd name="T14" fmla="*/ 3 w 134"/>
                  <a:gd name="T15" fmla="*/ 286 h 289"/>
                  <a:gd name="T16" fmla="*/ 0 w 134"/>
                  <a:gd name="T17" fmla="*/ 289 h 289"/>
                  <a:gd name="T18" fmla="*/ 0 w 134"/>
                  <a:gd name="T19" fmla="*/ 289 h 289"/>
                  <a:gd name="T20" fmla="*/ 3 w 134"/>
                  <a:gd name="T21" fmla="*/ 275 h 289"/>
                  <a:gd name="T22" fmla="*/ 15 w 134"/>
                  <a:gd name="T23" fmla="*/ 243 h 289"/>
                  <a:gd name="T24" fmla="*/ 50 w 134"/>
                  <a:gd name="T25" fmla="*/ 144 h 289"/>
                  <a:gd name="T26" fmla="*/ 105 w 134"/>
                  <a:gd name="T27" fmla="*/ 0 h 289"/>
                  <a:gd name="T28" fmla="*/ 134 w 134"/>
                  <a:gd name="T29" fmla="*/ 7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4" h="289">
                    <a:moveTo>
                      <a:pt x="134" y="7"/>
                    </a:moveTo>
                    <a:lnTo>
                      <a:pt x="134" y="7"/>
                    </a:lnTo>
                    <a:lnTo>
                      <a:pt x="88" y="129"/>
                    </a:lnTo>
                    <a:lnTo>
                      <a:pt x="42" y="248"/>
                    </a:lnTo>
                    <a:lnTo>
                      <a:pt x="42" y="248"/>
                    </a:lnTo>
                    <a:lnTo>
                      <a:pt x="22" y="268"/>
                    </a:lnTo>
                    <a:lnTo>
                      <a:pt x="8" y="282"/>
                    </a:lnTo>
                    <a:lnTo>
                      <a:pt x="3" y="286"/>
                    </a:lnTo>
                    <a:lnTo>
                      <a:pt x="0" y="289"/>
                    </a:lnTo>
                    <a:lnTo>
                      <a:pt x="0" y="289"/>
                    </a:lnTo>
                    <a:lnTo>
                      <a:pt x="3" y="275"/>
                    </a:lnTo>
                    <a:lnTo>
                      <a:pt x="15" y="243"/>
                    </a:lnTo>
                    <a:lnTo>
                      <a:pt x="50" y="144"/>
                    </a:lnTo>
                    <a:lnTo>
                      <a:pt x="105" y="0"/>
                    </a:lnTo>
                    <a:lnTo>
                      <a:pt x="134" y="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0" name="Freeform 119"/>
              <p:cNvSpPr/>
              <p:nvPr/>
            </p:nvSpPr>
            <p:spPr bwMode="auto">
              <a:xfrm>
                <a:off x="1371601" y="2205038"/>
                <a:ext cx="234950" cy="449263"/>
              </a:xfrm>
              <a:custGeom>
                <a:avLst/>
                <a:gdLst>
                  <a:gd name="T0" fmla="*/ 2 w 148"/>
                  <a:gd name="T1" fmla="*/ 13 h 283"/>
                  <a:gd name="T2" fmla="*/ 109 w 148"/>
                  <a:gd name="T3" fmla="*/ 244 h 283"/>
                  <a:gd name="T4" fmla="*/ 148 w 148"/>
                  <a:gd name="T5" fmla="*/ 283 h 283"/>
                  <a:gd name="T6" fmla="*/ 137 w 148"/>
                  <a:gd name="T7" fmla="*/ 229 h 283"/>
                  <a:gd name="T8" fmla="*/ 33 w 148"/>
                  <a:gd name="T9" fmla="*/ 0 h 283"/>
                  <a:gd name="T10" fmla="*/ 0 w 148"/>
                  <a:gd name="T11" fmla="*/ 10 h 283"/>
                  <a:gd name="T12" fmla="*/ 2 w 148"/>
                  <a:gd name="T13" fmla="*/ 1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8" h="283">
                    <a:moveTo>
                      <a:pt x="2" y="13"/>
                    </a:moveTo>
                    <a:lnTo>
                      <a:pt x="109" y="244"/>
                    </a:lnTo>
                    <a:lnTo>
                      <a:pt x="148" y="283"/>
                    </a:lnTo>
                    <a:lnTo>
                      <a:pt x="137" y="229"/>
                    </a:lnTo>
                    <a:lnTo>
                      <a:pt x="33" y="0"/>
                    </a:lnTo>
                    <a:lnTo>
                      <a:pt x="0" y="10"/>
                    </a:lnTo>
                    <a:lnTo>
                      <a:pt x="2" y="1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01" name="Freeform 120"/>
              <p:cNvSpPr/>
              <p:nvPr/>
            </p:nvSpPr>
            <p:spPr bwMode="auto">
              <a:xfrm>
                <a:off x="1376363" y="2052638"/>
                <a:ext cx="25400" cy="77788"/>
              </a:xfrm>
              <a:custGeom>
                <a:avLst/>
                <a:gdLst>
                  <a:gd name="T0" fmla="*/ 0 w 16"/>
                  <a:gd name="T1" fmla="*/ 41 h 49"/>
                  <a:gd name="T2" fmla="*/ 0 w 16"/>
                  <a:gd name="T3" fmla="*/ 41 h 49"/>
                  <a:gd name="T4" fmla="*/ 0 w 16"/>
                  <a:gd name="T5" fmla="*/ 44 h 49"/>
                  <a:gd name="T6" fmla="*/ 3 w 16"/>
                  <a:gd name="T7" fmla="*/ 46 h 49"/>
                  <a:gd name="T8" fmla="*/ 4 w 16"/>
                  <a:gd name="T9" fmla="*/ 48 h 49"/>
                  <a:gd name="T10" fmla="*/ 8 w 16"/>
                  <a:gd name="T11" fmla="*/ 49 h 49"/>
                  <a:gd name="T12" fmla="*/ 8 w 16"/>
                  <a:gd name="T13" fmla="*/ 49 h 49"/>
                  <a:gd name="T14" fmla="*/ 11 w 16"/>
                  <a:gd name="T15" fmla="*/ 48 h 49"/>
                  <a:gd name="T16" fmla="*/ 14 w 16"/>
                  <a:gd name="T17" fmla="*/ 46 h 49"/>
                  <a:gd name="T18" fmla="*/ 15 w 16"/>
                  <a:gd name="T19" fmla="*/ 44 h 49"/>
                  <a:gd name="T20" fmla="*/ 16 w 16"/>
                  <a:gd name="T21" fmla="*/ 41 h 49"/>
                  <a:gd name="T22" fmla="*/ 16 w 16"/>
                  <a:gd name="T23" fmla="*/ 8 h 49"/>
                  <a:gd name="T24" fmla="*/ 16 w 16"/>
                  <a:gd name="T25" fmla="*/ 8 h 49"/>
                  <a:gd name="T26" fmla="*/ 15 w 16"/>
                  <a:gd name="T27" fmla="*/ 6 h 49"/>
                  <a:gd name="T28" fmla="*/ 14 w 16"/>
                  <a:gd name="T29" fmla="*/ 3 h 49"/>
                  <a:gd name="T30" fmla="*/ 11 w 16"/>
                  <a:gd name="T31" fmla="*/ 0 h 49"/>
                  <a:gd name="T32" fmla="*/ 8 w 16"/>
                  <a:gd name="T33" fmla="*/ 0 h 49"/>
                  <a:gd name="T34" fmla="*/ 8 w 16"/>
                  <a:gd name="T35" fmla="*/ 0 h 49"/>
                  <a:gd name="T36" fmla="*/ 4 w 16"/>
                  <a:gd name="T37" fmla="*/ 0 h 49"/>
                  <a:gd name="T38" fmla="*/ 3 w 16"/>
                  <a:gd name="T39" fmla="*/ 3 h 49"/>
                  <a:gd name="T40" fmla="*/ 0 w 16"/>
                  <a:gd name="T41" fmla="*/ 6 h 49"/>
                  <a:gd name="T42" fmla="*/ 0 w 16"/>
                  <a:gd name="T43" fmla="*/ 8 h 49"/>
                  <a:gd name="T44" fmla="*/ 0 w 16"/>
                  <a:gd name="T45" fmla="*/ 4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" h="49">
                    <a:moveTo>
                      <a:pt x="0" y="41"/>
                    </a:moveTo>
                    <a:lnTo>
                      <a:pt x="0" y="41"/>
                    </a:lnTo>
                    <a:lnTo>
                      <a:pt x="0" y="44"/>
                    </a:lnTo>
                    <a:lnTo>
                      <a:pt x="3" y="46"/>
                    </a:lnTo>
                    <a:lnTo>
                      <a:pt x="4" y="48"/>
                    </a:lnTo>
                    <a:lnTo>
                      <a:pt x="8" y="49"/>
                    </a:lnTo>
                    <a:lnTo>
                      <a:pt x="8" y="49"/>
                    </a:lnTo>
                    <a:lnTo>
                      <a:pt x="11" y="48"/>
                    </a:lnTo>
                    <a:lnTo>
                      <a:pt x="14" y="46"/>
                    </a:lnTo>
                    <a:lnTo>
                      <a:pt x="15" y="44"/>
                    </a:lnTo>
                    <a:lnTo>
                      <a:pt x="16" y="41"/>
                    </a:lnTo>
                    <a:lnTo>
                      <a:pt x="16" y="8"/>
                    </a:lnTo>
                    <a:lnTo>
                      <a:pt x="16" y="8"/>
                    </a:lnTo>
                    <a:lnTo>
                      <a:pt x="15" y="6"/>
                    </a:lnTo>
                    <a:lnTo>
                      <a:pt x="14" y="3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3" y="3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4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13" name="组合 233"/>
            <p:cNvGrpSpPr/>
            <p:nvPr/>
          </p:nvGrpSpPr>
          <p:grpSpPr>
            <a:xfrm>
              <a:off x="1877064" y="2489142"/>
              <a:ext cx="444103" cy="444079"/>
              <a:chOff x="2111376" y="1712913"/>
              <a:chExt cx="601663" cy="601663"/>
            </a:xfrm>
            <a:grpFill/>
          </p:grpSpPr>
          <p:sp>
            <p:nvSpPr>
              <p:cNvPr id="93" name="Freeform 121"/>
              <p:cNvSpPr>
                <a:spLocks noEditPoints="1"/>
              </p:cNvSpPr>
              <p:nvPr/>
            </p:nvSpPr>
            <p:spPr bwMode="auto">
              <a:xfrm>
                <a:off x="2300288" y="1712913"/>
                <a:ext cx="223838" cy="601663"/>
              </a:xfrm>
              <a:custGeom>
                <a:avLst/>
                <a:gdLst>
                  <a:gd name="T0" fmla="*/ 71 w 141"/>
                  <a:gd name="T1" fmla="*/ 0 h 379"/>
                  <a:gd name="T2" fmla="*/ 84 w 141"/>
                  <a:gd name="T3" fmla="*/ 4 h 379"/>
                  <a:gd name="T4" fmla="*/ 98 w 141"/>
                  <a:gd name="T5" fmla="*/ 15 h 379"/>
                  <a:gd name="T6" fmla="*/ 110 w 141"/>
                  <a:gd name="T7" fmla="*/ 33 h 379"/>
                  <a:gd name="T8" fmla="*/ 119 w 141"/>
                  <a:gd name="T9" fmla="*/ 56 h 379"/>
                  <a:gd name="T10" fmla="*/ 136 w 141"/>
                  <a:gd name="T11" fmla="*/ 117 h 379"/>
                  <a:gd name="T12" fmla="*/ 141 w 141"/>
                  <a:gd name="T13" fmla="*/ 190 h 379"/>
                  <a:gd name="T14" fmla="*/ 140 w 141"/>
                  <a:gd name="T15" fmla="*/ 228 h 379"/>
                  <a:gd name="T16" fmla="*/ 129 w 141"/>
                  <a:gd name="T17" fmla="*/ 295 h 379"/>
                  <a:gd name="T18" fmla="*/ 115 w 141"/>
                  <a:gd name="T19" fmla="*/ 336 h 379"/>
                  <a:gd name="T20" fmla="*/ 105 w 141"/>
                  <a:gd name="T21" fmla="*/ 356 h 379"/>
                  <a:gd name="T22" fmla="*/ 91 w 141"/>
                  <a:gd name="T23" fmla="*/ 371 h 379"/>
                  <a:gd name="T24" fmla="*/ 77 w 141"/>
                  <a:gd name="T25" fmla="*/ 378 h 379"/>
                  <a:gd name="T26" fmla="*/ 71 w 141"/>
                  <a:gd name="T27" fmla="*/ 379 h 379"/>
                  <a:gd name="T28" fmla="*/ 71 w 141"/>
                  <a:gd name="T29" fmla="*/ 348 h 379"/>
                  <a:gd name="T30" fmla="*/ 71 w 141"/>
                  <a:gd name="T31" fmla="*/ 348 h 379"/>
                  <a:gd name="T32" fmla="*/ 83 w 141"/>
                  <a:gd name="T33" fmla="*/ 346 h 379"/>
                  <a:gd name="T34" fmla="*/ 94 w 141"/>
                  <a:gd name="T35" fmla="*/ 336 h 379"/>
                  <a:gd name="T36" fmla="*/ 103 w 141"/>
                  <a:gd name="T37" fmla="*/ 321 h 379"/>
                  <a:gd name="T38" fmla="*/ 119 w 141"/>
                  <a:gd name="T39" fmla="*/ 279 h 379"/>
                  <a:gd name="T40" fmla="*/ 128 w 141"/>
                  <a:gd name="T41" fmla="*/ 222 h 379"/>
                  <a:gd name="T42" fmla="*/ 129 w 141"/>
                  <a:gd name="T43" fmla="*/ 190 h 379"/>
                  <a:gd name="T44" fmla="*/ 125 w 141"/>
                  <a:gd name="T45" fmla="*/ 128 h 379"/>
                  <a:gd name="T46" fmla="*/ 113 w 141"/>
                  <a:gd name="T47" fmla="*/ 77 h 379"/>
                  <a:gd name="T48" fmla="*/ 99 w 141"/>
                  <a:gd name="T49" fmla="*/ 50 h 379"/>
                  <a:gd name="T50" fmla="*/ 88 w 141"/>
                  <a:gd name="T51" fmla="*/ 38 h 379"/>
                  <a:gd name="T52" fmla="*/ 76 w 141"/>
                  <a:gd name="T53" fmla="*/ 31 h 379"/>
                  <a:gd name="T54" fmla="*/ 71 w 141"/>
                  <a:gd name="T55" fmla="*/ 31 h 379"/>
                  <a:gd name="T56" fmla="*/ 71 w 141"/>
                  <a:gd name="T57" fmla="*/ 0 h 379"/>
                  <a:gd name="T58" fmla="*/ 71 w 141"/>
                  <a:gd name="T59" fmla="*/ 379 h 379"/>
                  <a:gd name="T60" fmla="*/ 57 w 141"/>
                  <a:gd name="T61" fmla="*/ 375 h 379"/>
                  <a:gd name="T62" fmla="*/ 44 w 141"/>
                  <a:gd name="T63" fmla="*/ 365 h 379"/>
                  <a:gd name="T64" fmla="*/ 31 w 141"/>
                  <a:gd name="T65" fmla="*/ 347 h 379"/>
                  <a:gd name="T66" fmla="*/ 22 w 141"/>
                  <a:gd name="T67" fmla="*/ 324 h 379"/>
                  <a:gd name="T68" fmla="*/ 7 w 141"/>
                  <a:gd name="T69" fmla="*/ 264 h 379"/>
                  <a:gd name="T70" fmla="*/ 0 w 141"/>
                  <a:gd name="T71" fmla="*/ 190 h 379"/>
                  <a:gd name="T72" fmla="*/ 3 w 141"/>
                  <a:gd name="T73" fmla="*/ 152 h 379"/>
                  <a:gd name="T74" fmla="*/ 12 w 141"/>
                  <a:gd name="T75" fmla="*/ 84 h 379"/>
                  <a:gd name="T76" fmla="*/ 26 w 141"/>
                  <a:gd name="T77" fmla="*/ 44 h 379"/>
                  <a:gd name="T78" fmla="*/ 37 w 141"/>
                  <a:gd name="T79" fmla="*/ 23 h 379"/>
                  <a:gd name="T80" fmla="*/ 50 w 141"/>
                  <a:gd name="T81" fmla="*/ 8 h 379"/>
                  <a:gd name="T82" fmla="*/ 64 w 141"/>
                  <a:gd name="T83" fmla="*/ 2 h 379"/>
                  <a:gd name="T84" fmla="*/ 71 w 141"/>
                  <a:gd name="T85" fmla="*/ 31 h 379"/>
                  <a:gd name="T86" fmla="*/ 65 w 141"/>
                  <a:gd name="T87" fmla="*/ 31 h 379"/>
                  <a:gd name="T88" fmla="*/ 53 w 141"/>
                  <a:gd name="T89" fmla="*/ 38 h 379"/>
                  <a:gd name="T90" fmla="*/ 42 w 141"/>
                  <a:gd name="T91" fmla="*/ 50 h 379"/>
                  <a:gd name="T92" fmla="*/ 29 w 141"/>
                  <a:gd name="T93" fmla="*/ 77 h 379"/>
                  <a:gd name="T94" fmla="*/ 17 w 141"/>
                  <a:gd name="T95" fmla="*/ 128 h 379"/>
                  <a:gd name="T96" fmla="*/ 12 w 141"/>
                  <a:gd name="T97" fmla="*/ 190 h 379"/>
                  <a:gd name="T98" fmla="*/ 14 w 141"/>
                  <a:gd name="T99" fmla="*/ 222 h 379"/>
                  <a:gd name="T100" fmla="*/ 22 w 141"/>
                  <a:gd name="T101" fmla="*/ 279 h 379"/>
                  <a:gd name="T102" fmla="*/ 38 w 141"/>
                  <a:gd name="T103" fmla="*/ 321 h 379"/>
                  <a:gd name="T104" fmla="*/ 48 w 141"/>
                  <a:gd name="T105" fmla="*/ 336 h 379"/>
                  <a:gd name="T106" fmla="*/ 59 w 141"/>
                  <a:gd name="T107" fmla="*/ 346 h 379"/>
                  <a:gd name="T108" fmla="*/ 71 w 141"/>
                  <a:gd name="T109" fmla="*/ 348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1" h="379">
                    <a:moveTo>
                      <a:pt x="71" y="0"/>
                    </a:moveTo>
                    <a:lnTo>
                      <a:pt x="71" y="0"/>
                    </a:lnTo>
                    <a:lnTo>
                      <a:pt x="77" y="2"/>
                    </a:lnTo>
                    <a:lnTo>
                      <a:pt x="84" y="4"/>
                    </a:lnTo>
                    <a:lnTo>
                      <a:pt x="91" y="8"/>
                    </a:lnTo>
                    <a:lnTo>
                      <a:pt x="98" y="15"/>
                    </a:lnTo>
                    <a:lnTo>
                      <a:pt x="105" y="23"/>
                    </a:lnTo>
                    <a:lnTo>
                      <a:pt x="110" y="33"/>
                    </a:lnTo>
                    <a:lnTo>
                      <a:pt x="115" y="44"/>
                    </a:lnTo>
                    <a:lnTo>
                      <a:pt x="119" y="56"/>
                    </a:lnTo>
                    <a:lnTo>
                      <a:pt x="129" y="84"/>
                    </a:lnTo>
                    <a:lnTo>
                      <a:pt x="136" y="117"/>
                    </a:lnTo>
                    <a:lnTo>
                      <a:pt x="140" y="152"/>
                    </a:lnTo>
                    <a:lnTo>
                      <a:pt x="141" y="190"/>
                    </a:lnTo>
                    <a:lnTo>
                      <a:pt x="141" y="190"/>
                    </a:lnTo>
                    <a:lnTo>
                      <a:pt x="140" y="228"/>
                    </a:lnTo>
                    <a:lnTo>
                      <a:pt x="136" y="264"/>
                    </a:lnTo>
                    <a:lnTo>
                      <a:pt x="129" y="295"/>
                    </a:lnTo>
                    <a:lnTo>
                      <a:pt x="119" y="324"/>
                    </a:lnTo>
                    <a:lnTo>
                      <a:pt x="115" y="336"/>
                    </a:lnTo>
                    <a:lnTo>
                      <a:pt x="110" y="347"/>
                    </a:lnTo>
                    <a:lnTo>
                      <a:pt x="105" y="356"/>
                    </a:lnTo>
                    <a:lnTo>
                      <a:pt x="98" y="365"/>
                    </a:lnTo>
                    <a:lnTo>
                      <a:pt x="91" y="371"/>
                    </a:lnTo>
                    <a:lnTo>
                      <a:pt x="84" y="375"/>
                    </a:lnTo>
                    <a:lnTo>
                      <a:pt x="77" y="378"/>
                    </a:lnTo>
                    <a:lnTo>
                      <a:pt x="71" y="379"/>
                    </a:lnTo>
                    <a:lnTo>
                      <a:pt x="71" y="379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1" y="348"/>
                    </a:lnTo>
                    <a:lnTo>
                      <a:pt x="76" y="348"/>
                    </a:lnTo>
                    <a:lnTo>
                      <a:pt x="83" y="346"/>
                    </a:lnTo>
                    <a:lnTo>
                      <a:pt x="88" y="342"/>
                    </a:lnTo>
                    <a:lnTo>
                      <a:pt x="94" y="336"/>
                    </a:lnTo>
                    <a:lnTo>
                      <a:pt x="99" y="329"/>
                    </a:lnTo>
                    <a:lnTo>
                      <a:pt x="103" y="321"/>
                    </a:lnTo>
                    <a:lnTo>
                      <a:pt x="113" y="302"/>
                    </a:lnTo>
                    <a:lnTo>
                      <a:pt x="119" y="279"/>
                    </a:lnTo>
                    <a:lnTo>
                      <a:pt x="125" y="252"/>
                    </a:lnTo>
                    <a:lnTo>
                      <a:pt x="128" y="222"/>
                    </a:lnTo>
                    <a:lnTo>
                      <a:pt x="129" y="190"/>
                    </a:lnTo>
                    <a:lnTo>
                      <a:pt x="129" y="190"/>
                    </a:lnTo>
                    <a:lnTo>
                      <a:pt x="128" y="157"/>
                    </a:lnTo>
                    <a:lnTo>
                      <a:pt x="125" y="128"/>
                    </a:lnTo>
                    <a:lnTo>
                      <a:pt x="119" y="102"/>
                    </a:lnTo>
                    <a:lnTo>
                      <a:pt x="113" y="77"/>
                    </a:lnTo>
                    <a:lnTo>
                      <a:pt x="103" y="59"/>
                    </a:lnTo>
                    <a:lnTo>
                      <a:pt x="99" y="50"/>
                    </a:lnTo>
                    <a:lnTo>
                      <a:pt x="94" y="44"/>
                    </a:lnTo>
                    <a:lnTo>
                      <a:pt x="88" y="38"/>
                    </a:lnTo>
                    <a:lnTo>
                      <a:pt x="83" y="34"/>
                    </a:lnTo>
                    <a:lnTo>
                      <a:pt x="76" y="31"/>
                    </a:lnTo>
                    <a:lnTo>
                      <a:pt x="71" y="31"/>
                    </a:lnTo>
                    <a:lnTo>
                      <a:pt x="71" y="31"/>
                    </a:lnTo>
                    <a:lnTo>
                      <a:pt x="71" y="0"/>
                    </a:lnTo>
                    <a:lnTo>
                      <a:pt x="71" y="0"/>
                    </a:lnTo>
                    <a:close/>
                    <a:moveTo>
                      <a:pt x="71" y="379"/>
                    </a:moveTo>
                    <a:lnTo>
                      <a:pt x="71" y="379"/>
                    </a:lnTo>
                    <a:lnTo>
                      <a:pt x="64" y="378"/>
                    </a:lnTo>
                    <a:lnTo>
                      <a:pt x="57" y="375"/>
                    </a:lnTo>
                    <a:lnTo>
                      <a:pt x="50" y="371"/>
                    </a:lnTo>
                    <a:lnTo>
                      <a:pt x="44" y="365"/>
                    </a:lnTo>
                    <a:lnTo>
                      <a:pt x="37" y="356"/>
                    </a:lnTo>
                    <a:lnTo>
                      <a:pt x="31" y="347"/>
                    </a:lnTo>
                    <a:lnTo>
                      <a:pt x="26" y="336"/>
                    </a:lnTo>
                    <a:lnTo>
                      <a:pt x="22" y="324"/>
                    </a:lnTo>
                    <a:lnTo>
                      <a:pt x="12" y="295"/>
                    </a:lnTo>
                    <a:lnTo>
                      <a:pt x="7" y="264"/>
                    </a:lnTo>
                    <a:lnTo>
                      <a:pt x="3" y="228"/>
                    </a:lnTo>
                    <a:lnTo>
                      <a:pt x="0" y="190"/>
                    </a:lnTo>
                    <a:lnTo>
                      <a:pt x="0" y="190"/>
                    </a:lnTo>
                    <a:lnTo>
                      <a:pt x="3" y="152"/>
                    </a:lnTo>
                    <a:lnTo>
                      <a:pt x="7" y="117"/>
                    </a:lnTo>
                    <a:lnTo>
                      <a:pt x="12" y="84"/>
                    </a:lnTo>
                    <a:lnTo>
                      <a:pt x="22" y="56"/>
                    </a:lnTo>
                    <a:lnTo>
                      <a:pt x="26" y="44"/>
                    </a:lnTo>
                    <a:lnTo>
                      <a:pt x="31" y="33"/>
                    </a:lnTo>
                    <a:lnTo>
                      <a:pt x="37" y="23"/>
                    </a:lnTo>
                    <a:lnTo>
                      <a:pt x="44" y="15"/>
                    </a:lnTo>
                    <a:lnTo>
                      <a:pt x="50" y="8"/>
                    </a:lnTo>
                    <a:lnTo>
                      <a:pt x="57" y="4"/>
                    </a:lnTo>
                    <a:lnTo>
                      <a:pt x="64" y="2"/>
                    </a:lnTo>
                    <a:lnTo>
                      <a:pt x="71" y="0"/>
                    </a:lnTo>
                    <a:lnTo>
                      <a:pt x="71" y="31"/>
                    </a:lnTo>
                    <a:lnTo>
                      <a:pt x="71" y="31"/>
                    </a:lnTo>
                    <a:lnTo>
                      <a:pt x="65" y="31"/>
                    </a:lnTo>
                    <a:lnTo>
                      <a:pt x="59" y="34"/>
                    </a:lnTo>
                    <a:lnTo>
                      <a:pt x="53" y="38"/>
                    </a:lnTo>
                    <a:lnTo>
                      <a:pt x="48" y="44"/>
                    </a:lnTo>
                    <a:lnTo>
                      <a:pt x="42" y="50"/>
                    </a:lnTo>
                    <a:lnTo>
                      <a:pt x="38" y="59"/>
                    </a:lnTo>
                    <a:lnTo>
                      <a:pt x="29" y="77"/>
                    </a:lnTo>
                    <a:lnTo>
                      <a:pt x="22" y="102"/>
                    </a:lnTo>
                    <a:lnTo>
                      <a:pt x="17" y="128"/>
                    </a:lnTo>
                    <a:lnTo>
                      <a:pt x="14" y="157"/>
                    </a:lnTo>
                    <a:lnTo>
                      <a:pt x="12" y="190"/>
                    </a:lnTo>
                    <a:lnTo>
                      <a:pt x="12" y="190"/>
                    </a:lnTo>
                    <a:lnTo>
                      <a:pt x="14" y="222"/>
                    </a:lnTo>
                    <a:lnTo>
                      <a:pt x="17" y="252"/>
                    </a:lnTo>
                    <a:lnTo>
                      <a:pt x="22" y="279"/>
                    </a:lnTo>
                    <a:lnTo>
                      <a:pt x="29" y="302"/>
                    </a:lnTo>
                    <a:lnTo>
                      <a:pt x="38" y="321"/>
                    </a:lnTo>
                    <a:lnTo>
                      <a:pt x="42" y="329"/>
                    </a:lnTo>
                    <a:lnTo>
                      <a:pt x="48" y="336"/>
                    </a:lnTo>
                    <a:lnTo>
                      <a:pt x="53" y="342"/>
                    </a:lnTo>
                    <a:lnTo>
                      <a:pt x="59" y="346"/>
                    </a:lnTo>
                    <a:lnTo>
                      <a:pt x="65" y="348"/>
                    </a:lnTo>
                    <a:lnTo>
                      <a:pt x="71" y="348"/>
                    </a:lnTo>
                    <a:lnTo>
                      <a:pt x="71" y="37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4" name="Freeform 122"/>
              <p:cNvSpPr>
                <a:spLocks noEditPoints="1"/>
              </p:cNvSpPr>
              <p:nvPr/>
            </p:nvSpPr>
            <p:spPr bwMode="auto">
              <a:xfrm>
                <a:off x="2111376" y="1905000"/>
                <a:ext cx="601663" cy="220663"/>
              </a:xfrm>
              <a:custGeom>
                <a:avLst/>
                <a:gdLst>
                  <a:gd name="T0" fmla="*/ 190 w 379"/>
                  <a:gd name="T1" fmla="*/ 0 h 139"/>
                  <a:gd name="T2" fmla="*/ 228 w 379"/>
                  <a:gd name="T3" fmla="*/ 1 h 139"/>
                  <a:gd name="T4" fmla="*/ 295 w 379"/>
                  <a:gd name="T5" fmla="*/ 11 h 139"/>
                  <a:gd name="T6" fmla="*/ 336 w 379"/>
                  <a:gd name="T7" fmla="*/ 24 h 139"/>
                  <a:gd name="T8" fmla="*/ 356 w 379"/>
                  <a:gd name="T9" fmla="*/ 35 h 139"/>
                  <a:gd name="T10" fmla="*/ 371 w 379"/>
                  <a:gd name="T11" fmla="*/ 49 h 139"/>
                  <a:gd name="T12" fmla="*/ 378 w 379"/>
                  <a:gd name="T13" fmla="*/ 62 h 139"/>
                  <a:gd name="T14" fmla="*/ 379 w 379"/>
                  <a:gd name="T15" fmla="*/ 69 h 139"/>
                  <a:gd name="T16" fmla="*/ 375 w 379"/>
                  <a:gd name="T17" fmla="*/ 82 h 139"/>
                  <a:gd name="T18" fmla="*/ 364 w 379"/>
                  <a:gd name="T19" fmla="*/ 96 h 139"/>
                  <a:gd name="T20" fmla="*/ 347 w 379"/>
                  <a:gd name="T21" fmla="*/ 108 h 139"/>
                  <a:gd name="T22" fmla="*/ 324 w 379"/>
                  <a:gd name="T23" fmla="*/ 119 h 139"/>
                  <a:gd name="T24" fmla="*/ 264 w 379"/>
                  <a:gd name="T25" fmla="*/ 134 h 139"/>
                  <a:gd name="T26" fmla="*/ 190 w 379"/>
                  <a:gd name="T27" fmla="*/ 139 h 139"/>
                  <a:gd name="T28" fmla="*/ 190 w 379"/>
                  <a:gd name="T29" fmla="*/ 127 h 139"/>
                  <a:gd name="T30" fmla="*/ 190 w 379"/>
                  <a:gd name="T31" fmla="*/ 127 h 139"/>
                  <a:gd name="T32" fmla="*/ 252 w 379"/>
                  <a:gd name="T33" fmla="*/ 123 h 139"/>
                  <a:gd name="T34" fmla="*/ 302 w 379"/>
                  <a:gd name="T35" fmla="*/ 111 h 139"/>
                  <a:gd name="T36" fmla="*/ 329 w 379"/>
                  <a:gd name="T37" fmla="*/ 97 h 139"/>
                  <a:gd name="T38" fmla="*/ 341 w 379"/>
                  <a:gd name="T39" fmla="*/ 86 h 139"/>
                  <a:gd name="T40" fmla="*/ 348 w 379"/>
                  <a:gd name="T41" fmla="*/ 74 h 139"/>
                  <a:gd name="T42" fmla="*/ 348 w 379"/>
                  <a:gd name="T43" fmla="*/ 69 h 139"/>
                  <a:gd name="T44" fmla="*/ 348 w 379"/>
                  <a:gd name="T45" fmla="*/ 63 h 139"/>
                  <a:gd name="T46" fmla="*/ 341 w 379"/>
                  <a:gd name="T47" fmla="*/ 51 h 139"/>
                  <a:gd name="T48" fmla="*/ 329 w 379"/>
                  <a:gd name="T49" fmla="*/ 40 h 139"/>
                  <a:gd name="T50" fmla="*/ 302 w 379"/>
                  <a:gd name="T51" fmla="*/ 28 h 139"/>
                  <a:gd name="T52" fmla="*/ 252 w 379"/>
                  <a:gd name="T53" fmla="*/ 15 h 139"/>
                  <a:gd name="T54" fmla="*/ 190 w 379"/>
                  <a:gd name="T55" fmla="*/ 11 h 139"/>
                  <a:gd name="T56" fmla="*/ 190 w 379"/>
                  <a:gd name="T57" fmla="*/ 0 h 139"/>
                  <a:gd name="T58" fmla="*/ 0 w 379"/>
                  <a:gd name="T59" fmla="*/ 69 h 139"/>
                  <a:gd name="T60" fmla="*/ 4 w 379"/>
                  <a:gd name="T61" fmla="*/ 55 h 139"/>
                  <a:gd name="T62" fmla="*/ 15 w 379"/>
                  <a:gd name="T63" fmla="*/ 42 h 139"/>
                  <a:gd name="T64" fmla="*/ 33 w 379"/>
                  <a:gd name="T65" fmla="*/ 30 h 139"/>
                  <a:gd name="T66" fmla="*/ 56 w 379"/>
                  <a:gd name="T67" fmla="*/ 20 h 139"/>
                  <a:gd name="T68" fmla="*/ 117 w 379"/>
                  <a:gd name="T69" fmla="*/ 5 h 139"/>
                  <a:gd name="T70" fmla="*/ 190 w 379"/>
                  <a:gd name="T71" fmla="*/ 0 h 139"/>
                  <a:gd name="T72" fmla="*/ 190 w 379"/>
                  <a:gd name="T73" fmla="*/ 11 h 139"/>
                  <a:gd name="T74" fmla="*/ 127 w 379"/>
                  <a:gd name="T75" fmla="*/ 15 h 139"/>
                  <a:gd name="T76" fmla="*/ 77 w 379"/>
                  <a:gd name="T77" fmla="*/ 28 h 139"/>
                  <a:gd name="T78" fmla="*/ 50 w 379"/>
                  <a:gd name="T79" fmla="*/ 40 h 139"/>
                  <a:gd name="T80" fmla="*/ 38 w 379"/>
                  <a:gd name="T81" fmla="*/ 51 h 139"/>
                  <a:gd name="T82" fmla="*/ 31 w 379"/>
                  <a:gd name="T83" fmla="*/ 63 h 139"/>
                  <a:gd name="T84" fmla="*/ 31 w 379"/>
                  <a:gd name="T85" fmla="*/ 69 h 139"/>
                  <a:gd name="T86" fmla="*/ 34 w 379"/>
                  <a:gd name="T87" fmla="*/ 81 h 139"/>
                  <a:gd name="T88" fmla="*/ 43 w 379"/>
                  <a:gd name="T89" fmla="*/ 92 h 139"/>
                  <a:gd name="T90" fmla="*/ 58 w 379"/>
                  <a:gd name="T91" fmla="*/ 101 h 139"/>
                  <a:gd name="T92" fmla="*/ 102 w 379"/>
                  <a:gd name="T93" fmla="*/ 118 h 139"/>
                  <a:gd name="T94" fmla="*/ 157 w 379"/>
                  <a:gd name="T95" fmla="*/ 126 h 139"/>
                  <a:gd name="T96" fmla="*/ 190 w 379"/>
                  <a:gd name="T97" fmla="*/ 139 h 139"/>
                  <a:gd name="T98" fmla="*/ 152 w 379"/>
                  <a:gd name="T99" fmla="*/ 138 h 139"/>
                  <a:gd name="T100" fmla="*/ 84 w 379"/>
                  <a:gd name="T101" fmla="*/ 127 h 139"/>
                  <a:gd name="T102" fmla="*/ 43 w 379"/>
                  <a:gd name="T103" fmla="*/ 114 h 139"/>
                  <a:gd name="T104" fmla="*/ 23 w 379"/>
                  <a:gd name="T105" fmla="*/ 103 h 139"/>
                  <a:gd name="T106" fmla="*/ 8 w 379"/>
                  <a:gd name="T107" fmla="*/ 89 h 139"/>
                  <a:gd name="T108" fmla="*/ 1 w 379"/>
                  <a:gd name="T109" fmla="*/ 76 h 139"/>
                  <a:gd name="T110" fmla="*/ 0 w 379"/>
                  <a:gd name="T111" fmla="*/ 69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79" h="139">
                    <a:moveTo>
                      <a:pt x="190" y="0"/>
                    </a:moveTo>
                    <a:lnTo>
                      <a:pt x="190" y="0"/>
                    </a:lnTo>
                    <a:lnTo>
                      <a:pt x="190" y="0"/>
                    </a:lnTo>
                    <a:lnTo>
                      <a:pt x="228" y="1"/>
                    </a:lnTo>
                    <a:lnTo>
                      <a:pt x="264" y="5"/>
                    </a:lnTo>
                    <a:lnTo>
                      <a:pt x="295" y="11"/>
                    </a:lnTo>
                    <a:lnTo>
                      <a:pt x="324" y="20"/>
                    </a:lnTo>
                    <a:lnTo>
                      <a:pt x="336" y="24"/>
                    </a:lnTo>
                    <a:lnTo>
                      <a:pt x="347" y="30"/>
                    </a:lnTo>
                    <a:lnTo>
                      <a:pt x="356" y="35"/>
                    </a:lnTo>
                    <a:lnTo>
                      <a:pt x="364" y="42"/>
                    </a:lnTo>
                    <a:lnTo>
                      <a:pt x="371" y="49"/>
                    </a:lnTo>
                    <a:lnTo>
                      <a:pt x="375" y="55"/>
                    </a:lnTo>
                    <a:lnTo>
                      <a:pt x="378" y="62"/>
                    </a:lnTo>
                    <a:lnTo>
                      <a:pt x="379" y="69"/>
                    </a:lnTo>
                    <a:lnTo>
                      <a:pt x="379" y="69"/>
                    </a:lnTo>
                    <a:lnTo>
                      <a:pt x="378" y="76"/>
                    </a:lnTo>
                    <a:lnTo>
                      <a:pt x="375" y="82"/>
                    </a:lnTo>
                    <a:lnTo>
                      <a:pt x="371" y="89"/>
                    </a:lnTo>
                    <a:lnTo>
                      <a:pt x="364" y="96"/>
                    </a:lnTo>
                    <a:lnTo>
                      <a:pt x="356" y="103"/>
                    </a:lnTo>
                    <a:lnTo>
                      <a:pt x="347" y="108"/>
                    </a:lnTo>
                    <a:lnTo>
                      <a:pt x="336" y="114"/>
                    </a:lnTo>
                    <a:lnTo>
                      <a:pt x="324" y="119"/>
                    </a:lnTo>
                    <a:lnTo>
                      <a:pt x="295" y="127"/>
                    </a:lnTo>
                    <a:lnTo>
                      <a:pt x="264" y="134"/>
                    </a:lnTo>
                    <a:lnTo>
                      <a:pt x="228" y="138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27"/>
                    </a:lnTo>
                    <a:lnTo>
                      <a:pt x="190" y="127"/>
                    </a:lnTo>
                    <a:lnTo>
                      <a:pt x="190" y="127"/>
                    </a:lnTo>
                    <a:lnTo>
                      <a:pt x="222" y="126"/>
                    </a:lnTo>
                    <a:lnTo>
                      <a:pt x="252" y="123"/>
                    </a:lnTo>
                    <a:lnTo>
                      <a:pt x="279" y="118"/>
                    </a:lnTo>
                    <a:lnTo>
                      <a:pt x="302" y="111"/>
                    </a:lnTo>
                    <a:lnTo>
                      <a:pt x="321" y="101"/>
                    </a:lnTo>
                    <a:lnTo>
                      <a:pt x="329" y="97"/>
                    </a:lnTo>
                    <a:lnTo>
                      <a:pt x="336" y="92"/>
                    </a:lnTo>
                    <a:lnTo>
                      <a:pt x="341" y="86"/>
                    </a:lnTo>
                    <a:lnTo>
                      <a:pt x="345" y="81"/>
                    </a:lnTo>
                    <a:lnTo>
                      <a:pt x="348" y="74"/>
                    </a:lnTo>
                    <a:lnTo>
                      <a:pt x="348" y="69"/>
                    </a:lnTo>
                    <a:lnTo>
                      <a:pt x="348" y="69"/>
                    </a:lnTo>
                    <a:lnTo>
                      <a:pt x="348" y="69"/>
                    </a:lnTo>
                    <a:lnTo>
                      <a:pt x="348" y="63"/>
                    </a:lnTo>
                    <a:lnTo>
                      <a:pt x="345" y="57"/>
                    </a:lnTo>
                    <a:lnTo>
                      <a:pt x="341" y="51"/>
                    </a:lnTo>
                    <a:lnTo>
                      <a:pt x="336" y="46"/>
                    </a:lnTo>
                    <a:lnTo>
                      <a:pt x="329" y="40"/>
                    </a:lnTo>
                    <a:lnTo>
                      <a:pt x="321" y="36"/>
                    </a:lnTo>
                    <a:lnTo>
                      <a:pt x="302" y="28"/>
                    </a:lnTo>
                    <a:lnTo>
                      <a:pt x="279" y="20"/>
                    </a:lnTo>
                    <a:lnTo>
                      <a:pt x="252" y="15"/>
                    </a:lnTo>
                    <a:lnTo>
                      <a:pt x="222" y="12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90" y="0"/>
                    </a:lnTo>
                    <a:close/>
                    <a:moveTo>
                      <a:pt x="0" y="69"/>
                    </a:moveTo>
                    <a:lnTo>
                      <a:pt x="0" y="69"/>
                    </a:lnTo>
                    <a:lnTo>
                      <a:pt x="1" y="62"/>
                    </a:lnTo>
                    <a:lnTo>
                      <a:pt x="4" y="55"/>
                    </a:lnTo>
                    <a:lnTo>
                      <a:pt x="8" y="49"/>
                    </a:lnTo>
                    <a:lnTo>
                      <a:pt x="15" y="42"/>
                    </a:lnTo>
                    <a:lnTo>
                      <a:pt x="23" y="36"/>
                    </a:lnTo>
                    <a:lnTo>
                      <a:pt x="33" y="30"/>
                    </a:lnTo>
                    <a:lnTo>
                      <a:pt x="43" y="24"/>
                    </a:lnTo>
                    <a:lnTo>
                      <a:pt x="56" y="20"/>
                    </a:lnTo>
                    <a:lnTo>
                      <a:pt x="84" y="11"/>
                    </a:lnTo>
                    <a:lnTo>
                      <a:pt x="117" y="5"/>
                    </a:lnTo>
                    <a:lnTo>
                      <a:pt x="152" y="1"/>
                    </a:lnTo>
                    <a:lnTo>
                      <a:pt x="190" y="0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57" y="12"/>
                    </a:lnTo>
                    <a:lnTo>
                      <a:pt x="127" y="15"/>
                    </a:lnTo>
                    <a:lnTo>
                      <a:pt x="102" y="20"/>
                    </a:lnTo>
                    <a:lnTo>
                      <a:pt x="77" y="28"/>
                    </a:lnTo>
                    <a:lnTo>
                      <a:pt x="58" y="36"/>
                    </a:lnTo>
                    <a:lnTo>
                      <a:pt x="50" y="40"/>
                    </a:lnTo>
                    <a:lnTo>
                      <a:pt x="43" y="46"/>
                    </a:lnTo>
                    <a:lnTo>
                      <a:pt x="38" y="51"/>
                    </a:lnTo>
                    <a:lnTo>
                      <a:pt x="34" y="57"/>
                    </a:lnTo>
                    <a:lnTo>
                      <a:pt x="31" y="63"/>
                    </a:lnTo>
                    <a:lnTo>
                      <a:pt x="31" y="69"/>
                    </a:lnTo>
                    <a:lnTo>
                      <a:pt x="31" y="69"/>
                    </a:lnTo>
                    <a:lnTo>
                      <a:pt x="31" y="74"/>
                    </a:lnTo>
                    <a:lnTo>
                      <a:pt x="34" y="81"/>
                    </a:lnTo>
                    <a:lnTo>
                      <a:pt x="38" y="86"/>
                    </a:lnTo>
                    <a:lnTo>
                      <a:pt x="43" y="92"/>
                    </a:lnTo>
                    <a:lnTo>
                      <a:pt x="50" y="97"/>
                    </a:lnTo>
                    <a:lnTo>
                      <a:pt x="58" y="101"/>
                    </a:lnTo>
                    <a:lnTo>
                      <a:pt x="77" y="111"/>
                    </a:lnTo>
                    <a:lnTo>
                      <a:pt x="102" y="118"/>
                    </a:lnTo>
                    <a:lnTo>
                      <a:pt x="127" y="123"/>
                    </a:lnTo>
                    <a:lnTo>
                      <a:pt x="157" y="126"/>
                    </a:lnTo>
                    <a:lnTo>
                      <a:pt x="190" y="127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52" y="138"/>
                    </a:lnTo>
                    <a:lnTo>
                      <a:pt x="117" y="134"/>
                    </a:lnTo>
                    <a:lnTo>
                      <a:pt x="84" y="127"/>
                    </a:lnTo>
                    <a:lnTo>
                      <a:pt x="56" y="119"/>
                    </a:lnTo>
                    <a:lnTo>
                      <a:pt x="43" y="114"/>
                    </a:lnTo>
                    <a:lnTo>
                      <a:pt x="33" y="108"/>
                    </a:lnTo>
                    <a:lnTo>
                      <a:pt x="23" y="103"/>
                    </a:lnTo>
                    <a:lnTo>
                      <a:pt x="15" y="96"/>
                    </a:lnTo>
                    <a:lnTo>
                      <a:pt x="8" y="89"/>
                    </a:lnTo>
                    <a:lnTo>
                      <a:pt x="4" y="82"/>
                    </a:lnTo>
                    <a:lnTo>
                      <a:pt x="1" y="76"/>
                    </a:lnTo>
                    <a:lnTo>
                      <a:pt x="0" y="69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5" name="Freeform 123"/>
              <p:cNvSpPr>
                <a:spLocks noEditPoints="1"/>
              </p:cNvSpPr>
              <p:nvPr/>
            </p:nvSpPr>
            <p:spPr bwMode="auto">
              <a:xfrm>
                <a:off x="2187576" y="1789113"/>
                <a:ext cx="450850" cy="452438"/>
              </a:xfrm>
              <a:custGeom>
                <a:avLst/>
                <a:gdLst>
                  <a:gd name="T0" fmla="*/ 142 w 284"/>
                  <a:gd name="T1" fmla="*/ 50 h 285"/>
                  <a:gd name="T2" fmla="*/ 190 w 284"/>
                  <a:gd name="T3" fmla="*/ 93 h 285"/>
                  <a:gd name="T4" fmla="*/ 218 w 284"/>
                  <a:gd name="T5" fmla="*/ 120 h 285"/>
                  <a:gd name="T6" fmla="*/ 258 w 284"/>
                  <a:gd name="T7" fmla="*/ 176 h 285"/>
                  <a:gd name="T8" fmla="*/ 277 w 284"/>
                  <a:gd name="T9" fmla="*/ 214 h 285"/>
                  <a:gd name="T10" fmla="*/ 283 w 284"/>
                  <a:gd name="T11" fmla="*/ 237 h 285"/>
                  <a:gd name="T12" fmla="*/ 284 w 284"/>
                  <a:gd name="T13" fmla="*/ 256 h 285"/>
                  <a:gd name="T14" fmla="*/ 280 w 284"/>
                  <a:gd name="T15" fmla="*/ 271 h 285"/>
                  <a:gd name="T16" fmla="*/ 276 w 284"/>
                  <a:gd name="T17" fmla="*/ 276 h 285"/>
                  <a:gd name="T18" fmla="*/ 266 w 284"/>
                  <a:gd name="T19" fmla="*/ 283 h 285"/>
                  <a:gd name="T20" fmla="*/ 254 w 284"/>
                  <a:gd name="T21" fmla="*/ 285 h 285"/>
                  <a:gd name="T22" fmla="*/ 223 w 284"/>
                  <a:gd name="T23" fmla="*/ 280 h 285"/>
                  <a:gd name="T24" fmla="*/ 184 w 284"/>
                  <a:gd name="T25" fmla="*/ 262 h 285"/>
                  <a:gd name="T26" fmla="*/ 142 w 284"/>
                  <a:gd name="T27" fmla="*/ 235 h 285"/>
                  <a:gd name="T28" fmla="*/ 142 w 284"/>
                  <a:gd name="T29" fmla="*/ 219 h 285"/>
                  <a:gd name="T30" fmla="*/ 177 w 284"/>
                  <a:gd name="T31" fmla="*/ 243 h 285"/>
                  <a:gd name="T32" fmla="*/ 209 w 284"/>
                  <a:gd name="T33" fmla="*/ 257 h 285"/>
                  <a:gd name="T34" fmla="*/ 235 w 284"/>
                  <a:gd name="T35" fmla="*/ 261 h 285"/>
                  <a:gd name="T36" fmla="*/ 246 w 284"/>
                  <a:gd name="T37" fmla="*/ 260 h 285"/>
                  <a:gd name="T38" fmla="*/ 254 w 284"/>
                  <a:gd name="T39" fmla="*/ 254 h 285"/>
                  <a:gd name="T40" fmla="*/ 254 w 284"/>
                  <a:gd name="T41" fmla="*/ 254 h 285"/>
                  <a:gd name="T42" fmla="*/ 260 w 284"/>
                  <a:gd name="T43" fmla="*/ 243 h 285"/>
                  <a:gd name="T44" fmla="*/ 261 w 284"/>
                  <a:gd name="T45" fmla="*/ 230 h 285"/>
                  <a:gd name="T46" fmla="*/ 258 w 284"/>
                  <a:gd name="T47" fmla="*/ 212 h 285"/>
                  <a:gd name="T48" fmla="*/ 239 w 284"/>
                  <a:gd name="T49" fmla="*/ 170 h 285"/>
                  <a:gd name="T50" fmla="*/ 205 w 284"/>
                  <a:gd name="T51" fmla="*/ 124 h 285"/>
                  <a:gd name="T52" fmla="*/ 184 w 284"/>
                  <a:gd name="T53" fmla="*/ 101 h 285"/>
                  <a:gd name="T54" fmla="*/ 142 w 284"/>
                  <a:gd name="T55" fmla="*/ 65 h 285"/>
                  <a:gd name="T56" fmla="*/ 8 w 284"/>
                  <a:gd name="T57" fmla="*/ 8 h 285"/>
                  <a:gd name="T58" fmla="*/ 12 w 284"/>
                  <a:gd name="T59" fmla="*/ 5 h 285"/>
                  <a:gd name="T60" fmla="*/ 23 w 284"/>
                  <a:gd name="T61" fmla="*/ 0 h 285"/>
                  <a:gd name="T62" fmla="*/ 44 w 284"/>
                  <a:gd name="T63" fmla="*/ 0 h 285"/>
                  <a:gd name="T64" fmla="*/ 79 w 284"/>
                  <a:gd name="T65" fmla="*/ 11 h 285"/>
                  <a:gd name="T66" fmla="*/ 120 w 284"/>
                  <a:gd name="T67" fmla="*/ 34 h 285"/>
                  <a:gd name="T68" fmla="*/ 142 w 284"/>
                  <a:gd name="T69" fmla="*/ 65 h 285"/>
                  <a:gd name="T70" fmla="*/ 124 w 284"/>
                  <a:gd name="T71" fmla="*/ 51 h 285"/>
                  <a:gd name="T72" fmla="*/ 89 w 284"/>
                  <a:gd name="T73" fmla="*/ 32 h 285"/>
                  <a:gd name="T74" fmla="*/ 60 w 284"/>
                  <a:gd name="T75" fmla="*/ 23 h 285"/>
                  <a:gd name="T76" fmla="*/ 43 w 284"/>
                  <a:gd name="T77" fmla="*/ 23 h 285"/>
                  <a:gd name="T78" fmla="*/ 33 w 284"/>
                  <a:gd name="T79" fmla="*/ 27 h 285"/>
                  <a:gd name="T80" fmla="*/ 29 w 284"/>
                  <a:gd name="T81" fmla="*/ 29 h 285"/>
                  <a:gd name="T82" fmla="*/ 24 w 284"/>
                  <a:gd name="T83" fmla="*/ 40 h 285"/>
                  <a:gd name="T84" fmla="*/ 23 w 284"/>
                  <a:gd name="T85" fmla="*/ 55 h 285"/>
                  <a:gd name="T86" fmla="*/ 25 w 284"/>
                  <a:gd name="T87" fmla="*/ 71 h 285"/>
                  <a:gd name="T88" fmla="*/ 44 w 284"/>
                  <a:gd name="T89" fmla="*/ 113 h 285"/>
                  <a:gd name="T90" fmla="*/ 78 w 284"/>
                  <a:gd name="T91" fmla="*/ 159 h 285"/>
                  <a:gd name="T92" fmla="*/ 100 w 284"/>
                  <a:gd name="T93" fmla="*/ 184 h 285"/>
                  <a:gd name="T94" fmla="*/ 142 w 284"/>
                  <a:gd name="T95" fmla="*/ 219 h 285"/>
                  <a:gd name="T96" fmla="*/ 142 w 284"/>
                  <a:gd name="T97" fmla="*/ 235 h 285"/>
                  <a:gd name="T98" fmla="*/ 93 w 284"/>
                  <a:gd name="T99" fmla="*/ 192 h 285"/>
                  <a:gd name="T100" fmla="*/ 66 w 284"/>
                  <a:gd name="T101" fmla="*/ 164 h 285"/>
                  <a:gd name="T102" fmla="*/ 25 w 284"/>
                  <a:gd name="T103" fmla="*/ 108 h 285"/>
                  <a:gd name="T104" fmla="*/ 6 w 284"/>
                  <a:gd name="T105" fmla="*/ 70 h 285"/>
                  <a:gd name="T106" fmla="*/ 1 w 284"/>
                  <a:gd name="T107" fmla="*/ 47 h 285"/>
                  <a:gd name="T108" fmla="*/ 0 w 284"/>
                  <a:gd name="T109" fmla="*/ 28 h 285"/>
                  <a:gd name="T110" fmla="*/ 4 w 284"/>
                  <a:gd name="T111" fmla="*/ 13 h 285"/>
                  <a:gd name="T112" fmla="*/ 8 w 284"/>
                  <a:gd name="T113" fmla="*/ 8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4" h="285">
                    <a:moveTo>
                      <a:pt x="142" y="50"/>
                    </a:moveTo>
                    <a:lnTo>
                      <a:pt x="142" y="50"/>
                    </a:lnTo>
                    <a:lnTo>
                      <a:pt x="166" y="70"/>
                    </a:lnTo>
                    <a:lnTo>
                      <a:pt x="190" y="93"/>
                    </a:lnTo>
                    <a:lnTo>
                      <a:pt x="190" y="93"/>
                    </a:lnTo>
                    <a:lnTo>
                      <a:pt x="218" y="120"/>
                    </a:lnTo>
                    <a:lnTo>
                      <a:pt x="239" y="149"/>
                    </a:lnTo>
                    <a:lnTo>
                      <a:pt x="258" y="176"/>
                    </a:lnTo>
                    <a:lnTo>
                      <a:pt x="272" y="201"/>
                    </a:lnTo>
                    <a:lnTo>
                      <a:pt x="277" y="214"/>
                    </a:lnTo>
                    <a:lnTo>
                      <a:pt x="280" y="226"/>
                    </a:lnTo>
                    <a:lnTo>
                      <a:pt x="283" y="237"/>
                    </a:lnTo>
                    <a:lnTo>
                      <a:pt x="284" y="246"/>
                    </a:lnTo>
                    <a:lnTo>
                      <a:pt x="284" y="256"/>
                    </a:lnTo>
                    <a:lnTo>
                      <a:pt x="283" y="264"/>
                    </a:lnTo>
                    <a:lnTo>
                      <a:pt x="280" y="271"/>
                    </a:lnTo>
                    <a:lnTo>
                      <a:pt x="276" y="276"/>
                    </a:lnTo>
                    <a:lnTo>
                      <a:pt x="276" y="276"/>
                    </a:lnTo>
                    <a:lnTo>
                      <a:pt x="272" y="280"/>
                    </a:lnTo>
                    <a:lnTo>
                      <a:pt x="266" y="283"/>
                    </a:lnTo>
                    <a:lnTo>
                      <a:pt x="261" y="284"/>
                    </a:lnTo>
                    <a:lnTo>
                      <a:pt x="254" y="285"/>
                    </a:lnTo>
                    <a:lnTo>
                      <a:pt x="239" y="284"/>
                    </a:lnTo>
                    <a:lnTo>
                      <a:pt x="223" y="280"/>
                    </a:lnTo>
                    <a:lnTo>
                      <a:pt x="204" y="273"/>
                    </a:lnTo>
                    <a:lnTo>
                      <a:pt x="184" y="262"/>
                    </a:lnTo>
                    <a:lnTo>
                      <a:pt x="163" y="250"/>
                    </a:lnTo>
                    <a:lnTo>
                      <a:pt x="142" y="235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59" y="233"/>
                    </a:lnTo>
                    <a:lnTo>
                      <a:pt x="177" y="243"/>
                    </a:lnTo>
                    <a:lnTo>
                      <a:pt x="195" y="252"/>
                    </a:lnTo>
                    <a:lnTo>
                      <a:pt x="209" y="257"/>
                    </a:lnTo>
                    <a:lnTo>
                      <a:pt x="223" y="261"/>
                    </a:lnTo>
                    <a:lnTo>
                      <a:pt x="235" y="261"/>
                    </a:lnTo>
                    <a:lnTo>
                      <a:pt x="241" y="261"/>
                    </a:lnTo>
                    <a:lnTo>
                      <a:pt x="246" y="260"/>
                    </a:lnTo>
                    <a:lnTo>
                      <a:pt x="250" y="257"/>
                    </a:lnTo>
                    <a:lnTo>
                      <a:pt x="254" y="254"/>
                    </a:lnTo>
                    <a:lnTo>
                      <a:pt x="254" y="254"/>
                    </a:lnTo>
                    <a:lnTo>
                      <a:pt x="254" y="254"/>
                    </a:lnTo>
                    <a:lnTo>
                      <a:pt x="258" y="249"/>
                    </a:lnTo>
                    <a:lnTo>
                      <a:pt x="260" y="243"/>
                    </a:lnTo>
                    <a:lnTo>
                      <a:pt x="261" y="237"/>
                    </a:lnTo>
                    <a:lnTo>
                      <a:pt x="261" y="230"/>
                    </a:lnTo>
                    <a:lnTo>
                      <a:pt x="260" y="220"/>
                    </a:lnTo>
                    <a:lnTo>
                      <a:pt x="258" y="212"/>
                    </a:lnTo>
                    <a:lnTo>
                      <a:pt x="250" y="192"/>
                    </a:lnTo>
                    <a:lnTo>
                      <a:pt x="239" y="170"/>
                    </a:lnTo>
                    <a:lnTo>
                      <a:pt x="223" y="147"/>
                    </a:lnTo>
                    <a:lnTo>
                      <a:pt x="205" y="124"/>
                    </a:lnTo>
                    <a:lnTo>
                      <a:pt x="184" y="101"/>
                    </a:lnTo>
                    <a:lnTo>
                      <a:pt x="184" y="101"/>
                    </a:lnTo>
                    <a:lnTo>
                      <a:pt x="162" y="81"/>
                    </a:lnTo>
                    <a:lnTo>
                      <a:pt x="142" y="65"/>
                    </a:lnTo>
                    <a:lnTo>
                      <a:pt x="142" y="50"/>
                    </a:lnTo>
                    <a:close/>
                    <a:moveTo>
                      <a:pt x="8" y="8"/>
                    </a:moveTo>
                    <a:lnTo>
                      <a:pt x="8" y="8"/>
                    </a:lnTo>
                    <a:lnTo>
                      <a:pt x="12" y="5"/>
                    </a:lnTo>
                    <a:lnTo>
                      <a:pt x="17" y="2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60" y="4"/>
                    </a:lnTo>
                    <a:lnTo>
                      <a:pt x="79" y="11"/>
                    </a:lnTo>
                    <a:lnTo>
                      <a:pt x="100" y="21"/>
                    </a:lnTo>
                    <a:lnTo>
                      <a:pt x="120" y="34"/>
                    </a:lnTo>
                    <a:lnTo>
                      <a:pt x="142" y="50"/>
                    </a:lnTo>
                    <a:lnTo>
                      <a:pt x="142" y="65"/>
                    </a:lnTo>
                    <a:lnTo>
                      <a:pt x="142" y="65"/>
                    </a:lnTo>
                    <a:lnTo>
                      <a:pt x="124" y="51"/>
                    </a:lnTo>
                    <a:lnTo>
                      <a:pt x="107" y="40"/>
                    </a:lnTo>
                    <a:lnTo>
                      <a:pt x="89" y="32"/>
                    </a:lnTo>
                    <a:lnTo>
                      <a:pt x="74" y="27"/>
                    </a:lnTo>
                    <a:lnTo>
                      <a:pt x="60" y="23"/>
                    </a:lnTo>
                    <a:lnTo>
                      <a:pt x="48" y="23"/>
                    </a:lnTo>
                    <a:lnTo>
                      <a:pt x="43" y="23"/>
                    </a:lnTo>
                    <a:lnTo>
                      <a:pt x="37" y="24"/>
                    </a:lnTo>
                    <a:lnTo>
                      <a:pt x="33" y="27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5" y="35"/>
                    </a:lnTo>
                    <a:lnTo>
                      <a:pt x="24" y="40"/>
                    </a:lnTo>
                    <a:lnTo>
                      <a:pt x="23" y="47"/>
                    </a:lnTo>
                    <a:lnTo>
                      <a:pt x="23" y="55"/>
                    </a:lnTo>
                    <a:lnTo>
                      <a:pt x="24" y="63"/>
                    </a:lnTo>
                    <a:lnTo>
                      <a:pt x="25" y="71"/>
                    </a:lnTo>
                    <a:lnTo>
                      <a:pt x="33" y="92"/>
                    </a:lnTo>
                    <a:lnTo>
                      <a:pt x="44" y="113"/>
                    </a:lnTo>
                    <a:lnTo>
                      <a:pt x="60" y="136"/>
                    </a:lnTo>
                    <a:lnTo>
                      <a:pt x="78" y="159"/>
                    </a:lnTo>
                    <a:lnTo>
                      <a:pt x="100" y="184"/>
                    </a:lnTo>
                    <a:lnTo>
                      <a:pt x="100" y="184"/>
                    </a:lnTo>
                    <a:lnTo>
                      <a:pt x="121" y="203"/>
                    </a:lnTo>
                    <a:lnTo>
                      <a:pt x="142" y="219"/>
                    </a:lnTo>
                    <a:lnTo>
                      <a:pt x="142" y="235"/>
                    </a:lnTo>
                    <a:lnTo>
                      <a:pt x="142" y="235"/>
                    </a:lnTo>
                    <a:lnTo>
                      <a:pt x="117" y="215"/>
                    </a:lnTo>
                    <a:lnTo>
                      <a:pt x="93" y="192"/>
                    </a:lnTo>
                    <a:lnTo>
                      <a:pt x="93" y="192"/>
                    </a:lnTo>
                    <a:lnTo>
                      <a:pt x="66" y="164"/>
                    </a:lnTo>
                    <a:lnTo>
                      <a:pt x="44" y="135"/>
                    </a:lnTo>
                    <a:lnTo>
                      <a:pt x="25" y="108"/>
                    </a:lnTo>
                    <a:lnTo>
                      <a:pt x="12" y="82"/>
                    </a:lnTo>
                    <a:lnTo>
                      <a:pt x="6" y="70"/>
                    </a:lnTo>
                    <a:lnTo>
                      <a:pt x="4" y="58"/>
                    </a:lnTo>
                    <a:lnTo>
                      <a:pt x="1" y="47"/>
                    </a:lnTo>
                    <a:lnTo>
                      <a:pt x="0" y="38"/>
                    </a:lnTo>
                    <a:lnTo>
                      <a:pt x="0" y="28"/>
                    </a:lnTo>
                    <a:lnTo>
                      <a:pt x="1" y="20"/>
                    </a:lnTo>
                    <a:lnTo>
                      <a:pt x="4" y="13"/>
                    </a:lnTo>
                    <a:lnTo>
                      <a:pt x="8" y="8"/>
                    </a:lnTo>
                    <a:lnTo>
                      <a:pt x="8" y="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6" name="Freeform 124"/>
              <p:cNvSpPr>
                <a:spLocks noEditPoints="1"/>
              </p:cNvSpPr>
              <p:nvPr/>
            </p:nvSpPr>
            <p:spPr bwMode="auto">
              <a:xfrm>
                <a:off x="2187576" y="1789113"/>
                <a:ext cx="450850" cy="452438"/>
              </a:xfrm>
              <a:custGeom>
                <a:avLst/>
                <a:gdLst>
                  <a:gd name="T0" fmla="*/ 142 w 284"/>
                  <a:gd name="T1" fmla="*/ 50 h 285"/>
                  <a:gd name="T2" fmla="*/ 184 w 284"/>
                  <a:gd name="T3" fmla="*/ 21 h 285"/>
                  <a:gd name="T4" fmla="*/ 223 w 284"/>
                  <a:gd name="T5" fmla="*/ 4 h 285"/>
                  <a:gd name="T6" fmla="*/ 254 w 284"/>
                  <a:gd name="T7" fmla="*/ 0 h 285"/>
                  <a:gd name="T8" fmla="*/ 266 w 284"/>
                  <a:gd name="T9" fmla="*/ 2 h 285"/>
                  <a:gd name="T10" fmla="*/ 276 w 284"/>
                  <a:gd name="T11" fmla="*/ 8 h 285"/>
                  <a:gd name="T12" fmla="*/ 280 w 284"/>
                  <a:gd name="T13" fmla="*/ 13 h 285"/>
                  <a:gd name="T14" fmla="*/ 284 w 284"/>
                  <a:gd name="T15" fmla="*/ 28 h 285"/>
                  <a:gd name="T16" fmla="*/ 283 w 284"/>
                  <a:gd name="T17" fmla="*/ 47 h 285"/>
                  <a:gd name="T18" fmla="*/ 277 w 284"/>
                  <a:gd name="T19" fmla="*/ 70 h 285"/>
                  <a:gd name="T20" fmla="*/ 258 w 284"/>
                  <a:gd name="T21" fmla="*/ 108 h 285"/>
                  <a:gd name="T22" fmla="*/ 218 w 284"/>
                  <a:gd name="T23" fmla="*/ 164 h 285"/>
                  <a:gd name="T24" fmla="*/ 190 w 284"/>
                  <a:gd name="T25" fmla="*/ 192 h 285"/>
                  <a:gd name="T26" fmla="*/ 142 w 284"/>
                  <a:gd name="T27" fmla="*/ 235 h 285"/>
                  <a:gd name="T28" fmla="*/ 142 w 284"/>
                  <a:gd name="T29" fmla="*/ 219 h 285"/>
                  <a:gd name="T30" fmla="*/ 184 w 284"/>
                  <a:gd name="T31" fmla="*/ 184 h 285"/>
                  <a:gd name="T32" fmla="*/ 205 w 284"/>
                  <a:gd name="T33" fmla="*/ 159 h 285"/>
                  <a:gd name="T34" fmla="*/ 239 w 284"/>
                  <a:gd name="T35" fmla="*/ 113 h 285"/>
                  <a:gd name="T36" fmla="*/ 258 w 284"/>
                  <a:gd name="T37" fmla="*/ 71 h 285"/>
                  <a:gd name="T38" fmla="*/ 261 w 284"/>
                  <a:gd name="T39" fmla="*/ 55 h 285"/>
                  <a:gd name="T40" fmla="*/ 260 w 284"/>
                  <a:gd name="T41" fmla="*/ 40 h 285"/>
                  <a:gd name="T42" fmla="*/ 254 w 284"/>
                  <a:gd name="T43" fmla="*/ 29 h 285"/>
                  <a:gd name="T44" fmla="*/ 254 w 284"/>
                  <a:gd name="T45" fmla="*/ 29 h 285"/>
                  <a:gd name="T46" fmla="*/ 246 w 284"/>
                  <a:gd name="T47" fmla="*/ 24 h 285"/>
                  <a:gd name="T48" fmla="*/ 235 w 284"/>
                  <a:gd name="T49" fmla="*/ 23 h 285"/>
                  <a:gd name="T50" fmla="*/ 209 w 284"/>
                  <a:gd name="T51" fmla="*/ 27 h 285"/>
                  <a:gd name="T52" fmla="*/ 177 w 284"/>
                  <a:gd name="T53" fmla="*/ 40 h 285"/>
                  <a:gd name="T54" fmla="*/ 142 w 284"/>
                  <a:gd name="T55" fmla="*/ 65 h 285"/>
                  <a:gd name="T56" fmla="*/ 8 w 284"/>
                  <a:gd name="T57" fmla="*/ 276 h 285"/>
                  <a:gd name="T58" fmla="*/ 4 w 284"/>
                  <a:gd name="T59" fmla="*/ 271 h 285"/>
                  <a:gd name="T60" fmla="*/ 0 w 284"/>
                  <a:gd name="T61" fmla="*/ 256 h 285"/>
                  <a:gd name="T62" fmla="*/ 1 w 284"/>
                  <a:gd name="T63" fmla="*/ 237 h 285"/>
                  <a:gd name="T64" fmla="*/ 6 w 284"/>
                  <a:gd name="T65" fmla="*/ 214 h 285"/>
                  <a:gd name="T66" fmla="*/ 25 w 284"/>
                  <a:gd name="T67" fmla="*/ 176 h 285"/>
                  <a:gd name="T68" fmla="*/ 66 w 284"/>
                  <a:gd name="T69" fmla="*/ 120 h 285"/>
                  <a:gd name="T70" fmla="*/ 93 w 284"/>
                  <a:gd name="T71" fmla="*/ 93 h 285"/>
                  <a:gd name="T72" fmla="*/ 142 w 284"/>
                  <a:gd name="T73" fmla="*/ 50 h 285"/>
                  <a:gd name="T74" fmla="*/ 142 w 284"/>
                  <a:gd name="T75" fmla="*/ 65 h 285"/>
                  <a:gd name="T76" fmla="*/ 100 w 284"/>
                  <a:gd name="T77" fmla="*/ 101 h 285"/>
                  <a:gd name="T78" fmla="*/ 78 w 284"/>
                  <a:gd name="T79" fmla="*/ 124 h 285"/>
                  <a:gd name="T80" fmla="*/ 44 w 284"/>
                  <a:gd name="T81" fmla="*/ 170 h 285"/>
                  <a:gd name="T82" fmla="*/ 25 w 284"/>
                  <a:gd name="T83" fmla="*/ 212 h 285"/>
                  <a:gd name="T84" fmla="*/ 23 w 284"/>
                  <a:gd name="T85" fmla="*/ 230 h 285"/>
                  <a:gd name="T86" fmla="*/ 24 w 284"/>
                  <a:gd name="T87" fmla="*/ 243 h 285"/>
                  <a:gd name="T88" fmla="*/ 29 w 284"/>
                  <a:gd name="T89" fmla="*/ 254 h 285"/>
                  <a:gd name="T90" fmla="*/ 33 w 284"/>
                  <a:gd name="T91" fmla="*/ 257 h 285"/>
                  <a:gd name="T92" fmla="*/ 43 w 284"/>
                  <a:gd name="T93" fmla="*/ 261 h 285"/>
                  <a:gd name="T94" fmla="*/ 60 w 284"/>
                  <a:gd name="T95" fmla="*/ 261 h 285"/>
                  <a:gd name="T96" fmla="*/ 89 w 284"/>
                  <a:gd name="T97" fmla="*/ 252 h 285"/>
                  <a:gd name="T98" fmla="*/ 124 w 284"/>
                  <a:gd name="T99" fmla="*/ 233 h 285"/>
                  <a:gd name="T100" fmla="*/ 142 w 284"/>
                  <a:gd name="T101" fmla="*/ 235 h 285"/>
                  <a:gd name="T102" fmla="*/ 120 w 284"/>
                  <a:gd name="T103" fmla="*/ 250 h 285"/>
                  <a:gd name="T104" fmla="*/ 79 w 284"/>
                  <a:gd name="T105" fmla="*/ 273 h 285"/>
                  <a:gd name="T106" fmla="*/ 44 w 284"/>
                  <a:gd name="T107" fmla="*/ 284 h 285"/>
                  <a:gd name="T108" fmla="*/ 23 w 284"/>
                  <a:gd name="T109" fmla="*/ 284 h 285"/>
                  <a:gd name="T110" fmla="*/ 12 w 284"/>
                  <a:gd name="T111" fmla="*/ 280 h 285"/>
                  <a:gd name="T112" fmla="*/ 8 w 284"/>
                  <a:gd name="T113" fmla="*/ 276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4" h="285">
                    <a:moveTo>
                      <a:pt x="142" y="50"/>
                    </a:moveTo>
                    <a:lnTo>
                      <a:pt x="142" y="50"/>
                    </a:lnTo>
                    <a:lnTo>
                      <a:pt x="163" y="34"/>
                    </a:lnTo>
                    <a:lnTo>
                      <a:pt x="184" y="21"/>
                    </a:lnTo>
                    <a:lnTo>
                      <a:pt x="204" y="11"/>
                    </a:lnTo>
                    <a:lnTo>
                      <a:pt x="223" y="4"/>
                    </a:lnTo>
                    <a:lnTo>
                      <a:pt x="239" y="0"/>
                    </a:lnTo>
                    <a:lnTo>
                      <a:pt x="254" y="0"/>
                    </a:lnTo>
                    <a:lnTo>
                      <a:pt x="261" y="0"/>
                    </a:lnTo>
                    <a:lnTo>
                      <a:pt x="266" y="2"/>
                    </a:lnTo>
                    <a:lnTo>
                      <a:pt x="272" y="4"/>
                    </a:lnTo>
                    <a:lnTo>
                      <a:pt x="276" y="8"/>
                    </a:lnTo>
                    <a:lnTo>
                      <a:pt x="276" y="8"/>
                    </a:lnTo>
                    <a:lnTo>
                      <a:pt x="280" y="13"/>
                    </a:lnTo>
                    <a:lnTo>
                      <a:pt x="283" y="20"/>
                    </a:lnTo>
                    <a:lnTo>
                      <a:pt x="284" y="28"/>
                    </a:lnTo>
                    <a:lnTo>
                      <a:pt x="284" y="38"/>
                    </a:lnTo>
                    <a:lnTo>
                      <a:pt x="283" y="47"/>
                    </a:lnTo>
                    <a:lnTo>
                      <a:pt x="280" y="58"/>
                    </a:lnTo>
                    <a:lnTo>
                      <a:pt x="277" y="70"/>
                    </a:lnTo>
                    <a:lnTo>
                      <a:pt x="272" y="82"/>
                    </a:lnTo>
                    <a:lnTo>
                      <a:pt x="258" y="108"/>
                    </a:lnTo>
                    <a:lnTo>
                      <a:pt x="239" y="135"/>
                    </a:lnTo>
                    <a:lnTo>
                      <a:pt x="218" y="164"/>
                    </a:lnTo>
                    <a:lnTo>
                      <a:pt x="190" y="192"/>
                    </a:lnTo>
                    <a:lnTo>
                      <a:pt x="190" y="192"/>
                    </a:lnTo>
                    <a:lnTo>
                      <a:pt x="166" y="215"/>
                    </a:lnTo>
                    <a:lnTo>
                      <a:pt x="142" y="235"/>
                    </a:lnTo>
                    <a:lnTo>
                      <a:pt x="142" y="219"/>
                    </a:lnTo>
                    <a:lnTo>
                      <a:pt x="142" y="219"/>
                    </a:lnTo>
                    <a:lnTo>
                      <a:pt x="162" y="203"/>
                    </a:lnTo>
                    <a:lnTo>
                      <a:pt x="184" y="184"/>
                    </a:lnTo>
                    <a:lnTo>
                      <a:pt x="184" y="184"/>
                    </a:lnTo>
                    <a:lnTo>
                      <a:pt x="205" y="159"/>
                    </a:lnTo>
                    <a:lnTo>
                      <a:pt x="223" y="136"/>
                    </a:lnTo>
                    <a:lnTo>
                      <a:pt x="239" y="113"/>
                    </a:lnTo>
                    <a:lnTo>
                      <a:pt x="250" y="92"/>
                    </a:lnTo>
                    <a:lnTo>
                      <a:pt x="258" y="71"/>
                    </a:lnTo>
                    <a:lnTo>
                      <a:pt x="260" y="63"/>
                    </a:lnTo>
                    <a:lnTo>
                      <a:pt x="261" y="55"/>
                    </a:lnTo>
                    <a:lnTo>
                      <a:pt x="261" y="47"/>
                    </a:lnTo>
                    <a:lnTo>
                      <a:pt x="260" y="40"/>
                    </a:lnTo>
                    <a:lnTo>
                      <a:pt x="258" y="35"/>
                    </a:lnTo>
                    <a:lnTo>
                      <a:pt x="254" y="29"/>
                    </a:lnTo>
                    <a:lnTo>
                      <a:pt x="254" y="29"/>
                    </a:lnTo>
                    <a:lnTo>
                      <a:pt x="254" y="29"/>
                    </a:lnTo>
                    <a:lnTo>
                      <a:pt x="250" y="27"/>
                    </a:lnTo>
                    <a:lnTo>
                      <a:pt x="246" y="24"/>
                    </a:lnTo>
                    <a:lnTo>
                      <a:pt x="241" y="23"/>
                    </a:lnTo>
                    <a:lnTo>
                      <a:pt x="235" y="23"/>
                    </a:lnTo>
                    <a:lnTo>
                      <a:pt x="223" y="23"/>
                    </a:lnTo>
                    <a:lnTo>
                      <a:pt x="209" y="27"/>
                    </a:lnTo>
                    <a:lnTo>
                      <a:pt x="195" y="32"/>
                    </a:lnTo>
                    <a:lnTo>
                      <a:pt x="177" y="40"/>
                    </a:lnTo>
                    <a:lnTo>
                      <a:pt x="159" y="51"/>
                    </a:lnTo>
                    <a:lnTo>
                      <a:pt x="142" y="65"/>
                    </a:lnTo>
                    <a:lnTo>
                      <a:pt x="142" y="50"/>
                    </a:lnTo>
                    <a:close/>
                    <a:moveTo>
                      <a:pt x="8" y="276"/>
                    </a:moveTo>
                    <a:lnTo>
                      <a:pt x="8" y="276"/>
                    </a:lnTo>
                    <a:lnTo>
                      <a:pt x="4" y="271"/>
                    </a:lnTo>
                    <a:lnTo>
                      <a:pt x="1" y="264"/>
                    </a:lnTo>
                    <a:lnTo>
                      <a:pt x="0" y="256"/>
                    </a:lnTo>
                    <a:lnTo>
                      <a:pt x="0" y="246"/>
                    </a:lnTo>
                    <a:lnTo>
                      <a:pt x="1" y="237"/>
                    </a:lnTo>
                    <a:lnTo>
                      <a:pt x="4" y="226"/>
                    </a:lnTo>
                    <a:lnTo>
                      <a:pt x="6" y="214"/>
                    </a:lnTo>
                    <a:lnTo>
                      <a:pt x="12" y="201"/>
                    </a:lnTo>
                    <a:lnTo>
                      <a:pt x="25" y="176"/>
                    </a:lnTo>
                    <a:lnTo>
                      <a:pt x="44" y="149"/>
                    </a:lnTo>
                    <a:lnTo>
                      <a:pt x="66" y="120"/>
                    </a:lnTo>
                    <a:lnTo>
                      <a:pt x="93" y="93"/>
                    </a:lnTo>
                    <a:lnTo>
                      <a:pt x="93" y="93"/>
                    </a:lnTo>
                    <a:lnTo>
                      <a:pt x="117" y="70"/>
                    </a:lnTo>
                    <a:lnTo>
                      <a:pt x="142" y="50"/>
                    </a:lnTo>
                    <a:lnTo>
                      <a:pt x="142" y="65"/>
                    </a:lnTo>
                    <a:lnTo>
                      <a:pt x="142" y="65"/>
                    </a:lnTo>
                    <a:lnTo>
                      <a:pt x="121" y="81"/>
                    </a:lnTo>
                    <a:lnTo>
                      <a:pt x="100" y="101"/>
                    </a:lnTo>
                    <a:lnTo>
                      <a:pt x="100" y="101"/>
                    </a:lnTo>
                    <a:lnTo>
                      <a:pt x="78" y="124"/>
                    </a:lnTo>
                    <a:lnTo>
                      <a:pt x="60" y="147"/>
                    </a:lnTo>
                    <a:lnTo>
                      <a:pt x="44" y="170"/>
                    </a:lnTo>
                    <a:lnTo>
                      <a:pt x="33" y="192"/>
                    </a:lnTo>
                    <a:lnTo>
                      <a:pt x="25" y="212"/>
                    </a:lnTo>
                    <a:lnTo>
                      <a:pt x="24" y="220"/>
                    </a:lnTo>
                    <a:lnTo>
                      <a:pt x="23" y="230"/>
                    </a:lnTo>
                    <a:lnTo>
                      <a:pt x="23" y="237"/>
                    </a:lnTo>
                    <a:lnTo>
                      <a:pt x="24" y="243"/>
                    </a:lnTo>
                    <a:lnTo>
                      <a:pt x="25" y="249"/>
                    </a:lnTo>
                    <a:lnTo>
                      <a:pt x="29" y="254"/>
                    </a:lnTo>
                    <a:lnTo>
                      <a:pt x="29" y="254"/>
                    </a:lnTo>
                    <a:lnTo>
                      <a:pt x="33" y="257"/>
                    </a:lnTo>
                    <a:lnTo>
                      <a:pt x="37" y="260"/>
                    </a:lnTo>
                    <a:lnTo>
                      <a:pt x="43" y="261"/>
                    </a:lnTo>
                    <a:lnTo>
                      <a:pt x="48" y="261"/>
                    </a:lnTo>
                    <a:lnTo>
                      <a:pt x="60" y="261"/>
                    </a:lnTo>
                    <a:lnTo>
                      <a:pt x="74" y="257"/>
                    </a:lnTo>
                    <a:lnTo>
                      <a:pt x="89" y="252"/>
                    </a:lnTo>
                    <a:lnTo>
                      <a:pt x="107" y="243"/>
                    </a:lnTo>
                    <a:lnTo>
                      <a:pt x="124" y="233"/>
                    </a:lnTo>
                    <a:lnTo>
                      <a:pt x="142" y="219"/>
                    </a:lnTo>
                    <a:lnTo>
                      <a:pt x="142" y="235"/>
                    </a:lnTo>
                    <a:lnTo>
                      <a:pt x="142" y="235"/>
                    </a:lnTo>
                    <a:lnTo>
                      <a:pt x="120" y="250"/>
                    </a:lnTo>
                    <a:lnTo>
                      <a:pt x="100" y="262"/>
                    </a:lnTo>
                    <a:lnTo>
                      <a:pt x="79" y="273"/>
                    </a:lnTo>
                    <a:lnTo>
                      <a:pt x="60" y="280"/>
                    </a:lnTo>
                    <a:lnTo>
                      <a:pt x="44" y="284"/>
                    </a:lnTo>
                    <a:lnTo>
                      <a:pt x="29" y="285"/>
                    </a:lnTo>
                    <a:lnTo>
                      <a:pt x="23" y="284"/>
                    </a:lnTo>
                    <a:lnTo>
                      <a:pt x="17" y="283"/>
                    </a:lnTo>
                    <a:lnTo>
                      <a:pt x="12" y="280"/>
                    </a:lnTo>
                    <a:lnTo>
                      <a:pt x="8" y="276"/>
                    </a:lnTo>
                    <a:lnTo>
                      <a:pt x="8" y="27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7" name="Freeform 125"/>
              <p:cNvSpPr/>
              <p:nvPr/>
            </p:nvSpPr>
            <p:spPr bwMode="auto">
              <a:xfrm>
                <a:off x="2365376" y="1966913"/>
                <a:ext cx="92075" cy="95250"/>
              </a:xfrm>
              <a:custGeom>
                <a:avLst/>
                <a:gdLst>
                  <a:gd name="T0" fmla="*/ 0 w 58"/>
                  <a:gd name="T1" fmla="*/ 30 h 60"/>
                  <a:gd name="T2" fmla="*/ 0 w 58"/>
                  <a:gd name="T3" fmla="*/ 30 h 60"/>
                  <a:gd name="T4" fmla="*/ 1 w 58"/>
                  <a:gd name="T5" fmla="*/ 24 h 60"/>
                  <a:gd name="T6" fmla="*/ 3 w 58"/>
                  <a:gd name="T7" fmla="*/ 19 h 60"/>
                  <a:gd name="T8" fmla="*/ 5 w 58"/>
                  <a:gd name="T9" fmla="*/ 14 h 60"/>
                  <a:gd name="T10" fmla="*/ 9 w 58"/>
                  <a:gd name="T11" fmla="*/ 10 h 60"/>
                  <a:gd name="T12" fmla="*/ 13 w 58"/>
                  <a:gd name="T13" fmla="*/ 6 h 60"/>
                  <a:gd name="T14" fmla="*/ 18 w 58"/>
                  <a:gd name="T15" fmla="*/ 3 h 60"/>
                  <a:gd name="T16" fmla="*/ 24 w 58"/>
                  <a:gd name="T17" fmla="*/ 1 h 60"/>
                  <a:gd name="T18" fmla="*/ 30 w 58"/>
                  <a:gd name="T19" fmla="*/ 0 h 60"/>
                  <a:gd name="T20" fmla="*/ 30 w 58"/>
                  <a:gd name="T21" fmla="*/ 0 h 60"/>
                  <a:gd name="T22" fmla="*/ 35 w 58"/>
                  <a:gd name="T23" fmla="*/ 1 h 60"/>
                  <a:gd name="T24" fmla="*/ 41 w 58"/>
                  <a:gd name="T25" fmla="*/ 3 h 60"/>
                  <a:gd name="T26" fmla="*/ 46 w 58"/>
                  <a:gd name="T27" fmla="*/ 6 h 60"/>
                  <a:gd name="T28" fmla="*/ 50 w 58"/>
                  <a:gd name="T29" fmla="*/ 10 h 60"/>
                  <a:gd name="T30" fmla="*/ 54 w 58"/>
                  <a:gd name="T31" fmla="*/ 14 h 60"/>
                  <a:gd name="T32" fmla="*/ 57 w 58"/>
                  <a:gd name="T33" fmla="*/ 19 h 60"/>
                  <a:gd name="T34" fmla="*/ 58 w 58"/>
                  <a:gd name="T35" fmla="*/ 24 h 60"/>
                  <a:gd name="T36" fmla="*/ 58 w 58"/>
                  <a:gd name="T37" fmla="*/ 30 h 60"/>
                  <a:gd name="T38" fmla="*/ 58 w 58"/>
                  <a:gd name="T39" fmla="*/ 30 h 60"/>
                  <a:gd name="T40" fmla="*/ 58 w 58"/>
                  <a:gd name="T41" fmla="*/ 35 h 60"/>
                  <a:gd name="T42" fmla="*/ 57 w 58"/>
                  <a:gd name="T43" fmla="*/ 41 h 60"/>
                  <a:gd name="T44" fmla="*/ 54 w 58"/>
                  <a:gd name="T45" fmla="*/ 46 h 60"/>
                  <a:gd name="T46" fmla="*/ 50 w 58"/>
                  <a:gd name="T47" fmla="*/ 50 h 60"/>
                  <a:gd name="T48" fmla="*/ 46 w 58"/>
                  <a:gd name="T49" fmla="*/ 54 h 60"/>
                  <a:gd name="T50" fmla="*/ 41 w 58"/>
                  <a:gd name="T51" fmla="*/ 57 h 60"/>
                  <a:gd name="T52" fmla="*/ 35 w 58"/>
                  <a:gd name="T53" fmla="*/ 58 h 60"/>
                  <a:gd name="T54" fmla="*/ 30 w 58"/>
                  <a:gd name="T55" fmla="*/ 60 h 60"/>
                  <a:gd name="T56" fmla="*/ 30 w 58"/>
                  <a:gd name="T57" fmla="*/ 60 h 60"/>
                  <a:gd name="T58" fmla="*/ 24 w 58"/>
                  <a:gd name="T59" fmla="*/ 58 h 60"/>
                  <a:gd name="T60" fmla="*/ 18 w 58"/>
                  <a:gd name="T61" fmla="*/ 57 h 60"/>
                  <a:gd name="T62" fmla="*/ 13 w 58"/>
                  <a:gd name="T63" fmla="*/ 54 h 60"/>
                  <a:gd name="T64" fmla="*/ 9 w 58"/>
                  <a:gd name="T65" fmla="*/ 50 h 60"/>
                  <a:gd name="T66" fmla="*/ 5 w 58"/>
                  <a:gd name="T67" fmla="*/ 46 h 60"/>
                  <a:gd name="T68" fmla="*/ 3 w 58"/>
                  <a:gd name="T69" fmla="*/ 41 h 60"/>
                  <a:gd name="T70" fmla="*/ 1 w 58"/>
                  <a:gd name="T71" fmla="*/ 35 h 60"/>
                  <a:gd name="T72" fmla="*/ 0 w 58"/>
                  <a:gd name="T73" fmla="*/ 30 h 60"/>
                  <a:gd name="T74" fmla="*/ 0 w 58"/>
                  <a:gd name="T75" fmla="*/ 3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57" h="60">
                    <a:moveTo>
                      <a:pt x="0" y="30"/>
                    </a:moveTo>
                    <a:lnTo>
                      <a:pt x="0" y="30"/>
                    </a:lnTo>
                    <a:lnTo>
                      <a:pt x="1" y="24"/>
                    </a:lnTo>
                    <a:lnTo>
                      <a:pt x="3" y="19"/>
                    </a:lnTo>
                    <a:lnTo>
                      <a:pt x="5" y="14"/>
                    </a:lnTo>
                    <a:lnTo>
                      <a:pt x="9" y="10"/>
                    </a:lnTo>
                    <a:lnTo>
                      <a:pt x="13" y="6"/>
                    </a:lnTo>
                    <a:lnTo>
                      <a:pt x="18" y="3"/>
                    </a:lnTo>
                    <a:lnTo>
                      <a:pt x="24" y="1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5" y="1"/>
                    </a:lnTo>
                    <a:lnTo>
                      <a:pt x="41" y="3"/>
                    </a:lnTo>
                    <a:lnTo>
                      <a:pt x="46" y="6"/>
                    </a:lnTo>
                    <a:lnTo>
                      <a:pt x="50" y="10"/>
                    </a:lnTo>
                    <a:lnTo>
                      <a:pt x="54" y="14"/>
                    </a:lnTo>
                    <a:lnTo>
                      <a:pt x="57" y="19"/>
                    </a:lnTo>
                    <a:lnTo>
                      <a:pt x="58" y="24"/>
                    </a:lnTo>
                    <a:lnTo>
                      <a:pt x="58" y="30"/>
                    </a:lnTo>
                    <a:lnTo>
                      <a:pt x="58" y="30"/>
                    </a:lnTo>
                    <a:lnTo>
                      <a:pt x="58" y="35"/>
                    </a:lnTo>
                    <a:lnTo>
                      <a:pt x="57" y="41"/>
                    </a:lnTo>
                    <a:lnTo>
                      <a:pt x="54" y="46"/>
                    </a:lnTo>
                    <a:lnTo>
                      <a:pt x="50" y="50"/>
                    </a:lnTo>
                    <a:lnTo>
                      <a:pt x="46" y="54"/>
                    </a:lnTo>
                    <a:lnTo>
                      <a:pt x="41" y="57"/>
                    </a:lnTo>
                    <a:lnTo>
                      <a:pt x="35" y="58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4" y="58"/>
                    </a:lnTo>
                    <a:lnTo>
                      <a:pt x="18" y="57"/>
                    </a:lnTo>
                    <a:lnTo>
                      <a:pt x="13" y="54"/>
                    </a:lnTo>
                    <a:lnTo>
                      <a:pt x="9" y="50"/>
                    </a:lnTo>
                    <a:lnTo>
                      <a:pt x="5" y="46"/>
                    </a:lnTo>
                    <a:lnTo>
                      <a:pt x="3" y="41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0" name="组合 239"/>
            <p:cNvGrpSpPr/>
            <p:nvPr/>
          </p:nvGrpSpPr>
          <p:grpSpPr>
            <a:xfrm>
              <a:off x="1421243" y="2362598"/>
              <a:ext cx="281225" cy="357371"/>
              <a:chOff x="1493838" y="1541463"/>
              <a:chExt cx="381000" cy="484187"/>
            </a:xfrm>
            <a:grpFill/>
          </p:grpSpPr>
          <p:sp>
            <p:nvSpPr>
              <p:cNvPr id="91" name="Freeform 126"/>
              <p:cNvSpPr>
                <a:spLocks noEditPoints="1"/>
              </p:cNvSpPr>
              <p:nvPr/>
            </p:nvSpPr>
            <p:spPr bwMode="auto">
              <a:xfrm>
                <a:off x="1493838" y="1546225"/>
                <a:ext cx="254000" cy="479425"/>
              </a:xfrm>
              <a:custGeom>
                <a:avLst/>
                <a:gdLst>
                  <a:gd name="T0" fmla="*/ 160 w 160"/>
                  <a:gd name="T1" fmla="*/ 0 h 302"/>
                  <a:gd name="T2" fmla="*/ 160 w 160"/>
                  <a:gd name="T3" fmla="*/ 302 h 302"/>
                  <a:gd name="T4" fmla="*/ 94 w 160"/>
                  <a:gd name="T5" fmla="*/ 302 h 302"/>
                  <a:gd name="T6" fmla="*/ 94 w 160"/>
                  <a:gd name="T7" fmla="*/ 261 h 302"/>
                  <a:gd name="T8" fmla="*/ 136 w 160"/>
                  <a:gd name="T9" fmla="*/ 261 h 302"/>
                  <a:gd name="T10" fmla="*/ 136 w 160"/>
                  <a:gd name="T11" fmla="*/ 116 h 302"/>
                  <a:gd name="T12" fmla="*/ 136 w 160"/>
                  <a:gd name="T13" fmla="*/ 116 h 302"/>
                  <a:gd name="T14" fmla="*/ 94 w 160"/>
                  <a:gd name="T15" fmla="*/ 189 h 302"/>
                  <a:gd name="T16" fmla="*/ 94 w 160"/>
                  <a:gd name="T17" fmla="*/ 124 h 302"/>
                  <a:gd name="T18" fmla="*/ 160 w 160"/>
                  <a:gd name="T19" fmla="*/ 0 h 302"/>
                  <a:gd name="T20" fmla="*/ 94 w 160"/>
                  <a:gd name="T21" fmla="*/ 302 h 302"/>
                  <a:gd name="T22" fmla="*/ 0 w 160"/>
                  <a:gd name="T23" fmla="*/ 302 h 302"/>
                  <a:gd name="T24" fmla="*/ 94 w 160"/>
                  <a:gd name="T25" fmla="*/ 124 h 302"/>
                  <a:gd name="T26" fmla="*/ 94 w 160"/>
                  <a:gd name="T27" fmla="*/ 189 h 302"/>
                  <a:gd name="T28" fmla="*/ 53 w 160"/>
                  <a:gd name="T29" fmla="*/ 261 h 302"/>
                  <a:gd name="T30" fmla="*/ 94 w 160"/>
                  <a:gd name="T31" fmla="*/ 261 h 302"/>
                  <a:gd name="T32" fmla="*/ 94 w 160"/>
                  <a:gd name="T33" fmla="*/ 302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0" h="302">
                    <a:moveTo>
                      <a:pt x="160" y="0"/>
                    </a:moveTo>
                    <a:lnTo>
                      <a:pt x="160" y="302"/>
                    </a:lnTo>
                    <a:lnTo>
                      <a:pt x="94" y="302"/>
                    </a:lnTo>
                    <a:lnTo>
                      <a:pt x="94" y="261"/>
                    </a:lnTo>
                    <a:lnTo>
                      <a:pt x="136" y="261"/>
                    </a:lnTo>
                    <a:lnTo>
                      <a:pt x="136" y="116"/>
                    </a:lnTo>
                    <a:lnTo>
                      <a:pt x="136" y="116"/>
                    </a:lnTo>
                    <a:lnTo>
                      <a:pt x="94" y="189"/>
                    </a:lnTo>
                    <a:lnTo>
                      <a:pt x="94" y="124"/>
                    </a:lnTo>
                    <a:lnTo>
                      <a:pt x="160" y="0"/>
                    </a:lnTo>
                    <a:close/>
                    <a:moveTo>
                      <a:pt x="94" y="302"/>
                    </a:moveTo>
                    <a:lnTo>
                      <a:pt x="0" y="302"/>
                    </a:lnTo>
                    <a:lnTo>
                      <a:pt x="94" y="124"/>
                    </a:lnTo>
                    <a:lnTo>
                      <a:pt x="94" y="189"/>
                    </a:lnTo>
                    <a:lnTo>
                      <a:pt x="53" y="261"/>
                    </a:lnTo>
                    <a:lnTo>
                      <a:pt x="94" y="261"/>
                    </a:lnTo>
                    <a:lnTo>
                      <a:pt x="94" y="30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2" name="Rectangle 127"/>
              <p:cNvSpPr>
                <a:spLocks noChangeArrowheads="1"/>
              </p:cNvSpPr>
              <p:nvPr/>
            </p:nvSpPr>
            <p:spPr bwMode="auto">
              <a:xfrm>
                <a:off x="1811338" y="1541463"/>
                <a:ext cx="63500" cy="47148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1" name="Freeform 128"/>
            <p:cNvSpPr>
              <a:spLocks noEditPoints="1"/>
            </p:cNvSpPr>
            <p:nvPr/>
          </p:nvSpPr>
          <p:spPr bwMode="auto">
            <a:xfrm>
              <a:off x="2835573" y="4109615"/>
              <a:ext cx="374968" cy="292928"/>
            </a:xfrm>
            <a:custGeom>
              <a:avLst/>
              <a:gdLst>
                <a:gd name="T0" fmla="*/ 298 w 320"/>
                <a:gd name="T1" fmla="*/ 57 h 250"/>
                <a:gd name="T2" fmla="*/ 320 w 320"/>
                <a:gd name="T3" fmla="*/ 138 h 250"/>
                <a:gd name="T4" fmla="*/ 303 w 320"/>
                <a:gd name="T5" fmla="*/ 212 h 250"/>
                <a:gd name="T6" fmla="*/ 271 w 320"/>
                <a:gd name="T7" fmla="*/ 245 h 250"/>
                <a:gd name="T8" fmla="*/ 263 w 320"/>
                <a:gd name="T9" fmla="*/ 233 h 250"/>
                <a:gd name="T10" fmla="*/ 279 w 320"/>
                <a:gd name="T11" fmla="*/ 214 h 250"/>
                <a:gd name="T12" fmla="*/ 276 w 320"/>
                <a:gd name="T13" fmla="*/ 191 h 250"/>
                <a:gd name="T14" fmla="*/ 261 w 320"/>
                <a:gd name="T15" fmla="*/ 165 h 250"/>
                <a:gd name="T16" fmla="*/ 287 w 320"/>
                <a:gd name="T17" fmla="*/ 165 h 250"/>
                <a:gd name="T18" fmla="*/ 299 w 320"/>
                <a:gd name="T19" fmla="*/ 153 h 250"/>
                <a:gd name="T20" fmla="*/ 299 w 320"/>
                <a:gd name="T21" fmla="*/ 126 h 250"/>
                <a:gd name="T22" fmla="*/ 283 w 320"/>
                <a:gd name="T23" fmla="*/ 112 h 250"/>
                <a:gd name="T24" fmla="*/ 261 w 320"/>
                <a:gd name="T25" fmla="*/ 100 h 250"/>
                <a:gd name="T26" fmla="*/ 278 w 320"/>
                <a:gd name="T27" fmla="*/ 96 h 250"/>
                <a:gd name="T28" fmla="*/ 287 w 320"/>
                <a:gd name="T29" fmla="*/ 74 h 250"/>
                <a:gd name="T30" fmla="*/ 280 w 320"/>
                <a:gd name="T31" fmla="*/ 58 h 250"/>
                <a:gd name="T32" fmla="*/ 238 w 320"/>
                <a:gd name="T33" fmla="*/ 8 h 250"/>
                <a:gd name="T34" fmla="*/ 261 w 320"/>
                <a:gd name="T35" fmla="*/ 50 h 250"/>
                <a:gd name="T36" fmla="*/ 242 w 320"/>
                <a:gd name="T37" fmla="*/ 59 h 250"/>
                <a:gd name="T38" fmla="*/ 238 w 320"/>
                <a:gd name="T39" fmla="*/ 34 h 250"/>
                <a:gd name="T40" fmla="*/ 261 w 320"/>
                <a:gd name="T41" fmla="*/ 247 h 250"/>
                <a:gd name="T42" fmla="*/ 244 w 320"/>
                <a:gd name="T43" fmla="*/ 235 h 250"/>
                <a:gd name="T44" fmla="*/ 261 w 320"/>
                <a:gd name="T45" fmla="*/ 247 h 250"/>
                <a:gd name="T46" fmla="*/ 261 w 320"/>
                <a:gd name="T47" fmla="*/ 113 h 250"/>
                <a:gd name="T48" fmla="*/ 245 w 320"/>
                <a:gd name="T49" fmla="*/ 135 h 250"/>
                <a:gd name="T50" fmla="*/ 252 w 320"/>
                <a:gd name="T51" fmla="*/ 155 h 250"/>
                <a:gd name="T52" fmla="*/ 256 w 320"/>
                <a:gd name="T53" fmla="*/ 174 h 250"/>
                <a:gd name="T54" fmla="*/ 238 w 320"/>
                <a:gd name="T55" fmla="*/ 82 h 250"/>
                <a:gd name="T56" fmla="*/ 255 w 320"/>
                <a:gd name="T57" fmla="*/ 100 h 250"/>
                <a:gd name="T58" fmla="*/ 238 w 320"/>
                <a:gd name="T59" fmla="*/ 8 h 250"/>
                <a:gd name="T60" fmla="*/ 234 w 320"/>
                <a:gd name="T61" fmla="*/ 20 h 250"/>
                <a:gd name="T62" fmla="*/ 219 w 320"/>
                <a:gd name="T63" fmla="*/ 2 h 250"/>
                <a:gd name="T64" fmla="*/ 219 w 320"/>
                <a:gd name="T65" fmla="*/ 215 h 250"/>
                <a:gd name="T66" fmla="*/ 229 w 320"/>
                <a:gd name="T67" fmla="*/ 227 h 250"/>
                <a:gd name="T68" fmla="*/ 238 w 320"/>
                <a:gd name="T69" fmla="*/ 39 h 250"/>
                <a:gd name="T70" fmla="*/ 238 w 320"/>
                <a:gd name="T71" fmla="*/ 174 h 250"/>
                <a:gd name="T72" fmla="*/ 226 w 320"/>
                <a:gd name="T73" fmla="*/ 184 h 250"/>
                <a:gd name="T74" fmla="*/ 225 w 320"/>
                <a:gd name="T75" fmla="*/ 51 h 250"/>
                <a:gd name="T76" fmla="*/ 238 w 320"/>
                <a:gd name="T77" fmla="*/ 39 h 250"/>
                <a:gd name="T78" fmla="*/ 134 w 320"/>
                <a:gd name="T79" fmla="*/ 8 h 250"/>
                <a:gd name="T80" fmla="*/ 219 w 320"/>
                <a:gd name="T81" fmla="*/ 2 h 250"/>
                <a:gd name="T82" fmla="*/ 211 w 320"/>
                <a:gd name="T83" fmla="*/ 16 h 250"/>
                <a:gd name="T84" fmla="*/ 203 w 320"/>
                <a:gd name="T85" fmla="*/ 42 h 250"/>
                <a:gd name="T86" fmla="*/ 219 w 320"/>
                <a:gd name="T87" fmla="*/ 53 h 250"/>
                <a:gd name="T88" fmla="*/ 218 w 320"/>
                <a:gd name="T89" fmla="*/ 210 h 250"/>
                <a:gd name="T90" fmla="*/ 194 w 320"/>
                <a:gd name="T91" fmla="*/ 230 h 250"/>
                <a:gd name="T92" fmla="*/ 125 w 320"/>
                <a:gd name="T93" fmla="*/ 192 h 250"/>
                <a:gd name="T94" fmla="*/ 68 w 320"/>
                <a:gd name="T95" fmla="*/ 164 h 250"/>
                <a:gd name="T96" fmla="*/ 84 w 320"/>
                <a:gd name="T97" fmla="*/ 159 h 250"/>
                <a:gd name="T98" fmla="*/ 104 w 320"/>
                <a:gd name="T99" fmla="*/ 131 h 250"/>
                <a:gd name="T100" fmla="*/ 95 w 320"/>
                <a:gd name="T101" fmla="*/ 100 h 250"/>
                <a:gd name="T102" fmla="*/ 0 w 320"/>
                <a:gd name="T103" fmla="*/ 136 h 250"/>
                <a:gd name="T104" fmla="*/ 5 w 320"/>
                <a:gd name="T105" fmla="*/ 96 h 250"/>
                <a:gd name="T106" fmla="*/ 45 w 320"/>
                <a:gd name="T107" fmla="*/ 44 h 250"/>
                <a:gd name="T108" fmla="*/ 68 w 320"/>
                <a:gd name="T109" fmla="*/ 88 h 250"/>
                <a:gd name="T110" fmla="*/ 38 w 320"/>
                <a:gd name="T111" fmla="*/ 101 h 250"/>
                <a:gd name="T112" fmla="*/ 31 w 320"/>
                <a:gd name="T113" fmla="*/ 135 h 250"/>
                <a:gd name="T114" fmla="*/ 57 w 320"/>
                <a:gd name="T115" fmla="*/ 162 h 250"/>
                <a:gd name="T116" fmla="*/ 42 w 320"/>
                <a:gd name="T117" fmla="*/ 189 h 250"/>
                <a:gd name="T118" fmla="*/ 3 w 320"/>
                <a:gd name="T119" fmla="*/ 1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20" h="250">
                  <a:moveTo>
                    <a:pt x="261" y="19"/>
                  </a:moveTo>
                  <a:lnTo>
                    <a:pt x="261" y="19"/>
                  </a:lnTo>
                  <a:lnTo>
                    <a:pt x="276" y="30"/>
                  </a:lnTo>
                  <a:lnTo>
                    <a:pt x="288" y="42"/>
                  </a:lnTo>
                  <a:lnTo>
                    <a:pt x="298" y="57"/>
                  </a:lnTo>
                  <a:lnTo>
                    <a:pt x="306" y="71"/>
                  </a:lnTo>
                  <a:lnTo>
                    <a:pt x="312" y="88"/>
                  </a:lnTo>
                  <a:lnTo>
                    <a:pt x="316" y="104"/>
                  </a:lnTo>
                  <a:lnTo>
                    <a:pt x="318" y="120"/>
                  </a:lnTo>
                  <a:lnTo>
                    <a:pt x="320" y="138"/>
                  </a:lnTo>
                  <a:lnTo>
                    <a:pt x="320" y="154"/>
                  </a:lnTo>
                  <a:lnTo>
                    <a:pt x="317" y="170"/>
                  </a:lnTo>
                  <a:lnTo>
                    <a:pt x="314" y="185"/>
                  </a:lnTo>
                  <a:lnTo>
                    <a:pt x="310" y="200"/>
                  </a:lnTo>
                  <a:lnTo>
                    <a:pt x="303" y="212"/>
                  </a:lnTo>
                  <a:lnTo>
                    <a:pt x="297" y="223"/>
                  </a:lnTo>
                  <a:lnTo>
                    <a:pt x="290" y="233"/>
                  </a:lnTo>
                  <a:lnTo>
                    <a:pt x="282" y="239"/>
                  </a:lnTo>
                  <a:lnTo>
                    <a:pt x="282" y="239"/>
                  </a:lnTo>
                  <a:lnTo>
                    <a:pt x="271" y="245"/>
                  </a:lnTo>
                  <a:lnTo>
                    <a:pt x="261" y="247"/>
                  </a:lnTo>
                  <a:lnTo>
                    <a:pt x="261" y="233"/>
                  </a:lnTo>
                  <a:lnTo>
                    <a:pt x="261" y="233"/>
                  </a:lnTo>
                  <a:lnTo>
                    <a:pt x="263" y="233"/>
                  </a:lnTo>
                  <a:lnTo>
                    <a:pt x="263" y="233"/>
                  </a:lnTo>
                  <a:lnTo>
                    <a:pt x="263" y="233"/>
                  </a:lnTo>
                  <a:lnTo>
                    <a:pt x="268" y="229"/>
                  </a:lnTo>
                  <a:lnTo>
                    <a:pt x="272" y="224"/>
                  </a:lnTo>
                  <a:lnTo>
                    <a:pt x="276" y="219"/>
                  </a:lnTo>
                  <a:lnTo>
                    <a:pt x="279" y="214"/>
                  </a:lnTo>
                  <a:lnTo>
                    <a:pt x="280" y="208"/>
                  </a:lnTo>
                  <a:lnTo>
                    <a:pt x="280" y="203"/>
                  </a:lnTo>
                  <a:lnTo>
                    <a:pt x="279" y="196"/>
                  </a:lnTo>
                  <a:lnTo>
                    <a:pt x="276" y="191"/>
                  </a:lnTo>
                  <a:lnTo>
                    <a:pt x="276" y="191"/>
                  </a:lnTo>
                  <a:lnTo>
                    <a:pt x="274" y="185"/>
                  </a:lnTo>
                  <a:lnTo>
                    <a:pt x="271" y="181"/>
                  </a:lnTo>
                  <a:lnTo>
                    <a:pt x="267" y="178"/>
                  </a:lnTo>
                  <a:lnTo>
                    <a:pt x="261" y="176"/>
                  </a:lnTo>
                  <a:lnTo>
                    <a:pt x="261" y="165"/>
                  </a:lnTo>
                  <a:lnTo>
                    <a:pt x="261" y="165"/>
                  </a:lnTo>
                  <a:lnTo>
                    <a:pt x="268" y="168"/>
                  </a:lnTo>
                  <a:lnTo>
                    <a:pt x="275" y="168"/>
                  </a:lnTo>
                  <a:lnTo>
                    <a:pt x="280" y="168"/>
                  </a:lnTo>
                  <a:lnTo>
                    <a:pt x="287" y="165"/>
                  </a:lnTo>
                  <a:lnTo>
                    <a:pt x="287" y="165"/>
                  </a:lnTo>
                  <a:lnTo>
                    <a:pt x="287" y="165"/>
                  </a:lnTo>
                  <a:lnTo>
                    <a:pt x="293" y="162"/>
                  </a:lnTo>
                  <a:lnTo>
                    <a:pt x="297" y="158"/>
                  </a:lnTo>
                  <a:lnTo>
                    <a:pt x="299" y="153"/>
                  </a:lnTo>
                  <a:lnTo>
                    <a:pt x="302" y="149"/>
                  </a:lnTo>
                  <a:lnTo>
                    <a:pt x="303" y="143"/>
                  </a:lnTo>
                  <a:lnTo>
                    <a:pt x="303" y="136"/>
                  </a:lnTo>
                  <a:lnTo>
                    <a:pt x="302" y="131"/>
                  </a:lnTo>
                  <a:lnTo>
                    <a:pt x="299" y="126"/>
                  </a:lnTo>
                  <a:lnTo>
                    <a:pt x="299" y="126"/>
                  </a:lnTo>
                  <a:lnTo>
                    <a:pt x="297" y="122"/>
                  </a:lnTo>
                  <a:lnTo>
                    <a:pt x="293" y="118"/>
                  </a:lnTo>
                  <a:lnTo>
                    <a:pt x="288" y="113"/>
                  </a:lnTo>
                  <a:lnTo>
                    <a:pt x="283" y="112"/>
                  </a:lnTo>
                  <a:lnTo>
                    <a:pt x="279" y="111"/>
                  </a:lnTo>
                  <a:lnTo>
                    <a:pt x="272" y="109"/>
                  </a:lnTo>
                  <a:lnTo>
                    <a:pt x="267" y="111"/>
                  </a:lnTo>
                  <a:lnTo>
                    <a:pt x="261" y="112"/>
                  </a:lnTo>
                  <a:lnTo>
                    <a:pt x="261" y="100"/>
                  </a:lnTo>
                  <a:lnTo>
                    <a:pt x="261" y="100"/>
                  </a:lnTo>
                  <a:lnTo>
                    <a:pt x="268" y="100"/>
                  </a:lnTo>
                  <a:lnTo>
                    <a:pt x="274" y="99"/>
                  </a:lnTo>
                  <a:lnTo>
                    <a:pt x="274" y="99"/>
                  </a:lnTo>
                  <a:lnTo>
                    <a:pt x="278" y="96"/>
                  </a:lnTo>
                  <a:lnTo>
                    <a:pt x="282" y="92"/>
                  </a:lnTo>
                  <a:lnTo>
                    <a:pt x="284" y="88"/>
                  </a:lnTo>
                  <a:lnTo>
                    <a:pt x="286" y="84"/>
                  </a:lnTo>
                  <a:lnTo>
                    <a:pt x="287" y="78"/>
                  </a:lnTo>
                  <a:lnTo>
                    <a:pt x="287" y="74"/>
                  </a:lnTo>
                  <a:lnTo>
                    <a:pt x="286" y="69"/>
                  </a:lnTo>
                  <a:lnTo>
                    <a:pt x="284" y="63"/>
                  </a:lnTo>
                  <a:lnTo>
                    <a:pt x="284" y="63"/>
                  </a:lnTo>
                  <a:lnTo>
                    <a:pt x="284" y="63"/>
                  </a:lnTo>
                  <a:lnTo>
                    <a:pt x="280" y="58"/>
                  </a:lnTo>
                  <a:lnTo>
                    <a:pt x="275" y="54"/>
                  </a:lnTo>
                  <a:lnTo>
                    <a:pt x="270" y="51"/>
                  </a:lnTo>
                  <a:lnTo>
                    <a:pt x="261" y="50"/>
                  </a:lnTo>
                  <a:lnTo>
                    <a:pt x="261" y="19"/>
                  </a:lnTo>
                  <a:close/>
                  <a:moveTo>
                    <a:pt x="238" y="8"/>
                  </a:moveTo>
                  <a:lnTo>
                    <a:pt x="238" y="8"/>
                  </a:lnTo>
                  <a:lnTo>
                    <a:pt x="251" y="12"/>
                  </a:lnTo>
                  <a:lnTo>
                    <a:pt x="261" y="19"/>
                  </a:lnTo>
                  <a:lnTo>
                    <a:pt x="261" y="50"/>
                  </a:lnTo>
                  <a:lnTo>
                    <a:pt x="261" y="50"/>
                  </a:lnTo>
                  <a:lnTo>
                    <a:pt x="256" y="50"/>
                  </a:lnTo>
                  <a:lnTo>
                    <a:pt x="251" y="53"/>
                  </a:lnTo>
                  <a:lnTo>
                    <a:pt x="251" y="53"/>
                  </a:lnTo>
                  <a:lnTo>
                    <a:pt x="247" y="55"/>
                  </a:lnTo>
                  <a:lnTo>
                    <a:pt x="242" y="59"/>
                  </a:lnTo>
                  <a:lnTo>
                    <a:pt x="240" y="63"/>
                  </a:lnTo>
                  <a:lnTo>
                    <a:pt x="238" y="67"/>
                  </a:lnTo>
                  <a:lnTo>
                    <a:pt x="238" y="39"/>
                  </a:lnTo>
                  <a:lnTo>
                    <a:pt x="238" y="39"/>
                  </a:lnTo>
                  <a:lnTo>
                    <a:pt x="238" y="34"/>
                  </a:lnTo>
                  <a:lnTo>
                    <a:pt x="238" y="27"/>
                  </a:lnTo>
                  <a:lnTo>
                    <a:pt x="238" y="8"/>
                  </a:lnTo>
                  <a:lnTo>
                    <a:pt x="238" y="8"/>
                  </a:lnTo>
                  <a:close/>
                  <a:moveTo>
                    <a:pt x="261" y="247"/>
                  </a:moveTo>
                  <a:lnTo>
                    <a:pt x="261" y="247"/>
                  </a:lnTo>
                  <a:lnTo>
                    <a:pt x="249" y="250"/>
                  </a:lnTo>
                  <a:lnTo>
                    <a:pt x="238" y="250"/>
                  </a:lnTo>
                  <a:lnTo>
                    <a:pt x="238" y="233"/>
                  </a:lnTo>
                  <a:lnTo>
                    <a:pt x="238" y="233"/>
                  </a:lnTo>
                  <a:lnTo>
                    <a:pt x="244" y="235"/>
                  </a:lnTo>
                  <a:lnTo>
                    <a:pt x="249" y="235"/>
                  </a:lnTo>
                  <a:lnTo>
                    <a:pt x="256" y="235"/>
                  </a:lnTo>
                  <a:lnTo>
                    <a:pt x="261" y="233"/>
                  </a:lnTo>
                  <a:lnTo>
                    <a:pt x="261" y="247"/>
                  </a:lnTo>
                  <a:lnTo>
                    <a:pt x="261" y="247"/>
                  </a:lnTo>
                  <a:close/>
                  <a:moveTo>
                    <a:pt x="261" y="100"/>
                  </a:moveTo>
                  <a:lnTo>
                    <a:pt x="261" y="112"/>
                  </a:lnTo>
                  <a:lnTo>
                    <a:pt x="261" y="112"/>
                  </a:lnTo>
                  <a:lnTo>
                    <a:pt x="261" y="113"/>
                  </a:lnTo>
                  <a:lnTo>
                    <a:pt x="261" y="113"/>
                  </a:lnTo>
                  <a:lnTo>
                    <a:pt x="256" y="116"/>
                  </a:lnTo>
                  <a:lnTo>
                    <a:pt x="252" y="120"/>
                  </a:lnTo>
                  <a:lnTo>
                    <a:pt x="249" y="124"/>
                  </a:lnTo>
                  <a:lnTo>
                    <a:pt x="247" y="130"/>
                  </a:lnTo>
                  <a:lnTo>
                    <a:pt x="245" y="135"/>
                  </a:lnTo>
                  <a:lnTo>
                    <a:pt x="245" y="141"/>
                  </a:lnTo>
                  <a:lnTo>
                    <a:pt x="247" y="146"/>
                  </a:lnTo>
                  <a:lnTo>
                    <a:pt x="249" y="151"/>
                  </a:lnTo>
                  <a:lnTo>
                    <a:pt x="249" y="151"/>
                  </a:lnTo>
                  <a:lnTo>
                    <a:pt x="252" y="155"/>
                  </a:lnTo>
                  <a:lnTo>
                    <a:pt x="255" y="159"/>
                  </a:lnTo>
                  <a:lnTo>
                    <a:pt x="261" y="165"/>
                  </a:lnTo>
                  <a:lnTo>
                    <a:pt x="261" y="176"/>
                  </a:lnTo>
                  <a:lnTo>
                    <a:pt x="261" y="176"/>
                  </a:lnTo>
                  <a:lnTo>
                    <a:pt x="256" y="174"/>
                  </a:lnTo>
                  <a:lnTo>
                    <a:pt x="251" y="173"/>
                  </a:lnTo>
                  <a:lnTo>
                    <a:pt x="244" y="173"/>
                  </a:lnTo>
                  <a:lnTo>
                    <a:pt x="238" y="174"/>
                  </a:lnTo>
                  <a:lnTo>
                    <a:pt x="238" y="82"/>
                  </a:lnTo>
                  <a:lnTo>
                    <a:pt x="238" y="82"/>
                  </a:lnTo>
                  <a:lnTo>
                    <a:pt x="240" y="86"/>
                  </a:lnTo>
                  <a:lnTo>
                    <a:pt x="240" y="86"/>
                  </a:lnTo>
                  <a:lnTo>
                    <a:pt x="244" y="92"/>
                  </a:lnTo>
                  <a:lnTo>
                    <a:pt x="249" y="97"/>
                  </a:lnTo>
                  <a:lnTo>
                    <a:pt x="255" y="100"/>
                  </a:lnTo>
                  <a:lnTo>
                    <a:pt x="261" y="100"/>
                  </a:lnTo>
                  <a:lnTo>
                    <a:pt x="261" y="100"/>
                  </a:lnTo>
                  <a:close/>
                  <a:moveTo>
                    <a:pt x="219" y="2"/>
                  </a:moveTo>
                  <a:lnTo>
                    <a:pt x="219" y="2"/>
                  </a:lnTo>
                  <a:lnTo>
                    <a:pt x="238" y="8"/>
                  </a:lnTo>
                  <a:lnTo>
                    <a:pt x="238" y="27"/>
                  </a:lnTo>
                  <a:lnTo>
                    <a:pt x="238" y="27"/>
                  </a:lnTo>
                  <a:lnTo>
                    <a:pt x="237" y="24"/>
                  </a:lnTo>
                  <a:lnTo>
                    <a:pt x="237" y="24"/>
                  </a:lnTo>
                  <a:lnTo>
                    <a:pt x="234" y="20"/>
                  </a:lnTo>
                  <a:lnTo>
                    <a:pt x="230" y="17"/>
                  </a:lnTo>
                  <a:lnTo>
                    <a:pt x="225" y="15"/>
                  </a:lnTo>
                  <a:lnTo>
                    <a:pt x="219" y="15"/>
                  </a:lnTo>
                  <a:lnTo>
                    <a:pt x="219" y="2"/>
                  </a:lnTo>
                  <a:lnTo>
                    <a:pt x="219" y="2"/>
                  </a:lnTo>
                  <a:close/>
                  <a:moveTo>
                    <a:pt x="238" y="250"/>
                  </a:moveTo>
                  <a:lnTo>
                    <a:pt x="238" y="250"/>
                  </a:lnTo>
                  <a:lnTo>
                    <a:pt x="229" y="247"/>
                  </a:lnTo>
                  <a:lnTo>
                    <a:pt x="219" y="245"/>
                  </a:lnTo>
                  <a:lnTo>
                    <a:pt x="219" y="215"/>
                  </a:lnTo>
                  <a:lnTo>
                    <a:pt x="219" y="215"/>
                  </a:lnTo>
                  <a:lnTo>
                    <a:pt x="221" y="218"/>
                  </a:lnTo>
                  <a:lnTo>
                    <a:pt x="221" y="218"/>
                  </a:lnTo>
                  <a:lnTo>
                    <a:pt x="225" y="223"/>
                  </a:lnTo>
                  <a:lnTo>
                    <a:pt x="229" y="227"/>
                  </a:lnTo>
                  <a:lnTo>
                    <a:pt x="233" y="231"/>
                  </a:lnTo>
                  <a:lnTo>
                    <a:pt x="238" y="233"/>
                  </a:lnTo>
                  <a:lnTo>
                    <a:pt x="238" y="250"/>
                  </a:lnTo>
                  <a:lnTo>
                    <a:pt x="238" y="250"/>
                  </a:lnTo>
                  <a:close/>
                  <a:moveTo>
                    <a:pt x="238" y="39"/>
                  </a:moveTo>
                  <a:lnTo>
                    <a:pt x="238" y="67"/>
                  </a:lnTo>
                  <a:lnTo>
                    <a:pt x="238" y="67"/>
                  </a:lnTo>
                  <a:lnTo>
                    <a:pt x="237" y="74"/>
                  </a:lnTo>
                  <a:lnTo>
                    <a:pt x="238" y="82"/>
                  </a:lnTo>
                  <a:lnTo>
                    <a:pt x="238" y="174"/>
                  </a:lnTo>
                  <a:lnTo>
                    <a:pt x="238" y="174"/>
                  </a:lnTo>
                  <a:lnTo>
                    <a:pt x="236" y="176"/>
                  </a:lnTo>
                  <a:lnTo>
                    <a:pt x="236" y="176"/>
                  </a:lnTo>
                  <a:lnTo>
                    <a:pt x="230" y="180"/>
                  </a:lnTo>
                  <a:lnTo>
                    <a:pt x="226" y="184"/>
                  </a:lnTo>
                  <a:lnTo>
                    <a:pt x="222" y="188"/>
                  </a:lnTo>
                  <a:lnTo>
                    <a:pt x="219" y="193"/>
                  </a:lnTo>
                  <a:lnTo>
                    <a:pt x="219" y="53"/>
                  </a:lnTo>
                  <a:lnTo>
                    <a:pt x="219" y="53"/>
                  </a:lnTo>
                  <a:lnTo>
                    <a:pt x="225" y="51"/>
                  </a:lnTo>
                  <a:lnTo>
                    <a:pt x="229" y="50"/>
                  </a:lnTo>
                  <a:lnTo>
                    <a:pt x="229" y="50"/>
                  </a:lnTo>
                  <a:lnTo>
                    <a:pt x="234" y="46"/>
                  </a:lnTo>
                  <a:lnTo>
                    <a:pt x="238" y="39"/>
                  </a:lnTo>
                  <a:lnTo>
                    <a:pt x="238" y="39"/>
                  </a:lnTo>
                  <a:close/>
                  <a:moveTo>
                    <a:pt x="68" y="31"/>
                  </a:moveTo>
                  <a:lnTo>
                    <a:pt x="68" y="31"/>
                  </a:lnTo>
                  <a:lnTo>
                    <a:pt x="91" y="21"/>
                  </a:lnTo>
                  <a:lnTo>
                    <a:pt x="112" y="13"/>
                  </a:lnTo>
                  <a:lnTo>
                    <a:pt x="134" y="8"/>
                  </a:lnTo>
                  <a:lnTo>
                    <a:pt x="153" y="4"/>
                  </a:lnTo>
                  <a:lnTo>
                    <a:pt x="172" y="1"/>
                  </a:lnTo>
                  <a:lnTo>
                    <a:pt x="190" y="0"/>
                  </a:lnTo>
                  <a:lnTo>
                    <a:pt x="205" y="1"/>
                  </a:lnTo>
                  <a:lnTo>
                    <a:pt x="219" y="2"/>
                  </a:lnTo>
                  <a:lnTo>
                    <a:pt x="219" y="15"/>
                  </a:lnTo>
                  <a:lnTo>
                    <a:pt x="219" y="15"/>
                  </a:lnTo>
                  <a:lnTo>
                    <a:pt x="215" y="15"/>
                  </a:lnTo>
                  <a:lnTo>
                    <a:pt x="211" y="16"/>
                  </a:lnTo>
                  <a:lnTo>
                    <a:pt x="211" y="16"/>
                  </a:lnTo>
                  <a:lnTo>
                    <a:pt x="211" y="16"/>
                  </a:lnTo>
                  <a:lnTo>
                    <a:pt x="206" y="20"/>
                  </a:lnTo>
                  <a:lnTo>
                    <a:pt x="202" y="27"/>
                  </a:lnTo>
                  <a:lnTo>
                    <a:pt x="200" y="34"/>
                  </a:lnTo>
                  <a:lnTo>
                    <a:pt x="203" y="42"/>
                  </a:lnTo>
                  <a:lnTo>
                    <a:pt x="203" y="42"/>
                  </a:lnTo>
                  <a:lnTo>
                    <a:pt x="206" y="46"/>
                  </a:lnTo>
                  <a:lnTo>
                    <a:pt x="210" y="50"/>
                  </a:lnTo>
                  <a:lnTo>
                    <a:pt x="215" y="51"/>
                  </a:lnTo>
                  <a:lnTo>
                    <a:pt x="219" y="53"/>
                  </a:lnTo>
                  <a:lnTo>
                    <a:pt x="219" y="193"/>
                  </a:lnTo>
                  <a:lnTo>
                    <a:pt x="219" y="193"/>
                  </a:lnTo>
                  <a:lnTo>
                    <a:pt x="218" y="199"/>
                  </a:lnTo>
                  <a:lnTo>
                    <a:pt x="218" y="204"/>
                  </a:lnTo>
                  <a:lnTo>
                    <a:pt x="218" y="210"/>
                  </a:lnTo>
                  <a:lnTo>
                    <a:pt x="219" y="215"/>
                  </a:lnTo>
                  <a:lnTo>
                    <a:pt x="219" y="245"/>
                  </a:lnTo>
                  <a:lnTo>
                    <a:pt x="219" y="245"/>
                  </a:lnTo>
                  <a:lnTo>
                    <a:pt x="207" y="238"/>
                  </a:lnTo>
                  <a:lnTo>
                    <a:pt x="194" y="230"/>
                  </a:lnTo>
                  <a:lnTo>
                    <a:pt x="169" y="212"/>
                  </a:lnTo>
                  <a:lnTo>
                    <a:pt x="157" y="203"/>
                  </a:lnTo>
                  <a:lnTo>
                    <a:pt x="145" y="196"/>
                  </a:lnTo>
                  <a:lnTo>
                    <a:pt x="131" y="192"/>
                  </a:lnTo>
                  <a:lnTo>
                    <a:pt x="125" y="192"/>
                  </a:lnTo>
                  <a:lnTo>
                    <a:pt x="118" y="192"/>
                  </a:lnTo>
                  <a:lnTo>
                    <a:pt x="118" y="192"/>
                  </a:lnTo>
                  <a:lnTo>
                    <a:pt x="92" y="193"/>
                  </a:lnTo>
                  <a:lnTo>
                    <a:pt x="68" y="193"/>
                  </a:lnTo>
                  <a:lnTo>
                    <a:pt x="68" y="164"/>
                  </a:lnTo>
                  <a:lnTo>
                    <a:pt x="68" y="164"/>
                  </a:lnTo>
                  <a:lnTo>
                    <a:pt x="76" y="162"/>
                  </a:lnTo>
                  <a:lnTo>
                    <a:pt x="84" y="159"/>
                  </a:lnTo>
                  <a:lnTo>
                    <a:pt x="84" y="159"/>
                  </a:lnTo>
                  <a:lnTo>
                    <a:pt x="84" y="159"/>
                  </a:lnTo>
                  <a:lnTo>
                    <a:pt x="91" y="155"/>
                  </a:lnTo>
                  <a:lnTo>
                    <a:pt x="96" y="150"/>
                  </a:lnTo>
                  <a:lnTo>
                    <a:pt x="100" y="145"/>
                  </a:lnTo>
                  <a:lnTo>
                    <a:pt x="103" y="138"/>
                  </a:lnTo>
                  <a:lnTo>
                    <a:pt x="104" y="131"/>
                  </a:lnTo>
                  <a:lnTo>
                    <a:pt x="104" y="123"/>
                  </a:lnTo>
                  <a:lnTo>
                    <a:pt x="103" y="116"/>
                  </a:lnTo>
                  <a:lnTo>
                    <a:pt x="100" y="109"/>
                  </a:lnTo>
                  <a:lnTo>
                    <a:pt x="100" y="109"/>
                  </a:lnTo>
                  <a:lnTo>
                    <a:pt x="95" y="100"/>
                  </a:lnTo>
                  <a:lnTo>
                    <a:pt x="87" y="93"/>
                  </a:lnTo>
                  <a:lnTo>
                    <a:pt x="77" y="89"/>
                  </a:lnTo>
                  <a:lnTo>
                    <a:pt x="68" y="88"/>
                  </a:lnTo>
                  <a:lnTo>
                    <a:pt x="68" y="31"/>
                  </a:lnTo>
                  <a:close/>
                  <a:moveTo>
                    <a:pt x="0" y="136"/>
                  </a:moveTo>
                  <a:lnTo>
                    <a:pt x="0" y="136"/>
                  </a:lnTo>
                  <a:lnTo>
                    <a:pt x="0" y="124"/>
                  </a:lnTo>
                  <a:lnTo>
                    <a:pt x="0" y="115"/>
                  </a:lnTo>
                  <a:lnTo>
                    <a:pt x="3" y="104"/>
                  </a:lnTo>
                  <a:lnTo>
                    <a:pt x="5" y="96"/>
                  </a:lnTo>
                  <a:lnTo>
                    <a:pt x="10" y="86"/>
                  </a:lnTo>
                  <a:lnTo>
                    <a:pt x="14" y="78"/>
                  </a:lnTo>
                  <a:lnTo>
                    <a:pt x="24" y="65"/>
                  </a:lnTo>
                  <a:lnTo>
                    <a:pt x="35" y="53"/>
                  </a:lnTo>
                  <a:lnTo>
                    <a:pt x="45" y="44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68" y="31"/>
                  </a:lnTo>
                  <a:lnTo>
                    <a:pt x="68" y="88"/>
                  </a:lnTo>
                  <a:lnTo>
                    <a:pt x="68" y="88"/>
                  </a:lnTo>
                  <a:lnTo>
                    <a:pt x="58" y="89"/>
                  </a:lnTo>
                  <a:lnTo>
                    <a:pt x="50" y="92"/>
                  </a:lnTo>
                  <a:lnTo>
                    <a:pt x="50" y="92"/>
                  </a:lnTo>
                  <a:lnTo>
                    <a:pt x="43" y="96"/>
                  </a:lnTo>
                  <a:lnTo>
                    <a:pt x="38" y="101"/>
                  </a:lnTo>
                  <a:lnTo>
                    <a:pt x="34" y="108"/>
                  </a:lnTo>
                  <a:lnTo>
                    <a:pt x="31" y="113"/>
                  </a:lnTo>
                  <a:lnTo>
                    <a:pt x="30" y="122"/>
                  </a:lnTo>
                  <a:lnTo>
                    <a:pt x="30" y="128"/>
                  </a:lnTo>
                  <a:lnTo>
                    <a:pt x="31" y="135"/>
                  </a:lnTo>
                  <a:lnTo>
                    <a:pt x="34" y="143"/>
                  </a:lnTo>
                  <a:lnTo>
                    <a:pt x="34" y="143"/>
                  </a:lnTo>
                  <a:lnTo>
                    <a:pt x="39" y="151"/>
                  </a:lnTo>
                  <a:lnTo>
                    <a:pt x="47" y="158"/>
                  </a:lnTo>
                  <a:lnTo>
                    <a:pt x="57" y="162"/>
                  </a:lnTo>
                  <a:lnTo>
                    <a:pt x="68" y="164"/>
                  </a:lnTo>
                  <a:lnTo>
                    <a:pt x="68" y="193"/>
                  </a:lnTo>
                  <a:lnTo>
                    <a:pt x="68" y="193"/>
                  </a:lnTo>
                  <a:lnTo>
                    <a:pt x="54" y="192"/>
                  </a:lnTo>
                  <a:lnTo>
                    <a:pt x="42" y="189"/>
                  </a:lnTo>
                  <a:lnTo>
                    <a:pt x="31" y="185"/>
                  </a:lnTo>
                  <a:lnTo>
                    <a:pt x="22" y="178"/>
                  </a:lnTo>
                  <a:lnTo>
                    <a:pt x="14" y="172"/>
                  </a:lnTo>
                  <a:lnTo>
                    <a:pt x="8" y="162"/>
                  </a:lnTo>
                  <a:lnTo>
                    <a:pt x="3" y="150"/>
                  </a:lnTo>
                  <a:lnTo>
                    <a:pt x="0" y="136"/>
                  </a:lnTo>
                  <a:lnTo>
                    <a:pt x="0" y="136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32" name="组合 243"/>
            <p:cNvGrpSpPr/>
            <p:nvPr/>
          </p:nvGrpSpPr>
          <p:grpSpPr>
            <a:xfrm>
              <a:off x="1716531" y="4402543"/>
              <a:ext cx="365593" cy="475715"/>
              <a:chOff x="1893888" y="4305300"/>
              <a:chExt cx="495300" cy="644526"/>
            </a:xfrm>
            <a:grpFill/>
          </p:grpSpPr>
          <p:sp>
            <p:nvSpPr>
              <p:cNvPr id="83" name="Freeform 129"/>
              <p:cNvSpPr/>
              <p:nvPr/>
            </p:nvSpPr>
            <p:spPr bwMode="auto">
              <a:xfrm>
                <a:off x="1893888" y="4305300"/>
                <a:ext cx="495300" cy="496888"/>
              </a:xfrm>
              <a:custGeom>
                <a:avLst/>
                <a:gdLst>
                  <a:gd name="T0" fmla="*/ 83 w 312"/>
                  <a:gd name="T1" fmla="*/ 16 h 313"/>
                  <a:gd name="T2" fmla="*/ 57 w 312"/>
                  <a:gd name="T3" fmla="*/ 41 h 313"/>
                  <a:gd name="T4" fmla="*/ 37 w 312"/>
                  <a:gd name="T5" fmla="*/ 71 h 313"/>
                  <a:gd name="T6" fmla="*/ 25 w 312"/>
                  <a:gd name="T7" fmla="*/ 103 h 313"/>
                  <a:gd name="T8" fmla="*/ 21 w 312"/>
                  <a:gd name="T9" fmla="*/ 140 h 313"/>
                  <a:gd name="T10" fmla="*/ 21 w 312"/>
                  <a:gd name="T11" fmla="*/ 156 h 313"/>
                  <a:gd name="T12" fmla="*/ 27 w 312"/>
                  <a:gd name="T13" fmla="*/ 186 h 313"/>
                  <a:gd name="T14" fmla="*/ 40 w 312"/>
                  <a:gd name="T15" fmla="*/ 213 h 313"/>
                  <a:gd name="T16" fmla="*/ 56 w 312"/>
                  <a:gd name="T17" fmla="*/ 237 h 313"/>
                  <a:gd name="T18" fmla="*/ 76 w 312"/>
                  <a:gd name="T19" fmla="*/ 259 h 313"/>
                  <a:gd name="T20" fmla="*/ 101 w 312"/>
                  <a:gd name="T21" fmla="*/ 275 h 313"/>
                  <a:gd name="T22" fmla="*/ 128 w 312"/>
                  <a:gd name="T23" fmla="*/ 287 h 313"/>
                  <a:gd name="T24" fmla="*/ 157 w 312"/>
                  <a:gd name="T25" fmla="*/ 293 h 313"/>
                  <a:gd name="T26" fmla="*/ 174 w 312"/>
                  <a:gd name="T27" fmla="*/ 294 h 313"/>
                  <a:gd name="T28" fmla="*/ 210 w 312"/>
                  <a:gd name="T29" fmla="*/ 289 h 313"/>
                  <a:gd name="T30" fmla="*/ 243 w 312"/>
                  <a:gd name="T31" fmla="*/ 276 h 313"/>
                  <a:gd name="T32" fmla="*/ 273 w 312"/>
                  <a:gd name="T33" fmla="*/ 257 h 313"/>
                  <a:gd name="T34" fmla="*/ 296 w 312"/>
                  <a:gd name="T35" fmla="*/ 233 h 313"/>
                  <a:gd name="T36" fmla="*/ 312 w 312"/>
                  <a:gd name="T37" fmla="*/ 245 h 313"/>
                  <a:gd name="T38" fmla="*/ 285 w 312"/>
                  <a:gd name="T39" fmla="*/ 274 h 313"/>
                  <a:gd name="T40" fmla="*/ 252 w 312"/>
                  <a:gd name="T41" fmla="*/ 295 h 313"/>
                  <a:gd name="T42" fmla="*/ 214 w 312"/>
                  <a:gd name="T43" fmla="*/ 309 h 313"/>
                  <a:gd name="T44" fmla="*/ 174 w 312"/>
                  <a:gd name="T45" fmla="*/ 313 h 313"/>
                  <a:gd name="T46" fmla="*/ 156 w 312"/>
                  <a:gd name="T47" fmla="*/ 313 h 313"/>
                  <a:gd name="T48" fmla="*/ 122 w 312"/>
                  <a:gd name="T49" fmla="*/ 306 h 313"/>
                  <a:gd name="T50" fmla="*/ 91 w 312"/>
                  <a:gd name="T51" fmla="*/ 293 h 313"/>
                  <a:gd name="T52" fmla="*/ 64 w 312"/>
                  <a:gd name="T53" fmla="*/ 274 h 313"/>
                  <a:gd name="T54" fmla="*/ 40 w 312"/>
                  <a:gd name="T55" fmla="*/ 251 h 313"/>
                  <a:gd name="T56" fmla="*/ 21 w 312"/>
                  <a:gd name="T57" fmla="*/ 222 h 313"/>
                  <a:gd name="T58" fmla="*/ 8 w 312"/>
                  <a:gd name="T59" fmla="*/ 191 h 313"/>
                  <a:gd name="T60" fmla="*/ 2 w 312"/>
                  <a:gd name="T61" fmla="*/ 159 h 313"/>
                  <a:gd name="T62" fmla="*/ 0 w 312"/>
                  <a:gd name="T63" fmla="*/ 140 h 313"/>
                  <a:gd name="T64" fmla="*/ 6 w 312"/>
                  <a:gd name="T65" fmla="*/ 99 h 313"/>
                  <a:gd name="T66" fmla="*/ 19 w 312"/>
                  <a:gd name="T67" fmla="*/ 61 h 313"/>
                  <a:gd name="T68" fmla="*/ 42 w 312"/>
                  <a:gd name="T69" fmla="*/ 27 h 313"/>
                  <a:gd name="T70" fmla="*/ 71 w 312"/>
                  <a:gd name="T71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12" h="313">
                    <a:moveTo>
                      <a:pt x="83" y="16"/>
                    </a:moveTo>
                    <a:lnTo>
                      <a:pt x="83" y="16"/>
                    </a:lnTo>
                    <a:lnTo>
                      <a:pt x="69" y="29"/>
                    </a:lnTo>
                    <a:lnTo>
                      <a:pt x="57" y="41"/>
                    </a:lnTo>
                    <a:lnTo>
                      <a:pt x="46" y="54"/>
                    </a:lnTo>
                    <a:lnTo>
                      <a:pt x="37" y="71"/>
                    </a:lnTo>
                    <a:lnTo>
                      <a:pt x="30" y="87"/>
                    </a:lnTo>
                    <a:lnTo>
                      <a:pt x="25" y="103"/>
                    </a:lnTo>
                    <a:lnTo>
                      <a:pt x="22" y="122"/>
                    </a:lnTo>
                    <a:lnTo>
                      <a:pt x="21" y="140"/>
                    </a:lnTo>
                    <a:lnTo>
                      <a:pt x="21" y="140"/>
                    </a:lnTo>
                    <a:lnTo>
                      <a:pt x="21" y="156"/>
                    </a:lnTo>
                    <a:lnTo>
                      <a:pt x="23" y="171"/>
                    </a:lnTo>
                    <a:lnTo>
                      <a:pt x="27" y="186"/>
                    </a:lnTo>
                    <a:lnTo>
                      <a:pt x="33" y="199"/>
                    </a:lnTo>
                    <a:lnTo>
                      <a:pt x="40" y="213"/>
                    </a:lnTo>
                    <a:lnTo>
                      <a:pt x="46" y="226"/>
                    </a:lnTo>
                    <a:lnTo>
                      <a:pt x="56" y="237"/>
                    </a:lnTo>
                    <a:lnTo>
                      <a:pt x="65" y="248"/>
                    </a:lnTo>
                    <a:lnTo>
                      <a:pt x="76" y="259"/>
                    </a:lnTo>
                    <a:lnTo>
                      <a:pt x="88" y="267"/>
                    </a:lnTo>
                    <a:lnTo>
                      <a:pt x="101" y="275"/>
                    </a:lnTo>
                    <a:lnTo>
                      <a:pt x="114" y="282"/>
                    </a:lnTo>
                    <a:lnTo>
                      <a:pt x="128" y="287"/>
                    </a:lnTo>
                    <a:lnTo>
                      <a:pt x="143" y="290"/>
                    </a:lnTo>
                    <a:lnTo>
                      <a:pt x="157" y="293"/>
                    </a:lnTo>
                    <a:lnTo>
                      <a:pt x="174" y="294"/>
                    </a:lnTo>
                    <a:lnTo>
                      <a:pt x="174" y="294"/>
                    </a:lnTo>
                    <a:lnTo>
                      <a:pt x="193" y="293"/>
                    </a:lnTo>
                    <a:lnTo>
                      <a:pt x="210" y="289"/>
                    </a:lnTo>
                    <a:lnTo>
                      <a:pt x="227" y="285"/>
                    </a:lnTo>
                    <a:lnTo>
                      <a:pt x="243" y="276"/>
                    </a:lnTo>
                    <a:lnTo>
                      <a:pt x="258" y="268"/>
                    </a:lnTo>
                    <a:lnTo>
                      <a:pt x="273" y="257"/>
                    </a:lnTo>
                    <a:lnTo>
                      <a:pt x="285" y="247"/>
                    </a:lnTo>
                    <a:lnTo>
                      <a:pt x="296" y="233"/>
                    </a:lnTo>
                    <a:lnTo>
                      <a:pt x="312" y="245"/>
                    </a:lnTo>
                    <a:lnTo>
                      <a:pt x="312" y="245"/>
                    </a:lnTo>
                    <a:lnTo>
                      <a:pt x="298" y="260"/>
                    </a:lnTo>
                    <a:lnTo>
                      <a:pt x="285" y="274"/>
                    </a:lnTo>
                    <a:lnTo>
                      <a:pt x="268" y="285"/>
                    </a:lnTo>
                    <a:lnTo>
                      <a:pt x="252" y="295"/>
                    </a:lnTo>
                    <a:lnTo>
                      <a:pt x="233" y="303"/>
                    </a:lnTo>
                    <a:lnTo>
                      <a:pt x="214" y="309"/>
                    </a:lnTo>
                    <a:lnTo>
                      <a:pt x="194" y="312"/>
                    </a:lnTo>
                    <a:lnTo>
                      <a:pt x="174" y="313"/>
                    </a:lnTo>
                    <a:lnTo>
                      <a:pt x="174" y="313"/>
                    </a:lnTo>
                    <a:lnTo>
                      <a:pt x="156" y="313"/>
                    </a:lnTo>
                    <a:lnTo>
                      <a:pt x="138" y="310"/>
                    </a:lnTo>
                    <a:lnTo>
                      <a:pt x="122" y="306"/>
                    </a:lnTo>
                    <a:lnTo>
                      <a:pt x="106" y="299"/>
                    </a:lnTo>
                    <a:lnTo>
                      <a:pt x="91" y="293"/>
                    </a:lnTo>
                    <a:lnTo>
                      <a:pt x="76" y="285"/>
                    </a:lnTo>
                    <a:lnTo>
                      <a:pt x="64" y="274"/>
                    </a:lnTo>
                    <a:lnTo>
                      <a:pt x="52" y="263"/>
                    </a:lnTo>
                    <a:lnTo>
                      <a:pt x="40" y="251"/>
                    </a:lnTo>
                    <a:lnTo>
                      <a:pt x="30" y="237"/>
                    </a:lnTo>
                    <a:lnTo>
                      <a:pt x="21" y="222"/>
                    </a:lnTo>
                    <a:lnTo>
                      <a:pt x="14" y="207"/>
                    </a:lnTo>
                    <a:lnTo>
                      <a:pt x="8" y="191"/>
                    </a:lnTo>
                    <a:lnTo>
                      <a:pt x="4" y="175"/>
                    </a:lnTo>
                    <a:lnTo>
                      <a:pt x="2" y="159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119"/>
                    </a:lnTo>
                    <a:lnTo>
                      <a:pt x="6" y="99"/>
                    </a:lnTo>
                    <a:lnTo>
                      <a:pt x="11" y="79"/>
                    </a:lnTo>
                    <a:lnTo>
                      <a:pt x="19" y="61"/>
                    </a:lnTo>
                    <a:lnTo>
                      <a:pt x="30" y="44"/>
                    </a:lnTo>
                    <a:lnTo>
                      <a:pt x="42" y="27"/>
                    </a:lnTo>
                    <a:lnTo>
                      <a:pt x="56" y="14"/>
                    </a:lnTo>
                    <a:lnTo>
                      <a:pt x="71" y="0"/>
                    </a:lnTo>
                    <a:lnTo>
                      <a:pt x="83" y="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4" name="Freeform 130"/>
              <p:cNvSpPr>
                <a:spLocks noEditPoints="1"/>
              </p:cNvSpPr>
              <p:nvPr/>
            </p:nvSpPr>
            <p:spPr bwMode="auto">
              <a:xfrm>
                <a:off x="1947863" y="4314825"/>
                <a:ext cx="436563" cy="434975"/>
              </a:xfrm>
              <a:custGeom>
                <a:avLst/>
                <a:gdLst>
                  <a:gd name="T0" fmla="*/ 152 w 275"/>
                  <a:gd name="T1" fmla="*/ 1 h 274"/>
                  <a:gd name="T2" fmla="*/ 191 w 275"/>
                  <a:gd name="T3" fmla="*/ 10 h 274"/>
                  <a:gd name="T4" fmla="*/ 225 w 275"/>
                  <a:gd name="T5" fmla="*/ 32 h 274"/>
                  <a:gd name="T6" fmla="*/ 252 w 275"/>
                  <a:gd name="T7" fmla="*/ 61 h 274"/>
                  <a:gd name="T8" fmla="*/ 268 w 275"/>
                  <a:gd name="T9" fmla="*/ 97 h 274"/>
                  <a:gd name="T10" fmla="*/ 275 w 275"/>
                  <a:gd name="T11" fmla="*/ 138 h 274"/>
                  <a:gd name="T12" fmla="*/ 272 w 275"/>
                  <a:gd name="T13" fmla="*/ 165 h 274"/>
                  <a:gd name="T14" fmla="*/ 259 w 275"/>
                  <a:gd name="T15" fmla="*/ 203 h 274"/>
                  <a:gd name="T16" fmla="*/ 234 w 275"/>
                  <a:gd name="T17" fmla="*/ 235 h 274"/>
                  <a:gd name="T18" fmla="*/ 203 w 275"/>
                  <a:gd name="T19" fmla="*/ 258 h 274"/>
                  <a:gd name="T20" fmla="*/ 165 w 275"/>
                  <a:gd name="T21" fmla="*/ 272 h 274"/>
                  <a:gd name="T22" fmla="*/ 137 w 275"/>
                  <a:gd name="T23" fmla="*/ 274 h 274"/>
                  <a:gd name="T24" fmla="*/ 137 w 275"/>
                  <a:gd name="T25" fmla="*/ 269 h 274"/>
                  <a:gd name="T26" fmla="*/ 164 w 275"/>
                  <a:gd name="T27" fmla="*/ 266 h 274"/>
                  <a:gd name="T28" fmla="*/ 201 w 275"/>
                  <a:gd name="T29" fmla="*/ 253 h 274"/>
                  <a:gd name="T30" fmla="*/ 230 w 275"/>
                  <a:gd name="T31" fmla="*/ 230 h 274"/>
                  <a:gd name="T32" fmla="*/ 253 w 275"/>
                  <a:gd name="T33" fmla="*/ 200 h 274"/>
                  <a:gd name="T34" fmla="*/ 266 w 275"/>
                  <a:gd name="T35" fmla="*/ 163 h 274"/>
                  <a:gd name="T36" fmla="*/ 268 w 275"/>
                  <a:gd name="T37" fmla="*/ 138 h 274"/>
                  <a:gd name="T38" fmla="*/ 263 w 275"/>
                  <a:gd name="T39" fmla="*/ 98 h 274"/>
                  <a:gd name="T40" fmla="*/ 247 w 275"/>
                  <a:gd name="T41" fmla="*/ 65 h 274"/>
                  <a:gd name="T42" fmla="*/ 221 w 275"/>
                  <a:gd name="T43" fmla="*/ 36 h 274"/>
                  <a:gd name="T44" fmla="*/ 188 w 275"/>
                  <a:gd name="T45" fmla="*/ 17 h 274"/>
                  <a:gd name="T46" fmla="*/ 151 w 275"/>
                  <a:gd name="T47" fmla="*/ 8 h 274"/>
                  <a:gd name="T48" fmla="*/ 137 w 275"/>
                  <a:gd name="T49" fmla="*/ 0 h 274"/>
                  <a:gd name="T50" fmla="*/ 137 w 275"/>
                  <a:gd name="T51" fmla="*/ 274 h 274"/>
                  <a:gd name="T52" fmla="*/ 96 w 275"/>
                  <a:gd name="T53" fmla="*/ 269 h 274"/>
                  <a:gd name="T54" fmla="*/ 61 w 275"/>
                  <a:gd name="T55" fmla="*/ 251 h 274"/>
                  <a:gd name="T56" fmla="*/ 31 w 275"/>
                  <a:gd name="T57" fmla="*/ 224 h 274"/>
                  <a:gd name="T58" fmla="*/ 11 w 275"/>
                  <a:gd name="T59" fmla="*/ 191 h 274"/>
                  <a:gd name="T60" fmla="*/ 2 w 275"/>
                  <a:gd name="T61" fmla="*/ 151 h 274"/>
                  <a:gd name="T62" fmla="*/ 2 w 275"/>
                  <a:gd name="T63" fmla="*/ 123 h 274"/>
                  <a:gd name="T64" fmla="*/ 11 w 275"/>
                  <a:gd name="T65" fmla="*/ 84 h 274"/>
                  <a:gd name="T66" fmla="*/ 31 w 275"/>
                  <a:gd name="T67" fmla="*/ 50 h 274"/>
                  <a:gd name="T68" fmla="*/ 61 w 275"/>
                  <a:gd name="T69" fmla="*/ 24 h 274"/>
                  <a:gd name="T70" fmla="*/ 96 w 275"/>
                  <a:gd name="T71" fmla="*/ 6 h 274"/>
                  <a:gd name="T72" fmla="*/ 137 w 275"/>
                  <a:gd name="T73" fmla="*/ 0 h 274"/>
                  <a:gd name="T74" fmla="*/ 125 w 275"/>
                  <a:gd name="T75" fmla="*/ 8 h 274"/>
                  <a:gd name="T76" fmla="*/ 87 w 275"/>
                  <a:gd name="T77" fmla="*/ 17 h 274"/>
                  <a:gd name="T78" fmla="*/ 54 w 275"/>
                  <a:gd name="T79" fmla="*/ 36 h 274"/>
                  <a:gd name="T80" fmla="*/ 29 w 275"/>
                  <a:gd name="T81" fmla="*/ 65 h 274"/>
                  <a:gd name="T82" fmla="*/ 12 w 275"/>
                  <a:gd name="T83" fmla="*/ 98 h 274"/>
                  <a:gd name="T84" fmla="*/ 7 w 275"/>
                  <a:gd name="T85" fmla="*/ 138 h 274"/>
                  <a:gd name="T86" fmla="*/ 10 w 275"/>
                  <a:gd name="T87" fmla="*/ 163 h 274"/>
                  <a:gd name="T88" fmla="*/ 22 w 275"/>
                  <a:gd name="T89" fmla="*/ 200 h 274"/>
                  <a:gd name="T90" fmla="*/ 45 w 275"/>
                  <a:gd name="T91" fmla="*/ 230 h 274"/>
                  <a:gd name="T92" fmla="*/ 75 w 275"/>
                  <a:gd name="T93" fmla="*/ 253 h 274"/>
                  <a:gd name="T94" fmla="*/ 111 w 275"/>
                  <a:gd name="T95" fmla="*/ 266 h 274"/>
                  <a:gd name="T96" fmla="*/ 137 w 275"/>
                  <a:gd name="T97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5" h="274">
                    <a:moveTo>
                      <a:pt x="137" y="0"/>
                    </a:moveTo>
                    <a:lnTo>
                      <a:pt x="137" y="0"/>
                    </a:lnTo>
                    <a:lnTo>
                      <a:pt x="152" y="1"/>
                    </a:lnTo>
                    <a:lnTo>
                      <a:pt x="165" y="2"/>
                    </a:lnTo>
                    <a:lnTo>
                      <a:pt x="179" y="6"/>
                    </a:lnTo>
                    <a:lnTo>
                      <a:pt x="191" y="10"/>
                    </a:lnTo>
                    <a:lnTo>
                      <a:pt x="203" y="17"/>
                    </a:lnTo>
                    <a:lnTo>
                      <a:pt x="214" y="24"/>
                    </a:lnTo>
                    <a:lnTo>
                      <a:pt x="225" y="32"/>
                    </a:lnTo>
                    <a:lnTo>
                      <a:pt x="234" y="40"/>
                    </a:lnTo>
                    <a:lnTo>
                      <a:pt x="244" y="50"/>
                    </a:lnTo>
                    <a:lnTo>
                      <a:pt x="252" y="61"/>
                    </a:lnTo>
                    <a:lnTo>
                      <a:pt x="259" y="71"/>
                    </a:lnTo>
                    <a:lnTo>
                      <a:pt x="264" y="84"/>
                    </a:lnTo>
                    <a:lnTo>
                      <a:pt x="268" y="97"/>
                    </a:lnTo>
                    <a:lnTo>
                      <a:pt x="272" y="109"/>
                    </a:lnTo>
                    <a:lnTo>
                      <a:pt x="274" y="123"/>
                    </a:lnTo>
                    <a:lnTo>
                      <a:pt x="275" y="138"/>
                    </a:lnTo>
                    <a:lnTo>
                      <a:pt x="275" y="138"/>
                    </a:lnTo>
                    <a:lnTo>
                      <a:pt x="274" y="151"/>
                    </a:lnTo>
                    <a:lnTo>
                      <a:pt x="272" y="165"/>
                    </a:lnTo>
                    <a:lnTo>
                      <a:pt x="268" y="178"/>
                    </a:lnTo>
                    <a:lnTo>
                      <a:pt x="264" y="191"/>
                    </a:lnTo>
                    <a:lnTo>
                      <a:pt x="259" y="203"/>
                    </a:lnTo>
                    <a:lnTo>
                      <a:pt x="252" y="215"/>
                    </a:lnTo>
                    <a:lnTo>
                      <a:pt x="244" y="224"/>
                    </a:lnTo>
                    <a:lnTo>
                      <a:pt x="234" y="235"/>
                    </a:lnTo>
                    <a:lnTo>
                      <a:pt x="225" y="243"/>
                    </a:lnTo>
                    <a:lnTo>
                      <a:pt x="214" y="251"/>
                    </a:lnTo>
                    <a:lnTo>
                      <a:pt x="203" y="258"/>
                    </a:lnTo>
                    <a:lnTo>
                      <a:pt x="191" y="264"/>
                    </a:lnTo>
                    <a:lnTo>
                      <a:pt x="179" y="269"/>
                    </a:lnTo>
                    <a:lnTo>
                      <a:pt x="165" y="272"/>
                    </a:lnTo>
                    <a:lnTo>
                      <a:pt x="152" y="274"/>
                    </a:lnTo>
                    <a:lnTo>
                      <a:pt x="137" y="274"/>
                    </a:lnTo>
                    <a:lnTo>
                      <a:pt x="137" y="274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51" y="268"/>
                    </a:lnTo>
                    <a:lnTo>
                      <a:pt x="164" y="266"/>
                    </a:lnTo>
                    <a:lnTo>
                      <a:pt x="176" y="262"/>
                    </a:lnTo>
                    <a:lnTo>
                      <a:pt x="188" y="258"/>
                    </a:lnTo>
                    <a:lnTo>
                      <a:pt x="201" y="253"/>
                    </a:lnTo>
                    <a:lnTo>
                      <a:pt x="211" y="246"/>
                    </a:lnTo>
                    <a:lnTo>
                      <a:pt x="221" y="238"/>
                    </a:lnTo>
                    <a:lnTo>
                      <a:pt x="230" y="230"/>
                    </a:lnTo>
                    <a:lnTo>
                      <a:pt x="239" y="220"/>
                    </a:lnTo>
                    <a:lnTo>
                      <a:pt x="247" y="211"/>
                    </a:lnTo>
                    <a:lnTo>
                      <a:pt x="253" y="200"/>
                    </a:lnTo>
                    <a:lnTo>
                      <a:pt x="259" y="188"/>
                    </a:lnTo>
                    <a:lnTo>
                      <a:pt x="263" y="177"/>
                    </a:lnTo>
                    <a:lnTo>
                      <a:pt x="266" y="163"/>
                    </a:lnTo>
                    <a:lnTo>
                      <a:pt x="268" y="151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24"/>
                    </a:lnTo>
                    <a:lnTo>
                      <a:pt x="266" y="111"/>
                    </a:lnTo>
                    <a:lnTo>
                      <a:pt x="263" y="98"/>
                    </a:lnTo>
                    <a:lnTo>
                      <a:pt x="259" y="86"/>
                    </a:lnTo>
                    <a:lnTo>
                      <a:pt x="253" y="75"/>
                    </a:lnTo>
                    <a:lnTo>
                      <a:pt x="247" y="65"/>
                    </a:lnTo>
                    <a:lnTo>
                      <a:pt x="239" y="54"/>
                    </a:lnTo>
                    <a:lnTo>
                      <a:pt x="230" y="44"/>
                    </a:lnTo>
                    <a:lnTo>
                      <a:pt x="221" y="36"/>
                    </a:lnTo>
                    <a:lnTo>
                      <a:pt x="211" y="29"/>
                    </a:lnTo>
                    <a:lnTo>
                      <a:pt x="201" y="23"/>
                    </a:lnTo>
                    <a:lnTo>
                      <a:pt x="188" y="17"/>
                    </a:lnTo>
                    <a:lnTo>
                      <a:pt x="176" y="12"/>
                    </a:lnTo>
                    <a:lnTo>
                      <a:pt x="164" y="9"/>
                    </a:lnTo>
                    <a:lnTo>
                      <a:pt x="151" y="8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  <a:moveTo>
                      <a:pt x="137" y="274"/>
                    </a:moveTo>
                    <a:lnTo>
                      <a:pt x="137" y="274"/>
                    </a:lnTo>
                    <a:lnTo>
                      <a:pt x="123" y="274"/>
                    </a:lnTo>
                    <a:lnTo>
                      <a:pt x="110" y="272"/>
                    </a:lnTo>
                    <a:lnTo>
                      <a:pt x="96" y="269"/>
                    </a:lnTo>
                    <a:lnTo>
                      <a:pt x="84" y="264"/>
                    </a:lnTo>
                    <a:lnTo>
                      <a:pt x="72" y="258"/>
                    </a:lnTo>
                    <a:lnTo>
                      <a:pt x="61" y="251"/>
                    </a:lnTo>
                    <a:lnTo>
                      <a:pt x="50" y="243"/>
                    </a:lnTo>
                    <a:lnTo>
                      <a:pt x="41" y="235"/>
                    </a:lnTo>
                    <a:lnTo>
                      <a:pt x="31" y="224"/>
                    </a:lnTo>
                    <a:lnTo>
                      <a:pt x="23" y="215"/>
                    </a:lnTo>
                    <a:lnTo>
                      <a:pt x="16" y="203"/>
                    </a:lnTo>
                    <a:lnTo>
                      <a:pt x="11" y="191"/>
                    </a:lnTo>
                    <a:lnTo>
                      <a:pt x="7" y="178"/>
                    </a:lnTo>
                    <a:lnTo>
                      <a:pt x="3" y="165"/>
                    </a:lnTo>
                    <a:lnTo>
                      <a:pt x="2" y="151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3" y="109"/>
                    </a:lnTo>
                    <a:lnTo>
                      <a:pt x="7" y="97"/>
                    </a:lnTo>
                    <a:lnTo>
                      <a:pt x="11" y="84"/>
                    </a:lnTo>
                    <a:lnTo>
                      <a:pt x="16" y="71"/>
                    </a:lnTo>
                    <a:lnTo>
                      <a:pt x="23" y="61"/>
                    </a:lnTo>
                    <a:lnTo>
                      <a:pt x="31" y="50"/>
                    </a:lnTo>
                    <a:lnTo>
                      <a:pt x="41" y="40"/>
                    </a:lnTo>
                    <a:lnTo>
                      <a:pt x="50" y="32"/>
                    </a:lnTo>
                    <a:lnTo>
                      <a:pt x="61" y="24"/>
                    </a:lnTo>
                    <a:lnTo>
                      <a:pt x="72" y="17"/>
                    </a:lnTo>
                    <a:lnTo>
                      <a:pt x="84" y="10"/>
                    </a:lnTo>
                    <a:lnTo>
                      <a:pt x="96" y="6"/>
                    </a:lnTo>
                    <a:lnTo>
                      <a:pt x="110" y="2"/>
                    </a:lnTo>
                    <a:lnTo>
                      <a:pt x="123" y="1"/>
                    </a:lnTo>
                    <a:lnTo>
                      <a:pt x="137" y="0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25" y="8"/>
                    </a:lnTo>
                    <a:lnTo>
                      <a:pt x="111" y="9"/>
                    </a:lnTo>
                    <a:lnTo>
                      <a:pt x="99" y="12"/>
                    </a:lnTo>
                    <a:lnTo>
                      <a:pt x="87" y="17"/>
                    </a:lnTo>
                    <a:lnTo>
                      <a:pt x="75" y="23"/>
                    </a:lnTo>
                    <a:lnTo>
                      <a:pt x="64" y="29"/>
                    </a:lnTo>
                    <a:lnTo>
                      <a:pt x="54" y="36"/>
                    </a:lnTo>
                    <a:lnTo>
                      <a:pt x="45" y="44"/>
                    </a:lnTo>
                    <a:lnTo>
                      <a:pt x="37" y="54"/>
                    </a:lnTo>
                    <a:lnTo>
                      <a:pt x="29" y="65"/>
                    </a:lnTo>
                    <a:lnTo>
                      <a:pt x="22" y="75"/>
                    </a:lnTo>
                    <a:lnTo>
                      <a:pt x="16" y="86"/>
                    </a:lnTo>
                    <a:lnTo>
                      <a:pt x="12" y="98"/>
                    </a:lnTo>
                    <a:lnTo>
                      <a:pt x="10" y="111"/>
                    </a:lnTo>
                    <a:lnTo>
                      <a:pt x="7" y="124"/>
                    </a:lnTo>
                    <a:lnTo>
                      <a:pt x="7" y="138"/>
                    </a:lnTo>
                    <a:lnTo>
                      <a:pt x="7" y="138"/>
                    </a:lnTo>
                    <a:lnTo>
                      <a:pt x="7" y="151"/>
                    </a:lnTo>
                    <a:lnTo>
                      <a:pt x="10" y="163"/>
                    </a:lnTo>
                    <a:lnTo>
                      <a:pt x="12" y="177"/>
                    </a:lnTo>
                    <a:lnTo>
                      <a:pt x="16" y="188"/>
                    </a:lnTo>
                    <a:lnTo>
                      <a:pt x="22" y="200"/>
                    </a:lnTo>
                    <a:lnTo>
                      <a:pt x="29" y="211"/>
                    </a:lnTo>
                    <a:lnTo>
                      <a:pt x="37" y="220"/>
                    </a:lnTo>
                    <a:lnTo>
                      <a:pt x="45" y="230"/>
                    </a:lnTo>
                    <a:lnTo>
                      <a:pt x="54" y="238"/>
                    </a:lnTo>
                    <a:lnTo>
                      <a:pt x="64" y="246"/>
                    </a:lnTo>
                    <a:lnTo>
                      <a:pt x="75" y="253"/>
                    </a:lnTo>
                    <a:lnTo>
                      <a:pt x="87" y="258"/>
                    </a:lnTo>
                    <a:lnTo>
                      <a:pt x="99" y="262"/>
                    </a:lnTo>
                    <a:lnTo>
                      <a:pt x="111" y="266"/>
                    </a:lnTo>
                    <a:lnTo>
                      <a:pt x="125" y="268"/>
                    </a:lnTo>
                    <a:lnTo>
                      <a:pt x="137" y="269"/>
                    </a:lnTo>
                    <a:lnTo>
                      <a:pt x="137" y="27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5" name="Freeform 131"/>
              <p:cNvSpPr/>
              <p:nvPr/>
            </p:nvSpPr>
            <p:spPr bwMode="auto">
              <a:xfrm>
                <a:off x="1941513" y="4322763"/>
                <a:ext cx="434975" cy="423863"/>
              </a:xfrm>
              <a:custGeom>
                <a:avLst/>
                <a:gdLst>
                  <a:gd name="T0" fmla="*/ 199 w 274"/>
                  <a:gd name="T1" fmla="*/ 18 h 267"/>
                  <a:gd name="T2" fmla="*/ 203 w 274"/>
                  <a:gd name="T3" fmla="*/ 37 h 267"/>
                  <a:gd name="T4" fmla="*/ 214 w 274"/>
                  <a:gd name="T5" fmla="*/ 35 h 267"/>
                  <a:gd name="T6" fmla="*/ 221 w 274"/>
                  <a:gd name="T7" fmla="*/ 43 h 267"/>
                  <a:gd name="T8" fmla="*/ 238 w 274"/>
                  <a:gd name="T9" fmla="*/ 56 h 267"/>
                  <a:gd name="T10" fmla="*/ 257 w 274"/>
                  <a:gd name="T11" fmla="*/ 80 h 267"/>
                  <a:gd name="T12" fmla="*/ 251 w 274"/>
                  <a:gd name="T13" fmla="*/ 91 h 267"/>
                  <a:gd name="T14" fmla="*/ 256 w 274"/>
                  <a:gd name="T15" fmla="*/ 93 h 267"/>
                  <a:gd name="T16" fmla="*/ 262 w 274"/>
                  <a:gd name="T17" fmla="*/ 85 h 267"/>
                  <a:gd name="T18" fmla="*/ 264 w 274"/>
                  <a:gd name="T19" fmla="*/ 93 h 267"/>
                  <a:gd name="T20" fmla="*/ 259 w 274"/>
                  <a:gd name="T21" fmla="*/ 110 h 267"/>
                  <a:gd name="T22" fmla="*/ 247 w 274"/>
                  <a:gd name="T23" fmla="*/ 112 h 267"/>
                  <a:gd name="T24" fmla="*/ 232 w 274"/>
                  <a:gd name="T25" fmla="*/ 127 h 267"/>
                  <a:gd name="T26" fmla="*/ 220 w 274"/>
                  <a:gd name="T27" fmla="*/ 141 h 267"/>
                  <a:gd name="T28" fmla="*/ 202 w 274"/>
                  <a:gd name="T29" fmla="*/ 154 h 267"/>
                  <a:gd name="T30" fmla="*/ 209 w 274"/>
                  <a:gd name="T31" fmla="*/ 183 h 267"/>
                  <a:gd name="T32" fmla="*/ 218 w 274"/>
                  <a:gd name="T33" fmla="*/ 214 h 267"/>
                  <a:gd name="T34" fmla="*/ 210 w 274"/>
                  <a:gd name="T35" fmla="*/ 237 h 267"/>
                  <a:gd name="T36" fmla="*/ 226 w 274"/>
                  <a:gd name="T37" fmla="*/ 228 h 267"/>
                  <a:gd name="T38" fmla="*/ 247 w 274"/>
                  <a:gd name="T39" fmla="*/ 192 h 267"/>
                  <a:gd name="T40" fmla="*/ 264 w 274"/>
                  <a:gd name="T41" fmla="*/ 141 h 267"/>
                  <a:gd name="T42" fmla="*/ 274 w 274"/>
                  <a:gd name="T43" fmla="*/ 115 h 267"/>
                  <a:gd name="T44" fmla="*/ 155 w 274"/>
                  <a:gd name="T45" fmla="*/ 267 h 267"/>
                  <a:gd name="T46" fmla="*/ 178 w 274"/>
                  <a:gd name="T47" fmla="*/ 246 h 267"/>
                  <a:gd name="T48" fmla="*/ 153 w 274"/>
                  <a:gd name="T49" fmla="*/ 245 h 267"/>
                  <a:gd name="T50" fmla="*/ 145 w 274"/>
                  <a:gd name="T51" fmla="*/ 252 h 267"/>
                  <a:gd name="T52" fmla="*/ 125 w 274"/>
                  <a:gd name="T53" fmla="*/ 248 h 267"/>
                  <a:gd name="T54" fmla="*/ 99 w 274"/>
                  <a:gd name="T55" fmla="*/ 249 h 267"/>
                  <a:gd name="T56" fmla="*/ 121 w 274"/>
                  <a:gd name="T57" fmla="*/ 267 h 267"/>
                  <a:gd name="T58" fmla="*/ 0 w 274"/>
                  <a:gd name="T59" fmla="*/ 129 h 267"/>
                  <a:gd name="T60" fmla="*/ 62 w 274"/>
                  <a:gd name="T61" fmla="*/ 26 h 267"/>
                  <a:gd name="T62" fmla="*/ 19 w 274"/>
                  <a:gd name="T63" fmla="*/ 87 h 267"/>
                  <a:gd name="T64" fmla="*/ 31 w 274"/>
                  <a:gd name="T65" fmla="*/ 84 h 267"/>
                  <a:gd name="T66" fmla="*/ 50 w 274"/>
                  <a:gd name="T67" fmla="*/ 91 h 267"/>
                  <a:gd name="T68" fmla="*/ 60 w 274"/>
                  <a:gd name="T69" fmla="*/ 88 h 267"/>
                  <a:gd name="T70" fmla="*/ 46 w 274"/>
                  <a:gd name="T71" fmla="*/ 106 h 267"/>
                  <a:gd name="T72" fmla="*/ 35 w 274"/>
                  <a:gd name="T73" fmla="*/ 122 h 267"/>
                  <a:gd name="T74" fmla="*/ 45 w 274"/>
                  <a:gd name="T75" fmla="*/ 157 h 267"/>
                  <a:gd name="T76" fmla="*/ 54 w 274"/>
                  <a:gd name="T77" fmla="*/ 180 h 267"/>
                  <a:gd name="T78" fmla="*/ 87 w 274"/>
                  <a:gd name="T79" fmla="*/ 210 h 267"/>
                  <a:gd name="T80" fmla="*/ 95 w 274"/>
                  <a:gd name="T81" fmla="*/ 188 h 267"/>
                  <a:gd name="T82" fmla="*/ 98 w 274"/>
                  <a:gd name="T83" fmla="*/ 169 h 267"/>
                  <a:gd name="T84" fmla="*/ 104 w 274"/>
                  <a:gd name="T85" fmla="*/ 137 h 267"/>
                  <a:gd name="T86" fmla="*/ 117 w 274"/>
                  <a:gd name="T87" fmla="*/ 122 h 267"/>
                  <a:gd name="T88" fmla="*/ 152 w 274"/>
                  <a:gd name="T89" fmla="*/ 125 h 267"/>
                  <a:gd name="T90" fmla="*/ 165 w 274"/>
                  <a:gd name="T91" fmla="*/ 106 h 267"/>
                  <a:gd name="T92" fmla="*/ 161 w 274"/>
                  <a:gd name="T93" fmla="*/ 81 h 267"/>
                  <a:gd name="T94" fmla="*/ 134 w 274"/>
                  <a:gd name="T95" fmla="*/ 58 h 267"/>
                  <a:gd name="T96" fmla="*/ 111 w 274"/>
                  <a:gd name="T97" fmla="*/ 57 h 267"/>
                  <a:gd name="T98" fmla="*/ 92 w 274"/>
                  <a:gd name="T99" fmla="*/ 68 h 267"/>
                  <a:gd name="T100" fmla="*/ 69 w 274"/>
                  <a:gd name="T101" fmla="*/ 64 h 267"/>
                  <a:gd name="T102" fmla="*/ 73 w 274"/>
                  <a:gd name="T103" fmla="*/ 56 h 267"/>
                  <a:gd name="T104" fmla="*/ 80 w 274"/>
                  <a:gd name="T105" fmla="*/ 45 h 267"/>
                  <a:gd name="T106" fmla="*/ 81 w 274"/>
                  <a:gd name="T107" fmla="*/ 38 h 267"/>
                  <a:gd name="T108" fmla="*/ 96 w 274"/>
                  <a:gd name="T109" fmla="*/ 49 h 267"/>
                  <a:gd name="T110" fmla="*/ 119 w 274"/>
                  <a:gd name="T111" fmla="*/ 47 h 267"/>
                  <a:gd name="T112" fmla="*/ 137 w 274"/>
                  <a:gd name="T113" fmla="*/ 45 h 267"/>
                  <a:gd name="T114" fmla="*/ 141 w 274"/>
                  <a:gd name="T115" fmla="*/ 28 h 267"/>
                  <a:gd name="T116" fmla="*/ 161 w 274"/>
                  <a:gd name="T117" fmla="*/ 22 h 267"/>
                  <a:gd name="T118" fmla="*/ 132 w 274"/>
                  <a:gd name="T119" fmla="*/ 8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74" h="267">
                    <a:moveTo>
                      <a:pt x="161" y="1"/>
                    </a:moveTo>
                    <a:lnTo>
                      <a:pt x="161" y="1"/>
                    </a:lnTo>
                    <a:lnTo>
                      <a:pt x="169" y="3"/>
                    </a:lnTo>
                    <a:lnTo>
                      <a:pt x="178" y="5"/>
                    </a:lnTo>
                    <a:lnTo>
                      <a:pt x="188" y="8"/>
                    </a:lnTo>
                    <a:lnTo>
                      <a:pt x="201" y="14"/>
                    </a:lnTo>
                    <a:lnTo>
                      <a:pt x="214" y="22"/>
                    </a:lnTo>
                    <a:lnTo>
                      <a:pt x="226" y="31"/>
                    </a:lnTo>
                    <a:lnTo>
                      <a:pt x="238" y="43"/>
                    </a:lnTo>
                    <a:lnTo>
                      <a:pt x="238" y="43"/>
                    </a:lnTo>
                    <a:lnTo>
                      <a:pt x="234" y="39"/>
                    </a:lnTo>
                    <a:lnTo>
                      <a:pt x="225" y="31"/>
                    </a:lnTo>
                    <a:lnTo>
                      <a:pt x="213" y="22"/>
                    </a:lnTo>
                    <a:lnTo>
                      <a:pt x="206" y="19"/>
                    </a:lnTo>
                    <a:lnTo>
                      <a:pt x="199" y="18"/>
                    </a:lnTo>
                    <a:lnTo>
                      <a:pt x="197" y="19"/>
                    </a:lnTo>
                    <a:lnTo>
                      <a:pt x="197" y="19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9" y="24"/>
                    </a:lnTo>
                    <a:lnTo>
                      <a:pt x="199" y="24"/>
                    </a:lnTo>
                    <a:lnTo>
                      <a:pt x="199" y="27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2" y="30"/>
                    </a:lnTo>
                    <a:lnTo>
                      <a:pt x="202" y="30"/>
                    </a:lnTo>
                    <a:lnTo>
                      <a:pt x="203" y="33"/>
                    </a:lnTo>
                    <a:lnTo>
                      <a:pt x="203" y="33"/>
                    </a:lnTo>
                    <a:lnTo>
                      <a:pt x="203" y="34"/>
                    </a:lnTo>
                    <a:lnTo>
                      <a:pt x="203" y="37"/>
                    </a:lnTo>
                    <a:lnTo>
                      <a:pt x="203" y="39"/>
                    </a:lnTo>
                    <a:lnTo>
                      <a:pt x="206" y="39"/>
                    </a:lnTo>
                    <a:lnTo>
                      <a:pt x="206" y="39"/>
                    </a:lnTo>
                    <a:lnTo>
                      <a:pt x="209" y="39"/>
                    </a:lnTo>
                    <a:lnTo>
                      <a:pt x="209" y="39"/>
                    </a:lnTo>
                    <a:lnTo>
                      <a:pt x="210" y="38"/>
                    </a:lnTo>
                    <a:lnTo>
                      <a:pt x="210" y="38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9" y="34"/>
                    </a:lnTo>
                    <a:lnTo>
                      <a:pt x="210" y="33"/>
                    </a:lnTo>
                    <a:lnTo>
                      <a:pt x="210" y="33"/>
                    </a:lnTo>
                    <a:lnTo>
                      <a:pt x="214" y="35"/>
                    </a:lnTo>
                    <a:lnTo>
                      <a:pt x="215" y="37"/>
                    </a:lnTo>
                    <a:lnTo>
                      <a:pt x="215" y="37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5" y="41"/>
                    </a:lnTo>
                    <a:lnTo>
                      <a:pt x="215" y="41"/>
                    </a:lnTo>
                    <a:lnTo>
                      <a:pt x="214" y="42"/>
                    </a:lnTo>
                    <a:lnTo>
                      <a:pt x="214" y="42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7" y="45"/>
                    </a:lnTo>
                    <a:lnTo>
                      <a:pt x="217" y="45"/>
                    </a:lnTo>
                    <a:lnTo>
                      <a:pt x="221" y="43"/>
                    </a:lnTo>
                    <a:lnTo>
                      <a:pt x="221" y="43"/>
                    </a:lnTo>
                    <a:lnTo>
                      <a:pt x="224" y="43"/>
                    </a:lnTo>
                    <a:lnTo>
                      <a:pt x="224" y="43"/>
                    </a:lnTo>
                    <a:lnTo>
                      <a:pt x="225" y="45"/>
                    </a:lnTo>
                    <a:lnTo>
                      <a:pt x="225" y="45"/>
                    </a:lnTo>
                    <a:lnTo>
                      <a:pt x="229" y="47"/>
                    </a:lnTo>
                    <a:lnTo>
                      <a:pt x="229" y="47"/>
                    </a:lnTo>
                    <a:lnTo>
                      <a:pt x="230" y="47"/>
                    </a:lnTo>
                    <a:lnTo>
                      <a:pt x="230" y="47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4" y="53"/>
                    </a:lnTo>
                    <a:lnTo>
                      <a:pt x="234" y="53"/>
                    </a:lnTo>
                    <a:lnTo>
                      <a:pt x="237" y="54"/>
                    </a:lnTo>
                    <a:lnTo>
                      <a:pt x="238" y="56"/>
                    </a:lnTo>
                    <a:lnTo>
                      <a:pt x="238" y="56"/>
                    </a:lnTo>
                    <a:lnTo>
                      <a:pt x="240" y="58"/>
                    </a:lnTo>
                    <a:lnTo>
                      <a:pt x="240" y="58"/>
                    </a:lnTo>
                    <a:lnTo>
                      <a:pt x="245" y="62"/>
                    </a:lnTo>
                    <a:lnTo>
                      <a:pt x="245" y="62"/>
                    </a:lnTo>
                    <a:lnTo>
                      <a:pt x="248" y="65"/>
                    </a:lnTo>
                    <a:lnTo>
                      <a:pt x="248" y="65"/>
                    </a:lnTo>
                    <a:lnTo>
                      <a:pt x="248" y="69"/>
                    </a:lnTo>
                    <a:lnTo>
                      <a:pt x="248" y="69"/>
                    </a:lnTo>
                    <a:lnTo>
                      <a:pt x="249" y="73"/>
                    </a:lnTo>
                    <a:lnTo>
                      <a:pt x="249" y="73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3" y="77"/>
                    </a:lnTo>
                    <a:lnTo>
                      <a:pt x="253" y="77"/>
                    </a:lnTo>
                    <a:lnTo>
                      <a:pt x="257" y="80"/>
                    </a:lnTo>
                    <a:lnTo>
                      <a:pt x="257" y="80"/>
                    </a:lnTo>
                    <a:lnTo>
                      <a:pt x="259" y="81"/>
                    </a:lnTo>
                    <a:lnTo>
                      <a:pt x="259" y="83"/>
                    </a:lnTo>
                    <a:lnTo>
                      <a:pt x="259" y="83"/>
                    </a:lnTo>
                    <a:lnTo>
                      <a:pt x="257" y="84"/>
                    </a:lnTo>
                    <a:lnTo>
                      <a:pt x="257" y="84"/>
                    </a:lnTo>
                    <a:lnTo>
                      <a:pt x="255" y="84"/>
                    </a:lnTo>
                    <a:lnTo>
                      <a:pt x="255" y="84"/>
                    </a:lnTo>
                    <a:lnTo>
                      <a:pt x="255" y="87"/>
                    </a:lnTo>
                    <a:lnTo>
                      <a:pt x="255" y="87"/>
                    </a:lnTo>
                    <a:lnTo>
                      <a:pt x="255" y="88"/>
                    </a:lnTo>
                    <a:lnTo>
                      <a:pt x="255" y="89"/>
                    </a:lnTo>
                    <a:lnTo>
                      <a:pt x="255" y="89"/>
                    </a:lnTo>
                    <a:lnTo>
                      <a:pt x="252" y="91"/>
                    </a:lnTo>
                    <a:lnTo>
                      <a:pt x="251" y="91"/>
                    </a:lnTo>
                    <a:lnTo>
                      <a:pt x="248" y="92"/>
                    </a:lnTo>
                    <a:lnTo>
                      <a:pt x="247" y="93"/>
                    </a:lnTo>
                    <a:lnTo>
                      <a:pt x="247" y="93"/>
                    </a:lnTo>
                    <a:lnTo>
                      <a:pt x="247" y="95"/>
                    </a:lnTo>
                    <a:lnTo>
                      <a:pt x="247" y="95"/>
                    </a:lnTo>
                    <a:lnTo>
                      <a:pt x="249" y="96"/>
                    </a:lnTo>
                    <a:lnTo>
                      <a:pt x="249" y="96"/>
                    </a:lnTo>
                    <a:lnTo>
                      <a:pt x="249" y="95"/>
                    </a:lnTo>
                    <a:lnTo>
                      <a:pt x="249" y="95"/>
                    </a:lnTo>
                    <a:lnTo>
                      <a:pt x="249" y="93"/>
                    </a:lnTo>
                    <a:lnTo>
                      <a:pt x="251" y="93"/>
                    </a:lnTo>
                    <a:lnTo>
                      <a:pt x="251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6" y="93"/>
                    </a:lnTo>
                    <a:lnTo>
                      <a:pt x="256" y="93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89"/>
                    </a:lnTo>
                    <a:lnTo>
                      <a:pt x="256" y="89"/>
                    </a:lnTo>
                    <a:lnTo>
                      <a:pt x="257" y="87"/>
                    </a:lnTo>
                    <a:lnTo>
                      <a:pt x="257" y="87"/>
                    </a:lnTo>
                    <a:lnTo>
                      <a:pt x="257" y="88"/>
                    </a:lnTo>
                    <a:lnTo>
                      <a:pt x="259" y="87"/>
                    </a:lnTo>
                    <a:lnTo>
                      <a:pt x="259" y="87"/>
                    </a:lnTo>
                    <a:lnTo>
                      <a:pt x="260" y="85"/>
                    </a:lnTo>
                    <a:lnTo>
                      <a:pt x="260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3"/>
                    </a:lnTo>
                    <a:lnTo>
                      <a:pt x="262" y="83"/>
                    </a:lnTo>
                    <a:lnTo>
                      <a:pt x="260" y="80"/>
                    </a:lnTo>
                    <a:lnTo>
                      <a:pt x="260" y="80"/>
                    </a:lnTo>
                    <a:lnTo>
                      <a:pt x="260" y="75"/>
                    </a:lnTo>
                    <a:lnTo>
                      <a:pt x="260" y="75"/>
                    </a:lnTo>
                    <a:lnTo>
                      <a:pt x="263" y="80"/>
                    </a:lnTo>
                    <a:lnTo>
                      <a:pt x="266" y="89"/>
                    </a:lnTo>
                    <a:lnTo>
                      <a:pt x="266" y="89"/>
                    </a:lnTo>
                    <a:lnTo>
                      <a:pt x="264" y="89"/>
                    </a:lnTo>
                    <a:lnTo>
                      <a:pt x="264" y="91"/>
                    </a:lnTo>
                    <a:lnTo>
                      <a:pt x="264" y="91"/>
                    </a:lnTo>
                    <a:lnTo>
                      <a:pt x="264" y="93"/>
                    </a:lnTo>
                    <a:lnTo>
                      <a:pt x="264" y="93"/>
                    </a:lnTo>
                    <a:lnTo>
                      <a:pt x="264" y="98"/>
                    </a:lnTo>
                    <a:lnTo>
                      <a:pt x="264" y="98"/>
                    </a:lnTo>
                    <a:lnTo>
                      <a:pt x="264" y="103"/>
                    </a:lnTo>
                    <a:lnTo>
                      <a:pt x="264" y="103"/>
                    </a:lnTo>
                    <a:lnTo>
                      <a:pt x="264" y="107"/>
                    </a:lnTo>
                    <a:lnTo>
                      <a:pt x="264" y="107"/>
                    </a:lnTo>
                    <a:lnTo>
                      <a:pt x="264" y="112"/>
                    </a:lnTo>
                    <a:lnTo>
                      <a:pt x="264" y="112"/>
                    </a:lnTo>
                    <a:lnTo>
                      <a:pt x="263" y="114"/>
                    </a:lnTo>
                    <a:lnTo>
                      <a:pt x="263" y="114"/>
                    </a:lnTo>
                    <a:lnTo>
                      <a:pt x="263" y="115"/>
                    </a:lnTo>
                    <a:lnTo>
                      <a:pt x="262" y="114"/>
                    </a:lnTo>
                    <a:lnTo>
                      <a:pt x="262" y="114"/>
                    </a:lnTo>
                    <a:lnTo>
                      <a:pt x="260" y="110"/>
                    </a:lnTo>
                    <a:lnTo>
                      <a:pt x="259" y="110"/>
                    </a:lnTo>
                    <a:lnTo>
                      <a:pt x="259" y="110"/>
                    </a:lnTo>
                    <a:lnTo>
                      <a:pt x="259" y="108"/>
                    </a:lnTo>
                    <a:lnTo>
                      <a:pt x="256" y="108"/>
                    </a:lnTo>
                    <a:lnTo>
                      <a:pt x="256" y="108"/>
                    </a:lnTo>
                    <a:lnTo>
                      <a:pt x="255" y="108"/>
                    </a:lnTo>
                    <a:lnTo>
                      <a:pt x="253" y="108"/>
                    </a:lnTo>
                    <a:lnTo>
                      <a:pt x="253" y="108"/>
                    </a:lnTo>
                    <a:lnTo>
                      <a:pt x="253" y="111"/>
                    </a:lnTo>
                    <a:lnTo>
                      <a:pt x="253" y="112"/>
                    </a:lnTo>
                    <a:lnTo>
                      <a:pt x="253" y="112"/>
                    </a:lnTo>
                    <a:lnTo>
                      <a:pt x="248" y="111"/>
                    </a:lnTo>
                    <a:lnTo>
                      <a:pt x="248" y="111"/>
                    </a:lnTo>
                    <a:lnTo>
                      <a:pt x="247" y="111"/>
                    </a:lnTo>
                    <a:lnTo>
                      <a:pt x="247" y="112"/>
                    </a:lnTo>
                    <a:lnTo>
                      <a:pt x="247" y="112"/>
                    </a:lnTo>
                    <a:lnTo>
                      <a:pt x="245" y="115"/>
                    </a:lnTo>
                    <a:lnTo>
                      <a:pt x="244" y="116"/>
                    </a:lnTo>
                    <a:lnTo>
                      <a:pt x="244" y="116"/>
                    </a:lnTo>
                    <a:lnTo>
                      <a:pt x="244" y="118"/>
                    </a:lnTo>
                    <a:lnTo>
                      <a:pt x="243" y="121"/>
                    </a:lnTo>
                    <a:lnTo>
                      <a:pt x="243" y="121"/>
                    </a:lnTo>
                    <a:lnTo>
                      <a:pt x="241" y="122"/>
                    </a:lnTo>
                    <a:lnTo>
                      <a:pt x="238" y="122"/>
                    </a:lnTo>
                    <a:lnTo>
                      <a:pt x="238" y="122"/>
                    </a:lnTo>
                    <a:lnTo>
                      <a:pt x="234" y="123"/>
                    </a:lnTo>
                    <a:lnTo>
                      <a:pt x="234" y="123"/>
                    </a:lnTo>
                    <a:lnTo>
                      <a:pt x="234" y="125"/>
                    </a:lnTo>
                    <a:lnTo>
                      <a:pt x="233" y="126"/>
                    </a:lnTo>
                    <a:lnTo>
                      <a:pt x="233" y="126"/>
                    </a:lnTo>
                    <a:lnTo>
                      <a:pt x="232" y="127"/>
                    </a:lnTo>
                    <a:lnTo>
                      <a:pt x="230" y="129"/>
                    </a:lnTo>
                    <a:lnTo>
                      <a:pt x="230" y="129"/>
                    </a:lnTo>
                    <a:lnTo>
                      <a:pt x="230" y="133"/>
                    </a:lnTo>
                    <a:lnTo>
                      <a:pt x="230" y="133"/>
                    </a:lnTo>
                    <a:lnTo>
                      <a:pt x="230" y="134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8"/>
                    </a:lnTo>
                    <a:lnTo>
                      <a:pt x="225" y="139"/>
                    </a:lnTo>
                    <a:lnTo>
                      <a:pt x="225" y="139"/>
                    </a:lnTo>
                    <a:lnTo>
                      <a:pt x="220" y="141"/>
                    </a:lnTo>
                    <a:lnTo>
                      <a:pt x="220" y="141"/>
                    </a:lnTo>
                    <a:lnTo>
                      <a:pt x="220" y="142"/>
                    </a:lnTo>
                    <a:lnTo>
                      <a:pt x="220" y="144"/>
                    </a:lnTo>
                    <a:lnTo>
                      <a:pt x="218" y="144"/>
                    </a:lnTo>
                    <a:lnTo>
                      <a:pt x="218" y="144"/>
                    </a:lnTo>
                    <a:lnTo>
                      <a:pt x="215" y="144"/>
                    </a:lnTo>
                    <a:lnTo>
                      <a:pt x="213" y="144"/>
                    </a:lnTo>
                    <a:lnTo>
                      <a:pt x="213" y="144"/>
                    </a:lnTo>
                    <a:lnTo>
                      <a:pt x="211" y="145"/>
                    </a:lnTo>
                    <a:lnTo>
                      <a:pt x="209" y="148"/>
                    </a:lnTo>
                    <a:lnTo>
                      <a:pt x="209" y="148"/>
                    </a:lnTo>
                    <a:lnTo>
                      <a:pt x="203" y="152"/>
                    </a:lnTo>
                    <a:lnTo>
                      <a:pt x="203" y="152"/>
                    </a:lnTo>
                    <a:lnTo>
                      <a:pt x="202" y="152"/>
                    </a:lnTo>
                    <a:lnTo>
                      <a:pt x="202" y="154"/>
                    </a:lnTo>
                    <a:lnTo>
                      <a:pt x="202" y="154"/>
                    </a:lnTo>
                    <a:lnTo>
                      <a:pt x="202" y="157"/>
                    </a:lnTo>
                    <a:lnTo>
                      <a:pt x="203" y="158"/>
                    </a:lnTo>
                    <a:lnTo>
                      <a:pt x="203" y="158"/>
                    </a:lnTo>
                    <a:lnTo>
                      <a:pt x="207" y="164"/>
                    </a:lnTo>
                    <a:lnTo>
                      <a:pt x="207" y="164"/>
                    </a:lnTo>
                    <a:lnTo>
                      <a:pt x="209" y="167"/>
                    </a:lnTo>
                    <a:lnTo>
                      <a:pt x="207" y="169"/>
                    </a:lnTo>
                    <a:lnTo>
                      <a:pt x="207" y="169"/>
                    </a:lnTo>
                    <a:lnTo>
                      <a:pt x="206" y="173"/>
                    </a:lnTo>
                    <a:lnTo>
                      <a:pt x="206" y="173"/>
                    </a:lnTo>
                    <a:lnTo>
                      <a:pt x="206" y="176"/>
                    </a:lnTo>
                    <a:lnTo>
                      <a:pt x="206" y="179"/>
                    </a:lnTo>
                    <a:lnTo>
                      <a:pt x="206" y="179"/>
                    </a:lnTo>
                    <a:lnTo>
                      <a:pt x="209" y="183"/>
                    </a:lnTo>
                    <a:lnTo>
                      <a:pt x="209" y="183"/>
                    </a:lnTo>
                    <a:lnTo>
                      <a:pt x="207" y="184"/>
                    </a:lnTo>
                    <a:lnTo>
                      <a:pt x="207" y="186"/>
                    </a:lnTo>
                    <a:lnTo>
                      <a:pt x="207" y="187"/>
                    </a:lnTo>
                    <a:lnTo>
                      <a:pt x="207" y="187"/>
                    </a:lnTo>
                    <a:lnTo>
                      <a:pt x="213" y="191"/>
                    </a:lnTo>
                    <a:lnTo>
                      <a:pt x="213" y="191"/>
                    </a:lnTo>
                    <a:lnTo>
                      <a:pt x="217" y="194"/>
                    </a:lnTo>
                    <a:lnTo>
                      <a:pt x="217" y="194"/>
                    </a:lnTo>
                    <a:lnTo>
                      <a:pt x="217" y="199"/>
                    </a:lnTo>
                    <a:lnTo>
                      <a:pt x="217" y="199"/>
                    </a:lnTo>
                    <a:lnTo>
                      <a:pt x="220" y="204"/>
                    </a:lnTo>
                    <a:lnTo>
                      <a:pt x="221" y="209"/>
                    </a:lnTo>
                    <a:lnTo>
                      <a:pt x="220" y="211"/>
                    </a:lnTo>
                    <a:lnTo>
                      <a:pt x="220" y="211"/>
                    </a:lnTo>
                    <a:lnTo>
                      <a:pt x="218" y="214"/>
                    </a:lnTo>
                    <a:lnTo>
                      <a:pt x="218" y="215"/>
                    </a:lnTo>
                    <a:lnTo>
                      <a:pt x="218" y="215"/>
                    </a:lnTo>
                    <a:lnTo>
                      <a:pt x="220" y="218"/>
                    </a:lnTo>
                    <a:lnTo>
                      <a:pt x="220" y="218"/>
                    </a:lnTo>
                    <a:lnTo>
                      <a:pt x="222" y="219"/>
                    </a:lnTo>
                    <a:lnTo>
                      <a:pt x="222" y="219"/>
                    </a:lnTo>
                    <a:lnTo>
                      <a:pt x="222" y="221"/>
                    </a:lnTo>
                    <a:lnTo>
                      <a:pt x="222" y="221"/>
                    </a:lnTo>
                    <a:lnTo>
                      <a:pt x="218" y="226"/>
                    </a:lnTo>
                    <a:lnTo>
                      <a:pt x="218" y="226"/>
                    </a:lnTo>
                    <a:lnTo>
                      <a:pt x="217" y="230"/>
                    </a:lnTo>
                    <a:lnTo>
                      <a:pt x="217" y="230"/>
                    </a:lnTo>
                    <a:lnTo>
                      <a:pt x="213" y="236"/>
                    </a:lnTo>
                    <a:lnTo>
                      <a:pt x="213" y="236"/>
                    </a:lnTo>
                    <a:lnTo>
                      <a:pt x="210" y="237"/>
                    </a:lnTo>
                    <a:lnTo>
                      <a:pt x="210" y="238"/>
                    </a:lnTo>
                    <a:lnTo>
                      <a:pt x="210" y="238"/>
                    </a:lnTo>
                    <a:lnTo>
                      <a:pt x="209" y="241"/>
                    </a:lnTo>
                    <a:lnTo>
                      <a:pt x="209" y="242"/>
                    </a:lnTo>
                    <a:lnTo>
                      <a:pt x="210" y="241"/>
                    </a:lnTo>
                    <a:lnTo>
                      <a:pt x="210" y="241"/>
                    </a:lnTo>
                    <a:lnTo>
                      <a:pt x="215" y="237"/>
                    </a:lnTo>
                    <a:lnTo>
                      <a:pt x="215" y="237"/>
                    </a:lnTo>
                    <a:lnTo>
                      <a:pt x="221" y="234"/>
                    </a:lnTo>
                    <a:lnTo>
                      <a:pt x="224" y="232"/>
                    </a:lnTo>
                    <a:lnTo>
                      <a:pt x="224" y="232"/>
                    </a:lnTo>
                    <a:lnTo>
                      <a:pt x="225" y="232"/>
                    </a:lnTo>
                    <a:lnTo>
                      <a:pt x="225" y="233"/>
                    </a:lnTo>
                    <a:lnTo>
                      <a:pt x="226" y="228"/>
                    </a:lnTo>
                    <a:lnTo>
                      <a:pt x="226" y="228"/>
                    </a:lnTo>
                    <a:lnTo>
                      <a:pt x="230" y="219"/>
                    </a:lnTo>
                    <a:lnTo>
                      <a:pt x="233" y="217"/>
                    </a:lnTo>
                    <a:lnTo>
                      <a:pt x="233" y="217"/>
                    </a:lnTo>
                    <a:lnTo>
                      <a:pt x="236" y="211"/>
                    </a:lnTo>
                    <a:lnTo>
                      <a:pt x="236" y="211"/>
                    </a:lnTo>
                    <a:lnTo>
                      <a:pt x="238" y="206"/>
                    </a:lnTo>
                    <a:lnTo>
                      <a:pt x="238" y="206"/>
                    </a:lnTo>
                    <a:lnTo>
                      <a:pt x="240" y="204"/>
                    </a:lnTo>
                    <a:lnTo>
                      <a:pt x="241" y="204"/>
                    </a:lnTo>
                    <a:lnTo>
                      <a:pt x="243" y="204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4" y="196"/>
                    </a:lnTo>
                    <a:lnTo>
                      <a:pt x="247" y="192"/>
                    </a:lnTo>
                    <a:lnTo>
                      <a:pt x="247" y="192"/>
                    </a:lnTo>
                    <a:lnTo>
                      <a:pt x="247" y="188"/>
                    </a:lnTo>
                    <a:lnTo>
                      <a:pt x="247" y="186"/>
                    </a:lnTo>
                    <a:lnTo>
                      <a:pt x="247" y="184"/>
                    </a:lnTo>
                    <a:lnTo>
                      <a:pt x="248" y="181"/>
                    </a:lnTo>
                    <a:lnTo>
                      <a:pt x="248" y="181"/>
                    </a:lnTo>
                    <a:lnTo>
                      <a:pt x="252" y="179"/>
                    </a:lnTo>
                    <a:lnTo>
                      <a:pt x="253" y="177"/>
                    </a:lnTo>
                    <a:lnTo>
                      <a:pt x="253" y="177"/>
                    </a:lnTo>
                    <a:lnTo>
                      <a:pt x="256" y="172"/>
                    </a:lnTo>
                    <a:lnTo>
                      <a:pt x="256" y="172"/>
                    </a:lnTo>
                    <a:lnTo>
                      <a:pt x="262" y="164"/>
                    </a:lnTo>
                    <a:lnTo>
                      <a:pt x="263" y="160"/>
                    </a:lnTo>
                    <a:lnTo>
                      <a:pt x="264" y="153"/>
                    </a:lnTo>
                    <a:lnTo>
                      <a:pt x="264" y="153"/>
                    </a:lnTo>
                    <a:lnTo>
                      <a:pt x="264" y="141"/>
                    </a:lnTo>
                    <a:lnTo>
                      <a:pt x="264" y="141"/>
                    </a:lnTo>
                    <a:lnTo>
                      <a:pt x="266" y="138"/>
                    </a:lnTo>
                    <a:lnTo>
                      <a:pt x="267" y="135"/>
                    </a:lnTo>
                    <a:lnTo>
                      <a:pt x="267" y="131"/>
                    </a:lnTo>
                    <a:lnTo>
                      <a:pt x="267" y="131"/>
                    </a:lnTo>
                    <a:lnTo>
                      <a:pt x="266" y="127"/>
                    </a:lnTo>
                    <a:lnTo>
                      <a:pt x="266" y="126"/>
                    </a:lnTo>
                    <a:lnTo>
                      <a:pt x="266" y="126"/>
                    </a:lnTo>
                    <a:lnTo>
                      <a:pt x="267" y="123"/>
                    </a:lnTo>
                    <a:lnTo>
                      <a:pt x="268" y="122"/>
                    </a:lnTo>
                    <a:lnTo>
                      <a:pt x="268" y="122"/>
                    </a:lnTo>
                    <a:lnTo>
                      <a:pt x="271" y="118"/>
                    </a:lnTo>
                    <a:lnTo>
                      <a:pt x="271" y="118"/>
                    </a:lnTo>
                    <a:lnTo>
                      <a:pt x="272" y="114"/>
                    </a:lnTo>
                    <a:lnTo>
                      <a:pt x="274" y="115"/>
                    </a:lnTo>
                    <a:lnTo>
                      <a:pt x="274" y="115"/>
                    </a:lnTo>
                    <a:lnTo>
                      <a:pt x="274" y="121"/>
                    </a:lnTo>
                    <a:lnTo>
                      <a:pt x="274" y="135"/>
                    </a:lnTo>
                    <a:lnTo>
                      <a:pt x="270" y="157"/>
                    </a:lnTo>
                    <a:lnTo>
                      <a:pt x="267" y="171"/>
                    </a:lnTo>
                    <a:lnTo>
                      <a:pt x="263" y="183"/>
                    </a:lnTo>
                    <a:lnTo>
                      <a:pt x="257" y="196"/>
                    </a:lnTo>
                    <a:lnTo>
                      <a:pt x="249" y="210"/>
                    </a:lnTo>
                    <a:lnTo>
                      <a:pt x="240" y="223"/>
                    </a:lnTo>
                    <a:lnTo>
                      <a:pt x="229" y="234"/>
                    </a:lnTo>
                    <a:lnTo>
                      <a:pt x="214" y="245"/>
                    </a:lnTo>
                    <a:lnTo>
                      <a:pt x="198" y="255"/>
                    </a:lnTo>
                    <a:lnTo>
                      <a:pt x="178" y="261"/>
                    </a:lnTo>
                    <a:lnTo>
                      <a:pt x="155" y="267"/>
                    </a:lnTo>
                    <a:lnTo>
                      <a:pt x="155" y="267"/>
                    </a:lnTo>
                    <a:lnTo>
                      <a:pt x="169" y="263"/>
                    </a:lnTo>
                    <a:lnTo>
                      <a:pt x="182" y="259"/>
                    </a:lnTo>
                    <a:lnTo>
                      <a:pt x="186" y="256"/>
                    </a:lnTo>
                    <a:lnTo>
                      <a:pt x="187" y="255"/>
                    </a:lnTo>
                    <a:lnTo>
                      <a:pt x="187" y="255"/>
                    </a:lnTo>
                    <a:lnTo>
                      <a:pt x="187" y="252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4" y="249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78" y="245"/>
                    </a:lnTo>
                    <a:lnTo>
                      <a:pt x="178" y="246"/>
                    </a:lnTo>
                    <a:lnTo>
                      <a:pt x="178" y="246"/>
                    </a:lnTo>
                    <a:lnTo>
                      <a:pt x="173" y="246"/>
                    </a:lnTo>
                    <a:lnTo>
                      <a:pt x="173" y="246"/>
                    </a:lnTo>
                    <a:lnTo>
                      <a:pt x="168" y="246"/>
                    </a:lnTo>
                    <a:lnTo>
                      <a:pt x="165" y="245"/>
                    </a:lnTo>
                    <a:lnTo>
                      <a:pt x="165" y="245"/>
                    </a:lnTo>
                    <a:lnTo>
                      <a:pt x="161" y="242"/>
                    </a:lnTo>
                    <a:lnTo>
                      <a:pt x="160" y="241"/>
                    </a:lnTo>
                    <a:lnTo>
                      <a:pt x="159" y="242"/>
                    </a:lnTo>
                    <a:lnTo>
                      <a:pt x="159" y="242"/>
                    </a:lnTo>
                    <a:lnTo>
                      <a:pt x="159" y="244"/>
                    </a:lnTo>
                    <a:lnTo>
                      <a:pt x="159" y="244"/>
                    </a:lnTo>
                    <a:lnTo>
                      <a:pt x="157" y="245"/>
                    </a:lnTo>
                    <a:lnTo>
                      <a:pt x="157" y="245"/>
                    </a:lnTo>
                    <a:lnTo>
                      <a:pt x="156" y="245"/>
                    </a:lnTo>
                    <a:lnTo>
                      <a:pt x="153" y="245"/>
                    </a:lnTo>
                    <a:lnTo>
                      <a:pt x="149" y="245"/>
                    </a:lnTo>
                    <a:lnTo>
                      <a:pt x="149" y="245"/>
                    </a:lnTo>
                    <a:lnTo>
                      <a:pt x="145" y="245"/>
                    </a:lnTo>
                    <a:lnTo>
                      <a:pt x="140" y="244"/>
                    </a:lnTo>
                    <a:lnTo>
                      <a:pt x="140" y="244"/>
                    </a:lnTo>
                    <a:lnTo>
                      <a:pt x="138" y="242"/>
                    </a:lnTo>
                    <a:lnTo>
                      <a:pt x="137" y="242"/>
                    </a:lnTo>
                    <a:lnTo>
                      <a:pt x="137" y="242"/>
                    </a:lnTo>
                    <a:lnTo>
                      <a:pt x="136" y="244"/>
                    </a:lnTo>
                    <a:lnTo>
                      <a:pt x="134" y="245"/>
                    </a:lnTo>
                    <a:lnTo>
                      <a:pt x="140" y="248"/>
                    </a:lnTo>
                    <a:lnTo>
                      <a:pt x="144" y="251"/>
                    </a:lnTo>
                    <a:lnTo>
                      <a:pt x="144" y="251"/>
                    </a:lnTo>
                    <a:lnTo>
                      <a:pt x="145" y="252"/>
                    </a:lnTo>
                    <a:lnTo>
                      <a:pt x="145" y="252"/>
                    </a:lnTo>
                    <a:lnTo>
                      <a:pt x="145" y="253"/>
                    </a:lnTo>
                    <a:lnTo>
                      <a:pt x="145" y="253"/>
                    </a:lnTo>
                    <a:lnTo>
                      <a:pt x="142" y="253"/>
                    </a:lnTo>
                    <a:lnTo>
                      <a:pt x="140" y="253"/>
                    </a:lnTo>
                    <a:lnTo>
                      <a:pt x="140" y="253"/>
                    </a:lnTo>
                    <a:lnTo>
                      <a:pt x="134" y="256"/>
                    </a:lnTo>
                    <a:lnTo>
                      <a:pt x="133" y="256"/>
                    </a:lnTo>
                    <a:lnTo>
                      <a:pt x="130" y="256"/>
                    </a:lnTo>
                    <a:lnTo>
                      <a:pt x="130" y="256"/>
                    </a:lnTo>
                    <a:lnTo>
                      <a:pt x="127" y="251"/>
                    </a:lnTo>
                    <a:lnTo>
                      <a:pt x="127" y="251"/>
                    </a:lnTo>
                    <a:lnTo>
                      <a:pt x="127" y="249"/>
                    </a:lnTo>
                    <a:lnTo>
                      <a:pt x="126" y="248"/>
                    </a:lnTo>
                    <a:lnTo>
                      <a:pt x="125" y="248"/>
                    </a:lnTo>
                    <a:lnTo>
                      <a:pt x="125" y="248"/>
                    </a:lnTo>
                    <a:lnTo>
                      <a:pt x="121" y="248"/>
                    </a:lnTo>
                    <a:lnTo>
                      <a:pt x="123" y="252"/>
                    </a:lnTo>
                    <a:lnTo>
                      <a:pt x="123" y="252"/>
                    </a:lnTo>
                    <a:lnTo>
                      <a:pt x="118" y="252"/>
                    </a:lnTo>
                    <a:lnTo>
                      <a:pt x="118" y="252"/>
                    </a:lnTo>
                    <a:lnTo>
                      <a:pt x="115" y="253"/>
                    </a:lnTo>
                    <a:lnTo>
                      <a:pt x="115" y="253"/>
                    </a:lnTo>
                    <a:lnTo>
                      <a:pt x="114" y="252"/>
                    </a:lnTo>
                    <a:lnTo>
                      <a:pt x="114" y="252"/>
                    </a:lnTo>
                    <a:lnTo>
                      <a:pt x="111" y="251"/>
                    </a:lnTo>
                    <a:lnTo>
                      <a:pt x="108" y="251"/>
                    </a:lnTo>
                    <a:lnTo>
                      <a:pt x="108" y="251"/>
                    </a:lnTo>
                    <a:lnTo>
                      <a:pt x="102" y="249"/>
                    </a:lnTo>
                    <a:lnTo>
                      <a:pt x="102" y="249"/>
                    </a:lnTo>
                    <a:lnTo>
                      <a:pt x="99" y="249"/>
                    </a:lnTo>
                    <a:lnTo>
                      <a:pt x="99" y="249"/>
                    </a:lnTo>
                    <a:lnTo>
                      <a:pt x="95" y="252"/>
                    </a:lnTo>
                    <a:lnTo>
                      <a:pt x="92" y="252"/>
                    </a:lnTo>
                    <a:lnTo>
                      <a:pt x="92" y="252"/>
                    </a:lnTo>
                    <a:lnTo>
                      <a:pt x="88" y="252"/>
                    </a:lnTo>
                    <a:lnTo>
                      <a:pt x="85" y="252"/>
                    </a:lnTo>
                    <a:lnTo>
                      <a:pt x="85" y="252"/>
                    </a:lnTo>
                    <a:lnTo>
                      <a:pt x="88" y="255"/>
                    </a:lnTo>
                    <a:lnTo>
                      <a:pt x="98" y="259"/>
                    </a:lnTo>
                    <a:lnTo>
                      <a:pt x="104" y="261"/>
                    </a:lnTo>
                    <a:lnTo>
                      <a:pt x="113" y="264"/>
                    </a:lnTo>
                    <a:lnTo>
                      <a:pt x="122" y="265"/>
                    </a:lnTo>
                    <a:lnTo>
                      <a:pt x="133" y="267"/>
                    </a:lnTo>
                    <a:lnTo>
                      <a:pt x="133" y="267"/>
                    </a:lnTo>
                    <a:lnTo>
                      <a:pt x="121" y="267"/>
                    </a:lnTo>
                    <a:lnTo>
                      <a:pt x="108" y="264"/>
                    </a:lnTo>
                    <a:lnTo>
                      <a:pt x="92" y="260"/>
                    </a:lnTo>
                    <a:lnTo>
                      <a:pt x="73" y="252"/>
                    </a:lnTo>
                    <a:lnTo>
                      <a:pt x="64" y="246"/>
                    </a:lnTo>
                    <a:lnTo>
                      <a:pt x="54" y="240"/>
                    </a:lnTo>
                    <a:lnTo>
                      <a:pt x="45" y="232"/>
                    </a:lnTo>
                    <a:lnTo>
                      <a:pt x="35" y="222"/>
                    </a:lnTo>
                    <a:lnTo>
                      <a:pt x="27" y="211"/>
                    </a:lnTo>
                    <a:lnTo>
                      <a:pt x="19" y="199"/>
                    </a:lnTo>
                    <a:lnTo>
                      <a:pt x="19" y="199"/>
                    </a:lnTo>
                    <a:lnTo>
                      <a:pt x="12" y="186"/>
                    </a:lnTo>
                    <a:lnTo>
                      <a:pt x="7" y="172"/>
                    </a:lnTo>
                    <a:lnTo>
                      <a:pt x="3" y="157"/>
                    </a:lnTo>
                    <a:lnTo>
                      <a:pt x="2" y="142"/>
                    </a:lnTo>
                    <a:lnTo>
                      <a:pt x="0" y="129"/>
                    </a:lnTo>
                    <a:lnTo>
                      <a:pt x="2" y="114"/>
                    </a:lnTo>
                    <a:lnTo>
                      <a:pt x="4" y="100"/>
                    </a:lnTo>
                    <a:lnTo>
                      <a:pt x="10" y="87"/>
                    </a:lnTo>
                    <a:lnTo>
                      <a:pt x="15" y="73"/>
                    </a:lnTo>
                    <a:lnTo>
                      <a:pt x="23" y="61"/>
                    </a:lnTo>
                    <a:lnTo>
                      <a:pt x="31" y="49"/>
                    </a:lnTo>
                    <a:lnTo>
                      <a:pt x="42" y="38"/>
                    </a:lnTo>
                    <a:lnTo>
                      <a:pt x="54" y="28"/>
                    </a:lnTo>
                    <a:lnTo>
                      <a:pt x="68" y="19"/>
                    </a:lnTo>
                    <a:lnTo>
                      <a:pt x="84" y="11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90" y="10"/>
                    </a:lnTo>
                    <a:lnTo>
                      <a:pt x="77" y="16"/>
                    </a:lnTo>
                    <a:lnTo>
                      <a:pt x="62" y="26"/>
                    </a:lnTo>
                    <a:lnTo>
                      <a:pt x="48" y="38"/>
                    </a:lnTo>
                    <a:lnTo>
                      <a:pt x="41" y="46"/>
                    </a:lnTo>
                    <a:lnTo>
                      <a:pt x="33" y="54"/>
                    </a:lnTo>
                    <a:lnTo>
                      <a:pt x="27" y="64"/>
                    </a:lnTo>
                    <a:lnTo>
                      <a:pt x="20" y="75"/>
                    </a:lnTo>
                    <a:lnTo>
                      <a:pt x="15" y="85"/>
                    </a:lnTo>
                    <a:lnTo>
                      <a:pt x="11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4" y="98"/>
                    </a:lnTo>
                    <a:lnTo>
                      <a:pt x="15" y="95"/>
                    </a:lnTo>
                    <a:lnTo>
                      <a:pt x="15" y="95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9" y="87"/>
                    </a:lnTo>
                    <a:lnTo>
                      <a:pt x="19" y="87"/>
                    </a:lnTo>
                    <a:lnTo>
                      <a:pt x="23" y="84"/>
                    </a:lnTo>
                    <a:lnTo>
                      <a:pt x="23" y="84"/>
                    </a:lnTo>
                    <a:lnTo>
                      <a:pt x="26" y="77"/>
                    </a:lnTo>
                    <a:lnTo>
                      <a:pt x="26" y="77"/>
                    </a:lnTo>
                    <a:lnTo>
                      <a:pt x="29" y="76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31" y="84"/>
                    </a:lnTo>
                    <a:lnTo>
                      <a:pt x="31" y="84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0" y="95"/>
                    </a:lnTo>
                    <a:lnTo>
                      <a:pt x="30" y="95"/>
                    </a:lnTo>
                    <a:lnTo>
                      <a:pt x="31" y="98"/>
                    </a:lnTo>
                    <a:lnTo>
                      <a:pt x="33" y="99"/>
                    </a:lnTo>
                    <a:lnTo>
                      <a:pt x="33" y="99"/>
                    </a:lnTo>
                    <a:lnTo>
                      <a:pt x="41" y="102"/>
                    </a:lnTo>
                    <a:lnTo>
                      <a:pt x="41" y="102"/>
                    </a:lnTo>
                    <a:lnTo>
                      <a:pt x="45" y="96"/>
                    </a:lnTo>
                    <a:lnTo>
                      <a:pt x="45" y="96"/>
                    </a:lnTo>
                    <a:lnTo>
                      <a:pt x="48" y="95"/>
                    </a:lnTo>
                    <a:lnTo>
                      <a:pt x="50" y="93"/>
                    </a:lnTo>
                    <a:lnTo>
                      <a:pt x="50" y="93"/>
                    </a:lnTo>
                    <a:lnTo>
                      <a:pt x="50" y="91"/>
                    </a:lnTo>
                    <a:lnTo>
                      <a:pt x="50" y="89"/>
                    </a:lnTo>
                    <a:lnTo>
                      <a:pt x="52" y="88"/>
                    </a:lnTo>
                    <a:lnTo>
                      <a:pt x="52" y="88"/>
                    </a:lnTo>
                    <a:lnTo>
                      <a:pt x="53" y="85"/>
                    </a:lnTo>
                    <a:lnTo>
                      <a:pt x="54" y="84"/>
                    </a:lnTo>
                    <a:lnTo>
                      <a:pt x="54" y="84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8" y="81"/>
                    </a:lnTo>
                    <a:lnTo>
                      <a:pt x="60" y="81"/>
                    </a:lnTo>
                    <a:lnTo>
                      <a:pt x="60" y="83"/>
                    </a:lnTo>
                    <a:lnTo>
                      <a:pt x="60" y="83"/>
                    </a:lnTo>
                    <a:lnTo>
                      <a:pt x="60" y="85"/>
                    </a:lnTo>
                    <a:lnTo>
                      <a:pt x="60" y="87"/>
                    </a:lnTo>
                    <a:lnTo>
                      <a:pt x="60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57" y="89"/>
                    </a:lnTo>
                    <a:lnTo>
                      <a:pt x="56" y="91"/>
                    </a:lnTo>
                    <a:lnTo>
                      <a:pt x="56" y="91"/>
                    </a:lnTo>
                    <a:lnTo>
                      <a:pt x="53" y="96"/>
                    </a:lnTo>
                    <a:lnTo>
                      <a:pt x="53" y="96"/>
                    </a:lnTo>
                    <a:lnTo>
                      <a:pt x="52" y="99"/>
                    </a:lnTo>
                    <a:lnTo>
                      <a:pt x="50" y="102"/>
                    </a:lnTo>
                    <a:lnTo>
                      <a:pt x="50" y="102"/>
                    </a:lnTo>
                    <a:lnTo>
                      <a:pt x="48" y="102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6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3" y="108"/>
                    </a:lnTo>
                    <a:lnTo>
                      <a:pt x="42" y="108"/>
                    </a:lnTo>
                    <a:lnTo>
                      <a:pt x="42" y="108"/>
                    </a:lnTo>
                    <a:lnTo>
                      <a:pt x="39" y="108"/>
                    </a:lnTo>
                    <a:lnTo>
                      <a:pt x="39" y="108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3" y="108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33" y="116"/>
                    </a:lnTo>
                    <a:lnTo>
                      <a:pt x="35" y="122"/>
                    </a:lnTo>
                    <a:lnTo>
                      <a:pt x="35" y="122"/>
                    </a:lnTo>
                    <a:lnTo>
                      <a:pt x="35" y="127"/>
                    </a:lnTo>
                    <a:lnTo>
                      <a:pt x="35" y="130"/>
                    </a:lnTo>
                    <a:lnTo>
                      <a:pt x="37" y="131"/>
                    </a:lnTo>
                    <a:lnTo>
                      <a:pt x="37" y="131"/>
                    </a:lnTo>
                    <a:lnTo>
                      <a:pt x="39" y="134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42" y="139"/>
                    </a:lnTo>
                    <a:lnTo>
                      <a:pt x="42" y="144"/>
                    </a:lnTo>
                    <a:lnTo>
                      <a:pt x="45" y="146"/>
                    </a:lnTo>
                    <a:lnTo>
                      <a:pt x="45" y="146"/>
                    </a:lnTo>
                    <a:lnTo>
                      <a:pt x="45" y="153"/>
                    </a:lnTo>
                    <a:lnTo>
                      <a:pt x="45" y="153"/>
                    </a:lnTo>
                    <a:lnTo>
                      <a:pt x="45" y="157"/>
                    </a:lnTo>
                    <a:lnTo>
                      <a:pt x="45" y="161"/>
                    </a:lnTo>
                    <a:lnTo>
                      <a:pt x="45" y="161"/>
                    </a:lnTo>
                    <a:lnTo>
                      <a:pt x="48" y="165"/>
                    </a:lnTo>
                    <a:lnTo>
                      <a:pt x="49" y="167"/>
                    </a:lnTo>
                    <a:lnTo>
                      <a:pt x="49" y="167"/>
                    </a:lnTo>
                    <a:lnTo>
                      <a:pt x="46" y="169"/>
                    </a:lnTo>
                    <a:lnTo>
                      <a:pt x="46" y="171"/>
                    </a:lnTo>
                    <a:lnTo>
                      <a:pt x="46" y="172"/>
                    </a:lnTo>
                    <a:lnTo>
                      <a:pt x="46" y="172"/>
                    </a:lnTo>
                    <a:lnTo>
                      <a:pt x="50" y="175"/>
                    </a:lnTo>
                    <a:lnTo>
                      <a:pt x="52" y="177"/>
                    </a:lnTo>
                    <a:lnTo>
                      <a:pt x="52" y="177"/>
                    </a:lnTo>
                    <a:lnTo>
                      <a:pt x="53" y="179"/>
                    </a:lnTo>
                    <a:lnTo>
                      <a:pt x="54" y="180"/>
                    </a:lnTo>
                    <a:lnTo>
                      <a:pt x="54" y="180"/>
                    </a:lnTo>
                    <a:lnTo>
                      <a:pt x="57" y="180"/>
                    </a:lnTo>
                    <a:lnTo>
                      <a:pt x="58" y="181"/>
                    </a:lnTo>
                    <a:lnTo>
                      <a:pt x="58" y="181"/>
                    </a:lnTo>
                    <a:lnTo>
                      <a:pt x="58" y="187"/>
                    </a:lnTo>
                    <a:lnTo>
                      <a:pt x="64" y="194"/>
                    </a:lnTo>
                    <a:lnTo>
                      <a:pt x="69" y="199"/>
                    </a:lnTo>
                    <a:lnTo>
                      <a:pt x="69" y="199"/>
                    </a:lnTo>
                    <a:lnTo>
                      <a:pt x="69" y="200"/>
                    </a:lnTo>
                    <a:lnTo>
                      <a:pt x="69" y="202"/>
                    </a:lnTo>
                    <a:lnTo>
                      <a:pt x="71" y="202"/>
                    </a:lnTo>
                    <a:lnTo>
                      <a:pt x="71" y="202"/>
                    </a:lnTo>
                    <a:lnTo>
                      <a:pt x="80" y="206"/>
                    </a:lnTo>
                    <a:lnTo>
                      <a:pt x="80" y="206"/>
                    </a:lnTo>
                    <a:lnTo>
                      <a:pt x="83" y="209"/>
                    </a:lnTo>
                    <a:lnTo>
                      <a:pt x="87" y="210"/>
                    </a:lnTo>
                    <a:lnTo>
                      <a:pt x="87" y="210"/>
                    </a:lnTo>
                    <a:lnTo>
                      <a:pt x="88" y="210"/>
                    </a:lnTo>
                    <a:lnTo>
                      <a:pt x="88" y="211"/>
                    </a:lnTo>
                    <a:lnTo>
                      <a:pt x="88" y="210"/>
                    </a:lnTo>
                    <a:lnTo>
                      <a:pt x="88" y="210"/>
                    </a:lnTo>
                    <a:lnTo>
                      <a:pt x="91" y="206"/>
                    </a:lnTo>
                    <a:lnTo>
                      <a:pt x="92" y="203"/>
                    </a:lnTo>
                    <a:lnTo>
                      <a:pt x="92" y="203"/>
                    </a:lnTo>
                    <a:lnTo>
                      <a:pt x="94" y="199"/>
                    </a:lnTo>
                    <a:lnTo>
                      <a:pt x="94" y="198"/>
                    </a:lnTo>
                    <a:lnTo>
                      <a:pt x="94" y="198"/>
                    </a:lnTo>
                    <a:lnTo>
                      <a:pt x="94" y="194"/>
                    </a:lnTo>
                    <a:lnTo>
                      <a:pt x="94" y="194"/>
                    </a:lnTo>
                    <a:lnTo>
                      <a:pt x="94" y="191"/>
                    </a:lnTo>
                    <a:lnTo>
                      <a:pt x="95" y="188"/>
                    </a:lnTo>
                    <a:lnTo>
                      <a:pt x="95" y="188"/>
                    </a:lnTo>
                    <a:lnTo>
                      <a:pt x="96" y="186"/>
                    </a:lnTo>
                    <a:lnTo>
                      <a:pt x="99" y="183"/>
                    </a:lnTo>
                    <a:lnTo>
                      <a:pt x="99" y="183"/>
                    </a:lnTo>
                    <a:lnTo>
                      <a:pt x="100" y="183"/>
                    </a:lnTo>
                    <a:lnTo>
                      <a:pt x="102" y="181"/>
                    </a:lnTo>
                    <a:lnTo>
                      <a:pt x="102" y="181"/>
                    </a:lnTo>
                    <a:lnTo>
                      <a:pt x="102" y="179"/>
                    </a:lnTo>
                    <a:lnTo>
                      <a:pt x="102" y="179"/>
                    </a:lnTo>
                    <a:lnTo>
                      <a:pt x="100" y="177"/>
                    </a:lnTo>
                    <a:lnTo>
                      <a:pt x="100" y="175"/>
                    </a:lnTo>
                    <a:lnTo>
                      <a:pt x="100" y="175"/>
                    </a:lnTo>
                    <a:lnTo>
                      <a:pt x="99" y="171"/>
                    </a:lnTo>
                    <a:lnTo>
                      <a:pt x="98" y="169"/>
                    </a:lnTo>
                    <a:lnTo>
                      <a:pt x="98" y="169"/>
                    </a:lnTo>
                    <a:lnTo>
                      <a:pt x="95" y="167"/>
                    </a:lnTo>
                    <a:lnTo>
                      <a:pt x="94" y="165"/>
                    </a:lnTo>
                    <a:lnTo>
                      <a:pt x="94" y="164"/>
                    </a:lnTo>
                    <a:lnTo>
                      <a:pt x="94" y="164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8" y="154"/>
                    </a:lnTo>
                    <a:lnTo>
                      <a:pt x="98" y="154"/>
                    </a:lnTo>
                    <a:lnTo>
                      <a:pt x="100" y="150"/>
                    </a:lnTo>
                    <a:lnTo>
                      <a:pt x="100" y="150"/>
                    </a:lnTo>
                    <a:lnTo>
                      <a:pt x="103" y="146"/>
                    </a:lnTo>
                    <a:lnTo>
                      <a:pt x="103" y="146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4"/>
                    </a:lnTo>
                    <a:lnTo>
                      <a:pt x="104" y="134"/>
                    </a:lnTo>
                    <a:lnTo>
                      <a:pt x="103" y="129"/>
                    </a:lnTo>
                    <a:lnTo>
                      <a:pt x="103" y="129"/>
                    </a:lnTo>
                    <a:lnTo>
                      <a:pt x="106" y="126"/>
                    </a:lnTo>
                    <a:lnTo>
                      <a:pt x="110" y="125"/>
                    </a:lnTo>
                    <a:lnTo>
                      <a:pt x="110" y="125"/>
                    </a:lnTo>
                    <a:lnTo>
                      <a:pt x="111" y="126"/>
                    </a:lnTo>
                    <a:lnTo>
                      <a:pt x="113" y="127"/>
                    </a:lnTo>
                    <a:lnTo>
                      <a:pt x="114" y="126"/>
                    </a:lnTo>
                    <a:lnTo>
                      <a:pt x="114" y="126"/>
                    </a:lnTo>
                    <a:lnTo>
                      <a:pt x="115" y="123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9" y="121"/>
                    </a:lnTo>
                    <a:lnTo>
                      <a:pt x="121" y="122"/>
                    </a:lnTo>
                    <a:lnTo>
                      <a:pt x="121" y="122"/>
                    </a:lnTo>
                    <a:lnTo>
                      <a:pt x="125" y="123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33" y="126"/>
                    </a:lnTo>
                    <a:lnTo>
                      <a:pt x="137" y="126"/>
                    </a:lnTo>
                    <a:lnTo>
                      <a:pt x="137" y="126"/>
                    </a:lnTo>
                    <a:lnTo>
                      <a:pt x="142" y="126"/>
                    </a:lnTo>
                    <a:lnTo>
                      <a:pt x="145" y="126"/>
                    </a:lnTo>
                    <a:lnTo>
                      <a:pt x="148" y="125"/>
                    </a:lnTo>
                    <a:lnTo>
                      <a:pt x="148" y="125"/>
                    </a:lnTo>
                    <a:lnTo>
                      <a:pt x="150" y="125"/>
                    </a:lnTo>
                    <a:lnTo>
                      <a:pt x="152" y="125"/>
                    </a:lnTo>
                    <a:lnTo>
                      <a:pt x="152" y="123"/>
                    </a:lnTo>
                    <a:lnTo>
                      <a:pt x="152" y="123"/>
                    </a:lnTo>
                    <a:lnTo>
                      <a:pt x="153" y="121"/>
                    </a:lnTo>
                    <a:lnTo>
                      <a:pt x="155" y="118"/>
                    </a:lnTo>
                    <a:lnTo>
                      <a:pt x="155" y="118"/>
                    </a:lnTo>
                    <a:lnTo>
                      <a:pt x="157" y="118"/>
                    </a:lnTo>
                    <a:lnTo>
                      <a:pt x="159" y="115"/>
                    </a:lnTo>
                    <a:lnTo>
                      <a:pt x="159" y="115"/>
                    </a:lnTo>
                    <a:lnTo>
                      <a:pt x="159" y="112"/>
                    </a:lnTo>
                    <a:lnTo>
                      <a:pt x="160" y="111"/>
                    </a:lnTo>
                    <a:lnTo>
                      <a:pt x="160" y="111"/>
                    </a:lnTo>
                    <a:lnTo>
                      <a:pt x="161" y="108"/>
                    </a:lnTo>
                    <a:lnTo>
                      <a:pt x="161" y="108"/>
                    </a:lnTo>
                    <a:lnTo>
                      <a:pt x="164" y="106"/>
                    </a:lnTo>
                    <a:lnTo>
                      <a:pt x="165" y="106"/>
                    </a:lnTo>
                    <a:lnTo>
                      <a:pt x="165" y="106"/>
                    </a:lnTo>
                    <a:lnTo>
                      <a:pt x="165" y="104"/>
                    </a:lnTo>
                    <a:lnTo>
                      <a:pt x="165" y="104"/>
                    </a:lnTo>
                    <a:lnTo>
                      <a:pt x="164" y="102"/>
                    </a:lnTo>
                    <a:lnTo>
                      <a:pt x="163" y="99"/>
                    </a:lnTo>
                    <a:lnTo>
                      <a:pt x="163" y="99"/>
                    </a:lnTo>
                    <a:lnTo>
                      <a:pt x="163" y="98"/>
                    </a:lnTo>
                    <a:lnTo>
                      <a:pt x="161" y="98"/>
                    </a:lnTo>
                    <a:lnTo>
                      <a:pt x="160" y="96"/>
                    </a:lnTo>
                    <a:lnTo>
                      <a:pt x="161" y="93"/>
                    </a:lnTo>
                    <a:lnTo>
                      <a:pt x="161" y="93"/>
                    </a:lnTo>
                    <a:lnTo>
                      <a:pt x="164" y="87"/>
                    </a:lnTo>
                    <a:lnTo>
                      <a:pt x="164" y="84"/>
                    </a:lnTo>
                    <a:lnTo>
                      <a:pt x="161" y="81"/>
                    </a:lnTo>
                    <a:lnTo>
                      <a:pt x="161" y="81"/>
                    </a:lnTo>
                    <a:lnTo>
                      <a:pt x="160" y="77"/>
                    </a:lnTo>
                    <a:lnTo>
                      <a:pt x="157" y="76"/>
                    </a:lnTo>
                    <a:lnTo>
                      <a:pt x="155" y="73"/>
                    </a:lnTo>
                    <a:lnTo>
                      <a:pt x="155" y="73"/>
                    </a:lnTo>
                    <a:lnTo>
                      <a:pt x="153" y="70"/>
                    </a:lnTo>
                    <a:lnTo>
                      <a:pt x="150" y="68"/>
                    </a:lnTo>
                    <a:lnTo>
                      <a:pt x="150" y="68"/>
                    </a:lnTo>
                    <a:lnTo>
                      <a:pt x="149" y="66"/>
                    </a:lnTo>
                    <a:lnTo>
                      <a:pt x="148" y="66"/>
                    </a:lnTo>
                    <a:lnTo>
                      <a:pt x="148" y="66"/>
                    </a:lnTo>
                    <a:lnTo>
                      <a:pt x="144" y="65"/>
                    </a:lnTo>
                    <a:lnTo>
                      <a:pt x="140" y="62"/>
                    </a:lnTo>
                    <a:lnTo>
                      <a:pt x="140" y="62"/>
                    </a:lnTo>
                    <a:lnTo>
                      <a:pt x="137" y="60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0" y="57"/>
                    </a:lnTo>
                    <a:lnTo>
                      <a:pt x="130" y="57"/>
                    </a:lnTo>
                    <a:lnTo>
                      <a:pt x="125" y="57"/>
                    </a:lnTo>
                    <a:lnTo>
                      <a:pt x="125" y="57"/>
                    </a:lnTo>
                    <a:lnTo>
                      <a:pt x="122" y="57"/>
                    </a:lnTo>
                    <a:lnTo>
                      <a:pt x="122" y="57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4" y="56"/>
                    </a:lnTo>
                    <a:lnTo>
                      <a:pt x="114" y="56"/>
                    </a:lnTo>
                    <a:lnTo>
                      <a:pt x="113" y="56"/>
                    </a:lnTo>
                    <a:lnTo>
                      <a:pt x="111" y="54"/>
                    </a:lnTo>
                    <a:lnTo>
                      <a:pt x="111" y="57"/>
                    </a:lnTo>
                    <a:lnTo>
                      <a:pt x="111" y="57"/>
                    </a:lnTo>
                    <a:lnTo>
                      <a:pt x="111" y="61"/>
                    </a:lnTo>
                    <a:lnTo>
                      <a:pt x="111" y="62"/>
                    </a:lnTo>
                    <a:lnTo>
                      <a:pt x="110" y="64"/>
                    </a:lnTo>
                    <a:lnTo>
                      <a:pt x="110" y="64"/>
                    </a:lnTo>
                    <a:lnTo>
                      <a:pt x="106" y="64"/>
                    </a:lnTo>
                    <a:lnTo>
                      <a:pt x="106" y="64"/>
                    </a:lnTo>
                    <a:lnTo>
                      <a:pt x="103" y="64"/>
                    </a:lnTo>
                    <a:lnTo>
                      <a:pt x="100" y="65"/>
                    </a:lnTo>
                    <a:lnTo>
                      <a:pt x="100" y="65"/>
                    </a:lnTo>
                    <a:lnTo>
                      <a:pt x="99" y="66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9"/>
                    </a:lnTo>
                    <a:lnTo>
                      <a:pt x="92" y="68"/>
                    </a:lnTo>
                    <a:lnTo>
                      <a:pt x="92" y="68"/>
                    </a:lnTo>
                    <a:lnTo>
                      <a:pt x="91" y="65"/>
                    </a:lnTo>
                    <a:lnTo>
                      <a:pt x="92" y="64"/>
                    </a:lnTo>
                    <a:lnTo>
                      <a:pt x="91" y="64"/>
                    </a:lnTo>
                    <a:lnTo>
                      <a:pt x="88" y="64"/>
                    </a:lnTo>
                    <a:lnTo>
                      <a:pt x="88" y="64"/>
                    </a:lnTo>
                    <a:lnTo>
                      <a:pt x="81" y="65"/>
                    </a:lnTo>
                    <a:lnTo>
                      <a:pt x="79" y="65"/>
                    </a:lnTo>
                    <a:lnTo>
                      <a:pt x="79" y="65"/>
                    </a:lnTo>
                    <a:lnTo>
                      <a:pt x="77" y="65"/>
                    </a:lnTo>
                    <a:lnTo>
                      <a:pt x="75" y="64"/>
                    </a:lnTo>
                    <a:lnTo>
                      <a:pt x="75" y="64"/>
                    </a:lnTo>
                    <a:lnTo>
                      <a:pt x="71" y="62"/>
                    </a:lnTo>
                    <a:lnTo>
                      <a:pt x="69" y="64"/>
                    </a:lnTo>
                    <a:lnTo>
                      <a:pt x="69" y="64"/>
                    </a:lnTo>
                    <a:lnTo>
                      <a:pt x="68" y="65"/>
                    </a:lnTo>
                    <a:lnTo>
                      <a:pt x="68" y="65"/>
                    </a:lnTo>
                    <a:lnTo>
                      <a:pt x="67" y="64"/>
                    </a:lnTo>
                    <a:lnTo>
                      <a:pt x="67" y="64"/>
                    </a:lnTo>
                    <a:lnTo>
                      <a:pt x="65" y="61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71" y="60"/>
                    </a:lnTo>
                    <a:lnTo>
                      <a:pt x="72" y="60"/>
                    </a:lnTo>
                    <a:lnTo>
                      <a:pt x="73" y="58"/>
                    </a:lnTo>
                    <a:lnTo>
                      <a:pt x="73" y="58"/>
                    </a:lnTo>
                    <a:lnTo>
                      <a:pt x="72" y="57"/>
                    </a:lnTo>
                    <a:lnTo>
                      <a:pt x="72" y="56"/>
                    </a:lnTo>
                    <a:lnTo>
                      <a:pt x="73" y="56"/>
                    </a:lnTo>
                    <a:lnTo>
                      <a:pt x="73" y="56"/>
                    </a:lnTo>
                    <a:lnTo>
                      <a:pt x="79" y="54"/>
                    </a:lnTo>
                    <a:lnTo>
                      <a:pt x="79" y="54"/>
                    </a:lnTo>
                    <a:lnTo>
                      <a:pt x="81" y="54"/>
                    </a:lnTo>
                    <a:lnTo>
                      <a:pt x="83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7" y="53"/>
                    </a:lnTo>
                    <a:lnTo>
                      <a:pt x="88" y="53"/>
                    </a:lnTo>
                    <a:lnTo>
                      <a:pt x="87" y="51"/>
                    </a:lnTo>
                    <a:lnTo>
                      <a:pt x="87" y="51"/>
                    </a:lnTo>
                    <a:lnTo>
                      <a:pt x="84" y="47"/>
                    </a:lnTo>
                    <a:lnTo>
                      <a:pt x="83" y="46"/>
                    </a:lnTo>
                    <a:lnTo>
                      <a:pt x="81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79" y="46"/>
                    </a:lnTo>
                    <a:lnTo>
                      <a:pt x="77" y="47"/>
                    </a:lnTo>
                    <a:lnTo>
                      <a:pt x="77" y="47"/>
                    </a:lnTo>
                    <a:lnTo>
                      <a:pt x="76" y="47"/>
                    </a:lnTo>
                    <a:lnTo>
                      <a:pt x="76" y="47"/>
                    </a:lnTo>
                    <a:lnTo>
                      <a:pt x="72" y="45"/>
                    </a:lnTo>
                    <a:lnTo>
                      <a:pt x="72" y="43"/>
                    </a:lnTo>
                    <a:lnTo>
                      <a:pt x="73" y="42"/>
                    </a:lnTo>
                    <a:lnTo>
                      <a:pt x="73" y="42"/>
                    </a:lnTo>
                    <a:lnTo>
                      <a:pt x="76" y="39"/>
                    </a:lnTo>
                    <a:lnTo>
                      <a:pt x="79" y="38"/>
                    </a:lnTo>
                    <a:lnTo>
                      <a:pt x="79" y="38"/>
                    </a:lnTo>
                    <a:lnTo>
                      <a:pt x="80" y="38"/>
                    </a:lnTo>
                    <a:lnTo>
                      <a:pt x="81" y="38"/>
                    </a:lnTo>
                    <a:lnTo>
                      <a:pt x="84" y="41"/>
                    </a:lnTo>
                    <a:lnTo>
                      <a:pt x="87" y="43"/>
                    </a:lnTo>
                    <a:lnTo>
                      <a:pt x="88" y="43"/>
                    </a:lnTo>
                    <a:lnTo>
                      <a:pt x="88" y="43"/>
                    </a:lnTo>
                    <a:lnTo>
                      <a:pt x="91" y="42"/>
                    </a:lnTo>
                    <a:lnTo>
                      <a:pt x="92" y="42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9"/>
                    </a:lnTo>
                    <a:lnTo>
                      <a:pt x="94" y="49"/>
                    </a:lnTo>
                    <a:lnTo>
                      <a:pt x="94" y="51"/>
                    </a:lnTo>
                    <a:lnTo>
                      <a:pt x="96" y="50"/>
                    </a:lnTo>
                    <a:lnTo>
                      <a:pt x="96" y="50"/>
                    </a:lnTo>
                    <a:lnTo>
                      <a:pt x="98" y="49"/>
                    </a:lnTo>
                    <a:lnTo>
                      <a:pt x="96" y="49"/>
                    </a:lnTo>
                    <a:lnTo>
                      <a:pt x="96" y="47"/>
                    </a:lnTo>
                    <a:lnTo>
                      <a:pt x="100" y="46"/>
                    </a:lnTo>
                    <a:lnTo>
                      <a:pt x="100" y="46"/>
                    </a:lnTo>
                    <a:lnTo>
                      <a:pt x="107" y="45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4" y="45"/>
                    </a:lnTo>
                    <a:lnTo>
                      <a:pt x="114" y="45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8" y="46"/>
                    </a:lnTo>
                    <a:lnTo>
                      <a:pt x="118" y="47"/>
                    </a:lnTo>
                    <a:lnTo>
                      <a:pt x="118" y="49"/>
                    </a:lnTo>
                    <a:lnTo>
                      <a:pt x="119" y="47"/>
                    </a:lnTo>
                    <a:lnTo>
                      <a:pt x="119" y="47"/>
                    </a:lnTo>
                    <a:lnTo>
                      <a:pt x="122" y="46"/>
                    </a:lnTo>
                    <a:lnTo>
                      <a:pt x="125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30" y="49"/>
                    </a:lnTo>
                    <a:lnTo>
                      <a:pt x="130" y="49"/>
                    </a:lnTo>
                    <a:lnTo>
                      <a:pt x="133" y="51"/>
                    </a:lnTo>
                    <a:lnTo>
                      <a:pt x="137" y="51"/>
                    </a:lnTo>
                    <a:lnTo>
                      <a:pt x="137" y="51"/>
                    </a:lnTo>
                    <a:lnTo>
                      <a:pt x="140" y="50"/>
                    </a:lnTo>
                    <a:lnTo>
                      <a:pt x="140" y="50"/>
                    </a:lnTo>
                    <a:lnTo>
                      <a:pt x="138" y="47"/>
                    </a:lnTo>
                    <a:lnTo>
                      <a:pt x="138" y="47"/>
                    </a:lnTo>
                    <a:lnTo>
                      <a:pt x="137" y="45"/>
                    </a:lnTo>
                    <a:lnTo>
                      <a:pt x="133" y="43"/>
                    </a:lnTo>
                    <a:lnTo>
                      <a:pt x="133" y="43"/>
                    </a:lnTo>
                    <a:lnTo>
                      <a:pt x="125" y="41"/>
                    </a:lnTo>
                    <a:lnTo>
                      <a:pt x="123" y="39"/>
                    </a:lnTo>
                    <a:lnTo>
                      <a:pt x="126" y="39"/>
                    </a:lnTo>
                    <a:lnTo>
                      <a:pt x="126" y="39"/>
                    </a:lnTo>
                    <a:lnTo>
                      <a:pt x="129" y="38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32" y="33"/>
                    </a:lnTo>
                    <a:lnTo>
                      <a:pt x="132" y="33"/>
                    </a:lnTo>
                    <a:lnTo>
                      <a:pt x="137" y="31"/>
                    </a:lnTo>
                    <a:lnTo>
                      <a:pt x="140" y="31"/>
                    </a:lnTo>
                    <a:lnTo>
                      <a:pt x="141" y="31"/>
                    </a:lnTo>
                    <a:lnTo>
                      <a:pt x="141" y="28"/>
                    </a:lnTo>
                    <a:lnTo>
                      <a:pt x="141" y="28"/>
                    </a:lnTo>
                    <a:lnTo>
                      <a:pt x="141" y="23"/>
                    </a:lnTo>
                    <a:lnTo>
                      <a:pt x="142" y="23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53" y="24"/>
                    </a:lnTo>
                    <a:lnTo>
                      <a:pt x="153" y="24"/>
                    </a:lnTo>
                    <a:lnTo>
                      <a:pt x="155" y="24"/>
                    </a:lnTo>
                    <a:lnTo>
                      <a:pt x="155" y="26"/>
                    </a:lnTo>
                    <a:lnTo>
                      <a:pt x="157" y="24"/>
                    </a:lnTo>
                    <a:lnTo>
                      <a:pt x="157" y="24"/>
                    </a:lnTo>
                    <a:lnTo>
                      <a:pt x="160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2"/>
                    </a:lnTo>
                    <a:lnTo>
                      <a:pt x="161" y="22"/>
                    </a:lnTo>
                    <a:lnTo>
                      <a:pt x="159" y="18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5" y="12"/>
                    </a:lnTo>
                    <a:lnTo>
                      <a:pt x="153" y="10"/>
                    </a:lnTo>
                    <a:lnTo>
                      <a:pt x="152" y="7"/>
                    </a:lnTo>
                    <a:lnTo>
                      <a:pt x="150" y="7"/>
                    </a:lnTo>
                    <a:lnTo>
                      <a:pt x="148" y="8"/>
                    </a:lnTo>
                    <a:lnTo>
                      <a:pt x="148" y="8"/>
                    </a:lnTo>
                    <a:lnTo>
                      <a:pt x="144" y="10"/>
                    </a:lnTo>
                    <a:lnTo>
                      <a:pt x="140" y="11"/>
                    </a:lnTo>
                    <a:lnTo>
                      <a:pt x="140" y="11"/>
                    </a:lnTo>
                    <a:lnTo>
                      <a:pt x="134" y="10"/>
                    </a:lnTo>
                    <a:lnTo>
                      <a:pt x="132" y="8"/>
                    </a:lnTo>
                    <a:lnTo>
                      <a:pt x="132" y="8"/>
                    </a:lnTo>
                    <a:lnTo>
                      <a:pt x="136" y="7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40" y="4"/>
                    </a:lnTo>
                    <a:lnTo>
                      <a:pt x="140" y="4"/>
                    </a:lnTo>
                    <a:lnTo>
                      <a:pt x="137" y="1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49" y="0"/>
                    </a:lnTo>
                    <a:lnTo>
                      <a:pt x="161" y="1"/>
                    </a:lnTo>
                    <a:lnTo>
                      <a:pt x="161" y="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6" name="Freeform 132"/>
              <p:cNvSpPr/>
              <p:nvPr/>
            </p:nvSpPr>
            <p:spPr bwMode="auto">
              <a:xfrm>
                <a:off x="2139951" y="4786313"/>
                <a:ext cx="136525" cy="163513"/>
              </a:xfrm>
              <a:custGeom>
                <a:avLst/>
                <a:gdLst>
                  <a:gd name="T0" fmla="*/ 27 w 86"/>
                  <a:gd name="T1" fmla="*/ 6 h 103"/>
                  <a:gd name="T2" fmla="*/ 27 w 86"/>
                  <a:gd name="T3" fmla="*/ 38 h 103"/>
                  <a:gd name="T4" fmla="*/ 27 w 86"/>
                  <a:gd name="T5" fmla="*/ 38 h 103"/>
                  <a:gd name="T6" fmla="*/ 28 w 86"/>
                  <a:gd name="T7" fmla="*/ 41 h 103"/>
                  <a:gd name="T8" fmla="*/ 34 w 86"/>
                  <a:gd name="T9" fmla="*/ 47 h 103"/>
                  <a:gd name="T10" fmla="*/ 42 w 86"/>
                  <a:gd name="T11" fmla="*/ 55 h 103"/>
                  <a:gd name="T12" fmla="*/ 47 w 86"/>
                  <a:gd name="T13" fmla="*/ 57 h 103"/>
                  <a:gd name="T14" fmla="*/ 54 w 86"/>
                  <a:gd name="T15" fmla="*/ 60 h 103"/>
                  <a:gd name="T16" fmla="*/ 54 w 86"/>
                  <a:gd name="T17" fmla="*/ 60 h 103"/>
                  <a:gd name="T18" fmla="*/ 66 w 86"/>
                  <a:gd name="T19" fmla="*/ 65 h 103"/>
                  <a:gd name="T20" fmla="*/ 78 w 86"/>
                  <a:gd name="T21" fmla="*/ 72 h 103"/>
                  <a:gd name="T22" fmla="*/ 82 w 86"/>
                  <a:gd name="T23" fmla="*/ 75 h 103"/>
                  <a:gd name="T24" fmla="*/ 85 w 86"/>
                  <a:gd name="T25" fmla="*/ 79 h 103"/>
                  <a:gd name="T26" fmla="*/ 86 w 86"/>
                  <a:gd name="T27" fmla="*/ 82 h 103"/>
                  <a:gd name="T28" fmla="*/ 86 w 86"/>
                  <a:gd name="T29" fmla="*/ 86 h 103"/>
                  <a:gd name="T30" fmla="*/ 86 w 86"/>
                  <a:gd name="T31" fmla="*/ 86 h 103"/>
                  <a:gd name="T32" fmla="*/ 85 w 86"/>
                  <a:gd name="T33" fmla="*/ 90 h 103"/>
                  <a:gd name="T34" fmla="*/ 81 w 86"/>
                  <a:gd name="T35" fmla="*/ 93 h 103"/>
                  <a:gd name="T36" fmla="*/ 76 w 86"/>
                  <a:gd name="T37" fmla="*/ 95 h 103"/>
                  <a:gd name="T38" fmla="*/ 66 w 86"/>
                  <a:gd name="T39" fmla="*/ 98 h 103"/>
                  <a:gd name="T40" fmla="*/ 55 w 86"/>
                  <a:gd name="T41" fmla="*/ 101 h 103"/>
                  <a:gd name="T42" fmla="*/ 40 w 86"/>
                  <a:gd name="T43" fmla="*/ 102 h 103"/>
                  <a:gd name="T44" fmla="*/ 21 w 86"/>
                  <a:gd name="T45" fmla="*/ 103 h 103"/>
                  <a:gd name="T46" fmla="*/ 0 w 86"/>
                  <a:gd name="T47" fmla="*/ 103 h 103"/>
                  <a:gd name="T48" fmla="*/ 0 w 86"/>
                  <a:gd name="T49" fmla="*/ 0 h 103"/>
                  <a:gd name="T50" fmla="*/ 27 w 86"/>
                  <a:gd name="T51" fmla="*/ 6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6" h="103">
                    <a:moveTo>
                      <a:pt x="27" y="6"/>
                    </a:moveTo>
                    <a:lnTo>
                      <a:pt x="27" y="38"/>
                    </a:lnTo>
                    <a:lnTo>
                      <a:pt x="27" y="38"/>
                    </a:lnTo>
                    <a:lnTo>
                      <a:pt x="28" y="41"/>
                    </a:lnTo>
                    <a:lnTo>
                      <a:pt x="34" y="47"/>
                    </a:lnTo>
                    <a:lnTo>
                      <a:pt x="42" y="55"/>
                    </a:lnTo>
                    <a:lnTo>
                      <a:pt x="47" y="57"/>
                    </a:lnTo>
                    <a:lnTo>
                      <a:pt x="54" y="60"/>
                    </a:lnTo>
                    <a:lnTo>
                      <a:pt x="54" y="60"/>
                    </a:lnTo>
                    <a:lnTo>
                      <a:pt x="66" y="65"/>
                    </a:lnTo>
                    <a:lnTo>
                      <a:pt x="78" y="72"/>
                    </a:lnTo>
                    <a:lnTo>
                      <a:pt x="82" y="75"/>
                    </a:lnTo>
                    <a:lnTo>
                      <a:pt x="85" y="79"/>
                    </a:lnTo>
                    <a:lnTo>
                      <a:pt x="86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5" y="90"/>
                    </a:lnTo>
                    <a:lnTo>
                      <a:pt x="81" y="93"/>
                    </a:lnTo>
                    <a:lnTo>
                      <a:pt x="76" y="95"/>
                    </a:lnTo>
                    <a:lnTo>
                      <a:pt x="66" y="98"/>
                    </a:lnTo>
                    <a:lnTo>
                      <a:pt x="55" y="101"/>
                    </a:lnTo>
                    <a:lnTo>
                      <a:pt x="40" y="102"/>
                    </a:lnTo>
                    <a:lnTo>
                      <a:pt x="21" y="103"/>
                    </a:lnTo>
                    <a:lnTo>
                      <a:pt x="0" y="103"/>
                    </a:lnTo>
                    <a:lnTo>
                      <a:pt x="0" y="0"/>
                    </a:lnTo>
                    <a:lnTo>
                      <a:pt x="27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7" name="Freeform 133"/>
              <p:cNvSpPr/>
              <p:nvPr/>
            </p:nvSpPr>
            <p:spPr bwMode="auto">
              <a:xfrm>
                <a:off x="2024063" y="4786313"/>
                <a:ext cx="130175" cy="163513"/>
              </a:xfrm>
              <a:custGeom>
                <a:avLst/>
                <a:gdLst>
                  <a:gd name="T0" fmla="*/ 63 w 82"/>
                  <a:gd name="T1" fmla="*/ 6 h 103"/>
                  <a:gd name="T2" fmla="*/ 63 w 82"/>
                  <a:gd name="T3" fmla="*/ 38 h 103"/>
                  <a:gd name="T4" fmla="*/ 63 w 82"/>
                  <a:gd name="T5" fmla="*/ 38 h 103"/>
                  <a:gd name="T6" fmla="*/ 62 w 82"/>
                  <a:gd name="T7" fmla="*/ 41 h 103"/>
                  <a:gd name="T8" fmla="*/ 58 w 82"/>
                  <a:gd name="T9" fmla="*/ 47 h 103"/>
                  <a:gd name="T10" fmla="*/ 51 w 82"/>
                  <a:gd name="T11" fmla="*/ 55 h 103"/>
                  <a:gd name="T12" fmla="*/ 46 w 82"/>
                  <a:gd name="T13" fmla="*/ 57 h 103"/>
                  <a:gd name="T14" fmla="*/ 39 w 82"/>
                  <a:gd name="T15" fmla="*/ 60 h 103"/>
                  <a:gd name="T16" fmla="*/ 39 w 82"/>
                  <a:gd name="T17" fmla="*/ 60 h 103"/>
                  <a:gd name="T18" fmla="*/ 25 w 82"/>
                  <a:gd name="T19" fmla="*/ 65 h 103"/>
                  <a:gd name="T20" fmla="*/ 12 w 82"/>
                  <a:gd name="T21" fmla="*/ 72 h 103"/>
                  <a:gd name="T22" fmla="*/ 6 w 82"/>
                  <a:gd name="T23" fmla="*/ 75 h 103"/>
                  <a:gd name="T24" fmla="*/ 4 w 82"/>
                  <a:gd name="T25" fmla="*/ 79 h 103"/>
                  <a:gd name="T26" fmla="*/ 1 w 82"/>
                  <a:gd name="T27" fmla="*/ 82 h 103"/>
                  <a:gd name="T28" fmla="*/ 0 w 82"/>
                  <a:gd name="T29" fmla="*/ 86 h 103"/>
                  <a:gd name="T30" fmla="*/ 0 w 82"/>
                  <a:gd name="T31" fmla="*/ 86 h 103"/>
                  <a:gd name="T32" fmla="*/ 2 w 82"/>
                  <a:gd name="T33" fmla="*/ 90 h 103"/>
                  <a:gd name="T34" fmla="*/ 8 w 82"/>
                  <a:gd name="T35" fmla="*/ 93 h 103"/>
                  <a:gd name="T36" fmla="*/ 15 w 82"/>
                  <a:gd name="T37" fmla="*/ 95 h 103"/>
                  <a:gd name="T38" fmla="*/ 24 w 82"/>
                  <a:gd name="T39" fmla="*/ 98 h 103"/>
                  <a:gd name="T40" fmla="*/ 36 w 82"/>
                  <a:gd name="T41" fmla="*/ 101 h 103"/>
                  <a:gd name="T42" fmla="*/ 50 w 82"/>
                  <a:gd name="T43" fmla="*/ 102 h 103"/>
                  <a:gd name="T44" fmla="*/ 82 w 82"/>
                  <a:gd name="T45" fmla="*/ 103 h 103"/>
                  <a:gd name="T46" fmla="*/ 82 w 82"/>
                  <a:gd name="T47" fmla="*/ 0 h 103"/>
                  <a:gd name="T48" fmla="*/ 63 w 82"/>
                  <a:gd name="T49" fmla="*/ 6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82" h="103">
                    <a:moveTo>
                      <a:pt x="63" y="6"/>
                    </a:moveTo>
                    <a:lnTo>
                      <a:pt x="63" y="38"/>
                    </a:lnTo>
                    <a:lnTo>
                      <a:pt x="63" y="38"/>
                    </a:lnTo>
                    <a:lnTo>
                      <a:pt x="62" y="41"/>
                    </a:lnTo>
                    <a:lnTo>
                      <a:pt x="58" y="47"/>
                    </a:lnTo>
                    <a:lnTo>
                      <a:pt x="51" y="55"/>
                    </a:lnTo>
                    <a:lnTo>
                      <a:pt x="46" y="57"/>
                    </a:lnTo>
                    <a:lnTo>
                      <a:pt x="39" y="60"/>
                    </a:lnTo>
                    <a:lnTo>
                      <a:pt x="39" y="60"/>
                    </a:lnTo>
                    <a:lnTo>
                      <a:pt x="25" y="65"/>
                    </a:lnTo>
                    <a:lnTo>
                      <a:pt x="12" y="72"/>
                    </a:lnTo>
                    <a:lnTo>
                      <a:pt x="6" y="75"/>
                    </a:lnTo>
                    <a:lnTo>
                      <a:pt x="4" y="79"/>
                    </a:lnTo>
                    <a:lnTo>
                      <a:pt x="1" y="82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2" y="90"/>
                    </a:lnTo>
                    <a:lnTo>
                      <a:pt x="8" y="93"/>
                    </a:lnTo>
                    <a:lnTo>
                      <a:pt x="15" y="95"/>
                    </a:lnTo>
                    <a:lnTo>
                      <a:pt x="24" y="98"/>
                    </a:lnTo>
                    <a:lnTo>
                      <a:pt x="36" y="101"/>
                    </a:lnTo>
                    <a:lnTo>
                      <a:pt x="50" y="102"/>
                    </a:lnTo>
                    <a:lnTo>
                      <a:pt x="82" y="103"/>
                    </a:lnTo>
                    <a:lnTo>
                      <a:pt x="82" y="0"/>
                    </a:lnTo>
                    <a:lnTo>
                      <a:pt x="63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8" name="Freeform 134"/>
              <p:cNvSpPr/>
              <p:nvPr/>
            </p:nvSpPr>
            <p:spPr bwMode="auto">
              <a:xfrm>
                <a:off x="1893888" y="4305300"/>
                <a:ext cx="495300" cy="496888"/>
              </a:xfrm>
              <a:custGeom>
                <a:avLst/>
                <a:gdLst>
                  <a:gd name="T0" fmla="*/ 83 w 312"/>
                  <a:gd name="T1" fmla="*/ 16 h 313"/>
                  <a:gd name="T2" fmla="*/ 57 w 312"/>
                  <a:gd name="T3" fmla="*/ 41 h 313"/>
                  <a:gd name="T4" fmla="*/ 37 w 312"/>
                  <a:gd name="T5" fmla="*/ 71 h 313"/>
                  <a:gd name="T6" fmla="*/ 25 w 312"/>
                  <a:gd name="T7" fmla="*/ 103 h 313"/>
                  <a:gd name="T8" fmla="*/ 21 w 312"/>
                  <a:gd name="T9" fmla="*/ 140 h 313"/>
                  <a:gd name="T10" fmla="*/ 21 w 312"/>
                  <a:gd name="T11" fmla="*/ 156 h 313"/>
                  <a:gd name="T12" fmla="*/ 27 w 312"/>
                  <a:gd name="T13" fmla="*/ 186 h 313"/>
                  <a:gd name="T14" fmla="*/ 40 w 312"/>
                  <a:gd name="T15" fmla="*/ 213 h 313"/>
                  <a:gd name="T16" fmla="*/ 56 w 312"/>
                  <a:gd name="T17" fmla="*/ 237 h 313"/>
                  <a:gd name="T18" fmla="*/ 76 w 312"/>
                  <a:gd name="T19" fmla="*/ 259 h 313"/>
                  <a:gd name="T20" fmla="*/ 101 w 312"/>
                  <a:gd name="T21" fmla="*/ 275 h 313"/>
                  <a:gd name="T22" fmla="*/ 128 w 312"/>
                  <a:gd name="T23" fmla="*/ 287 h 313"/>
                  <a:gd name="T24" fmla="*/ 157 w 312"/>
                  <a:gd name="T25" fmla="*/ 293 h 313"/>
                  <a:gd name="T26" fmla="*/ 174 w 312"/>
                  <a:gd name="T27" fmla="*/ 294 h 313"/>
                  <a:gd name="T28" fmla="*/ 210 w 312"/>
                  <a:gd name="T29" fmla="*/ 289 h 313"/>
                  <a:gd name="T30" fmla="*/ 243 w 312"/>
                  <a:gd name="T31" fmla="*/ 276 h 313"/>
                  <a:gd name="T32" fmla="*/ 273 w 312"/>
                  <a:gd name="T33" fmla="*/ 257 h 313"/>
                  <a:gd name="T34" fmla="*/ 296 w 312"/>
                  <a:gd name="T35" fmla="*/ 233 h 313"/>
                  <a:gd name="T36" fmla="*/ 312 w 312"/>
                  <a:gd name="T37" fmla="*/ 245 h 313"/>
                  <a:gd name="T38" fmla="*/ 285 w 312"/>
                  <a:gd name="T39" fmla="*/ 274 h 313"/>
                  <a:gd name="T40" fmla="*/ 252 w 312"/>
                  <a:gd name="T41" fmla="*/ 295 h 313"/>
                  <a:gd name="T42" fmla="*/ 214 w 312"/>
                  <a:gd name="T43" fmla="*/ 309 h 313"/>
                  <a:gd name="T44" fmla="*/ 174 w 312"/>
                  <a:gd name="T45" fmla="*/ 313 h 313"/>
                  <a:gd name="T46" fmla="*/ 156 w 312"/>
                  <a:gd name="T47" fmla="*/ 313 h 313"/>
                  <a:gd name="T48" fmla="*/ 122 w 312"/>
                  <a:gd name="T49" fmla="*/ 306 h 313"/>
                  <a:gd name="T50" fmla="*/ 91 w 312"/>
                  <a:gd name="T51" fmla="*/ 293 h 313"/>
                  <a:gd name="T52" fmla="*/ 64 w 312"/>
                  <a:gd name="T53" fmla="*/ 274 h 313"/>
                  <a:gd name="T54" fmla="*/ 40 w 312"/>
                  <a:gd name="T55" fmla="*/ 251 h 313"/>
                  <a:gd name="T56" fmla="*/ 21 w 312"/>
                  <a:gd name="T57" fmla="*/ 222 h 313"/>
                  <a:gd name="T58" fmla="*/ 8 w 312"/>
                  <a:gd name="T59" fmla="*/ 191 h 313"/>
                  <a:gd name="T60" fmla="*/ 2 w 312"/>
                  <a:gd name="T61" fmla="*/ 159 h 313"/>
                  <a:gd name="T62" fmla="*/ 0 w 312"/>
                  <a:gd name="T63" fmla="*/ 140 h 313"/>
                  <a:gd name="T64" fmla="*/ 6 w 312"/>
                  <a:gd name="T65" fmla="*/ 99 h 313"/>
                  <a:gd name="T66" fmla="*/ 19 w 312"/>
                  <a:gd name="T67" fmla="*/ 61 h 313"/>
                  <a:gd name="T68" fmla="*/ 42 w 312"/>
                  <a:gd name="T69" fmla="*/ 27 h 313"/>
                  <a:gd name="T70" fmla="*/ 71 w 312"/>
                  <a:gd name="T71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12" h="313">
                    <a:moveTo>
                      <a:pt x="83" y="16"/>
                    </a:moveTo>
                    <a:lnTo>
                      <a:pt x="83" y="16"/>
                    </a:lnTo>
                    <a:lnTo>
                      <a:pt x="69" y="29"/>
                    </a:lnTo>
                    <a:lnTo>
                      <a:pt x="57" y="41"/>
                    </a:lnTo>
                    <a:lnTo>
                      <a:pt x="46" y="54"/>
                    </a:lnTo>
                    <a:lnTo>
                      <a:pt x="37" y="71"/>
                    </a:lnTo>
                    <a:lnTo>
                      <a:pt x="30" y="87"/>
                    </a:lnTo>
                    <a:lnTo>
                      <a:pt x="25" y="103"/>
                    </a:lnTo>
                    <a:lnTo>
                      <a:pt x="22" y="122"/>
                    </a:lnTo>
                    <a:lnTo>
                      <a:pt x="21" y="140"/>
                    </a:lnTo>
                    <a:lnTo>
                      <a:pt x="21" y="140"/>
                    </a:lnTo>
                    <a:lnTo>
                      <a:pt x="21" y="156"/>
                    </a:lnTo>
                    <a:lnTo>
                      <a:pt x="23" y="171"/>
                    </a:lnTo>
                    <a:lnTo>
                      <a:pt x="27" y="186"/>
                    </a:lnTo>
                    <a:lnTo>
                      <a:pt x="33" y="199"/>
                    </a:lnTo>
                    <a:lnTo>
                      <a:pt x="40" y="213"/>
                    </a:lnTo>
                    <a:lnTo>
                      <a:pt x="46" y="226"/>
                    </a:lnTo>
                    <a:lnTo>
                      <a:pt x="56" y="237"/>
                    </a:lnTo>
                    <a:lnTo>
                      <a:pt x="65" y="248"/>
                    </a:lnTo>
                    <a:lnTo>
                      <a:pt x="76" y="259"/>
                    </a:lnTo>
                    <a:lnTo>
                      <a:pt x="88" y="267"/>
                    </a:lnTo>
                    <a:lnTo>
                      <a:pt x="101" y="275"/>
                    </a:lnTo>
                    <a:lnTo>
                      <a:pt x="114" y="282"/>
                    </a:lnTo>
                    <a:lnTo>
                      <a:pt x="128" y="287"/>
                    </a:lnTo>
                    <a:lnTo>
                      <a:pt x="143" y="290"/>
                    </a:lnTo>
                    <a:lnTo>
                      <a:pt x="157" y="293"/>
                    </a:lnTo>
                    <a:lnTo>
                      <a:pt x="174" y="294"/>
                    </a:lnTo>
                    <a:lnTo>
                      <a:pt x="174" y="294"/>
                    </a:lnTo>
                    <a:lnTo>
                      <a:pt x="193" y="293"/>
                    </a:lnTo>
                    <a:lnTo>
                      <a:pt x="210" y="289"/>
                    </a:lnTo>
                    <a:lnTo>
                      <a:pt x="227" y="285"/>
                    </a:lnTo>
                    <a:lnTo>
                      <a:pt x="243" y="276"/>
                    </a:lnTo>
                    <a:lnTo>
                      <a:pt x="258" y="268"/>
                    </a:lnTo>
                    <a:lnTo>
                      <a:pt x="273" y="257"/>
                    </a:lnTo>
                    <a:lnTo>
                      <a:pt x="285" y="247"/>
                    </a:lnTo>
                    <a:lnTo>
                      <a:pt x="296" y="233"/>
                    </a:lnTo>
                    <a:lnTo>
                      <a:pt x="312" y="245"/>
                    </a:lnTo>
                    <a:lnTo>
                      <a:pt x="312" y="245"/>
                    </a:lnTo>
                    <a:lnTo>
                      <a:pt x="298" y="260"/>
                    </a:lnTo>
                    <a:lnTo>
                      <a:pt x="285" y="274"/>
                    </a:lnTo>
                    <a:lnTo>
                      <a:pt x="268" y="285"/>
                    </a:lnTo>
                    <a:lnTo>
                      <a:pt x="252" y="295"/>
                    </a:lnTo>
                    <a:lnTo>
                      <a:pt x="233" y="303"/>
                    </a:lnTo>
                    <a:lnTo>
                      <a:pt x="214" y="309"/>
                    </a:lnTo>
                    <a:lnTo>
                      <a:pt x="194" y="312"/>
                    </a:lnTo>
                    <a:lnTo>
                      <a:pt x="174" y="313"/>
                    </a:lnTo>
                    <a:lnTo>
                      <a:pt x="174" y="313"/>
                    </a:lnTo>
                    <a:lnTo>
                      <a:pt x="156" y="313"/>
                    </a:lnTo>
                    <a:lnTo>
                      <a:pt x="138" y="310"/>
                    </a:lnTo>
                    <a:lnTo>
                      <a:pt x="122" y="306"/>
                    </a:lnTo>
                    <a:lnTo>
                      <a:pt x="106" y="299"/>
                    </a:lnTo>
                    <a:lnTo>
                      <a:pt x="91" y="293"/>
                    </a:lnTo>
                    <a:lnTo>
                      <a:pt x="76" y="285"/>
                    </a:lnTo>
                    <a:lnTo>
                      <a:pt x="64" y="274"/>
                    </a:lnTo>
                    <a:lnTo>
                      <a:pt x="52" y="263"/>
                    </a:lnTo>
                    <a:lnTo>
                      <a:pt x="40" y="251"/>
                    </a:lnTo>
                    <a:lnTo>
                      <a:pt x="30" y="237"/>
                    </a:lnTo>
                    <a:lnTo>
                      <a:pt x="21" y="222"/>
                    </a:lnTo>
                    <a:lnTo>
                      <a:pt x="14" y="207"/>
                    </a:lnTo>
                    <a:lnTo>
                      <a:pt x="8" y="191"/>
                    </a:lnTo>
                    <a:lnTo>
                      <a:pt x="4" y="175"/>
                    </a:lnTo>
                    <a:lnTo>
                      <a:pt x="2" y="159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2" y="119"/>
                    </a:lnTo>
                    <a:lnTo>
                      <a:pt x="6" y="99"/>
                    </a:lnTo>
                    <a:lnTo>
                      <a:pt x="11" y="79"/>
                    </a:lnTo>
                    <a:lnTo>
                      <a:pt x="19" y="61"/>
                    </a:lnTo>
                    <a:lnTo>
                      <a:pt x="30" y="44"/>
                    </a:lnTo>
                    <a:lnTo>
                      <a:pt x="42" y="27"/>
                    </a:lnTo>
                    <a:lnTo>
                      <a:pt x="56" y="14"/>
                    </a:lnTo>
                    <a:lnTo>
                      <a:pt x="71" y="0"/>
                    </a:lnTo>
                    <a:lnTo>
                      <a:pt x="83" y="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9" name="Freeform 135"/>
              <p:cNvSpPr>
                <a:spLocks noEditPoints="1"/>
              </p:cNvSpPr>
              <p:nvPr/>
            </p:nvSpPr>
            <p:spPr bwMode="auto">
              <a:xfrm>
                <a:off x="1947863" y="4314825"/>
                <a:ext cx="436563" cy="434975"/>
              </a:xfrm>
              <a:custGeom>
                <a:avLst/>
                <a:gdLst>
                  <a:gd name="T0" fmla="*/ 152 w 275"/>
                  <a:gd name="T1" fmla="*/ 1 h 274"/>
                  <a:gd name="T2" fmla="*/ 191 w 275"/>
                  <a:gd name="T3" fmla="*/ 10 h 274"/>
                  <a:gd name="T4" fmla="*/ 225 w 275"/>
                  <a:gd name="T5" fmla="*/ 32 h 274"/>
                  <a:gd name="T6" fmla="*/ 252 w 275"/>
                  <a:gd name="T7" fmla="*/ 61 h 274"/>
                  <a:gd name="T8" fmla="*/ 268 w 275"/>
                  <a:gd name="T9" fmla="*/ 97 h 274"/>
                  <a:gd name="T10" fmla="*/ 275 w 275"/>
                  <a:gd name="T11" fmla="*/ 138 h 274"/>
                  <a:gd name="T12" fmla="*/ 272 w 275"/>
                  <a:gd name="T13" fmla="*/ 165 h 274"/>
                  <a:gd name="T14" fmla="*/ 259 w 275"/>
                  <a:gd name="T15" fmla="*/ 203 h 274"/>
                  <a:gd name="T16" fmla="*/ 234 w 275"/>
                  <a:gd name="T17" fmla="*/ 235 h 274"/>
                  <a:gd name="T18" fmla="*/ 203 w 275"/>
                  <a:gd name="T19" fmla="*/ 258 h 274"/>
                  <a:gd name="T20" fmla="*/ 165 w 275"/>
                  <a:gd name="T21" fmla="*/ 272 h 274"/>
                  <a:gd name="T22" fmla="*/ 137 w 275"/>
                  <a:gd name="T23" fmla="*/ 274 h 274"/>
                  <a:gd name="T24" fmla="*/ 137 w 275"/>
                  <a:gd name="T25" fmla="*/ 269 h 274"/>
                  <a:gd name="T26" fmla="*/ 164 w 275"/>
                  <a:gd name="T27" fmla="*/ 266 h 274"/>
                  <a:gd name="T28" fmla="*/ 201 w 275"/>
                  <a:gd name="T29" fmla="*/ 253 h 274"/>
                  <a:gd name="T30" fmla="*/ 230 w 275"/>
                  <a:gd name="T31" fmla="*/ 230 h 274"/>
                  <a:gd name="T32" fmla="*/ 253 w 275"/>
                  <a:gd name="T33" fmla="*/ 200 h 274"/>
                  <a:gd name="T34" fmla="*/ 266 w 275"/>
                  <a:gd name="T35" fmla="*/ 163 h 274"/>
                  <a:gd name="T36" fmla="*/ 268 w 275"/>
                  <a:gd name="T37" fmla="*/ 138 h 274"/>
                  <a:gd name="T38" fmla="*/ 263 w 275"/>
                  <a:gd name="T39" fmla="*/ 98 h 274"/>
                  <a:gd name="T40" fmla="*/ 247 w 275"/>
                  <a:gd name="T41" fmla="*/ 65 h 274"/>
                  <a:gd name="T42" fmla="*/ 221 w 275"/>
                  <a:gd name="T43" fmla="*/ 36 h 274"/>
                  <a:gd name="T44" fmla="*/ 188 w 275"/>
                  <a:gd name="T45" fmla="*/ 17 h 274"/>
                  <a:gd name="T46" fmla="*/ 151 w 275"/>
                  <a:gd name="T47" fmla="*/ 8 h 274"/>
                  <a:gd name="T48" fmla="*/ 137 w 275"/>
                  <a:gd name="T49" fmla="*/ 0 h 274"/>
                  <a:gd name="T50" fmla="*/ 137 w 275"/>
                  <a:gd name="T51" fmla="*/ 274 h 274"/>
                  <a:gd name="T52" fmla="*/ 96 w 275"/>
                  <a:gd name="T53" fmla="*/ 269 h 274"/>
                  <a:gd name="T54" fmla="*/ 61 w 275"/>
                  <a:gd name="T55" fmla="*/ 251 h 274"/>
                  <a:gd name="T56" fmla="*/ 31 w 275"/>
                  <a:gd name="T57" fmla="*/ 224 h 274"/>
                  <a:gd name="T58" fmla="*/ 11 w 275"/>
                  <a:gd name="T59" fmla="*/ 191 h 274"/>
                  <a:gd name="T60" fmla="*/ 2 w 275"/>
                  <a:gd name="T61" fmla="*/ 151 h 274"/>
                  <a:gd name="T62" fmla="*/ 2 w 275"/>
                  <a:gd name="T63" fmla="*/ 123 h 274"/>
                  <a:gd name="T64" fmla="*/ 11 w 275"/>
                  <a:gd name="T65" fmla="*/ 84 h 274"/>
                  <a:gd name="T66" fmla="*/ 31 w 275"/>
                  <a:gd name="T67" fmla="*/ 50 h 274"/>
                  <a:gd name="T68" fmla="*/ 61 w 275"/>
                  <a:gd name="T69" fmla="*/ 24 h 274"/>
                  <a:gd name="T70" fmla="*/ 96 w 275"/>
                  <a:gd name="T71" fmla="*/ 6 h 274"/>
                  <a:gd name="T72" fmla="*/ 137 w 275"/>
                  <a:gd name="T73" fmla="*/ 0 h 274"/>
                  <a:gd name="T74" fmla="*/ 125 w 275"/>
                  <a:gd name="T75" fmla="*/ 8 h 274"/>
                  <a:gd name="T76" fmla="*/ 87 w 275"/>
                  <a:gd name="T77" fmla="*/ 17 h 274"/>
                  <a:gd name="T78" fmla="*/ 54 w 275"/>
                  <a:gd name="T79" fmla="*/ 36 h 274"/>
                  <a:gd name="T80" fmla="*/ 29 w 275"/>
                  <a:gd name="T81" fmla="*/ 65 h 274"/>
                  <a:gd name="T82" fmla="*/ 12 w 275"/>
                  <a:gd name="T83" fmla="*/ 98 h 274"/>
                  <a:gd name="T84" fmla="*/ 7 w 275"/>
                  <a:gd name="T85" fmla="*/ 138 h 274"/>
                  <a:gd name="T86" fmla="*/ 10 w 275"/>
                  <a:gd name="T87" fmla="*/ 163 h 274"/>
                  <a:gd name="T88" fmla="*/ 22 w 275"/>
                  <a:gd name="T89" fmla="*/ 200 h 274"/>
                  <a:gd name="T90" fmla="*/ 45 w 275"/>
                  <a:gd name="T91" fmla="*/ 230 h 274"/>
                  <a:gd name="T92" fmla="*/ 75 w 275"/>
                  <a:gd name="T93" fmla="*/ 253 h 274"/>
                  <a:gd name="T94" fmla="*/ 111 w 275"/>
                  <a:gd name="T95" fmla="*/ 266 h 274"/>
                  <a:gd name="T96" fmla="*/ 137 w 275"/>
                  <a:gd name="T97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5" h="274">
                    <a:moveTo>
                      <a:pt x="137" y="0"/>
                    </a:moveTo>
                    <a:lnTo>
                      <a:pt x="137" y="0"/>
                    </a:lnTo>
                    <a:lnTo>
                      <a:pt x="152" y="1"/>
                    </a:lnTo>
                    <a:lnTo>
                      <a:pt x="165" y="2"/>
                    </a:lnTo>
                    <a:lnTo>
                      <a:pt x="179" y="6"/>
                    </a:lnTo>
                    <a:lnTo>
                      <a:pt x="191" y="10"/>
                    </a:lnTo>
                    <a:lnTo>
                      <a:pt x="203" y="17"/>
                    </a:lnTo>
                    <a:lnTo>
                      <a:pt x="214" y="24"/>
                    </a:lnTo>
                    <a:lnTo>
                      <a:pt x="225" y="32"/>
                    </a:lnTo>
                    <a:lnTo>
                      <a:pt x="234" y="40"/>
                    </a:lnTo>
                    <a:lnTo>
                      <a:pt x="244" y="50"/>
                    </a:lnTo>
                    <a:lnTo>
                      <a:pt x="252" y="61"/>
                    </a:lnTo>
                    <a:lnTo>
                      <a:pt x="259" y="71"/>
                    </a:lnTo>
                    <a:lnTo>
                      <a:pt x="264" y="84"/>
                    </a:lnTo>
                    <a:lnTo>
                      <a:pt x="268" y="97"/>
                    </a:lnTo>
                    <a:lnTo>
                      <a:pt x="272" y="109"/>
                    </a:lnTo>
                    <a:lnTo>
                      <a:pt x="274" y="123"/>
                    </a:lnTo>
                    <a:lnTo>
                      <a:pt x="275" y="138"/>
                    </a:lnTo>
                    <a:lnTo>
                      <a:pt x="275" y="138"/>
                    </a:lnTo>
                    <a:lnTo>
                      <a:pt x="274" y="151"/>
                    </a:lnTo>
                    <a:lnTo>
                      <a:pt x="272" y="165"/>
                    </a:lnTo>
                    <a:lnTo>
                      <a:pt x="268" y="178"/>
                    </a:lnTo>
                    <a:lnTo>
                      <a:pt x="264" y="191"/>
                    </a:lnTo>
                    <a:lnTo>
                      <a:pt x="259" y="203"/>
                    </a:lnTo>
                    <a:lnTo>
                      <a:pt x="252" y="215"/>
                    </a:lnTo>
                    <a:lnTo>
                      <a:pt x="244" y="224"/>
                    </a:lnTo>
                    <a:lnTo>
                      <a:pt x="234" y="235"/>
                    </a:lnTo>
                    <a:lnTo>
                      <a:pt x="225" y="243"/>
                    </a:lnTo>
                    <a:lnTo>
                      <a:pt x="214" y="251"/>
                    </a:lnTo>
                    <a:lnTo>
                      <a:pt x="203" y="258"/>
                    </a:lnTo>
                    <a:lnTo>
                      <a:pt x="191" y="264"/>
                    </a:lnTo>
                    <a:lnTo>
                      <a:pt x="179" y="269"/>
                    </a:lnTo>
                    <a:lnTo>
                      <a:pt x="165" y="272"/>
                    </a:lnTo>
                    <a:lnTo>
                      <a:pt x="152" y="274"/>
                    </a:lnTo>
                    <a:lnTo>
                      <a:pt x="137" y="274"/>
                    </a:lnTo>
                    <a:lnTo>
                      <a:pt x="137" y="274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37" y="269"/>
                    </a:lnTo>
                    <a:lnTo>
                      <a:pt x="151" y="268"/>
                    </a:lnTo>
                    <a:lnTo>
                      <a:pt x="164" y="266"/>
                    </a:lnTo>
                    <a:lnTo>
                      <a:pt x="176" y="262"/>
                    </a:lnTo>
                    <a:lnTo>
                      <a:pt x="188" y="258"/>
                    </a:lnTo>
                    <a:lnTo>
                      <a:pt x="201" y="253"/>
                    </a:lnTo>
                    <a:lnTo>
                      <a:pt x="211" y="246"/>
                    </a:lnTo>
                    <a:lnTo>
                      <a:pt x="221" y="238"/>
                    </a:lnTo>
                    <a:lnTo>
                      <a:pt x="230" y="230"/>
                    </a:lnTo>
                    <a:lnTo>
                      <a:pt x="239" y="220"/>
                    </a:lnTo>
                    <a:lnTo>
                      <a:pt x="247" y="211"/>
                    </a:lnTo>
                    <a:lnTo>
                      <a:pt x="253" y="200"/>
                    </a:lnTo>
                    <a:lnTo>
                      <a:pt x="259" y="188"/>
                    </a:lnTo>
                    <a:lnTo>
                      <a:pt x="263" y="177"/>
                    </a:lnTo>
                    <a:lnTo>
                      <a:pt x="266" y="163"/>
                    </a:lnTo>
                    <a:lnTo>
                      <a:pt x="268" y="151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24"/>
                    </a:lnTo>
                    <a:lnTo>
                      <a:pt x="266" y="111"/>
                    </a:lnTo>
                    <a:lnTo>
                      <a:pt x="263" y="98"/>
                    </a:lnTo>
                    <a:lnTo>
                      <a:pt x="259" y="86"/>
                    </a:lnTo>
                    <a:lnTo>
                      <a:pt x="253" y="75"/>
                    </a:lnTo>
                    <a:lnTo>
                      <a:pt x="247" y="65"/>
                    </a:lnTo>
                    <a:lnTo>
                      <a:pt x="239" y="54"/>
                    </a:lnTo>
                    <a:lnTo>
                      <a:pt x="230" y="44"/>
                    </a:lnTo>
                    <a:lnTo>
                      <a:pt x="221" y="36"/>
                    </a:lnTo>
                    <a:lnTo>
                      <a:pt x="211" y="29"/>
                    </a:lnTo>
                    <a:lnTo>
                      <a:pt x="201" y="23"/>
                    </a:lnTo>
                    <a:lnTo>
                      <a:pt x="188" y="17"/>
                    </a:lnTo>
                    <a:lnTo>
                      <a:pt x="176" y="12"/>
                    </a:lnTo>
                    <a:lnTo>
                      <a:pt x="164" y="9"/>
                    </a:lnTo>
                    <a:lnTo>
                      <a:pt x="151" y="8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0"/>
                    </a:lnTo>
                    <a:lnTo>
                      <a:pt x="137" y="0"/>
                    </a:lnTo>
                    <a:close/>
                    <a:moveTo>
                      <a:pt x="137" y="274"/>
                    </a:moveTo>
                    <a:lnTo>
                      <a:pt x="137" y="274"/>
                    </a:lnTo>
                    <a:lnTo>
                      <a:pt x="123" y="274"/>
                    </a:lnTo>
                    <a:lnTo>
                      <a:pt x="110" y="272"/>
                    </a:lnTo>
                    <a:lnTo>
                      <a:pt x="96" y="269"/>
                    </a:lnTo>
                    <a:lnTo>
                      <a:pt x="84" y="264"/>
                    </a:lnTo>
                    <a:lnTo>
                      <a:pt x="72" y="258"/>
                    </a:lnTo>
                    <a:lnTo>
                      <a:pt x="61" y="251"/>
                    </a:lnTo>
                    <a:lnTo>
                      <a:pt x="50" y="243"/>
                    </a:lnTo>
                    <a:lnTo>
                      <a:pt x="41" y="235"/>
                    </a:lnTo>
                    <a:lnTo>
                      <a:pt x="31" y="224"/>
                    </a:lnTo>
                    <a:lnTo>
                      <a:pt x="23" y="215"/>
                    </a:lnTo>
                    <a:lnTo>
                      <a:pt x="16" y="203"/>
                    </a:lnTo>
                    <a:lnTo>
                      <a:pt x="11" y="191"/>
                    </a:lnTo>
                    <a:lnTo>
                      <a:pt x="7" y="178"/>
                    </a:lnTo>
                    <a:lnTo>
                      <a:pt x="3" y="165"/>
                    </a:lnTo>
                    <a:lnTo>
                      <a:pt x="2" y="151"/>
                    </a:lnTo>
                    <a:lnTo>
                      <a:pt x="0" y="138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3" y="109"/>
                    </a:lnTo>
                    <a:lnTo>
                      <a:pt x="7" y="97"/>
                    </a:lnTo>
                    <a:lnTo>
                      <a:pt x="11" y="84"/>
                    </a:lnTo>
                    <a:lnTo>
                      <a:pt x="16" y="71"/>
                    </a:lnTo>
                    <a:lnTo>
                      <a:pt x="23" y="61"/>
                    </a:lnTo>
                    <a:lnTo>
                      <a:pt x="31" y="50"/>
                    </a:lnTo>
                    <a:lnTo>
                      <a:pt x="41" y="40"/>
                    </a:lnTo>
                    <a:lnTo>
                      <a:pt x="50" y="32"/>
                    </a:lnTo>
                    <a:lnTo>
                      <a:pt x="61" y="24"/>
                    </a:lnTo>
                    <a:lnTo>
                      <a:pt x="72" y="17"/>
                    </a:lnTo>
                    <a:lnTo>
                      <a:pt x="84" y="10"/>
                    </a:lnTo>
                    <a:lnTo>
                      <a:pt x="96" y="6"/>
                    </a:lnTo>
                    <a:lnTo>
                      <a:pt x="110" y="2"/>
                    </a:lnTo>
                    <a:lnTo>
                      <a:pt x="123" y="1"/>
                    </a:lnTo>
                    <a:lnTo>
                      <a:pt x="137" y="0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25" y="8"/>
                    </a:lnTo>
                    <a:lnTo>
                      <a:pt x="111" y="9"/>
                    </a:lnTo>
                    <a:lnTo>
                      <a:pt x="99" y="12"/>
                    </a:lnTo>
                    <a:lnTo>
                      <a:pt x="87" y="17"/>
                    </a:lnTo>
                    <a:lnTo>
                      <a:pt x="75" y="23"/>
                    </a:lnTo>
                    <a:lnTo>
                      <a:pt x="64" y="29"/>
                    </a:lnTo>
                    <a:lnTo>
                      <a:pt x="54" y="36"/>
                    </a:lnTo>
                    <a:lnTo>
                      <a:pt x="45" y="44"/>
                    </a:lnTo>
                    <a:lnTo>
                      <a:pt x="37" y="54"/>
                    </a:lnTo>
                    <a:lnTo>
                      <a:pt x="29" y="65"/>
                    </a:lnTo>
                    <a:lnTo>
                      <a:pt x="22" y="75"/>
                    </a:lnTo>
                    <a:lnTo>
                      <a:pt x="16" y="86"/>
                    </a:lnTo>
                    <a:lnTo>
                      <a:pt x="12" y="98"/>
                    </a:lnTo>
                    <a:lnTo>
                      <a:pt x="10" y="111"/>
                    </a:lnTo>
                    <a:lnTo>
                      <a:pt x="7" y="124"/>
                    </a:lnTo>
                    <a:lnTo>
                      <a:pt x="7" y="138"/>
                    </a:lnTo>
                    <a:lnTo>
                      <a:pt x="7" y="138"/>
                    </a:lnTo>
                    <a:lnTo>
                      <a:pt x="7" y="151"/>
                    </a:lnTo>
                    <a:lnTo>
                      <a:pt x="10" y="163"/>
                    </a:lnTo>
                    <a:lnTo>
                      <a:pt x="12" y="177"/>
                    </a:lnTo>
                    <a:lnTo>
                      <a:pt x="16" y="188"/>
                    </a:lnTo>
                    <a:lnTo>
                      <a:pt x="22" y="200"/>
                    </a:lnTo>
                    <a:lnTo>
                      <a:pt x="29" y="211"/>
                    </a:lnTo>
                    <a:lnTo>
                      <a:pt x="37" y="220"/>
                    </a:lnTo>
                    <a:lnTo>
                      <a:pt x="45" y="230"/>
                    </a:lnTo>
                    <a:lnTo>
                      <a:pt x="54" y="238"/>
                    </a:lnTo>
                    <a:lnTo>
                      <a:pt x="64" y="246"/>
                    </a:lnTo>
                    <a:lnTo>
                      <a:pt x="75" y="253"/>
                    </a:lnTo>
                    <a:lnTo>
                      <a:pt x="87" y="258"/>
                    </a:lnTo>
                    <a:lnTo>
                      <a:pt x="99" y="262"/>
                    </a:lnTo>
                    <a:lnTo>
                      <a:pt x="111" y="266"/>
                    </a:lnTo>
                    <a:lnTo>
                      <a:pt x="125" y="268"/>
                    </a:lnTo>
                    <a:lnTo>
                      <a:pt x="137" y="269"/>
                    </a:lnTo>
                    <a:lnTo>
                      <a:pt x="137" y="27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90" name="Freeform 136"/>
              <p:cNvSpPr/>
              <p:nvPr/>
            </p:nvSpPr>
            <p:spPr bwMode="auto">
              <a:xfrm>
                <a:off x="1941513" y="4322763"/>
                <a:ext cx="434975" cy="423863"/>
              </a:xfrm>
              <a:custGeom>
                <a:avLst/>
                <a:gdLst>
                  <a:gd name="T0" fmla="*/ 199 w 274"/>
                  <a:gd name="T1" fmla="*/ 18 h 267"/>
                  <a:gd name="T2" fmla="*/ 203 w 274"/>
                  <a:gd name="T3" fmla="*/ 37 h 267"/>
                  <a:gd name="T4" fmla="*/ 214 w 274"/>
                  <a:gd name="T5" fmla="*/ 35 h 267"/>
                  <a:gd name="T6" fmla="*/ 221 w 274"/>
                  <a:gd name="T7" fmla="*/ 43 h 267"/>
                  <a:gd name="T8" fmla="*/ 238 w 274"/>
                  <a:gd name="T9" fmla="*/ 56 h 267"/>
                  <a:gd name="T10" fmla="*/ 257 w 274"/>
                  <a:gd name="T11" fmla="*/ 80 h 267"/>
                  <a:gd name="T12" fmla="*/ 251 w 274"/>
                  <a:gd name="T13" fmla="*/ 91 h 267"/>
                  <a:gd name="T14" fmla="*/ 256 w 274"/>
                  <a:gd name="T15" fmla="*/ 93 h 267"/>
                  <a:gd name="T16" fmla="*/ 262 w 274"/>
                  <a:gd name="T17" fmla="*/ 85 h 267"/>
                  <a:gd name="T18" fmla="*/ 264 w 274"/>
                  <a:gd name="T19" fmla="*/ 93 h 267"/>
                  <a:gd name="T20" fmla="*/ 259 w 274"/>
                  <a:gd name="T21" fmla="*/ 110 h 267"/>
                  <a:gd name="T22" fmla="*/ 247 w 274"/>
                  <a:gd name="T23" fmla="*/ 112 h 267"/>
                  <a:gd name="T24" fmla="*/ 232 w 274"/>
                  <a:gd name="T25" fmla="*/ 127 h 267"/>
                  <a:gd name="T26" fmla="*/ 220 w 274"/>
                  <a:gd name="T27" fmla="*/ 141 h 267"/>
                  <a:gd name="T28" fmla="*/ 202 w 274"/>
                  <a:gd name="T29" fmla="*/ 154 h 267"/>
                  <a:gd name="T30" fmla="*/ 209 w 274"/>
                  <a:gd name="T31" fmla="*/ 183 h 267"/>
                  <a:gd name="T32" fmla="*/ 218 w 274"/>
                  <a:gd name="T33" fmla="*/ 214 h 267"/>
                  <a:gd name="T34" fmla="*/ 210 w 274"/>
                  <a:gd name="T35" fmla="*/ 237 h 267"/>
                  <a:gd name="T36" fmla="*/ 226 w 274"/>
                  <a:gd name="T37" fmla="*/ 228 h 267"/>
                  <a:gd name="T38" fmla="*/ 247 w 274"/>
                  <a:gd name="T39" fmla="*/ 192 h 267"/>
                  <a:gd name="T40" fmla="*/ 264 w 274"/>
                  <a:gd name="T41" fmla="*/ 141 h 267"/>
                  <a:gd name="T42" fmla="*/ 274 w 274"/>
                  <a:gd name="T43" fmla="*/ 115 h 267"/>
                  <a:gd name="T44" fmla="*/ 155 w 274"/>
                  <a:gd name="T45" fmla="*/ 267 h 267"/>
                  <a:gd name="T46" fmla="*/ 178 w 274"/>
                  <a:gd name="T47" fmla="*/ 246 h 267"/>
                  <a:gd name="T48" fmla="*/ 153 w 274"/>
                  <a:gd name="T49" fmla="*/ 245 h 267"/>
                  <a:gd name="T50" fmla="*/ 145 w 274"/>
                  <a:gd name="T51" fmla="*/ 252 h 267"/>
                  <a:gd name="T52" fmla="*/ 125 w 274"/>
                  <a:gd name="T53" fmla="*/ 248 h 267"/>
                  <a:gd name="T54" fmla="*/ 99 w 274"/>
                  <a:gd name="T55" fmla="*/ 249 h 267"/>
                  <a:gd name="T56" fmla="*/ 121 w 274"/>
                  <a:gd name="T57" fmla="*/ 267 h 267"/>
                  <a:gd name="T58" fmla="*/ 0 w 274"/>
                  <a:gd name="T59" fmla="*/ 129 h 267"/>
                  <a:gd name="T60" fmla="*/ 62 w 274"/>
                  <a:gd name="T61" fmla="*/ 26 h 267"/>
                  <a:gd name="T62" fmla="*/ 19 w 274"/>
                  <a:gd name="T63" fmla="*/ 87 h 267"/>
                  <a:gd name="T64" fmla="*/ 31 w 274"/>
                  <a:gd name="T65" fmla="*/ 84 h 267"/>
                  <a:gd name="T66" fmla="*/ 50 w 274"/>
                  <a:gd name="T67" fmla="*/ 91 h 267"/>
                  <a:gd name="T68" fmla="*/ 60 w 274"/>
                  <a:gd name="T69" fmla="*/ 88 h 267"/>
                  <a:gd name="T70" fmla="*/ 46 w 274"/>
                  <a:gd name="T71" fmla="*/ 106 h 267"/>
                  <a:gd name="T72" fmla="*/ 35 w 274"/>
                  <a:gd name="T73" fmla="*/ 122 h 267"/>
                  <a:gd name="T74" fmla="*/ 45 w 274"/>
                  <a:gd name="T75" fmla="*/ 157 h 267"/>
                  <a:gd name="T76" fmla="*/ 54 w 274"/>
                  <a:gd name="T77" fmla="*/ 180 h 267"/>
                  <a:gd name="T78" fmla="*/ 87 w 274"/>
                  <a:gd name="T79" fmla="*/ 210 h 267"/>
                  <a:gd name="T80" fmla="*/ 95 w 274"/>
                  <a:gd name="T81" fmla="*/ 188 h 267"/>
                  <a:gd name="T82" fmla="*/ 98 w 274"/>
                  <a:gd name="T83" fmla="*/ 169 h 267"/>
                  <a:gd name="T84" fmla="*/ 104 w 274"/>
                  <a:gd name="T85" fmla="*/ 137 h 267"/>
                  <a:gd name="T86" fmla="*/ 117 w 274"/>
                  <a:gd name="T87" fmla="*/ 122 h 267"/>
                  <a:gd name="T88" fmla="*/ 152 w 274"/>
                  <a:gd name="T89" fmla="*/ 125 h 267"/>
                  <a:gd name="T90" fmla="*/ 165 w 274"/>
                  <a:gd name="T91" fmla="*/ 106 h 267"/>
                  <a:gd name="T92" fmla="*/ 161 w 274"/>
                  <a:gd name="T93" fmla="*/ 81 h 267"/>
                  <a:gd name="T94" fmla="*/ 134 w 274"/>
                  <a:gd name="T95" fmla="*/ 58 h 267"/>
                  <a:gd name="T96" fmla="*/ 111 w 274"/>
                  <a:gd name="T97" fmla="*/ 57 h 267"/>
                  <a:gd name="T98" fmla="*/ 92 w 274"/>
                  <a:gd name="T99" fmla="*/ 68 h 267"/>
                  <a:gd name="T100" fmla="*/ 69 w 274"/>
                  <a:gd name="T101" fmla="*/ 64 h 267"/>
                  <a:gd name="T102" fmla="*/ 73 w 274"/>
                  <a:gd name="T103" fmla="*/ 56 h 267"/>
                  <a:gd name="T104" fmla="*/ 80 w 274"/>
                  <a:gd name="T105" fmla="*/ 45 h 267"/>
                  <a:gd name="T106" fmla="*/ 81 w 274"/>
                  <a:gd name="T107" fmla="*/ 38 h 267"/>
                  <a:gd name="T108" fmla="*/ 96 w 274"/>
                  <a:gd name="T109" fmla="*/ 49 h 267"/>
                  <a:gd name="T110" fmla="*/ 119 w 274"/>
                  <a:gd name="T111" fmla="*/ 47 h 267"/>
                  <a:gd name="T112" fmla="*/ 137 w 274"/>
                  <a:gd name="T113" fmla="*/ 45 h 267"/>
                  <a:gd name="T114" fmla="*/ 141 w 274"/>
                  <a:gd name="T115" fmla="*/ 28 h 267"/>
                  <a:gd name="T116" fmla="*/ 161 w 274"/>
                  <a:gd name="T117" fmla="*/ 22 h 267"/>
                  <a:gd name="T118" fmla="*/ 132 w 274"/>
                  <a:gd name="T119" fmla="*/ 8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74" h="267">
                    <a:moveTo>
                      <a:pt x="161" y="1"/>
                    </a:moveTo>
                    <a:lnTo>
                      <a:pt x="161" y="1"/>
                    </a:lnTo>
                    <a:lnTo>
                      <a:pt x="169" y="3"/>
                    </a:lnTo>
                    <a:lnTo>
                      <a:pt x="178" y="5"/>
                    </a:lnTo>
                    <a:lnTo>
                      <a:pt x="188" y="8"/>
                    </a:lnTo>
                    <a:lnTo>
                      <a:pt x="201" y="14"/>
                    </a:lnTo>
                    <a:lnTo>
                      <a:pt x="214" y="22"/>
                    </a:lnTo>
                    <a:lnTo>
                      <a:pt x="226" y="31"/>
                    </a:lnTo>
                    <a:lnTo>
                      <a:pt x="238" y="43"/>
                    </a:lnTo>
                    <a:lnTo>
                      <a:pt x="238" y="43"/>
                    </a:lnTo>
                    <a:lnTo>
                      <a:pt x="234" y="39"/>
                    </a:lnTo>
                    <a:lnTo>
                      <a:pt x="225" y="31"/>
                    </a:lnTo>
                    <a:lnTo>
                      <a:pt x="213" y="22"/>
                    </a:lnTo>
                    <a:lnTo>
                      <a:pt x="206" y="19"/>
                    </a:lnTo>
                    <a:lnTo>
                      <a:pt x="199" y="18"/>
                    </a:lnTo>
                    <a:lnTo>
                      <a:pt x="197" y="19"/>
                    </a:lnTo>
                    <a:lnTo>
                      <a:pt x="197" y="19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9" y="24"/>
                    </a:lnTo>
                    <a:lnTo>
                      <a:pt x="199" y="24"/>
                    </a:lnTo>
                    <a:lnTo>
                      <a:pt x="199" y="27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2" y="30"/>
                    </a:lnTo>
                    <a:lnTo>
                      <a:pt x="202" y="30"/>
                    </a:lnTo>
                    <a:lnTo>
                      <a:pt x="203" y="33"/>
                    </a:lnTo>
                    <a:lnTo>
                      <a:pt x="203" y="33"/>
                    </a:lnTo>
                    <a:lnTo>
                      <a:pt x="203" y="34"/>
                    </a:lnTo>
                    <a:lnTo>
                      <a:pt x="203" y="37"/>
                    </a:lnTo>
                    <a:lnTo>
                      <a:pt x="203" y="39"/>
                    </a:lnTo>
                    <a:lnTo>
                      <a:pt x="206" y="39"/>
                    </a:lnTo>
                    <a:lnTo>
                      <a:pt x="206" y="39"/>
                    </a:lnTo>
                    <a:lnTo>
                      <a:pt x="209" y="39"/>
                    </a:lnTo>
                    <a:lnTo>
                      <a:pt x="209" y="39"/>
                    </a:lnTo>
                    <a:lnTo>
                      <a:pt x="210" y="38"/>
                    </a:lnTo>
                    <a:lnTo>
                      <a:pt x="210" y="38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7" y="35"/>
                    </a:lnTo>
                    <a:lnTo>
                      <a:pt x="209" y="34"/>
                    </a:lnTo>
                    <a:lnTo>
                      <a:pt x="210" y="33"/>
                    </a:lnTo>
                    <a:lnTo>
                      <a:pt x="210" y="33"/>
                    </a:lnTo>
                    <a:lnTo>
                      <a:pt x="214" y="35"/>
                    </a:lnTo>
                    <a:lnTo>
                      <a:pt x="215" y="37"/>
                    </a:lnTo>
                    <a:lnTo>
                      <a:pt x="215" y="37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5" y="41"/>
                    </a:lnTo>
                    <a:lnTo>
                      <a:pt x="215" y="41"/>
                    </a:lnTo>
                    <a:lnTo>
                      <a:pt x="214" y="42"/>
                    </a:lnTo>
                    <a:lnTo>
                      <a:pt x="214" y="42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5" y="45"/>
                    </a:lnTo>
                    <a:lnTo>
                      <a:pt x="217" y="45"/>
                    </a:lnTo>
                    <a:lnTo>
                      <a:pt x="217" y="45"/>
                    </a:lnTo>
                    <a:lnTo>
                      <a:pt x="221" y="43"/>
                    </a:lnTo>
                    <a:lnTo>
                      <a:pt x="221" y="43"/>
                    </a:lnTo>
                    <a:lnTo>
                      <a:pt x="224" y="43"/>
                    </a:lnTo>
                    <a:lnTo>
                      <a:pt x="224" y="43"/>
                    </a:lnTo>
                    <a:lnTo>
                      <a:pt x="225" y="45"/>
                    </a:lnTo>
                    <a:lnTo>
                      <a:pt x="225" y="45"/>
                    </a:lnTo>
                    <a:lnTo>
                      <a:pt x="229" y="47"/>
                    </a:lnTo>
                    <a:lnTo>
                      <a:pt x="229" y="47"/>
                    </a:lnTo>
                    <a:lnTo>
                      <a:pt x="230" y="47"/>
                    </a:lnTo>
                    <a:lnTo>
                      <a:pt x="230" y="47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4" y="53"/>
                    </a:lnTo>
                    <a:lnTo>
                      <a:pt x="234" y="53"/>
                    </a:lnTo>
                    <a:lnTo>
                      <a:pt x="237" y="54"/>
                    </a:lnTo>
                    <a:lnTo>
                      <a:pt x="238" y="56"/>
                    </a:lnTo>
                    <a:lnTo>
                      <a:pt x="238" y="56"/>
                    </a:lnTo>
                    <a:lnTo>
                      <a:pt x="240" y="58"/>
                    </a:lnTo>
                    <a:lnTo>
                      <a:pt x="240" y="58"/>
                    </a:lnTo>
                    <a:lnTo>
                      <a:pt x="245" y="62"/>
                    </a:lnTo>
                    <a:lnTo>
                      <a:pt x="245" y="62"/>
                    </a:lnTo>
                    <a:lnTo>
                      <a:pt x="248" y="65"/>
                    </a:lnTo>
                    <a:lnTo>
                      <a:pt x="248" y="65"/>
                    </a:lnTo>
                    <a:lnTo>
                      <a:pt x="248" y="69"/>
                    </a:lnTo>
                    <a:lnTo>
                      <a:pt x="248" y="69"/>
                    </a:lnTo>
                    <a:lnTo>
                      <a:pt x="249" y="73"/>
                    </a:lnTo>
                    <a:lnTo>
                      <a:pt x="249" y="73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3" y="77"/>
                    </a:lnTo>
                    <a:lnTo>
                      <a:pt x="253" y="77"/>
                    </a:lnTo>
                    <a:lnTo>
                      <a:pt x="257" y="80"/>
                    </a:lnTo>
                    <a:lnTo>
                      <a:pt x="257" y="80"/>
                    </a:lnTo>
                    <a:lnTo>
                      <a:pt x="259" y="81"/>
                    </a:lnTo>
                    <a:lnTo>
                      <a:pt x="259" y="83"/>
                    </a:lnTo>
                    <a:lnTo>
                      <a:pt x="259" y="83"/>
                    </a:lnTo>
                    <a:lnTo>
                      <a:pt x="257" y="84"/>
                    </a:lnTo>
                    <a:lnTo>
                      <a:pt x="257" y="84"/>
                    </a:lnTo>
                    <a:lnTo>
                      <a:pt x="255" y="84"/>
                    </a:lnTo>
                    <a:lnTo>
                      <a:pt x="255" y="84"/>
                    </a:lnTo>
                    <a:lnTo>
                      <a:pt x="255" y="87"/>
                    </a:lnTo>
                    <a:lnTo>
                      <a:pt x="255" y="87"/>
                    </a:lnTo>
                    <a:lnTo>
                      <a:pt x="255" y="88"/>
                    </a:lnTo>
                    <a:lnTo>
                      <a:pt x="255" y="89"/>
                    </a:lnTo>
                    <a:lnTo>
                      <a:pt x="255" y="89"/>
                    </a:lnTo>
                    <a:lnTo>
                      <a:pt x="252" y="91"/>
                    </a:lnTo>
                    <a:lnTo>
                      <a:pt x="251" y="91"/>
                    </a:lnTo>
                    <a:lnTo>
                      <a:pt x="248" y="92"/>
                    </a:lnTo>
                    <a:lnTo>
                      <a:pt x="247" y="93"/>
                    </a:lnTo>
                    <a:lnTo>
                      <a:pt x="247" y="93"/>
                    </a:lnTo>
                    <a:lnTo>
                      <a:pt x="247" y="95"/>
                    </a:lnTo>
                    <a:lnTo>
                      <a:pt x="247" y="95"/>
                    </a:lnTo>
                    <a:lnTo>
                      <a:pt x="249" y="96"/>
                    </a:lnTo>
                    <a:lnTo>
                      <a:pt x="249" y="96"/>
                    </a:lnTo>
                    <a:lnTo>
                      <a:pt x="249" y="95"/>
                    </a:lnTo>
                    <a:lnTo>
                      <a:pt x="249" y="95"/>
                    </a:lnTo>
                    <a:lnTo>
                      <a:pt x="249" y="93"/>
                    </a:lnTo>
                    <a:lnTo>
                      <a:pt x="251" y="93"/>
                    </a:lnTo>
                    <a:lnTo>
                      <a:pt x="251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6" y="93"/>
                    </a:lnTo>
                    <a:lnTo>
                      <a:pt x="256" y="93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92"/>
                    </a:lnTo>
                    <a:lnTo>
                      <a:pt x="256" y="89"/>
                    </a:lnTo>
                    <a:lnTo>
                      <a:pt x="256" y="89"/>
                    </a:lnTo>
                    <a:lnTo>
                      <a:pt x="257" y="87"/>
                    </a:lnTo>
                    <a:lnTo>
                      <a:pt x="257" y="87"/>
                    </a:lnTo>
                    <a:lnTo>
                      <a:pt x="257" y="88"/>
                    </a:lnTo>
                    <a:lnTo>
                      <a:pt x="259" y="87"/>
                    </a:lnTo>
                    <a:lnTo>
                      <a:pt x="259" y="87"/>
                    </a:lnTo>
                    <a:lnTo>
                      <a:pt x="260" y="85"/>
                    </a:lnTo>
                    <a:lnTo>
                      <a:pt x="260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5"/>
                    </a:lnTo>
                    <a:lnTo>
                      <a:pt x="262" y="83"/>
                    </a:lnTo>
                    <a:lnTo>
                      <a:pt x="262" y="83"/>
                    </a:lnTo>
                    <a:lnTo>
                      <a:pt x="260" y="80"/>
                    </a:lnTo>
                    <a:lnTo>
                      <a:pt x="260" y="80"/>
                    </a:lnTo>
                    <a:lnTo>
                      <a:pt x="260" y="75"/>
                    </a:lnTo>
                    <a:lnTo>
                      <a:pt x="260" y="75"/>
                    </a:lnTo>
                    <a:lnTo>
                      <a:pt x="263" y="80"/>
                    </a:lnTo>
                    <a:lnTo>
                      <a:pt x="266" y="89"/>
                    </a:lnTo>
                    <a:lnTo>
                      <a:pt x="266" y="89"/>
                    </a:lnTo>
                    <a:lnTo>
                      <a:pt x="264" y="89"/>
                    </a:lnTo>
                    <a:lnTo>
                      <a:pt x="264" y="91"/>
                    </a:lnTo>
                    <a:lnTo>
                      <a:pt x="264" y="91"/>
                    </a:lnTo>
                    <a:lnTo>
                      <a:pt x="264" y="93"/>
                    </a:lnTo>
                    <a:lnTo>
                      <a:pt x="264" y="93"/>
                    </a:lnTo>
                    <a:lnTo>
                      <a:pt x="264" y="98"/>
                    </a:lnTo>
                    <a:lnTo>
                      <a:pt x="264" y="98"/>
                    </a:lnTo>
                    <a:lnTo>
                      <a:pt x="264" y="103"/>
                    </a:lnTo>
                    <a:lnTo>
                      <a:pt x="264" y="103"/>
                    </a:lnTo>
                    <a:lnTo>
                      <a:pt x="264" y="107"/>
                    </a:lnTo>
                    <a:lnTo>
                      <a:pt x="264" y="107"/>
                    </a:lnTo>
                    <a:lnTo>
                      <a:pt x="264" y="112"/>
                    </a:lnTo>
                    <a:lnTo>
                      <a:pt x="264" y="112"/>
                    </a:lnTo>
                    <a:lnTo>
                      <a:pt x="263" y="114"/>
                    </a:lnTo>
                    <a:lnTo>
                      <a:pt x="263" y="114"/>
                    </a:lnTo>
                    <a:lnTo>
                      <a:pt x="263" y="115"/>
                    </a:lnTo>
                    <a:lnTo>
                      <a:pt x="262" y="114"/>
                    </a:lnTo>
                    <a:lnTo>
                      <a:pt x="262" y="114"/>
                    </a:lnTo>
                    <a:lnTo>
                      <a:pt x="260" y="110"/>
                    </a:lnTo>
                    <a:lnTo>
                      <a:pt x="259" y="110"/>
                    </a:lnTo>
                    <a:lnTo>
                      <a:pt x="259" y="110"/>
                    </a:lnTo>
                    <a:lnTo>
                      <a:pt x="259" y="108"/>
                    </a:lnTo>
                    <a:lnTo>
                      <a:pt x="256" y="108"/>
                    </a:lnTo>
                    <a:lnTo>
                      <a:pt x="256" y="108"/>
                    </a:lnTo>
                    <a:lnTo>
                      <a:pt x="255" y="108"/>
                    </a:lnTo>
                    <a:lnTo>
                      <a:pt x="253" y="108"/>
                    </a:lnTo>
                    <a:lnTo>
                      <a:pt x="253" y="108"/>
                    </a:lnTo>
                    <a:lnTo>
                      <a:pt x="253" y="111"/>
                    </a:lnTo>
                    <a:lnTo>
                      <a:pt x="253" y="112"/>
                    </a:lnTo>
                    <a:lnTo>
                      <a:pt x="253" y="112"/>
                    </a:lnTo>
                    <a:lnTo>
                      <a:pt x="248" y="111"/>
                    </a:lnTo>
                    <a:lnTo>
                      <a:pt x="248" y="111"/>
                    </a:lnTo>
                    <a:lnTo>
                      <a:pt x="247" y="111"/>
                    </a:lnTo>
                    <a:lnTo>
                      <a:pt x="247" y="112"/>
                    </a:lnTo>
                    <a:lnTo>
                      <a:pt x="247" y="112"/>
                    </a:lnTo>
                    <a:lnTo>
                      <a:pt x="245" y="115"/>
                    </a:lnTo>
                    <a:lnTo>
                      <a:pt x="244" y="116"/>
                    </a:lnTo>
                    <a:lnTo>
                      <a:pt x="244" y="116"/>
                    </a:lnTo>
                    <a:lnTo>
                      <a:pt x="244" y="118"/>
                    </a:lnTo>
                    <a:lnTo>
                      <a:pt x="243" y="121"/>
                    </a:lnTo>
                    <a:lnTo>
                      <a:pt x="243" y="121"/>
                    </a:lnTo>
                    <a:lnTo>
                      <a:pt x="241" y="122"/>
                    </a:lnTo>
                    <a:lnTo>
                      <a:pt x="238" y="122"/>
                    </a:lnTo>
                    <a:lnTo>
                      <a:pt x="238" y="122"/>
                    </a:lnTo>
                    <a:lnTo>
                      <a:pt x="234" y="123"/>
                    </a:lnTo>
                    <a:lnTo>
                      <a:pt x="234" y="123"/>
                    </a:lnTo>
                    <a:lnTo>
                      <a:pt x="234" y="125"/>
                    </a:lnTo>
                    <a:lnTo>
                      <a:pt x="233" y="126"/>
                    </a:lnTo>
                    <a:lnTo>
                      <a:pt x="233" y="126"/>
                    </a:lnTo>
                    <a:lnTo>
                      <a:pt x="232" y="127"/>
                    </a:lnTo>
                    <a:lnTo>
                      <a:pt x="230" y="129"/>
                    </a:lnTo>
                    <a:lnTo>
                      <a:pt x="230" y="129"/>
                    </a:lnTo>
                    <a:lnTo>
                      <a:pt x="230" y="133"/>
                    </a:lnTo>
                    <a:lnTo>
                      <a:pt x="230" y="133"/>
                    </a:lnTo>
                    <a:lnTo>
                      <a:pt x="230" y="134"/>
                    </a:lnTo>
                    <a:lnTo>
                      <a:pt x="230" y="135"/>
                    </a:lnTo>
                    <a:lnTo>
                      <a:pt x="230" y="135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7"/>
                    </a:lnTo>
                    <a:lnTo>
                      <a:pt x="226" y="138"/>
                    </a:lnTo>
                    <a:lnTo>
                      <a:pt x="225" y="139"/>
                    </a:lnTo>
                    <a:lnTo>
                      <a:pt x="225" y="139"/>
                    </a:lnTo>
                    <a:lnTo>
                      <a:pt x="220" y="141"/>
                    </a:lnTo>
                    <a:lnTo>
                      <a:pt x="220" y="141"/>
                    </a:lnTo>
                    <a:lnTo>
                      <a:pt x="220" y="142"/>
                    </a:lnTo>
                    <a:lnTo>
                      <a:pt x="220" y="144"/>
                    </a:lnTo>
                    <a:lnTo>
                      <a:pt x="218" y="144"/>
                    </a:lnTo>
                    <a:lnTo>
                      <a:pt x="218" y="144"/>
                    </a:lnTo>
                    <a:lnTo>
                      <a:pt x="215" y="144"/>
                    </a:lnTo>
                    <a:lnTo>
                      <a:pt x="213" y="144"/>
                    </a:lnTo>
                    <a:lnTo>
                      <a:pt x="213" y="144"/>
                    </a:lnTo>
                    <a:lnTo>
                      <a:pt x="211" y="145"/>
                    </a:lnTo>
                    <a:lnTo>
                      <a:pt x="209" y="148"/>
                    </a:lnTo>
                    <a:lnTo>
                      <a:pt x="209" y="148"/>
                    </a:lnTo>
                    <a:lnTo>
                      <a:pt x="203" y="152"/>
                    </a:lnTo>
                    <a:lnTo>
                      <a:pt x="203" y="152"/>
                    </a:lnTo>
                    <a:lnTo>
                      <a:pt x="202" y="152"/>
                    </a:lnTo>
                    <a:lnTo>
                      <a:pt x="202" y="154"/>
                    </a:lnTo>
                    <a:lnTo>
                      <a:pt x="202" y="154"/>
                    </a:lnTo>
                    <a:lnTo>
                      <a:pt x="202" y="157"/>
                    </a:lnTo>
                    <a:lnTo>
                      <a:pt x="203" y="158"/>
                    </a:lnTo>
                    <a:lnTo>
                      <a:pt x="203" y="158"/>
                    </a:lnTo>
                    <a:lnTo>
                      <a:pt x="207" y="164"/>
                    </a:lnTo>
                    <a:lnTo>
                      <a:pt x="207" y="164"/>
                    </a:lnTo>
                    <a:lnTo>
                      <a:pt x="209" y="167"/>
                    </a:lnTo>
                    <a:lnTo>
                      <a:pt x="207" y="169"/>
                    </a:lnTo>
                    <a:lnTo>
                      <a:pt x="207" y="169"/>
                    </a:lnTo>
                    <a:lnTo>
                      <a:pt x="206" y="173"/>
                    </a:lnTo>
                    <a:lnTo>
                      <a:pt x="206" y="173"/>
                    </a:lnTo>
                    <a:lnTo>
                      <a:pt x="206" y="176"/>
                    </a:lnTo>
                    <a:lnTo>
                      <a:pt x="206" y="179"/>
                    </a:lnTo>
                    <a:lnTo>
                      <a:pt x="206" y="179"/>
                    </a:lnTo>
                    <a:lnTo>
                      <a:pt x="209" y="183"/>
                    </a:lnTo>
                    <a:lnTo>
                      <a:pt x="209" y="183"/>
                    </a:lnTo>
                    <a:lnTo>
                      <a:pt x="207" y="184"/>
                    </a:lnTo>
                    <a:lnTo>
                      <a:pt x="207" y="186"/>
                    </a:lnTo>
                    <a:lnTo>
                      <a:pt x="207" y="187"/>
                    </a:lnTo>
                    <a:lnTo>
                      <a:pt x="207" y="187"/>
                    </a:lnTo>
                    <a:lnTo>
                      <a:pt x="213" y="191"/>
                    </a:lnTo>
                    <a:lnTo>
                      <a:pt x="213" y="191"/>
                    </a:lnTo>
                    <a:lnTo>
                      <a:pt x="217" y="194"/>
                    </a:lnTo>
                    <a:lnTo>
                      <a:pt x="217" y="194"/>
                    </a:lnTo>
                    <a:lnTo>
                      <a:pt x="217" y="199"/>
                    </a:lnTo>
                    <a:lnTo>
                      <a:pt x="217" y="199"/>
                    </a:lnTo>
                    <a:lnTo>
                      <a:pt x="220" y="204"/>
                    </a:lnTo>
                    <a:lnTo>
                      <a:pt x="221" y="209"/>
                    </a:lnTo>
                    <a:lnTo>
                      <a:pt x="220" y="211"/>
                    </a:lnTo>
                    <a:lnTo>
                      <a:pt x="220" y="211"/>
                    </a:lnTo>
                    <a:lnTo>
                      <a:pt x="218" y="214"/>
                    </a:lnTo>
                    <a:lnTo>
                      <a:pt x="218" y="215"/>
                    </a:lnTo>
                    <a:lnTo>
                      <a:pt x="218" y="215"/>
                    </a:lnTo>
                    <a:lnTo>
                      <a:pt x="220" y="218"/>
                    </a:lnTo>
                    <a:lnTo>
                      <a:pt x="220" y="218"/>
                    </a:lnTo>
                    <a:lnTo>
                      <a:pt x="222" y="219"/>
                    </a:lnTo>
                    <a:lnTo>
                      <a:pt x="222" y="219"/>
                    </a:lnTo>
                    <a:lnTo>
                      <a:pt x="222" y="221"/>
                    </a:lnTo>
                    <a:lnTo>
                      <a:pt x="222" y="221"/>
                    </a:lnTo>
                    <a:lnTo>
                      <a:pt x="218" y="226"/>
                    </a:lnTo>
                    <a:lnTo>
                      <a:pt x="218" y="226"/>
                    </a:lnTo>
                    <a:lnTo>
                      <a:pt x="217" y="230"/>
                    </a:lnTo>
                    <a:lnTo>
                      <a:pt x="217" y="230"/>
                    </a:lnTo>
                    <a:lnTo>
                      <a:pt x="213" y="236"/>
                    </a:lnTo>
                    <a:lnTo>
                      <a:pt x="213" y="236"/>
                    </a:lnTo>
                    <a:lnTo>
                      <a:pt x="210" y="237"/>
                    </a:lnTo>
                    <a:lnTo>
                      <a:pt x="210" y="238"/>
                    </a:lnTo>
                    <a:lnTo>
                      <a:pt x="210" y="238"/>
                    </a:lnTo>
                    <a:lnTo>
                      <a:pt x="209" y="241"/>
                    </a:lnTo>
                    <a:lnTo>
                      <a:pt x="209" y="242"/>
                    </a:lnTo>
                    <a:lnTo>
                      <a:pt x="210" y="241"/>
                    </a:lnTo>
                    <a:lnTo>
                      <a:pt x="210" y="241"/>
                    </a:lnTo>
                    <a:lnTo>
                      <a:pt x="215" y="237"/>
                    </a:lnTo>
                    <a:lnTo>
                      <a:pt x="215" y="237"/>
                    </a:lnTo>
                    <a:lnTo>
                      <a:pt x="221" y="234"/>
                    </a:lnTo>
                    <a:lnTo>
                      <a:pt x="224" y="232"/>
                    </a:lnTo>
                    <a:lnTo>
                      <a:pt x="224" y="232"/>
                    </a:lnTo>
                    <a:lnTo>
                      <a:pt x="225" y="232"/>
                    </a:lnTo>
                    <a:lnTo>
                      <a:pt x="225" y="233"/>
                    </a:lnTo>
                    <a:lnTo>
                      <a:pt x="226" y="228"/>
                    </a:lnTo>
                    <a:lnTo>
                      <a:pt x="226" y="228"/>
                    </a:lnTo>
                    <a:lnTo>
                      <a:pt x="230" y="219"/>
                    </a:lnTo>
                    <a:lnTo>
                      <a:pt x="233" y="217"/>
                    </a:lnTo>
                    <a:lnTo>
                      <a:pt x="233" y="217"/>
                    </a:lnTo>
                    <a:lnTo>
                      <a:pt x="236" y="211"/>
                    </a:lnTo>
                    <a:lnTo>
                      <a:pt x="236" y="211"/>
                    </a:lnTo>
                    <a:lnTo>
                      <a:pt x="238" y="206"/>
                    </a:lnTo>
                    <a:lnTo>
                      <a:pt x="238" y="206"/>
                    </a:lnTo>
                    <a:lnTo>
                      <a:pt x="240" y="204"/>
                    </a:lnTo>
                    <a:lnTo>
                      <a:pt x="241" y="204"/>
                    </a:lnTo>
                    <a:lnTo>
                      <a:pt x="243" y="204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4" y="196"/>
                    </a:lnTo>
                    <a:lnTo>
                      <a:pt x="247" y="192"/>
                    </a:lnTo>
                    <a:lnTo>
                      <a:pt x="247" y="192"/>
                    </a:lnTo>
                    <a:lnTo>
                      <a:pt x="247" y="188"/>
                    </a:lnTo>
                    <a:lnTo>
                      <a:pt x="247" y="186"/>
                    </a:lnTo>
                    <a:lnTo>
                      <a:pt x="247" y="184"/>
                    </a:lnTo>
                    <a:lnTo>
                      <a:pt x="248" y="181"/>
                    </a:lnTo>
                    <a:lnTo>
                      <a:pt x="248" y="181"/>
                    </a:lnTo>
                    <a:lnTo>
                      <a:pt x="252" y="179"/>
                    </a:lnTo>
                    <a:lnTo>
                      <a:pt x="253" y="177"/>
                    </a:lnTo>
                    <a:lnTo>
                      <a:pt x="253" y="177"/>
                    </a:lnTo>
                    <a:lnTo>
                      <a:pt x="256" y="172"/>
                    </a:lnTo>
                    <a:lnTo>
                      <a:pt x="256" y="172"/>
                    </a:lnTo>
                    <a:lnTo>
                      <a:pt x="262" y="164"/>
                    </a:lnTo>
                    <a:lnTo>
                      <a:pt x="263" y="160"/>
                    </a:lnTo>
                    <a:lnTo>
                      <a:pt x="264" y="153"/>
                    </a:lnTo>
                    <a:lnTo>
                      <a:pt x="264" y="153"/>
                    </a:lnTo>
                    <a:lnTo>
                      <a:pt x="264" y="141"/>
                    </a:lnTo>
                    <a:lnTo>
                      <a:pt x="264" y="141"/>
                    </a:lnTo>
                    <a:lnTo>
                      <a:pt x="266" y="138"/>
                    </a:lnTo>
                    <a:lnTo>
                      <a:pt x="267" y="135"/>
                    </a:lnTo>
                    <a:lnTo>
                      <a:pt x="267" y="131"/>
                    </a:lnTo>
                    <a:lnTo>
                      <a:pt x="267" y="131"/>
                    </a:lnTo>
                    <a:lnTo>
                      <a:pt x="266" y="127"/>
                    </a:lnTo>
                    <a:lnTo>
                      <a:pt x="266" y="126"/>
                    </a:lnTo>
                    <a:lnTo>
                      <a:pt x="266" y="126"/>
                    </a:lnTo>
                    <a:lnTo>
                      <a:pt x="267" y="123"/>
                    </a:lnTo>
                    <a:lnTo>
                      <a:pt x="268" y="122"/>
                    </a:lnTo>
                    <a:lnTo>
                      <a:pt x="268" y="122"/>
                    </a:lnTo>
                    <a:lnTo>
                      <a:pt x="271" y="118"/>
                    </a:lnTo>
                    <a:lnTo>
                      <a:pt x="271" y="118"/>
                    </a:lnTo>
                    <a:lnTo>
                      <a:pt x="272" y="114"/>
                    </a:lnTo>
                    <a:lnTo>
                      <a:pt x="274" y="115"/>
                    </a:lnTo>
                    <a:lnTo>
                      <a:pt x="274" y="115"/>
                    </a:lnTo>
                    <a:lnTo>
                      <a:pt x="274" y="121"/>
                    </a:lnTo>
                    <a:lnTo>
                      <a:pt x="274" y="135"/>
                    </a:lnTo>
                    <a:lnTo>
                      <a:pt x="270" y="157"/>
                    </a:lnTo>
                    <a:lnTo>
                      <a:pt x="267" y="171"/>
                    </a:lnTo>
                    <a:lnTo>
                      <a:pt x="263" y="183"/>
                    </a:lnTo>
                    <a:lnTo>
                      <a:pt x="257" y="196"/>
                    </a:lnTo>
                    <a:lnTo>
                      <a:pt x="249" y="210"/>
                    </a:lnTo>
                    <a:lnTo>
                      <a:pt x="240" y="223"/>
                    </a:lnTo>
                    <a:lnTo>
                      <a:pt x="229" y="234"/>
                    </a:lnTo>
                    <a:lnTo>
                      <a:pt x="214" y="245"/>
                    </a:lnTo>
                    <a:lnTo>
                      <a:pt x="198" y="255"/>
                    </a:lnTo>
                    <a:lnTo>
                      <a:pt x="178" y="261"/>
                    </a:lnTo>
                    <a:lnTo>
                      <a:pt x="155" y="267"/>
                    </a:lnTo>
                    <a:lnTo>
                      <a:pt x="155" y="267"/>
                    </a:lnTo>
                    <a:lnTo>
                      <a:pt x="169" y="263"/>
                    </a:lnTo>
                    <a:lnTo>
                      <a:pt x="182" y="259"/>
                    </a:lnTo>
                    <a:lnTo>
                      <a:pt x="186" y="256"/>
                    </a:lnTo>
                    <a:lnTo>
                      <a:pt x="187" y="255"/>
                    </a:lnTo>
                    <a:lnTo>
                      <a:pt x="187" y="255"/>
                    </a:lnTo>
                    <a:lnTo>
                      <a:pt x="187" y="252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7" y="249"/>
                    </a:lnTo>
                    <a:lnTo>
                      <a:pt x="184" y="249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78" y="245"/>
                    </a:lnTo>
                    <a:lnTo>
                      <a:pt x="178" y="246"/>
                    </a:lnTo>
                    <a:lnTo>
                      <a:pt x="178" y="246"/>
                    </a:lnTo>
                    <a:lnTo>
                      <a:pt x="173" y="246"/>
                    </a:lnTo>
                    <a:lnTo>
                      <a:pt x="173" y="246"/>
                    </a:lnTo>
                    <a:lnTo>
                      <a:pt x="168" y="246"/>
                    </a:lnTo>
                    <a:lnTo>
                      <a:pt x="165" y="245"/>
                    </a:lnTo>
                    <a:lnTo>
                      <a:pt x="165" y="245"/>
                    </a:lnTo>
                    <a:lnTo>
                      <a:pt x="161" y="242"/>
                    </a:lnTo>
                    <a:lnTo>
                      <a:pt x="160" y="241"/>
                    </a:lnTo>
                    <a:lnTo>
                      <a:pt x="159" y="242"/>
                    </a:lnTo>
                    <a:lnTo>
                      <a:pt x="159" y="242"/>
                    </a:lnTo>
                    <a:lnTo>
                      <a:pt x="159" y="244"/>
                    </a:lnTo>
                    <a:lnTo>
                      <a:pt x="159" y="244"/>
                    </a:lnTo>
                    <a:lnTo>
                      <a:pt x="157" y="245"/>
                    </a:lnTo>
                    <a:lnTo>
                      <a:pt x="157" y="245"/>
                    </a:lnTo>
                    <a:lnTo>
                      <a:pt x="156" y="245"/>
                    </a:lnTo>
                    <a:lnTo>
                      <a:pt x="153" y="245"/>
                    </a:lnTo>
                    <a:lnTo>
                      <a:pt x="149" y="245"/>
                    </a:lnTo>
                    <a:lnTo>
                      <a:pt x="149" y="245"/>
                    </a:lnTo>
                    <a:lnTo>
                      <a:pt x="145" y="245"/>
                    </a:lnTo>
                    <a:lnTo>
                      <a:pt x="140" y="244"/>
                    </a:lnTo>
                    <a:lnTo>
                      <a:pt x="140" y="244"/>
                    </a:lnTo>
                    <a:lnTo>
                      <a:pt x="138" y="242"/>
                    </a:lnTo>
                    <a:lnTo>
                      <a:pt x="137" y="242"/>
                    </a:lnTo>
                    <a:lnTo>
                      <a:pt x="137" y="242"/>
                    </a:lnTo>
                    <a:lnTo>
                      <a:pt x="136" y="244"/>
                    </a:lnTo>
                    <a:lnTo>
                      <a:pt x="134" y="245"/>
                    </a:lnTo>
                    <a:lnTo>
                      <a:pt x="140" y="248"/>
                    </a:lnTo>
                    <a:lnTo>
                      <a:pt x="144" y="251"/>
                    </a:lnTo>
                    <a:lnTo>
                      <a:pt x="144" y="251"/>
                    </a:lnTo>
                    <a:lnTo>
                      <a:pt x="145" y="252"/>
                    </a:lnTo>
                    <a:lnTo>
                      <a:pt x="145" y="252"/>
                    </a:lnTo>
                    <a:lnTo>
                      <a:pt x="145" y="253"/>
                    </a:lnTo>
                    <a:lnTo>
                      <a:pt x="145" y="253"/>
                    </a:lnTo>
                    <a:lnTo>
                      <a:pt x="142" y="253"/>
                    </a:lnTo>
                    <a:lnTo>
                      <a:pt x="140" y="253"/>
                    </a:lnTo>
                    <a:lnTo>
                      <a:pt x="140" y="253"/>
                    </a:lnTo>
                    <a:lnTo>
                      <a:pt x="134" y="256"/>
                    </a:lnTo>
                    <a:lnTo>
                      <a:pt x="133" y="256"/>
                    </a:lnTo>
                    <a:lnTo>
                      <a:pt x="130" y="256"/>
                    </a:lnTo>
                    <a:lnTo>
                      <a:pt x="130" y="256"/>
                    </a:lnTo>
                    <a:lnTo>
                      <a:pt x="127" y="251"/>
                    </a:lnTo>
                    <a:lnTo>
                      <a:pt x="127" y="251"/>
                    </a:lnTo>
                    <a:lnTo>
                      <a:pt x="127" y="249"/>
                    </a:lnTo>
                    <a:lnTo>
                      <a:pt x="126" y="248"/>
                    </a:lnTo>
                    <a:lnTo>
                      <a:pt x="125" y="248"/>
                    </a:lnTo>
                    <a:lnTo>
                      <a:pt x="125" y="248"/>
                    </a:lnTo>
                    <a:lnTo>
                      <a:pt x="121" y="248"/>
                    </a:lnTo>
                    <a:lnTo>
                      <a:pt x="123" y="252"/>
                    </a:lnTo>
                    <a:lnTo>
                      <a:pt x="123" y="252"/>
                    </a:lnTo>
                    <a:lnTo>
                      <a:pt x="118" y="252"/>
                    </a:lnTo>
                    <a:lnTo>
                      <a:pt x="118" y="252"/>
                    </a:lnTo>
                    <a:lnTo>
                      <a:pt x="115" y="253"/>
                    </a:lnTo>
                    <a:lnTo>
                      <a:pt x="115" y="253"/>
                    </a:lnTo>
                    <a:lnTo>
                      <a:pt x="114" y="252"/>
                    </a:lnTo>
                    <a:lnTo>
                      <a:pt x="114" y="252"/>
                    </a:lnTo>
                    <a:lnTo>
                      <a:pt x="111" y="251"/>
                    </a:lnTo>
                    <a:lnTo>
                      <a:pt x="108" y="251"/>
                    </a:lnTo>
                    <a:lnTo>
                      <a:pt x="108" y="251"/>
                    </a:lnTo>
                    <a:lnTo>
                      <a:pt x="102" y="249"/>
                    </a:lnTo>
                    <a:lnTo>
                      <a:pt x="102" y="249"/>
                    </a:lnTo>
                    <a:lnTo>
                      <a:pt x="99" y="249"/>
                    </a:lnTo>
                    <a:lnTo>
                      <a:pt x="99" y="249"/>
                    </a:lnTo>
                    <a:lnTo>
                      <a:pt x="95" y="252"/>
                    </a:lnTo>
                    <a:lnTo>
                      <a:pt x="92" y="252"/>
                    </a:lnTo>
                    <a:lnTo>
                      <a:pt x="92" y="252"/>
                    </a:lnTo>
                    <a:lnTo>
                      <a:pt x="88" y="252"/>
                    </a:lnTo>
                    <a:lnTo>
                      <a:pt x="85" y="252"/>
                    </a:lnTo>
                    <a:lnTo>
                      <a:pt x="85" y="252"/>
                    </a:lnTo>
                    <a:lnTo>
                      <a:pt x="88" y="255"/>
                    </a:lnTo>
                    <a:lnTo>
                      <a:pt x="98" y="259"/>
                    </a:lnTo>
                    <a:lnTo>
                      <a:pt x="104" y="261"/>
                    </a:lnTo>
                    <a:lnTo>
                      <a:pt x="113" y="264"/>
                    </a:lnTo>
                    <a:lnTo>
                      <a:pt x="122" y="265"/>
                    </a:lnTo>
                    <a:lnTo>
                      <a:pt x="133" y="267"/>
                    </a:lnTo>
                    <a:lnTo>
                      <a:pt x="133" y="267"/>
                    </a:lnTo>
                    <a:lnTo>
                      <a:pt x="121" y="267"/>
                    </a:lnTo>
                    <a:lnTo>
                      <a:pt x="108" y="264"/>
                    </a:lnTo>
                    <a:lnTo>
                      <a:pt x="92" y="260"/>
                    </a:lnTo>
                    <a:lnTo>
                      <a:pt x="73" y="252"/>
                    </a:lnTo>
                    <a:lnTo>
                      <a:pt x="64" y="246"/>
                    </a:lnTo>
                    <a:lnTo>
                      <a:pt x="54" y="240"/>
                    </a:lnTo>
                    <a:lnTo>
                      <a:pt x="45" y="232"/>
                    </a:lnTo>
                    <a:lnTo>
                      <a:pt x="35" y="222"/>
                    </a:lnTo>
                    <a:lnTo>
                      <a:pt x="27" y="211"/>
                    </a:lnTo>
                    <a:lnTo>
                      <a:pt x="19" y="199"/>
                    </a:lnTo>
                    <a:lnTo>
                      <a:pt x="19" y="199"/>
                    </a:lnTo>
                    <a:lnTo>
                      <a:pt x="12" y="186"/>
                    </a:lnTo>
                    <a:lnTo>
                      <a:pt x="7" y="172"/>
                    </a:lnTo>
                    <a:lnTo>
                      <a:pt x="3" y="157"/>
                    </a:lnTo>
                    <a:lnTo>
                      <a:pt x="2" y="142"/>
                    </a:lnTo>
                    <a:lnTo>
                      <a:pt x="0" y="129"/>
                    </a:lnTo>
                    <a:lnTo>
                      <a:pt x="2" y="114"/>
                    </a:lnTo>
                    <a:lnTo>
                      <a:pt x="4" y="100"/>
                    </a:lnTo>
                    <a:lnTo>
                      <a:pt x="10" y="87"/>
                    </a:lnTo>
                    <a:lnTo>
                      <a:pt x="15" y="73"/>
                    </a:lnTo>
                    <a:lnTo>
                      <a:pt x="23" y="61"/>
                    </a:lnTo>
                    <a:lnTo>
                      <a:pt x="31" y="49"/>
                    </a:lnTo>
                    <a:lnTo>
                      <a:pt x="42" y="38"/>
                    </a:lnTo>
                    <a:lnTo>
                      <a:pt x="54" y="28"/>
                    </a:lnTo>
                    <a:lnTo>
                      <a:pt x="68" y="19"/>
                    </a:lnTo>
                    <a:lnTo>
                      <a:pt x="84" y="11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90" y="10"/>
                    </a:lnTo>
                    <a:lnTo>
                      <a:pt x="77" y="16"/>
                    </a:lnTo>
                    <a:lnTo>
                      <a:pt x="62" y="26"/>
                    </a:lnTo>
                    <a:lnTo>
                      <a:pt x="48" y="38"/>
                    </a:lnTo>
                    <a:lnTo>
                      <a:pt x="41" y="46"/>
                    </a:lnTo>
                    <a:lnTo>
                      <a:pt x="33" y="54"/>
                    </a:lnTo>
                    <a:lnTo>
                      <a:pt x="27" y="64"/>
                    </a:lnTo>
                    <a:lnTo>
                      <a:pt x="20" y="75"/>
                    </a:lnTo>
                    <a:lnTo>
                      <a:pt x="15" y="85"/>
                    </a:lnTo>
                    <a:lnTo>
                      <a:pt x="11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4" y="98"/>
                    </a:lnTo>
                    <a:lnTo>
                      <a:pt x="15" y="95"/>
                    </a:lnTo>
                    <a:lnTo>
                      <a:pt x="15" y="95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9" y="87"/>
                    </a:lnTo>
                    <a:lnTo>
                      <a:pt x="19" y="87"/>
                    </a:lnTo>
                    <a:lnTo>
                      <a:pt x="23" y="84"/>
                    </a:lnTo>
                    <a:lnTo>
                      <a:pt x="23" y="84"/>
                    </a:lnTo>
                    <a:lnTo>
                      <a:pt x="26" y="77"/>
                    </a:lnTo>
                    <a:lnTo>
                      <a:pt x="26" y="77"/>
                    </a:lnTo>
                    <a:lnTo>
                      <a:pt x="29" y="76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3" y="75"/>
                    </a:lnTo>
                    <a:lnTo>
                      <a:pt x="31" y="77"/>
                    </a:lnTo>
                    <a:lnTo>
                      <a:pt x="31" y="80"/>
                    </a:lnTo>
                    <a:lnTo>
                      <a:pt x="31" y="84"/>
                    </a:lnTo>
                    <a:lnTo>
                      <a:pt x="31" y="84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0" y="95"/>
                    </a:lnTo>
                    <a:lnTo>
                      <a:pt x="30" y="95"/>
                    </a:lnTo>
                    <a:lnTo>
                      <a:pt x="31" y="98"/>
                    </a:lnTo>
                    <a:lnTo>
                      <a:pt x="33" y="99"/>
                    </a:lnTo>
                    <a:lnTo>
                      <a:pt x="33" y="99"/>
                    </a:lnTo>
                    <a:lnTo>
                      <a:pt x="41" y="102"/>
                    </a:lnTo>
                    <a:lnTo>
                      <a:pt x="41" y="102"/>
                    </a:lnTo>
                    <a:lnTo>
                      <a:pt x="45" y="96"/>
                    </a:lnTo>
                    <a:lnTo>
                      <a:pt x="45" y="96"/>
                    </a:lnTo>
                    <a:lnTo>
                      <a:pt x="48" y="95"/>
                    </a:lnTo>
                    <a:lnTo>
                      <a:pt x="50" y="93"/>
                    </a:lnTo>
                    <a:lnTo>
                      <a:pt x="50" y="93"/>
                    </a:lnTo>
                    <a:lnTo>
                      <a:pt x="50" y="91"/>
                    </a:lnTo>
                    <a:lnTo>
                      <a:pt x="50" y="89"/>
                    </a:lnTo>
                    <a:lnTo>
                      <a:pt x="52" y="88"/>
                    </a:lnTo>
                    <a:lnTo>
                      <a:pt x="52" y="88"/>
                    </a:lnTo>
                    <a:lnTo>
                      <a:pt x="53" y="85"/>
                    </a:lnTo>
                    <a:lnTo>
                      <a:pt x="54" y="84"/>
                    </a:lnTo>
                    <a:lnTo>
                      <a:pt x="54" y="84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8" y="81"/>
                    </a:lnTo>
                    <a:lnTo>
                      <a:pt x="60" y="81"/>
                    </a:lnTo>
                    <a:lnTo>
                      <a:pt x="60" y="83"/>
                    </a:lnTo>
                    <a:lnTo>
                      <a:pt x="60" y="83"/>
                    </a:lnTo>
                    <a:lnTo>
                      <a:pt x="60" y="85"/>
                    </a:lnTo>
                    <a:lnTo>
                      <a:pt x="60" y="87"/>
                    </a:lnTo>
                    <a:lnTo>
                      <a:pt x="60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57" y="89"/>
                    </a:lnTo>
                    <a:lnTo>
                      <a:pt x="56" y="91"/>
                    </a:lnTo>
                    <a:lnTo>
                      <a:pt x="56" y="91"/>
                    </a:lnTo>
                    <a:lnTo>
                      <a:pt x="53" y="96"/>
                    </a:lnTo>
                    <a:lnTo>
                      <a:pt x="53" y="96"/>
                    </a:lnTo>
                    <a:lnTo>
                      <a:pt x="52" y="99"/>
                    </a:lnTo>
                    <a:lnTo>
                      <a:pt x="50" y="102"/>
                    </a:lnTo>
                    <a:lnTo>
                      <a:pt x="50" y="102"/>
                    </a:lnTo>
                    <a:lnTo>
                      <a:pt x="48" y="102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3"/>
                    </a:lnTo>
                    <a:lnTo>
                      <a:pt x="46" y="106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3" y="108"/>
                    </a:lnTo>
                    <a:lnTo>
                      <a:pt x="42" y="108"/>
                    </a:lnTo>
                    <a:lnTo>
                      <a:pt x="42" y="108"/>
                    </a:lnTo>
                    <a:lnTo>
                      <a:pt x="39" y="108"/>
                    </a:lnTo>
                    <a:lnTo>
                      <a:pt x="39" y="108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3" y="108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33" y="116"/>
                    </a:lnTo>
                    <a:lnTo>
                      <a:pt x="35" y="122"/>
                    </a:lnTo>
                    <a:lnTo>
                      <a:pt x="35" y="122"/>
                    </a:lnTo>
                    <a:lnTo>
                      <a:pt x="35" y="127"/>
                    </a:lnTo>
                    <a:lnTo>
                      <a:pt x="35" y="130"/>
                    </a:lnTo>
                    <a:lnTo>
                      <a:pt x="37" y="131"/>
                    </a:lnTo>
                    <a:lnTo>
                      <a:pt x="37" y="131"/>
                    </a:lnTo>
                    <a:lnTo>
                      <a:pt x="39" y="134"/>
                    </a:lnTo>
                    <a:lnTo>
                      <a:pt x="41" y="137"/>
                    </a:lnTo>
                    <a:lnTo>
                      <a:pt x="41" y="137"/>
                    </a:lnTo>
                    <a:lnTo>
                      <a:pt x="42" y="139"/>
                    </a:lnTo>
                    <a:lnTo>
                      <a:pt x="42" y="144"/>
                    </a:lnTo>
                    <a:lnTo>
                      <a:pt x="45" y="146"/>
                    </a:lnTo>
                    <a:lnTo>
                      <a:pt x="45" y="146"/>
                    </a:lnTo>
                    <a:lnTo>
                      <a:pt x="45" y="153"/>
                    </a:lnTo>
                    <a:lnTo>
                      <a:pt x="45" y="153"/>
                    </a:lnTo>
                    <a:lnTo>
                      <a:pt x="45" y="157"/>
                    </a:lnTo>
                    <a:lnTo>
                      <a:pt x="45" y="161"/>
                    </a:lnTo>
                    <a:lnTo>
                      <a:pt x="45" y="161"/>
                    </a:lnTo>
                    <a:lnTo>
                      <a:pt x="48" y="165"/>
                    </a:lnTo>
                    <a:lnTo>
                      <a:pt x="49" y="167"/>
                    </a:lnTo>
                    <a:lnTo>
                      <a:pt x="49" y="167"/>
                    </a:lnTo>
                    <a:lnTo>
                      <a:pt x="46" y="169"/>
                    </a:lnTo>
                    <a:lnTo>
                      <a:pt x="46" y="171"/>
                    </a:lnTo>
                    <a:lnTo>
                      <a:pt x="46" y="172"/>
                    </a:lnTo>
                    <a:lnTo>
                      <a:pt x="46" y="172"/>
                    </a:lnTo>
                    <a:lnTo>
                      <a:pt x="50" y="175"/>
                    </a:lnTo>
                    <a:lnTo>
                      <a:pt x="52" y="177"/>
                    </a:lnTo>
                    <a:lnTo>
                      <a:pt x="52" y="177"/>
                    </a:lnTo>
                    <a:lnTo>
                      <a:pt x="53" y="179"/>
                    </a:lnTo>
                    <a:lnTo>
                      <a:pt x="54" y="180"/>
                    </a:lnTo>
                    <a:lnTo>
                      <a:pt x="54" y="180"/>
                    </a:lnTo>
                    <a:lnTo>
                      <a:pt x="57" y="180"/>
                    </a:lnTo>
                    <a:lnTo>
                      <a:pt x="58" y="181"/>
                    </a:lnTo>
                    <a:lnTo>
                      <a:pt x="58" y="181"/>
                    </a:lnTo>
                    <a:lnTo>
                      <a:pt x="58" y="187"/>
                    </a:lnTo>
                    <a:lnTo>
                      <a:pt x="64" y="194"/>
                    </a:lnTo>
                    <a:lnTo>
                      <a:pt x="69" y="199"/>
                    </a:lnTo>
                    <a:lnTo>
                      <a:pt x="69" y="199"/>
                    </a:lnTo>
                    <a:lnTo>
                      <a:pt x="69" y="200"/>
                    </a:lnTo>
                    <a:lnTo>
                      <a:pt x="69" y="202"/>
                    </a:lnTo>
                    <a:lnTo>
                      <a:pt x="71" y="202"/>
                    </a:lnTo>
                    <a:lnTo>
                      <a:pt x="71" y="202"/>
                    </a:lnTo>
                    <a:lnTo>
                      <a:pt x="80" y="206"/>
                    </a:lnTo>
                    <a:lnTo>
                      <a:pt x="80" y="206"/>
                    </a:lnTo>
                    <a:lnTo>
                      <a:pt x="83" y="209"/>
                    </a:lnTo>
                    <a:lnTo>
                      <a:pt x="87" y="210"/>
                    </a:lnTo>
                    <a:lnTo>
                      <a:pt x="87" y="210"/>
                    </a:lnTo>
                    <a:lnTo>
                      <a:pt x="88" y="210"/>
                    </a:lnTo>
                    <a:lnTo>
                      <a:pt x="88" y="211"/>
                    </a:lnTo>
                    <a:lnTo>
                      <a:pt x="88" y="210"/>
                    </a:lnTo>
                    <a:lnTo>
                      <a:pt x="88" y="210"/>
                    </a:lnTo>
                    <a:lnTo>
                      <a:pt x="91" y="206"/>
                    </a:lnTo>
                    <a:lnTo>
                      <a:pt x="92" y="203"/>
                    </a:lnTo>
                    <a:lnTo>
                      <a:pt x="92" y="203"/>
                    </a:lnTo>
                    <a:lnTo>
                      <a:pt x="94" y="199"/>
                    </a:lnTo>
                    <a:lnTo>
                      <a:pt x="94" y="198"/>
                    </a:lnTo>
                    <a:lnTo>
                      <a:pt x="94" y="198"/>
                    </a:lnTo>
                    <a:lnTo>
                      <a:pt x="94" y="194"/>
                    </a:lnTo>
                    <a:lnTo>
                      <a:pt x="94" y="194"/>
                    </a:lnTo>
                    <a:lnTo>
                      <a:pt x="94" y="191"/>
                    </a:lnTo>
                    <a:lnTo>
                      <a:pt x="95" y="188"/>
                    </a:lnTo>
                    <a:lnTo>
                      <a:pt x="95" y="188"/>
                    </a:lnTo>
                    <a:lnTo>
                      <a:pt x="96" y="186"/>
                    </a:lnTo>
                    <a:lnTo>
                      <a:pt x="99" y="183"/>
                    </a:lnTo>
                    <a:lnTo>
                      <a:pt x="99" y="183"/>
                    </a:lnTo>
                    <a:lnTo>
                      <a:pt x="100" y="183"/>
                    </a:lnTo>
                    <a:lnTo>
                      <a:pt x="102" y="181"/>
                    </a:lnTo>
                    <a:lnTo>
                      <a:pt x="102" y="181"/>
                    </a:lnTo>
                    <a:lnTo>
                      <a:pt x="102" y="179"/>
                    </a:lnTo>
                    <a:lnTo>
                      <a:pt x="102" y="179"/>
                    </a:lnTo>
                    <a:lnTo>
                      <a:pt x="100" y="177"/>
                    </a:lnTo>
                    <a:lnTo>
                      <a:pt x="100" y="175"/>
                    </a:lnTo>
                    <a:lnTo>
                      <a:pt x="100" y="175"/>
                    </a:lnTo>
                    <a:lnTo>
                      <a:pt x="99" y="171"/>
                    </a:lnTo>
                    <a:lnTo>
                      <a:pt x="98" y="169"/>
                    </a:lnTo>
                    <a:lnTo>
                      <a:pt x="98" y="169"/>
                    </a:lnTo>
                    <a:lnTo>
                      <a:pt x="95" y="167"/>
                    </a:lnTo>
                    <a:lnTo>
                      <a:pt x="94" y="165"/>
                    </a:lnTo>
                    <a:lnTo>
                      <a:pt x="94" y="164"/>
                    </a:lnTo>
                    <a:lnTo>
                      <a:pt x="94" y="164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8" y="154"/>
                    </a:lnTo>
                    <a:lnTo>
                      <a:pt x="98" y="154"/>
                    </a:lnTo>
                    <a:lnTo>
                      <a:pt x="100" y="150"/>
                    </a:lnTo>
                    <a:lnTo>
                      <a:pt x="100" y="150"/>
                    </a:lnTo>
                    <a:lnTo>
                      <a:pt x="103" y="146"/>
                    </a:lnTo>
                    <a:lnTo>
                      <a:pt x="103" y="146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4"/>
                    </a:lnTo>
                    <a:lnTo>
                      <a:pt x="104" y="134"/>
                    </a:lnTo>
                    <a:lnTo>
                      <a:pt x="103" y="129"/>
                    </a:lnTo>
                    <a:lnTo>
                      <a:pt x="103" y="129"/>
                    </a:lnTo>
                    <a:lnTo>
                      <a:pt x="106" y="126"/>
                    </a:lnTo>
                    <a:lnTo>
                      <a:pt x="110" y="125"/>
                    </a:lnTo>
                    <a:lnTo>
                      <a:pt x="110" y="125"/>
                    </a:lnTo>
                    <a:lnTo>
                      <a:pt x="111" y="126"/>
                    </a:lnTo>
                    <a:lnTo>
                      <a:pt x="113" y="127"/>
                    </a:lnTo>
                    <a:lnTo>
                      <a:pt x="114" y="126"/>
                    </a:lnTo>
                    <a:lnTo>
                      <a:pt x="114" y="126"/>
                    </a:lnTo>
                    <a:lnTo>
                      <a:pt x="115" y="123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9" y="121"/>
                    </a:lnTo>
                    <a:lnTo>
                      <a:pt x="121" y="122"/>
                    </a:lnTo>
                    <a:lnTo>
                      <a:pt x="121" y="122"/>
                    </a:lnTo>
                    <a:lnTo>
                      <a:pt x="125" y="123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33" y="126"/>
                    </a:lnTo>
                    <a:lnTo>
                      <a:pt x="137" y="126"/>
                    </a:lnTo>
                    <a:lnTo>
                      <a:pt x="137" y="126"/>
                    </a:lnTo>
                    <a:lnTo>
                      <a:pt x="142" y="126"/>
                    </a:lnTo>
                    <a:lnTo>
                      <a:pt x="145" y="126"/>
                    </a:lnTo>
                    <a:lnTo>
                      <a:pt x="148" y="125"/>
                    </a:lnTo>
                    <a:lnTo>
                      <a:pt x="148" y="125"/>
                    </a:lnTo>
                    <a:lnTo>
                      <a:pt x="150" y="125"/>
                    </a:lnTo>
                    <a:lnTo>
                      <a:pt x="152" y="125"/>
                    </a:lnTo>
                    <a:lnTo>
                      <a:pt x="152" y="123"/>
                    </a:lnTo>
                    <a:lnTo>
                      <a:pt x="152" y="123"/>
                    </a:lnTo>
                    <a:lnTo>
                      <a:pt x="153" y="121"/>
                    </a:lnTo>
                    <a:lnTo>
                      <a:pt x="155" y="118"/>
                    </a:lnTo>
                    <a:lnTo>
                      <a:pt x="155" y="118"/>
                    </a:lnTo>
                    <a:lnTo>
                      <a:pt x="157" y="118"/>
                    </a:lnTo>
                    <a:lnTo>
                      <a:pt x="159" y="115"/>
                    </a:lnTo>
                    <a:lnTo>
                      <a:pt x="159" y="115"/>
                    </a:lnTo>
                    <a:lnTo>
                      <a:pt x="159" y="112"/>
                    </a:lnTo>
                    <a:lnTo>
                      <a:pt x="160" y="111"/>
                    </a:lnTo>
                    <a:lnTo>
                      <a:pt x="160" y="111"/>
                    </a:lnTo>
                    <a:lnTo>
                      <a:pt x="161" y="108"/>
                    </a:lnTo>
                    <a:lnTo>
                      <a:pt x="161" y="108"/>
                    </a:lnTo>
                    <a:lnTo>
                      <a:pt x="164" y="106"/>
                    </a:lnTo>
                    <a:lnTo>
                      <a:pt x="165" y="106"/>
                    </a:lnTo>
                    <a:lnTo>
                      <a:pt x="165" y="106"/>
                    </a:lnTo>
                    <a:lnTo>
                      <a:pt x="165" y="104"/>
                    </a:lnTo>
                    <a:lnTo>
                      <a:pt x="165" y="104"/>
                    </a:lnTo>
                    <a:lnTo>
                      <a:pt x="164" y="102"/>
                    </a:lnTo>
                    <a:lnTo>
                      <a:pt x="163" y="99"/>
                    </a:lnTo>
                    <a:lnTo>
                      <a:pt x="163" y="99"/>
                    </a:lnTo>
                    <a:lnTo>
                      <a:pt x="163" y="98"/>
                    </a:lnTo>
                    <a:lnTo>
                      <a:pt x="161" y="98"/>
                    </a:lnTo>
                    <a:lnTo>
                      <a:pt x="160" y="96"/>
                    </a:lnTo>
                    <a:lnTo>
                      <a:pt x="161" y="93"/>
                    </a:lnTo>
                    <a:lnTo>
                      <a:pt x="161" y="93"/>
                    </a:lnTo>
                    <a:lnTo>
                      <a:pt x="164" y="87"/>
                    </a:lnTo>
                    <a:lnTo>
                      <a:pt x="164" y="84"/>
                    </a:lnTo>
                    <a:lnTo>
                      <a:pt x="161" y="81"/>
                    </a:lnTo>
                    <a:lnTo>
                      <a:pt x="161" y="81"/>
                    </a:lnTo>
                    <a:lnTo>
                      <a:pt x="160" y="77"/>
                    </a:lnTo>
                    <a:lnTo>
                      <a:pt x="157" y="76"/>
                    </a:lnTo>
                    <a:lnTo>
                      <a:pt x="155" y="73"/>
                    </a:lnTo>
                    <a:lnTo>
                      <a:pt x="155" y="73"/>
                    </a:lnTo>
                    <a:lnTo>
                      <a:pt x="153" y="70"/>
                    </a:lnTo>
                    <a:lnTo>
                      <a:pt x="150" y="68"/>
                    </a:lnTo>
                    <a:lnTo>
                      <a:pt x="150" y="68"/>
                    </a:lnTo>
                    <a:lnTo>
                      <a:pt x="149" y="66"/>
                    </a:lnTo>
                    <a:lnTo>
                      <a:pt x="148" y="66"/>
                    </a:lnTo>
                    <a:lnTo>
                      <a:pt x="148" y="66"/>
                    </a:lnTo>
                    <a:lnTo>
                      <a:pt x="144" y="65"/>
                    </a:lnTo>
                    <a:lnTo>
                      <a:pt x="140" y="62"/>
                    </a:lnTo>
                    <a:lnTo>
                      <a:pt x="140" y="62"/>
                    </a:lnTo>
                    <a:lnTo>
                      <a:pt x="137" y="60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0" y="57"/>
                    </a:lnTo>
                    <a:lnTo>
                      <a:pt x="130" y="57"/>
                    </a:lnTo>
                    <a:lnTo>
                      <a:pt x="125" y="57"/>
                    </a:lnTo>
                    <a:lnTo>
                      <a:pt x="125" y="57"/>
                    </a:lnTo>
                    <a:lnTo>
                      <a:pt x="122" y="57"/>
                    </a:lnTo>
                    <a:lnTo>
                      <a:pt x="122" y="57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4" y="56"/>
                    </a:lnTo>
                    <a:lnTo>
                      <a:pt x="114" y="56"/>
                    </a:lnTo>
                    <a:lnTo>
                      <a:pt x="113" y="56"/>
                    </a:lnTo>
                    <a:lnTo>
                      <a:pt x="111" y="54"/>
                    </a:lnTo>
                    <a:lnTo>
                      <a:pt x="111" y="57"/>
                    </a:lnTo>
                    <a:lnTo>
                      <a:pt x="111" y="57"/>
                    </a:lnTo>
                    <a:lnTo>
                      <a:pt x="111" y="61"/>
                    </a:lnTo>
                    <a:lnTo>
                      <a:pt x="111" y="62"/>
                    </a:lnTo>
                    <a:lnTo>
                      <a:pt x="110" y="64"/>
                    </a:lnTo>
                    <a:lnTo>
                      <a:pt x="110" y="64"/>
                    </a:lnTo>
                    <a:lnTo>
                      <a:pt x="106" y="64"/>
                    </a:lnTo>
                    <a:lnTo>
                      <a:pt x="106" y="64"/>
                    </a:lnTo>
                    <a:lnTo>
                      <a:pt x="103" y="64"/>
                    </a:lnTo>
                    <a:lnTo>
                      <a:pt x="100" y="65"/>
                    </a:lnTo>
                    <a:lnTo>
                      <a:pt x="100" y="65"/>
                    </a:lnTo>
                    <a:lnTo>
                      <a:pt x="99" y="66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8"/>
                    </a:lnTo>
                    <a:lnTo>
                      <a:pt x="95" y="69"/>
                    </a:lnTo>
                    <a:lnTo>
                      <a:pt x="92" y="68"/>
                    </a:lnTo>
                    <a:lnTo>
                      <a:pt x="92" y="68"/>
                    </a:lnTo>
                    <a:lnTo>
                      <a:pt x="91" y="65"/>
                    </a:lnTo>
                    <a:lnTo>
                      <a:pt x="92" y="64"/>
                    </a:lnTo>
                    <a:lnTo>
                      <a:pt x="91" y="64"/>
                    </a:lnTo>
                    <a:lnTo>
                      <a:pt x="88" y="64"/>
                    </a:lnTo>
                    <a:lnTo>
                      <a:pt x="88" y="64"/>
                    </a:lnTo>
                    <a:lnTo>
                      <a:pt x="81" y="65"/>
                    </a:lnTo>
                    <a:lnTo>
                      <a:pt x="79" y="65"/>
                    </a:lnTo>
                    <a:lnTo>
                      <a:pt x="79" y="65"/>
                    </a:lnTo>
                    <a:lnTo>
                      <a:pt x="77" y="65"/>
                    </a:lnTo>
                    <a:lnTo>
                      <a:pt x="75" y="64"/>
                    </a:lnTo>
                    <a:lnTo>
                      <a:pt x="75" y="64"/>
                    </a:lnTo>
                    <a:lnTo>
                      <a:pt x="71" y="62"/>
                    </a:lnTo>
                    <a:lnTo>
                      <a:pt x="69" y="64"/>
                    </a:lnTo>
                    <a:lnTo>
                      <a:pt x="69" y="64"/>
                    </a:lnTo>
                    <a:lnTo>
                      <a:pt x="68" y="65"/>
                    </a:lnTo>
                    <a:lnTo>
                      <a:pt x="68" y="65"/>
                    </a:lnTo>
                    <a:lnTo>
                      <a:pt x="67" y="64"/>
                    </a:lnTo>
                    <a:lnTo>
                      <a:pt x="67" y="64"/>
                    </a:lnTo>
                    <a:lnTo>
                      <a:pt x="65" y="61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71" y="60"/>
                    </a:lnTo>
                    <a:lnTo>
                      <a:pt x="72" y="60"/>
                    </a:lnTo>
                    <a:lnTo>
                      <a:pt x="73" y="58"/>
                    </a:lnTo>
                    <a:lnTo>
                      <a:pt x="73" y="58"/>
                    </a:lnTo>
                    <a:lnTo>
                      <a:pt x="72" y="57"/>
                    </a:lnTo>
                    <a:lnTo>
                      <a:pt x="72" y="56"/>
                    </a:lnTo>
                    <a:lnTo>
                      <a:pt x="73" y="56"/>
                    </a:lnTo>
                    <a:lnTo>
                      <a:pt x="73" y="56"/>
                    </a:lnTo>
                    <a:lnTo>
                      <a:pt x="79" y="54"/>
                    </a:lnTo>
                    <a:lnTo>
                      <a:pt x="79" y="54"/>
                    </a:lnTo>
                    <a:lnTo>
                      <a:pt x="81" y="54"/>
                    </a:lnTo>
                    <a:lnTo>
                      <a:pt x="83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5" y="54"/>
                    </a:lnTo>
                    <a:lnTo>
                      <a:pt x="87" y="53"/>
                    </a:lnTo>
                    <a:lnTo>
                      <a:pt x="88" y="53"/>
                    </a:lnTo>
                    <a:lnTo>
                      <a:pt x="87" y="51"/>
                    </a:lnTo>
                    <a:lnTo>
                      <a:pt x="87" y="51"/>
                    </a:lnTo>
                    <a:lnTo>
                      <a:pt x="84" y="47"/>
                    </a:lnTo>
                    <a:lnTo>
                      <a:pt x="83" y="46"/>
                    </a:lnTo>
                    <a:lnTo>
                      <a:pt x="81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79" y="46"/>
                    </a:lnTo>
                    <a:lnTo>
                      <a:pt x="77" y="47"/>
                    </a:lnTo>
                    <a:lnTo>
                      <a:pt x="77" y="47"/>
                    </a:lnTo>
                    <a:lnTo>
                      <a:pt x="76" y="47"/>
                    </a:lnTo>
                    <a:lnTo>
                      <a:pt x="76" y="47"/>
                    </a:lnTo>
                    <a:lnTo>
                      <a:pt x="72" y="45"/>
                    </a:lnTo>
                    <a:lnTo>
                      <a:pt x="72" y="43"/>
                    </a:lnTo>
                    <a:lnTo>
                      <a:pt x="73" y="42"/>
                    </a:lnTo>
                    <a:lnTo>
                      <a:pt x="73" y="42"/>
                    </a:lnTo>
                    <a:lnTo>
                      <a:pt x="76" y="39"/>
                    </a:lnTo>
                    <a:lnTo>
                      <a:pt x="79" y="38"/>
                    </a:lnTo>
                    <a:lnTo>
                      <a:pt x="79" y="38"/>
                    </a:lnTo>
                    <a:lnTo>
                      <a:pt x="80" y="38"/>
                    </a:lnTo>
                    <a:lnTo>
                      <a:pt x="81" y="38"/>
                    </a:lnTo>
                    <a:lnTo>
                      <a:pt x="84" y="41"/>
                    </a:lnTo>
                    <a:lnTo>
                      <a:pt x="87" y="43"/>
                    </a:lnTo>
                    <a:lnTo>
                      <a:pt x="88" y="43"/>
                    </a:lnTo>
                    <a:lnTo>
                      <a:pt x="88" y="43"/>
                    </a:lnTo>
                    <a:lnTo>
                      <a:pt x="91" y="42"/>
                    </a:lnTo>
                    <a:lnTo>
                      <a:pt x="92" y="42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9"/>
                    </a:lnTo>
                    <a:lnTo>
                      <a:pt x="94" y="49"/>
                    </a:lnTo>
                    <a:lnTo>
                      <a:pt x="94" y="51"/>
                    </a:lnTo>
                    <a:lnTo>
                      <a:pt x="96" y="50"/>
                    </a:lnTo>
                    <a:lnTo>
                      <a:pt x="96" y="50"/>
                    </a:lnTo>
                    <a:lnTo>
                      <a:pt x="98" y="49"/>
                    </a:lnTo>
                    <a:lnTo>
                      <a:pt x="96" y="49"/>
                    </a:lnTo>
                    <a:lnTo>
                      <a:pt x="96" y="47"/>
                    </a:lnTo>
                    <a:lnTo>
                      <a:pt x="100" y="46"/>
                    </a:lnTo>
                    <a:lnTo>
                      <a:pt x="100" y="46"/>
                    </a:lnTo>
                    <a:lnTo>
                      <a:pt x="107" y="45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4" y="45"/>
                    </a:lnTo>
                    <a:lnTo>
                      <a:pt x="114" y="45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8" y="46"/>
                    </a:lnTo>
                    <a:lnTo>
                      <a:pt x="118" y="47"/>
                    </a:lnTo>
                    <a:lnTo>
                      <a:pt x="118" y="49"/>
                    </a:lnTo>
                    <a:lnTo>
                      <a:pt x="119" y="47"/>
                    </a:lnTo>
                    <a:lnTo>
                      <a:pt x="119" y="47"/>
                    </a:lnTo>
                    <a:lnTo>
                      <a:pt x="122" y="46"/>
                    </a:lnTo>
                    <a:lnTo>
                      <a:pt x="125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30" y="49"/>
                    </a:lnTo>
                    <a:lnTo>
                      <a:pt x="130" y="49"/>
                    </a:lnTo>
                    <a:lnTo>
                      <a:pt x="133" y="51"/>
                    </a:lnTo>
                    <a:lnTo>
                      <a:pt x="137" y="51"/>
                    </a:lnTo>
                    <a:lnTo>
                      <a:pt x="137" y="51"/>
                    </a:lnTo>
                    <a:lnTo>
                      <a:pt x="140" y="50"/>
                    </a:lnTo>
                    <a:lnTo>
                      <a:pt x="140" y="50"/>
                    </a:lnTo>
                    <a:lnTo>
                      <a:pt x="138" y="47"/>
                    </a:lnTo>
                    <a:lnTo>
                      <a:pt x="138" y="47"/>
                    </a:lnTo>
                    <a:lnTo>
                      <a:pt x="137" y="45"/>
                    </a:lnTo>
                    <a:lnTo>
                      <a:pt x="133" y="43"/>
                    </a:lnTo>
                    <a:lnTo>
                      <a:pt x="133" y="43"/>
                    </a:lnTo>
                    <a:lnTo>
                      <a:pt x="125" y="41"/>
                    </a:lnTo>
                    <a:lnTo>
                      <a:pt x="123" y="39"/>
                    </a:lnTo>
                    <a:lnTo>
                      <a:pt x="126" y="39"/>
                    </a:lnTo>
                    <a:lnTo>
                      <a:pt x="126" y="39"/>
                    </a:lnTo>
                    <a:lnTo>
                      <a:pt x="129" y="38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32" y="33"/>
                    </a:lnTo>
                    <a:lnTo>
                      <a:pt x="132" y="33"/>
                    </a:lnTo>
                    <a:lnTo>
                      <a:pt x="137" y="31"/>
                    </a:lnTo>
                    <a:lnTo>
                      <a:pt x="140" y="31"/>
                    </a:lnTo>
                    <a:lnTo>
                      <a:pt x="141" y="31"/>
                    </a:lnTo>
                    <a:lnTo>
                      <a:pt x="141" y="28"/>
                    </a:lnTo>
                    <a:lnTo>
                      <a:pt x="141" y="28"/>
                    </a:lnTo>
                    <a:lnTo>
                      <a:pt x="141" y="23"/>
                    </a:lnTo>
                    <a:lnTo>
                      <a:pt x="142" y="23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53" y="24"/>
                    </a:lnTo>
                    <a:lnTo>
                      <a:pt x="153" y="24"/>
                    </a:lnTo>
                    <a:lnTo>
                      <a:pt x="155" y="24"/>
                    </a:lnTo>
                    <a:lnTo>
                      <a:pt x="155" y="26"/>
                    </a:lnTo>
                    <a:lnTo>
                      <a:pt x="157" y="24"/>
                    </a:lnTo>
                    <a:lnTo>
                      <a:pt x="157" y="24"/>
                    </a:lnTo>
                    <a:lnTo>
                      <a:pt x="160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2"/>
                    </a:lnTo>
                    <a:lnTo>
                      <a:pt x="161" y="22"/>
                    </a:lnTo>
                    <a:lnTo>
                      <a:pt x="159" y="18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5" y="12"/>
                    </a:lnTo>
                    <a:lnTo>
                      <a:pt x="153" y="10"/>
                    </a:lnTo>
                    <a:lnTo>
                      <a:pt x="152" y="7"/>
                    </a:lnTo>
                    <a:lnTo>
                      <a:pt x="150" y="7"/>
                    </a:lnTo>
                    <a:lnTo>
                      <a:pt x="148" y="8"/>
                    </a:lnTo>
                    <a:lnTo>
                      <a:pt x="148" y="8"/>
                    </a:lnTo>
                    <a:lnTo>
                      <a:pt x="144" y="10"/>
                    </a:lnTo>
                    <a:lnTo>
                      <a:pt x="140" y="11"/>
                    </a:lnTo>
                    <a:lnTo>
                      <a:pt x="140" y="11"/>
                    </a:lnTo>
                    <a:lnTo>
                      <a:pt x="134" y="10"/>
                    </a:lnTo>
                    <a:lnTo>
                      <a:pt x="132" y="8"/>
                    </a:lnTo>
                    <a:lnTo>
                      <a:pt x="132" y="8"/>
                    </a:lnTo>
                    <a:lnTo>
                      <a:pt x="136" y="7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38" y="5"/>
                    </a:lnTo>
                    <a:lnTo>
                      <a:pt x="140" y="4"/>
                    </a:lnTo>
                    <a:lnTo>
                      <a:pt x="140" y="4"/>
                    </a:lnTo>
                    <a:lnTo>
                      <a:pt x="137" y="1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49" y="0"/>
                    </a:lnTo>
                    <a:lnTo>
                      <a:pt x="161" y="1"/>
                    </a:lnTo>
                    <a:lnTo>
                      <a:pt x="161" y="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3" name="组合 252"/>
            <p:cNvGrpSpPr/>
            <p:nvPr/>
          </p:nvGrpSpPr>
          <p:grpSpPr>
            <a:xfrm>
              <a:off x="3157811" y="2564132"/>
              <a:ext cx="239041" cy="425329"/>
              <a:chOff x="3846513" y="1814513"/>
              <a:chExt cx="323850" cy="576262"/>
            </a:xfrm>
            <a:grpFill/>
          </p:grpSpPr>
          <p:sp>
            <p:nvSpPr>
              <p:cNvPr id="80" name="Freeform 137"/>
              <p:cNvSpPr>
                <a:spLocks noEditPoints="1"/>
              </p:cNvSpPr>
              <p:nvPr/>
            </p:nvSpPr>
            <p:spPr bwMode="auto">
              <a:xfrm>
                <a:off x="3846513" y="1814513"/>
                <a:ext cx="323850" cy="323850"/>
              </a:xfrm>
              <a:custGeom>
                <a:avLst/>
                <a:gdLst>
                  <a:gd name="T0" fmla="*/ 112 w 204"/>
                  <a:gd name="T1" fmla="*/ 0 h 204"/>
                  <a:gd name="T2" fmla="*/ 141 w 204"/>
                  <a:gd name="T3" fmla="*/ 8 h 204"/>
                  <a:gd name="T4" fmla="*/ 165 w 204"/>
                  <a:gd name="T5" fmla="*/ 22 h 204"/>
                  <a:gd name="T6" fmla="*/ 185 w 204"/>
                  <a:gd name="T7" fmla="*/ 42 h 204"/>
                  <a:gd name="T8" fmla="*/ 199 w 204"/>
                  <a:gd name="T9" fmla="*/ 68 h 204"/>
                  <a:gd name="T10" fmla="*/ 204 w 204"/>
                  <a:gd name="T11" fmla="*/ 96 h 204"/>
                  <a:gd name="T12" fmla="*/ 203 w 204"/>
                  <a:gd name="T13" fmla="*/ 118 h 204"/>
                  <a:gd name="T14" fmla="*/ 195 w 204"/>
                  <a:gd name="T15" fmla="*/ 146 h 204"/>
                  <a:gd name="T16" fmla="*/ 179 w 204"/>
                  <a:gd name="T17" fmla="*/ 171 h 204"/>
                  <a:gd name="T18" fmla="*/ 156 w 204"/>
                  <a:gd name="T19" fmla="*/ 190 h 204"/>
                  <a:gd name="T20" fmla="*/ 129 w 204"/>
                  <a:gd name="T21" fmla="*/ 202 h 204"/>
                  <a:gd name="T22" fmla="*/ 108 w 204"/>
                  <a:gd name="T23" fmla="*/ 204 h 204"/>
                  <a:gd name="T24" fmla="*/ 102 w 204"/>
                  <a:gd name="T25" fmla="*/ 185 h 204"/>
                  <a:gd name="T26" fmla="*/ 107 w 204"/>
                  <a:gd name="T27" fmla="*/ 185 h 204"/>
                  <a:gd name="T28" fmla="*/ 131 w 204"/>
                  <a:gd name="T29" fmla="*/ 180 h 204"/>
                  <a:gd name="T30" fmla="*/ 164 w 204"/>
                  <a:gd name="T31" fmla="*/ 158 h 204"/>
                  <a:gd name="T32" fmla="*/ 183 w 204"/>
                  <a:gd name="T33" fmla="*/ 123 h 204"/>
                  <a:gd name="T34" fmla="*/ 185 w 204"/>
                  <a:gd name="T35" fmla="*/ 97 h 204"/>
                  <a:gd name="T36" fmla="*/ 177 w 204"/>
                  <a:gd name="T37" fmla="*/ 66 h 204"/>
                  <a:gd name="T38" fmla="*/ 148 w 204"/>
                  <a:gd name="T39" fmla="*/ 32 h 204"/>
                  <a:gd name="T40" fmla="*/ 102 w 204"/>
                  <a:gd name="T41" fmla="*/ 19 h 204"/>
                  <a:gd name="T42" fmla="*/ 96 w 204"/>
                  <a:gd name="T43" fmla="*/ 0 h 204"/>
                  <a:gd name="T44" fmla="*/ 102 w 204"/>
                  <a:gd name="T45" fmla="*/ 19 h 204"/>
                  <a:gd name="T46" fmla="*/ 89 w 204"/>
                  <a:gd name="T47" fmla="*/ 20 h 204"/>
                  <a:gd name="T48" fmla="*/ 66 w 204"/>
                  <a:gd name="T49" fmla="*/ 27 h 204"/>
                  <a:gd name="T50" fmla="*/ 31 w 204"/>
                  <a:gd name="T51" fmla="*/ 60 h 204"/>
                  <a:gd name="T52" fmla="*/ 20 w 204"/>
                  <a:gd name="T53" fmla="*/ 89 h 204"/>
                  <a:gd name="T54" fmla="*/ 19 w 204"/>
                  <a:gd name="T55" fmla="*/ 107 h 204"/>
                  <a:gd name="T56" fmla="*/ 35 w 204"/>
                  <a:gd name="T57" fmla="*/ 152 h 204"/>
                  <a:gd name="T58" fmla="*/ 70 w 204"/>
                  <a:gd name="T59" fmla="*/ 179 h 204"/>
                  <a:gd name="T60" fmla="*/ 102 w 204"/>
                  <a:gd name="T61" fmla="*/ 204 h 204"/>
                  <a:gd name="T62" fmla="*/ 83 w 204"/>
                  <a:gd name="T63" fmla="*/ 203 h 204"/>
                  <a:gd name="T64" fmla="*/ 55 w 204"/>
                  <a:gd name="T65" fmla="*/ 194 h 204"/>
                  <a:gd name="T66" fmla="*/ 32 w 204"/>
                  <a:gd name="T67" fmla="*/ 176 h 204"/>
                  <a:gd name="T68" fmla="*/ 13 w 204"/>
                  <a:gd name="T69" fmla="*/ 154 h 204"/>
                  <a:gd name="T70" fmla="*/ 3 w 204"/>
                  <a:gd name="T71" fmla="*/ 127 h 204"/>
                  <a:gd name="T72" fmla="*/ 0 w 204"/>
                  <a:gd name="T73" fmla="*/ 108 h 204"/>
                  <a:gd name="T74" fmla="*/ 3 w 204"/>
                  <a:gd name="T75" fmla="*/ 77 h 204"/>
                  <a:gd name="T76" fmla="*/ 15 w 204"/>
                  <a:gd name="T77" fmla="*/ 50 h 204"/>
                  <a:gd name="T78" fmla="*/ 32 w 204"/>
                  <a:gd name="T79" fmla="*/ 27 h 204"/>
                  <a:gd name="T80" fmla="*/ 57 w 204"/>
                  <a:gd name="T81" fmla="*/ 11 h 204"/>
                  <a:gd name="T82" fmla="*/ 87 w 204"/>
                  <a:gd name="T83" fmla="*/ 1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04" h="204">
                    <a:moveTo>
                      <a:pt x="102" y="0"/>
                    </a:moveTo>
                    <a:lnTo>
                      <a:pt x="102" y="0"/>
                    </a:lnTo>
                    <a:lnTo>
                      <a:pt x="112" y="0"/>
                    </a:lnTo>
                    <a:lnTo>
                      <a:pt x="122" y="1"/>
                    </a:lnTo>
                    <a:lnTo>
                      <a:pt x="131" y="4"/>
                    </a:lnTo>
                    <a:lnTo>
                      <a:pt x="141" y="8"/>
                    </a:lnTo>
                    <a:lnTo>
                      <a:pt x="149" y="11"/>
                    </a:lnTo>
                    <a:lnTo>
                      <a:pt x="157" y="16"/>
                    </a:lnTo>
                    <a:lnTo>
                      <a:pt x="165" y="22"/>
                    </a:lnTo>
                    <a:lnTo>
                      <a:pt x="172" y="28"/>
                    </a:lnTo>
                    <a:lnTo>
                      <a:pt x="179" y="35"/>
                    </a:lnTo>
                    <a:lnTo>
                      <a:pt x="185" y="42"/>
                    </a:lnTo>
                    <a:lnTo>
                      <a:pt x="190" y="50"/>
                    </a:lnTo>
                    <a:lnTo>
                      <a:pt x="195" y="58"/>
                    </a:lnTo>
                    <a:lnTo>
                      <a:pt x="199" y="68"/>
                    </a:lnTo>
                    <a:lnTo>
                      <a:pt x="202" y="77"/>
                    </a:lnTo>
                    <a:lnTo>
                      <a:pt x="203" y="87"/>
                    </a:lnTo>
                    <a:lnTo>
                      <a:pt x="204" y="96"/>
                    </a:lnTo>
                    <a:lnTo>
                      <a:pt x="204" y="96"/>
                    </a:lnTo>
                    <a:lnTo>
                      <a:pt x="204" y="107"/>
                    </a:lnTo>
                    <a:lnTo>
                      <a:pt x="203" y="118"/>
                    </a:lnTo>
                    <a:lnTo>
                      <a:pt x="202" y="127"/>
                    </a:lnTo>
                    <a:lnTo>
                      <a:pt x="199" y="137"/>
                    </a:lnTo>
                    <a:lnTo>
                      <a:pt x="195" y="146"/>
                    </a:lnTo>
                    <a:lnTo>
                      <a:pt x="190" y="154"/>
                    </a:lnTo>
                    <a:lnTo>
                      <a:pt x="184" y="162"/>
                    </a:lnTo>
                    <a:lnTo>
                      <a:pt x="179" y="171"/>
                    </a:lnTo>
                    <a:lnTo>
                      <a:pt x="172" y="177"/>
                    </a:lnTo>
                    <a:lnTo>
                      <a:pt x="164" y="184"/>
                    </a:lnTo>
                    <a:lnTo>
                      <a:pt x="156" y="190"/>
                    </a:lnTo>
                    <a:lnTo>
                      <a:pt x="148" y="194"/>
                    </a:lnTo>
                    <a:lnTo>
                      <a:pt x="138" y="198"/>
                    </a:lnTo>
                    <a:lnTo>
                      <a:pt x="129" y="202"/>
                    </a:lnTo>
                    <a:lnTo>
                      <a:pt x="118" y="203"/>
                    </a:lnTo>
                    <a:lnTo>
                      <a:pt x="108" y="204"/>
                    </a:lnTo>
                    <a:lnTo>
                      <a:pt x="108" y="204"/>
                    </a:lnTo>
                    <a:lnTo>
                      <a:pt x="102" y="204"/>
                    </a:lnTo>
                    <a:lnTo>
                      <a:pt x="102" y="185"/>
                    </a:lnTo>
                    <a:lnTo>
                      <a:pt x="102" y="185"/>
                    </a:lnTo>
                    <a:lnTo>
                      <a:pt x="107" y="185"/>
                    </a:lnTo>
                    <a:lnTo>
                      <a:pt x="107" y="185"/>
                    </a:lnTo>
                    <a:lnTo>
                      <a:pt x="107" y="185"/>
                    </a:lnTo>
                    <a:lnTo>
                      <a:pt x="115" y="184"/>
                    </a:lnTo>
                    <a:lnTo>
                      <a:pt x="123" y="183"/>
                    </a:lnTo>
                    <a:lnTo>
                      <a:pt x="131" y="180"/>
                    </a:lnTo>
                    <a:lnTo>
                      <a:pt x="138" y="177"/>
                    </a:lnTo>
                    <a:lnTo>
                      <a:pt x="152" y="169"/>
                    </a:lnTo>
                    <a:lnTo>
                      <a:pt x="164" y="158"/>
                    </a:lnTo>
                    <a:lnTo>
                      <a:pt x="173" y="145"/>
                    </a:lnTo>
                    <a:lnTo>
                      <a:pt x="180" y="130"/>
                    </a:lnTo>
                    <a:lnTo>
                      <a:pt x="183" y="123"/>
                    </a:lnTo>
                    <a:lnTo>
                      <a:pt x="184" y="115"/>
                    </a:lnTo>
                    <a:lnTo>
                      <a:pt x="185" y="107"/>
                    </a:lnTo>
                    <a:lnTo>
                      <a:pt x="185" y="97"/>
                    </a:lnTo>
                    <a:lnTo>
                      <a:pt x="185" y="97"/>
                    </a:lnTo>
                    <a:lnTo>
                      <a:pt x="183" y="81"/>
                    </a:lnTo>
                    <a:lnTo>
                      <a:pt x="177" y="66"/>
                    </a:lnTo>
                    <a:lnTo>
                      <a:pt x="169" y="53"/>
                    </a:lnTo>
                    <a:lnTo>
                      <a:pt x="160" y="42"/>
                    </a:lnTo>
                    <a:lnTo>
                      <a:pt x="148" y="32"/>
                    </a:lnTo>
                    <a:lnTo>
                      <a:pt x="133" y="26"/>
                    </a:lnTo>
                    <a:lnTo>
                      <a:pt x="118" y="20"/>
                    </a:lnTo>
                    <a:lnTo>
                      <a:pt x="102" y="19"/>
                    </a:lnTo>
                    <a:lnTo>
                      <a:pt x="102" y="0"/>
                    </a:lnTo>
                    <a:close/>
                    <a:moveTo>
                      <a:pt x="96" y="0"/>
                    </a:moveTo>
                    <a:lnTo>
                      <a:pt x="96" y="0"/>
                    </a:lnTo>
                    <a:lnTo>
                      <a:pt x="102" y="0"/>
                    </a:lnTo>
                    <a:lnTo>
                      <a:pt x="102" y="19"/>
                    </a:lnTo>
                    <a:lnTo>
                      <a:pt x="102" y="19"/>
                    </a:lnTo>
                    <a:lnTo>
                      <a:pt x="97" y="19"/>
                    </a:lnTo>
                    <a:lnTo>
                      <a:pt x="97" y="19"/>
                    </a:lnTo>
                    <a:lnTo>
                      <a:pt x="89" y="20"/>
                    </a:lnTo>
                    <a:lnTo>
                      <a:pt x="81" y="22"/>
                    </a:lnTo>
                    <a:lnTo>
                      <a:pt x="73" y="24"/>
                    </a:lnTo>
                    <a:lnTo>
                      <a:pt x="66" y="27"/>
                    </a:lnTo>
                    <a:lnTo>
                      <a:pt x="51" y="37"/>
                    </a:lnTo>
                    <a:lnTo>
                      <a:pt x="41" y="46"/>
                    </a:lnTo>
                    <a:lnTo>
                      <a:pt x="31" y="60"/>
                    </a:lnTo>
                    <a:lnTo>
                      <a:pt x="24" y="74"/>
                    </a:lnTo>
                    <a:lnTo>
                      <a:pt x="22" y="81"/>
                    </a:lnTo>
                    <a:lnTo>
                      <a:pt x="20" y="89"/>
                    </a:lnTo>
                    <a:lnTo>
                      <a:pt x="19" y="99"/>
                    </a:lnTo>
                    <a:lnTo>
                      <a:pt x="19" y="107"/>
                    </a:lnTo>
                    <a:lnTo>
                      <a:pt x="19" y="107"/>
                    </a:lnTo>
                    <a:lnTo>
                      <a:pt x="22" y="123"/>
                    </a:lnTo>
                    <a:lnTo>
                      <a:pt x="27" y="138"/>
                    </a:lnTo>
                    <a:lnTo>
                      <a:pt x="35" y="152"/>
                    </a:lnTo>
                    <a:lnTo>
                      <a:pt x="45" y="162"/>
                    </a:lnTo>
                    <a:lnTo>
                      <a:pt x="57" y="172"/>
                    </a:lnTo>
                    <a:lnTo>
                      <a:pt x="70" y="179"/>
                    </a:lnTo>
                    <a:lnTo>
                      <a:pt x="87" y="184"/>
                    </a:lnTo>
                    <a:lnTo>
                      <a:pt x="102" y="185"/>
                    </a:lnTo>
                    <a:lnTo>
                      <a:pt x="102" y="204"/>
                    </a:lnTo>
                    <a:lnTo>
                      <a:pt x="102" y="204"/>
                    </a:lnTo>
                    <a:lnTo>
                      <a:pt x="92" y="204"/>
                    </a:lnTo>
                    <a:lnTo>
                      <a:pt x="83" y="203"/>
                    </a:lnTo>
                    <a:lnTo>
                      <a:pt x="73" y="200"/>
                    </a:lnTo>
                    <a:lnTo>
                      <a:pt x="64" y="198"/>
                    </a:lnTo>
                    <a:lnTo>
                      <a:pt x="55" y="194"/>
                    </a:lnTo>
                    <a:lnTo>
                      <a:pt x="47" y="188"/>
                    </a:lnTo>
                    <a:lnTo>
                      <a:pt x="39" y="183"/>
                    </a:lnTo>
                    <a:lnTo>
                      <a:pt x="32" y="176"/>
                    </a:lnTo>
                    <a:lnTo>
                      <a:pt x="26" y="169"/>
                    </a:lnTo>
                    <a:lnTo>
                      <a:pt x="19" y="162"/>
                    </a:lnTo>
                    <a:lnTo>
                      <a:pt x="13" y="154"/>
                    </a:lnTo>
                    <a:lnTo>
                      <a:pt x="9" y="146"/>
                    </a:lnTo>
                    <a:lnTo>
                      <a:pt x="5" y="137"/>
                    </a:lnTo>
                    <a:lnTo>
                      <a:pt x="3" y="127"/>
                    </a:lnTo>
                    <a:lnTo>
                      <a:pt x="1" y="118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97"/>
                    </a:lnTo>
                    <a:lnTo>
                      <a:pt x="1" y="87"/>
                    </a:lnTo>
                    <a:lnTo>
                      <a:pt x="3" y="77"/>
                    </a:lnTo>
                    <a:lnTo>
                      <a:pt x="5" y="68"/>
                    </a:lnTo>
                    <a:lnTo>
                      <a:pt x="9" y="58"/>
                    </a:lnTo>
                    <a:lnTo>
                      <a:pt x="15" y="50"/>
                    </a:lnTo>
                    <a:lnTo>
                      <a:pt x="20" y="42"/>
                    </a:lnTo>
                    <a:lnTo>
                      <a:pt x="26" y="34"/>
                    </a:lnTo>
                    <a:lnTo>
                      <a:pt x="32" y="27"/>
                    </a:lnTo>
                    <a:lnTo>
                      <a:pt x="41" y="20"/>
                    </a:lnTo>
                    <a:lnTo>
                      <a:pt x="49" y="15"/>
                    </a:lnTo>
                    <a:lnTo>
                      <a:pt x="57" y="11"/>
                    </a:lnTo>
                    <a:lnTo>
                      <a:pt x="66" y="7"/>
                    </a:lnTo>
                    <a:lnTo>
                      <a:pt x="76" y="3"/>
                    </a:lnTo>
                    <a:lnTo>
                      <a:pt x="87" y="1"/>
                    </a:lnTo>
                    <a:lnTo>
                      <a:pt x="96" y="0"/>
                    </a:lnTo>
                    <a:lnTo>
                      <a:pt x="96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1" name="Freeform 138"/>
              <p:cNvSpPr/>
              <p:nvPr/>
            </p:nvSpPr>
            <p:spPr bwMode="auto">
              <a:xfrm>
                <a:off x="3994151" y="2119313"/>
                <a:ext cx="52388" cy="161925"/>
              </a:xfrm>
              <a:custGeom>
                <a:avLst/>
                <a:gdLst>
                  <a:gd name="T0" fmla="*/ 6 w 33"/>
                  <a:gd name="T1" fmla="*/ 102 h 102"/>
                  <a:gd name="T2" fmla="*/ 33 w 33"/>
                  <a:gd name="T3" fmla="*/ 100 h 102"/>
                  <a:gd name="T4" fmla="*/ 27 w 33"/>
                  <a:gd name="T5" fmla="*/ 0 h 102"/>
                  <a:gd name="T6" fmla="*/ 0 w 33"/>
                  <a:gd name="T7" fmla="*/ 2 h 102"/>
                  <a:gd name="T8" fmla="*/ 6 w 33"/>
                  <a:gd name="T9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02">
                    <a:moveTo>
                      <a:pt x="6" y="102"/>
                    </a:moveTo>
                    <a:lnTo>
                      <a:pt x="33" y="100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6" y="10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82" name="Freeform 139"/>
              <p:cNvSpPr/>
              <p:nvPr/>
            </p:nvSpPr>
            <p:spPr bwMode="auto">
              <a:xfrm>
                <a:off x="3986213" y="2171700"/>
                <a:ext cx="77788" cy="219075"/>
              </a:xfrm>
              <a:custGeom>
                <a:avLst/>
                <a:gdLst>
                  <a:gd name="T0" fmla="*/ 5 w 49"/>
                  <a:gd name="T1" fmla="*/ 116 h 138"/>
                  <a:gd name="T2" fmla="*/ 5 w 49"/>
                  <a:gd name="T3" fmla="*/ 116 h 138"/>
                  <a:gd name="T4" fmla="*/ 5 w 49"/>
                  <a:gd name="T5" fmla="*/ 122 h 138"/>
                  <a:gd name="T6" fmla="*/ 7 w 49"/>
                  <a:gd name="T7" fmla="*/ 126 h 138"/>
                  <a:gd name="T8" fmla="*/ 9 w 49"/>
                  <a:gd name="T9" fmla="*/ 128 h 138"/>
                  <a:gd name="T10" fmla="*/ 12 w 49"/>
                  <a:gd name="T11" fmla="*/ 132 h 138"/>
                  <a:gd name="T12" fmla="*/ 16 w 49"/>
                  <a:gd name="T13" fmla="*/ 134 h 138"/>
                  <a:gd name="T14" fmla="*/ 19 w 49"/>
                  <a:gd name="T15" fmla="*/ 136 h 138"/>
                  <a:gd name="T16" fmla="*/ 23 w 49"/>
                  <a:gd name="T17" fmla="*/ 138 h 138"/>
                  <a:gd name="T18" fmla="*/ 28 w 49"/>
                  <a:gd name="T19" fmla="*/ 138 h 138"/>
                  <a:gd name="T20" fmla="*/ 28 w 49"/>
                  <a:gd name="T21" fmla="*/ 138 h 138"/>
                  <a:gd name="T22" fmla="*/ 32 w 49"/>
                  <a:gd name="T23" fmla="*/ 136 h 138"/>
                  <a:gd name="T24" fmla="*/ 37 w 49"/>
                  <a:gd name="T25" fmla="*/ 135 h 138"/>
                  <a:gd name="T26" fmla="*/ 41 w 49"/>
                  <a:gd name="T27" fmla="*/ 132 h 138"/>
                  <a:gd name="T28" fmla="*/ 43 w 49"/>
                  <a:gd name="T29" fmla="*/ 130 h 138"/>
                  <a:gd name="T30" fmla="*/ 46 w 49"/>
                  <a:gd name="T31" fmla="*/ 127 h 138"/>
                  <a:gd name="T32" fmla="*/ 47 w 49"/>
                  <a:gd name="T33" fmla="*/ 123 h 138"/>
                  <a:gd name="T34" fmla="*/ 49 w 49"/>
                  <a:gd name="T35" fmla="*/ 119 h 138"/>
                  <a:gd name="T36" fmla="*/ 49 w 49"/>
                  <a:gd name="T37" fmla="*/ 115 h 138"/>
                  <a:gd name="T38" fmla="*/ 43 w 49"/>
                  <a:gd name="T39" fmla="*/ 20 h 138"/>
                  <a:gd name="T40" fmla="*/ 43 w 49"/>
                  <a:gd name="T41" fmla="*/ 20 h 138"/>
                  <a:gd name="T42" fmla="*/ 43 w 49"/>
                  <a:gd name="T43" fmla="*/ 16 h 138"/>
                  <a:gd name="T44" fmla="*/ 42 w 49"/>
                  <a:gd name="T45" fmla="*/ 12 h 138"/>
                  <a:gd name="T46" fmla="*/ 39 w 49"/>
                  <a:gd name="T47" fmla="*/ 8 h 138"/>
                  <a:gd name="T48" fmla="*/ 37 w 49"/>
                  <a:gd name="T49" fmla="*/ 5 h 138"/>
                  <a:gd name="T50" fmla="*/ 34 w 49"/>
                  <a:gd name="T51" fmla="*/ 2 h 138"/>
                  <a:gd name="T52" fmla="*/ 30 w 49"/>
                  <a:gd name="T53" fmla="*/ 1 h 138"/>
                  <a:gd name="T54" fmla="*/ 26 w 49"/>
                  <a:gd name="T55" fmla="*/ 0 h 138"/>
                  <a:gd name="T56" fmla="*/ 20 w 49"/>
                  <a:gd name="T57" fmla="*/ 0 h 138"/>
                  <a:gd name="T58" fmla="*/ 20 w 49"/>
                  <a:gd name="T59" fmla="*/ 0 h 138"/>
                  <a:gd name="T60" fmla="*/ 16 w 49"/>
                  <a:gd name="T61" fmla="*/ 0 h 138"/>
                  <a:gd name="T62" fmla="*/ 12 w 49"/>
                  <a:gd name="T63" fmla="*/ 1 h 138"/>
                  <a:gd name="T64" fmla="*/ 8 w 49"/>
                  <a:gd name="T65" fmla="*/ 4 h 138"/>
                  <a:gd name="T66" fmla="*/ 5 w 49"/>
                  <a:gd name="T67" fmla="*/ 6 h 138"/>
                  <a:gd name="T68" fmla="*/ 3 w 49"/>
                  <a:gd name="T69" fmla="*/ 11 h 138"/>
                  <a:gd name="T70" fmla="*/ 1 w 49"/>
                  <a:gd name="T71" fmla="*/ 15 h 138"/>
                  <a:gd name="T72" fmla="*/ 0 w 49"/>
                  <a:gd name="T73" fmla="*/ 19 h 138"/>
                  <a:gd name="T74" fmla="*/ 0 w 49"/>
                  <a:gd name="T75" fmla="*/ 23 h 138"/>
                  <a:gd name="T76" fmla="*/ 5 w 49"/>
                  <a:gd name="T77" fmla="*/ 11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9" h="138">
                    <a:moveTo>
                      <a:pt x="5" y="116"/>
                    </a:moveTo>
                    <a:lnTo>
                      <a:pt x="5" y="116"/>
                    </a:lnTo>
                    <a:lnTo>
                      <a:pt x="5" y="122"/>
                    </a:lnTo>
                    <a:lnTo>
                      <a:pt x="7" y="126"/>
                    </a:lnTo>
                    <a:lnTo>
                      <a:pt x="9" y="128"/>
                    </a:lnTo>
                    <a:lnTo>
                      <a:pt x="12" y="132"/>
                    </a:lnTo>
                    <a:lnTo>
                      <a:pt x="16" y="134"/>
                    </a:lnTo>
                    <a:lnTo>
                      <a:pt x="19" y="136"/>
                    </a:lnTo>
                    <a:lnTo>
                      <a:pt x="23" y="138"/>
                    </a:lnTo>
                    <a:lnTo>
                      <a:pt x="28" y="138"/>
                    </a:lnTo>
                    <a:lnTo>
                      <a:pt x="28" y="138"/>
                    </a:lnTo>
                    <a:lnTo>
                      <a:pt x="32" y="136"/>
                    </a:lnTo>
                    <a:lnTo>
                      <a:pt x="37" y="135"/>
                    </a:lnTo>
                    <a:lnTo>
                      <a:pt x="41" y="132"/>
                    </a:lnTo>
                    <a:lnTo>
                      <a:pt x="43" y="130"/>
                    </a:lnTo>
                    <a:lnTo>
                      <a:pt x="46" y="127"/>
                    </a:lnTo>
                    <a:lnTo>
                      <a:pt x="47" y="123"/>
                    </a:lnTo>
                    <a:lnTo>
                      <a:pt x="49" y="119"/>
                    </a:lnTo>
                    <a:lnTo>
                      <a:pt x="49" y="115"/>
                    </a:lnTo>
                    <a:lnTo>
                      <a:pt x="43" y="20"/>
                    </a:lnTo>
                    <a:lnTo>
                      <a:pt x="43" y="20"/>
                    </a:lnTo>
                    <a:lnTo>
                      <a:pt x="43" y="16"/>
                    </a:lnTo>
                    <a:lnTo>
                      <a:pt x="42" y="12"/>
                    </a:lnTo>
                    <a:lnTo>
                      <a:pt x="39" y="8"/>
                    </a:lnTo>
                    <a:lnTo>
                      <a:pt x="37" y="5"/>
                    </a:lnTo>
                    <a:lnTo>
                      <a:pt x="34" y="2"/>
                    </a:lnTo>
                    <a:lnTo>
                      <a:pt x="30" y="1"/>
                    </a:lnTo>
                    <a:lnTo>
                      <a:pt x="26" y="0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12" y="1"/>
                    </a:lnTo>
                    <a:lnTo>
                      <a:pt x="8" y="4"/>
                    </a:lnTo>
                    <a:lnTo>
                      <a:pt x="5" y="6"/>
                    </a:lnTo>
                    <a:lnTo>
                      <a:pt x="3" y="11"/>
                    </a:lnTo>
                    <a:lnTo>
                      <a:pt x="1" y="15"/>
                    </a:lnTo>
                    <a:lnTo>
                      <a:pt x="0" y="19"/>
                    </a:lnTo>
                    <a:lnTo>
                      <a:pt x="0" y="23"/>
                    </a:lnTo>
                    <a:lnTo>
                      <a:pt x="5" y="11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4" name="Freeform 140"/>
            <p:cNvSpPr/>
            <p:nvPr/>
          </p:nvSpPr>
          <p:spPr bwMode="auto">
            <a:xfrm>
              <a:off x="2212189" y="2080214"/>
              <a:ext cx="380827" cy="310504"/>
            </a:xfrm>
            <a:custGeom>
              <a:avLst/>
              <a:gdLst>
                <a:gd name="T0" fmla="*/ 166 w 325"/>
                <a:gd name="T1" fmla="*/ 265 h 265"/>
                <a:gd name="T2" fmla="*/ 166 w 325"/>
                <a:gd name="T3" fmla="*/ 265 h 265"/>
                <a:gd name="T4" fmla="*/ 169 w 325"/>
                <a:gd name="T5" fmla="*/ 263 h 265"/>
                <a:gd name="T6" fmla="*/ 177 w 325"/>
                <a:gd name="T7" fmla="*/ 257 h 265"/>
                <a:gd name="T8" fmla="*/ 189 w 325"/>
                <a:gd name="T9" fmla="*/ 250 h 265"/>
                <a:gd name="T10" fmla="*/ 198 w 325"/>
                <a:gd name="T11" fmla="*/ 246 h 265"/>
                <a:gd name="T12" fmla="*/ 207 w 325"/>
                <a:gd name="T13" fmla="*/ 244 h 265"/>
                <a:gd name="T14" fmla="*/ 218 w 325"/>
                <a:gd name="T15" fmla="*/ 241 h 265"/>
                <a:gd name="T16" fmla="*/ 230 w 325"/>
                <a:gd name="T17" fmla="*/ 240 h 265"/>
                <a:gd name="T18" fmla="*/ 242 w 325"/>
                <a:gd name="T19" fmla="*/ 240 h 265"/>
                <a:gd name="T20" fmla="*/ 257 w 325"/>
                <a:gd name="T21" fmla="*/ 241 h 265"/>
                <a:gd name="T22" fmla="*/ 272 w 325"/>
                <a:gd name="T23" fmla="*/ 242 h 265"/>
                <a:gd name="T24" fmla="*/ 288 w 325"/>
                <a:gd name="T25" fmla="*/ 248 h 265"/>
                <a:gd name="T26" fmla="*/ 306 w 325"/>
                <a:gd name="T27" fmla="*/ 255 h 265"/>
                <a:gd name="T28" fmla="*/ 325 w 325"/>
                <a:gd name="T29" fmla="*/ 263 h 265"/>
                <a:gd name="T30" fmla="*/ 325 w 325"/>
                <a:gd name="T31" fmla="*/ 26 h 265"/>
                <a:gd name="T32" fmla="*/ 325 w 325"/>
                <a:gd name="T33" fmla="*/ 26 h 265"/>
                <a:gd name="T34" fmla="*/ 307 w 325"/>
                <a:gd name="T35" fmla="*/ 18 h 265"/>
                <a:gd name="T36" fmla="*/ 288 w 325"/>
                <a:gd name="T37" fmla="*/ 9 h 265"/>
                <a:gd name="T38" fmla="*/ 265 w 325"/>
                <a:gd name="T39" fmla="*/ 4 h 265"/>
                <a:gd name="T40" fmla="*/ 253 w 325"/>
                <a:gd name="T41" fmla="*/ 1 h 265"/>
                <a:gd name="T42" fmla="*/ 240 w 325"/>
                <a:gd name="T43" fmla="*/ 0 h 265"/>
                <a:gd name="T44" fmla="*/ 226 w 325"/>
                <a:gd name="T45" fmla="*/ 0 h 265"/>
                <a:gd name="T46" fmla="*/ 212 w 325"/>
                <a:gd name="T47" fmla="*/ 1 h 265"/>
                <a:gd name="T48" fmla="*/ 199 w 325"/>
                <a:gd name="T49" fmla="*/ 4 h 265"/>
                <a:gd name="T50" fmla="*/ 187 w 325"/>
                <a:gd name="T51" fmla="*/ 8 h 265"/>
                <a:gd name="T52" fmla="*/ 175 w 325"/>
                <a:gd name="T53" fmla="*/ 16 h 265"/>
                <a:gd name="T54" fmla="*/ 162 w 325"/>
                <a:gd name="T55" fmla="*/ 26 h 265"/>
                <a:gd name="T56" fmla="*/ 0 w 325"/>
                <a:gd name="T57" fmla="*/ 26 h 265"/>
                <a:gd name="T58" fmla="*/ 0 w 325"/>
                <a:gd name="T59" fmla="*/ 264 h 265"/>
                <a:gd name="T60" fmla="*/ 166 w 325"/>
                <a:gd name="T6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25" h="265">
                  <a:moveTo>
                    <a:pt x="166" y="265"/>
                  </a:moveTo>
                  <a:lnTo>
                    <a:pt x="166" y="265"/>
                  </a:lnTo>
                  <a:lnTo>
                    <a:pt x="169" y="263"/>
                  </a:lnTo>
                  <a:lnTo>
                    <a:pt x="177" y="257"/>
                  </a:lnTo>
                  <a:lnTo>
                    <a:pt x="189" y="250"/>
                  </a:lnTo>
                  <a:lnTo>
                    <a:pt x="198" y="246"/>
                  </a:lnTo>
                  <a:lnTo>
                    <a:pt x="207" y="244"/>
                  </a:lnTo>
                  <a:lnTo>
                    <a:pt x="218" y="241"/>
                  </a:lnTo>
                  <a:lnTo>
                    <a:pt x="230" y="240"/>
                  </a:lnTo>
                  <a:lnTo>
                    <a:pt x="242" y="240"/>
                  </a:lnTo>
                  <a:lnTo>
                    <a:pt x="257" y="241"/>
                  </a:lnTo>
                  <a:lnTo>
                    <a:pt x="272" y="242"/>
                  </a:lnTo>
                  <a:lnTo>
                    <a:pt x="288" y="248"/>
                  </a:lnTo>
                  <a:lnTo>
                    <a:pt x="306" y="255"/>
                  </a:lnTo>
                  <a:lnTo>
                    <a:pt x="325" y="263"/>
                  </a:lnTo>
                  <a:lnTo>
                    <a:pt x="325" y="26"/>
                  </a:lnTo>
                  <a:lnTo>
                    <a:pt x="325" y="26"/>
                  </a:lnTo>
                  <a:lnTo>
                    <a:pt x="307" y="18"/>
                  </a:lnTo>
                  <a:lnTo>
                    <a:pt x="288" y="9"/>
                  </a:lnTo>
                  <a:lnTo>
                    <a:pt x="265" y="4"/>
                  </a:lnTo>
                  <a:lnTo>
                    <a:pt x="253" y="1"/>
                  </a:lnTo>
                  <a:lnTo>
                    <a:pt x="240" y="0"/>
                  </a:lnTo>
                  <a:lnTo>
                    <a:pt x="226" y="0"/>
                  </a:lnTo>
                  <a:lnTo>
                    <a:pt x="212" y="1"/>
                  </a:lnTo>
                  <a:lnTo>
                    <a:pt x="199" y="4"/>
                  </a:lnTo>
                  <a:lnTo>
                    <a:pt x="187" y="8"/>
                  </a:lnTo>
                  <a:lnTo>
                    <a:pt x="175" y="16"/>
                  </a:lnTo>
                  <a:lnTo>
                    <a:pt x="162" y="26"/>
                  </a:lnTo>
                  <a:lnTo>
                    <a:pt x="0" y="26"/>
                  </a:lnTo>
                  <a:lnTo>
                    <a:pt x="0" y="264"/>
                  </a:lnTo>
                  <a:lnTo>
                    <a:pt x="166" y="2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5" name="Freeform 141"/>
            <p:cNvSpPr>
              <a:spLocks noEditPoints="1"/>
            </p:cNvSpPr>
            <p:nvPr/>
          </p:nvSpPr>
          <p:spPr bwMode="auto">
            <a:xfrm>
              <a:off x="2242658" y="3979557"/>
              <a:ext cx="464023" cy="383149"/>
            </a:xfrm>
            <a:custGeom>
              <a:avLst/>
              <a:gdLst>
                <a:gd name="T0" fmla="*/ 365 w 396"/>
                <a:gd name="T1" fmla="*/ 0 h 327"/>
                <a:gd name="T2" fmla="*/ 383 w 396"/>
                <a:gd name="T3" fmla="*/ 5 h 327"/>
                <a:gd name="T4" fmla="*/ 394 w 396"/>
                <a:gd name="T5" fmla="*/ 19 h 327"/>
                <a:gd name="T6" fmla="*/ 396 w 396"/>
                <a:gd name="T7" fmla="*/ 197 h 327"/>
                <a:gd name="T8" fmla="*/ 394 w 396"/>
                <a:gd name="T9" fmla="*/ 210 h 327"/>
                <a:gd name="T10" fmla="*/ 383 w 396"/>
                <a:gd name="T11" fmla="*/ 224 h 327"/>
                <a:gd name="T12" fmla="*/ 365 w 396"/>
                <a:gd name="T13" fmla="*/ 230 h 327"/>
                <a:gd name="T14" fmla="*/ 295 w 396"/>
                <a:gd name="T15" fmla="*/ 260 h 327"/>
                <a:gd name="T16" fmla="*/ 307 w 396"/>
                <a:gd name="T17" fmla="*/ 262 h 327"/>
                <a:gd name="T18" fmla="*/ 321 w 396"/>
                <a:gd name="T19" fmla="*/ 273 h 327"/>
                <a:gd name="T20" fmla="*/ 326 w 396"/>
                <a:gd name="T21" fmla="*/ 291 h 327"/>
                <a:gd name="T22" fmla="*/ 326 w 396"/>
                <a:gd name="T23" fmla="*/ 302 h 327"/>
                <a:gd name="T24" fmla="*/ 318 w 396"/>
                <a:gd name="T25" fmla="*/ 318 h 327"/>
                <a:gd name="T26" fmla="*/ 302 w 396"/>
                <a:gd name="T27" fmla="*/ 326 h 327"/>
                <a:gd name="T28" fmla="*/ 199 w 396"/>
                <a:gd name="T29" fmla="*/ 208 h 327"/>
                <a:gd name="T30" fmla="*/ 348 w 396"/>
                <a:gd name="T31" fmla="*/ 208 h 327"/>
                <a:gd name="T32" fmla="*/ 361 w 396"/>
                <a:gd name="T33" fmla="*/ 204 h 327"/>
                <a:gd name="T34" fmla="*/ 371 w 396"/>
                <a:gd name="T35" fmla="*/ 192 h 327"/>
                <a:gd name="T36" fmla="*/ 373 w 396"/>
                <a:gd name="T37" fmla="*/ 47 h 327"/>
                <a:gd name="T38" fmla="*/ 371 w 396"/>
                <a:gd name="T39" fmla="*/ 36 h 327"/>
                <a:gd name="T40" fmla="*/ 361 w 396"/>
                <a:gd name="T41" fmla="*/ 25 h 327"/>
                <a:gd name="T42" fmla="*/ 348 w 396"/>
                <a:gd name="T43" fmla="*/ 20 h 327"/>
                <a:gd name="T44" fmla="*/ 127 w 396"/>
                <a:gd name="T45" fmla="*/ 260 h 327"/>
                <a:gd name="T46" fmla="*/ 127 w 396"/>
                <a:gd name="T47" fmla="*/ 230 h 327"/>
                <a:gd name="T48" fmla="*/ 199 w 396"/>
                <a:gd name="T49" fmla="*/ 327 h 327"/>
                <a:gd name="T50" fmla="*/ 154 w 396"/>
                <a:gd name="T51" fmla="*/ 288 h 327"/>
                <a:gd name="T52" fmla="*/ 158 w 396"/>
                <a:gd name="T53" fmla="*/ 287 h 327"/>
                <a:gd name="T54" fmla="*/ 159 w 396"/>
                <a:gd name="T55" fmla="*/ 283 h 327"/>
                <a:gd name="T56" fmla="*/ 155 w 396"/>
                <a:gd name="T57" fmla="*/ 277 h 327"/>
                <a:gd name="T58" fmla="*/ 127 w 396"/>
                <a:gd name="T59" fmla="*/ 260 h 327"/>
                <a:gd name="T60" fmla="*/ 199 w 396"/>
                <a:gd name="T61" fmla="*/ 0 h 327"/>
                <a:gd name="T62" fmla="*/ 127 w 396"/>
                <a:gd name="T63" fmla="*/ 0 h 327"/>
                <a:gd name="T64" fmla="*/ 127 w 396"/>
                <a:gd name="T65" fmla="*/ 276 h 327"/>
                <a:gd name="T66" fmla="*/ 97 w 396"/>
                <a:gd name="T67" fmla="*/ 277 h 327"/>
                <a:gd name="T68" fmla="*/ 94 w 396"/>
                <a:gd name="T69" fmla="*/ 283 h 327"/>
                <a:gd name="T70" fmla="*/ 96 w 396"/>
                <a:gd name="T71" fmla="*/ 287 h 327"/>
                <a:gd name="T72" fmla="*/ 100 w 396"/>
                <a:gd name="T73" fmla="*/ 288 h 327"/>
                <a:gd name="T74" fmla="*/ 101 w 396"/>
                <a:gd name="T75" fmla="*/ 327 h 327"/>
                <a:gd name="T76" fmla="*/ 88 w 396"/>
                <a:gd name="T77" fmla="*/ 325 h 327"/>
                <a:gd name="T78" fmla="*/ 74 w 396"/>
                <a:gd name="T79" fmla="*/ 314 h 327"/>
                <a:gd name="T80" fmla="*/ 69 w 396"/>
                <a:gd name="T81" fmla="*/ 295 h 327"/>
                <a:gd name="T82" fmla="*/ 70 w 396"/>
                <a:gd name="T83" fmla="*/ 285 h 327"/>
                <a:gd name="T84" fmla="*/ 78 w 396"/>
                <a:gd name="T85" fmla="*/ 269 h 327"/>
                <a:gd name="T86" fmla="*/ 94 w 396"/>
                <a:gd name="T87" fmla="*/ 260 h 327"/>
                <a:gd name="T88" fmla="*/ 127 w 396"/>
                <a:gd name="T89" fmla="*/ 230 h 327"/>
                <a:gd name="T90" fmla="*/ 25 w 396"/>
                <a:gd name="T91" fmla="*/ 229 h 327"/>
                <a:gd name="T92" fmla="*/ 9 w 396"/>
                <a:gd name="T93" fmla="*/ 220 h 327"/>
                <a:gd name="T94" fmla="*/ 1 w 396"/>
                <a:gd name="T95" fmla="*/ 204 h 327"/>
                <a:gd name="T96" fmla="*/ 0 w 396"/>
                <a:gd name="T97" fmla="*/ 31 h 327"/>
                <a:gd name="T98" fmla="*/ 5 w 396"/>
                <a:gd name="T99" fmla="*/ 13 h 327"/>
                <a:gd name="T100" fmla="*/ 20 w 396"/>
                <a:gd name="T101" fmla="*/ 2 h 327"/>
                <a:gd name="T102" fmla="*/ 127 w 396"/>
                <a:gd name="T103" fmla="*/ 0 h 327"/>
                <a:gd name="T104" fmla="*/ 50 w 396"/>
                <a:gd name="T105" fmla="*/ 20 h 327"/>
                <a:gd name="T106" fmla="*/ 35 w 396"/>
                <a:gd name="T107" fmla="*/ 25 h 327"/>
                <a:gd name="T108" fmla="*/ 25 w 396"/>
                <a:gd name="T109" fmla="*/ 36 h 327"/>
                <a:gd name="T110" fmla="*/ 24 w 396"/>
                <a:gd name="T111" fmla="*/ 182 h 327"/>
                <a:gd name="T112" fmla="*/ 25 w 396"/>
                <a:gd name="T113" fmla="*/ 192 h 327"/>
                <a:gd name="T114" fmla="*/ 35 w 396"/>
                <a:gd name="T115" fmla="*/ 204 h 327"/>
                <a:gd name="T116" fmla="*/ 50 w 396"/>
                <a:gd name="T117" fmla="*/ 208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6" h="327">
                  <a:moveTo>
                    <a:pt x="199" y="0"/>
                  </a:moveTo>
                  <a:lnTo>
                    <a:pt x="365" y="0"/>
                  </a:lnTo>
                  <a:lnTo>
                    <a:pt x="365" y="0"/>
                  </a:lnTo>
                  <a:lnTo>
                    <a:pt x="372" y="0"/>
                  </a:lnTo>
                  <a:lnTo>
                    <a:pt x="377" y="2"/>
                  </a:lnTo>
                  <a:lnTo>
                    <a:pt x="383" y="5"/>
                  </a:lnTo>
                  <a:lnTo>
                    <a:pt x="387" y="9"/>
                  </a:lnTo>
                  <a:lnTo>
                    <a:pt x="391" y="13"/>
                  </a:lnTo>
                  <a:lnTo>
                    <a:pt x="394" y="19"/>
                  </a:lnTo>
                  <a:lnTo>
                    <a:pt x="396" y="24"/>
                  </a:lnTo>
                  <a:lnTo>
                    <a:pt x="396" y="31"/>
                  </a:lnTo>
                  <a:lnTo>
                    <a:pt x="396" y="197"/>
                  </a:lnTo>
                  <a:lnTo>
                    <a:pt x="396" y="197"/>
                  </a:lnTo>
                  <a:lnTo>
                    <a:pt x="396" y="204"/>
                  </a:lnTo>
                  <a:lnTo>
                    <a:pt x="394" y="210"/>
                  </a:lnTo>
                  <a:lnTo>
                    <a:pt x="391" y="215"/>
                  </a:lnTo>
                  <a:lnTo>
                    <a:pt x="387" y="220"/>
                  </a:lnTo>
                  <a:lnTo>
                    <a:pt x="383" y="224"/>
                  </a:lnTo>
                  <a:lnTo>
                    <a:pt x="377" y="227"/>
                  </a:lnTo>
                  <a:lnTo>
                    <a:pt x="372" y="229"/>
                  </a:lnTo>
                  <a:lnTo>
                    <a:pt x="365" y="230"/>
                  </a:lnTo>
                  <a:lnTo>
                    <a:pt x="238" y="230"/>
                  </a:lnTo>
                  <a:lnTo>
                    <a:pt x="238" y="260"/>
                  </a:lnTo>
                  <a:lnTo>
                    <a:pt x="295" y="260"/>
                  </a:lnTo>
                  <a:lnTo>
                    <a:pt x="295" y="260"/>
                  </a:lnTo>
                  <a:lnTo>
                    <a:pt x="302" y="260"/>
                  </a:lnTo>
                  <a:lnTo>
                    <a:pt x="307" y="262"/>
                  </a:lnTo>
                  <a:lnTo>
                    <a:pt x="312" y="265"/>
                  </a:lnTo>
                  <a:lnTo>
                    <a:pt x="318" y="269"/>
                  </a:lnTo>
                  <a:lnTo>
                    <a:pt x="321" y="273"/>
                  </a:lnTo>
                  <a:lnTo>
                    <a:pt x="325" y="279"/>
                  </a:lnTo>
                  <a:lnTo>
                    <a:pt x="326" y="285"/>
                  </a:lnTo>
                  <a:lnTo>
                    <a:pt x="326" y="291"/>
                  </a:lnTo>
                  <a:lnTo>
                    <a:pt x="326" y="295"/>
                  </a:lnTo>
                  <a:lnTo>
                    <a:pt x="326" y="295"/>
                  </a:lnTo>
                  <a:lnTo>
                    <a:pt x="326" y="302"/>
                  </a:lnTo>
                  <a:lnTo>
                    <a:pt x="325" y="308"/>
                  </a:lnTo>
                  <a:lnTo>
                    <a:pt x="321" y="314"/>
                  </a:lnTo>
                  <a:lnTo>
                    <a:pt x="318" y="318"/>
                  </a:lnTo>
                  <a:lnTo>
                    <a:pt x="312" y="322"/>
                  </a:lnTo>
                  <a:lnTo>
                    <a:pt x="307" y="325"/>
                  </a:lnTo>
                  <a:lnTo>
                    <a:pt x="302" y="326"/>
                  </a:lnTo>
                  <a:lnTo>
                    <a:pt x="295" y="327"/>
                  </a:lnTo>
                  <a:lnTo>
                    <a:pt x="199" y="327"/>
                  </a:lnTo>
                  <a:lnTo>
                    <a:pt x="199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2" y="207"/>
                  </a:lnTo>
                  <a:lnTo>
                    <a:pt x="357" y="205"/>
                  </a:lnTo>
                  <a:lnTo>
                    <a:pt x="361" y="204"/>
                  </a:lnTo>
                  <a:lnTo>
                    <a:pt x="365" y="200"/>
                  </a:lnTo>
                  <a:lnTo>
                    <a:pt x="368" y="196"/>
                  </a:lnTo>
                  <a:lnTo>
                    <a:pt x="371" y="192"/>
                  </a:lnTo>
                  <a:lnTo>
                    <a:pt x="372" y="188"/>
                  </a:lnTo>
                  <a:lnTo>
                    <a:pt x="373" y="182"/>
                  </a:lnTo>
                  <a:lnTo>
                    <a:pt x="373" y="47"/>
                  </a:lnTo>
                  <a:lnTo>
                    <a:pt x="373" y="47"/>
                  </a:lnTo>
                  <a:lnTo>
                    <a:pt x="372" y="42"/>
                  </a:lnTo>
                  <a:lnTo>
                    <a:pt x="371" y="36"/>
                  </a:lnTo>
                  <a:lnTo>
                    <a:pt x="368" y="32"/>
                  </a:lnTo>
                  <a:lnTo>
                    <a:pt x="365" y="28"/>
                  </a:lnTo>
                  <a:lnTo>
                    <a:pt x="361" y="25"/>
                  </a:lnTo>
                  <a:lnTo>
                    <a:pt x="357" y="23"/>
                  </a:lnTo>
                  <a:lnTo>
                    <a:pt x="352" y="21"/>
                  </a:lnTo>
                  <a:lnTo>
                    <a:pt x="348" y="20"/>
                  </a:lnTo>
                  <a:lnTo>
                    <a:pt x="199" y="20"/>
                  </a:lnTo>
                  <a:lnTo>
                    <a:pt x="199" y="0"/>
                  </a:lnTo>
                  <a:close/>
                  <a:moveTo>
                    <a:pt x="127" y="260"/>
                  </a:moveTo>
                  <a:lnTo>
                    <a:pt x="159" y="260"/>
                  </a:lnTo>
                  <a:lnTo>
                    <a:pt x="159" y="230"/>
                  </a:lnTo>
                  <a:lnTo>
                    <a:pt x="127" y="230"/>
                  </a:lnTo>
                  <a:lnTo>
                    <a:pt x="127" y="208"/>
                  </a:lnTo>
                  <a:lnTo>
                    <a:pt x="199" y="208"/>
                  </a:lnTo>
                  <a:lnTo>
                    <a:pt x="199" y="327"/>
                  </a:lnTo>
                  <a:lnTo>
                    <a:pt x="127" y="327"/>
                  </a:lnTo>
                  <a:lnTo>
                    <a:pt x="127" y="288"/>
                  </a:lnTo>
                  <a:lnTo>
                    <a:pt x="154" y="288"/>
                  </a:lnTo>
                  <a:lnTo>
                    <a:pt x="154" y="288"/>
                  </a:lnTo>
                  <a:lnTo>
                    <a:pt x="155" y="288"/>
                  </a:lnTo>
                  <a:lnTo>
                    <a:pt x="158" y="287"/>
                  </a:lnTo>
                  <a:lnTo>
                    <a:pt x="159" y="284"/>
                  </a:lnTo>
                  <a:lnTo>
                    <a:pt x="159" y="283"/>
                  </a:lnTo>
                  <a:lnTo>
                    <a:pt x="159" y="283"/>
                  </a:lnTo>
                  <a:lnTo>
                    <a:pt x="159" y="280"/>
                  </a:lnTo>
                  <a:lnTo>
                    <a:pt x="158" y="279"/>
                  </a:lnTo>
                  <a:lnTo>
                    <a:pt x="155" y="277"/>
                  </a:lnTo>
                  <a:lnTo>
                    <a:pt x="154" y="276"/>
                  </a:lnTo>
                  <a:lnTo>
                    <a:pt x="127" y="276"/>
                  </a:lnTo>
                  <a:lnTo>
                    <a:pt x="127" y="260"/>
                  </a:lnTo>
                  <a:lnTo>
                    <a:pt x="127" y="260"/>
                  </a:lnTo>
                  <a:close/>
                  <a:moveTo>
                    <a:pt x="127" y="0"/>
                  </a:moveTo>
                  <a:lnTo>
                    <a:pt x="199" y="0"/>
                  </a:lnTo>
                  <a:lnTo>
                    <a:pt x="199" y="20"/>
                  </a:lnTo>
                  <a:lnTo>
                    <a:pt x="127" y="20"/>
                  </a:lnTo>
                  <a:lnTo>
                    <a:pt x="127" y="0"/>
                  </a:lnTo>
                  <a:close/>
                  <a:moveTo>
                    <a:pt x="101" y="260"/>
                  </a:moveTo>
                  <a:lnTo>
                    <a:pt x="127" y="260"/>
                  </a:lnTo>
                  <a:lnTo>
                    <a:pt x="127" y="276"/>
                  </a:lnTo>
                  <a:lnTo>
                    <a:pt x="100" y="276"/>
                  </a:lnTo>
                  <a:lnTo>
                    <a:pt x="100" y="276"/>
                  </a:lnTo>
                  <a:lnTo>
                    <a:pt x="97" y="277"/>
                  </a:lnTo>
                  <a:lnTo>
                    <a:pt x="96" y="279"/>
                  </a:lnTo>
                  <a:lnTo>
                    <a:pt x="94" y="280"/>
                  </a:lnTo>
                  <a:lnTo>
                    <a:pt x="94" y="283"/>
                  </a:lnTo>
                  <a:lnTo>
                    <a:pt x="94" y="283"/>
                  </a:lnTo>
                  <a:lnTo>
                    <a:pt x="94" y="284"/>
                  </a:lnTo>
                  <a:lnTo>
                    <a:pt x="96" y="287"/>
                  </a:lnTo>
                  <a:lnTo>
                    <a:pt x="97" y="288"/>
                  </a:lnTo>
                  <a:lnTo>
                    <a:pt x="100" y="288"/>
                  </a:lnTo>
                  <a:lnTo>
                    <a:pt x="100" y="288"/>
                  </a:lnTo>
                  <a:lnTo>
                    <a:pt x="127" y="288"/>
                  </a:lnTo>
                  <a:lnTo>
                    <a:pt x="127" y="327"/>
                  </a:lnTo>
                  <a:lnTo>
                    <a:pt x="101" y="327"/>
                  </a:lnTo>
                  <a:lnTo>
                    <a:pt x="101" y="327"/>
                  </a:lnTo>
                  <a:lnTo>
                    <a:pt x="94" y="326"/>
                  </a:lnTo>
                  <a:lnTo>
                    <a:pt x="88" y="325"/>
                  </a:lnTo>
                  <a:lnTo>
                    <a:pt x="82" y="322"/>
                  </a:lnTo>
                  <a:lnTo>
                    <a:pt x="78" y="318"/>
                  </a:lnTo>
                  <a:lnTo>
                    <a:pt x="74" y="314"/>
                  </a:lnTo>
                  <a:lnTo>
                    <a:pt x="71" y="308"/>
                  </a:lnTo>
                  <a:lnTo>
                    <a:pt x="70" y="302"/>
                  </a:lnTo>
                  <a:lnTo>
                    <a:pt x="69" y="295"/>
                  </a:lnTo>
                  <a:lnTo>
                    <a:pt x="69" y="291"/>
                  </a:lnTo>
                  <a:lnTo>
                    <a:pt x="69" y="291"/>
                  </a:lnTo>
                  <a:lnTo>
                    <a:pt x="70" y="285"/>
                  </a:lnTo>
                  <a:lnTo>
                    <a:pt x="71" y="279"/>
                  </a:lnTo>
                  <a:lnTo>
                    <a:pt x="74" y="273"/>
                  </a:lnTo>
                  <a:lnTo>
                    <a:pt x="78" y="269"/>
                  </a:lnTo>
                  <a:lnTo>
                    <a:pt x="82" y="265"/>
                  </a:lnTo>
                  <a:lnTo>
                    <a:pt x="88" y="262"/>
                  </a:lnTo>
                  <a:lnTo>
                    <a:pt x="94" y="260"/>
                  </a:lnTo>
                  <a:lnTo>
                    <a:pt x="101" y="260"/>
                  </a:lnTo>
                  <a:lnTo>
                    <a:pt x="101" y="260"/>
                  </a:lnTo>
                  <a:close/>
                  <a:moveTo>
                    <a:pt x="127" y="230"/>
                  </a:moveTo>
                  <a:lnTo>
                    <a:pt x="32" y="230"/>
                  </a:lnTo>
                  <a:lnTo>
                    <a:pt x="32" y="230"/>
                  </a:lnTo>
                  <a:lnTo>
                    <a:pt x="25" y="229"/>
                  </a:lnTo>
                  <a:lnTo>
                    <a:pt x="20" y="227"/>
                  </a:lnTo>
                  <a:lnTo>
                    <a:pt x="14" y="224"/>
                  </a:lnTo>
                  <a:lnTo>
                    <a:pt x="9" y="220"/>
                  </a:lnTo>
                  <a:lnTo>
                    <a:pt x="5" y="215"/>
                  </a:lnTo>
                  <a:lnTo>
                    <a:pt x="2" y="210"/>
                  </a:lnTo>
                  <a:lnTo>
                    <a:pt x="1" y="204"/>
                  </a:lnTo>
                  <a:lnTo>
                    <a:pt x="0" y="19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1" y="24"/>
                  </a:lnTo>
                  <a:lnTo>
                    <a:pt x="2" y="19"/>
                  </a:lnTo>
                  <a:lnTo>
                    <a:pt x="5" y="13"/>
                  </a:lnTo>
                  <a:lnTo>
                    <a:pt x="9" y="9"/>
                  </a:lnTo>
                  <a:lnTo>
                    <a:pt x="14" y="5"/>
                  </a:lnTo>
                  <a:lnTo>
                    <a:pt x="20" y="2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127" y="0"/>
                  </a:lnTo>
                  <a:lnTo>
                    <a:pt x="127" y="20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44" y="21"/>
                  </a:lnTo>
                  <a:lnTo>
                    <a:pt x="40" y="23"/>
                  </a:lnTo>
                  <a:lnTo>
                    <a:pt x="35" y="25"/>
                  </a:lnTo>
                  <a:lnTo>
                    <a:pt x="31" y="28"/>
                  </a:lnTo>
                  <a:lnTo>
                    <a:pt x="28" y="32"/>
                  </a:lnTo>
                  <a:lnTo>
                    <a:pt x="25" y="36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182"/>
                  </a:lnTo>
                  <a:lnTo>
                    <a:pt x="24" y="182"/>
                  </a:lnTo>
                  <a:lnTo>
                    <a:pt x="24" y="188"/>
                  </a:lnTo>
                  <a:lnTo>
                    <a:pt x="25" y="192"/>
                  </a:lnTo>
                  <a:lnTo>
                    <a:pt x="28" y="196"/>
                  </a:lnTo>
                  <a:lnTo>
                    <a:pt x="31" y="200"/>
                  </a:lnTo>
                  <a:lnTo>
                    <a:pt x="35" y="204"/>
                  </a:lnTo>
                  <a:lnTo>
                    <a:pt x="40" y="205"/>
                  </a:lnTo>
                  <a:lnTo>
                    <a:pt x="44" y="207"/>
                  </a:lnTo>
                  <a:lnTo>
                    <a:pt x="50" y="208"/>
                  </a:lnTo>
                  <a:lnTo>
                    <a:pt x="127" y="208"/>
                  </a:lnTo>
                  <a:lnTo>
                    <a:pt x="127" y="23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6" name="Freeform 142"/>
            <p:cNvSpPr>
              <a:spLocks noEditPoints="1"/>
            </p:cNvSpPr>
            <p:nvPr/>
          </p:nvSpPr>
          <p:spPr bwMode="auto">
            <a:xfrm>
              <a:off x="1288834" y="3210915"/>
              <a:ext cx="596433" cy="694825"/>
            </a:xfrm>
            <a:custGeom>
              <a:avLst/>
              <a:gdLst>
                <a:gd name="T0" fmla="*/ 92 w 509"/>
                <a:gd name="T1" fmla="*/ 126 h 593"/>
                <a:gd name="T2" fmla="*/ 147 w 509"/>
                <a:gd name="T3" fmla="*/ 94 h 593"/>
                <a:gd name="T4" fmla="*/ 137 w 509"/>
                <a:gd name="T5" fmla="*/ 133 h 593"/>
                <a:gd name="T6" fmla="*/ 168 w 509"/>
                <a:gd name="T7" fmla="*/ 120 h 593"/>
                <a:gd name="T8" fmla="*/ 157 w 509"/>
                <a:gd name="T9" fmla="*/ 157 h 593"/>
                <a:gd name="T10" fmla="*/ 189 w 509"/>
                <a:gd name="T11" fmla="*/ 144 h 593"/>
                <a:gd name="T12" fmla="*/ 177 w 509"/>
                <a:gd name="T13" fmla="*/ 183 h 593"/>
                <a:gd name="T14" fmla="*/ 210 w 509"/>
                <a:gd name="T15" fmla="*/ 170 h 593"/>
                <a:gd name="T16" fmla="*/ 174 w 509"/>
                <a:gd name="T17" fmla="*/ 228 h 593"/>
                <a:gd name="T18" fmla="*/ 230 w 509"/>
                <a:gd name="T19" fmla="*/ 195 h 593"/>
                <a:gd name="T20" fmla="*/ 219 w 509"/>
                <a:gd name="T21" fmla="*/ 235 h 593"/>
                <a:gd name="T22" fmla="*/ 252 w 509"/>
                <a:gd name="T23" fmla="*/ 221 h 593"/>
                <a:gd name="T24" fmla="*/ 239 w 509"/>
                <a:gd name="T25" fmla="*/ 259 h 593"/>
                <a:gd name="T26" fmla="*/ 272 w 509"/>
                <a:gd name="T27" fmla="*/ 245 h 593"/>
                <a:gd name="T28" fmla="*/ 261 w 509"/>
                <a:gd name="T29" fmla="*/ 285 h 593"/>
                <a:gd name="T30" fmla="*/ 294 w 509"/>
                <a:gd name="T31" fmla="*/ 271 h 593"/>
                <a:gd name="T32" fmla="*/ 258 w 509"/>
                <a:gd name="T33" fmla="*/ 329 h 593"/>
                <a:gd name="T34" fmla="*/ 314 w 509"/>
                <a:gd name="T35" fmla="*/ 297 h 593"/>
                <a:gd name="T36" fmla="*/ 302 w 509"/>
                <a:gd name="T37" fmla="*/ 336 h 593"/>
                <a:gd name="T38" fmla="*/ 334 w 509"/>
                <a:gd name="T39" fmla="*/ 323 h 593"/>
                <a:gd name="T40" fmla="*/ 323 w 509"/>
                <a:gd name="T41" fmla="*/ 362 h 593"/>
                <a:gd name="T42" fmla="*/ 356 w 509"/>
                <a:gd name="T43" fmla="*/ 347 h 593"/>
                <a:gd name="T44" fmla="*/ 344 w 509"/>
                <a:gd name="T45" fmla="*/ 386 h 593"/>
                <a:gd name="T46" fmla="*/ 376 w 509"/>
                <a:gd name="T47" fmla="*/ 373 h 593"/>
                <a:gd name="T48" fmla="*/ 341 w 509"/>
                <a:gd name="T49" fmla="*/ 431 h 593"/>
                <a:gd name="T50" fmla="*/ 397 w 509"/>
                <a:gd name="T51" fmla="*/ 398 h 593"/>
                <a:gd name="T52" fmla="*/ 386 w 509"/>
                <a:gd name="T53" fmla="*/ 438 h 593"/>
                <a:gd name="T54" fmla="*/ 418 w 509"/>
                <a:gd name="T55" fmla="*/ 424 h 593"/>
                <a:gd name="T56" fmla="*/ 406 w 509"/>
                <a:gd name="T57" fmla="*/ 463 h 593"/>
                <a:gd name="T58" fmla="*/ 438 w 509"/>
                <a:gd name="T59" fmla="*/ 450 h 593"/>
                <a:gd name="T60" fmla="*/ 426 w 509"/>
                <a:gd name="T61" fmla="*/ 488 h 593"/>
                <a:gd name="T62" fmla="*/ 459 w 509"/>
                <a:gd name="T63" fmla="*/ 474 h 593"/>
                <a:gd name="T64" fmla="*/ 424 w 509"/>
                <a:gd name="T65" fmla="*/ 532 h 593"/>
                <a:gd name="T66" fmla="*/ 480 w 509"/>
                <a:gd name="T67" fmla="*/ 500 h 593"/>
                <a:gd name="T68" fmla="*/ 437 w 509"/>
                <a:gd name="T69" fmla="*/ 593 h 593"/>
                <a:gd name="T70" fmla="*/ 70 w 509"/>
                <a:gd name="T71" fmla="*/ 82 h 593"/>
                <a:gd name="T72" fmla="*/ 77 w 509"/>
                <a:gd name="T73" fmla="*/ 80 h 593"/>
                <a:gd name="T74" fmla="*/ 82 w 509"/>
                <a:gd name="T75" fmla="*/ 78 h 593"/>
                <a:gd name="T76" fmla="*/ 88 w 509"/>
                <a:gd name="T77" fmla="*/ 65 h 593"/>
                <a:gd name="T78" fmla="*/ 84 w 509"/>
                <a:gd name="T79" fmla="*/ 52 h 593"/>
                <a:gd name="T80" fmla="*/ 81 w 509"/>
                <a:gd name="T81" fmla="*/ 49 h 593"/>
                <a:gd name="T82" fmla="*/ 74 w 509"/>
                <a:gd name="T83" fmla="*/ 45 h 593"/>
                <a:gd name="T84" fmla="*/ 70 w 509"/>
                <a:gd name="T85" fmla="*/ 2 h 593"/>
                <a:gd name="T86" fmla="*/ 141 w 509"/>
                <a:gd name="T87" fmla="*/ 86 h 593"/>
                <a:gd name="T88" fmla="*/ 0 w 509"/>
                <a:gd name="T89" fmla="*/ 59 h 593"/>
                <a:gd name="T90" fmla="*/ 70 w 509"/>
                <a:gd name="T91" fmla="*/ 45 h 593"/>
                <a:gd name="T92" fmla="*/ 65 w 509"/>
                <a:gd name="T93" fmla="*/ 46 h 593"/>
                <a:gd name="T94" fmla="*/ 59 w 509"/>
                <a:gd name="T95" fmla="*/ 49 h 593"/>
                <a:gd name="T96" fmla="*/ 53 w 509"/>
                <a:gd name="T97" fmla="*/ 61 h 593"/>
                <a:gd name="T98" fmla="*/ 57 w 509"/>
                <a:gd name="T99" fmla="*/ 75 h 593"/>
                <a:gd name="T100" fmla="*/ 57 w 509"/>
                <a:gd name="T101" fmla="*/ 75 h 593"/>
                <a:gd name="T102" fmla="*/ 63 w 509"/>
                <a:gd name="T103" fmla="*/ 79 h 593"/>
                <a:gd name="T104" fmla="*/ 70 w 509"/>
                <a:gd name="T105" fmla="*/ 82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09" h="593">
                  <a:moveTo>
                    <a:pt x="141" y="86"/>
                  </a:moveTo>
                  <a:lnTo>
                    <a:pt x="92" y="126"/>
                  </a:lnTo>
                  <a:lnTo>
                    <a:pt x="99" y="134"/>
                  </a:lnTo>
                  <a:lnTo>
                    <a:pt x="147" y="94"/>
                  </a:lnTo>
                  <a:lnTo>
                    <a:pt x="162" y="111"/>
                  </a:lnTo>
                  <a:lnTo>
                    <a:pt x="137" y="133"/>
                  </a:lnTo>
                  <a:lnTo>
                    <a:pt x="142" y="140"/>
                  </a:lnTo>
                  <a:lnTo>
                    <a:pt x="168" y="120"/>
                  </a:lnTo>
                  <a:lnTo>
                    <a:pt x="183" y="137"/>
                  </a:lnTo>
                  <a:lnTo>
                    <a:pt x="157" y="157"/>
                  </a:lnTo>
                  <a:lnTo>
                    <a:pt x="164" y="166"/>
                  </a:lnTo>
                  <a:lnTo>
                    <a:pt x="189" y="144"/>
                  </a:lnTo>
                  <a:lnTo>
                    <a:pt x="203" y="161"/>
                  </a:lnTo>
                  <a:lnTo>
                    <a:pt x="177" y="183"/>
                  </a:lnTo>
                  <a:lnTo>
                    <a:pt x="184" y="191"/>
                  </a:lnTo>
                  <a:lnTo>
                    <a:pt x="210" y="170"/>
                  </a:lnTo>
                  <a:lnTo>
                    <a:pt x="225" y="187"/>
                  </a:lnTo>
                  <a:lnTo>
                    <a:pt x="174" y="228"/>
                  </a:lnTo>
                  <a:lnTo>
                    <a:pt x="181" y="236"/>
                  </a:lnTo>
                  <a:lnTo>
                    <a:pt x="230" y="195"/>
                  </a:lnTo>
                  <a:lnTo>
                    <a:pt x="245" y="213"/>
                  </a:lnTo>
                  <a:lnTo>
                    <a:pt x="219" y="235"/>
                  </a:lnTo>
                  <a:lnTo>
                    <a:pt x="226" y="241"/>
                  </a:lnTo>
                  <a:lnTo>
                    <a:pt x="252" y="221"/>
                  </a:lnTo>
                  <a:lnTo>
                    <a:pt x="267" y="239"/>
                  </a:lnTo>
                  <a:lnTo>
                    <a:pt x="239" y="259"/>
                  </a:lnTo>
                  <a:lnTo>
                    <a:pt x="246" y="267"/>
                  </a:lnTo>
                  <a:lnTo>
                    <a:pt x="272" y="245"/>
                  </a:lnTo>
                  <a:lnTo>
                    <a:pt x="287" y="263"/>
                  </a:lnTo>
                  <a:lnTo>
                    <a:pt x="261" y="285"/>
                  </a:lnTo>
                  <a:lnTo>
                    <a:pt x="267" y="293"/>
                  </a:lnTo>
                  <a:lnTo>
                    <a:pt x="294" y="271"/>
                  </a:lnTo>
                  <a:lnTo>
                    <a:pt x="307" y="289"/>
                  </a:lnTo>
                  <a:lnTo>
                    <a:pt x="258" y="329"/>
                  </a:lnTo>
                  <a:lnTo>
                    <a:pt x="264" y="338"/>
                  </a:lnTo>
                  <a:lnTo>
                    <a:pt x="314" y="297"/>
                  </a:lnTo>
                  <a:lnTo>
                    <a:pt x="329" y="314"/>
                  </a:lnTo>
                  <a:lnTo>
                    <a:pt x="302" y="336"/>
                  </a:lnTo>
                  <a:lnTo>
                    <a:pt x="308" y="343"/>
                  </a:lnTo>
                  <a:lnTo>
                    <a:pt x="334" y="323"/>
                  </a:lnTo>
                  <a:lnTo>
                    <a:pt x="349" y="340"/>
                  </a:lnTo>
                  <a:lnTo>
                    <a:pt x="323" y="362"/>
                  </a:lnTo>
                  <a:lnTo>
                    <a:pt x="329" y="369"/>
                  </a:lnTo>
                  <a:lnTo>
                    <a:pt x="356" y="347"/>
                  </a:lnTo>
                  <a:lnTo>
                    <a:pt x="369" y="366"/>
                  </a:lnTo>
                  <a:lnTo>
                    <a:pt x="344" y="386"/>
                  </a:lnTo>
                  <a:lnTo>
                    <a:pt x="350" y="394"/>
                  </a:lnTo>
                  <a:lnTo>
                    <a:pt x="376" y="373"/>
                  </a:lnTo>
                  <a:lnTo>
                    <a:pt x="391" y="390"/>
                  </a:lnTo>
                  <a:lnTo>
                    <a:pt x="341" y="431"/>
                  </a:lnTo>
                  <a:lnTo>
                    <a:pt x="348" y="439"/>
                  </a:lnTo>
                  <a:lnTo>
                    <a:pt x="397" y="398"/>
                  </a:lnTo>
                  <a:lnTo>
                    <a:pt x="411" y="416"/>
                  </a:lnTo>
                  <a:lnTo>
                    <a:pt x="386" y="438"/>
                  </a:lnTo>
                  <a:lnTo>
                    <a:pt x="391" y="446"/>
                  </a:lnTo>
                  <a:lnTo>
                    <a:pt x="418" y="424"/>
                  </a:lnTo>
                  <a:lnTo>
                    <a:pt x="432" y="442"/>
                  </a:lnTo>
                  <a:lnTo>
                    <a:pt x="406" y="463"/>
                  </a:lnTo>
                  <a:lnTo>
                    <a:pt x="413" y="470"/>
                  </a:lnTo>
                  <a:lnTo>
                    <a:pt x="438" y="450"/>
                  </a:lnTo>
                  <a:lnTo>
                    <a:pt x="453" y="467"/>
                  </a:lnTo>
                  <a:lnTo>
                    <a:pt x="426" y="488"/>
                  </a:lnTo>
                  <a:lnTo>
                    <a:pt x="433" y="496"/>
                  </a:lnTo>
                  <a:lnTo>
                    <a:pt x="459" y="474"/>
                  </a:lnTo>
                  <a:lnTo>
                    <a:pt x="474" y="492"/>
                  </a:lnTo>
                  <a:lnTo>
                    <a:pt x="424" y="532"/>
                  </a:lnTo>
                  <a:lnTo>
                    <a:pt x="430" y="541"/>
                  </a:lnTo>
                  <a:lnTo>
                    <a:pt x="480" y="500"/>
                  </a:lnTo>
                  <a:lnTo>
                    <a:pt x="509" y="535"/>
                  </a:lnTo>
                  <a:lnTo>
                    <a:pt x="437" y="593"/>
                  </a:lnTo>
                  <a:lnTo>
                    <a:pt x="70" y="145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77" y="80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86" y="72"/>
                  </a:lnTo>
                  <a:lnTo>
                    <a:pt x="88" y="65"/>
                  </a:lnTo>
                  <a:lnTo>
                    <a:pt x="88" y="59"/>
                  </a:lnTo>
                  <a:lnTo>
                    <a:pt x="84" y="52"/>
                  </a:lnTo>
                  <a:lnTo>
                    <a:pt x="84" y="52"/>
                  </a:lnTo>
                  <a:lnTo>
                    <a:pt x="81" y="49"/>
                  </a:lnTo>
                  <a:lnTo>
                    <a:pt x="78" y="46"/>
                  </a:lnTo>
                  <a:lnTo>
                    <a:pt x="74" y="45"/>
                  </a:lnTo>
                  <a:lnTo>
                    <a:pt x="70" y="45"/>
                  </a:lnTo>
                  <a:lnTo>
                    <a:pt x="70" y="2"/>
                  </a:lnTo>
                  <a:lnTo>
                    <a:pt x="72" y="0"/>
                  </a:lnTo>
                  <a:lnTo>
                    <a:pt x="141" y="86"/>
                  </a:lnTo>
                  <a:close/>
                  <a:moveTo>
                    <a:pt x="70" y="145"/>
                  </a:moveTo>
                  <a:lnTo>
                    <a:pt x="0" y="59"/>
                  </a:lnTo>
                  <a:lnTo>
                    <a:pt x="70" y="2"/>
                  </a:lnTo>
                  <a:lnTo>
                    <a:pt x="70" y="45"/>
                  </a:lnTo>
                  <a:lnTo>
                    <a:pt x="70" y="45"/>
                  </a:lnTo>
                  <a:lnTo>
                    <a:pt x="65" y="46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54" y="55"/>
                  </a:lnTo>
                  <a:lnTo>
                    <a:pt x="53" y="61"/>
                  </a:lnTo>
                  <a:lnTo>
                    <a:pt x="53" y="68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9" y="78"/>
                  </a:lnTo>
                  <a:lnTo>
                    <a:pt x="63" y="79"/>
                  </a:lnTo>
                  <a:lnTo>
                    <a:pt x="66" y="80"/>
                  </a:lnTo>
                  <a:lnTo>
                    <a:pt x="70" y="82"/>
                  </a:lnTo>
                  <a:lnTo>
                    <a:pt x="70" y="14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37" name="Freeform 143"/>
            <p:cNvSpPr>
              <a:spLocks noEditPoints="1"/>
            </p:cNvSpPr>
            <p:nvPr/>
          </p:nvSpPr>
          <p:spPr bwMode="auto">
            <a:xfrm>
              <a:off x="1182201" y="3415963"/>
              <a:ext cx="250760" cy="505008"/>
            </a:xfrm>
            <a:custGeom>
              <a:avLst/>
              <a:gdLst>
                <a:gd name="T0" fmla="*/ 194 w 214"/>
                <a:gd name="T1" fmla="*/ 431 h 431"/>
                <a:gd name="T2" fmla="*/ 169 w 214"/>
                <a:gd name="T3" fmla="*/ 408 h 431"/>
                <a:gd name="T4" fmla="*/ 209 w 214"/>
                <a:gd name="T5" fmla="*/ 349 h 431"/>
                <a:gd name="T6" fmla="*/ 203 w 214"/>
                <a:gd name="T7" fmla="*/ 341 h 431"/>
                <a:gd name="T8" fmla="*/ 188 w 214"/>
                <a:gd name="T9" fmla="*/ 337 h 431"/>
                <a:gd name="T10" fmla="*/ 180 w 214"/>
                <a:gd name="T11" fmla="*/ 344 h 431"/>
                <a:gd name="T12" fmla="*/ 179 w 214"/>
                <a:gd name="T13" fmla="*/ 353 h 431"/>
                <a:gd name="T14" fmla="*/ 171 w 214"/>
                <a:gd name="T15" fmla="*/ 347 h 431"/>
                <a:gd name="T16" fmla="*/ 125 w 214"/>
                <a:gd name="T17" fmla="*/ 385 h 431"/>
                <a:gd name="T18" fmla="*/ 50 w 214"/>
                <a:gd name="T19" fmla="*/ 194 h 431"/>
                <a:gd name="T20" fmla="*/ 54 w 214"/>
                <a:gd name="T21" fmla="*/ 186 h 431"/>
                <a:gd name="T22" fmla="*/ 81 w 214"/>
                <a:gd name="T23" fmla="*/ 176 h 431"/>
                <a:gd name="T24" fmla="*/ 74 w 214"/>
                <a:gd name="T25" fmla="*/ 173 h 431"/>
                <a:gd name="T26" fmla="*/ 50 w 214"/>
                <a:gd name="T27" fmla="*/ 115 h 431"/>
                <a:gd name="T28" fmla="*/ 99 w 214"/>
                <a:gd name="T29" fmla="*/ 61 h 431"/>
                <a:gd name="T30" fmla="*/ 111 w 214"/>
                <a:gd name="T31" fmla="*/ 65 h 431"/>
                <a:gd name="T32" fmla="*/ 144 w 214"/>
                <a:gd name="T33" fmla="*/ 146 h 431"/>
                <a:gd name="T34" fmla="*/ 144 w 214"/>
                <a:gd name="T35" fmla="*/ 156 h 431"/>
                <a:gd name="T36" fmla="*/ 168 w 214"/>
                <a:gd name="T37" fmla="*/ 347 h 431"/>
                <a:gd name="T38" fmla="*/ 163 w 214"/>
                <a:gd name="T39" fmla="*/ 348 h 431"/>
                <a:gd name="T40" fmla="*/ 153 w 214"/>
                <a:gd name="T41" fmla="*/ 357 h 431"/>
                <a:gd name="T42" fmla="*/ 150 w 214"/>
                <a:gd name="T43" fmla="*/ 359 h 431"/>
                <a:gd name="T44" fmla="*/ 135 w 214"/>
                <a:gd name="T45" fmla="*/ 357 h 431"/>
                <a:gd name="T46" fmla="*/ 129 w 214"/>
                <a:gd name="T47" fmla="*/ 366 h 431"/>
                <a:gd name="T48" fmla="*/ 130 w 214"/>
                <a:gd name="T49" fmla="*/ 381 h 431"/>
                <a:gd name="T50" fmla="*/ 125 w 214"/>
                <a:gd name="T51" fmla="*/ 385 h 431"/>
                <a:gd name="T52" fmla="*/ 50 w 214"/>
                <a:gd name="T53" fmla="*/ 77 h 431"/>
                <a:gd name="T54" fmla="*/ 87 w 214"/>
                <a:gd name="T55" fmla="*/ 28 h 431"/>
                <a:gd name="T56" fmla="*/ 77 w 214"/>
                <a:gd name="T57" fmla="*/ 14 h 431"/>
                <a:gd name="T58" fmla="*/ 62 w 214"/>
                <a:gd name="T59" fmla="*/ 3 h 431"/>
                <a:gd name="T60" fmla="*/ 50 w 214"/>
                <a:gd name="T61" fmla="*/ 0 h 431"/>
                <a:gd name="T62" fmla="*/ 45 w 214"/>
                <a:gd name="T63" fmla="*/ 191 h 431"/>
                <a:gd name="T64" fmla="*/ 11 w 214"/>
                <a:gd name="T65" fmla="*/ 108 h 431"/>
                <a:gd name="T66" fmla="*/ 12 w 214"/>
                <a:gd name="T67" fmla="*/ 96 h 431"/>
                <a:gd name="T68" fmla="*/ 4 w 214"/>
                <a:gd name="T69" fmla="*/ 61 h 431"/>
                <a:gd name="T70" fmla="*/ 1 w 214"/>
                <a:gd name="T71" fmla="*/ 35 h 431"/>
                <a:gd name="T72" fmla="*/ 15 w 214"/>
                <a:gd name="T73" fmla="*/ 12 h 431"/>
                <a:gd name="T74" fmla="*/ 30 w 214"/>
                <a:gd name="T75" fmla="*/ 3 h 431"/>
                <a:gd name="T76" fmla="*/ 50 w 214"/>
                <a:gd name="T77" fmla="*/ 77 h 431"/>
                <a:gd name="T78" fmla="*/ 50 w 214"/>
                <a:gd name="T79" fmla="*/ 115 h 431"/>
                <a:gd name="T80" fmla="*/ 43 w 214"/>
                <a:gd name="T81" fmla="*/ 98 h 431"/>
                <a:gd name="T82" fmla="*/ 47 w 214"/>
                <a:gd name="T83" fmla="*/ 88 h 431"/>
                <a:gd name="T84" fmla="*/ 22 w 214"/>
                <a:gd name="T85" fmla="*/ 99 h 431"/>
                <a:gd name="T86" fmla="*/ 19 w 214"/>
                <a:gd name="T87" fmla="*/ 111 h 431"/>
                <a:gd name="T88" fmla="*/ 47 w 214"/>
                <a:gd name="T89" fmla="*/ 18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4" h="431">
                  <a:moveTo>
                    <a:pt x="168" y="228"/>
                  </a:moveTo>
                  <a:lnTo>
                    <a:pt x="214" y="349"/>
                  </a:lnTo>
                  <a:lnTo>
                    <a:pt x="194" y="431"/>
                  </a:lnTo>
                  <a:lnTo>
                    <a:pt x="168" y="413"/>
                  </a:lnTo>
                  <a:lnTo>
                    <a:pt x="168" y="405"/>
                  </a:lnTo>
                  <a:lnTo>
                    <a:pt x="169" y="408"/>
                  </a:lnTo>
                  <a:lnTo>
                    <a:pt x="196" y="397"/>
                  </a:lnTo>
                  <a:lnTo>
                    <a:pt x="209" y="349"/>
                  </a:lnTo>
                  <a:lnTo>
                    <a:pt x="209" y="349"/>
                  </a:lnTo>
                  <a:lnTo>
                    <a:pt x="206" y="345"/>
                  </a:lnTo>
                  <a:lnTo>
                    <a:pt x="206" y="345"/>
                  </a:lnTo>
                  <a:lnTo>
                    <a:pt x="203" y="341"/>
                  </a:lnTo>
                  <a:lnTo>
                    <a:pt x="199" y="337"/>
                  </a:lnTo>
                  <a:lnTo>
                    <a:pt x="194" y="336"/>
                  </a:lnTo>
                  <a:lnTo>
                    <a:pt x="188" y="337"/>
                  </a:lnTo>
                  <a:lnTo>
                    <a:pt x="188" y="337"/>
                  </a:lnTo>
                  <a:lnTo>
                    <a:pt x="184" y="340"/>
                  </a:lnTo>
                  <a:lnTo>
                    <a:pt x="180" y="344"/>
                  </a:lnTo>
                  <a:lnTo>
                    <a:pt x="179" y="348"/>
                  </a:lnTo>
                  <a:lnTo>
                    <a:pt x="179" y="353"/>
                  </a:lnTo>
                  <a:lnTo>
                    <a:pt x="179" y="353"/>
                  </a:lnTo>
                  <a:lnTo>
                    <a:pt x="176" y="351"/>
                  </a:lnTo>
                  <a:lnTo>
                    <a:pt x="173" y="348"/>
                  </a:lnTo>
                  <a:lnTo>
                    <a:pt x="171" y="347"/>
                  </a:lnTo>
                  <a:lnTo>
                    <a:pt x="168" y="347"/>
                  </a:lnTo>
                  <a:lnTo>
                    <a:pt x="168" y="228"/>
                  </a:lnTo>
                  <a:close/>
                  <a:moveTo>
                    <a:pt x="125" y="385"/>
                  </a:moveTo>
                  <a:lnTo>
                    <a:pt x="51" y="194"/>
                  </a:lnTo>
                  <a:lnTo>
                    <a:pt x="51" y="194"/>
                  </a:lnTo>
                  <a:lnTo>
                    <a:pt x="50" y="194"/>
                  </a:lnTo>
                  <a:lnTo>
                    <a:pt x="50" y="183"/>
                  </a:lnTo>
                  <a:lnTo>
                    <a:pt x="50" y="183"/>
                  </a:lnTo>
                  <a:lnTo>
                    <a:pt x="54" y="186"/>
                  </a:lnTo>
                  <a:lnTo>
                    <a:pt x="60" y="184"/>
                  </a:lnTo>
                  <a:lnTo>
                    <a:pt x="81" y="176"/>
                  </a:lnTo>
                  <a:lnTo>
                    <a:pt x="81" y="176"/>
                  </a:lnTo>
                  <a:lnTo>
                    <a:pt x="81" y="176"/>
                  </a:lnTo>
                  <a:lnTo>
                    <a:pt x="79" y="175"/>
                  </a:lnTo>
                  <a:lnTo>
                    <a:pt x="74" y="173"/>
                  </a:lnTo>
                  <a:lnTo>
                    <a:pt x="73" y="172"/>
                  </a:lnTo>
                  <a:lnTo>
                    <a:pt x="70" y="168"/>
                  </a:lnTo>
                  <a:lnTo>
                    <a:pt x="50" y="115"/>
                  </a:lnTo>
                  <a:lnTo>
                    <a:pt x="50" y="80"/>
                  </a:lnTo>
                  <a:lnTo>
                    <a:pt x="99" y="61"/>
                  </a:lnTo>
                  <a:lnTo>
                    <a:pt x="99" y="61"/>
                  </a:lnTo>
                  <a:lnTo>
                    <a:pt x="104" y="61"/>
                  </a:lnTo>
                  <a:lnTo>
                    <a:pt x="107" y="62"/>
                  </a:lnTo>
                  <a:lnTo>
                    <a:pt x="111" y="65"/>
                  </a:lnTo>
                  <a:lnTo>
                    <a:pt x="114" y="69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44" y="149"/>
                  </a:lnTo>
                  <a:lnTo>
                    <a:pt x="144" y="153"/>
                  </a:lnTo>
                  <a:lnTo>
                    <a:pt x="144" y="156"/>
                  </a:lnTo>
                  <a:lnTo>
                    <a:pt x="141" y="158"/>
                  </a:lnTo>
                  <a:lnTo>
                    <a:pt x="168" y="228"/>
                  </a:lnTo>
                  <a:lnTo>
                    <a:pt x="168" y="347"/>
                  </a:lnTo>
                  <a:lnTo>
                    <a:pt x="168" y="347"/>
                  </a:lnTo>
                  <a:lnTo>
                    <a:pt x="163" y="348"/>
                  </a:lnTo>
                  <a:lnTo>
                    <a:pt x="163" y="348"/>
                  </a:lnTo>
                  <a:lnTo>
                    <a:pt x="157" y="349"/>
                  </a:lnTo>
                  <a:lnTo>
                    <a:pt x="154" y="353"/>
                  </a:lnTo>
                  <a:lnTo>
                    <a:pt x="153" y="357"/>
                  </a:lnTo>
                  <a:lnTo>
                    <a:pt x="153" y="363"/>
                  </a:lnTo>
                  <a:lnTo>
                    <a:pt x="153" y="363"/>
                  </a:lnTo>
                  <a:lnTo>
                    <a:pt x="150" y="359"/>
                  </a:lnTo>
                  <a:lnTo>
                    <a:pt x="145" y="357"/>
                  </a:lnTo>
                  <a:lnTo>
                    <a:pt x="141" y="356"/>
                  </a:lnTo>
                  <a:lnTo>
                    <a:pt x="135" y="357"/>
                  </a:lnTo>
                  <a:lnTo>
                    <a:pt x="135" y="357"/>
                  </a:lnTo>
                  <a:lnTo>
                    <a:pt x="131" y="360"/>
                  </a:lnTo>
                  <a:lnTo>
                    <a:pt x="129" y="366"/>
                  </a:lnTo>
                  <a:lnTo>
                    <a:pt x="127" y="370"/>
                  </a:lnTo>
                  <a:lnTo>
                    <a:pt x="127" y="376"/>
                  </a:lnTo>
                  <a:lnTo>
                    <a:pt x="130" y="381"/>
                  </a:lnTo>
                  <a:lnTo>
                    <a:pt x="168" y="405"/>
                  </a:lnTo>
                  <a:lnTo>
                    <a:pt x="168" y="413"/>
                  </a:lnTo>
                  <a:lnTo>
                    <a:pt x="125" y="385"/>
                  </a:lnTo>
                  <a:lnTo>
                    <a:pt x="125" y="385"/>
                  </a:lnTo>
                  <a:close/>
                  <a:moveTo>
                    <a:pt x="50" y="0"/>
                  </a:moveTo>
                  <a:lnTo>
                    <a:pt x="50" y="77"/>
                  </a:lnTo>
                  <a:lnTo>
                    <a:pt x="95" y="49"/>
                  </a:lnTo>
                  <a:lnTo>
                    <a:pt x="87" y="28"/>
                  </a:lnTo>
                  <a:lnTo>
                    <a:pt x="87" y="28"/>
                  </a:lnTo>
                  <a:lnTo>
                    <a:pt x="84" y="23"/>
                  </a:lnTo>
                  <a:lnTo>
                    <a:pt x="81" y="18"/>
                  </a:lnTo>
                  <a:lnTo>
                    <a:pt x="77" y="14"/>
                  </a:lnTo>
                  <a:lnTo>
                    <a:pt x="72" y="10"/>
                  </a:lnTo>
                  <a:lnTo>
                    <a:pt x="68" y="5"/>
                  </a:lnTo>
                  <a:lnTo>
                    <a:pt x="62" y="3"/>
                  </a:lnTo>
                  <a:lnTo>
                    <a:pt x="56" y="1"/>
                  </a:lnTo>
                  <a:lnTo>
                    <a:pt x="50" y="0"/>
                  </a:lnTo>
                  <a:lnTo>
                    <a:pt x="50" y="0"/>
                  </a:lnTo>
                  <a:close/>
                  <a:moveTo>
                    <a:pt x="50" y="194"/>
                  </a:moveTo>
                  <a:lnTo>
                    <a:pt x="50" y="194"/>
                  </a:lnTo>
                  <a:lnTo>
                    <a:pt x="45" y="191"/>
                  </a:lnTo>
                  <a:lnTo>
                    <a:pt x="41" y="186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9" y="104"/>
                  </a:lnTo>
                  <a:lnTo>
                    <a:pt x="11" y="99"/>
                  </a:lnTo>
                  <a:lnTo>
                    <a:pt x="12" y="96"/>
                  </a:lnTo>
                  <a:lnTo>
                    <a:pt x="16" y="92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1" y="53"/>
                  </a:lnTo>
                  <a:lnTo>
                    <a:pt x="0" y="43"/>
                  </a:lnTo>
                  <a:lnTo>
                    <a:pt x="1" y="35"/>
                  </a:lnTo>
                  <a:lnTo>
                    <a:pt x="4" y="27"/>
                  </a:lnTo>
                  <a:lnTo>
                    <a:pt x="8" y="19"/>
                  </a:lnTo>
                  <a:lnTo>
                    <a:pt x="15" y="12"/>
                  </a:lnTo>
                  <a:lnTo>
                    <a:pt x="22" y="7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50" y="77"/>
                  </a:lnTo>
                  <a:lnTo>
                    <a:pt x="43" y="81"/>
                  </a:lnTo>
                  <a:lnTo>
                    <a:pt x="50" y="80"/>
                  </a:lnTo>
                  <a:lnTo>
                    <a:pt x="50" y="115"/>
                  </a:lnTo>
                  <a:lnTo>
                    <a:pt x="45" y="100"/>
                  </a:lnTo>
                  <a:lnTo>
                    <a:pt x="45" y="100"/>
                  </a:lnTo>
                  <a:lnTo>
                    <a:pt x="43" y="98"/>
                  </a:lnTo>
                  <a:lnTo>
                    <a:pt x="45" y="93"/>
                  </a:lnTo>
                  <a:lnTo>
                    <a:pt x="46" y="91"/>
                  </a:lnTo>
                  <a:lnTo>
                    <a:pt x="47" y="88"/>
                  </a:lnTo>
                  <a:lnTo>
                    <a:pt x="26" y="96"/>
                  </a:lnTo>
                  <a:lnTo>
                    <a:pt x="26" y="96"/>
                  </a:lnTo>
                  <a:lnTo>
                    <a:pt x="22" y="99"/>
                  </a:lnTo>
                  <a:lnTo>
                    <a:pt x="19" y="103"/>
                  </a:lnTo>
                  <a:lnTo>
                    <a:pt x="19" y="107"/>
                  </a:lnTo>
                  <a:lnTo>
                    <a:pt x="19" y="111"/>
                  </a:lnTo>
                  <a:lnTo>
                    <a:pt x="45" y="177"/>
                  </a:lnTo>
                  <a:lnTo>
                    <a:pt x="45" y="177"/>
                  </a:lnTo>
                  <a:lnTo>
                    <a:pt x="47" y="181"/>
                  </a:lnTo>
                  <a:lnTo>
                    <a:pt x="50" y="183"/>
                  </a:lnTo>
                  <a:lnTo>
                    <a:pt x="50" y="19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38" name="组合 260"/>
            <p:cNvGrpSpPr/>
            <p:nvPr/>
          </p:nvGrpSpPr>
          <p:grpSpPr>
            <a:xfrm>
              <a:off x="1911046" y="3479235"/>
              <a:ext cx="421839" cy="424160"/>
              <a:chOff x="2157413" y="3054350"/>
              <a:chExt cx="571500" cy="574675"/>
            </a:xfrm>
            <a:grpFill/>
          </p:grpSpPr>
          <p:sp>
            <p:nvSpPr>
              <p:cNvPr id="78" name="Freeform 144"/>
              <p:cNvSpPr>
                <a:spLocks noEditPoints="1"/>
              </p:cNvSpPr>
              <p:nvPr/>
            </p:nvSpPr>
            <p:spPr bwMode="auto">
              <a:xfrm>
                <a:off x="2157413" y="3054350"/>
                <a:ext cx="571500" cy="574675"/>
              </a:xfrm>
              <a:custGeom>
                <a:avLst/>
                <a:gdLst>
                  <a:gd name="T0" fmla="*/ 180 w 360"/>
                  <a:gd name="T1" fmla="*/ 0 h 362"/>
                  <a:gd name="T2" fmla="*/ 232 w 360"/>
                  <a:gd name="T3" fmla="*/ 8 h 362"/>
                  <a:gd name="T4" fmla="*/ 280 w 360"/>
                  <a:gd name="T5" fmla="*/ 31 h 362"/>
                  <a:gd name="T6" fmla="*/ 319 w 360"/>
                  <a:gd name="T7" fmla="*/ 67 h 362"/>
                  <a:gd name="T8" fmla="*/ 346 w 360"/>
                  <a:gd name="T9" fmla="*/ 111 h 362"/>
                  <a:gd name="T10" fmla="*/ 358 w 360"/>
                  <a:gd name="T11" fmla="*/ 163 h 362"/>
                  <a:gd name="T12" fmla="*/ 358 w 360"/>
                  <a:gd name="T13" fmla="*/ 199 h 362"/>
                  <a:gd name="T14" fmla="*/ 346 w 360"/>
                  <a:gd name="T15" fmla="*/ 251 h 362"/>
                  <a:gd name="T16" fmla="*/ 319 w 360"/>
                  <a:gd name="T17" fmla="*/ 295 h 362"/>
                  <a:gd name="T18" fmla="*/ 280 w 360"/>
                  <a:gd name="T19" fmla="*/ 331 h 362"/>
                  <a:gd name="T20" fmla="*/ 232 w 360"/>
                  <a:gd name="T21" fmla="*/ 354 h 362"/>
                  <a:gd name="T22" fmla="*/ 180 w 360"/>
                  <a:gd name="T23" fmla="*/ 362 h 362"/>
                  <a:gd name="T24" fmla="*/ 180 w 360"/>
                  <a:gd name="T25" fmla="*/ 314 h 362"/>
                  <a:gd name="T26" fmla="*/ 193 w 360"/>
                  <a:gd name="T27" fmla="*/ 318 h 362"/>
                  <a:gd name="T28" fmla="*/ 201 w 360"/>
                  <a:gd name="T29" fmla="*/ 329 h 362"/>
                  <a:gd name="T30" fmla="*/ 237 w 360"/>
                  <a:gd name="T31" fmla="*/ 320 h 362"/>
                  <a:gd name="T32" fmla="*/ 268 w 360"/>
                  <a:gd name="T33" fmla="*/ 302 h 362"/>
                  <a:gd name="T34" fmla="*/ 293 w 360"/>
                  <a:gd name="T35" fmla="*/ 278 h 362"/>
                  <a:gd name="T36" fmla="*/ 312 w 360"/>
                  <a:gd name="T37" fmla="*/ 248 h 362"/>
                  <a:gd name="T38" fmla="*/ 325 w 360"/>
                  <a:gd name="T39" fmla="*/ 215 h 362"/>
                  <a:gd name="T40" fmla="*/ 322 w 360"/>
                  <a:gd name="T41" fmla="*/ 199 h 362"/>
                  <a:gd name="T42" fmla="*/ 312 w 360"/>
                  <a:gd name="T43" fmla="*/ 180 h 362"/>
                  <a:gd name="T44" fmla="*/ 316 w 360"/>
                  <a:gd name="T45" fmla="*/ 167 h 362"/>
                  <a:gd name="T46" fmla="*/ 327 w 360"/>
                  <a:gd name="T47" fmla="*/ 159 h 362"/>
                  <a:gd name="T48" fmla="*/ 318 w 360"/>
                  <a:gd name="T49" fmla="*/ 123 h 362"/>
                  <a:gd name="T50" fmla="*/ 300 w 360"/>
                  <a:gd name="T51" fmla="*/ 94 h 362"/>
                  <a:gd name="T52" fmla="*/ 277 w 360"/>
                  <a:gd name="T53" fmla="*/ 67 h 362"/>
                  <a:gd name="T54" fmla="*/ 247 w 360"/>
                  <a:gd name="T55" fmla="*/ 48 h 362"/>
                  <a:gd name="T56" fmla="*/ 214 w 360"/>
                  <a:gd name="T57" fmla="*/ 35 h 362"/>
                  <a:gd name="T58" fmla="*/ 199 w 360"/>
                  <a:gd name="T59" fmla="*/ 39 h 362"/>
                  <a:gd name="T60" fmla="*/ 180 w 360"/>
                  <a:gd name="T61" fmla="*/ 48 h 362"/>
                  <a:gd name="T62" fmla="*/ 180 w 360"/>
                  <a:gd name="T63" fmla="*/ 0 h 362"/>
                  <a:gd name="T64" fmla="*/ 180 w 360"/>
                  <a:gd name="T65" fmla="*/ 48 h 362"/>
                  <a:gd name="T66" fmla="*/ 161 w 360"/>
                  <a:gd name="T67" fmla="*/ 39 h 362"/>
                  <a:gd name="T68" fmla="*/ 146 w 360"/>
                  <a:gd name="T69" fmla="*/ 35 h 362"/>
                  <a:gd name="T70" fmla="*/ 112 w 360"/>
                  <a:gd name="T71" fmla="*/ 48 h 362"/>
                  <a:gd name="T72" fmla="*/ 82 w 360"/>
                  <a:gd name="T73" fmla="*/ 67 h 362"/>
                  <a:gd name="T74" fmla="*/ 59 w 360"/>
                  <a:gd name="T75" fmla="*/ 94 h 362"/>
                  <a:gd name="T76" fmla="*/ 42 w 360"/>
                  <a:gd name="T77" fmla="*/ 123 h 362"/>
                  <a:gd name="T78" fmla="*/ 32 w 360"/>
                  <a:gd name="T79" fmla="*/ 159 h 362"/>
                  <a:gd name="T80" fmla="*/ 43 w 360"/>
                  <a:gd name="T81" fmla="*/ 167 h 362"/>
                  <a:gd name="T82" fmla="*/ 47 w 360"/>
                  <a:gd name="T83" fmla="*/ 180 h 362"/>
                  <a:gd name="T84" fmla="*/ 37 w 360"/>
                  <a:gd name="T85" fmla="*/ 199 h 362"/>
                  <a:gd name="T86" fmla="*/ 33 w 360"/>
                  <a:gd name="T87" fmla="*/ 215 h 362"/>
                  <a:gd name="T88" fmla="*/ 46 w 360"/>
                  <a:gd name="T89" fmla="*/ 248 h 362"/>
                  <a:gd name="T90" fmla="*/ 66 w 360"/>
                  <a:gd name="T91" fmla="*/ 278 h 362"/>
                  <a:gd name="T92" fmla="*/ 92 w 360"/>
                  <a:gd name="T93" fmla="*/ 302 h 362"/>
                  <a:gd name="T94" fmla="*/ 123 w 360"/>
                  <a:gd name="T95" fmla="*/ 320 h 362"/>
                  <a:gd name="T96" fmla="*/ 158 w 360"/>
                  <a:gd name="T97" fmla="*/ 329 h 362"/>
                  <a:gd name="T98" fmla="*/ 161 w 360"/>
                  <a:gd name="T99" fmla="*/ 322 h 362"/>
                  <a:gd name="T100" fmla="*/ 180 w 360"/>
                  <a:gd name="T101" fmla="*/ 314 h 362"/>
                  <a:gd name="T102" fmla="*/ 180 w 360"/>
                  <a:gd name="T103" fmla="*/ 362 h 362"/>
                  <a:gd name="T104" fmla="*/ 126 w 360"/>
                  <a:gd name="T105" fmla="*/ 354 h 362"/>
                  <a:gd name="T106" fmla="*/ 78 w 360"/>
                  <a:gd name="T107" fmla="*/ 331 h 362"/>
                  <a:gd name="T108" fmla="*/ 40 w 360"/>
                  <a:gd name="T109" fmla="*/ 295 h 362"/>
                  <a:gd name="T110" fmla="*/ 13 w 360"/>
                  <a:gd name="T111" fmla="*/ 251 h 362"/>
                  <a:gd name="T112" fmla="*/ 0 w 360"/>
                  <a:gd name="T113" fmla="*/ 199 h 362"/>
                  <a:gd name="T114" fmla="*/ 0 w 360"/>
                  <a:gd name="T115" fmla="*/ 163 h 362"/>
                  <a:gd name="T116" fmla="*/ 13 w 360"/>
                  <a:gd name="T117" fmla="*/ 111 h 362"/>
                  <a:gd name="T118" fmla="*/ 40 w 360"/>
                  <a:gd name="T119" fmla="*/ 67 h 362"/>
                  <a:gd name="T120" fmla="*/ 78 w 360"/>
                  <a:gd name="T121" fmla="*/ 31 h 362"/>
                  <a:gd name="T122" fmla="*/ 126 w 360"/>
                  <a:gd name="T123" fmla="*/ 8 h 362"/>
                  <a:gd name="T124" fmla="*/ 180 w 360"/>
                  <a:gd name="T125" fmla="*/ 0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0" h="362">
                    <a:moveTo>
                      <a:pt x="180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97" y="2"/>
                    </a:lnTo>
                    <a:lnTo>
                      <a:pt x="216" y="4"/>
                    </a:lnTo>
                    <a:lnTo>
                      <a:pt x="232" y="8"/>
                    </a:lnTo>
                    <a:lnTo>
                      <a:pt x="250" y="15"/>
                    </a:lnTo>
                    <a:lnTo>
                      <a:pt x="265" y="22"/>
                    </a:lnTo>
                    <a:lnTo>
                      <a:pt x="280" y="31"/>
                    </a:lnTo>
                    <a:lnTo>
                      <a:pt x="295" y="42"/>
                    </a:lnTo>
                    <a:lnTo>
                      <a:pt x="307" y="53"/>
                    </a:lnTo>
                    <a:lnTo>
                      <a:pt x="319" y="67"/>
                    </a:lnTo>
                    <a:lnTo>
                      <a:pt x="329" y="80"/>
                    </a:lnTo>
                    <a:lnTo>
                      <a:pt x="338" y="95"/>
                    </a:lnTo>
                    <a:lnTo>
                      <a:pt x="346" y="111"/>
                    </a:lnTo>
                    <a:lnTo>
                      <a:pt x="352" y="127"/>
                    </a:lnTo>
                    <a:lnTo>
                      <a:pt x="356" y="145"/>
                    </a:lnTo>
                    <a:lnTo>
                      <a:pt x="358" y="163"/>
                    </a:lnTo>
                    <a:lnTo>
                      <a:pt x="360" y="180"/>
                    </a:lnTo>
                    <a:lnTo>
                      <a:pt x="360" y="180"/>
                    </a:lnTo>
                    <a:lnTo>
                      <a:pt x="358" y="199"/>
                    </a:lnTo>
                    <a:lnTo>
                      <a:pt x="356" y="217"/>
                    </a:lnTo>
                    <a:lnTo>
                      <a:pt x="352" y="234"/>
                    </a:lnTo>
                    <a:lnTo>
                      <a:pt x="346" y="251"/>
                    </a:lnTo>
                    <a:lnTo>
                      <a:pt x="338" y="267"/>
                    </a:lnTo>
                    <a:lnTo>
                      <a:pt x="329" y="282"/>
                    </a:lnTo>
                    <a:lnTo>
                      <a:pt x="319" y="295"/>
                    </a:lnTo>
                    <a:lnTo>
                      <a:pt x="307" y="309"/>
                    </a:lnTo>
                    <a:lnTo>
                      <a:pt x="295" y="320"/>
                    </a:lnTo>
                    <a:lnTo>
                      <a:pt x="280" y="331"/>
                    </a:lnTo>
                    <a:lnTo>
                      <a:pt x="265" y="340"/>
                    </a:lnTo>
                    <a:lnTo>
                      <a:pt x="250" y="347"/>
                    </a:lnTo>
                    <a:lnTo>
                      <a:pt x="232" y="354"/>
                    </a:lnTo>
                    <a:lnTo>
                      <a:pt x="216" y="358"/>
                    </a:lnTo>
                    <a:lnTo>
                      <a:pt x="197" y="360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80" y="314"/>
                    </a:lnTo>
                    <a:lnTo>
                      <a:pt x="180" y="314"/>
                    </a:lnTo>
                    <a:lnTo>
                      <a:pt x="180" y="314"/>
                    </a:lnTo>
                    <a:lnTo>
                      <a:pt x="186" y="314"/>
                    </a:lnTo>
                    <a:lnTo>
                      <a:pt x="193" y="318"/>
                    </a:lnTo>
                    <a:lnTo>
                      <a:pt x="199" y="322"/>
                    </a:lnTo>
                    <a:lnTo>
                      <a:pt x="201" y="329"/>
                    </a:lnTo>
                    <a:lnTo>
                      <a:pt x="201" y="329"/>
                    </a:lnTo>
                    <a:lnTo>
                      <a:pt x="214" y="327"/>
                    </a:lnTo>
                    <a:lnTo>
                      <a:pt x="226" y="324"/>
                    </a:lnTo>
                    <a:lnTo>
                      <a:pt x="237" y="320"/>
                    </a:lnTo>
                    <a:lnTo>
                      <a:pt x="247" y="314"/>
                    </a:lnTo>
                    <a:lnTo>
                      <a:pt x="258" y="309"/>
                    </a:lnTo>
                    <a:lnTo>
                      <a:pt x="268" y="302"/>
                    </a:lnTo>
                    <a:lnTo>
                      <a:pt x="277" y="294"/>
                    </a:lnTo>
                    <a:lnTo>
                      <a:pt x="285" y="286"/>
                    </a:lnTo>
                    <a:lnTo>
                      <a:pt x="293" y="278"/>
                    </a:lnTo>
                    <a:lnTo>
                      <a:pt x="300" y="268"/>
                    </a:lnTo>
                    <a:lnTo>
                      <a:pt x="307" y="259"/>
                    </a:lnTo>
                    <a:lnTo>
                      <a:pt x="312" y="248"/>
                    </a:lnTo>
                    <a:lnTo>
                      <a:pt x="318" y="237"/>
                    </a:lnTo>
                    <a:lnTo>
                      <a:pt x="322" y="226"/>
                    </a:lnTo>
                    <a:lnTo>
                      <a:pt x="325" y="215"/>
                    </a:lnTo>
                    <a:lnTo>
                      <a:pt x="327" y="203"/>
                    </a:lnTo>
                    <a:lnTo>
                      <a:pt x="327" y="203"/>
                    </a:lnTo>
                    <a:lnTo>
                      <a:pt x="322" y="199"/>
                    </a:lnTo>
                    <a:lnTo>
                      <a:pt x="316" y="194"/>
                    </a:lnTo>
                    <a:lnTo>
                      <a:pt x="314" y="188"/>
                    </a:lnTo>
                    <a:lnTo>
                      <a:pt x="312" y="180"/>
                    </a:lnTo>
                    <a:lnTo>
                      <a:pt x="312" y="180"/>
                    </a:lnTo>
                    <a:lnTo>
                      <a:pt x="314" y="174"/>
                    </a:lnTo>
                    <a:lnTo>
                      <a:pt x="316" y="167"/>
                    </a:lnTo>
                    <a:lnTo>
                      <a:pt x="322" y="163"/>
                    </a:lnTo>
                    <a:lnTo>
                      <a:pt x="327" y="159"/>
                    </a:lnTo>
                    <a:lnTo>
                      <a:pt x="327" y="159"/>
                    </a:lnTo>
                    <a:lnTo>
                      <a:pt x="325" y="146"/>
                    </a:lnTo>
                    <a:lnTo>
                      <a:pt x="322" y="136"/>
                    </a:lnTo>
                    <a:lnTo>
                      <a:pt x="318" y="123"/>
                    </a:lnTo>
                    <a:lnTo>
                      <a:pt x="312" y="113"/>
                    </a:lnTo>
                    <a:lnTo>
                      <a:pt x="307" y="103"/>
                    </a:lnTo>
                    <a:lnTo>
                      <a:pt x="300" y="94"/>
                    </a:lnTo>
                    <a:lnTo>
                      <a:pt x="293" y="84"/>
                    </a:lnTo>
                    <a:lnTo>
                      <a:pt x="285" y="75"/>
                    </a:lnTo>
                    <a:lnTo>
                      <a:pt x="277" y="67"/>
                    </a:lnTo>
                    <a:lnTo>
                      <a:pt x="268" y="60"/>
                    </a:lnTo>
                    <a:lnTo>
                      <a:pt x="258" y="53"/>
                    </a:lnTo>
                    <a:lnTo>
                      <a:pt x="247" y="48"/>
                    </a:lnTo>
                    <a:lnTo>
                      <a:pt x="237" y="42"/>
                    </a:lnTo>
                    <a:lnTo>
                      <a:pt x="226" y="38"/>
                    </a:lnTo>
                    <a:lnTo>
                      <a:pt x="214" y="35"/>
                    </a:lnTo>
                    <a:lnTo>
                      <a:pt x="201" y="33"/>
                    </a:lnTo>
                    <a:lnTo>
                      <a:pt x="201" y="33"/>
                    </a:lnTo>
                    <a:lnTo>
                      <a:pt x="199" y="39"/>
                    </a:lnTo>
                    <a:lnTo>
                      <a:pt x="193" y="44"/>
                    </a:lnTo>
                    <a:lnTo>
                      <a:pt x="186" y="46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80" y="0"/>
                    </a:lnTo>
                    <a:close/>
                    <a:moveTo>
                      <a:pt x="180" y="0"/>
                    </a:moveTo>
                    <a:lnTo>
                      <a:pt x="180" y="0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73" y="46"/>
                    </a:lnTo>
                    <a:lnTo>
                      <a:pt x="166" y="44"/>
                    </a:lnTo>
                    <a:lnTo>
                      <a:pt x="161" y="39"/>
                    </a:lnTo>
                    <a:lnTo>
                      <a:pt x="158" y="33"/>
                    </a:lnTo>
                    <a:lnTo>
                      <a:pt x="158" y="33"/>
                    </a:lnTo>
                    <a:lnTo>
                      <a:pt x="146" y="35"/>
                    </a:lnTo>
                    <a:lnTo>
                      <a:pt x="134" y="38"/>
                    </a:lnTo>
                    <a:lnTo>
                      <a:pt x="123" y="42"/>
                    </a:lnTo>
                    <a:lnTo>
                      <a:pt x="112" y="48"/>
                    </a:lnTo>
                    <a:lnTo>
                      <a:pt x="101" y="53"/>
                    </a:lnTo>
                    <a:lnTo>
                      <a:pt x="92" y="60"/>
                    </a:lnTo>
                    <a:lnTo>
                      <a:pt x="82" y="67"/>
                    </a:lnTo>
                    <a:lnTo>
                      <a:pt x="74" y="75"/>
                    </a:lnTo>
                    <a:lnTo>
                      <a:pt x="66" y="84"/>
                    </a:lnTo>
                    <a:lnTo>
                      <a:pt x="59" y="94"/>
                    </a:lnTo>
                    <a:lnTo>
                      <a:pt x="52" y="103"/>
                    </a:lnTo>
                    <a:lnTo>
                      <a:pt x="46" y="113"/>
                    </a:lnTo>
                    <a:lnTo>
                      <a:pt x="42" y="123"/>
                    </a:lnTo>
                    <a:lnTo>
                      <a:pt x="37" y="136"/>
                    </a:lnTo>
                    <a:lnTo>
                      <a:pt x="33" y="146"/>
                    </a:lnTo>
                    <a:lnTo>
                      <a:pt x="32" y="159"/>
                    </a:lnTo>
                    <a:lnTo>
                      <a:pt x="32" y="159"/>
                    </a:lnTo>
                    <a:lnTo>
                      <a:pt x="37" y="163"/>
                    </a:lnTo>
                    <a:lnTo>
                      <a:pt x="43" y="167"/>
                    </a:lnTo>
                    <a:lnTo>
                      <a:pt x="46" y="174"/>
                    </a:lnTo>
                    <a:lnTo>
                      <a:pt x="47" y="180"/>
                    </a:lnTo>
                    <a:lnTo>
                      <a:pt x="47" y="180"/>
                    </a:lnTo>
                    <a:lnTo>
                      <a:pt x="46" y="188"/>
                    </a:lnTo>
                    <a:lnTo>
                      <a:pt x="43" y="194"/>
                    </a:lnTo>
                    <a:lnTo>
                      <a:pt x="37" y="199"/>
                    </a:lnTo>
                    <a:lnTo>
                      <a:pt x="32" y="203"/>
                    </a:lnTo>
                    <a:lnTo>
                      <a:pt x="32" y="203"/>
                    </a:lnTo>
                    <a:lnTo>
                      <a:pt x="33" y="215"/>
                    </a:lnTo>
                    <a:lnTo>
                      <a:pt x="37" y="226"/>
                    </a:lnTo>
                    <a:lnTo>
                      <a:pt x="42" y="237"/>
                    </a:lnTo>
                    <a:lnTo>
                      <a:pt x="46" y="248"/>
                    </a:lnTo>
                    <a:lnTo>
                      <a:pt x="52" y="259"/>
                    </a:lnTo>
                    <a:lnTo>
                      <a:pt x="59" y="268"/>
                    </a:lnTo>
                    <a:lnTo>
                      <a:pt x="66" y="278"/>
                    </a:lnTo>
                    <a:lnTo>
                      <a:pt x="74" y="286"/>
                    </a:lnTo>
                    <a:lnTo>
                      <a:pt x="82" y="294"/>
                    </a:lnTo>
                    <a:lnTo>
                      <a:pt x="92" y="302"/>
                    </a:lnTo>
                    <a:lnTo>
                      <a:pt x="101" y="309"/>
                    </a:lnTo>
                    <a:lnTo>
                      <a:pt x="112" y="314"/>
                    </a:lnTo>
                    <a:lnTo>
                      <a:pt x="123" y="320"/>
                    </a:lnTo>
                    <a:lnTo>
                      <a:pt x="134" y="324"/>
                    </a:lnTo>
                    <a:lnTo>
                      <a:pt x="146" y="327"/>
                    </a:lnTo>
                    <a:lnTo>
                      <a:pt x="158" y="329"/>
                    </a:lnTo>
                    <a:lnTo>
                      <a:pt x="158" y="329"/>
                    </a:lnTo>
                    <a:lnTo>
                      <a:pt x="158" y="329"/>
                    </a:lnTo>
                    <a:lnTo>
                      <a:pt x="161" y="322"/>
                    </a:lnTo>
                    <a:lnTo>
                      <a:pt x="166" y="318"/>
                    </a:lnTo>
                    <a:lnTo>
                      <a:pt x="173" y="314"/>
                    </a:lnTo>
                    <a:lnTo>
                      <a:pt x="180" y="314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80" y="362"/>
                    </a:lnTo>
                    <a:lnTo>
                      <a:pt x="161" y="360"/>
                    </a:lnTo>
                    <a:lnTo>
                      <a:pt x="143" y="358"/>
                    </a:lnTo>
                    <a:lnTo>
                      <a:pt x="126" y="354"/>
                    </a:lnTo>
                    <a:lnTo>
                      <a:pt x="109" y="347"/>
                    </a:lnTo>
                    <a:lnTo>
                      <a:pt x="93" y="340"/>
                    </a:lnTo>
                    <a:lnTo>
                      <a:pt x="78" y="331"/>
                    </a:lnTo>
                    <a:lnTo>
                      <a:pt x="65" y="320"/>
                    </a:lnTo>
                    <a:lnTo>
                      <a:pt x="52" y="309"/>
                    </a:lnTo>
                    <a:lnTo>
                      <a:pt x="40" y="295"/>
                    </a:lnTo>
                    <a:lnTo>
                      <a:pt x="29" y="282"/>
                    </a:lnTo>
                    <a:lnTo>
                      <a:pt x="21" y="267"/>
                    </a:lnTo>
                    <a:lnTo>
                      <a:pt x="13" y="251"/>
                    </a:lnTo>
                    <a:lnTo>
                      <a:pt x="8" y="234"/>
                    </a:lnTo>
                    <a:lnTo>
                      <a:pt x="2" y="217"/>
                    </a:lnTo>
                    <a:lnTo>
                      <a:pt x="0" y="199"/>
                    </a:lnTo>
                    <a:lnTo>
                      <a:pt x="0" y="180"/>
                    </a:lnTo>
                    <a:lnTo>
                      <a:pt x="0" y="180"/>
                    </a:lnTo>
                    <a:lnTo>
                      <a:pt x="0" y="163"/>
                    </a:lnTo>
                    <a:lnTo>
                      <a:pt x="2" y="145"/>
                    </a:lnTo>
                    <a:lnTo>
                      <a:pt x="8" y="127"/>
                    </a:lnTo>
                    <a:lnTo>
                      <a:pt x="13" y="111"/>
                    </a:lnTo>
                    <a:lnTo>
                      <a:pt x="21" y="95"/>
                    </a:lnTo>
                    <a:lnTo>
                      <a:pt x="29" y="80"/>
                    </a:lnTo>
                    <a:lnTo>
                      <a:pt x="40" y="67"/>
                    </a:lnTo>
                    <a:lnTo>
                      <a:pt x="52" y="53"/>
                    </a:lnTo>
                    <a:lnTo>
                      <a:pt x="65" y="42"/>
                    </a:lnTo>
                    <a:lnTo>
                      <a:pt x="78" y="31"/>
                    </a:lnTo>
                    <a:lnTo>
                      <a:pt x="93" y="22"/>
                    </a:lnTo>
                    <a:lnTo>
                      <a:pt x="109" y="15"/>
                    </a:lnTo>
                    <a:lnTo>
                      <a:pt x="126" y="8"/>
                    </a:lnTo>
                    <a:lnTo>
                      <a:pt x="143" y="4"/>
                    </a:lnTo>
                    <a:lnTo>
                      <a:pt x="161" y="2"/>
                    </a:lnTo>
                    <a:lnTo>
                      <a:pt x="180" y="0"/>
                    </a:lnTo>
                    <a:lnTo>
                      <a:pt x="18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9" name="Freeform 145"/>
              <p:cNvSpPr/>
              <p:nvPr/>
            </p:nvSpPr>
            <p:spPr bwMode="auto">
              <a:xfrm>
                <a:off x="2336801" y="3235325"/>
                <a:ext cx="285750" cy="150813"/>
              </a:xfrm>
              <a:custGeom>
                <a:avLst/>
                <a:gdLst>
                  <a:gd name="T0" fmla="*/ 13 w 180"/>
                  <a:gd name="T1" fmla="*/ 0 h 95"/>
                  <a:gd name="T2" fmla="*/ 54 w 180"/>
                  <a:gd name="T3" fmla="*/ 42 h 95"/>
                  <a:gd name="T4" fmla="*/ 54 w 180"/>
                  <a:gd name="T5" fmla="*/ 42 h 95"/>
                  <a:gd name="T6" fmla="*/ 60 w 180"/>
                  <a:gd name="T7" fmla="*/ 39 h 95"/>
                  <a:gd name="T8" fmla="*/ 67 w 180"/>
                  <a:gd name="T9" fmla="*/ 39 h 95"/>
                  <a:gd name="T10" fmla="*/ 67 w 180"/>
                  <a:gd name="T11" fmla="*/ 39 h 95"/>
                  <a:gd name="T12" fmla="*/ 75 w 180"/>
                  <a:gd name="T13" fmla="*/ 41 h 95"/>
                  <a:gd name="T14" fmla="*/ 83 w 180"/>
                  <a:gd name="T15" fmla="*/ 45 h 95"/>
                  <a:gd name="T16" fmla="*/ 88 w 180"/>
                  <a:gd name="T17" fmla="*/ 50 h 95"/>
                  <a:gd name="T18" fmla="*/ 92 w 180"/>
                  <a:gd name="T19" fmla="*/ 58 h 95"/>
                  <a:gd name="T20" fmla="*/ 180 w 180"/>
                  <a:gd name="T21" fmla="*/ 58 h 95"/>
                  <a:gd name="T22" fmla="*/ 180 w 180"/>
                  <a:gd name="T23" fmla="*/ 76 h 95"/>
                  <a:gd name="T24" fmla="*/ 92 w 180"/>
                  <a:gd name="T25" fmla="*/ 76 h 95"/>
                  <a:gd name="T26" fmla="*/ 92 w 180"/>
                  <a:gd name="T27" fmla="*/ 76 h 95"/>
                  <a:gd name="T28" fmla="*/ 88 w 180"/>
                  <a:gd name="T29" fmla="*/ 84 h 95"/>
                  <a:gd name="T30" fmla="*/ 83 w 180"/>
                  <a:gd name="T31" fmla="*/ 89 h 95"/>
                  <a:gd name="T32" fmla="*/ 75 w 180"/>
                  <a:gd name="T33" fmla="*/ 93 h 95"/>
                  <a:gd name="T34" fmla="*/ 67 w 180"/>
                  <a:gd name="T35" fmla="*/ 95 h 95"/>
                  <a:gd name="T36" fmla="*/ 67 w 180"/>
                  <a:gd name="T37" fmla="*/ 95 h 95"/>
                  <a:gd name="T38" fmla="*/ 61 w 180"/>
                  <a:gd name="T39" fmla="*/ 95 h 95"/>
                  <a:gd name="T40" fmla="*/ 56 w 180"/>
                  <a:gd name="T41" fmla="*/ 92 h 95"/>
                  <a:gd name="T42" fmla="*/ 50 w 180"/>
                  <a:gd name="T43" fmla="*/ 91 h 95"/>
                  <a:gd name="T44" fmla="*/ 46 w 180"/>
                  <a:gd name="T45" fmla="*/ 87 h 95"/>
                  <a:gd name="T46" fmla="*/ 44 w 180"/>
                  <a:gd name="T47" fmla="*/ 83 h 95"/>
                  <a:gd name="T48" fmla="*/ 41 w 180"/>
                  <a:gd name="T49" fmla="*/ 77 h 95"/>
                  <a:gd name="T50" fmla="*/ 40 w 180"/>
                  <a:gd name="T51" fmla="*/ 73 h 95"/>
                  <a:gd name="T52" fmla="*/ 38 w 180"/>
                  <a:gd name="T53" fmla="*/ 66 h 95"/>
                  <a:gd name="T54" fmla="*/ 38 w 180"/>
                  <a:gd name="T55" fmla="*/ 66 h 95"/>
                  <a:gd name="T56" fmla="*/ 40 w 180"/>
                  <a:gd name="T57" fmla="*/ 61 h 95"/>
                  <a:gd name="T58" fmla="*/ 41 w 180"/>
                  <a:gd name="T59" fmla="*/ 54 h 95"/>
                  <a:gd name="T60" fmla="*/ 0 w 180"/>
                  <a:gd name="T61" fmla="*/ 13 h 95"/>
                  <a:gd name="T62" fmla="*/ 13 w 180"/>
                  <a:gd name="T6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95">
                    <a:moveTo>
                      <a:pt x="13" y="0"/>
                    </a:moveTo>
                    <a:lnTo>
                      <a:pt x="54" y="42"/>
                    </a:lnTo>
                    <a:lnTo>
                      <a:pt x="54" y="42"/>
                    </a:lnTo>
                    <a:lnTo>
                      <a:pt x="60" y="39"/>
                    </a:lnTo>
                    <a:lnTo>
                      <a:pt x="67" y="39"/>
                    </a:lnTo>
                    <a:lnTo>
                      <a:pt x="67" y="39"/>
                    </a:lnTo>
                    <a:lnTo>
                      <a:pt x="75" y="41"/>
                    </a:lnTo>
                    <a:lnTo>
                      <a:pt x="83" y="45"/>
                    </a:lnTo>
                    <a:lnTo>
                      <a:pt x="88" y="50"/>
                    </a:lnTo>
                    <a:lnTo>
                      <a:pt x="92" y="58"/>
                    </a:lnTo>
                    <a:lnTo>
                      <a:pt x="180" y="58"/>
                    </a:lnTo>
                    <a:lnTo>
                      <a:pt x="180" y="76"/>
                    </a:lnTo>
                    <a:lnTo>
                      <a:pt x="92" y="76"/>
                    </a:lnTo>
                    <a:lnTo>
                      <a:pt x="92" y="76"/>
                    </a:lnTo>
                    <a:lnTo>
                      <a:pt x="88" y="84"/>
                    </a:lnTo>
                    <a:lnTo>
                      <a:pt x="83" y="89"/>
                    </a:lnTo>
                    <a:lnTo>
                      <a:pt x="75" y="93"/>
                    </a:lnTo>
                    <a:lnTo>
                      <a:pt x="67" y="95"/>
                    </a:lnTo>
                    <a:lnTo>
                      <a:pt x="67" y="95"/>
                    </a:lnTo>
                    <a:lnTo>
                      <a:pt x="61" y="95"/>
                    </a:lnTo>
                    <a:lnTo>
                      <a:pt x="56" y="92"/>
                    </a:lnTo>
                    <a:lnTo>
                      <a:pt x="50" y="91"/>
                    </a:lnTo>
                    <a:lnTo>
                      <a:pt x="46" y="87"/>
                    </a:lnTo>
                    <a:lnTo>
                      <a:pt x="44" y="83"/>
                    </a:lnTo>
                    <a:lnTo>
                      <a:pt x="41" y="77"/>
                    </a:lnTo>
                    <a:lnTo>
                      <a:pt x="40" y="73"/>
                    </a:lnTo>
                    <a:lnTo>
                      <a:pt x="38" y="66"/>
                    </a:lnTo>
                    <a:lnTo>
                      <a:pt x="38" y="66"/>
                    </a:lnTo>
                    <a:lnTo>
                      <a:pt x="40" y="61"/>
                    </a:lnTo>
                    <a:lnTo>
                      <a:pt x="41" y="54"/>
                    </a:lnTo>
                    <a:lnTo>
                      <a:pt x="0" y="1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9" name="组合 263"/>
            <p:cNvGrpSpPr/>
            <p:nvPr/>
          </p:nvGrpSpPr>
          <p:grpSpPr>
            <a:xfrm>
              <a:off x="1832534" y="4024082"/>
              <a:ext cx="330440" cy="311675"/>
              <a:chOff x="2051051" y="3792538"/>
              <a:chExt cx="447675" cy="422275"/>
            </a:xfrm>
            <a:grpFill/>
          </p:grpSpPr>
          <p:sp>
            <p:nvSpPr>
              <p:cNvPr id="76" name="Freeform 146"/>
              <p:cNvSpPr/>
              <p:nvPr/>
            </p:nvSpPr>
            <p:spPr bwMode="auto">
              <a:xfrm>
                <a:off x="2051051" y="3879850"/>
                <a:ext cx="447675" cy="334963"/>
              </a:xfrm>
              <a:custGeom>
                <a:avLst/>
                <a:gdLst>
                  <a:gd name="T0" fmla="*/ 86 w 282"/>
                  <a:gd name="T1" fmla="*/ 0 h 211"/>
                  <a:gd name="T2" fmla="*/ 115 w 282"/>
                  <a:gd name="T3" fmla="*/ 6 h 211"/>
                  <a:gd name="T4" fmla="*/ 141 w 282"/>
                  <a:gd name="T5" fmla="*/ 20 h 211"/>
                  <a:gd name="T6" fmla="*/ 153 w 282"/>
                  <a:gd name="T7" fmla="*/ 11 h 211"/>
                  <a:gd name="T8" fmla="*/ 182 w 282"/>
                  <a:gd name="T9" fmla="*/ 1 h 211"/>
                  <a:gd name="T10" fmla="*/ 198 w 282"/>
                  <a:gd name="T11" fmla="*/ 0 h 211"/>
                  <a:gd name="T12" fmla="*/ 214 w 282"/>
                  <a:gd name="T13" fmla="*/ 1 h 211"/>
                  <a:gd name="T14" fmla="*/ 245 w 282"/>
                  <a:gd name="T15" fmla="*/ 14 h 211"/>
                  <a:gd name="T16" fmla="*/ 268 w 282"/>
                  <a:gd name="T17" fmla="*/ 35 h 211"/>
                  <a:gd name="T18" fmla="*/ 278 w 282"/>
                  <a:gd name="T19" fmla="*/ 57 h 211"/>
                  <a:gd name="T20" fmla="*/ 282 w 282"/>
                  <a:gd name="T21" fmla="*/ 73 h 211"/>
                  <a:gd name="T22" fmla="*/ 282 w 282"/>
                  <a:gd name="T23" fmla="*/ 81 h 211"/>
                  <a:gd name="T24" fmla="*/ 281 w 282"/>
                  <a:gd name="T25" fmla="*/ 102 h 211"/>
                  <a:gd name="T26" fmla="*/ 274 w 282"/>
                  <a:gd name="T27" fmla="*/ 123 h 211"/>
                  <a:gd name="T28" fmla="*/ 263 w 282"/>
                  <a:gd name="T29" fmla="*/ 145 h 211"/>
                  <a:gd name="T30" fmla="*/ 248 w 282"/>
                  <a:gd name="T31" fmla="*/ 165 h 211"/>
                  <a:gd name="T32" fmla="*/ 228 w 282"/>
                  <a:gd name="T33" fmla="*/ 184 h 211"/>
                  <a:gd name="T34" fmla="*/ 203 w 282"/>
                  <a:gd name="T35" fmla="*/ 199 h 211"/>
                  <a:gd name="T36" fmla="*/ 172 w 282"/>
                  <a:gd name="T37" fmla="*/ 209 h 211"/>
                  <a:gd name="T38" fmla="*/ 137 w 282"/>
                  <a:gd name="T39" fmla="*/ 211 h 211"/>
                  <a:gd name="T40" fmla="*/ 118 w 282"/>
                  <a:gd name="T41" fmla="*/ 211 h 211"/>
                  <a:gd name="T42" fmla="*/ 86 w 282"/>
                  <a:gd name="T43" fmla="*/ 203 h 211"/>
                  <a:gd name="T44" fmla="*/ 58 w 282"/>
                  <a:gd name="T45" fmla="*/ 191 h 211"/>
                  <a:gd name="T46" fmla="*/ 38 w 282"/>
                  <a:gd name="T47" fmla="*/ 173 h 211"/>
                  <a:gd name="T48" fmla="*/ 22 w 282"/>
                  <a:gd name="T49" fmla="*/ 153 h 211"/>
                  <a:gd name="T50" fmla="*/ 11 w 282"/>
                  <a:gd name="T51" fmla="*/ 133 h 211"/>
                  <a:gd name="T52" fmla="*/ 4 w 282"/>
                  <a:gd name="T53" fmla="*/ 111 h 211"/>
                  <a:gd name="T54" fmla="*/ 0 w 282"/>
                  <a:gd name="T55" fmla="*/ 81 h 211"/>
                  <a:gd name="T56" fmla="*/ 0 w 282"/>
                  <a:gd name="T57" fmla="*/ 73 h 211"/>
                  <a:gd name="T58" fmla="*/ 4 w 282"/>
                  <a:gd name="T59" fmla="*/ 57 h 211"/>
                  <a:gd name="T60" fmla="*/ 15 w 282"/>
                  <a:gd name="T61" fmla="*/ 35 h 211"/>
                  <a:gd name="T62" fmla="*/ 38 w 282"/>
                  <a:gd name="T63" fmla="*/ 14 h 211"/>
                  <a:gd name="T64" fmla="*/ 68 w 282"/>
                  <a:gd name="T65" fmla="*/ 1 h 211"/>
                  <a:gd name="T66" fmla="*/ 86 w 282"/>
                  <a:gd name="T67" fmla="*/ 0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82" h="211">
                    <a:moveTo>
                      <a:pt x="86" y="0"/>
                    </a:moveTo>
                    <a:lnTo>
                      <a:pt x="86" y="0"/>
                    </a:lnTo>
                    <a:lnTo>
                      <a:pt x="100" y="1"/>
                    </a:lnTo>
                    <a:lnTo>
                      <a:pt x="115" y="6"/>
                    </a:lnTo>
                    <a:lnTo>
                      <a:pt x="129" y="11"/>
                    </a:lnTo>
                    <a:lnTo>
                      <a:pt x="141" y="20"/>
                    </a:lnTo>
                    <a:lnTo>
                      <a:pt x="141" y="20"/>
                    </a:lnTo>
                    <a:lnTo>
                      <a:pt x="153" y="11"/>
                    </a:lnTo>
                    <a:lnTo>
                      <a:pt x="167" y="6"/>
                    </a:lnTo>
                    <a:lnTo>
                      <a:pt x="182" y="1"/>
                    </a:lnTo>
                    <a:lnTo>
                      <a:pt x="198" y="0"/>
                    </a:lnTo>
                    <a:lnTo>
                      <a:pt x="198" y="0"/>
                    </a:lnTo>
                    <a:lnTo>
                      <a:pt x="206" y="0"/>
                    </a:lnTo>
                    <a:lnTo>
                      <a:pt x="214" y="1"/>
                    </a:lnTo>
                    <a:lnTo>
                      <a:pt x="230" y="6"/>
                    </a:lnTo>
                    <a:lnTo>
                      <a:pt x="245" y="14"/>
                    </a:lnTo>
                    <a:lnTo>
                      <a:pt x="258" y="23"/>
                    </a:lnTo>
                    <a:lnTo>
                      <a:pt x="268" y="35"/>
                    </a:lnTo>
                    <a:lnTo>
                      <a:pt x="275" y="49"/>
                    </a:lnTo>
                    <a:lnTo>
                      <a:pt x="278" y="57"/>
                    </a:lnTo>
                    <a:lnTo>
                      <a:pt x="281" y="65"/>
                    </a:lnTo>
                    <a:lnTo>
                      <a:pt x="282" y="73"/>
                    </a:lnTo>
                    <a:lnTo>
                      <a:pt x="282" y="81"/>
                    </a:lnTo>
                    <a:lnTo>
                      <a:pt x="282" y="81"/>
                    </a:lnTo>
                    <a:lnTo>
                      <a:pt x="282" y="91"/>
                    </a:lnTo>
                    <a:lnTo>
                      <a:pt x="281" y="102"/>
                    </a:lnTo>
                    <a:lnTo>
                      <a:pt x="278" y="112"/>
                    </a:lnTo>
                    <a:lnTo>
                      <a:pt x="274" y="123"/>
                    </a:lnTo>
                    <a:lnTo>
                      <a:pt x="270" y="134"/>
                    </a:lnTo>
                    <a:lnTo>
                      <a:pt x="263" y="145"/>
                    </a:lnTo>
                    <a:lnTo>
                      <a:pt x="256" y="156"/>
                    </a:lnTo>
                    <a:lnTo>
                      <a:pt x="248" y="165"/>
                    </a:lnTo>
                    <a:lnTo>
                      <a:pt x="239" y="175"/>
                    </a:lnTo>
                    <a:lnTo>
                      <a:pt x="228" y="184"/>
                    </a:lnTo>
                    <a:lnTo>
                      <a:pt x="216" y="192"/>
                    </a:lnTo>
                    <a:lnTo>
                      <a:pt x="203" y="199"/>
                    </a:lnTo>
                    <a:lnTo>
                      <a:pt x="188" y="205"/>
                    </a:lnTo>
                    <a:lnTo>
                      <a:pt x="172" y="209"/>
                    </a:lnTo>
                    <a:lnTo>
                      <a:pt x="156" y="211"/>
                    </a:lnTo>
                    <a:lnTo>
                      <a:pt x="137" y="211"/>
                    </a:lnTo>
                    <a:lnTo>
                      <a:pt x="137" y="211"/>
                    </a:lnTo>
                    <a:lnTo>
                      <a:pt x="118" y="211"/>
                    </a:lnTo>
                    <a:lnTo>
                      <a:pt x="100" y="209"/>
                    </a:lnTo>
                    <a:lnTo>
                      <a:pt x="86" y="203"/>
                    </a:lnTo>
                    <a:lnTo>
                      <a:pt x="71" y="198"/>
                    </a:lnTo>
                    <a:lnTo>
                      <a:pt x="58" y="191"/>
                    </a:lnTo>
                    <a:lnTo>
                      <a:pt x="48" y="183"/>
                    </a:lnTo>
                    <a:lnTo>
                      <a:pt x="38" y="173"/>
                    </a:lnTo>
                    <a:lnTo>
                      <a:pt x="29" y="164"/>
                    </a:lnTo>
                    <a:lnTo>
                      <a:pt x="22" y="153"/>
                    </a:lnTo>
                    <a:lnTo>
                      <a:pt x="15" y="144"/>
                    </a:lnTo>
                    <a:lnTo>
                      <a:pt x="11" y="133"/>
                    </a:lnTo>
                    <a:lnTo>
                      <a:pt x="7" y="121"/>
                    </a:lnTo>
                    <a:lnTo>
                      <a:pt x="4" y="111"/>
                    </a:lnTo>
                    <a:lnTo>
                      <a:pt x="2" y="100"/>
                    </a:lnTo>
                    <a:lnTo>
                      <a:pt x="0" y="81"/>
                    </a:lnTo>
                    <a:lnTo>
                      <a:pt x="0" y="81"/>
                    </a:lnTo>
                    <a:lnTo>
                      <a:pt x="0" y="73"/>
                    </a:lnTo>
                    <a:lnTo>
                      <a:pt x="2" y="65"/>
                    </a:lnTo>
                    <a:lnTo>
                      <a:pt x="4" y="57"/>
                    </a:lnTo>
                    <a:lnTo>
                      <a:pt x="7" y="49"/>
                    </a:lnTo>
                    <a:lnTo>
                      <a:pt x="15" y="35"/>
                    </a:lnTo>
                    <a:lnTo>
                      <a:pt x="25" y="23"/>
                    </a:lnTo>
                    <a:lnTo>
                      <a:pt x="38" y="14"/>
                    </a:lnTo>
                    <a:lnTo>
                      <a:pt x="52" y="6"/>
                    </a:lnTo>
                    <a:lnTo>
                      <a:pt x="68" y="1"/>
                    </a:lnTo>
                    <a:lnTo>
                      <a:pt x="76" y="0"/>
                    </a:lnTo>
                    <a:lnTo>
                      <a:pt x="86" y="0"/>
                    </a:lnTo>
                    <a:lnTo>
                      <a:pt x="86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7" name="Freeform 147"/>
              <p:cNvSpPr/>
              <p:nvPr/>
            </p:nvSpPr>
            <p:spPr bwMode="auto">
              <a:xfrm>
                <a:off x="2178051" y="3792538"/>
                <a:ext cx="107950" cy="153988"/>
              </a:xfrm>
              <a:custGeom>
                <a:avLst/>
                <a:gdLst>
                  <a:gd name="T0" fmla="*/ 60 w 68"/>
                  <a:gd name="T1" fmla="*/ 97 h 97"/>
                  <a:gd name="T2" fmla="*/ 60 w 68"/>
                  <a:gd name="T3" fmla="*/ 97 h 97"/>
                  <a:gd name="T4" fmla="*/ 65 w 68"/>
                  <a:gd name="T5" fmla="*/ 85 h 97"/>
                  <a:gd name="T6" fmla="*/ 68 w 68"/>
                  <a:gd name="T7" fmla="*/ 71 h 97"/>
                  <a:gd name="T8" fmla="*/ 68 w 68"/>
                  <a:gd name="T9" fmla="*/ 58 h 97"/>
                  <a:gd name="T10" fmla="*/ 66 w 68"/>
                  <a:gd name="T11" fmla="*/ 46 h 97"/>
                  <a:gd name="T12" fmla="*/ 62 w 68"/>
                  <a:gd name="T13" fmla="*/ 33 h 97"/>
                  <a:gd name="T14" fmla="*/ 56 w 68"/>
                  <a:gd name="T15" fmla="*/ 21 h 97"/>
                  <a:gd name="T16" fmla="*/ 49 w 68"/>
                  <a:gd name="T17" fmla="*/ 10 h 97"/>
                  <a:gd name="T18" fmla="*/ 39 w 68"/>
                  <a:gd name="T19" fmla="*/ 0 h 97"/>
                  <a:gd name="T20" fmla="*/ 0 w 68"/>
                  <a:gd name="T21" fmla="*/ 6 h 97"/>
                  <a:gd name="T22" fmla="*/ 0 w 68"/>
                  <a:gd name="T23" fmla="*/ 6 h 97"/>
                  <a:gd name="T24" fmla="*/ 14 w 68"/>
                  <a:gd name="T25" fmla="*/ 15 h 97"/>
                  <a:gd name="T26" fmla="*/ 24 w 68"/>
                  <a:gd name="T27" fmla="*/ 23 h 97"/>
                  <a:gd name="T28" fmla="*/ 35 w 68"/>
                  <a:gd name="T29" fmla="*/ 32 h 97"/>
                  <a:gd name="T30" fmla="*/ 43 w 68"/>
                  <a:gd name="T31" fmla="*/ 42 h 97"/>
                  <a:gd name="T32" fmla="*/ 50 w 68"/>
                  <a:gd name="T33" fmla="*/ 54 h 97"/>
                  <a:gd name="T34" fmla="*/ 56 w 68"/>
                  <a:gd name="T35" fmla="*/ 66 h 97"/>
                  <a:gd name="T36" fmla="*/ 58 w 68"/>
                  <a:gd name="T37" fmla="*/ 81 h 97"/>
                  <a:gd name="T38" fmla="*/ 60 w 68"/>
                  <a:gd name="T39" fmla="*/ 97 h 97"/>
                  <a:gd name="T40" fmla="*/ 60 w 68"/>
                  <a:gd name="T41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8" h="97">
                    <a:moveTo>
                      <a:pt x="60" y="97"/>
                    </a:moveTo>
                    <a:lnTo>
                      <a:pt x="60" y="97"/>
                    </a:lnTo>
                    <a:lnTo>
                      <a:pt x="65" y="85"/>
                    </a:lnTo>
                    <a:lnTo>
                      <a:pt x="68" y="71"/>
                    </a:lnTo>
                    <a:lnTo>
                      <a:pt x="68" y="58"/>
                    </a:lnTo>
                    <a:lnTo>
                      <a:pt x="66" y="46"/>
                    </a:lnTo>
                    <a:lnTo>
                      <a:pt x="62" y="33"/>
                    </a:lnTo>
                    <a:lnTo>
                      <a:pt x="56" y="21"/>
                    </a:lnTo>
                    <a:lnTo>
                      <a:pt x="49" y="10"/>
                    </a:lnTo>
                    <a:lnTo>
                      <a:pt x="39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14" y="15"/>
                    </a:lnTo>
                    <a:lnTo>
                      <a:pt x="24" y="23"/>
                    </a:lnTo>
                    <a:lnTo>
                      <a:pt x="35" y="32"/>
                    </a:lnTo>
                    <a:lnTo>
                      <a:pt x="43" y="42"/>
                    </a:lnTo>
                    <a:lnTo>
                      <a:pt x="50" y="54"/>
                    </a:lnTo>
                    <a:lnTo>
                      <a:pt x="56" y="66"/>
                    </a:lnTo>
                    <a:lnTo>
                      <a:pt x="58" y="81"/>
                    </a:lnTo>
                    <a:lnTo>
                      <a:pt x="60" y="97"/>
                    </a:lnTo>
                    <a:lnTo>
                      <a:pt x="60" y="9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40" name="组合 266"/>
            <p:cNvGrpSpPr/>
            <p:nvPr/>
          </p:nvGrpSpPr>
          <p:grpSpPr>
            <a:xfrm>
              <a:off x="2673869" y="2132943"/>
              <a:ext cx="499176" cy="410099"/>
              <a:chOff x="3190876" y="1230313"/>
              <a:chExt cx="676275" cy="555625"/>
            </a:xfrm>
            <a:grpFill/>
          </p:grpSpPr>
          <p:sp>
            <p:nvSpPr>
              <p:cNvPr id="73" name="Freeform 148"/>
              <p:cNvSpPr/>
              <p:nvPr/>
            </p:nvSpPr>
            <p:spPr bwMode="auto">
              <a:xfrm>
                <a:off x="3209926" y="1257300"/>
                <a:ext cx="657225" cy="528638"/>
              </a:xfrm>
              <a:custGeom>
                <a:avLst/>
                <a:gdLst>
                  <a:gd name="T0" fmla="*/ 0 w 414"/>
                  <a:gd name="T1" fmla="*/ 117 h 333"/>
                  <a:gd name="T2" fmla="*/ 10 w 414"/>
                  <a:gd name="T3" fmla="*/ 102 h 333"/>
                  <a:gd name="T4" fmla="*/ 316 w 414"/>
                  <a:gd name="T5" fmla="*/ 306 h 333"/>
                  <a:gd name="T6" fmla="*/ 316 w 414"/>
                  <a:gd name="T7" fmla="*/ 306 h 333"/>
                  <a:gd name="T8" fmla="*/ 325 w 414"/>
                  <a:gd name="T9" fmla="*/ 310 h 333"/>
                  <a:gd name="T10" fmla="*/ 335 w 414"/>
                  <a:gd name="T11" fmla="*/ 313 h 333"/>
                  <a:gd name="T12" fmla="*/ 343 w 414"/>
                  <a:gd name="T13" fmla="*/ 313 h 333"/>
                  <a:gd name="T14" fmla="*/ 352 w 414"/>
                  <a:gd name="T15" fmla="*/ 312 h 333"/>
                  <a:gd name="T16" fmla="*/ 362 w 414"/>
                  <a:gd name="T17" fmla="*/ 309 h 333"/>
                  <a:gd name="T18" fmla="*/ 371 w 414"/>
                  <a:gd name="T19" fmla="*/ 304 h 333"/>
                  <a:gd name="T20" fmla="*/ 378 w 414"/>
                  <a:gd name="T21" fmla="*/ 297 h 333"/>
                  <a:gd name="T22" fmla="*/ 385 w 414"/>
                  <a:gd name="T23" fmla="*/ 289 h 333"/>
                  <a:gd name="T24" fmla="*/ 385 w 414"/>
                  <a:gd name="T25" fmla="*/ 289 h 333"/>
                  <a:gd name="T26" fmla="*/ 390 w 414"/>
                  <a:gd name="T27" fmla="*/ 279 h 333"/>
                  <a:gd name="T28" fmla="*/ 393 w 414"/>
                  <a:gd name="T29" fmla="*/ 270 h 333"/>
                  <a:gd name="T30" fmla="*/ 394 w 414"/>
                  <a:gd name="T31" fmla="*/ 260 h 333"/>
                  <a:gd name="T32" fmla="*/ 394 w 414"/>
                  <a:gd name="T33" fmla="*/ 251 h 333"/>
                  <a:gd name="T34" fmla="*/ 391 w 414"/>
                  <a:gd name="T35" fmla="*/ 241 h 333"/>
                  <a:gd name="T36" fmla="*/ 387 w 414"/>
                  <a:gd name="T37" fmla="*/ 232 h 333"/>
                  <a:gd name="T38" fmla="*/ 382 w 414"/>
                  <a:gd name="T39" fmla="*/ 225 h 333"/>
                  <a:gd name="T40" fmla="*/ 375 w 414"/>
                  <a:gd name="T41" fmla="*/ 218 h 333"/>
                  <a:gd name="T42" fmla="*/ 69 w 414"/>
                  <a:gd name="T43" fmla="*/ 14 h 333"/>
                  <a:gd name="T44" fmla="*/ 79 w 414"/>
                  <a:gd name="T45" fmla="*/ 0 h 333"/>
                  <a:gd name="T46" fmla="*/ 389 w 414"/>
                  <a:gd name="T47" fmla="*/ 207 h 333"/>
                  <a:gd name="T48" fmla="*/ 389 w 414"/>
                  <a:gd name="T49" fmla="*/ 207 h 333"/>
                  <a:gd name="T50" fmla="*/ 398 w 414"/>
                  <a:gd name="T51" fmla="*/ 216 h 333"/>
                  <a:gd name="T52" fmla="*/ 405 w 414"/>
                  <a:gd name="T53" fmla="*/ 225 h 333"/>
                  <a:gd name="T54" fmla="*/ 410 w 414"/>
                  <a:gd name="T55" fmla="*/ 236 h 333"/>
                  <a:gd name="T56" fmla="*/ 414 w 414"/>
                  <a:gd name="T57" fmla="*/ 248 h 333"/>
                  <a:gd name="T58" fmla="*/ 414 w 414"/>
                  <a:gd name="T59" fmla="*/ 262 h 333"/>
                  <a:gd name="T60" fmla="*/ 413 w 414"/>
                  <a:gd name="T61" fmla="*/ 275 h 333"/>
                  <a:gd name="T62" fmla="*/ 409 w 414"/>
                  <a:gd name="T63" fmla="*/ 287 h 333"/>
                  <a:gd name="T64" fmla="*/ 402 w 414"/>
                  <a:gd name="T65" fmla="*/ 300 h 333"/>
                  <a:gd name="T66" fmla="*/ 402 w 414"/>
                  <a:gd name="T67" fmla="*/ 300 h 333"/>
                  <a:gd name="T68" fmla="*/ 393 w 414"/>
                  <a:gd name="T69" fmla="*/ 312 h 333"/>
                  <a:gd name="T70" fmla="*/ 382 w 414"/>
                  <a:gd name="T71" fmla="*/ 320 h 333"/>
                  <a:gd name="T72" fmla="*/ 371 w 414"/>
                  <a:gd name="T73" fmla="*/ 327 h 333"/>
                  <a:gd name="T74" fmla="*/ 359 w 414"/>
                  <a:gd name="T75" fmla="*/ 331 h 333"/>
                  <a:gd name="T76" fmla="*/ 347 w 414"/>
                  <a:gd name="T77" fmla="*/ 333 h 333"/>
                  <a:gd name="T78" fmla="*/ 335 w 414"/>
                  <a:gd name="T79" fmla="*/ 332 h 333"/>
                  <a:gd name="T80" fmla="*/ 322 w 414"/>
                  <a:gd name="T81" fmla="*/ 329 h 333"/>
                  <a:gd name="T82" fmla="*/ 310 w 414"/>
                  <a:gd name="T83" fmla="*/ 323 h 333"/>
                  <a:gd name="T84" fmla="*/ 0 w 414"/>
                  <a:gd name="T85" fmla="*/ 117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2" h="333">
                    <a:moveTo>
                      <a:pt x="0" y="117"/>
                    </a:moveTo>
                    <a:lnTo>
                      <a:pt x="10" y="102"/>
                    </a:lnTo>
                    <a:lnTo>
                      <a:pt x="316" y="306"/>
                    </a:lnTo>
                    <a:lnTo>
                      <a:pt x="316" y="306"/>
                    </a:lnTo>
                    <a:lnTo>
                      <a:pt x="325" y="310"/>
                    </a:lnTo>
                    <a:lnTo>
                      <a:pt x="335" y="313"/>
                    </a:lnTo>
                    <a:lnTo>
                      <a:pt x="343" y="313"/>
                    </a:lnTo>
                    <a:lnTo>
                      <a:pt x="352" y="312"/>
                    </a:lnTo>
                    <a:lnTo>
                      <a:pt x="362" y="309"/>
                    </a:lnTo>
                    <a:lnTo>
                      <a:pt x="371" y="304"/>
                    </a:lnTo>
                    <a:lnTo>
                      <a:pt x="378" y="297"/>
                    </a:lnTo>
                    <a:lnTo>
                      <a:pt x="385" y="289"/>
                    </a:lnTo>
                    <a:lnTo>
                      <a:pt x="385" y="289"/>
                    </a:lnTo>
                    <a:lnTo>
                      <a:pt x="390" y="279"/>
                    </a:lnTo>
                    <a:lnTo>
                      <a:pt x="393" y="270"/>
                    </a:lnTo>
                    <a:lnTo>
                      <a:pt x="394" y="260"/>
                    </a:lnTo>
                    <a:lnTo>
                      <a:pt x="394" y="251"/>
                    </a:lnTo>
                    <a:lnTo>
                      <a:pt x="391" y="241"/>
                    </a:lnTo>
                    <a:lnTo>
                      <a:pt x="387" y="232"/>
                    </a:lnTo>
                    <a:lnTo>
                      <a:pt x="382" y="225"/>
                    </a:lnTo>
                    <a:lnTo>
                      <a:pt x="375" y="218"/>
                    </a:lnTo>
                    <a:lnTo>
                      <a:pt x="69" y="14"/>
                    </a:lnTo>
                    <a:lnTo>
                      <a:pt x="79" y="0"/>
                    </a:lnTo>
                    <a:lnTo>
                      <a:pt x="389" y="207"/>
                    </a:lnTo>
                    <a:lnTo>
                      <a:pt x="389" y="207"/>
                    </a:lnTo>
                    <a:lnTo>
                      <a:pt x="398" y="216"/>
                    </a:lnTo>
                    <a:lnTo>
                      <a:pt x="405" y="225"/>
                    </a:lnTo>
                    <a:lnTo>
                      <a:pt x="410" y="236"/>
                    </a:lnTo>
                    <a:lnTo>
                      <a:pt x="414" y="248"/>
                    </a:lnTo>
                    <a:lnTo>
                      <a:pt x="414" y="262"/>
                    </a:lnTo>
                    <a:lnTo>
                      <a:pt x="413" y="275"/>
                    </a:lnTo>
                    <a:lnTo>
                      <a:pt x="409" y="287"/>
                    </a:lnTo>
                    <a:lnTo>
                      <a:pt x="402" y="300"/>
                    </a:lnTo>
                    <a:lnTo>
                      <a:pt x="402" y="300"/>
                    </a:lnTo>
                    <a:lnTo>
                      <a:pt x="393" y="312"/>
                    </a:lnTo>
                    <a:lnTo>
                      <a:pt x="382" y="320"/>
                    </a:lnTo>
                    <a:lnTo>
                      <a:pt x="371" y="327"/>
                    </a:lnTo>
                    <a:lnTo>
                      <a:pt x="359" y="331"/>
                    </a:lnTo>
                    <a:lnTo>
                      <a:pt x="347" y="333"/>
                    </a:lnTo>
                    <a:lnTo>
                      <a:pt x="335" y="332"/>
                    </a:lnTo>
                    <a:lnTo>
                      <a:pt x="322" y="329"/>
                    </a:lnTo>
                    <a:lnTo>
                      <a:pt x="310" y="323"/>
                    </a:lnTo>
                    <a:lnTo>
                      <a:pt x="0" y="11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4" name="Freeform 149"/>
              <p:cNvSpPr/>
              <p:nvPr/>
            </p:nvSpPr>
            <p:spPr bwMode="auto">
              <a:xfrm>
                <a:off x="3190876" y="1230313"/>
                <a:ext cx="176213" cy="246063"/>
              </a:xfrm>
              <a:custGeom>
                <a:avLst/>
                <a:gdLst>
                  <a:gd name="T0" fmla="*/ 5 w 111"/>
                  <a:gd name="T1" fmla="*/ 154 h 155"/>
                  <a:gd name="T2" fmla="*/ 5 w 111"/>
                  <a:gd name="T3" fmla="*/ 154 h 155"/>
                  <a:gd name="T4" fmla="*/ 9 w 111"/>
                  <a:gd name="T5" fmla="*/ 155 h 155"/>
                  <a:gd name="T6" fmla="*/ 15 w 111"/>
                  <a:gd name="T7" fmla="*/ 155 h 155"/>
                  <a:gd name="T8" fmla="*/ 19 w 111"/>
                  <a:gd name="T9" fmla="*/ 154 h 155"/>
                  <a:gd name="T10" fmla="*/ 23 w 111"/>
                  <a:gd name="T11" fmla="*/ 150 h 155"/>
                  <a:gd name="T12" fmla="*/ 110 w 111"/>
                  <a:gd name="T13" fmla="*/ 20 h 155"/>
                  <a:gd name="T14" fmla="*/ 110 w 111"/>
                  <a:gd name="T15" fmla="*/ 20 h 155"/>
                  <a:gd name="T16" fmla="*/ 111 w 111"/>
                  <a:gd name="T17" fmla="*/ 15 h 155"/>
                  <a:gd name="T18" fmla="*/ 111 w 111"/>
                  <a:gd name="T19" fmla="*/ 11 h 155"/>
                  <a:gd name="T20" fmla="*/ 110 w 111"/>
                  <a:gd name="T21" fmla="*/ 5 h 155"/>
                  <a:gd name="T22" fmla="*/ 106 w 111"/>
                  <a:gd name="T23" fmla="*/ 2 h 155"/>
                  <a:gd name="T24" fmla="*/ 106 w 111"/>
                  <a:gd name="T25" fmla="*/ 2 h 155"/>
                  <a:gd name="T26" fmla="*/ 101 w 111"/>
                  <a:gd name="T27" fmla="*/ 0 h 155"/>
                  <a:gd name="T28" fmla="*/ 96 w 111"/>
                  <a:gd name="T29" fmla="*/ 0 h 155"/>
                  <a:gd name="T30" fmla="*/ 92 w 111"/>
                  <a:gd name="T31" fmla="*/ 2 h 155"/>
                  <a:gd name="T32" fmla="*/ 89 w 111"/>
                  <a:gd name="T33" fmla="*/ 5 h 155"/>
                  <a:gd name="T34" fmla="*/ 1 w 111"/>
                  <a:gd name="T35" fmla="*/ 136 h 155"/>
                  <a:gd name="T36" fmla="*/ 1 w 111"/>
                  <a:gd name="T37" fmla="*/ 136 h 155"/>
                  <a:gd name="T38" fmla="*/ 0 w 111"/>
                  <a:gd name="T39" fmla="*/ 140 h 155"/>
                  <a:gd name="T40" fmla="*/ 0 w 111"/>
                  <a:gd name="T41" fmla="*/ 146 h 155"/>
                  <a:gd name="T42" fmla="*/ 1 w 111"/>
                  <a:gd name="T43" fmla="*/ 150 h 155"/>
                  <a:gd name="T44" fmla="*/ 5 w 111"/>
                  <a:gd name="T45" fmla="*/ 154 h 155"/>
                  <a:gd name="T46" fmla="*/ 5 w 111"/>
                  <a:gd name="T47" fmla="*/ 154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0" h="155">
                    <a:moveTo>
                      <a:pt x="5" y="154"/>
                    </a:moveTo>
                    <a:lnTo>
                      <a:pt x="5" y="154"/>
                    </a:lnTo>
                    <a:lnTo>
                      <a:pt x="9" y="155"/>
                    </a:lnTo>
                    <a:lnTo>
                      <a:pt x="15" y="155"/>
                    </a:lnTo>
                    <a:lnTo>
                      <a:pt x="19" y="154"/>
                    </a:lnTo>
                    <a:lnTo>
                      <a:pt x="23" y="150"/>
                    </a:lnTo>
                    <a:lnTo>
                      <a:pt x="110" y="20"/>
                    </a:lnTo>
                    <a:lnTo>
                      <a:pt x="110" y="20"/>
                    </a:lnTo>
                    <a:lnTo>
                      <a:pt x="111" y="15"/>
                    </a:lnTo>
                    <a:lnTo>
                      <a:pt x="111" y="11"/>
                    </a:lnTo>
                    <a:lnTo>
                      <a:pt x="110" y="5"/>
                    </a:lnTo>
                    <a:lnTo>
                      <a:pt x="106" y="2"/>
                    </a:lnTo>
                    <a:lnTo>
                      <a:pt x="106" y="2"/>
                    </a:lnTo>
                    <a:lnTo>
                      <a:pt x="101" y="0"/>
                    </a:lnTo>
                    <a:lnTo>
                      <a:pt x="96" y="0"/>
                    </a:lnTo>
                    <a:lnTo>
                      <a:pt x="92" y="2"/>
                    </a:lnTo>
                    <a:lnTo>
                      <a:pt x="89" y="5"/>
                    </a:lnTo>
                    <a:lnTo>
                      <a:pt x="1" y="136"/>
                    </a:lnTo>
                    <a:lnTo>
                      <a:pt x="1" y="136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1" y="150"/>
                    </a:lnTo>
                    <a:lnTo>
                      <a:pt x="5" y="154"/>
                    </a:lnTo>
                    <a:lnTo>
                      <a:pt x="5" y="15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5" name="Freeform 150"/>
              <p:cNvSpPr/>
              <p:nvPr/>
            </p:nvSpPr>
            <p:spPr bwMode="auto">
              <a:xfrm>
                <a:off x="3287713" y="1400175"/>
                <a:ext cx="504825" cy="323850"/>
              </a:xfrm>
              <a:custGeom>
                <a:avLst/>
                <a:gdLst>
                  <a:gd name="T0" fmla="*/ 0 w 318"/>
                  <a:gd name="T1" fmla="*/ 19 h 204"/>
                  <a:gd name="T2" fmla="*/ 11 w 318"/>
                  <a:gd name="T3" fmla="*/ 0 h 204"/>
                  <a:gd name="T4" fmla="*/ 284 w 318"/>
                  <a:gd name="T5" fmla="*/ 182 h 204"/>
                  <a:gd name="T6" fmla="*/ 284 w 318"/>
                  <a:gd name="T7" fmla="*/ 182 h 204"/>
                  <a:gd name="T8" fmla="*/ 292 w 318"/>
                  <a:gd name="T9" fmla="*/ 186 h 204"/>
                  <a:gd name="T10" fmla="*/ 302 w 318"/>
                  <a:gd name="T11" fmla="*/ 188 h 204"/>
                  <a:gd name="T12" fmla="*/ 310 w 318"/>
                  <a:gd name="T13" fmla="*/ 188 h 204"/>
                  <a:gd name="T14" fmla="*/ 318 w 318"/>
                  <a:gd name="T15" fmla="*/ 185 h 204"/>
                  <a:gd name="T16" fmla="*/ 318 w 318"/>
                  <a:gd name="T17" fmla="*/ 185 h 204"/>
                  <a:gd name="T18" fmla="*/ 317 w 318"/>
                  <a:gd name="T19" fmla="*/ 186 h 204"/>
                  <a:gd name="T20" fmla="*/ 317 w 318"/>
                  <a:gd name="T21" fmla="*/ 186 h 204"/>
                  <a:gd name="T22" fmla="*/ 313 w 318"/>
                  <a:gd name="T23" fmla="*/ 192 h 204"/>
                  <a:gd name="T24" fmla="*/ 307 w 318"/>
                  <a:gd name="T25" fmla="*/ 197 h 204"/>
                  <a:gd name="T26" fmla="*/ 302 w 318"/>
                  <a:gd name="T27" fmla="*/ 200 h 204"/>
                  <a:gd name="T28" fmla="*/ 295 w 318"/>
                  <a:gd name="T29" fmla="*/ 203 h 204"/>
                  <a:gd name="T30" fmla="*/ 288 w 318"/>
                  <a:gd name="T31" fmla="*/ 204 h 204"/>
                  <a:gd name="T32" fmla="*/ 282 w 318"/>
                  <a:gd name="T33" fmla="*/ 203 h 204"/>
                  <a:gd name="T34" fmla="*/ 276 w 318"/>
                  <a:gd name="T35" fmla="*/ 201 h 204"/>
                  <a:gd name="T36" fmla="*/ 269 w 318"/>
                  <a:gd name="T37" fmla="*/ 199 h 204"/>
                  <a:gd name="T38" fmla="*/ 0 w 318"/>
                  <a:gd name="T39" fmla="*/ 19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18" h="204">
                    <a:moveTo>
                      <a:pt x="0" y="19"/>
                    </a:moveTo>
                    <a:lnTo>
                      <a:pt x="11" y="0"/>
                    </a:lnTo>
                    <a:lnTo>
                      <a:pt x="284" y="182"/>
                    </a:lnTo>
                    <a:lnTo>
                      <a:pt x="284" y="182"/>
                    </a:lnTo>
                    <a:lnTo>
                      <a:pt x="292" y="186"/>
                    </a:lnTo>
                    <a:lnTo>
                      <a:pt x="302" y="188"/>
                    </a:lnTo>
                    <a:lnTo>
                      <a:pt x="310" y="188"/>
                    </a:lnTo>
                    <a:lnTo>
                      <a:pt x="318" y="185"/>
                    </a:lnTo>
                    <a:lnTo>
                      <a:pt x="318" y="185"/>
                    </a:lnTo>
                    <a:lnTo>
                      <a:pt x="317" y="186"/>
                    </a:lnTo>
                    <a:lnTo>
                      <a:pt x="317" y="186"/>
                    </a:lnTo>
                    <a:lnTo>
                      <a:pt x="313" y="192"/>
                    </a:lnTo>
                    <a:lnTo>
                      <a:pt x="307" y="197"/>
                    </a:lnTo>
                    <a:lnTo>
                      <a:pt x="302" y="200"/>
                    </a:lnTo>
                    <a:lnTo>
                      <a:pt x="295" y="203"/>
                    </a:lnTo>
                    <a:lnTo>
                      <a:pt x="288" y="204"/>
                    </a:lnTo>
                    <a:lnTo>
                      <a:pt x="282" y="203"/>
                    </a:lnTo>
                    <a:lnTo>
                      <a:pt x="276" y="201"/>
                    </a:lnTo>
                    <a:lnTo>
                      <a:pt x="269" y="199"/>
                    </a:lnTo>
                    <a:lnTo>
                      <a:pt x="0" y="1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1" name="Freeform 151"/>
            <p:cNvSpPr>
              <a:spLocks noEditPoints="1"/>
            </p:cNvSpPr>
            <p:nvPr/>
          </p:nvSpPr>
          <p:spPr bwMode="auto">
            <a:xfrm>
              <a:off x="1464599" y="3905740"/>
              <a:ext cx="281225" cy="487431"/>
            </a:xfrm>
            <a:custGeom>
              <a:avLst/>
              <a:gdLst>
                <a:gd name="T0" fmla="*/ 144 w 240"/>
                <a:gd name="T1" fmla="*/ 352 h 416"/>
                <a:gd name="T2" fmla="*/ 154 w 240"/>
                <a:gd name="T3" fmla="*/ 354 h 416"/>
                <a:gd name="T4" fmla="*/ 164 w 240"/>
                <a:gd name="T5" fmla="*/ 359 h 416"/>
                <a:gd name="T6" fmla="*/ 171 w 240"/>
                <a:gd name="T7" fmla="*/ 366 h 416"/>
                <a:gd name="T8" fmla="*/ 175 w 240"/>
                <a:gd name="T9" fmla="*/ 375 h 416"/>
                <a:gd name="T10" fmla="*/ 176 w 240"/>
                <a:gd name="T11" fmla="*/ 382 h 416"/>
                <a:gd name="T12" fmla="*/ 175 w 240"/>
                <a:gd name="T13" fmla="*/ 394 h 416"/>
                <a:gd name="T14" fmla="*/ 168 w 240"/>
                <a:gd name="T15" fmla="*/ 405 h 416"/>
                <a:gd name="T16" fmla="*/ 158 w 240"/>
                <a:gd name="T17" fmla="*/ 413 h 416"/>
                <a:gd name="T18" fmla="*/ 152 w 240"/>
                <a:gd name="T19" fmla="*/ 415 h 416"/>
                <a:gd name="T20" fmla="*/ 144 w 240"/>
                <a:gd name="T21" fmla="*/ 352 h 416"/>
                <a:gd name="T22" fmla="*/ 144 w 240"/>
                <a:gd name="T23" fmla="*/ 325 h 416"/>
                <a:gd name="T24" fmla="*/ 144 w 240"/>
                <a:gd name="T25" fmla="*/ 141 h 416"/>
                <a:gd name="T26" fmla="*/ 163 w 240"/>
                <a:gd name="T27" fmla="*/ 160 h 416"/>
                <a:gd name="T28" fmla="*/ 175 w 240"/>
                <a:gd name="T29" fmla="*/ 189 h 416"/>
                <a:gd name="T30" fmla="*/ 188 w 240"/>
                <a:gd name="T31" fmla="*/ 243 h 416"/>
                <a:gd name="T32" fmla="*/ 192 w 240"/>
                <a:gd name="T33" fmla="*/ 251 h 416"/>
                <a:gd name="T34" fmla="*/ 205 w 240"/>
                <a:gd name="T35" fmla="*/ 260 h 416"/>
                <a:gd name="T36" fmla="*/ 225 w 240"/>
                <a:gd name="T37" fmla="*/ 264 h 416"/>
                <a:gd name="T38" fmla="*/ 240 w 240"/>
                <a:gd name="T39" fmla="*/ 300 h 416"/>
                <a:gd name="T40" fmla="*/ 135 w 240"/>
                <a:gd name="T41" fmla="*/ 352 h 416"/>
                <a:gd name="T42" fmla="*/ 144 w 240"/>
                <a:gd name="T43" fmla="*/ 352 h 416"/>
                <a:gd name="T44" fmla="*/ 144 w 240"/>
                <a:gd name="T45" fmla="*/ 416 h 416"/>
                <a:gd name="T46" fmla="*/ 134 w 240"/>
                <a:gd name="T47" fmla="*/ 415 h 416"/>
                <a:gd name="T48" fmla="*/ 125 w 240"/>
                <a:gd name="T49" fmla="*/ 409 h 416"/>
                <a:gd name="T50" fmla="*/ 118 w 240"/>
                <a:gd name="T51" fmla="*/ 403 h 416"/>
                <a:gd name="T52" fmla="*/ 112 w 240"/>
                <a:gd name="T53" fmla="*/ 392 h 416"/>
                <a:gd name="T54" fmla="*/ 112 w 240"/>
                <a:gd name="T55" fmla="*/ 386 h 416"/>
                <a:gd name="T56" fmla="*/ 114 w 240"/>
                <a:gd name="T57" fmla="*/ 374 h 416"/>
                <a:gd name="T58" fmla="*/ 121 w 240"/>
                <a:gd name="T59" fmla="*/ 363 h 416"/>
                <a:gd name="T60" fmla="*/ 130 w 240"/>
                <a:gd name="T61" fmla="*/ 355 h 416"/>
                <a:gd name="T62" fmla="*/ 135 w 240"/>
                <a:gd name="T63" fmla="*/ 352 h 416"/>
                <a:gd name="T64" fmla="*/ 144 w 240"/>
                <a:gd name="T65" fmla="*/ 141 h 416"/>
                <a:gd name="T66" fmla="*/ 122 w 240"/>
                <a:gd name="T67" fmla="*/ 130 h 416"/>
                <a:gd name="T68" fmla="*/ 98 w 240"/>
                <a:gd name="T69" fmla="*/ 126 h 416"/>
                <a:gd name="T70" fmla="*/ 69 w 240"/>
                <a:gd name="T71" fmla="*/ 19 h 416"/>
                <a:gd name="T72" fmla="*/ 65 w 240"/>
                <a:gd name="T73" fmla="*/ 10 h 416"/>
                <a:gd name="T74" fmla="*/ 58 w 240"/>
                <a:gd name="T75" fmla="*/ 4 h 416"/>
                <a:gd name="T76" fmla="*/ 49 w 240"/>
                <a:gd name="T77" fmla="*/ 0 h 416"/>
                <a:gd name="T78" fmla="*/ 39 w 240"/>
                <a:gd name="T79" fmla="*/ 2 h 416"/>
                <a:gd name="T80" fmla="*/ 34 w 240"/>
                <a:gd name="T81" fmla="*/ 3 h 416"/>
                <a:gd name="T82" fmla="*/ 26 w 240"/>
                <a:gd name="T83" fmla="*/ 10 h 416"/>
                <a:gd name="T84" fmla="*/ 22 w 240"/>
                <a:gd name="T85" fmla="*/ 18 h 416"/>
                <a:gd name="T86" fmla="*/ 20 w 240"/>
                <a:gd name="T87" fmla="*/ 27 h 416"/>
                <a:gd name="T88" fmla="*/ 49 w 240"/>
                <a:gd name="T89" fmla="*/ 139 h 416"/>
                <a:gd name="T90" fmla="*/ 38 w 240"/>
                <a:gd name="T91" fmla="*/ 145 h 416"/>
                <a:gd name="T92" fmla="*/ 20 w 240"/>
                <a:gd name="T93" fmla="*/ 164 h 416"/>
                <a:gd name="T94" fmla="*/ 11 w 240"/>
                <a:gd name="T95" fmla="*/ 187 h 416"/>
                <a:gd name="T96" fmla="*/ 8 w 240"/>
                <a:gd name="T97" fmla="*/ 216 h 416"/>
                <a:gd name="T98" fmla="*/ 11 w 240"/>
                <a:gd name="T99" fmla="*/ 232 h 416"/>
                <a:gd name="T100" fmla="*/ 26 w 240"/>
                <a:gd name="T101" fmla="*/ 285 h 416"/>
                <a:gd name="T102" fmla="*/ 26 w 240"/>
                <a:gd name="T103" fmla="*/ 294 h 416"/>
                <a:gd name="T104" fmla="*/ 20 w 240"/>
                <a:gd name="T105" fmla="*/ 308 h 416"/>
                <a:gd name="T106" fmla="*/ 5 w 240"/>
                <a:gd name="T107" fmla="*/ 321 h 416"/>
                <a:gd name="T108" fmla="*/ 10 w 240"/>
                <a:gd name="T109" fmla="*/ 361 h 416"/>
                <a:gd name="T110" fmla="*/ 144 w 240"/>
                <a:gd name="T111" fmla="*/ 141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0" h="416">
                  <a:moveTo>
                    <a:pt x="144" y="352"/>
                  </a:moveTo>
                  <a:lnTo>
                    <a:pt x="144" y="352"/>
                  </a:lnTo>
                  <a:lnTo>
                    <a:pt x="149" y="352"/>
                  </a:lnTo>
                  <a:lnTo>
                    <a:pt x="154" y="354"/>
                  </a:lnTo>
                  <a:lnTo>
                    <a:pt x="160" y="355"/>
                  </a:lnTo>
                  <a:lnTo>
                    <a:pt x="164" y="359"/>
                  </a:lnTo>
                  <a:lnTo>
                    <a:pt x="168" y="362"/>
                  </a:lnTo>
                  <a:lnTo>
                    <a:pt x="171" y="366"/>
                  </a:lnTo>
                  <a:lnTo>
                    <a:pt x="173" y="371"/>
                  </a:lnTo>
                  <a:lnTo>
                    <a:pt x="175" y="375"/>
                  </a:lnTo>
                  <a:lnTo>
                    <a:pt x="175" y="375"/>
                  </a:lnTo>
                  <a:lnTo>
                    <a:pt x="176" y="382"/>
                  </a:lnTo>
                  <a:lnTo>
                    <a:pt x="176" y="389"/>
                  </a:lnTo>
                  <a:lnTo>
                    <a:pt x="175" y="394"/>
                  </a:lnTo>
                  <a:lnTo>
                    <a:pt x="172" y="400"/>
                  </a:lnTo>
                  <a:lnTo>
                    <a:pt x="168" y="405"/>
                  </a:lnTo>
                  <a:lnTo>
                    <a:pt x="164" y="409"/>
                  </a:lnTo>
                  <a:lnTo>
                    <a:pt x="158" y="413"/>
                  </a:lnTo>
                  <a:lnTo>
                    <a:pt x="152" y="415"/>
                  </a:lnTo>
                  <a:lnTo>
                    <a:pt x="152" y="415"/>
                  </a:lnTo>
                  <a:lnTo>
                    <a:pt x="144" y="416"/>
                  </a:lnTo>
                  <a:lnTo>
                    <a:pt x="144" y="352"/>
                  </a:lnTo>
                  <a:lnTo>
                    <a:pt x="144" y="352"/>
                  </a:lnTo>
                  <a:close/>
                  <a:moveTo>
                    <a:pt x="144" y="325"/>
                  </a:moveTo>
                  <a:lnTo>
                    <a:pt x="144" y="141"/>
                  </a:lnTo>
                  <a:lnTo>
                    <a:pt x="144" y="141"/>
                  </a:lnTo>
                  <a:lnTo>
                    <a:pt x="154" y="149"/>
                  </a:lnTo>
                  <a:lnTo>
                    <a:pt x="163" y="160"/>
                  </a:lnTo>
                  <a:lnTo>
                    <a:pt x="169" y="174"/>
                  </a:lnTo>
                  <a:lnTo>
                    <a:pt x="175" y="189"/>
                  </a:lnTo>
                  <a:lnTo>
                    <a:pt x="175" y="189"/>
                  </a:lnTo>
                  <a:lnTo>
                    <a:pt x="188" y="243"/>
                  </a:lnTo>
                  <a:lnTo>
                    <a:pt x="188" y="243"/>
                  </a:lnTo>
                  <a:lnTo>
                    <a:pt x="192" y="251"/>
                  </a:lnTo>
                  <a:lnTo>
                    <a:pt x="198" y="256"/>
                  </a:lnTo>
                  <a:lnTo>
                    <a:pt x="205" y="260"/>
                  </a:lnTo>
                  <a:lnTo>
                    <a:pt x="211" y="263"/>
                  </a:lnTo>
                  <a:lnTo>
                    <a:pt x="225" y="264"/>
                  </a:lnTo>
                  <a:lnTo>
                    <a:pt x="230" y="264"/>
                  </a:lnTo>
                  <a:lnTo>
                    <a:pt x="240" y="300"/>
                  </a:lnTo>
                  <a:lnTo>
                    <a:pt x="144" y="325"/>
                  </a:lnTo>
                  <a:close/>
                  <a:moveTo>
                    <a:pt x="135" y="352"/>
                  </a:moveTo>
                  <a:lnTo>
                    <a:pt x="135" y="352"/>
                  </a:lnTo>
                  <a:lnTo>
                    <a:pt x="144" y="352"/>
                  </a:lnTo>
                  <a:lnTo>
                    <a:pt x="144" y="416"/>
                  </a:lnTo>
                  <a:lnTo>
                    <a:pt x="144" y="416"/>
                  </a:lnTo>
                  <a:lnTo>
                    <a:pt x="138" y="416"/>
                  </a:lnTo>
                  <a:lnTo>
                    <a:pt x="134" y="415"/>
                  </a:lnTo>
                  <a:lnTo>
                    <a:pt x="129" y="412"/>
                  </a:lnTo>
                  <a:lnTo>
                    <a:pt x="125" y="409"/>
                  </a:lnTo>
                  <a:lnTo>
                    <a:pt x="121" y="407"/>
                  </a:lnTo>
                  <a:lnTo>
                    <a:pt x="118" y="403"/>
                  </a:lnTo>
                  <a:lnTo>
                    <a:pt x="115" y="397"/>
                  </a:lnTo>
                  <a:lnTo>
                    <a:pt x="112" y="392"/>
                  </a:lnTo>
                  <a:lnTo>
                    <a:pt x="112" y="392"/>
                  </a:lnTo>
                  <a:lnTo>
                    <a:pt x="112" y="386"/>
                  </a:lnTo>
                  <a:lnTo>
                    <a:pt x="112" y="380"/>
                  </a:lnTo>
                  <a:lnTo>
                    <a:pt x="114" y="374"/>
                  </a:lnTo>
                  <a:lnTo>
                    <a:pt x="117" y="367"/>
                  </a:lnTo>
                  <a:lnTo>
                    <a:pt x="121" y="363"/>
                  </a:lnTo>
                  <a:lnTo>
                    <a:pt x="125" y="359"/>
                  </a:lnTo>
                  <a:lnTo>
                    <a:pt x="130" y="355"/>
                  </a:lnTo>
                  <a:lnTo>
                    <a:pt x="135" y="352"/>
                  </a:lnTo>
                  <a:lnTo>
                    <a:pt x="135" y="352"/>
                  </a:lnTo>
                  <a:close/>
                  <a:moveTo>
                    <a:pt x="144" y="141"/>
                  </a:moveTo>
                  <a:lnTo>
                    <a:pt x="144" y="141"/>
                  </a:lnTo>
                  <a:lnTo>
                    <a:pt x="133" y="134"/>
                  </a:lnTo>
                  <a:lnTo>
                    <a:pt x="122" y="130"/>
                  </a:lnTo>
                  <a:lnTo>
                    <a:pt x="110" y="128"/>
                  </a:lnTo>
                  <a:lnTo>
                    <a:pt x="98" y="126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8" y="15"/>
                  </a:lnTo>
                  <a:lnTo>
                    <a:pt x="65" y="10"/>
                  </a:lnTo>
                  <a:lnTo>
                    <a:pt x="61" y="7"/>
                  </a:lnTo>
                  <a:lnTo>
                    <a:pt x="58" y="4"/>
                  </a:lnTo>
                  <a:lnTo>
                    <a:pt x="53" y="2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9" y="2"/>
                  </a:lnTo>
                  <a:lnTo>
                    <a:pt x="39" y="2"/>
                  </a:lnTo>
                  <a:lnTo>
                    <a:pt x="34" y="3"/>
                  </a:lnTo>
                  <a:lnTo>
                    <a:pt x="30" y="6"/>
                  </a:lnTo>
                  <a:lnTo>
                    <a:pt x="26" y="10"/>
                  </a:lnTo>
                  <a:lnTo>
                    <a:pt x="23" y="13"/>
                  </a:lnTo>
                  <a:lnTo>
                    <a:pt x="22" y="18"/>
                  </a:lnTo>
                  <a:lnTo>
                    <a:pt x="20" y="22"/>
                  </a:lnTo>
                  <a:lnTo>
                    <a:pt x="20" y="27"/>
                  </a:lnTo>
                  <a:lnTo>
                    <a:pt x="20" y="32"/>
                  </a:lnTo>
                  <a:lnTo>
                    <a:pt x="49" y="139"/>
                  </a:lnTo>
                  <a:lnTo>
                    <a:pt x="49" y="139"/>
                  </a:lnTo>
                  <a:lnTo>
                    <a:pt x="38" y="145"/>
                  </a:lnTo>
                  <a:lnTo>
                    <a:pt x="28" y="155"/>
                  </a:lnTo>
                  <a:lnTo>
                    <a:pt x="20" y="164"/>
                  </a:lnTo>
                  <a:lnTo>
                    <a:pt x="15" y="175"/>
                  </a:lnTo>
                  <a:lnTo>
                    <a:pt x="11" y="187"/>
                  </a:lnTo>
                  <a:lnTo>
                    <a:pt x="8" y="201"/>
                  </a:lnTo>
                  <a:lnTo>
                    <a:pt x="8" y="216"/>
                  </a:lnTo>
                  <a:lnTo>
                    <a:pt x="11" y="232"/>
                  </a:lnTo>
                  <a:lnTo>
                    <a:pt x="11" y="232"/>
                  </a:lnTo>
                  <a:lnTo>
                    <a:pt x="26" y="285"/>
                  </a:lnTo>
                  <a:lnTo>
                    <a:pt x="26" y="285"/>
                  </a:lnTo>
                  <a:lnTo>
                    <a:pt x="26" y="285"/>
                  </a:lnTo>
                  <a:lnTo>
                    <a:pt x="26" y="294"/>
                  </a:lnTo>
                  <a:lnTo>
                    <a:pt x="24" y="301"/>
                  </a:lnTo>
                  <a:lnTo>
                    <a:pt x="20" y="308"/>
                  </a:lnTo>
                  <a:lnTo>
                    <a:pt x="15" y="313"/>
                  </a:lnTo>
                  <a:lnTo>
                    <a:pt x="5" y="321"/>
                  </a:lnTo>
                  <a:lnTo>
                    <a:pt x="0" y="324"/>
                  </a:lnTo>
                  <a:lnTo>
                    <a:pt x="10" y="361"/>
                  </a:lnTo>
                  <a:lnTo>
                    <a:pt x="144" y="325"/>
                  </a:lnTo>
                  <a:lnTo>
                    <a:pt x="144" y="141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2" name="Freeform 152"/>
            <p:cNvSpPr>
              <a:spLocks noEditPoints="1"/>
            </p:cNvSpPr>
            <p:nvPr/>
          </p:nvSpPr>
          <p:spPr bwMode="auto">
            <a:xfrm>
              <a:off x="3215230" y="3268328"/>
              <a:ext cx="404263" cy="439392"/>
            </a:xfrm>
            <a:custGeom>
              <a:avLst/>
              <a:gdLst>
                <a:gd name="T0" fmla="*/ 268 w 345"/>
                <a:gd name="T1" fmla="*/ 172 h 375"/>
                <a:gd name="T2" fmla="*/ 258 w 345"/>
                <a:gd name="T3" fmla="*/ 130 h 375"/>
                <a:gd name="T4" fmla="*/ 264 w 345"/>
                <a:gd name="T5" fmla="*/ 252 h 375"/>
                <a:gd name="T6" fmla="*/ 296 w 345"/>
                <a:gd name="T7" fmla="*/ 291 h 375"/>
                <a:gd name="T8" fmla="*/ 281 w 345"/>
                <a:gd name="T9" fmla="*/ 295 h 375"/>
                <a:gd name="T10" fmla="*/ 281 w 345"/>
                <a:gd name="T11" fmla="*/ 50 h 375"/>
                <a:gd name="T12" fmla="*/ 296 w 345"/>
                <a:gd name="T13" fmla="*/ 53 h 375"/>
                <a:gd name="T14" fmla="*/ 264 w 345"/>
                <a:gd name="T15" fmla="*/ 94 h 375"/>
                <a:gd name="T16" fmla="*/ 284 w 345"/>
                <a:gd name="T17" fmla="*/ 172 h 375"/>
                <a:gd name="T18" fmla="*/ 336 w 345"/>
                <a:gd name="T19" fmla="*/ 164 h 375"/>
                <a:gd name="T20" fmla="*/ 344 w 345"/>
                <a:gd name="T21" fmla="*/ 176 h 375"/>
                <a:gd name="T22" fmla="*/ 289 w 345"/>
                <a:gd name="T23" fmla="*/ 180 h 375"/>
                <a:gd name="T24" fmla="*/ 173 w 345"/>
                <a:gd name="T25" fmla="*/ 77 h 375"/>
                <a:gd name="T26" fmla="*/ 243 w 345"/>
                <a:gd name="T27" fmla="*/ 108 h 375"/>
                <a:gd name="T28" fmla="*/ 245 w 345"/>
                <a:gd name="T29" fmla="*/ 236 h 375"/>
                <a:gd name="T30" fmla="*/ 222 w 345"/>
                <a:gd name="T31" fmla="*/ 345 h 375"/>
                <a:gd name="T32" fmla="*/ 178 w 345"/>
                <a:gd name="T33" fmla="*/ 375 h 375"/>
                <a:gd name="T34" fmla="*/ 207 w 345"/>
                <a:gd name="T35" fmla="*/ 242 h 375"/>
                <a:gd name="T36" fmla="*/ 238 w 345"/>
                <a:gd name="T37" fmla="*/ 211 h 375"/>
                <a:gd name="T38" fmla="*/ 248 w 345"/>
                <a:gd name="T39" fmla="*/ 157 h 375"/>
                <a:gd name="T40" fmla="*/ 203 w 345"/>
                <a:gd name="T41" fmla="*/ 103 h 375"/>
                <a:gd name="T42" fmla="*/ 173 w 345"/>
                <a:gd name="T43" fmla="*/ 77 h 375"/>
                <a:gd name="T44" fmla="*/ 250 w 345"/>
                <a:gd name="T45" fmla="*/ 91 h 375"/>
                <a:gd name="T46" fmla="*/ 258 w 345"/>
                <a:gd name="T47" fmla="*/ 73 h 375"/>
                <a:gd name="T48" fmla="*/ 250 w 345"/>
                <a:gd name="T49" fmla="*/ 255 h 375"/>
                <a:gd name="T50" fmla="*/ 258 w 345"/>
                <a:gd name="T51" fmla="*/ 249 h 375"/>
                <a:gd name="T52" fmla="*/ 180 w 345"/>
                <a:gd name="T53" fmla="*/ 6 h 375"/>
                <a:gd name="T54" fmla="*/ 176 w 345"/>
                <a:gd name="T55" fmla="*/ 60 h 375"/>
                <a:gd name="T56" fmla="*/ 157 w 345"/>
                <a:gd name="T57" fmla="*/ 374 h 375"/>
                <a:gd name="T58" fmla="*/ 120 w 345"/>
                <a:gd name="T59" fmla="*/ 337 h 375"/>
                <a:gd name="T60" fmla="*/ 93 w 345"/>
                <a:gd name="T61" fmla="*/ 224 h 375"/>
                <a:gd name="T62" fmla="*/ 111 w 345"/>
                <a:gd name="T63" fmla="*/ 100 h 375"/>
                <a:gd name="T64" fmla="*/ 173 w 345"/>
                <a:gd name="T65" fmla="*/ 96 h 375"/>
                <a:gd name="T66" fmla="*/ 119 w 345"/>
                <a:gd name="T67" fmla="*/ 119 h 375"/>
                <a:gd name="T68" fmla="*/ 97 w 345"/>
                <a:gd name="T69" fmla="*/ 183 h 375"/>
                <a:gd name="T70" fmla="*/ 126 w 345"/>
                <a:gd name="T71" fmla="*/ 232 h 375"/>
                <a:gd name="T72" fmla="*/ 139 w 345"/>
                <a:gd name="T73" fmla="*/ 290 h 375"/>
                <a:gd name="T74" fmla="*/ 173 w 345"/>
                <a:gd name="T75" fmla="*/ 60 h 375"/>
                <a:gd name="T76" fmla="*/ 164 w 345"/>
                <a:gd name="T77" fmla="*/ 54 h 375"/>
                <a:gd name="T78" fmla="*/ 169 w 345"/>
                <a:gd name="T79" fmla="*/ 0 h 375"/>
                <a:gd name="T80" fmla="*/ 93 w 345"/>
                <a:gd name="T81" fmla="*/ 264 h 375"/>
                <a:gd name="T82" fmla="*/ 93 w 345"/>
                <a:gd name="T83" fmla="*/ 252 h 375"/>
                <a:gd name="T84" fmla="*/ 86 w 345"/>
                <a:gd name="T85" fmla="*/ 96 h 375"/>
                <a:gd name="T86" fmla="*/ 94 w 345"/>
                <a:gd name="T87" fmla="*/ 84 h 375"/>
                <a:gd name="T88" fmla="*/ 82 w 345"/>
                <a:gd name="T89" fmla="*/ 203 h 375"/>
                <a:gd name="T90" fmla="*/ 80 w 345"/>
                <a:gd name="T91" fmla="*/ 152 h 375"/>
                <a:gd name="T92" fmla="*/ 86 w 345"/>
                <a:gd name="T93" fmla="*/ 96 h 375"/>
                <a:gd name="T94" fmla="*/ 50 w 345"/>
                <a:gd name="T95" fmla="*/ 64 h 375"/>
                <a:gd name="T96" fmla="*/ 53 w 345"/>
                <a:gd name="T97" fmla="*/ 49 h 375"/>
                <a:gd name="T98" fmla="*/ 86 w 345"/>
                <a:gd name="T99" fmla="*/ 249 h 375"/>
                <a:gd name="T100" fmla="*/ 53 w 345"/>
                <a:gd name="T101" fmla="*/ 297 h 375"/>
                <a:gd name="T102" fmla="*/ 50 w 345"/>
                <a:gd name="T103" fmla="*/ 282 h 375"/>
                <a:gd name="T104" fmla="*/ 86 w 345"/>
                <a:gd name="T105" fmla="*/ 249 h 375"/>
                <a:gd name="T106" fmla="*/ 57 w 345"/>
                <a:gd name="T107" fmla="*/ 167 h 375"/>
                <a:gd name="T108" fmla="*/ 54 w 345"/>
                <a:gd name="T109" fmla="*/ 180 h 375"/>
                <a:gd name="T110" fmla="*/ 0 w 345"/>
                <a:gd name="T111" fmla="*/ 176 h 375"/>
                <a:gd name="T112" fmla="*/ 8 w 345"/>
                <a:gd name="T113" fmla="*/ 16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5" h="375">
                  <a:moveTo>
                    <a:pt x="258" y="130"/>
                  </a:moveTo>
                  <a:lnTo>
                    <a:pt x="258" y="130"/>
                  </a:lnTo>
                  <a:lnTo>
                    <a:pt x="262" y="141"/>
                  </a:lnTo>
                  <a:lnTo>
                    <a:pt x="266" y="150"/>
                  </a:lnTo>
                  <a:lnTo>
                    <a:pt x="268" y="161"/>
                  </a:lnTo>
                  <a:lnTo>
                    <a:pt x="268" y="172"/>
                  </a:lnTo>
                  <a:lnTo>
                    <a:pt x="268" y="172"/>
                  </a:lnTo>
                  <a:lnTo>
                    <a:pt x="268" y="184"/>
                  </a:lnTo>
                  <a:lnTo>
                    <a:pt x="266" y="194"/>
                  </a:lnTo>
                  <a:lnTo>
                    <a:pt x="262" y="205"/>
                  </a:lnTo>
                  <a:lnTo>
                    <a:pt x="258" y="214"/>
                  </a:lnTo>
                  <a:lnTo>
                    <a:pt x="258" y="130"/>
                  </a:lnTo>
                  <a:lnTo>
                    <a:pt x="258" y="130"/>
                  </a:lnTo>
                  <a:close/>
                  <a:moveTo>
                    <a:pt x="258" y="272"/>
                  </a:moveTo>
                  <a:lnTo>
                    <a:pt x="258" y="249"/>
                  </a:lnTo>
                  <a:lnTo>
                    <a:pt x="258" y="249"/>
                  </a:lnTo>
                  <a:lnTo>
                    <a:pt x="261" y="251"/>
                  </a:lnTo>
                  <a:lnTo>
                    <a:pt x="264" y="252"/>
                  </a:lnTo>
                  <a:lnTo>
                    <a:pt x="264" y="252"/>
                  </a:lnTo>
                  <a:lnTo>
                    <a:pt x="295" y="282"/>
                  </a:lnTo>
                  <a:lnTo>
                    <a:pt x="295" y="282"/>
                  </a:lnTo>
                  <a:lnTo>
                    <a:pt x="296" y="286"/>
                  </a:lnTo>
                  <a:lnTo>
                    <a:pt x="296" y="289"/>
                  </a:lnTo>
                  <a:lnTo>
                    <a:pt x="296" y="291"/>
                  </a:lnTo>
                  <a:lnTo>
                    <a:pt x="295" y="295"/>
                  </a:lnTo>
                  <a:lnTo>
                    <a:pt x="295" y="295"/>
                  </a:lnTo>
                  <a:lnTo>
                    <a:pt x="291" y="297"/>
                  </a:lnTo>
                  <a:lnTo>
                    <a:pt x="288" y="298"/>
                  </a:lnTo>
                  <a:lnTo>
                    <a:pt x="284" y="297"/>
                  </a:lnTo>
                  <a:lnTo>
                    <a:pt x="281" y="295"/>
                  </a:lnTo>
                  <a:lnTo>
                    <a:pt x="258" y="272"/>
                  </a:lnTo>
                  <a:lnTo>
                    <a:pt x="258" y="272"/>
                  </a:lnTo>
                  <a:close/>
                  <a:moveTo>
                    <a:pt x="258" y="96"/>
                  </a:moveTo>
                  <a:lnTo>
                    <a:pt x="258" y="73"/>
                  </a:lnTo>
                  <a:lnTo>
                    <a:pt x="281" y="50"/>
                  </a:lnTo>
                  <a:lnTo>
                    <a:pt x="281" y="50"/>
                  </a:lnTo>
                  <a:lnTo>
                    <a:pt x="284" y="49"/>
                  </a:lnTo>
                  <a:lnTo>
                    <a:pt x="288" y="48"/>
                  </a:lnTo>
                  <a:lnTo>
                    <a:pt x="291" y="49"/>
                  </a:lnTo>
                  <a:lnTo>
                    <a:pt x="295" y="50"/>
                  </a:lnTo>
                  <a:lnTo>
                    <a:pt x="295" y="50"/>
                  </a:lnTo>
                  <a:lnTo>
                    <a:pt x="296" y="53"/>
                  </a:lnTo>
                  <a:lnTo>
                    <a:pt x="296" y="57"/>
                  </a:lnTo>
                  <a:lnTo>
                    <a:pt x="296" y="60"/>
                  </a:lnTo>
                  <a:lnTo>
                    <a:pt x="295" y="64"/>
                  </a:lnTo>
                  <a:lnTo>
                    <a:pt x="264" y="94"/>
                  </a:lnTo>
                  <a:lnTo>
                    <a:pt x="264" y="94"/>
                  </a:lnTo>
                  <a:lnTo>
                    <a:pt x="264" y="94"/>
                  </a:lnTo>
                  <a:lnTo>
                    <a:pt x="261" y="95"/>
                  </a:lnTo>
                  <a:lnTo>
                    <a:pt x="258" y="96"/>
                  </a:lnTo>
                  <a:lnTo>
                    <a:pt x="258" y="96"/>
                  </a:lnTo>
                  <a:close/>
                  <a:moveTo>
                    <a:pt x="284" y="172"/>
                  </a:moveTo>
                  <a:lnTo>
                    <a:pt x="284" y="172"/>
                  </a:lnTo>
                  <a:lnTo>
                    <a:pt x="284" y="172"/>
                  </a:lnTo>
                  <a:lnTo>
                    <a:pt x="285" y="169"/>
                  </a:lnTo>
                  <a:lnTo>
                    <a:pt x="287" y="167"/>
                  </a:lnTo>
                  <a:lnTo>
                    <a:pt x="289" y="164"/>
                  </a:lnTo>
                  <a:lnTo>
                    <a:pt x="294" y="164"/>
                  </a:lnTo>
                  <a:lnTo>
                    <a:pt x="336" y="164"/>
                  </a:lnTo>
                  <a:lnTo>
                    <a:pt x="336" y="164"/>
                  </a:lnTo>
                  <a:lnTo>
                    <a:pt x="340" y="164"/>
                  </a:lnTo>
                  <a:lnTo>
                    <a:pt x="342" y="167"/>
                  </a:lnTo>
                  <a:lnTo>
                    <a:pt x="344" y="169"/>
                  </a:lnTo>
                  <a:lnTo>
                    <a:pt x="345" y="172"/>
                  </a:lnTo>
                  <a:lnTo>
                    <a:pt x="345" y="172"/>
                  </a:lnTo>
                  <a:lnTo>
                    <a:pt x="344" y="176"/>
                  </a:lnTo>
                  <a:lnTo>
                    <a:pt x="342" y="179"/>
                  </a:lnTo>
                  <a:lnTo>
                    <a:pt x="340" y="180"/>
                  </a:lnTo>
                  <a:lnTo>
                    <a:pt x="336" y="182"/>
                  </a:lnTo>
                  <a:lnTo>
                    <a:pt x="294" y="182"/>
                  </a:lnTo>
                  <a:lnTo>
                    <a:pt x="294" y="182"/>
                  </a:lnTo>
                  <a:lnTo>
                    <a:pt x="289" y="180"/>
                  </a:lnTo>
                  <a:lnTo>
                    <a:pt x="287" y="179"/>
                  </a:lnTo>
                  <a:lnTo>
                    <a:pt x="285" y="176"/>
                  </a:lnTo>
                  <a:lnTo>
                    <a:pt x="284" y="172"/>
                  </a:lnTo>
                  <a:lnTo>
                    <a:pt x="284" y="172"/>
                  </a:lnTo>
                  <a:close/>
                  <a:moveTo>
                    <a:pt x="173" y="77"/>
                  </a:moveTo>
                  <a:lnTo>
                    <a:pt x="173" y="77"/>
                  </a:lnTo>
                  <a:lnTo>
                    <a:pt x="187" y="79"/>
                  </a:lnTo>
                  <a:lnTo>
                    <a:pt x="200" y="81"/>
                  </a:lnTo>
                  <a:lnTo>
                    <a:pt x="212" y="85"/>
                  </a:lnTo>
                  <a:lnTo>
                    <a:pt x="224" y="92"/>
                  </a:lnTo>
                  <a:lnTo>
                    <a:pt x="235" y="100"/>
                  </a:lnTo>
                  <a:lnTo>
                    <a:pt x="243" y="108"/>
                  </a:lnTo>
                  <a:lnTo>
                    <a:pt x="252" y="119"/>
                  </a:lnTo>
                  <a:lnTo>
                    <a:pt x="258" y="130"/>
                  </a:lnTo>
                  <a:lnTo>
                    <a:pt x="258" y="214"/>
                  </a:lnTo>
                  <a:lnTo>
                    <a:pt x="258" y="214"/>
                  </a:lnTo>
                  <a:lnTo>
                    <a:pt x="252" y="225"/>
                  </a:lnTo>
                  <a:lnTo>
                    <a:pt x="245" y="236"/>
                  </a:lnTo>
                  <a:lnTo>
                    <a:pt x="235" y="245"/>
                  </a:lnTo>
                  <a:lnTo>
                    <a:pt x="224" y="252"/>
                  </a:lnTo>
                  <a:lnTo>
                    <a:pt x="224" y="328"/>
                  </a:lnTo>
                  <a:lnTo>
                    <a:pt x="224" y="328"/>
                  </a:lnTo>
                  <a:lnTo>
                    <a:pt x="224" y="337"/>
                  </a:lnTo>
                  <a:lnTo>
                    <a:pt x="222" y="345"/>
                  </a:lnTo>
                  <a:lnTo>
                    <a:pt x="216" y="354"/>
                  </a:lnTo>
                  <a:lnTo>
                    <a:pt x="211" y="360"/>
                  </a:lnTo>
                  <a:lnTo>
                    <a:pt x="204" y="367"/>
                  </a:lnTo>
                  <a:lnTo>
                    <a:pt x="196" y="371"/>
                  </a:lnTo>
                  <a:lnTo>
                    <a:pt x="188" y="374"/>
                  </a:lnTo>
                  <a:lnTo>
                    <a:pt x="178" y="375"/>
                  </a:lnTo>
                  <a:lnTo>
                    <a:pt x="173" y="375"/>
                  </a:lnTo>
                  <a:lnTo>
                    <a:pt x="173" y="290"/>
                  </a:lnTo>
                  <a:lnTo>
                    <a:pt x="206" y="290"/>
                  </a:lnTo>
                  <a:lnTo>
                    <a:pt x="206" y="247"/>
                  </a:lnTo>
                  <a:lnTo>
                    <a:pt x="206" y="247"/>
                  </a:lnTo>
                  <a:lnTo>
                    <a:pt x="207" y="242"/>
                  </a:lnTo>
                  <a:lnTo>
                    <a:pt x="211" y="238"/>
                  </a:lnTo>
                  <a:lnTo>
                    <a:pt x="211" y="238"/>
                  </a:lnTo>
                  <a:lnTo>
                    <a:pt x="219" y="233"/>
                  </a:lnTo>
                  <a:lnTo>
                    <a:pt x="226" y="226"/>
                  </a:lnTo>
                  <a:lnTo>
                    <a:pt x="233" y="219"/>
                  </a:lnTo>
                  <a:lnTo>
                    <a:pt x="238" y="211"/>
                  </a:lnTo>
                  <a:lnTo>
                    <a:pt x="242" y="202"/>
                  </a:lnTo>
                  <a:lnTo>
                    <a:pt x="246" y="192"/>
                  </a:lnTo>
                  <a:lnTo>
                    <a:pt x="248" y="183"/>
                  </a:lnTo>
                  <a:lnTo>
                    <a:pt x="249" y="172"/>
                  </a:lnTo>
                  <a:lnTo>
                    <a:pt x="249" y="172"/>
                  </a:lnTo>
                  <a:lnTo>
                    <a:pt x="248" y="157"/>
                  </a:lnTo>
                  <a:lnTo>
                    <a:pt x="242" y="144"/>
                  </a:lnTo>
                  <a:lnTo>
                    <a:pt x="235" y="130"/>
                  </a:lnTo>
                  <a:lnTo>
                    <a:pt x="226" y="119"/>
                  </a:lnTo>
                  <a:lnTo>
                    <a:pt x="226" y="119"/>
                  </a:lnTo>
                  <a:lnTo>
                    <a:pt x="215" y="110"/>
                  </a:lnTo>
                  <a:lnTo>
                    <a:pt x="203" y="103"/>
                  </a:lnTo>
                  <a:lnTo>
                    <a:pt x="188" y="99"/>
                  </a:lnTo>
                  <a:lnTo>
                    <a:pt x="173" y="96"/>
                  </a:lnTo>
                  <a:lnTo>
                    <a:pt x="173" y="96"/>
                  </a:lnTo>
                  <a:lnTo>
                    <a:pt x="173" y="77"/>
                  </a:lnTo>
                  <a:lnTo>
                    <a:pt x="173" y="77"/>
                  </a:lnTo>
                  <a:lnTo>
                    <a:pt x="173" y="77"/>
                  </a:lnTo>
                  <a:close/>
                  <a:moveTo>
                    <a:pt x="258" y="73"/>
                  </a:moveTo>
                  <a:lnTo>
                    <a:pt x="252" y="81"/>
                  </a:lnTo>
                  <a:lnTo>
                    <a:pt x="252" y="81"/>
                  </a:lnTo>
                  <a:lnTo>
                    <a:pt x="250" y="84"/>
                  </a:lnTo>
                  <a:lnTo>
                    <a:pt x="249" y="87"/>
                  </a:lnTo>
                  <a:lnTo>
                    <a:pt x="250" y="91"/>
                  </a:lnTo>
                  <a:lnTo>
                    <a:pt x="252" y="94"/>
                  </a:lnTo>
                  <a:lnTo>
                    <a:pt x="252" y="94"/>
                  </a:lnTo>
                  <a:lnTo>
                    <a:pt x="254" y="95"/>
                  </a:lnTo>
                  <a:lnTo>
                    <a:pt x="258" y="96"/>
                  </a:lnTo>
                  <a:lnTo>
                    <a:pt x="258" y="73"/>
                  </a:lnTo>
                  <a:lnTo>
                    <a:pt x="258" y="73"/>
                  </a:lnTo>
                  <a:close/>
                  <a:moveTo>
                    <a:pt x="258" y="249"/>
                  </a:moveTo>
                  <a:lnTo>
                    <a:pt x="258" y="249"/>
                  </a:lnTo>
                  <a:lnTo>
                    <a:pt x="254" y="251"/>
                  </a:lnTo>
                  <a:lnTo>
                    <a:pt x="252" y="252"/>
                  </a:lnTo>
                  <a:lnTo>
                    <a:pt x="252" y="252"/>
                  </a:lnTo>
                  <a:lnTo>
                    <a:pt x="250" y="255"/>
                  </a:lnTo>
                  <a:lnTo>
                    <a:pt x="249" y="259"/>
                  </a:lnTo>
                  <a:lnTo>
                    <a:pt x="250" y="261"/>
                  </a:lnTo>
                  <a:lnTo>
                    <a:pt x="252" y="264"/>
                  </a:lnTo>
                  <a:lnTo>
                    <a:pt x="258" y="272"/>
                  </a:lnTo>
                  <a:lnTo>
                    <a:pt x="258" y="249"/>
                  </a:lnTo>
                  <a:lnTo>
                    <a:pt x="258" y="249"/>
                  </a:lnTo>
                  <a:close/>
                  <a:moveTo>
                    <a:pt x="173" y="60"/>
                  </a:moveTo>
                  <a:lnTo>
                    <a:pt x="173" y="0"/>
                  </a:lnTo>
                  <a:lnTo>
                    <a:pt x="173" y="0"/>
                  </a:lnTo>
                  <a:lnTo>
                    <a:pt x="176" y="1"/>
                  </a:lnTo>
                  <a:lnTo>
                    <a:pt x="178" y="3"/>
                  </a:lnTo>
                  <a:lnTo>
                    <a:pt x="180" y="6"/>
                  </a:lnTo>
                  <a:lnTo>
                    <a:pt x="181" y="8"/>
                  </a:lnTo>
                  <a:lnTo>
                    <a:pt x="181" y="52"/>
                  </a:lnTo>
                  <a:lnTo>
                    <a:pt x="181" y="52"/>
                  </a:lnTo>
                  <a:lnTo>
                    <a:pt x="180" y="54"/>
                  </a:lnTo>
                  <a:lnTo>
                    <a:pt x="178" y="57"/>
                  </a:lnTo>
                  <a:lnTo>
                    <a:pt x="176" y="60"/>
                  </a:lnTo>
                  <a:lnTo>
                    <a:pt x="173" y="60"/>
                  </a:lnTo>
                  <a:lnTo>
                    <a:pt x="173" y="60"/>
                  </a:lnTo>
                  <a:close/>
                  <a:moveTo>
                    <a:pt x="173" y="375"/>
                  </a:moveTo>
                  <a:lnTo>
                    <a:pt x="166" y="375"/>
                  </a:lnTo>
                  <a:lnTo>
                    <a:pt x="166" y="375"/>
                  </a:lnTo>
                  <a:lnTo>
                    <a:pt x="157" y="374"/>
                  </a:lnTo>
                  <a:lnTo>
                    <a:pt x="147" y="371"/>
                  </a:lnTo>
                  <a:lnTo>
                    <a:pt x="139" y="367"/>
                  </a:lnTo>
                  <a:lnTo>
                    <a:pt x="132" y="360"/>
                  </a:lnTo>
                  <a:lnTo>
                    <a:pt x="127" y="354"/>
                  </a:lnTo>
                  <a:lnTo>
                    <a:pt x="123" y="345"/>
                  </a:lnTo>
                  <a:lnTo>
                    <a:pt x="120" y="337"/>
                  </a:lnTo>
                  <a:lnTo>
                    <a:pt x="119" y="328"/>
                  </a:lnTo>
                  <a:lnTo>
                    <a:pt x="119" y="252"/>
                  </a:lnTo>
                  <a:lnTo>
                    <a:pt x="119" y="252"/>
                  </a:lnTo>
                  <a:lnTo>
                    <a:pt x="109" y="244"/>
                  </a:lnTo>
                  <a:lnTo>
                    <a:pt x="100" y="234"/>
                  </a:lnTo>
                  <a:lnTo>
                    <a:pt x="93" y="224"/>
                  </a:lnTo>
                  <a:lnTo>
                    <a:pt x="86" y="213"/>
                  </a:lnTo>
                  <a:lnTo>
                    <a:pt x="86" y="131"/>
                  </a:lnTo>
                  <a:lnTo>
                    <a:pt x="86" y="131"/>
                  </a:lnTo>
                  <a:lnTo>
                    <a:pt x="93" y="121"/>
                  </a:lnTo>
                  <a:lnTo>
                    <a:pt x="101" y="110"/>
                  </a:lnTo>
                  <a:lnTo>
                    <a:pt x="111" y="100"/>
                  </a:lnTo>
                  <a:lnTo>
                    <a:pt x="122" y="92"/>
                  </a:lnTo>
                  <a:lnTo>
                    <a:pt x="132" y="85"/>
                  </a:lnTo>
                  <a:lnTo>
                    <a:pt x="146" y="81"/>
                  </a:lnTo>
                  <a:lnTo>
                    <a:pt x="158" y="79"/>
                  </a:lnTo>
                  <a:lnTo>
                    <a:pt x="173" y="77"/>
                  </a:lnTo>
                  <a:lnTo>
                    <a:pt x="173" y="96"/>
                  </a:lnTo>
                  <a:lnTo>
                    <a:pt x="173" y="96"/>
                  </a:lnTo>
                  <a:lnTo>
                    <a:pt x="158" y="99"/>
                  </a:lnTo>
                  <a:lnTo>
                    <a:pt x="143" y="103"/>
                  </a:lnTo>
                  <a:lnTo>
                    <a:pt x="131" y="110"/>
                  </a:lnTo>
                  <a:lnTo>
                    <a:pt x="119" y="119"/>
                  </a:lnTo>
                  <a:lnTo>
                    <a:pt x="119" y="119"/>
                  </a:lnTo>
                  <a:lnTo>
                    <a:pt x="109" y="130"/>
                  </a:lnTo>
                  <a:lnTo>
                    <a:pt x="103" y="144"/>
                  </a:lnTo>
                  <a:lnTo>
                    <a:pt x="99" y="157"/>
                  </a:lnTo>
                  <a:lnTo>
                    <a:pt x="97" y="172"/>
                  </a:lnTo>
                  <a:lnTo>
                    <a:pt x="97" y="172"/>
                  </a:lnTo>
                  <a:lnTo>
                    <a:pt x="97" y="183"/>
                  </a:lnTo>
                  <a:lnTo>
                    <a:pt x="100" y="192"/>
                  </a:lnTo>
                  <a:lnTo>
                    <a:pt x="103" y="202"/>
                  </a:lnTo>
                  <a:lnTo>
                    <a:pt x="107" y="210"/>
                  </a:lnTo>
                  <a:lnTo>
                    <a:pt x="112" y="218"/>
                  </a:lnTo>
                  <a:lnTo>
                    <a:pt x="119" y="226"/>
                  </a:lnTo>
                  <a:lnTo>
                    <a:pt x="126" y="232"/>
                  </a:lnTo>
                  <a:lnTo>
                    <a:pt x="134" y="237"/>
                  </a:lnTo>
                  <a:lnTo>
                    <a:pt x="134" y="237"/>
                  </a:lnTo>
                  <a:lnTo>
                    <a:pt x="134" y="237"/>
                  </a:lnTo>
                  <a:lnTo>
                    <a:pt x="138" y="241"/>
                  </a:lnTo>
                  <a:lnTo>
                    <a:pt x="139" y="247"/>
                  </a:lnTo>
                  <a:lnTo>
                    <a:pt x="139" y="290"/>
                  </a:lnTo>
                  <a:lnTo>
                    <a:pt x="173" y="290"/>
                  </a:lnTo>
                  <a:lnTo>
                    <a:pt x="173" y="375"/>
                  </a:lnTo>
                  <a:lnTo>
                    <a:pt x="173" y="375"/>
                  </a:lnTo>
                  <a:close/>
                  <a:moveTo>
                    <a:pt x="173" y="0"/>
                  </a:moveTo>
                  <a:lnTo>
                    <a:pt x="173" y="60"/>
                  </a:lnTo>
                  <a:lnTo>
                    <a:pt x="173" y="60"/>
                  </a:lnTo>
                  <a:lnTo>
                    <a:pt x="172" y="60"/>
                  </a:lnTo>
                  <a:lnTo>
                    <a:pt x="172" y="60"/>
                  </a:lnTo>
                  <a:lnTo>
                    <a:pt x="172" y="60"/>
                  </a:lnTo>
                  <a:lnTo>
                    <a:pt x="169" y="60"/>
                  </a:lnTo>
                  <a:lnTo>
                    <a:pt x="166" y="58"/>
                  </a:lnTo>
                  <a:lnTo>
                    <a:pt x="164" y="54"/>
                  </a:lnTo>
                  <a:lnTo>
                    <a:pt x="164" y="52"/>
                  </a:lnTo>
                  <a:lnTo>
                    <a:pt x="164" y="8"/>
                  </a:lnTo>
                  <a:lnTo>
                    <a:pt x="164" y="8"/>
                  </a:lnTo>
                  <a:lnTo>
                    <a:pt x="164" y="6"/>
                  </a:lnTo>
                  <a:lnTo>
                    <a:pt x="166" y="3"/>
                  </a:lnTo>
                  <a:lnTo>
                    <a:pt x="169" y="0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73" y="0"/>
                  </a:lnTo>
                  <a:lnTo>
                    <a:pt x="173" y="0"/>
                  </a:lnTo>
                  <a:close/>
                  <a:moveTo>
                    <a:pt x="86" y="271"/>
                  </a:moveTo>
                  <a:lnTo>
                    <a:pt x="93" y="264"/>
                  </a:lnTo>
                  <a:lnTo>
                    <a:pt x="93" y="264"/>
                  </a:lnTo>
                  <a:lnTo>
                    <a:pt x="94" y="261"/>
                  </a:lnTo>
                  <a:lnTo>
                    <a:pt x="96" y="259"/>
                  </a:lnTo>
                  <a:lnTo>
                    <a:pt x="94" y="255"/>
                  </a:lnTo>
                  <a:lnTo>
                    <a:pt x="93" y="252"/>
                  </a:lnTo>
                  <a:lnTo>
                    <a:pt x="93" y="252"/>
                  </a:lnTo>
                  <a:lnTo>
                    <a:pt x="90" y="251"/>
                  </a:lnTo>
                  <a:lnTo>
                    <a:pt x="86" y="249"/>
                  </a:lnTo>
                  <a:lnTo>
                    <a:pt x="86" y="271"/>
                  </a:lnTo>
                  <a:lnTo>
                    <a:pt x="86" y="271"/>
                  </a:lnTo>
                  <a:close/>
                  <a:moveTo>
                    <a:pt x="86" y="96"/>
                  </a:moveTo>
                  <a:lnTo>
                    <a:pt x="86" y="96"/>
                  </a:lnTo>
                  <a:lnTo>
                    <a:pt x="90" y="95"/>
                  </a:lnTo>
                  <a:lnTo>
                    <a:pt x="93" y="94"/>
                  </a:lnTo>
                  <a:lnTo>
                    <a:pt x="93" y="94"/>
                  </a:lnTo>
                  <a:lnTo>
                    <a:pt x="94" y="91"/>
                  </a:lnTo>
                  <a:lnTo>
                    <a:pt x="96" y="87"/>
                  </a:lnTo>
                  <a:lnTo>
                    <a:pt x="94" y="84"/>
                  </a:lnTo>
                  <a:lnTo>
                    <a:pt x="93" y="81"/>
                  </a:lnTo>
                  <a:lnTo>
                    <a:pt x="86" y="75"/>
                  </a:lnTo>
                  <a:lnTo>
                    <a:pt x="86" y="96"/>
                  </a:lnTo>
                  <a:close/>
                  <a:moveTo>
                    <a:pt x="86" y="213"/>
                  </a:moveTo>
                  <a:lnTo>
                    <a:pt x="86" y="213"/>
                  </a:lnTo>
                  <a:lnTo>
                    <a:pt x="82" y="203"/>
                  </a:lnTo>
                  <a:lnTo>
                    <a:pt x="80" y="194"/>
                  </a:lnTo>
                  <a:lnTo>
                    <a:pt x="78" y="183"/>
                  </a:lnTo>
                  <a:lnTo>
                    <a:pt x="77" y="172"/>
                  </a:lnTo>
                  <a:lnTo>
                    <a:pt x="77" y="172"/>
                  </a:lnTo>
                  <a:lnTo>
                    <a:pt x="78" y="161"/>
                  </a:lnTo>
                  <a:lnTo>
                    <a:pt x="80" y="152"/>
                  </a:lnTo>
                  <a:lnTo>
                    <a:pt x="82" y="141"/>
                  </a:lnTo>
                  <a:lnTo>
                    <a:pt x="86" y="131"/>
                  </a:lnTo>
                  <a:lnTo>
                    <a:pt x="86" y="213"/>
                  </a:lnTo>
                  <a:lnTo>
                    <a:pt x="86" y="213"/>
                  </a:lnTo>
                  <a:close/>
                  <a:moveTo>
                    <a:pt x="86" y="75"/>
                  </a:moveTo>
                  <a:lnTo>
                    <a:pt x="86" y="96"/>
                  </a:lnTo>
                  <a:lnTo>
                    <a:pt x="86" y="96"/>
                  </a:lnTo>
                  <a:lnTo>
                    <a:pt x="84" y="95"/>
                  </a:lnTo>
                  <a:lnTo>
                    <a:pt x="80" y="94"/>
                  </a:lnTo>
                  <a:lnTo>
                    <a:pt x="80" y="94"/>
                  </a:lnTo>
                  <a:lnTo>
                    <a:pt x="50" y="64"/>
                  </a:lnTo>
                  <a:lnTo>
                    <a:pt x="50" y="64"/>
                  </a:lnTo>
                  <a:lnTo>
                    <a:pt x="48" y="60"/>
                  </a:lnTo>
                  <a:lnTo>
                    <a:pt x="47" y="57"/>
                  </a:lnTo>
                  <a:lnTo>
                    <a:pt x="48" y="53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53" y="49"/>
                  </a:lnTo>
                  <a:lnTo>
                    <a:pt x="57" y="48"/>
                  </a:lnTo>
                  <a:lnTo>
                    <a:pt x="59" y="49"/>
                  </a:lnTo>
                  <a:lnTo>
                    <a:pt x="62" y="50"/>
                  </a:lnTo>
                  <a:lnTo>
                    <a:pt x="86" y="75"/>
                  </a:lnTo>
                  <a:lnTo>
                    <a:pt x="86" y="75"/>
                  </a:lnTo>
                  <a:close/>
                  <a:moveTo>
                    <a:pt x="86" y="249"/>
                  </a:moveTo>
                  <a:lnTo>
                    <a:pt x="86" y="271"/>
                  </a:lnTo>
                  <a:lnTo>
                    <a:pt x="62" y="295"/>
                  </a:lnTo>
                  <a:lnTo>
                    <a:pt x="62" y="295"/>
                  </a:lnTo>
                  <a:lnTo>
                    <a:pt x="59" y="297"/>
                  </a:lnTo>
                  <a:lnTo>
                    <a:pt x="57" y="298"/>
                  </a:lnTo>
                  <a:lnTo>
                    <a:pt x="53" y="297"/>
                  </a:lnTo>
                  <a:lnTo>
                    <a:pt x="50" y="295"/>
                  </a:lnTo>
                  <a:lnTo>
                    <a:pt x="50" y="295"/>
                  </a:lnTo>
                  <a:lnTo>
                    <a:pt x="48" y="291"/>
                  </a:lnTo>
                  <a:lnTo>
                    <a:pt x="47" y="289"/>
                  </a:lnTo>
                  <a:lnTo>
                    <a:pt x="48" y="286"/>
                  </a:lnTo>
                  <a:lnTo>
                    <a:pt x="50" y="282"/>
                  </a:lnTo>
                  <a:lnTo>
                    <a:pt x="80" y="252"/>
                  </a:lnTo>
                  <a:lnTo>
                    <a:pt x="80" y="252"/>
                  </a:lnTo>
                  <a:lnTo>
                    <a:pt x="80" y="252"/>
                  </a:lnTo>
                  <a:lnTo>
                    <a:pt x="84" y="251"/>
                  </a:lnTo>
                  <a:lnTo>
                    <a:pt x="86" y="249"/>
                  </a:lnTo>
                  <a:lnTo>
                    <a:pt x="86" y="249"/>
                  </a:lnTo>
                  <a:close/>
                  <a:moveTo>
                    <a:pt x="8" y="164"/>
                  </a:moveTo>
                  <a:lnTo>
                    <a:pt x="8" y="164"/>
                  </a:lnTo>
                  <a:lnTo>
                    <a:pt x="51" y="164"/>
                  </a:lnTo>
                  <a:lnTo>
                    <a:pt x="51" y="164"/>
                  </a:lnTo>
                  <a:lnTo>
                    <a:pt x="54" y="164"/>
                  </a:lnTo>
                  <a:lnTo>
                    <a:pt x="57" y="167"/>
                  </a:lnTo>
                  <a:lnTo>
                    <a:pt x="59" y="169"/>
                  </a:lnTo>
                  <a:lnTo>
                    <a:pt x="59" y="172"/>
                  </a:lnTo>
                  <a:lnTo>
                    <a:pt x="59" y="172"/>
                  </a:lnTo>
                  <a:lnTo>
                    <a:pt x="59" y="176"/>
                  </a:lnTo>
                  <a:lnTo>
                    <a:pt x="57" y="179"/>
                  </a:lnTo>
                  <a:lnTo>
                    <a:pt x="54" y="180"/>
                  </a:lnTo>
                  <a:lnTo>
                    <a:pt x="51" y="182"/>
                  </a:lnTo>
                  <a:lnTo>
                    <a:pt x="8" y="182"/>
                  </a:lnTo>
                  <a:lnTo>
                    <a:pt x="8" y="182"/>
                  </a:lnTo>
                  <a:lnTo>
                    <a:pt x="5" y="180"/>
                  </a:lnTo>
                  <a:lnTo>
                    <a:pt x="2" y="179"/>
                  </a:lnTo>
                  <a:lnTo>
                    <a:pt x="0" y="176"/>
                  </a:lnTo>
                  <a:lnTo>
                    <a:pt x="0" y="172"/>
                  </a:lnTo>
                  <a:lnTo>
                    <a:pt x="0" y="172"/>
                  </a:lnTo>
                  <a:lnTo>
                    <a:pt x="0" y="169"/>
                  </a:lnTo>
                  <a:lnTo>
                    <a:pt x="2" y="167"/>
                  </a:lnTo>
                  <a:lnTo>
                    <a:pt x="5" y="164"/>
                  </a:lnTo>
                  <a:lnTo>
                    <a:pt x="8" y="164"/>
                  </a:lnTo>
                  <a:lnTo>
                    <a:pt x="8" y="16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3" name="Freeform 153"/>
            <p:cNvSpPr>
              <a:spLocks noEditPoints="1"/>
            </p:cNvSpPr>
            <p:nvPr/>
          </p:nvSpPr>
          <p:spPr bwMode="auto">
            <a:xfrm>
              <a:off x="1742309" y="2128255"/>
              <a:ext cx="380827" cy="372603"/>
            </a:xfrm>
            <a:custGeom>
              <a:avLst/>
              <a:gdLst>
                <a:gd name="T0" fmla="*/ 200 w 325"/>
                <a:gd name="T1" fmla="*/ 35 h 318"/>
                <a:gd name="T2" fmla="*/ 214 w 325"/>
                <a:gd name="T3" fmla="*/ 29 h 318"/>
                <a:gd name="T4" fmla="*/ 215 w 325"/>
                <a:gd name="T5" fmla="*/ 16 h 318"/>
                <a:gd name="T6" fmla="*/ 321 w 325"/>
                <a:gd name="T7" fmla="*/ 177 h 318"/>
                <a:gd name="T8" fmla="*/ 325 w 325"/>
                <a:gd name="T9" fmla="*/ 196 h 318"/>
                <a:gd name="T10" fmla="*/ 314 w 325"/>
                <a:gd name="T11" fmla="*/ 218 h 318"/>
                <a:gd name="T12" fmla="*/ 291 w 325"/>
                <a:gd name="T13" fmla="*/ 158 h 318"/>
                <a:gd name="T14" fmla="*/ 293 w 325"/>
                <a:gd name="T15" fmla="*/ 154 h 318"/>
                <a:gd name="T16" fmla="*/ 194 w 325"/>
                <a:gd name="T17" fmla="*/ 174 h 318"/>
                <a:gd name="T18" fmla="*/ 276 w 325"/>
                <a:gd name="T19" fmla="*/ 126 h 318"/>
                <a:gd name="T20" fmla="*/ 194 w 325"/>
                <a:gd name="T21" fmla="*/ 168 h 318"/>
                <a:gd name="T22" fmla="*/ 261 w 325"/>
                <a:gd name="T23" fmla="*/ 98 h 318"/>
                <a:gd name="T24" fmla="*/ 257 w 325"/>
                <a:gd name="T25" fmla="*/ 96 h 318"/>
                <a:gd name="T26" fmla="*/ 244 w 325"/>
                <a:gd name="T27" fmla="*/ 73 h 318"/>
                <a:gd name="T28" fmla="*/ 244 w 325"/>
                <a:gd name="T29" fmla="*/ 67 h 318"/>
                <a:gd name="T30" fmla="*/ 15 w 325"/>
                <a:gd name="T31" fmla="*/ 116 h 318"/>
                <a:gd name="T32" fmla="*/ 16 w 325"/>
                <a:gd name="T33" fmla="*/ 126 h 318"/>
                <a:gd name="T34" fmla="*/ 34 w 325"/>
                <a:gd name="T35" fmla="*/ 131 h 318"/>
                <a:gd name="T36" fmla="*/ 41 w 325"/>
                <a:gd name="T37" fmla="*/ 117 h 318"/>
                <a:gd name="T38" fmla="*/ 31 w 325"/>
                <a:gd name="T39" fmla="*/ 107 h 318"/>
                <a:gd name="T40" fmla="*/ 51 w 325"/>
                <a:gd name="T41" fmla="*/ 107 h 318"/>
                <a:gd name="T42" fmla="*/ 64 w 325"/>
                <a:gd name="T43" fmla="*/ 113 h 318"/>
                <a:gd name="T44" fmla="*/ 76 w 325"/>
                <a:gd name="T45" fmla="*/ 104 h 318"/>
                <a:gd name="T46" fmla="*/ 70 w 325"/>
                <a:gd name="T47" fmla="*/ 89 h 318"/>
                <a:gd name="T48" fmla="*/ 85 w 325"/>
                <a:gd name="T49" fmla="*/ 81 h 318"/>
                <a:gd name="T50" fmla="*/ 95 w 325"/>
                <a:gd name="T51" fmla="*/ 93 h 318"/>
                <a:gd name="T52" fmla="*/ 108 w 325"/>
                <a:gd name="T53" fmla="*/ 88 h 318"/>
                <a:gd name="T54" fmla="*/ 110 w 325"/>
                <a:gd name="T55" fmla="*/ 74 h 318"/>
                <a:gd name="T56" fmla="*/ 121 w 325"/>
                <a:gd name="T57" fmla="*/ 56 h 318"/>
                <a:gd name="T58" fmla="*/ 125 w 325"/>
                <a:gd name="T59" fmla="*/ 71 h 318"/>
                <a:gd name="T60" fmla="*/ 140 w 325"/>
                <a:gd name="T61" fmla="*/ 73 h 318"/>
                <a:gd name="T62" fmla="*/ 145 w 325"/>
                <a:gd name="T63" fmla="*/ 54 h 318"/>
                <a:gd name="T64" fmla="*/ 156 w 325"/>
                <a:gd name="T65" fmla="*/ 38 h 318"/>
                <a:gd name="T66" fmla="*/ 157 w 325"/>
                <a:gd name="T67" fmla="*/ 47 h 318"/>
                <a:gd name="T68" fmla="*/ 175 w 325"/>
                <a:gd name="T69" fmla="*/ 52 h 318"/>
                <a:gd name="T70" fmla="*/ 181 w 325"/>
                <a:gd name="T71" fmla="*/ 40 h 318"/>
                <a:gd name="T72" fmla="*/ 172 w 325"/>
                <a:gd name="T73" fmla="*/ 28 h 318"/>
                <a:gd name="T74" fmla="*/ 192 w 325"/>
                <a:gd name="T75" fmla="*/ 28 h 318"/>
                <a:gd name="T76" fmla="*/ 47 w 325"/>
                <a:gd name="T77" fmla="*/ 174 h 318"/>
                <a:gd name="T78" fmla="*/ 46 w 325"/>
                <a:gd name="T79" fmla="*/ 178 h 318"/>
                <a:gd name="T80" fmla="*/ 194 w 325"/>
                <a:gd name="T81" fmla="*/ 100 h 318"/>
                <a:gd name="T82" fmla="*/ 62 w 325"/>
                <a:gd name="T83" fmla="*/ 204 h 318"/>
                <a:gd name="T84" fmla="*/ 66 w 325"/>
                <a:gd name="T85" fmla="*/ 208 h 318"/>
                <a:gd name="T86" fmla="*/ 80 w 325"/>
                <a:gd name="T87" fmla="*/ 231 h 318"/>
                <a:gd name="T88" fmla="*/ 79 w 325"/>
                <a:gd name="T89" fmla="*/ 235 h 318"/>
                <a:gd name="T90" fmla="*/ 194 w 325"/>
                <a:gd name="T91" fmla="*/ 174 h 318"/>
                <a:gd name="T92" fmla="*/ 93 w 325"/>
                <a:gd name="T93" fmla="*/ 261 h 318"/>
                <a:gd name="T94" fmla="*/ 98 w 325"/>
                <a:gd name="T95" fmla="*/ 265 h 318"/>
                <a:gd name="T96" fmla="*/ 142 w 325"/>
                <a:gd name="T97" fmla="*/ 314 h 318"/>
                <a:gd name="T98" fmla="*/ 123 w 325"/>
                <a:gd name="T99" fmla="*/ 318 h 318"/>
                <a:gd name="T100" fmla="*/ 102 w 325"/>
                <a:gd name="T101" fmla="*/ 306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5" h="318">
                  <a:moveTo>
                    <a:pt x="194" y="31"/>
                  </a:moveTo>
                  <a:lnTo>
                    <a:pt x="194" y="31"/>
                  </a:lnTo>
                  <a:lnTo>
                    <a:pt x="196" y="33"/>
                  </a:lnTo>
                  <a:lnTo>
                    <a:pt x="200" y="35"/>
                  </a:lnTo>
                  <a:lnTo>
                    <a:pt x="206" y="35"/>
                  </a:lnTo>
                  <a:lnTo>
                    <a:pt x="210" y="33"/>
                  </a:lnTo>
                  <a:lnTo>
                    <a:pt x="210" y="33"/>
                  </a:lnTo>
                  <a:lnTo>
                    <a:pt x="214" y="29"/>
                  </a:lnTo>
                  <a:lnTo>
                    <a:pt x="215" y="25"/>
                  </a:lnTo>
                  <a:lnTo>
                    <a:pt x="217" y="20"/>
                  </a:lnTo>
                  <a:lnTo>
                    <a:pt x="215" y="16"/>
                  </a:lnTo>
                  <a:lnTo>
                    <a:pt x="215" y="16"/>
                  </a:lnTo>
                  <a:lnTo>
                    <a:pt x="211" y="12"/>
                  </a:lnTo>
                  <a:lnTo>
                    <a:pt x="207" y="9"/>
                  </a:lnTo>
                  <a:lnTo>
                    <a:pt x="223" y="0"/>
                  </a:lnTo>
                  <a:lnTo>
                    <a:pt x="321" y="177"/>
                  </a:lnTo>
                  <a:lnTo>
                    <a:pt x="321" y="177"/>
                  </a:lnTo>
                  <a:lnTo>
                    <a:pt x="324" y="182"/>
                  </a:lnTo>
                  <a:lnTo>
                    <a:pt x="325" y="189"/>
                  </a:lnTo>
                  <a:lnTo>
                    <a:pt x="325" y="196"/>
                  </a:lnTo>
                  <a:lnTo>
                    <a:pt x="324" y="201"/>
                  </a:lnTo>
                  <a:lnTo>
                    <a:pt x="322" y="208"/>
                  </a:lnTo>
                  <a:lnTo>
                    <a:pt x="318" y="212"/>
                  </a:lnTo>
                  <a:lnTo>
                    <a:pt x="314" y="218"/>
                  </a:lnTo>
                  <a:lnTo>
                    <a:pt x="309" y="222"/>
                  </a:lnTo>
                  <a:lnTo>
                    <a:pt x="194" y="285"/>
                  </a:lnTo>
                  <a:lnTo>
                    <a:pt x="194" y="212"/>
                  </a:lnTo>
                  <a:lnTo>
                    <a:pt x="291" y="158"/>
                  </a:lnTo>
                  <a:lnTo>
                    <a:pt x="291" y="158"/>
                  </a:lnTo>
                  <a:lnTo>
                    <a:pt x="293" y="155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1" y="153"/>
                  </a:lnTo>
                  <a:lnTo>
                    <a:pt x="288" y="153"/>
                  </a:lnTo>
                  <a:lnTo>
                    <a:pt x="194" y="205"/>
                  </a:lnTo>
                  <a:lnTo>
                    <a:pt x="194" y="174"/>
                  </a:lnTo>
                  <a:lnTo>
                    <a:pt x="275" y="130"/>
                  </a:lnTo>
                  <a:lnTo>
                    <a:pt x="275" y="130"/>
                  </a:lnTo>
                  <a:lnTo>
                    <a:pt x="276" y="127"/>
                  </a:lnTo>
                  <a:lnTo>
                    <a:pt x="276" y="126"/>
                  </a:lnTo>
                  <a:lnTo>
                    <a:pt x="276" y="126"/>
                  </a:lnTo>
                  <a:lnTo>
                    <a:pt x="275" y="124"/>
                  </a:lnTo>
                  <a:lnTo>
                    <a:pt x="272" y="124"/>
                  </a:lnTo>
                  <a:lnTo>
                    <a:pt x="194" y="168"/>
                  </a:lnTo>
                  <a:lnTo>
                    <a:pt x="194" y="138"/>
                  </a:lnTo>
                  <a:lnTo>
                    <a:pt x="260" y="101"/>
                  </a:lnTo>
                  <a:lnTo>
                    <a:pt x="260" y="101"/>
                  </a:lnTo>
                  <a:lnTo>
                    <a:pt x="261" y="98"/>
                  </a:lnTo>
                  <a:lnTo>
                    <a:pt x="261" y="97"/>
                  </a:lnTo>
                  <a:lnTo>
                    <a:pt x="261" y="97"/>
                  </a:lnTo>
                  <a:lnTo>
                    <a:pt x="259" y="96"/>
                  </a:lnTo>
                  <a:lnTo>
                    <a:pt x="257" y="96"/>
                  </a:lnTo>
                  <a:lnTo>
                    <a:pt x="194" y="131"/>
                  </a:lnTo>
                  <a:lnTo>
                    <a:pt x="194" y="100"/>
                  </a:lnTo>
                  <a:lnTo>
                    <a:pt x="244" y="73"/>
                  </a:lnTo>
                  <a:lnTo>
                    <a:pt x="244" y="73"/>
                  </a:lnTo>
                  <a:lnTo>
                    <a:pt x="245" y="70"/>
                  </a:lnTo>
                  <a:lnTo>
                    <a:pt x="245" y="69"/>
                  </a:lnTo>
                  <a:lnTo>
                    <a:pt x="245" y="69"/>
                  </a:lnTo>
                  <a:lnTo>
                    <a:pt x="244" y="67"/>
                  </a:lnTo>
                  <a:lnTo>
                    <a:pt x="241" y="67"/>
                  </a:lnTo>
                  <a:lnTo>
                    <a:pt x="194" y="93"/>
                  </a:lnTo>
                  <a:lnTo>
                    <a:pt x="194" y="31"/>
                  </a:lnTo>
                  <a:close/>
                  <a:moveTo>
                    <a:pt x="15" y="116"/>
                  </a:moveTo>
                  <a:lnTo>
                    <a:pt x="15" y="116"/>
                  </a:lnTo>
                  <a:lnTo>
                    <a:pt x="15" y="120"/>
                  </a:lnTo>
                  <a:lnTo>
                    <a:pt x="16" y="126"/>
                  </a:lnTo>
                  <a:lnTo>
                    <a:pt x="16" y="126"/>
                  </a:lnTo>
                  <a:lnTo>
                    <a:pt x="19" y="130"/>
                  </a:lnTo>
                  <a:lnTo>
                    <a:pt x="24" y="132"/>
                  </a:lnTo>
                  <a:lnTo>
                    <a:pt x="28" y="132"/>
                  </a:lnTo>
                  <a:lnTo>
                    <a:pt x="34" y="131"/>
                  </a:lnTo>
                  <a:lnTo>
                    <a:pt x="34" y="131"/>
                  </a:lnTo>
                  <a:lnTo>
                    <a:pt x="38" y="127"/>
                  </a:lnTo>
                  <a:lnTo>
                    <a:pt x="41" y="123"/>
                  </a:lnTo>
                  <a:lnTo>
                    <a:pt x="41" y="117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5" y="109"/>
                  </a:lnTo>
                  <a:lnTo>
                    <a:pt x="31" y="107"/>
                  </a:lnTo>
                  <a:lnTo>
                    <a:pt x="50" y="96"/>
                  </a:lnTo>
                  <a:lnTo>
                    <a:pt x="50" y="96"/>
                  </a:lnTo>
                  <a:lnTo>
                    <a:pt x="50" y="101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4" y="111"/>
                  </a:lnTo>
                  <a:lnTo>
                    <a:pt x="60" y="112"/>
                  </a:lnTo>
                  <a:lnTo>
                    <a:pt x="64" y="113"/>
                  </a:lnTo>
                  <a:lnTo>
                    <a:pt x="69" y="111"/>
                  </a:lnTo>
                  <a:lnTo>
                    <a:pt x="69" y="111"/>
                  </a:lnTo>
                  <a:lnTo>
                    <a:pt x="73" y="108"/>
                  </a:lnTo>
                  <a:lnTo>
                    <a:pt x="76" y="104"/>
                  </a:lnTo>
                  <a:lnTo>
                    <a:pt x="76" y="98"/>
                  </a:lnTo>
                  <a:lnTo>
                    <a:pt x="75" y="93"/>
                  </a:lnTo>
                  <a:lnTo>
                    <a:pt x="75" y="93"/>
                  </a:lnTo>
                  <a:lnTo>
                    <a:pt x="70" y="89"/>
                  </a:lnTo>
                  <a:lnTo>
                    <a:pt x="66" y="88"/>
                  </a:lnTo>
                  <a:lnTo>
                    <a:pt x="85" y="77"/>
                  </a:lnTo>
                  <a:lnTo>
                    <a:pt x="85" y="77"/>
                  </a:lnTo>
                  <a:lnTo>
                    <a:pt x="85" y="81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9" y="90"/>
                  </a:lnTo>
                  <a:lnTo>
                    <a:pt x="95" y="93"/>
                  </a:lnTo>
                  <a:lnTo>
                    <a:pt x="99" y="93"/>
                  </a:lnTo>
                  <a:lnTo>
                    <a:pt x="104" y="92"/>
                  </a:lnTo>
                  <a:lnTo>
                    <a:pt x="104" y="92"/>
                  </a:lnTo>
                  <a:lnTo>
                    <a:pt x="108" y="88"/>
                  </a:lnTo>
                  <a:lnTo>
                    <a:pt x="111" y="84"/>
                  </a:lnTo>
                  <a:lnTo>
                    <a:pt x="111" y="78"/>
                  </a:lnTo>
                  <a:lnTo>
                    <a:pt x="110" y="74"/>
                  </a:lnTo>
                  <a:lnTo>
                    <a:pt x="110" y="74"/>
                  </a:lnTo>
                  <a:lnTo>
                    <a:pt x="106" y="70"/>
                  </a:lnTo>
                  <a:lnTo>
                    <a:pt x="102" y="67"/>
                  </a:lnTo>
                  <a:lnTo>
                    <a:pt x="121" y="56"/>
                  </a:lnTo>
                  <a:lnTo>
                    <a:pt x="121" y="56"/>
                  </a:lnTo>
                  <a:lnTo>
                    <a:pt x="121" y="62"/>
                  </a:lnTo>
                  <a:lnTo>
                    <a:pt x="122" y="67"/>
                  </a:lnTo>
                  <a:lnTo>
                    <a:pt x="122" y="67"/>
                  </a:lnTo>
                  <a:lnTo>
                    <a:pt x="125" y="71"/>
                  </a:lnTo>
                  <a:lnTo>
                    <a:pt x="130" y="73"/>
                  </a:lnTo>
                  <a:lnTo>
                    <a:pt x="134" y="74"/>
                  </a:lnTo>
                  <a:lnTo>
                    <a:pt x="140" y="73"/>
                  </a:lnTo>
                  <a:lnTo>
                    <a:pt x="140" y="73"/>
                  </a:lnTo>
                  <a:lnTo>
                    <a:pt x="144" y="69"/>
                  </a:lnTo>
                  <a:lnTo>
                    <a:pt x="146" y="65"/>
                  </a:lnTo>
                  <a:lnTo>
                    <a:pt x="146" y="59"/>
                  </a:lnTo>
                  <a:lnTo>
                    <a:pt x="145" y="54"/>
                  </a:lnTo>
                  <a:lnTo>
                    <a:pt x="145" y="54"/>
                  </a:lnTo>
                  <a:lnTo>
                    <a:pt x="141" y="50"/>
                  </a:lnTo>
                  <a:lnTo>
                    <a:pt x="137" y="48"/>
                  </a:lnTo>
                  <a:lnTo>
                    <a:pt x="156" y="38"/>
                  </a:lnTo>
                  <a:lnTo>
                    <a:pt x="156" y="38"/>
                  </a:lnTo>
                  <a:lnTo>
                    <a:pt x="154" y="43"/>
                  </a:lnTo>
                  <a:lnTo>
                    <a:pt x="157" y="47"/>
                  </a:lnTo>
                  <a:lnTo>
                    <a:pt x="157" y="47"/>
                  </a:lnTo>
                  <a:lnTo>
                    <a:pt x="160" y="51"/>
                  </a:lnTo>
                  <a:lnTo>
                    <a:pt x="164" y="54"/>
                  </a:lnTo>
                  <a:lnTo>
                    <a:pt x="169" y="54"/>
                  </a:lnTo>
                  <a:lnTo>
                    <a:pt x="175" y="52"/>
                  </a:lnTo>
                  <a:lnTo>
                    <a:pt x="175" y="52"/>
                  </a:lnTo>
                  <a:lnTo>
                    <a:pt x="179" y="50"/>
                  </a:lnTo>
                  <a:lnTo>
                    <a:pt x="180" y="44"/>
                  </a:lnTo>
                  <a:lnTo>
                    <a:pt x="181" y="40"/>
                  </a:lnTo>
                  <a:lnTo>
                    <a:pt x="180" y="35"/>
                  </a:lnTo>
                  <a:lnTo>
                    <a:pt x="180" y="35"/>
                  </a:lnTo>
                  <a:lnTo>
                    <a:pt x="176" y="31"/>
                  </a:lnTo>
                  <a:lnTo>
                    <a:pt x="172" y="28"/>
                  </a:lnTo>
                  <a:lnTo>
                    <a:pt x="191" y="19"/>
                  </a:lnTo>
                  <a:lnTo>
                    <a:pt x="191" y="19"/>
                  </a:lnTo>
                  <a:lnTo>
                    <a:pt x="190" y="23"/>
                  </a:lnTo>
                  <a:lnTo>
                    <a:pt x="192" y="28"/>
                  </a:lnTo>
                  <a:lnTo>
                    <a:pt x="192" y="28"/>
                  </a:lnTo>
                  <a:lnTo>
                    <a:pt x="194" y="31"/>
                  </a:lnTo>
                  <a:lnTo>
                    <a:pt x="194" y="93"/>
                  </a:lnTo>
                  <a:lnTo>
                    <a:pt x="47" y="174"/>
                  </a:lnTo>
                  <a:lnTo>
                    <a:pt x="47" y="174"/>
                  </a:lnTo>
                  <a:lnTo>
                    <a:pt x="46" y="176"/>
                  </a:lnTo>
                  <a:lnTo>
                    <a:pt x="46" y="178"/>
                  </a:lnTo>
                  <a:lnTo>
                    <a:pt x="46" y="178"/>
                  </a:lnTo>
                  <a:lnTo>
                    <a:pt x="49" y="180"/>
                  </a:lnTo>
                  <a:lnTo>
                    <a:pt x="50" y="180"/>
                  </a:lnTo>
                  <a:lnTo>
                    <a:pt x="50" y="180"/>
                  </a:lnTo>
                  <a:lnTo>
                    <a:pt x="194" y="100"/>
                  </a:lnTo>
                  <a:lnTo>
                    <a:pt x="194" y="131"/>
                  </a:lnTo>
                  <a:lnTo>
                    <a:pt x="64" y="203"/>
                  </a:lnTo>
                  <a:lnTo>
                    <a:pt x="64" y="203"/>
                  </a:lnTo>
                  <a:lnTo>
                    <a:pt x="62" y="204"/>
                  </a:lnTo>
                  <a:lnTo>
                    <a:pt x="62" y="207"/>
                  </a:lnTo>
                  <a:lnTo>
                    <a:pt x="62" y="207"/>
                  </a:lnTo>
                  <a:lnTo>
                    <a:pt x="64" y="208"/>
                  </a:lnTo>
                  <a:lnTo>
                    <a:pt x="66" y="208"/>
                  </a:lnTo>
                  <a:lnTo>
                    <a:pt x="66" y="208"/>
                  </a:lnTo>
                  <a:lnTo>
                    <a:pt x="194" y="138"/>
                  </a:lnTo>
                  <a:lnTo>
                    <a:pt x="194" y="168"/>
                  </a:lnTo>
                  <a:lnTo>
                    <a:pt x="80" y="231"/>
                  </a:lnTo>
                  <a:lnTo>
                    <a:pt x="80" y="231"/>
                  </a:lnTo>
                  <a:lnTo>
                    <a:pt x="77" y="233"/>
                  </a:lnTo>
                  <a:lnTo>
                    <a:pt x="79" y="235"/>
                  </a:lnTo>
                  <a:lnTo>
                    <a:pt x="79" y="235"/>
                  </a:lnTo>
                  <a:lnTo>
                    <a:pt x="80" y="237"/>
                  </a:lnTo>
                  <a:lnTo>
                    <a:pt x="83" y="237"/>
                  </a:lnTo>
                  <a:lnTo>
                    <a:pt x="83" y="237"/>
                  </a:lnTo>
                  <a:lnTo>
                    <a:pt x="194" y="174"/>
                  </a:lnTo>
                  <a:lnTo>
                    <a:pt x="194" y="205"/>
                  </a:lnTo>
                  <a:lnTo>
                    <a:pt x="95" y="260"/>
                  </a:lnTo>
                  <a:lnTo>
                    <a:pt x="95" y="260"/>
                  </a:lnTo>
                  <a:lnTo>
                    <a:pt x="93" y="261"/>
                  </a:lnTo>
                  <a:lnTo>
                    <a:pt x="93" y="264"/>
                  </a:lnTo>
                  <a:lnTo>
                    <a:pt x="93" y="264"/>
                  </a:lnTo>
                  <a:lnTo>
                    <a:pt x="96" y="265"/>
                  </a:lnTo>
                  <a:lnTo>
                    <a:pt x="98" y="265"/>
                  </a:lnTo>
                  <a:lnTo>
                    <a:pt x="98" y="265"/>
                  </a:lnTo>
                  <a:lnTo>
                    <a:pt x="194" y="212"/>
                  </a:lnTo>
                  <a:lnTo>
                    <a:pt x="194" y="285"/>
                  </a:lnTo>
                  <a:lnTo>
                    <a:pt x="142" y="314"/>
                  </a:lnTo>
                  <a:lnTo>
                    <a:pt x="142" y="314"/>
                  </a:lnTo>
                  <a:lnTo>
                    <a:pt x="137" y="316"/>
                  </a:lnTo>
                  <a:lnTo>
                    <a:pt x="130" y="318"/>
                  </a:lnTo>
                  <a:lnTo>
                    <a:pt x="123" y="318"/>
                  </a:lnTo>
                  <a:lnTo>
                    <a:pt x="118" y="316"/>
                  </a:lnTo>
                  <a:lnTo>
                    <a:pt x="111" y="314"/>
                  </a:lnTo>
                  <a:lnTo>
                    <a:pt x="107" y="311"/>
                  </a:lnTo>
                  <a:lnTo>
                    <a:pt x="102" y="306"/>
                  </a:lnTo>
                  <a:lnTo>
                    <a:pt x="98" y="300"/>
                  </a:lnTo>
                  <a:lnTo>
                    <a:pt x="0" y="124"/>
                  </a:lnTo>
                  <a:lnTo>
                    <a:pt x="15" y="116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4" name="Freeform 154"/>
            <p:cNvSpPr>
              <a:spLocks noEditPoints="1"/>
            </p:cNvSpPr>
            <p:nvPr/>
          </p:nvSpPr>
          <p:spPr bwMode="auto">
            <a:xfrm>
              <a:off x="3080473" y="3717094"/>
              <a:ext cx="360907" cy="378461"/>
            </a:xfrm>
            <a:custGeom>
              <a:avLst/>
              <a:gdLst>
                <a:gd name="T0" fmla="*/ 306 w 308"/>
                <a:gd name="T1" fmla="*/ 96 h 323"/>
                <a:gd name="T2" fmla="*/ 218 w 308"/>
                <a:gd name="T3" fmla="*/ 308 h 323"/>
                <a:gd name="T4" fmla="*/ 227 w 308"/>
                <a:gd name="T5" fmla="*/ 224 h 323"/>
                <a:gd name="T6" fmla="*/ 233 w 308"/>
                <a:gd name="T7" fmla="*/ 209 h 323"/>
                <a:gd name="T8" fmla="*/ 246 w 308"/>
                <a:gd name="T9" fmla="*/ 184 h 323"/>
                <a:gd name="T10" fmla="*/ 250 w 308"/>
                <a:gd name="T11" fmla="*/ 159 h 323"/>
                <a:gd name="T12" fmla="*/ 280 w 308"/>
                <a:gd name="T13" fmla="*/ 109 h 323"/>
                <a:gd name="T14" fmla="*/ 218 w 308"/>
                <a:gd name="T15" fmla="*/ 75 h 323"/>
                <a:gd name="T16" fmla="*/ 201 w 308"/>
                <a:gd name="T17" fmla="*/ 320 h 323"/>
                <a:gd name="T18" fmla="*/ 197 w 308"/>
                <a:gd name="T19" fmla="*/ 289 h 323"/>
                <a:gd name="T20" fmla="*/ 208 w 308"/>
                <a:gd name="T21" fmla="*/ 262 h 323"/>
                <a:gd name="T22" fmla="*/ 218 w 308"/>
                <a:gd name="T23" fmla="*/ 248 h 323"/>
                <a:gd name="T24" fmla="*/ 203 w 308"/>
                <a:gd name="T25" fmla="*/ 161 h 323"/>
                <a:gd name="T26" fmla="*/ 189 w 308"/>
                <a:gd name="T27" fmla="*/ 184 h 323"/>
                <a:gd name="T28" fmla="*/ 186 w 308"/>
                <a:gd name="T29" fmla="*/ 202 h 323"/>
                <a:gd name="T30" fmla="*/ 185 w 308"/>
                <a:gd name="T31" fmla="*/ 155 h 323"/>
                <a:gd name="T32" fmla="*/ 180 w 308"/>
                <a:gd name="T33" fmla="*/ 26 h 323"/>
                <a:gd name="T34" fmla="*/ 174 w 308"/>
                <a:gd name="T35" fmla="*/ 318 h 323"/>
                <a:gd name="T36" fmla="*/ 147 w 308"/>
                <a:gd name="T37" fmla="*/ 218 h 323"/>
                <a:gd name="T38" fmla="*/ 166 w 308"/>
                <a:gd name="T39" fmla="*/ 199 h 323"/>
                <a:gd name="T40" fmla="*/ 147 w 308"/>
                <a:gd name="T41" fmla="*/ 170 h 323"/>
                <a:gd name="T42" fmla="*/ 180 w 308"/>
                <a:gd name="T43" fmla="*/ 170 h 323"/>
                <a:gd name="T44" fmla="*/ 170 w 308"/>
                <a:gd name="T45" fmla="*/ 225 h 323"/>
                <a:gd name="T46" fmla="*/ 168 w 308"/>
                <a:gd name="T47" fmla="*/ 243 h 323"/>
                <a:gd name="T48" fmla="*/ 151 w 308"/>
                <a:gd name="T49" fmla="*/ 263 h 323"/>
                <a:gd name="T50" fmla="*/ 180 w 308"/>
                <a:gd name="T51" fmla="*/ 321 h 323"/>
                <a:gd name="T52" fmla="*/ 147 w 308"/>
                <a:gd name="T53" fmla="*/ 10 h 323"/>
                <a:gd name="T54" fmla="*/ 119 w 308"/>
                <a:gd name="T55" fmla="*/ 0 h 323"/>
                <a:gd name="T56" fmla="*/ 132 w 308"/>
                <a:gd name="T57" fmla="*/ 260 h 323"/>
                <a:gd name="T58" fmla="*/ 147 w 308"/>
                <a:gd name="T59" fmla="*/ 306 h 323"/>
                <a:gd name="T60" fmla="*/ 139 w 308"/>
                <a:gd name="T61" fmla="*/ 134 h 323"/>
                <a:gd name="T62" fmla="*/ 128 w 308"/>
                <a:gd name="T63" fmla="*/ 159 h 323"/>
                <a:gd name="T64" fmla="*/ 121 w 308"/>
                <a:gd name="T65" fmla="*/ 174 h 323"/>
                <a:gd name="T66" fmla="*/ 123 w 308"/>
                <a:gd name="T67" fmla="*/ 125 h 323"/>
                <a:gd name="T68" fmla="*/ 147 w 308"/>
                <a:gd name="T69" fmla="*/ 235 h 323"/>
                <a:gd name="T70" fmla="*/ 98 w 308"/>
                <a:gd name="T71" fmla="*/ 283 h 323"/>
                <a:gd name="T72" fmla="*/ 103 w 308"/>
                <a:gd name="T73" fmla="*/ 4 h 323"/>
                <a:gd name="T74" fmla="*/ 111 w 308"/>
                <a:gd name="T75" fmla="*/ 34 h 323"/>
                <a:gd name="T76" fmla="*/ 119 w 308"/>
                <a:gd name="T77" fmla="*/ 122 h 323"/>
                <a:gd name="T78" fmla="*/ 119 w 308"/>
                <a:gd name="T79" fmla="*/ 141 h 323"/>
                <a:gd name="T80" fmla="*/ 109 w 308"/>
                <a:gd name="T81" fmla="*/ 197 h 323"/>
                <a:gd name="T82" fmla="*/ 107 w 308"/>
                <a:gd name="T83" fmla="*/ 214 h 323"/>
                <a:gd name="T84" fmla="*/ 105 w 308"/>
                <a:gd name="T85" fmla="*/ 171 h 323"/>
                <a:gd name="T86" fmla="*/ 98 w 308"/>
                <a:gd name="T87" fmla="*/ 147 h 323"/>
                <a:gd name="T88" fmla="*/ 119 w 308"/>
                <a:gd name="T89" fmla="*/ 141 h 323"/>
                <a:gd name="T90" fmla="*/ 86 w 308"/>
                <a:gd name="T91" fmla="*/ 206 h 323"/>
                <a:gd name="T92" fmla="*/ 97 w 308"/>
                <a:gd name="T93" fmla="*/ 188 h 323"/>
                <a:gd name="T94" fmla="*/ 90 w 308"/>
                <a:gd name="T95" fmla="*/ 239 h 323"/>
                <a:gd name="T96" fmla="*/ 86 w 308"/>
                <a:gd name="T97" fmla="*/ 22 h 323"/>
                <a:gd name="T98" fmla="*/ 93 w 308"/>
                <a:gd name="T99" fmla="*/ 68 h 323"/>
                <a:gd name="T100" fmla="*/ 86 w 308"/>
                <a:gd name="T101" fmla="*/ 22 h 323"/>
                <a:gd name="T102" fmla="*/ 86 w 308"/>
                <a:gd name="T103" fmla="*/ 278 h 323"/>
                <a:gd name="T104" fmla="*/ 77 w 308"/>
                <a:gd name="T105" fmla="*/ 230 h 323"/>
                <a:gd name="T106" fmla="*/ 86 w 308"/>
                <a:gd name="T107" fmla="*/ 107 h 323"/>
                <a:gd name="T108" fmla="*/ 67 w 308"/>
                <a:gd name="T109" fmla="*/ 126 h 323"/>
                <a:gd name="T110" fmla="*/ 86 w 308"/>
                <a:gd name="T111" fmla="*/ 141 h 323"/>
                <a:gd name="T112" fmla="*/ 58 w 308"/>
                <a:gd name="T113" fmla="*/ 83 h 323"/>
                <a:gd name="T114" fmla="*/ 86 w 308"/>
                <a:gd name="T115" fmla="*/ 190 h 323"/>
                <a:gd name="T116" fmla="*/ 2 w 308"/>
                <a:gd name="T117" fmla="*/ 226 h 323"/>
                <a:gd name="T118" fmla="*/ 58 w 308"/>
                <a:gd name="T119" fmla="*/ 147 h 323"/>
                <a:gd name="T120" fmla="*/ 50 w 308"/>
                <a:gd name="T121" fmla="*/ 172 h 323"/>
                <a:gd name="T122" fmla="*/ 42 w 308"/>
                <a:gd name="T123" fmla="*/ 186 h 323"/>
                <a:gd name="T124" fmla="*/ 29 w 308"/>
                <a:gd name="T125" fmla="*/ 21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8" h="323">
                  <a:moveTo>
                    <a:pt x="218" y="44"/>
                  </a:moveTo>
                  <a:lnTo>
                    <a:pt x="288" y="76"/>
                  </a:lnTo>
                  <a:lnTo>
                    <a:pt x="288" y="76"/>
                  </a:lnTo>
                  <a:lnTo>
                    <a:pt x="293" y="80"/>
                  </a:lnTo>
                  <a:lnTo>
                    <a:pt x="299" y="84"/>
                  </a:lnTo>
                  <a:lnTo>
                    <a:pt x="303" y="90"/>
                  </a:lnTo>
                  <a:lnTo>
                    <a:pt x="306" y="96"/>
                  </a:lnTo>
                  <a:lnTo>
                    <a:pt x="308" y="103"/>
                  </a:lnTo>
                  <a:lnTo>
                    <a:pt x="308" y="110"/>
                  </a:lnTo>
                  <a:lnTo>
                    <a:pt x="307" y="117"/>
                  </a:lnTo>
                  <a:lnTo>
                    <a:pt x="304" y="124"/>
                  </a:lnTo>
                  <a:lnTo>
                    <a:pt x="222" y="301"/>
                  </a:lnTo>
                  <a:lnTo>
                    <a:pt x="222" y="301"/>
                  </a:lnTo>
                  <a:lnTo>
                    <a:pt x="218" y="308"/>
                  </a:lnTo>
                  <a:lnTo>
                    <a:pt x="218" y="248"/>
                  </a:lnTo>
                  <a:lnTo>
                    <a:pt x="218" y="248"/>
                  </a:lnTo>
                  <a:lnTo>
                    <a:pt x="219" y="245"/>
                  </a:lnTo>
                  <a:lnTo>
                    <a:pt x="227" y="228"/>
                  </a:lnTo>
                  <a:lnTo>
                    <a:pt x="227" y="228"/>
                  </a:lnTo>
                  <a:lnTo>
                    <a:pt x="228" y="226"/>
                  </a:lnTo>
                  <a:lnTo>
                    <a:pt x="227" y="224"/>
                  </a:lnTo>
                  <a:lnTo>
                    <a:pt x="227" y="222"/>
                  </a:lnTo>
                  <a:lnTo>
                    <a:pt x="224" y="221"/>
                  </a:lnTo>
                  <a:lnTo>
                    <a:pt x="218" y="217"/>
                  </a:lnTo>
                  <a:lnTo>
                    <a:pt x="218" y="202"/>
                  </a:lnTo>
                  <a:lnTo>
                    <a:pt x="230" y="209"/>
                  </a:lnTo>
                  <a:lnTo>
                    <a:pt x="230" y="209"/>
                  </a:lnTo>
                  <a:lnTo>
                    <a:pt x="233" y="209"/>
                  </a:lnTo>
                  <a:lnTo>
                    <a:pt x="235" y="209"/>
                  </a:lnTo>
                  <a:lnTo>
                    <a:pt x="237" y="207"/>
                  </a:lnTo>
                  <a:lnTo>
                    <a:pt x="238" y="206"/>
                  </a:lnTo>
                  <a:lnTo>
                    <a:pt x="246" y="188"/>
                  </a:lnTo>
                  <a:lnTo>
                    <a:pt x="246" y="188"/>
                  </a:lnTo>
                  <a:lnTo>
                    <a:pt x="247" y="186"/>
                  </a:lnTo>
                  <a:lnTo>
                    <a:pt x="246" y="184"/>
                  </a:lnTo>
                  <a:lnTo>
                    <a:pt x="246" y="182"/>
                  </a:lnTo>
                  <a:lnTo>
                    <a:pt x="243" y="180"/>
                  </a:lnTo>
                  <a:lnTo>
                    <a:pt x="218" y="168"/>
                  </a:lnTo>
                  <a:lnTo>
                    <a:pt x="218" y="145"/>
                  </a:lnTo>
                  <a:lnTo>
                    <a:pt x="243" y="157"/>
                  </a:lnTo>
                  <a:lnTo>
                    <a:pt x="243" y="157"/>
                  </a:lnTo>
                  <a:lnTo>
                    <a:pt x="250" y="159"/>
                  </a:lnTo>
                  <a:lnTo>
                    <a:pt x="257" y="157"/>
                  </a:lnTo>
                  <a:lnTo>
                    <a:pt x="262" y="155"/>
                  </a:lnTo>
                  <a:lnTo>
                    <a:pt x="266" y="149"/>
                  </a:lnTo>
                  <a:lnTo>
                    <a:pt x="279" y="122"/>
                  </a:lnTo>
                  <a:lnTo>
                    <a:pt x="279" y="122"/>
                  </a:lnTo>
                  <a:lnTo>
                    <a:pt x="280" y="115"/>
                  </a:lnTo>
                  <a:lnTo>
                    <a:pt x="280" y="109"/>
                  </a:lnTo>
                  <a:lnTo>
                    <a:pt x="276" y="103"/>
                  </a:lnTo>
                  <a:lnTo>
                    <a:pt x="270" y="99"/>
                  </a:lnTo>
                  <a:lnTo>
                    <a:pt x="218" y="75"/>
                  </a:lnTo>
                  <a:lnTo>
                    <a:pt x="218" y="44"/>
                  </a:lnTo>
                  <a:close/>
                  <a:moveTo>
                    <a:pt x="180" y="26"/>
                  </a:moveTo>
                  <a:lnTo>
                    <a:pt x="218" y="44"/>
                  </a:lnTo>
                  <a:lnTo>
                    <a:pt x="218" y="75"/>
                  </a:lnTo>
                  <a:lnTo>
                    <a:pt x="180" y="57"/>
                  </a:lnTo>
                  <a:lnTo>
                    <a:pt x="180" y="26"/>
                  </a:lnTo>
                  <a:lnTo>
                    <a:pt x="180" y="26"/>
                  </a:lnTo>
                  <a:close/>
                  <a:moveTo>
                    <a:pt x="218" y="308"/>
                  </a:moveTo>
                  <a:lnTo>
                    <a:pt x="218" y="308"/>
                  </a:lnTo>
                  <a:lnTo>
                    <a:pt x="211" y="316"/>
                  </a:lnTo>
                  <a:lnTo>
                    <a:pt x="201" y="320"/>
                  </a:lnTo>
                  <a:lnTo>
                    <a:pt x="191" y="323"/>
                  </a:lnTo>
                  <a:lnTo>
                    <a:pt x="180" y="321"/>
                  </a:lnTo>
                  <a:lnTo>
                    <a:pt x="180" y="283"/>
                  </a:lnTo>
                  <a:lnTo>
                    <a:pt x="193" y="289"/>
                  </a:lnTo>
                  <a:lnTo>
                    <a:pt x="193" y="289"/>
                  </a:lnTo>
                  <a:lnTo>
                    <a:pt x="195" y="289"/>
                  </a:lnTo>
                  <a:lnTo>
                    <a:pt x="197" y="289"/>
                  </a:lnTo>
                  <a:lnTo>
                    <a:pt x="199" y="287"/>
                  </a:lnTo>
                  <a:lnTo>
                    <a:pt x="200" y="286"/>
                  </a:lnTo>
                  <a:lnTo>
                    <a:pt x="208" y="268"/>
                  </a:lnTo>
                  <a:lnTo>
                    <a:pt x="208" y="268"/>
                  </a:lnTo>
                  <a:lnTo>
                    <a:pt x="209" y="266"/>
                  </a:lnTo>
                  <a:lnTo>
                    <a:pt x="209" y="264"/>
                  </a:lnTo>
                  <a:lnTo>
                    <a:pt x="208" y="262"/>
                  </a:lnTo>
                  <a:lnTo>
                    <a:pt x="205" y="260"/>
                  </a:lnTo>
                  <a:lnTo>
                    <a:pt x="180" y="249"/>
                  </a:lnTo>
                  <a:lnTo>
                    <a:pt x="180" y="235"/>
                  </a:lnTo>
                  <a:lnTo>
                    <a:pt x="212" y="248"/>
                  </a:lnTo>
                  <a:lnTo>
                    <a:pt x="212" y="248"/>
                  </a:lnTo>
                  <a:lnTo>
                    <a:pt x="215" y="249"/>
                  </a:lnTo>
                  <a:lnTo>
                    <a:pt x="218" y="248"/>
                  </a:lnTo>
                  <a:lnTo>
                    <a:pt x="218" y="308"/>
                  </a:lnTo>
                  <a:lnTo>
                    <a:pt x="218" y="308"/>
                  </a:lnTo>
                  <a:close/>
                  <a:moveTo>
                    <a:pt x="218" y="145"/>
                  </a:moveTo>
                  <a:lnTo>
                    <a:pt x="218" y="168"/>
                  </a:lnTo>
                  <a:lnTo>
                    <a:pt x="205" y="163"/>
                  </a:lnTo>
                  <a:lnTo>
                    <a:pt x="205" y="163"/>
                  </a:lnTo>
                  <a:lnTo>
                    <a:pt x="203" y="161"/>
                  </a:lnTo>
                  <a:lnTo>
                    <a:pt x="201" y="163"/>
                  </a:lnTo>
                  <a:lnTo>
                    <a:pt x="199" y="164"/>
                  </a:lnTo>
                  <a:lnTo>
                    <a:pt x="197" y="165"/>
                  </a:lnTo>
                  <a:lnTo>
                    <a:pt x="189" y="183"/>
                  </a:lnTo>
                  <a:lnTo>
                    <a:pt x="189" y="183"/>
                  </a:lnTo>
                  <a:lnTo>
                    <a:pt x="189" y="183"/>
                  </a:lnTo>
                  <a:lnTo>
                    <a:pt x="189" y="184"/>
                  </a:lnTo>
                  <a:lnTo>
                    <a:pt x="189" y="187"/>
                  </a:lnTo>
                  <a:lnTo>
                    <a:pt x="191" y="190"/>
                  </a:lnTo>
                  <a:lnTo>
                    <a:pt x="192" y="191"/>
                  </a:lnTo>
                  <a:lnTo>
                    <a:pt x="218" y="202"/>
                  </a:lnTo>
                  <a:lnTo>
                    <a:pt x="218" y="217"/>
                  </a:lnTo>
                  <a:lnTo>
                    <a:pt x="186" y="202"/>
                  </a:lnTo>
                  <a:lnTo>
                    <a:pt x="186" y="202"/>
                  </a:lnTo>
                  <a:lnTo>
                    <a:pt x="184" y="202"/>
                  </a:lnTo>
                  <a:lnTo>
                    <a:pt x="180" y="203"/>
                  </a:lnTo>
                  <a:lnTo>
                    <a:pt x="180" y="170"/>
                  </a:lnTo>
                  <a:lnTo>
                    <a:pt x="185" y="160"/>
                  </a:lnTo>
                  <a:lnTo>
                    <a:pt x="185" y="160"/>
                  </a:lnTo>
                  <a:lnTo>
                    <a:pt x="185" y="157"/>
                  </a:lnTo>
                  <a:lnTo>
                    <a:pt x="185" y="155"/>
                  </a:lnTo>
                  <a:lnTo>
                    <a:pt x="184" y="153"/>
                  </a:lnTo>
                  <a:lnTo>
                    <a:pt x="182" y="152"/>
                  </a:lnTo>
                  <a:lnTo>
                    <a:pt x="180" y="151"/>
                  </a:lnTo>
                  <a:lnTo>
                    <a:pt x="180" y="128"/>
                  </a:lnTo>
                  <a:lnTo>
                    <a:pt x="218" y="145"/>
                  </a:lnTo>
                  <a:close/>
                  <a:moveTo>
                    <a:pt x="147" y="10"/>
                  </a:moveTo>
                  <a:lnTo>
                    <a:pt x="180" y="26"/>
                  </a:lnTo>
                  <a:lnTo>
                    <a:pt x="180" y="57"/>
                  </a:lnTo>
                  <a:lnTo>
                    <a:pt x="147" y="41"/>
                  </a:lnTo>
                  <a:lnTo>
                    <a:pt x="147" y="10"/>
                  </a:lnTo>
                  <a:lnTo>
                    <a:pt x="147" y="10"/>
                  </a:lnTo>
                  <a:close/>
                  <a:moveTo>
                    <a:pt x="180" y="321"/>
                  </a:moveTo>
                  <a:lnTo>
                    <a:pt x="180" y="321"/>
                  </a:lnTo>
                  <a:lnTo>
                    <a:pt x="174" y="318"/>
                  </a:lnTo>
                  <a:lnTo>
                    <a:pt x="147" y="306"/>
                  </a:lnTo>
                  <a:lnTo>
                    <a:pt x="147" y="240"/>
                  </a:lnTo>
                  <a:lnTo>
                    <a:pt x="147" y="240"/>
                  </a:lnTo>
                  <a:lnTo>
                    <a:pt x="147" y="240"/>
                  </a:lnTo>
                  <a:lnTo>
                    <a:pt x="149" y="237"/>
                  </a:lnTo>
                  <a:lnTo>
                    <a:pt x="147" y="235"/>
                  </a:lnTo>
                  <a:lnTo>
                    <a:pt x="147" y="218"/>
                  </a:lnTo>
                  <a:lnTo>
                    <a:pt x="150" y="220"/>
                  </a:lnTo>
                  <a:lnTo>
                    <a:pt x="150" y="220"/>
                  </a:lnTo>
                  <a:lnTo>
                    <a:pt x="153" y="221"/>
                  </a:lnTo>
                  <a:lnTo>
                    <a:pt x="155" y="220"/>
                  </a:lnTo>
                  <a:lnTo>
                    <a:pt x="157" y="218"/>
                  </a:lnTo>
                  <a:lnTo>
                    <a:pt x="158" y="217"/>
                  </a:lnTo>
                  <a:lnTo>
                    <a:pt x="166" y="199"/>
                  </a:lnTo>
                  <a:lnTo>
                    <a:pt x="166" y="199"/>
                  </a:lnTo>
                  <a:lnTo>
                    <a:pt x="166" y="198"/>
                  </a:lnTo>
                  <a:lnTo>
                    <a:pt x="166" y="195"/>
                  </a:lnTo>
                  <a:lnTo>
                    <a:pt x="165" y="193"/>
                  </a:lnTo>
                  <a:lnTo>
                    <a:pt x="163" y="191"/>
                  </a:lnTo>
                  <a:lnTo>
                    <a:pt x="147" y="184"/>
                  </a:lnTo>
                  <a:lnTo>
                    <a:pt x="147" y="170"/>
                  </a:lnTo>
                  <a:lnTo>
                    <a:pt x="169" y="180"/>
                  </a:lnTo>
                  <a:lnTo>
                    <a:pt x="169" y="180"/>
                  </a:lnTo>
                  <a:lnTo>
                    <a:pt x="172" y="180"/>
                  </a:lnTo>
                  <a:lnTo>
                    <a:pt x="173" y="180"/>
                  </a:lnTo>
                  <a:lnTo>
                    <a:pt x="176" y="179"/>
                  </a:lnTo>
                  <a:lnTo>
                    <a:pt x="177" y="176"/>
                  </a:lnTo>
                  <a:lnTo>
                    <a:pt x="180" y="170"/>
                  </a:lnTo>
                  <a:lnTo>
                    <a:pt x="180" y="203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0" y="222"/>
                  </a:lnTo>
                  <a:lnTo>
                    <a:pt x="170" y="222"/>
                  </a:lnTo>
                  <a:lnTo>
                    <a:pt x="170" y="222"/>
                  </a:lnTo>
                  <a:lnTo>
                    <a:pt x="170" y="225"/>
                  </a:lnTo>
                  <a:lnTo>
                    <a:pt x="170" y="228"/>
                  </a:lnTo>
                  <a:lnTo>
                    <a:pt x="172" y="229"/>
                  </a:lnTo>
                  <a:lnTo>
                    <a:pt x="173" y="230"/>
                  </a:lnTo>
                  <a:lnTo>
                    <a:pt x="180" y="235"/>
                  </a:lnTo>
                  <a:lnTo>
                    <a:pt x="180" y="249"/>
                  </a:lnTo>
                  <a:lnTo>
                    <a:pt x="168" y="243"/>
                  </a:lnTo>
                  <a:lnTo>
                    <a:pt x="168" y="243"/>
                  </a:lnTo>
                  <a:lnTo>
                    <a:pt x="166" y="243"/>
                  </a:lnTo>
                  <a:lnTo>
                    <a:pt x="163" y="243"/>
                  </a:lnTo>
                  <a:lnTo>
                    <a:pt x="162" y="244"/>
                  </a:lnTo>
                  <a:lnTo>
                    <a:pt x="161" y="245"/>
                  </a:lnTo>
                  <a:lnTo>
                    <a:pt x="151" y="263"/>
                  </a:lnTo>
                  <a:lnTo>
                    <a:pt x="151" y="263"/>
                  </a:lnTo>
                  <a:lnTo>
                    <a:pt x="151" y="263"/>
                  </a:lnTo>
                  <a:lnTo>
                    <a:pt x="151" y="266"/>
                  </a:lnTo>
                  <a:lnTo>
                    <a:pt x="151" y="267"/>
                  </a:lnTo>
                  <a:lnTo>
                    <a:pt x="153" y="270"/>
                  </a:lnTo>
                  <a:lnTo>
                    <a:pt x="155" y="271"/>
                  </a:lnTo>
                  <a:lnTo>
                    <a:pt x="180" y="283"/>
                  </a:lnTo>
                  <a:lnTo>
                    <a:pt x="180" y="321"/>
                  </a:lnTo>
                  <a:lnTo>
                    <a:pt x="180" y="321"/>
                  </a:lnTo>
                  <a:close/>
                  <a:moveTo>
                    <a:pt x="180" y="128"/>
                  </a:moveTo>
                  <a:lnTo>
                    <a:pt x="180" y="151"/>
                  </a:lnTo>
                  <a:lnTo>
                    <a:pt x="147" y="136"/>
                  </a:lnTo>
                  <a:lnTo>
                    <a:pt x="147" y="113"/>
                  </a:lnTo>
                  <a:lnTo>
                    <a:pt x="180" y="128"/>
                  </a:lnTo>
                  <a:close/>
                  <a:moveTo>
                    <a:pt x="135" y="4"/>
                  </a:moveTo>
                  <a:lnTo>
                    <a:pt x="147" y="10"/>
                  </a:lnTo>
                  <a:lnTo>
                    <a:pt x="147" y="41"/>
                  </a:lnTo>
                  <a:lnTo>
                    <a:pt x="128" y="33"/>
                  </a:lnTo>
                  <a:lnTo>
                    <a:pt x="128" y="33"/>
                  </a:lnTo>
                  <a:lnTo>
                    <a:pt x="124" y="31"/>
                  </a:lnTo>
                  <a:lnTo>
                    <a:pt x="119" y="31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27" y="2"/>
                  </a:lnTo>
                  <a:lnTo>
                    <a:pt x="135" y="4"/>
                  </a:lnTo>
                  <a:lnTo>
                    <a:pt x="135" y="4"/>
                  </a:lnTo>
                  <a:close/>
                  <a:moveTo>
                    <a:pt x="147" y="306"/>
                  </a:moveTo>
                  <a:lnTo>
                    <a:pt x="119" y="293"/>
                  </a:lnTo>
                  <a:lnTo>
                    <a:pt x="119" y="253"/>
                  </a:lnTo>
                  <a:lnTo>
                    <a:pt x="132" y="260"/>
                  </a:lnTo>
                  <a:lnTo>
                    <a:pt x="132" y="260"/>
                  </a:lnTo>
                  <a:lnTo>
                    <a:pt x="134" y="260"/>
                  </a:lnTo>
                  <a:lnTo>
                    <a:pt x="136" y="260"/>
                  </a:lnTo>
                  <a:lnTo>
                    <a:pt x="138" y="259"/>
                  </a:lnTo>
                  <a:lnTo>
                    <a:pt x="139" y="258"/>
                  </a:lnTo>
                  <a:lnTo>
                    <a:pt x="147" y="240"/>
                  </a:lnTo>
                  <a:lnTo>
                    <a:pt x="147" y="306"/>
                  </a:lnTo>
                  <a:lnTo>
                    <a:pt x="147" y="306"/>
                  </a:lnTo>
                  <a:close/>
                  <a:moveTo>
                    <a:pt x="147" y="113"/>
                  </a:moveTo>
                  <a:lnTo>
                    <a:pt x="147" y="136"/>
                  </a:lnTo>
                  <a:lnTo>
                    <a:pt x="144" y="134"/>
                  </a:lnTo>
                  <a:lnTo>
                    <a:pt x="144" y="134"/>
                  </a:lnTo>
                  <a:lnTo>
                    <a:pt x="142" y="133"/>
                  </a:lnTo>
                  <a:lnTo>
                    <a:pt x="139" y="134"/>
                  </a:lnTo>
                  <a:lnTo>
                    <a:pt x="138" y="134"/>
                  </a:lnTo>
                  <a:lnTo>
                    <a:pt x="136" y="137"/>
                  </a:lnTo>
                  <a:lnTo>
                    <a:pt x="128" y="155"/>
                  </a:lnTo>
                  <a:lnTo>
                    <a:pt x="128" y="155"/>
                  </a:lnTo>
                  <a:lnTo>
                    <a:pt x="128" y="155"/>
                  </a:lnTo>
                  <a:lnTo>
                    <a:pt x="128" y="156"/>
                  </a:lnTo>
                  <a:lnTo>
                    <a:pt x="128" y="159"/>
                  </a:lnTo>
                  <a:lnTo>
                    <a:pt x="130" y="160"/>
                  </a:lnTo>
                  <a:lnTo>
                    <a:pt x="131" y="161"/>
                  </a:lnTo>
                  <a:lnTo>
                    <a:pt x="147" y="170"/>
                  </a:lnTo>
                  <a:lnTo>
                    <a:pt x="147" y="184"/>
                  </a:lnTo>
                  <a:lnTo>
                    <a:pt x="126" y="174"/>
                  </a:lnTo>
                  <a:lnTo>
                    <a:pt x="126" y="174"/>
                  </a:lnTo>
                  <a:lnTo>
                    <a:pt x="121" y="174"/>
                  </a:lnTo>
                  <a:lnTo>
                    <a:pt x="119" y="175"/>
                  </a:lnTo>
                  <a:lnTo>
                    <a:pt x="119" y="141"/>
                  </a:lnTo>
                  <a:lnTo>
                    <a:pt x="124" y="130"/>
                  </a:lnTo>
                  <a:lnTo>
                    <a:pt x="124" y="130"/>
                  </a:lnTo>
                  <a:lnTo>
                    <a:pt x="124" y="129"/>
                  </a:lnTo>
                  <a:lnTo>
                    <a:pt x="124" y="126"/>
                  </a:lnTo>
                  <a:lnTo>
                    <a:pt x="123" y="125"/>
                  </a:lnTo>
                  <a:lnTo>
                    <a:pt x="121" y="124"/>
                  </a:lnTo>
                  <a:lnTo>
                    <a:pt x="119" y="122"/>
                  </a:lnTo>
                  <a:lnTo>
                    <a:pt x="119" y="99"/>
                  </a:lnTo>
                  <a:lnTo>
                    <a:pt x="147" y="113"/>
                  </a:lnTo>
                  <a:lnTo>
                    <a:pt x="147" y="113"/>
                  </a:lnTo>
                  <a:close/>
                  <a:moveTo>
                    <a:pt x="147" y="218"/>
                  </a:moveTo>
                  <a:lnTo>
                    <a:pt x="147" y="235"/>
                  </a:lnTo>
                  <a:lnTo>
                    <a:pt x="147" y="235"/>
                  </a:lnTo>
                  <a:lnTo>
                    <a:pt x="144" y="232"/>
                  </a:lnTo>
                  <a:lnTo>
                    <a:pt x="119" y="220"/>
                  </a:lnTo>
                  <a:lnTo>
                    <a:pt x="119" y="205"/>
                  </a:lnTo>
                  <a:lnTo>
                    <a:pt x="147" y="218"/>
                  </a:lnTo>
                  <a:close/>
                  <a:moveTo>
                    <a:pt x="119" y="293"/>
                  </a:moveTo>
                  <a:lnTo>
                    <a:pt x="98" y="283"/>
                  </a:lnTo>
                  <a:lnTo>
                    <a:pt x="98" y="244"/>
                  </a:lnTo>
                  <a:lnTo>
                    <a:pt x="119" y="253"/>
                  </a:lnTo>
                  <a:lnTo>
                    <a:pt x="119" y="293"/>
                  </a:lnTo>
                  <a:lnTo>
                    <a:pt x="119" y="293"/>
                  </a:lnTo>
                  <a:close/>
                  <a:moveTo>
                    <a:pt x="98" y="7"/>
                  </a:moveTo>
                  <a:lnTo>
                    <a:pt x="98" y="7"/>
                  </a:lnTo>
                  <a:lnTo>
                    <a:pt x="103" y="4"/>
                  </a:lnTo>
                  <a:lnTo>
                    <a:pt x="108" y="3"/>
                  </a:lnTo>
                  <a:lnTo>
                    <a:pt x="113" y="2"/>
                  </a:lnTo>
                  <a:lnTo>
                    <a:pt x="119" y="0"/>
                  </a:lnTo>
                  <a:lnTo>
                    <a:pt x="119" y="31"/>
                  </a:lnTo>
                  <a:lnTo>
                    <a:pt x="119" y="31"/>
                  </a:lnTo>
                  <a:lnTo>
                    <a:pt x="115" y="33"/>
                  </a:lnTo>
                  <a:lnTo>
                    <a:pt x="111" y="34"/>
                  </a:lnTo>
                  <a:lnTo>
                    <a:pt x="108" y="37"/>
                  </a:lnTo>
                  <a:lnTo>
                    <a:pt x="105" y="41"/>
                  </a:lnTo>
                  <a:lnTo>
                    <a:pt x="98" y="56"/>
                  </a:lnTo>
                  <a:lnTo>
                    <a:pt x="98" y="7"/>
                  </a:lnTo>
                  <a:lnTo>
                    <a:pt x="98" y="7"/>
                  </a:lnTo>
                  <a:close/>
                  <a:moveTo>
                    <a:pt x="119" y="99"/>
                  </a:moveTo>
                  <a:lnTo>
                    <a:pt x="119" y="122"/>
                  </a:lnTo>
                  <a:lnTo>
                    <a:pt x="98" y="113"/>
                  </a:lnTo>
                  <a:lnTo>
                    <a:pt x="98" y="90"/>
                  </a:lnTo>
                  <a:lnTo>
                    <a:pt x="98" y="90"/>
                  </a:lnTo>
                  <a:lnTo>
                    <a:pt x="101" y="91"/>
                  </a:lnTo>
                  <a:lnTo>
                    <a:pt x="119" y="99"/>
                  </a:lnTo>
                  <a:lnTo>
                    <a:pt x="119" y="99"/>
                  </a:lnTo>
                  <a:close/>
                  <a:moveTo>
                    <a:pt x="119" y="141"/>
                  </a:moveTo>
                  <a:lnTo>
                    <a:pt x="119" y="175"/>
                  </a:lnTo>
                  <a:lnTo>
                    <a:pt x="119" y="175"/>
                  </a:lnTo>
                  <a:lnTo>
                    <a:pt x="117" y="176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4"/>
                  </a:lnTo>
                  <a:lnTo>
                    <a:pt x="109" y="197"/>
                  </a:lnTo>
                  <a:lnTo>
                    <a:pt x="109" y="199"/>
                  </a:lnTo>
                  <a:lnTo>
                    <a:pt x="111" y="201"/>
                  </a:lnTo>
                  <a:lnTo>
                    <a:pt x="112" y="202"/>
                  </a:lnTo>
                  <a:lnTo>
                    <a:pt x="119" y="205"/>
                  </a:lnTo>
                  <a:lnTo>
                    <a:pt x="119" y="220"/>
                  </a:lnTo>
                  <a:lnTo>
                    <a:pt x="107" y="214"/>
                  </a:lnTo>
                  <a:lnTo>
                    <a:pt x="107" y="214"/>
                  </a:lnTo>
                  <a:lnTo>
                    <a:pt x="104" y="214"/>
                  </a:lnTo>
                  <a:lnTo>
                    <a:pt x="103" y="214"/>
                  </a:lnTo>
                  <a:lnTo>
                    <a:pt x="100" y="216"/>
                  </a:lnTo>
                  <a:lnTo>
                    <a:pt x="98" y="217"/>
                  </a:lnTo>
                  <a:lnTo>
                    <a:pt x="98" y="218"/>
                  </a:lnTo>
                  <a:lnTo>
                    <a:pt x="98" y="186"/>
                  </a:lnTo>
                  <a:lnTo>
                    <a:pt x="105" y="171"/>
                  </a:lnTo>
                  <a:lnTo>
                    <a:pt x="105" y="171"/>
                  </a:lnTo>
                  <a:lnTo>
                    <a:pt x="105" y="168"/>
                  </a:lnTo>
                  <a:lnTo>
                    <a:pt x="105" y="167"/>
                  </a:lnTo>
                  <a:lnTo>
                    <a:pt x="104" y="164"/>
                  </a:lnTo>
                  <a:lnTo>
                    <a:pt x="103" y="163"/>
                  </a:lnTo>
                  <a:lnTo>
                    <a:pt x="98" y="161"/>
                  </a:lnTo>
                  <a:lnTo>
                    <a:pt x="98" y="147"/>
                  </a:lnTo>
                  <a:lnTo>
                    <a:pt x="108" y="152"/>
                  </a:lnTo>
                  <a:lnTo>
                    <a:pt x="108" y="152"/>
                  </a:lnTo>
                  <a:lnTo>
                    <a:pt x="111" y="152"/>
                  </a:lnTo>
                  <a:lnTo>
                    <a:pt x="112" y="152"/>
                  </a:lnTo>
                  <a:lnTo>
                    <a:pt x="115" y="151"/>
                  </a:lnTo>
                  <a:lnTo>
                    <a:pt x="116" y="148"/>
                  </a:lnTo>
                  <a:lnTo>
                    <a:pt x="119" y="141"/>
                  </a:lnTo>
                  <a:close/>
                  <a:moveTo>
                    <a:pt x="98" y="283"/>
                  </a:moveTo>
                  <a:lnTo>
                    <a:pt x="86" y="278"/>
                  </a:lnTo>
                  <a:lnTo>
                    <a:pt x="86" y="212"/>
                  </a:lnTo>
                  <a:lnTo>
                    <a:pt x="86" y="212"/>
                  </a:lnTo>
                  <a:lnTo>
                    <a:pt x="86" y="212"/>
                  </a:lnTo>
                  <a:lnTo>
                    <a:pt x="86" y="209"/>
                  </a:lnTo>
                  <a:lnTo>
                    <a:pt x="86" y="206"/>
                  </a:lnTo>
                  <a:lnTo>
                    <a:pt x="86" y="190"/>
                  </a:lnTo>
                  <a:lnTo>
                    <a:pt x="89" y="191"/>
                  </a:lnTo>
                  <a:lnTo>
                    <a:pt x="89" y="191"/>
                  </a:lnTo>
                  <a:lnTo>
                    <a:pt x="92" y="191"/>
                  </a:lnTo>
                  <a:lnTo>
                    <a:pt x="93" y="191"/>
                  </a:lnTo>
                  <a:lnTo>
                    <a:pt x="96" y="190"/>
                  </a:lnTo>
                  <a:lnTo>
                    <a:pt x="97" y="188"/>
                  </a:lnTo>
                  <a:lnTo>
                    <a:pt x="98" y="186"/>
                  </a:lnTo>
                  <a:lnTo>
                    <a:pt x="98" y="218"/>
                  </a:lnTo>
                  <a:lnTo>
                    <a:pt x="90" y="235"/>
                  </a:lnTo>
                  <a:lnTo>
                    <a:pt x="90" y="235"/>
                  </a:lnTo>
                  <a:lnTo>
                    <a:pt x="90" y="235"/>
                  </a:lnTo>
                  <a:lnTo>
                    <a:pt x="90" y="237"/>
                  </a:lnTo>
                  <a:lnTo>
                    <a:pt x="90" y="239"/>
                  </a:lnTo>
                  <a:lnTo>
                    <a:pt x="92" y="241"/>
                  </a:lnTo>
                  <a:lnTo>
                    <a:pt x="93" y="243"/>
                  </a:lnTo>
                  <a:lnTo>
                    <a:pt x="98" y="244"/>
                  </a:lnTo>
                  <a:lnTo>
                    <a:pt x="98" y="283"/>
                  </a:lnTo>
                  <a:lnTo>
                    <a:pt x="98" y="283"/>
                  </a:lnTo>
                  <a:close/>
                  <a:moveTo>
                    <a:pt x="86" y="22"/>
                  </a:moveTo>
                  <a:lnTo>
                    <a:pt x="86" y="22"/>
                  </a:lnTo>
                  <a:lnTo>
                    <a:pt x="86" y="22"/>
                  </a:lnTo>
                  <a:lnTo>
                    <a:pt x="92" y="14"/>
                  </a:lnTo>
                  <a:lnTo>
                    <a:pt x="98" y="7"/>
                  </a:lnTo>
                  <a:lnTo>
                    <a:pt x="98" y="56"/>
                  </a:lnTo>
                  <a:lnTo>
                    <a:pt x="93" y="68"/>
                  </a:lnTo>
                  <a:lnTo>
                    <a:pt x="93" y="68"/>
                  </a:lnTo>
                  <a:lnTo>
                    <a:pt x="93" y="68"/>
                  </a:lnTo>
                  <a:lnTo>
                    <a:pt x="92" y="73"/>
                  </a:lnTo>
                  <a:lnTo>
                    <a:pt x="92" y="79"/>
                  </a:lnTo>
                  <a:lnTo>
                    <a:pt x="94" y="84"/>
                  </a:lnTo>
                  <a:lnTo>
                    <a:pt x="98" y="90"/>
                  </a:lnTo>
                  <a:lnTo>
                    <a:pt x="98" y="113"/>
                  </a:lnTo>
                  <a:lnTo>
                    <a:pt x="86" y="107"/>
                  </a:lnTo>
                  <a:lnTo>
                    <a:pt x="86" y="22"/>
                  </a:lnTo>
                  <a:lnTo>
                    <a:pt x="86" y="22"/>
                  </a:lnTo>
                  <a:close/>
                  <a:moveTo>
                    <a:pt x="98" y="147"/>
                  </a:moveTo>
                  <a:lnTo>
                    <a:pt x="98" y="161"/>
                  </a:lnTo>
                  <a:lnTo>
                    <a:pt x="86" y="156"/>
                  </a:lnTo>
                  <a:lnTo>
                    <a:pt x="86" y="141"/>
                  </a:lnTo>
                  <a:lnTo>
                    <a:pt x="98" y="147"/>
                  </a:lnTo>
                  <a:close/>
                  <a:moveTo>
                    <a:pt x="86" y="278"/>
                  </a:moveTo>
                  <a:lnTo>
                    <a:pt x="58" y="264"/>
                  </a:lnTo>
                  <a:lnTo>
                    <a:pt x="58" y="225"/>
                  </a:lnTo>
                  <a:lnTo>
                    <a:pt x="70" y="232"/>
                  </a:lnTo>
                  <a:lnTo>
                    <a:pt x="70" y="232"/>
                  </a:lnTo>
                  <a:lnTo>
                    <a:pt x="73" y="232"/>
                  </a:lnTo>
                  <a:lnTo>
                    <a:pt x="75" y="232"/>
                  </a:lnTo>
                  <a:lnTo>
                    <a:pt x="77" y="230"/>
                  </a:lnTo>
                  <a:lnTo>
                    <a:pt x="78" y="229"/>
                  </a:lnTo>
                  <a:lnTo>
                    <a:pt x="86" y="212"/>
                  </a:lnTo>
                  <a:lnTo>
                    <a:pt x="86" y="278"/>
                  </a:lnTo>
                  <a:lnTo>
                    <a:pt x="86" y="278"/>
                  </a:lnTo>
                  <a:close/>
                  <a:moveTo>
                    <a:pt x="58" y="83"/>
                  </a:moveTo>
                  <a:lnTo>
                    <a:pt x="86" y="22"/>
                  </a:lnTo>
                  <a:lnTo>
                    <a:pt x="86" y="107"/>
                  </a:lnTo>
                  <a:lnTo>
                    <a:pt x="82" y="106"/>
                  </a:lnTo>
                  <a:lnTo>
                    <a:pt x="82" y="106"/>
                  </a:lnTo>
                  <a:lnTo>
                    <a:pt x="81" y="105"/>
                  </a:lnTo>
                  <a:lnTo>
                    <a:pt x="78" y="105"/>
                  </a:lnTo>
                  <a:lnTo>
                    <a:pt x="77" y="106"/>
                  </a:lnTo>
                  <a:lnTo>
                    <a:pt x="75" y="109"/>
                  </a:lnTo>
                  <a:lnTo>
                    <a:pt x="67" y="126"/>
                  </a:lnTo>
                  <a:lnTo>
                    <a:pt x="67" y="126"/>
                  </a:lnTo>
                  <a:lnTo>
                    <a:pt x="67" y="126"/>
                  </a:lnTo>
                  <a:lnTo>
                    <a:pt x="66" y="128"/>
                  </a:lnTo>
                  <a:lnTo>
                    <a:pt x="67" y="130"/>
                  </a:lnTo>
                  <a:lnTo>
                    <a:pt x="67" y="132"/>
                  </a:lnTo>
                  <a:lnTo>
                    <a:pt x="70" y="133"/>
                  </a:lnTo>
                  <a:lnTo>
                    <a:pt x="86" y="141"/>
                  </a:lnTo>
                  <a:lnTo>
                    <a:pt x="86" y="156"/>
                  </a:lnTo>
                  <a:lnTo>
                    <a:pt x="65" y="145"/>
                  </a:lnTo>
                  <a:lnTo>
                    <a:pt x="65" y="145"/>
                  </a:lnTo>
                  <a:lnTo>
                    <a:pt x="61" y="145"/>
                  </a:lnTo>
                  <a:lnTo>
                    <a:pt x="58" y="147"/>
                  </a:lnTo>
                  <a:lnTo>
                    <a:pt x="58" y="83"/>
                  </a:lnTo>
                  <a:lnTo>
                    <a:pt x="58" y="83"/>
                  </a:lnTo>
                  <a:close/>
                  <a:moveTo>
                    <a:pt x="86" y="190"/>
                  </a:moveTo>
                  <a:lnTo>
                    <a:pt x="86" y="206"/>
                  </a:lnTo>
                  <a:lnTo>
                    <a:pt x="86" y="206"/>
                  </a:lnTo>
                  <a:lnTo>
                    <a:pt x="84" y="203"/>
                  </a:lnTo>
                  <a:lnTo>
                    <a:pt x="58" y="191"/>
                  </a:lnTo>
                  <a:lnTo>
                    <a:pt x="58" y="176"/>
                  </a:lnTo>
                  <a:lnTo>
                    <a:pt x="86" y="190"/>
                  </a:lnTo>
                  <a:close/>
                  <a:moveTo>
                    <a:pt x="58" y="264"/>
                  </a:moveTo>
                  <a:lnTo>
                    <a:pt x="21" y="247"/>
                  </a:lnTo>
                  <a:lnTo>
                    <a:pt x="21" y="247"/>
                  </a:lnTo>
                  <a:lnTo>
                    <a:pt x="14" y="243"/>
                  </a:lnTo>
                  <a:lnTo>
                    <a:pt x="9" y="239"/>
                  </a:lnTo>
                  <a:lnTo>
                    <a:pt x="5" y="233"/>
                  </a:lnTo>
                  <a:lnTo>
                    <a:pt x="2" y="226"/>
                  </a:lnTo>
                  <a:lnTo>
                    <a:pt x="1" y="220"/>
                  </a:lnTo>
                  <a:lnTo>
                    <a:pt x="0" y="213"/>
                  </a:lnTo>
                  <a:lnTo>
                    <a:pt x="1" y="206"/>
                  </a:lnTo>
                  <a:lnTo>
                    <a:pt x="4" y="199"/>
                  </a:lnTo>
                  <a:lnTo>
                    <a:pt x="58" y="83"/>
                  </a:lnTo>
                  <a:lnTo>
                    <a:pt x="58" y="147"/>
                  </a:lnTo>
                  <a:lnTo>
                    <a:pt x="58" y="147"/>
                  </a:lnTo>
                  <a:lnTo>
                    <a:pt x="56" y="148"/>
                  </a:lnTo>
                  <a:lnTo>
                    <a:pt x="48" y="165"/>
                  </a:lnTo>
                  <a:lnTo>
                    <a:pt x="48" y="165"/>
                  </a:lnTo>
                  <a:lnTo>
                    <a:pt x="48" y="165"/>
                  </a:lnTo>
                  <a:lnTo>
                    <a:pt x="48" y="168"/>
                  </a:lnTo>
                  <a:lnTo>
                    <a:pt x="48" y="170"/>
                  </a:lnTo>
                  <a:lnTo>
                    <a:pt x="50" y="172"/>
                  </a:lnTo>
                  <a:lnTo>
                    <a:pt x="51" y="174"/>
                  </a:lnTo>
                  <a:lnTo>
                    <a:pt x="58" y="176"/>
                  </a:lnTo>
                  <a:lnTo>
                    <a:pt x="58" y="191"/>
                  </a:lnTo>
                  <a:lnTo>
                    <a:pt x="46" y="186"/>
                  </a:lnTo>
                  <a:lnTo>
                    <a:pt x="46" y="186"/>
                  </a:lnTo>
                  <a:lnTo>
                    <a:pt x="43" y="184"/>
                  </a:lnTo>
                  <a:lnTo>
                    <a:pt x="42" y="186"/>
                  </a:lnTo>
                  <a:lnTo>
                    <a:pt x="39" y="187"/>
                  </a:lnTo>
                  <a:lnTo>
                    <a:pt x="38" y="188"/>
                  </a:lnTo>
                  <a:lnTo>
                    <a:pt x="29" y="206"/>
                  </a:lnTo>
                  <a:lnTo>
                    <a:pt x="29" y="206"/>
                  </a:lnTo>
                  <a:lnTo>
                    <a:pt x="29" y="206"/>
                  </a:lnTo>
                  <a:lnTo>
                    <a:pt x="29" y="207"/>
                  </a:lnTo>
                  <a:lnTo>
                    <a:pt x="29" y="210"/>
                  </a:lnTo>
                  <a:lnTo>
                    <a:pt x="31" y="212"/>
                  </a:lnTo>
                  <a:lnTo>
                    <a:pt x="32" y="213"/>
                  </a:lnTo>
                  <a:lnTo>
                    <a:pt x="58" y="225"/>
                  </a:lnTo>
                  <a:lnTo>
                    <a:pt x="58" y="26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46" name="组合 274"/>
            <p:cNvGrpSpPr/>
            <p:nvPr/>
          </p:nvGrpSpPr>
          <p:grpSpPr>
            <a:xfrm>
              <a:off x="1577088" y="2889867"/>
              <a:ext cx="456992" cy="480400"/>
              <a:chOff x="1704976" y="2255838"/>
              <a:chExt cx="619125" cy="650875"/>
            </a:xfrm>
            <a:grpFill/>
          </p:grpSpPr>
          <p:sp>
            <p:nvSpPr>
              <p:cNvPr id="60" name="Rectangle 155"/>
              <p:cNvSpPr>
                <a:spLocks noChangeArrowheads="1"/>
              </p:cNvSpPr>
              <p:nvPr/>
            </p:nvSpPr>
            <p:spPr bwMode="auto">
              <a:xfrm>
                <a:off x="1704976" y="2873375"/>
                <a:ext cx="6191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1" name="Rectangle 156"/>
              <p:cNvSpPr>
                <a:spLocks noChangeArrowheads="1"/>
              </p:cNvSpPr>
              <p:nvPr/>
            </p:nvSpPr>
            <p:spPr bwMode="auto">
              <a:xfrm>
                <a:off x="1730376" y="2811463"/>
                <a:ext cx="5683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2" name="Rectangle 157"/>
              <p:cNvSpPr>
                <a:spLocks noChangeArrowheads="1"/>
              </p:cNvSpPr>
              <p:nvPr/>
            </p:nvSpPr>
            <p:spPr bwMode="auto">
              <a:xfrm>
                <a:off x="1954213" y="2747963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3" name="Rectangle 158"/>
              <p:cNvSpPr>
                <a:spLocks noChangeArrowheads="1"/>
              </p:cNvSpPr>
              <p:nvPr/>
            </p:nvSpPr>
            <p:spPr bwMode="auto">
              <a:xfrm>
                <a:off x="1976438" y="2517775"/>
                <a:ext cx="77788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4" name="Rectangle 159"/>
              <p:cNvSpPr>
                <a:spLocks noChangeArrowheads="1"/>
              </p:cNvSpPr>
              <p:nvPr/>
            </p:nvSpPr>
            <p:spPr bwMode="auto">
              <a:xfrm>
                <a:off x="1954213" y="2505075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5" name="Rectangle 160"/>
              <p:cNvSpPr>
                <a:spLocks noChangeArrowheads="1"/>
              </p:cNvSpPr>
              <p:nvPr/>
            </p:nvSpPr>
            <p:spPr bwMode="auto">
              <a:xfrm>
                <a:off x="1774826" y="2747963"/>
                <a:ext cx="119063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6" name="Rectangle 161"/>
              <p:cNvSpPr>
                <a:spLocks noChangeArrowheads="1"/>
              </p:cNvSpPr>
              <p:nvPr/>
            </p:nvSpPr>
            <p:spPr bwMode="auto">
              <a:xfrm>
                <a:off x="1795463" y="2517775"/>
                <a:ext cx="77788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7" name="Rectangle 162"/>
              <p:cNvSpPr>
                <a:spLocks noChangeArrowheads="1"/>
              </p:cNvSpPr>
              <p:nvPr/>
            </p:nvSpPr>
            <p:spPr bwMode="auto">
              <a:xfrm>
                <a:off x="1774826" y="2505075"/>
                <a:ext cx="119063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8" name="Rectangle 163"/>
              <p:cNvSpPr>
                <a:spLocks noChangeArrowheads="1"/>
              </p:cNvSpPr>
              <p:nvPr/>
            </p:nvSpPr>
            <p:spPr bwMode="auto">
              <a:xfrm>
                <a:off x="2135188" y="2747963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69" name="Rectangle 164"/>
              <p:cNvSpPr>
                <a:spLocks noChangeArrowheads="1"/>
              </p:cNvSpPr>
              <p:nvPr/>
            </p:nvSpPr>
            <p:spPr bwMode="auto">
              <a:xfrm>
                <a:off x="2157413" y="2517775"/>
                <a:ext cx="76200" cy="250825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0" name="Rectangle 165"/>
              <p:cNvSpPr>
                <a:spLocks noChangeArrowheads="1"/>
              </p:cNvSpPr>
              <p:nvPr/>
            </p:nvSpPr>
            <p:spPr bwMode="auto">
              <a:xfrm>
                <a:off x="2135188" y="2505075"/>
                <a:ext cx="120650" cy="3175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1" name="Rectangle 166"/>
              <p:cNvSpPr>
                <a:spLocks noChangeArrowheads="1"/>
              </p:cNvSpPr>
              <p:nvPr/>
            </p:nvSpPr>
            <p:spPr bwMode="auto">
              <a:xfrm>
                <a:off x="1730376" y="2435225"/>
                <a:ext cx="568325" cy="33338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72" name="Freeform 167"/>
              <p:cNvSpPr/>
              <p:nvPr/>
            </p:nvSpPr>
            <p:spPr bwMode="auto">
              <a:xfrm>
                <a:off x="1730376" y="2255838"/>
                <a:ext cx="568325" cy="179388"/>
              </a:xfrm>
              <a:custGeom>
                <a:avLst/>
                <a:gdLst>
                  <a:gd name="T0" fmla="*/ 179 w 358"/>
                  <a:gd name="T1" fmla="*/ 0 h 113"/>
                  <a:gd name="T2" fmla="*/ 0 w 358"/>
                  <a:gd name="T3" fmla="*/ 113 h 113"/>
                  <a:gd name="T4" fmla="*/ 358 w 358"/>
                  <a:gd name="T5" fmla="*/ 113 h 113"/>
                  <a:gd name="T6" fmla="*/ 179 w 358"/>
                  <a:gd name="T7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8" h="113">
                    <a:moveTo>
                      <a:pt x="179" y="0"/>
                    </a:moveTo>
                    <a:lnTo>
                      <a:pt x="0" y="113"/>
                    </a:lnTo>
                    <a:lnTo>
                      <a:pt x="358" y="113"/>
                    </a:lnTo>
                    <a:lnTo>
                      <a:pt x="179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7" name="Freeform 168"/>
            <p:cNvSpPr>
              <a:spLocks noEditPoints="1"/>
            </p:cNvSpPr>
            <p:nvPr/>
          </p:nvSpPr>
          <p:spPr bwMode="auto">
            <a:xfrm>
              <a:off x="2585986" y="3009382"/>
              <a:ext cx="582372" cy="380805"/>
            </a:xfrm>
            <a:custGeom>
              <a:avLst/>
              <a:gdLst>
                <a:gd name="T0" fmla="*/ 497 w 497"/>
                <a:gd name="T1" fmla="*/ 0 h 325"/>
                <a:gd name="T2" fmla="*/ 386 w 497"/>
                <a:gd name="T3" fmla="*/ 37 h 325"/>
                <a:gd name="T4" fmla="*/ 386 w 497"/>
                <a:gd name="T5" fmla="*/ 210 h 325"/>
                <a:gd name="T6" fmla="*/ 386 w 497"/>
                <a:gd name="T7" fmla="*/ 210 h 325"/>
                <a:gd name="T8" fmla="*/ 397 w 497"/>
                <a:gd name="T9" fmla="*/ 209 h 325"/>
                <a:gd name="T10" fmla="*/ 405 w 497"/>
                <a:gd name="T11" fmla="*/ 206 h 325"/>
                <a:gd name="T12" fmla="*/ 409 w 497"/>
                <a:gd name="T13" fmla="*/ 204 h 325"/>
                <a:gd name="T14" fmla="*/ 411 w 497"/>
                <a:gd name="T15" fmla="*/ 201 h 325"/>
                <a:gd name="T16" fmla="*/ 413 w 497"/>
                <a:gd name="T17" fmla="*/ 197 h 325"/>
                <a:gd name="T18" fmla="*/ 413 w 497"/>
                <a:gd name="T19" fmla="*/ 194 h 325"/>
                <a:gd name="T20" fmla="*/ 413 w 497"/>
                <a:gd name="T21" fmla="*/ 118 h 325"/>
                <a:gd name="T22" fmla="*/ 399 w 497"/>
                <a:gd name="T23" fmla="*/ 118 h 325"/>
                <a:gd name="T24" fmla="*/ 399 w 497"/>
                <a:gd name="T25" fmla="*/ 86 h 325"/>
                <a:gd name="T26" fmla="*/ 413 w 497"/>
                <a:gd name="T27" fmla="*/ 86 h 325"/>
                <a:gd name="T28" fmla="*/ 447 w 497"/>
                <a:gd name="T29" fmla="*/ 86 h 325"/>
                <a:gd name="T30" fmla="*/ 462 w 497"/>
                <a:gd name="T31" fmla="*/ 86 h 325"/>
                <a:gd name="T32" fmla="*/ 462 w 497"/>
                <a:gd name="T33" fmla="*/ 118 h 325"/>
                <a:gd name="T34" fmla="*/ 447 w 497"/>
                <a:gd name="T35" fmla="*/ 118 h 325"/>
                <a:gd name="T36" fmla="*/ 447 w 497"/>
                <a:gd name="T37" fmla="*/ 194 h 325"/>
                <a:gd name="T38" fmla="*/ 447 w 497"/>
                <a:gd name="T39" fmla="*/ 194 h 325"/>
                <a:gd name="T40" fmla="*/ 446 w 497"/>
                <a:gd name="T41" fmla="*/ 204 h 325"/>
                <a:gd name="T42" fmla="*/ 442 w 497"/>
                <a:gd name="T43" fmla="*/ 212 h 325"/>
                <a:gd name="T44" fmla="*/ 436 w 497"/>
                <a:gd name="T45" fmla="*/ 220 h 325"/>
                <a:gd name="T46" fmla="*/ 430 w 497"/>
                <a:gd name="T47" fmla="*/ 227 h 325"/>
                <a:gd name="T48" fmla="*/ 420 w 497"/>
                <a:gd name="T49" fmla="*/ 232 h 325"/>
                <a:gd name="T50" fmla="*/ 411 w 497"/>
                <a:gd name="T51" fmla="*/ 236 h 325"/>
                <a:gd name="T52" fmla="*/ 399 w 497"/>
                <a:gd name="T53" fmla="*/ 239 h 325"/>
                <a:gd name="T54" fmla="*/ 386 w 497"/>
                <a:gd name="T55" fmla="*/ 239 h 325"/>
                <a:gd name="T56" fmla="*/ 386 w 497"/>
                <a:gd name="T57" fmla="*/ 289 h 325"/>
                <a:gd name="T58" fmla="*/ 497 w 497"/>
                <a:gd name="T59" fmla="*/ 325 h 325"/>
                <a:gd name="T60" fmla="*/ 497 w 497"/>
                <a:gd name="T61" fmla="*/ 0 h 325"/>
                <a:gd name="T62" fmla="*/ 386 w 497"/>
                <a:gd name="T63" fmla="*/ 37 h 325"/>
                <a:gd name="T64" fmla="*/ 0 w 497"/>
                <a:gd name="T65" fmla="*/ 163 h 325"/>
                <a:gd name="T66" fmla="*/ 386 w 497"/>
                <a:gd name="T67" fmla="*/ 289 h 325"/>
                <a:gd name="T68" fmla="*/ 386 w 497"/>
                <a:gd name="T69" fmla="*/ 239 h 325"/>
                <a:gd name="T70" fmla="*/ 386 w 497"/>
                <a:gd name="T71" fmla="*/ 239 h 325"/>
                <a:gd name="T72" fmla="*/ 374 w 497"/>
                <a:gd name="T73" fmla="*/ 239 h 325"/>
                <a:gd name="T74" fmla="*/ 363 w 497"/>
                <a:gd name="T75" fmla="*/ 236 h 325"/>
                <a:gd name="T76" fmla="*/ 353 w 497"/>
                <a:gd name="T77" fmla="*/ 232 h 325"/>
                <a:gd name="T78" fmla="*/ 343 w 497"/>
                <a:gd name="T79" fmla="*/ 227 h 325"/>
                <a:gd name="T80" fmla="*/ 336 w 497"/>
                <a:gd name="T81" fmla="*/ 220 h 325"/>
                <a:gd name="T82" fmla="*/ 331 w 497"/>
                <a:gd name="T83" fmla="*/ 212 h 325"/>
                <a:gd name="T84" fmla="*/ 327 w 497"/>
                <a:gd name="T85" fmla="*/ 204 h 325"/>
                <a:gd name="T86" fmla="*/ 325 w 497"/>
                <a:gd name="T87" fmla="*/ 194 h 325"/>
                <a:gd name="T88" fmla="*/ 325 w 497"/>
                <a:gd name="T89" fmla="*/ 118 h 325"/>
                <a:gd name="T90" fmla="*/ 311 w 497"/>
                <a:gd name="T91" fmla="*/ 118 h 325"/>
                <a:gd name="T92" fmla="*/ 311 w 497"/>
                <a:gd name="T93" fmla="*/ 86 h 325"/>
                <a:gd name="T94" fmla="*/ 325 w 497"/>
                <a:gd name="T95" fmla="*/ 86 h 325"/>
                <a:gd name="T96" fmla="*/ 359 w 497"/>
                <a:gd name="T97" fmla="*/ 86 h 325"/>
                <a:gd name="T98" fmla="*/ 376 w 497"/>
                <a:gd name="T99" fmla="*/ 86 h 325"/>
                <a:gd name="T100" fmla="*/ 376 w 497"/>
                <a:gd name="T101" fmla="*/ 118 h 325"/>
                <a:gd name="T102" fmla="*/ 359 w 497"/>
                <a:gd name="T103" fmla="*/ 118 h 325"/>
                <a:gd name="T104" fmla="*/ 359 w 497"/>
                <a:gd name="T105" fmla="*/ 194 h 325"/>
                <a:gd name="T106" fmla="*/ 359 w 497"/>
                <a:gd name="T107" fmla="*/ 194 h 325"/>
                <a:gd name="T108" fmla="*/ 361 w 497"/>
                <a:gd name="T109" fmla="*/ 197 h 325"/>
                <a:gd name="T110" fmla="*/ 362 w 497"/>
                <a:gd name="T111" fmla="*/ 201 h 325"/>
                <a:gd name="T112" fmla="*/ 365 w 497"/>
                <a:gd name="T113" fmla="*/ 204 h 325"/>
                <a:gd name="T114" fmla="*/ 367 w 497"/>
                <a:gd name="T115" fmla="*/ 206 h 325"/>
                <a:gd name="T116" fmla="*/ 376 w 497"/>
                <a:gd name="T117" fmla="*/ 209 h 325"/>
                <a:gd name="T118" fmla="*/ 386 w 497"/>
                <a:gd name="T119" fmla="*/ 210 h 325"/>
                <a:gd name="T120" fmla="*/ 386 w 497"/>
                <a:gd name="T121" fmla="*/ 37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325">
                  <a:moveTo>
                    <a:pt x="497" y="0"/>
                  </a:moveTo>
                  <a:lnTo>
                    <a:pt x="386" y="37"/>
                  </a:lnTo>
                  <a:lnTo>
                    <a:pt x="386" y="210"/>
                  </a:lnTo>
                  <a:lnTo>
                    <a:pt x="386" y="210"/>
                  </a:lnTo>
                  <a:lnTo>
                    <a:pt x="397" y="209"/>
                  </a:lnTo>
                  <a:lnTo>
                    <a:pt x="405" y="206"/>
                  </a:lnTo>
                  <a:lnTo>
                    <a:pt x="409" y="204"/>
                  </a:lnTo>
                  <a:lnTo>
                    <a:pt x="411" y="201"/>
                  </a:lnTo>
                  <a:lnTo>
                    <a:pt x="413" y="197"/>
                  </a:lnTo>
                  <a:lnTo>
                    <a:pt x="413" y="194"/>
                  </a:lnTo>
                  <a:lnTo>
                    <a:pt x="413" y="118"/>
                  </a:lnTo>
                  <a:lnTo>
                    <a:pt x="399" y="118"/>
                  </a:lnTo>
                  <a:lnTo>
                    <a:pt x="399" y="86"/>
                  </a:lnTo>
                  <a:lnTo>
                    <a:pt x="413" y="86"/>
                  </a:lnTo>
                  <a:lnTo>
                    <a:pt x="447" y="86"/>
                  </a:lnTo>
                  <a:lnTo>
                    <a:pt x="462" y="86"/>
                  </a:lnTo>
                  <a:lnTo>
                    <a:pt x="462" y="118"/>
                  </a:lnTo>
                  <a:lnTo>
                    <a:pt x="447" y="118"/>
                  </a:lnTo>
                  <a:lnTo>
                    <a:pt x="447" y="194"/>
                  </a:lnTo>
                  <a:lnTo>
                    <a:pt x="447" y="194"/>
                  </a:lnTo>
                  <a:lnTo>
                    <a:pt x="446" y="204"/>
                  </a:lnTo>
                  <a:lnTo>
                    <a:pt x="442" y="212"/>
                  </a:lnTo>
                  <a:lnTo>
                    <a:pt x="436" y="220"/>
                  </a:lnTo>
                  <a:lnTo>
                    <a:pt x="430" y="227"/>
                  </a:lnTo>
                  <a:lnTo>
                    <a:pt x="420" y="232"/>
                  </a:lnTo>
                  <a:lnTo>
                    <a:pt x="411" y="236"/>
                  </a:lnTo>
                  <a:lnTo>
                    <a:pt x="399" y="239"/>
                  </a:lnTo>
                  <a:lnTo>
                    <a:pt x="386" y="239"/>
                  </a:lnTo>
                  <a:lnTo>
                    <a:pt x="386" y="289"/>
                  </a:lnTo>
                  <a:lnTo>
                    <a:pt x="497" y="325"/>
                  </a:lnTo>
                  <a:lnTo>
                    <a:pt x="497" y="0"/>
                  </a:lnTo>
                  <a:close/>
                  <a:moveTo>
                    <a:pt x="386" y="37"/>
                  </a:moveTo>
                  <a:lnTo>
                    <a:pt x="0" y="163"/>
                  </a:lnTo>
                  <a:lnTo>
                    <a:pt x="386" y="289"/>
                  </a:lnTo>
                  <a:lnTo>
                    <a:pt x="386" y="239"/>
                  </a:lnTo>
                  <a:lnTo>
                    <a:pt x="386" y="239"/>
                  </a:lnTo>
                  <a:lnTo>
                    <a:pt x="374" y="239"/>
                  </a:lnTo>
                  <a:lnTo>
                    <a:pt x="363" y="236"/>
                  </a:lnTo>
                  <a:lnTo>
                    <a:pt x="353" y="232"/>
                  </a:lnTo>
                  <a:lnTo>
                    <a:pt x="343" y="227"/>
                  </a:lnTo>
                  <a:lnTo>
                    <a:pt x="336" y="220"/>
                  </a:lnTo>
                  <a:lnTo>
                    <a:pt x="331" y="212"/>
                  </a:lnTo>
                  <a:lnTo>
                    <a:pt x="327" y="204"/>
                  </a:lnTo>
                  <a:lnTo>
                    <a:pt x="325" y="194"/>
                  </a:lnTo>
                  <a:lnTo>
                    <a:pt x="325" y="118"/>
                  </a:lnTo>
                  <a:lnTo>
                    <a:pt x="311" y="118"/>
                  </a:lnTo>
                  <a:lnTo>
                    <a:pt x="311" y="86"/>
                  </a:lnTo>
                  <a:lnTo>
                    <a:pt x="325" y="86"/>
                  </a:lnTo>
                  <a:lnTo>
                    <a:pt x="359" y="86"/>
                  </a:lnTo>
                  <a:lnTo>
                    <a:pt x="376" y="86"/>
                  </a:lnTo>
                  <a:lnTo>
                    <a:pt x="376" y="118"/>
                  </a:lnTo>
                  <a:lnTo>
                    <a:pt x="359" y="118"/>
                  </a:lnTo>
                  <a:lnTo>
                    <a:pt x="359" y="194"/>
                  </a:lnTo>
                  <a:lnTo>
                    <a:pt x="359" y="194"/>
                  </a:lnTo>
                  <a:lnTo>
                    <a:pt x="361" y="197"/>
                  </a:lnTo>
                  <a:lnTo>
                    <a:pt x="362" y="201"/>
                  </a:lnTo>
                  <a:lnTo>
                    <a:pt x="365" y="204"/>
                  </a:lnTo>
                  <a:lnTo>
                    <a:pt x="367" y="206"/>
                  </a:lnTo>
                  <a:lnTo>
                    <a:pt x="376" y="209"/>
                  </a:lnTo>
                  <a:lnTo>
                    <a:pt x="386" y="210"/>
                  </a:lnTo>
                  <a:lnTo>
                    <a:pt x="386" y="3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8" name="Freeform 169"/>
            <p:cNvSpPr>
              <a:spLocks noEditPoints="1"/>
            </p:cNvSpPr>
            <p:nvPr/>
          </p:nvSpPr>
          <p:spPr bwMode="auto">
            <a:xfrm>
              <a:off x="1746997" y="3428853"/>
              <a:ext cx="137097" cy="236685"/>
            </a:xfrm>
            <a:custGeom>
              <a:avLst/>
              <a:gdLst>
                <a:gd name="T0" fmla="*/ 71 w 117"/>
                <a:gd name="T1" fmla="*/ 170 h 202"/>
                <a:gd name="T2" fmla="*/ 80 w 117"/>
                <a:gd name="T3" fmla="*/ 173 h 202"/>
                <a:gd name="T4" fmla="*/ 85 w 117"/>
                <a:gd name="T5" fmla="*/ 181 h 202"/>
                <a:gd name="T6" fmla="*/ 85 w 117"/>
                <a:gd name="T7" fmla="*/ 188 h 202"/>
                <a:gd name="T8" fmla="*/ 80 w 117"/>
                <a:gd name="T9" fmla="*/ 199 h 202"/>
                <a:gd name="T10" fmla="*/ 75 w 117"/>
                <a:gd name="T11" fmla="*/ 202 h 202"/>
                <a:gd name="T12" fmla="*/ 71 w 117"/>
                <a:gd name="T13" fmla="*/ 170 h 202"/>
                <a:gd name="T14" fmla="*/ 71 w 117"/>
                <a:gd name="T15" fmla="*/ 157 h 202"/>
                <a:gd name="T16" fmla="*/ 71 w 117"/>
                <a:gd name="T17" fmla="*/ 68 h 202"/>
                <a:gd name="T18" fmla="*/ 80 w 117"/>
                <a:gd name="T19" fmla="*/ 77 h 202"/>
                <a:gd name="T20" fmla="*/ 85 w 117"/>
                <a:gd name="T21" fmla="*/ 91 h 202"/>
                <a:gd name="T22" fmla="*/ 92 w 117"/>
                <a:gd name="T23" fmla="*/ 116 h 202"/>
                <a:gd name="T24" fmla="*/ 94 w 117"/>
                <a:gd name="T25" fmla="*/ 120 h 202"/>
                <a:gd name="T26" fmla="*/ 100 w 117"/>
                <a:gd name="T27" fmla="*/ 126 h 202"/>
                <a:gd name="T28" fmla="*/ 110 w 117"/>
                <a:gd name="T29" fmla="*/ 127 h 202"/>
                <a:gd name="T30" fmla="*/ 117 w 117"/>
                <a:gd name="T31" fmla="*/ 145 h 202"/>
                <a:gd name="T32" fmla="*/ 66 w 117"/>
                <a:gd name="T33" fmla="*/ 170 h 202"/>
                <a:gd name="T34" fmla="*/ 71 w 117"/>
                <a:gd name="T35" fmla="*/ 170 h 202"/>
                <a:gd name="T36" fmla="*/ 71 w 117"/>
                <a:gd name="T37" fmla="*/ 202 h 202"/>
                <a:gd name="T38" fmla="*/ 61 w 117"/>
                <a:gd name="T39" fmla="*/ 199 h 202"/>
                <a:gd name="T40" fmla="*/ 56 w 117"/>
                <a:gd name="T41" fmla="*/ 189 h 202"/>
                <a:gd name="T42" fmla="*/ 56 w 117"/>
                <a:gd name="T43" fmla="*/ 184 h 202"/>
                <a:gd name="T44" fmla="*/ 61 w 117"/>
                <a:gd name="T45" fmla="*/ 173 h 202"/>
                <a:gd name="T46" fmla="*/ 66 w 117"/>
                <a:gd name="T47" fmla="*/ 170 h 202"/>
                <a:gd name="T48" fmla="*/ 71 w 117"/>
                <a:gd name="T49" fmla="*/ 68 h 202"/>
                <a:gd name="T50" fmla="*/ 60 w 117"/>
                <a:gd name="T51" fmla="*/ 62 h 202"/>
                <a:gd name="T52" fmla="*/ 47 w 117"/>
                <a:gd name="T53" fmla="*/ 61 h 202"/>
                <a:gd name="T54" fmla="*/ 34 w 117"/>
                <a:gd name="T55" fmla="*/ 8 h 202"/>
                <a:gd name="T56" fmla="*/ 29 w 117"/>
                <a:gd name="T57" fmla="*/ 1 h 202"/>
                <a:gd name="T58" fmla="*/ 19 w 117"/>
                <a:gd name="T59" fmla="*/ 0 h 202"/>
                <a:gd name="T60" fmla="*/ 15 w 117"/>
                <a:gd name="T61" fmla="*/ 1 h 202"/>
                <a:gd name="T62" fmla="*/ 10 w 117"/>
                <a:gd name="T63" fmla="*/ 9 h 202"/>
                <a:gd name="T64" fmla="*/ 24 w 117"/>
                <a:gd name="T65" fmla="*/ 66 h 202"/>
                <a:gd name="T66" fmla="*/ 19 w 117"/>
                <a:gd name="T67" fmla="*/ 70 h 202"/>
                <a:gd name="T68" fmla="*/ 11 w 117"/>
                <a:gd name="T69" fmla="*/ 78 h 202"/>
                <a:gd name="T70" fmla="*/ 6 w 117"/>
                <a:gd name="T71" fmla="*/ 91 h 202"/>
                <a:gd name="T72" fmla="*/ 4 w 117"/>
                <a:gd name="T73" fmla="*/ 104 h 202"/>
                <a:gd name="T74" fmla="*/ 6 w 117"/>
                <a:gd name="T75" fmla="*/ 111 h 202"/>
                <a:gd name="T76" fmla="*/ 12 w 117"/>
                <a:gd name="T77" fmla="*/ 138 h 202"/>
                <a:gd name="T78" fmla="*/ 12 w 117"/>
                <a:gd name="T79" fmla="*/ 142 h 202"/>
                <a:gd name="T80" fmla="*/ 10 w 117"/>
                <a:gd name="T81" fmla="*/ 149 h 202"/>
                <a:gd name="T82" fmla="*/ 3 w 117"/>
                <a:gd name="T83" fmla="*/ 156 h 202"/>
                <a:gd name="T84" fmla="*/ 6 w 117"/>
                <a:gd name="T85" fmla="*/ 175 h 202"/>
                <a:gd name="T86" fmla="*/ 71 w 117"/>
                <a:gd name="T87" fmla="*/ 6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7" h="201">
                  <a:moveTo>
                    <a:pt x="71" y="170"/>
                  </a:moveTo>
                  <a:lnTo>
                    <a:pt x="71" y="170"/>
                  </a:lnTo>
                  <a:lnTo>
                    <a:pt x="76" y="170"/>
                  </a:lnTo>
                  <a:lnTo>
                    <a:pt x="80" y="173"/>
                  </a:lnTo>
                  <a:lnTo>
                    <a:pt x="84" y="177"/>
                  </a:lnTo>
                  <a:lnTo>
                    <a:pt x="85" y="181"/>
                  </a:lnTo>
                  <a:lnTo>
                    <a:pt x="85" y="181"/>
                  </a:lnTo>
                  <a:lnTo>
                    <a:pt x="85" y="188"/>
                  </a:lnTo>
                  <a:lnTo>
                    <a:pt x="84" y="193"/>
                  </a:lnTo>
                  <a:lnTo>
                    <a:pt x="80" y="199"/>
                  </a:lnTo>
                  <a:lnTo>
                    <a:pt x="75" y="202"/>
                  </a:lnTo>
                  <a:lnTo>
                    <a:pt x="75" y="202"/>
                  </a:lnTo>
                  <a:lnTo>
                    <a:pt x="71" y="202"/>
                  </a:lnTo>
                  <a:lnTo>
                    <a:pt x="71" y="170"/>
                  </a:lnTo>
                  <a:lnTo>
                    <a:pt x="71" y="170"/>
                  </a:lnTo>
                  <a:close/>
                  <a:moveTo>
                    <a:pt x="71" y="157"/>
                  </a:moveTo>
                  <a:lnTo>
                    <a:pt x="71" y="68"/>
                  </a:lnTo>
                  <a:lnTo>
                    <a:pt x="71" y="68"/>
                  </a:lnTo>
                  <a:lnTo>
                    <a:pt x="76" y="72"/>
                  </a:lnTo>
                  <a:lnTo>
                    <a:pt x="80" y="77"/>
                  </a:lnTo>
                  <a:lnTo>
                    <a:pt x="83" y="84"/>
                  </a:lnTo>
                  <a:lnTo>
                    <a:pt x="85" y="91"/>
                  </a:lnTo>
                  <a:lnTo>
                    <a:pt x="85" y="91"/>
                  </a:lnTo>
                  <a:lnTo>
                    <a:pt x="92" y="116"/>
                  </a:lnTo>
                  <a:lnTo>
                    <a:pt x="92" y="116"/>
                  </a:lnTo>
                  <a:lnTo>
                    <a:pt x="94" y="120"/>
                  </a:lnTo>
                  <a:lnTo>
                    <a:pt x="96" y="123"/>
                  </a:lnTo>
                  <a:lnTo>
                    <a:pt x="100" y="126"/>
                  </a:lnTo>
                  <a:lnTo>
                    <a:pt x="103" y="127"/>
                  </a:lnTo>
                  <a:lnTo>
                    <a:pt x="110" y="127"/>
                  </a:lnTo>
                  <a:lnTo>
                    <a:pt x="112" y="127"/>
                  </a:lnTo>
                  <a:lnTo>
                    <a:pt x="117" y="145"/>
                  </a:lnTo>
                  <a:lnTo>
                    <a:pt x="71" y="157"/>
                  </a:lnTo>
                  <a:close/>
                  <a:moveTo>
                    <a:pt x="66" y="170"/>
                  </a:moveTo>
                  <a:lnTo>
                    <a:pt x="66" y="170"/>
                  </a:lnTo>
                  <a:lnTo>
                    <a:pt x="71" y="170"/>
                  </a:lnTo>
                  <a:lnTo>
                    <a:pt x="71" y="202"/>
                  </a:lnTo>
                  <a:lnTo>
                    <a:pt x="71" y="202"/>
                  </a:lnTo>
                  <a:lnTo>
                    <a:pt x="65" y="200"/>
                  </a:lnTo>
                  <a:lnTo>
                    <a:pt x="61" y="199"/>
                  </a:lnTo>
                  <a:lnTo>
                    <a:pt x="57" y="195"/>
                  </a:lnTo>
                  <a:lnTo>
                    <a:pt x="56" y="189"/>
                  </a:lnTo>
                  <a:lnTo>
                    <a:pt x="56" y="189"/>
                  </a:lnTo>
                  <a:lnTo>
                    <a:pt x="56" y="184"/>
                  </a:lnTo>
                  <a:lnTo>
                    <a:pt x="57" y="179"/>
                  </a:lnTo>
                  <a:lnTo>
                    <a:pt x="61" y="173"/>
                  </a:lnTo>
                  <a:lnTo>
                    <a:pt x="66" y="170"/>
                  </a:lnTo>
                  <a:lnTo>
                    <a:pt x="66" y="170"/>
                  </a:lnTo>
                  <a:close/>
                  <a:moveTo>
                    <a:pt x="71" y="68"/>
                  </a:moveTo>
                  <a:lnTo>
                    <a:pt x="71" y="68"/>
                  </a:lnTo>
                  <a:lnTo>
                    <a:pt x="65" y="65"/>
                  </a:lnTo>
                  <a:lnTo>
                    <a:pt x="60" y="62"/>
                  </a:lnTo>
                  <a:lnTo>
                    <a:pt x="54" y="61"/>
                  </a:lnTo>
                  <a:lnTo>
                    <a:pt x="47" y="61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1" y="4"/>
                  </a:lnTo>
                  <a:lnTo>
                    <a:pt x="29" y="1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5" y="1"/>
                  </a:lnTo>
                  <a:lnTo>
                    <a:pt x="12" y="5"/>
                  </a:lnTo>
                  <a:lnTo>
                    <a:pt x="10" y="9"/>
                  </a:lnTo>
                  <a:lnTo>
                    <a:pt x="11" y="15"/>
                  </a:lnTo>
                  <a:lnTo>
                    <a:pt x="24" y="66"/>
                  </a:lnTo>
                  <a:lnTo>
                    <a:pt x="24" y="66"/>
                  </a:lnTo>
                  <a:lnTo>
                    <a:pt x="19" y="70"/>
                  </a:lnTo>
                  <a:lnTo>
                    <a:pt x="15" y="74"/>
                  </a:lnTo>
                  <a:lnTo>
                    <a:pt x="11" y="78"/>
                  </a:lnTo>
                  <a:lnTo>
                    <a:pt x="7" y="84"/>
                  </a:lnTo>
                  <a:lnTo>
                    <a:pt x="6" y="91"/>
                  </a:lnTo>
                  <a:lnTo>
                    <a:pt x="4" y="96"/>
                  </a:lnTo>
                  <a:lnTo>
                    <a:pt x="4" y="104"/>
                  </a:lnTo>
                  <a:lnTo>
                    <a:pt x="6" y="111"/>
                  </a:lnTo>
                  <a:lnTo>
                    <a:pt x="6" y="111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42"/>
                  </a:lnTo>
                  <a:lnTo>
                    <a:pt x="12" y="146"/>
                  </a:lnTo>
                  <a:lnTo>
                    <a:pt x="10" y="149"/>
                  </a:lnTo>
                  <a:lnTo>
                    <a:pt x="8" y="152"/>
                  </a:lnTo>
                  <a:lnTo>
                    <a:pt x="3" y="156"/>
                  </a:lnTo>
                  <a:lnTo>
                    <a:pt x="0" y="157"/>
                  </a:lnTo>
                  <a:lnTo>
                    <a:pt x="6" y="175"/>
                  </a:lnTo>
                  <a:lnTo>
                    <a:pt x="71" y="157"/>
                  </a:lnTo>
                  <a:lnTo>
                    <a:pt x="71" y="68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49" name="Freeform 170"/>
            <p:cNvSpPr>
              <a:spLocks noEditPoints="1"/>
            </p:cNvSpPr>
            <p:nvPr/>
          </p:nvSpPr>
          <p:spPr bwMode="auto">
            <a:xfrm>
              <a:off x="2805108" y="2609828"/>
              <a:ext cx="273024" cy="336281"/>
            </a:xfrm>
            <a:custGeom>
              <a:avLst/>
              <a:gdLst>
                <a:gd name="T0" fmla="*/ 164 w 233"/>
                <a:gd name="T1" fmla="*/ 0 h 287"/>
                <a:gd name="T2" fmla="*/ 233 w 233"/>
                <a:gd name="T3" fmla="*/ 248 h 287"/>
                <a:gd name="T4" fmla="*/ 216 w 233"/>
                <a:gd name="T5" fmla="*/ 280 h 287"/>
                <a:gd name="T6" fmla="*/ 164 w 233"/>
                <a:gd name="T7" fmla="*/ 226 h 287"/>
                <a:gd name="T8" fmla="*/ 179 w 233"/>
                <a:gd name="T9" fmla="*/ 218 h 287"/>
                <a:gd name="T10" fmla="*/ 194 w 233"/>
                <a:gd name="T11" fmla="*/ 191 h 287"/>
                <a:gd name="T12" fmla="*/ 194 w 233"/>
                <a:gd name="T13" fmla="*/ 157 h 287"/>
                <a:gd name="T14" fmla="*/ 178 w 233"/>
                <a:gd name="T15" fmla="*/ 148 h 287"/>
                <a:gd name="T16" fmla="*/ 164 w 233"/>
                <a:gd name="T17" fmla="*/ 118 h 287"/>
                <a:gd name="T18" fmla="*/ 167 w 233"/>
                <a:gd name="T19" fmla="*/ 210 h 287"/>
                <a:gd name="T20" fmla="*/ 180 w 233"/>
                <a:gd name="T21" fmla="*/ 175 h 287"/>
                <a:gd name="T22" fmla="*/ 175 w 233"/>
                <a:gd name="T23" fmla="*/ 160 h 287"/>
                <a:gd name="T24" fmla="*/ 164 w 233"/>
                <a:gd name="T25" fmla="*/ 160 h 287"/>
                <a:gd name="T26" fmla="*/ 133 w 233"/>
                <a:gd name="T27" fmla="*/ 14 h 287"/>
                <a:gd name="T28" fmla="*/ 164 w 233"/>
                <a:gd name="T29" fmla="*/ 118 h 287"/>
                <a:gd name="T30" fmla="*/ 136 w 233"/>
                <a:gd name="T31" fmla="*/ 111 h 287"/>
                <a:gd name="T32" fmla="*/ 133 w 233"/>
                <a:gd name="T33" fmla="*/ 287 h 287"/>
                <a:gd name="T34" fmla="*/ 140 w 233"/>
                <a:gd name="T35" fmla="*/ 224 h 287"/>
                <a:gd name="T36" fmla="*/ 164 w 233"/>
                <a:gd name="T37" fmla="*/ 287 h 287"/>
                <a:gd name="T38" fmla="*/ 153 w 233"/>
                <a:gd name="T39" fmla="*/ 201 h 287"/>
                <a:gd name="T40" fmla="*/ 156 w 233"/>
                <a:gd name="T41" fmla="*/ 210 h 287"/>
                <a:gd name="T42" fmla="*/ 164 w 233"/>
                <a:gd name="T43" fmla="*/ 160 h 287"/>
                <a:gd name="T44" fmla="*/ 96 w 233"/>
                <a:gd name="T45" fmla="*/ 0 h 287"/>
                <a:gd name="T46" fmla="*/ 133 w 233"/>
                <a:gd name="T47" fmla="*/ 110 h 287"/>
                <a:gd name="T48" fmla="*/ 103 w 233"/>
                <a:gd name="T49" fmla="*/ 115 h 287"/>
                <a:gd name="T50" fmla="*/ 96 w 233"/>
                <a:gd name="T51" fmla="*/ 287 h 287"/>
                <a:gd name="T52" fmla="*/ 132 w 233"/>
                <a:gd name="T53" fmla="*/ 198 h 287"/>
                <a:gd name="T54" fmla="*/ 133 w 233"/>
                <a:gd name="T55" fmla="*/ 218 h 287"/>
                <a:gd name="T56" fmla="*/ 101 w 233"/>
                <a:gd name="T57" fmla="*/ 169 h 287"/>
                <a:gd name="T58" fmla="*/ 96 w 233"/>
                <a:gd name="T59" fmla="*/ 160 h 287"/>
                <a:gd name="T60" fmla="*/ 96 w 233"/>
                <a:gd name="T61" fmla="*/ 133 h 287"/>
                <a:gd name="T62" fmla="*/ 82 w 233"/>
                <a:gd name="T63" fmla="*/ 14 h 287"/>
                <a:gd name="T64" fmla="*/ 96 w 233"/>
                <a:gd name="T65" fmla="*/ 121 h 287"/>
                <a:gd name="T66" fmla="*/ 82 w 233"/>
                <a:gd name="T67" fmla="*/ 50 h 287"/>
                <a:gd name="T68" fmla="*/ 82 w 233"/>
                <a:gd name="T69" fmla="*/ 164 h 287"/>
                <a:gd name="T70" fmla="*/ 96 w 233"/>
                <a:gd name="T71" fmla="*/ 226 h 287"/>
                <a:gd name="T72" fmla="*/ 90 w 233"/>
                <a:gd name="T73" fmla="*/ 144 h 287"/>
                <a:gd name="T74" fmla="*/ 40 w 233"/>
                <a:gd name="T75" fmla="*/ 0 h 287"/>
                <a:gd name="T76" fmla="*/ 27 w 233"/>
                <a:gd name="T77" fmla="*/ 15 h 287"/>
                <a:gd name="T78" fmla="*/ 17 w 233"/>
                <a:gd name="T79" fmla="*/ 31 h 287"/>
                <a:gd name="T80" fmla="*/ 82 w 233"/>
                <a:gd name="T81" fmla="*/ 50 h 287"/>
                <a:gd name="T82" fmla="*/ 61 w 233"/>
                <a:gd name="T83" fmla="*/ 155 h 287"/>
                <a:gd name="T84" fmla="*/ 38 w 233"/>
                <a:gd name="T85" fmla="*/ 160 h 287"/>
                <a:gd name="T86" fmla="*/ 29 w 233"/>
                <a:gd name="T87" fmla="*/ 174 h 287"/>
                <a:gd name="T88" fmla="*/ 40 w 233"/>
                <a:gd name="T89" fmla="*/ 183 h 287"/>
                <a:gd name="T90" fmla="*/ 46 w 233"/>
                <a:gd name="T91" fmla="*/ 179 h 287"/>
                <a:gd name="T92" fmla="*/ 45 w 233"/>
                <a:gd name="T93" fmla="*/ 172 h 287"/>
                <a:gd name="T94" fmla="*/ 57 w 233"/>
                <a:gd name="T95" fmla="*/ 164 h 287"/>
                <a:gd name="T96" fmla="*/ 48 w 233"/>
                <a:gd name="T97" fmla="*/ 195 h 287"/>
                <a:gd name="T98" fmla="*/ 41 w 233"/>
                <a:gd name="T99" fmla="*/ 233 h 287"/>
                <a:gd name="T100" fmla="*/ 53 w 233"/>
                <a:gd name="T101" fmla="*/ 244 h 287"/>
                <a:gd name="T102" fmla="*/ 60 w 233"/>
                <a:gd name="T103" fmla="*/ 236 h 287"/>
                <a:gd name="T104" fmla="*/ 73 w 233"/>
                <a:gd name="T105" fmla="*/ 179 h 287"/>
                <a:gd name="T106" fmla="*/ 40 w 233"/>
                <a:gd name="T107" fmla="*/ 287 h 287"/>
                <a:gd name="T108" fmla="*/ 13 w 233"/>
                <a:gd name="T109" fmla="*/ 275 h 287"/>
                <a:gd name="T110" fmla="*/ 0 w 233"/>
                <a:gd name="T111" fmla="*/ 39 h 287"/>
                <a:gd name="T112" fmla="*/ 13 w 233"/>
                <a:gd name="T113" fmla="*/ 12 h 287"/>
                <a:gd name="T114" fmla="*/ 40 w 233"/>
                <a:gd name="T115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33" h="287">
                  <a:moveTo>
                    <a:pt x="164" y="0"/>
                  </a:moveTo>
                  <a:lnTo>
                    <a:pt x="233" y="0"/>
                  </a:lnTo>
                  <a:lnTo>
                    <a:pt x="233" y="14"/>
                  </a:lnTo>
                  <a:lnTo>
                    <a:pt x="164" y="14"/>
                  </a:lnTo>
                  <a:lnTo>
                    <a:pt x="164" y="0"/>
                  </a:lnTo>
                  <a:lnTo>
                    <a:pt x="164" y="0"/>
                  </a:lnTo>
                  <a:close/>
                  <a:moveTo>
                    <a:pt x="164" y="50"/>
                  </a:moveTo>
                  <a:lnTo>
                    <a:pt x="233" y="50"/>
                  </a:lnTo>
                  <a:lnTo>
                    <a:pt x="233" y="248"/>
                  </a:lnTo>
                  <a:lnTo>
                    <a:pt x="233" y="248"/>
                  </a:lnTo>
                  <a:lnTo>
                    <a:pt x="232" y="256"/>
                  </a:lnTo>
                  <a:lnTo>
                    <a:pt x="229" y="263"/>
                  </a:lnTo>
                  <a:lnTo>
                    <a:pt x="226" y="270"/>
                  </a:lnTo>
                  <a:lnTo>
                    <a:pt x="221" y="275"/>
                  </a:lnTo>
                  <a:lnTo>
                    <a:pt x="216" y="280"/>
                  </a:lnTo>
                  <a:lnTo>
                    <a:pt x="209" y="285"/>
                  </a:lnTo>
                  <a:lnTo>
                    <a:pt x="202" y="286"/>
                  </a:lnTo>
                  <a:lnTo>
                    <a:pt x="194" y="287"/>
                  </a:lnTo>
                  <a:lnTo>
                    <a:pt x="164" y="287"/>
                  </a:lnTo>
                  <a:lnTo>
                    <a:pt x="164" y="226"/>
                  </a:lnTo>
                  <a:lnTo>
                    <a:pt x="164" y="226"/>
                  </a:lnTo>
                  <a:lnTo>
                    <a:pt x="168" y="225"/>
                  </a:lnTo>
                  <a:lnTo>
                    <a:pt x="168" y="225"/>
                  </a:lnTo>
                  <a:lnTo>
                    <a:pt x="174" y="222"/>
                  </a:lnTo>
                  <a:lnTo>
                    <a:pt x="179" y="218"/>
                  </a:lnTo>
                  <a:lnTo>
                    <a:pt x="183" y="213"/>
                  </a:lnTo>
                  <a:lnTo>
                    <a:pt x="187" y="207"/>
                  </a:lnTo>
                  <a:lnTo>
                    <a:pt x="187" y="207"/>
                  </a:lnTo>
                  <a:lnTo>
                    <a:pt x="191" y="199"/>
                  </a:lnTo>
                  <a:lnTo>
                    <a:pt x="194" y="191"/>
                  </a:lnTo>
                  <a:lnTo>
                    <a:pt x="195" y="183"/>
                  </a:lnTo>
                  <a:lnTo>
                    <a:pt x="195" y="175"/>
                  </a:lnTo>
                  <a:lnTo>
                    <a:pt x="195" y="175"/>
                  </a:lnTo>
                  <a:lnTo>
                    <a:pt x="195" y="163"/>
                  </a:lnTo>
                  <a:lnTo>
                    <a:pt x="194" y="157"/>
                  </a:lnTo>
                  <a:lnTo>
                    <a:pt x="191" y="155"/>
                  </a:lnTo>
                  <a:lnTo>
                    <a:pt x="189" y="151"/>
                  </a:lnTo>
                  <a:lnTo>
                    <a:pt x="186" y="149"/>
                  </a:lnTo>
                  <a:lnTo>
                    <a:pt x="182" y="148"/>
                  </a:lnTo>
                  <a:lnTo>
                    <a:pt x="178" y="148"/>
                  </a:lnTo>
                  <a:lnTo>
                    <a:pt x="178" y="148"/>
                  </a:lnTo>
                  <a:lnTo>
                    <a:pt x="171" y="149"/>
                  </a:lnTo>
                  <a:lnTo>
                    <a:pt x="164" y="152"/>
                  </a:lnTo>
                  <a:lnTo>
                    <a:pt x="172" y="117"/>
                  </a:lnTo>
                  <a:lnTo>
                    <a:pt x="164" y="118"/>
                  </a:lnTo>
                  <a:lnTo>
                    <a:pt x="164" y="50"/>
                  </a:lnTo>
                  <a:lnTo>
                    <a:pt x="164" y="50"/>
                  </a:lnTo>
                  <a:close/>
                  <a:moveTo>
                    <a:pt x="164" y="211"/>
                  </a:moveTo>
                  <a:lnTo>
                    <a:pt x="164" y="211"/>
                  </a:lnTo>
                  <a:lnTo>
                    <a:pt x="167" y="210"/>
                  </a:lnTo>
                  <a:lnTo>
                    <a:pt x="170" y="207"/>
                  </a:lnTo>
                  <a:lnTo>
                    <a:pt x="175" y="199"/>
                  </a:lnTo>
                  <a:lnTo>
                    <a:pt x="175" y="199"/>
                  </a:lnTo>
                  <a:lnTo>
                    <a:pt x="179" y="187"/>
                  </a:lnTo>
                  <a:lnTo>
                    <a:pt x="180" y="175"/>
                  </a:lnTo>
                  <a:lnTo>
                    <a:pt x="180" y="175"/>
                  </a:lnTo>
                  <a:lnTo>
                    <a:pt x="179" y="165"/>
                  </a:lnTo>
                  <a:lnTo>
                    <a:pt x="178" y="163"/>
                  </a:lnTo>
                  <a:lnTo>
                    <a:pt x="175" y="160"/>
                  </a:lnTo>
                  <a:lnTo>
                    <a:pt x="175" y="160"/>
                  </a:lnTo>
                  <a:lnTo>
                    <a:pt x="172" y="159"/>
                  </a:lnTo>
                  <a:lnTo>
                    <a:pt x="172" y="159"/>
                  </a:lnTo>
                  <a:lnTo>
                    <a:pt x="167" y="159"/>
                  </a:lnTo>
                  <a:lnTo>
                    <a:pt x="167" y="159"/>
                  </a:lnTo>
                  <a:lnTo>
                    <a:pt x="164" y="160"/>
                  </a:lnTo>
                  <a:lnTo>
                    <a:pt x="164" y="211"/>
                  </a:lnTo>
                  <a:close/>
                  <a:moveTo>
                    <a:pt x="133" y="0"/>
                  </a:moveTo>
                  <a:lnTo>
                    <a:pt x="164" y="0"/>
                  </a:lnTo>
                  <a:lnTo>
                    <a:pt x="164" y="14"/>
                  </a:lnTo>
                  <a:lnTo>
                    <a:pt x="133" y="14"/>
                  </a:lnTo>
                  <a:lnTo>
                    <a:pt x="133" y="0"/>
                  </a:lnTo>
                  <a:lnTo>
                    <a:pt x="133" y="0"/>
                  </a:lnTo>
                  <a:close/>
                  <a:moveTo>
                    <a:pt x="133" y="50"/>
                  </a:moveTo>
                  <a:lnTo>
                    <a:pt x="164" y="50"/>
                  </a:lnTo>
                  <a:lnTo>
                    <a:pt x="164" y="118"/>
                  </a:lnTo>
                  <a:lnTo>
                    <a:pt x="149" y="119"/>
                  </a:lnTo>
                  <a:lnTo>
                    <a:pt x="133" y="192"/>
                  </a:lnTo>
                  <a:lnTo>
                    <a:pt x="133" y="122"/>
                  </a:lnTo>
                  <a:lnTo>
                    <a:pt x="136" y="111"/>
                  </a:lnTo>
                  <a:lnTo>
                    <a:pt x="136" y="111"/>
                  </a:lnTo>
                  <a:lnTo>
                    <a:pt x="133" y="110"/>
                  </a:lnTo>
                  <a:lnTo>
                    <a:pt x="133" y="50"/>
                  </a:lnTo>
                  <a:lnTo>
                    <a:pt x="133" y="50"/>
                  </a:lnTo>
                  <a:close/>
                  <a:moveTo>
                    <a:pt x="164" y="287"/>
                  </a:moveTo>
                  <a:lnTo>
                    <a:pt x="133" y="287"/>
                  </a:lnTo>
                  <a:lnTo>
                    <a:pt x="133" y="218"/>
                  </a:lnTo>
                  <a:lnTo>
                    <a:pt x="133" y="218"/>
                  </a:lnTo>
                  <a:lnTo>
                    <a:pt x="137" y="222"/>
                  </a:lnTo>
                  <a:lnTo>
                    <a:pt x="137" y="222"/>
                  </a:lnTo>
                  <a:lnTo>
                    <a:pt x="140" y="224"/>
                  </a:lnTo>
                  <a:lnTo>
                    <a:pt x="143" y="226"/>
                  </a:lnTo>
                  <a:lnTo>
                    <a:pt x="152" y="228"/>
                  </a:lnTo>
                  <a:lnTo>
                    <a:pt x="152" y="228"/>
                  </a:lnTo>
                  <a:lnTo>
                    <a:pt x="164" y="226"/>
                  </a:lnTo>
                  <a:lnTo>
                    <a:pt x="164" y="287"/>
                  </a:lnTo>
                  <a:lnTo>
                    <a:pt x="164" y="287"/>
                  </a:lnTo>
                  <a:close/>
                  <a:moveTo>
                    <a:pt x="164" y="160"/>
                  </a:moveTo>
                  <a:lnTo>
                    <a:pt x="164" y="160"/>
                  </a:lnTo>
                  <a:lnTo>
                    <a:pt x="163" y="161"/>
                  </a:lnTo>
                  <a:lnTo>
                    <a:pt x="153" y="201"/>
                  </a:lnTo>
                  <a:lnTo>
                    <a:pt x="153" y="201"/>
                  </a:lnTo>
                  <a:lnTo>
                    <a:pt x="153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6" y="210"/>
                  </a:lnTo>
                  <a:lnTo>
                    <a:pt x="159" y="211"/>
                  </a:lnTo>
                  <a:lnTo>
                    <a:pt x="161" y="211"/>
                  </a:lnTo>
                  <a:lnTo>
                    <a:pt x="161" y="211"/>
                  </a:lnTo>
                  <a:lnTo>
                    <a:pt x="164" y="211"/>
                  </a:lnTo>
                  <a:lnTo>
                    <a:pt x="164" y="160"/>
                  </a:lnTo>
                  <a:close/>
                  <a:moveTo>
                    <a:pt x="96" y="0"/>
                  </a:moveTo>
                  <a:lnTo>
                    <a:pt x="133" y="0"/>
                  </a:lnTo>
                  <a:lnTo>
                    <a:pt x="133" y="14"/>
                  </a:lnTo>
                  <a:lnTo>
                    <a:pt x="96" y="14"/>
                  </a:lnTo>
                  <a:lnTo>
                    <a:pt x="96" y="0"/>
                  </a:lnTo>
                  <a:lnTo>
                    <a:pt x="96" y="0"/>
                  </a:lnTo>
                  <a:close/>
                  <a:moveTo>
                    <a:pt x="96" y="50"/>
                  </a:moveTo>
                  <a:lnTo>
                    <a:pt x="133" y="50"/>
                  </a:lnTo>
                  <a:lnTo>
                    <a:pt x="133" y="110"/>
                  </a:lnTo>
                  <a:lnTo>
                    <a:pt x="133" y="110"/>
                  </a:lnTo>
                  <a:lnTo>
                    <a:pt x="124" y="109"/>
                  </a:lnTo>
                  <a:lnTo>
                    <a:pt x="124" y="109"/>
                  </a:lnTo>
                  <a:lnTo>
                    <a:pt x="117" y="110"/>
                  </a:lnTo>
                  <a:lnTo>
                    <a:pt x="110" y="111"/>
                  </a:lnTo>
                  <a:lnTo>
                    <a:pt x="103" y="115"/>
                  </a:lnTo>
                  <a:lnTo>
                    <a:pt x="96" y="121"/>
                  </a:lnTo>
                  <a:lnTo>
                    <a:pt x="96" y="50"/>
                  </a:lnTo>
                  <a:lnTo>
                    <a:pt x="96" y="50"/>
                  </a:lnTo>
                  <a:close/>
                  <a:moveTo>
                    <a:pt x="133" y="287"/>
                  </a:moveTo>
                  <a:lnTo>
                    <a:pt x="96" y="287"/>
                  </a:lnTo>
                  <a:lnTo>
                    <a:pt x="96" y="226"/>
                  </a:lnTo>
                  <a:lnTo>
                    <a:pt x="111" y="226"/>
                  </a:lnTo>
                  <a:lnTo>
                    <a:pt x="133" y="122"/>
                  </a:lnTo>
                  <a:lnTo>
                    <a:pt x="133" y="192"/>
                  </a:lnTo>
                  <a:lnTo>
                    <a:pt x="132" y="198"/>
                  </a:lnTo>
                  <a:lnTo>
                    <a:pt x="132" y="198"/>
                  </a:lnTo>
                  <a:lnTo>
                    <a:pt x="132" y="207"/>
                  </a:lnTo>
                  <a:lnTo>
                    <a:pt x="132" y="207"/>
                  </a:lnTo>
                  <a:lnTo>
                    <a:pt x="132" y="213"/>
                  </a:lnTo>
                  <a:lnTo>
                    <a:pt x="133" y="218"/>
                  </a:lnTo>
                  <a:lnTo>
                    <a:pt x="133" y="287"/>
                  </a:lnTo>
                  <a:lnTo>
                    <a:pt x="133" y="287"/>
                  </a:lnTo>
                  <a:close/>
                  <a:moveTo>
                    <a:pt x="96" y="186"/>
                  </a:moveTo>
                  <a:lnTo>
                    <a:pt x="101" y="169"/>
                  </a:lnTo>
                  <a:lnTo>
                    <a:pt x="101" y="169"/>
                  </a:lnTo>
                  <a:lnTo>
                    <a:pt x="96" y="168"/>
                  </a:lnTo>
                  <a:lnTo>
                    <a:pt x="96" y="186"/>
                  </a:lnTo>
                  <a:lnTo>
                    <a:pt x="96" y="186"/>
                  </a:lnTo>
                  <a:close/>
                  <a:moveTo>
                    <a:pt x="96" y="160"/>
                  </a:moveTo>
                  <a:lnTo>
                    <a:pt x="96" y="160"/>
                  </a:lnTo>
                  <a:lnTo>
                    <a:pt x="102" y="163"/>
                  </a:lnTo>
                  <a:lnTo>
                    <a:pt x="111" y="119"/>
                  </a:lnTo>
                  <a:lnTo>
                    <a:pt x="111" y="119"/>
                  </a:lnTo>
                  <a:lnTo>
                    <a:pt x="105" y="125"/>
                  </a:lnTo>
                  <a:lnTo>
                    <a:pt x="96" y="133"/>
                  </a:lnTo>
                  <a:lnTo>
                    <a:pt x="96" y="160"/>
                  </a:lnTo>
                  <a:close/>
                  <a:moveTo>
                    <a:pt x="82" y="0"/>
                  </a:moveTo>
                  <a:lnTo>
                    <a:pt x="96" y="0"/>
                  </a:lnTo>
                  <a:lnTo>
                    <a:pt x="96" y="14"/>
                  </a:lnTo>
                  <a:lnTo>
                    <a:pt x="82" y="14"/>
                  </a:lnTo>
                  <a:lnTo>
                    <a:pt x="82" y="0"/>
                  </a:lnTo>
                  <a:lnTo>
                    <a:pt x="82" y="0"/>
                  </a:lnTo>
                  <a:close/>
                  <a:moveTo>
                    <a:pt x="82" y="50"/>
                  </a:moveTo>
                  <a:lnTo>
                    <a:pt x="96" y="50"/>
                  </a:lnTo>
                  <a:lnTo>
                    <a:pt x="96" y="121"/>
                  </a:lnTo>
                  <a:lnTo>
                    <a:pt x="96" y="121"/>
                  </a:lnTo>
                  <a:lnTo>
                    <a:pt x="96" y="122"/>
                  </a:lnTo>
                  <a:lnTo>
                    <a:pt x="96" y="122"/>
                  </a:lnTo>
                  <a:lnTo>
                    <a:pt x="82" y="137"/>
                  </a:lnTo>
                  <a:lnTo>
                    <a:pt x="82" y="50"/>
                  </a:lnTo>
                  <a:lnTo>
                    <a:pt x="82" y="50"/>
                  </a:lnTo>
                  <a:close/>
                  <a:moveTo>
                    <a:pt x="96" y="287"/>
                  </a:moveTo>
                  <a:lnTo>
                    <a:pt x="82" y="287"/>
                  </a:lnTo>
                  <a:lnTo>
                    <a:pt x="82" y="164"/>
                  </a:lnTo>
                  <a:lnTo>
                    <a:pt x="82" y="164"/>
                  </a:lnTo>
                  <a:lnTo>
                    <a:pt x="90" y="165"/>
                  </a:lnTo>
                  <a:lnTo>
                    <a:pt x="96" y="168"/>
                  </a:lnTo>
                  <a:lnTo>
                    <a:pt x="96" y="186"/>
                  </a:lnTo>
                  <a:lnTo>
                    <a:pt x="88" y="226"/>
                  </a:lnTo>
                  <a:lnTo>
                    <a:pt x="96" y="226"/>
                  </a:lnTo>
                  <a:lnTo>
                    <a:pt x="96" y="287"/>
                  </a:lnTo>
                  <a:lnTo>
                    <a:pt x="96" y="287"/>
                  </a:lnTo>
                  <a:close/>
                  <a:moveTo>
                    <a:pt x="96" y="133"/>
                  </a:moveTo>
                  <a:lnTo>
                    <a:pt x="96" y="133"/>
                  </a:lnTo>
                  <a:lnTo>
                    <a:pt x="90" y="144"/>
                  </a:lnTo>
                  <a:lnTo>
                    <a:pt x="83" y="157"/>
                  </a:lnTo>
                  <a:lnTo>
                    <a:pt x="83" y="157"/>
                  </a:lnTo>
                  <a:lnTo>
                    <a:pt x="96" y="160"/>
                  </a:lnTo>
                  <a:lnTo>
                    <a:pt x="96" y="133"/>
                  </a:lnTo>
                  <a:close/>
                  <a:moveTo>
                    <a:pt x="40" y="0"/>
                  </a:moveTo>
                  <a:lnTo>
                    <a:pt x="82" y="0"/>
                  </a:lnTo>
                  <a:lnTo>
                    <a:pt x="82" y="14"/>
                  </a:lnTo>
                  <a:lnTo>
                    <a:pt x="36" y="14"/>
                  </a:lnTo>
                  <a:lnTo>
                    <a:pt x="36" y="14"/>
                  </a:lnTo>
                  <a:lnTo>
                    <a:pt x="27" y="15"/>
                  </a:lnTo>
                  <a:lnTo>
                    <a:pt x="22" y="19"/>
                  </a:lnTo>
                  <a:lnTo>
                    <a:pt x="18" y="25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8" y="39"/>
                  </a:lnTo>
                  <a:lnTo>
                    <a:pt x="22" y="45"/>
                  </a:lnTo>
                  <a:lnTo>
                    <a:pt x="27" y="49"/>
                  </a:lnTo>
                  <a:lnTo>
                    <a:pt x="36" y="50"/>
                  </a:lnTo>
                  <a:lnTo>
                    <a:pt x="82" y="50"/>
                  </a:lnTo>
                  <a:lnTo>
                    <a:pt x="82" y="137"/>
                  </a:lnTo>
                  <a:lnTo>
                    <a:pt x="82" y="137"/>
                  </a:lnTo>
                  <a:lnTo>
                    <a:pt x="69" y="155"/>
                  </a:lnTo>
                  <a:lnTo>
                    <a:pt x="69" y="155"/>
                  </a:lnTo>
                  <a:lnTo>
                    <a:pt x="61" y="155"/>
                  </a:lnTo>
                  <a:lnTo>
                    <a:pt x="61" y="155"/>
                  </a:lnTo>
                  <a:lnTo>
                    <a:pt x="48" y="156"/>
                  </a:lnTo>
                  <a:lnTo>
                    <a:pt x="42" y="157"/>
                  </a:lnTo>
                  <a:lnTo>
                    <a:pt x="38" y="160"/>
                  </a:lnTo>
                  <a:lnTo>
                    <a:pt x="38" y="160"/>
                  </a:lnTo>
                  <a:lnTo>
                    <a:pt x="34" y="163"/>
                  </a:lnTo>
                  <a:lnTo>
                    <a:pt x="31" y="167"/>
                  </a:lnTo>
                  <a:lnTo>
                    <a:pt x="29" y="169"/>
                  </a:lnTo>
                  <a:lnTo>
                    <a:pt x="29" y="174"/>
                  </a:lnTo>
                  <a:lnTo>
                    <a:pt x="29" y="174"/>
                  </a:lnTo>
                  <a:lnTo>
                    <a:pt x="29" y="178"/>
                  </a:lnTo>
                  <a:lnTo>
                    <a:pt x="31" y="180"/>
                  </a:lnTo>
                  <a:lnTo>
                    <a:pt x="31" y="180"/>
                  </a:lnTo>
                  <a:lnTo>
                    <a:pt x="34" y="182"/>
                  </a:lnTo>
                  <a:lnTo>
                    <a:pt x="40" y="183"/>
                  </a:lnTo>
                  <a:lnTo>
                    <a:pt x="40" y="183"/>
                  </a:lnTo>
                  <a:lnTo>
                    <a:pt x="42" y="183"/>
                  </a:lnTo>
                  <a:lnTo>
                    <a:pt x="45" y="182"/>
                  </a:lnTo>
                  <a:lnTo>
                    <a:pt x="45" y="182"/>
                  </a:lnTo>
                  <a:lnTo>
                    <a:pt x="46" y="179"/>
                  </a:lnTo>
                  <a:lnTo>
                    <a:pt x="48" y="178"/>
                  </a:lnTo>
                  <a:lnTo>
                    <a:pt x="48" y="178"/>
                  </a:lnTo>
                  <a:lnTo>
                    <a:pt x="46" y="174"/>
                  </a:lnTo>
                  <a:lnTo>
                    <a:pt x="46" y="174"/>
                  </a:lnTo>
                  <a:lnTo>
                    <a:pt x="45" y="172"/>
                  </a:lnTo>
                  <a:lnTo>
                    <a:pt x="45" y="172"/>
                  </a:lnTo>
                  <a:lnTo>
                    <a:pt x="48" y="168"/>
                  </a:lnTo>
                  <a:lnTo>
                    <a:pt x="52" y="165"/>
                  </a:lnTo>
                  <a:lnTo>
                    <a:pt x="52" y="165"/>
                  </a:lnTo>
                  <a:lnTo>
                    <a:pt x="57" y="164"/>
                  </a:lnTo>
                  <a:lnTo>
                    <a:pt x="64" y="164"/>
                  </a:lnTo>
                  <a:lnTo>
                    <a:pt x="64" y="164"/>
                  </a:lnTo>
                  <a:lnTo>
                    <a:pt x="54" y="182"/>
                  </a:lnTo>
                  <a:lnTo>
                    <a:pt x="54" y="182"/>
                  </a:lnTo>
                  <a:lnTo>
                    <a:pt x="48" y="195"/>
                  </a:lnTo>
                  <a:lnTo>
                    <a:pt x="44" y="207"/>
                  </a:lnTo>
                  <a:lnTo>
                    <a:pt x="41" y="218"/>
                  </a:lnTo>
                  <a:lnTo>
                    <a:pt x="41" y="228"/>
                  </a:lnTo>
                  <a:lnTo>
                    <a:pt x="41" y="228"/>
                  </a:lnTo>
                  <a:lnTo>
                    <a:pt x="41" y="233"/>
                  </a:lnTo>
                  <a:lnTo>
                    <a:pt x="42" y="237"/>
                  </a:lnTo>
                  <a:lnTo>
                    <a:pt x="45" y="240"/>
                  </a:lnTo>
                  <a:lnTo>
                    <a:pt x="49" y="243"/>
                  </a:lnTo>
                  <a:lnTo>
                    <a:pt x="49" y="243"/>
                  </a:lnTo>
                  <a:lnTo>
                    <a:pt x="53" y="244"/>
                  </a:lnTo>
                  <a:lnTo>
                    <a:pt x="61" y="244"/>
                  </a:lnTo>
                  <a:lnTo>
                    <a:pt x="61" y="244"/>
                  </a:lnTo>
                  <a:lnTo>
                    <a:pt x="60" y="240"/>
                  </a:lnTo>
                  <a:lnTo>
                    <a:pt x="60" y="236"/>
                  </a:lnTo>
                  <a:lnTo>
                    <a:pt x="60" y="236"/>
                  </a:lnTo>
                  <a:lnTo>
                    <a:pt x="61" y="221"/>
                  </a:lnTo>
                  <a:lnTo>
                    <a:pt x="61" y="221"/>
                  </a:lnTo>
                  <a:lnTo>
                    <a:pt x="64" y="207"/>
                  </a:lnTo>
                  <a:lnTo>
                    <a:pt x="68" y="194"/>
                  </a:lnTo>
                  <a:lnTo>
                    <a:pt x="73" y="179"/>
                  </a:lnTo>
                  <a:lnTo>
                    <a:pt x="80" y="164"/>
                  </a:lnTo>
                  <a:lnTo>
                    <a:pt x="80" y="164"/>
                  </a:lnTo>
                  <a:lnTo>
                    <a:pt x="82" y="164"/>
                  </a:lnTo>
                  <a:lnTo>
                    <a:pt x="82" y="287"/>
                  </a:lnTo>
                  <a:lnTo>
                    <a:pt x="40" y="287"/>
                  </a:lnTo>
                  <a:lnTo>
                    <a:pt x="40" y="287"/>
                  </a:lnTo>
                  <a:lnTo>
                    <a:pt x="31" y="286"/>
                  </a:lnTo>
                  <a:lnTo>
                    <a:pt x="25" y="285"/>
                  </a:lnTo>
                  <a:lnTo>
                    <a:pt x="18" y="280"/>
                  </a:lnTo>
                  <a:lnTo>
                    <a:pt x="13" y="275"/>
                  </a:lnTo>
                  <a:lnTo>
                    <a:pt x="7" y="270"/>
                  </a:lnTo>
                  <a:lnTo>
                    <a:pt x="4" y="263"/>
                  </a:lnTo>
                  <a:lnTo>
                    <a:pt x="2" y="256"/>
                  </a:lnTo>
                  <a:lnTo>
                    <a:pt x="0" y="248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2" y="31"/>
                  </a:lnTo>
                  <a:lnTo>
                    <a:pt x="4" y="25"/>
                  </a:lnTo>
                  <a:lnTo>
                    <a:pt x="7" y="18"/>
                  </a:lnTo>
                  <a:lnTo>
                    <a:pt x="13" y="12"/>
                  </a:lnTo>
                  <a:lnTo>
                    <a:pt x="18" y="7"/>
                  </a:lnTo>
                  <a:lnTo>
                    <a:pt x="25" y="4"/>
                  </a:lnTo>
                  <a:lnTo>
                    <a:pt x="31" y="2"/>
                  </a:lnTo>
                  <a:lnTo>
                    <a:pt x="40" y="0"/>
                  </a:lnTo>
                  <a:lnTo>
                    <a:pt x="40" y="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0" name="Freeform 171"/>
            <p:cNvSpPr>
              <a:spLocks noEditPoints="1"/>
            </p:cNvSpPr>
            <p:nvPr/>
          </p:nvSpPr>
          <p:spPr bwMode="auto">
            <a:xfrm>
              <a:off x="2132509" y="2962513"/>
              <a:ext cx="414808" cy="417129"/>
            </a:xfrm>
            <a:custGeom>
              <a:avLst/>
              <a:gdLst>
                <a:gd name="T0" fmla="*/ 337 w 354"/>
                <a:gd name="T1" fmla="*/ 299 h 356"/>
                <a:gd name="T2" fmla="*/ 352 w 354"/>
                <a:gd name="T3" fmla="*/ 91 h 356"/>
                <a:gd name="T4" fmla="*/ 339 w 354"/>
                <a:gd name="T5" fmla="*/ 154 h 356"/>
                <a:gd name="T6" fmla="*/ 333 w 354"/>
                <a:gd name="T7" fmla="*/ 150 h 356"/>
                <a:gd name="T8" fmla="*/ 333 w 354"/>
                <a:gd name="T9" fmla="*/ 206 h 356"/>
                <a:gd name="T10" fmla="*/ 289 w 354"/>
                <a:gd name="T11" fmla="*/ 221 h 356"/>
                <a:gd name="T12" fmla="*/ 306 w 354"/>
                <a:gd name="T13" fmla="*/ 244 h 356"/>
                <a:gd name="T14" fmla="*/ 283 w 354"/>
                <a:gd name="T15" fmla="*/ 267 h 356"/>
                <a:gd name="T16" fmla="*/ 306 w 354"/>
                <a:gd name="T17" fmla="*/ 338 h 356"/>
                <a:gd name="T18" fmla="*/ 283 w 354"/>
                <a:gd name="T19" fmla="*/ 59 h 356"/>
                <a:gd name="T20" fmla="*/ 317 w 354"/>
                <a:gd name="T21" fmla="*/ 59 h 356"/>
                <a:gd name="T22" fmla="*/ 271 w 354"/>
                <a:gd name="T23" fmla="*/ 47 h 356"/>
                <a:gd name="T24" fmla="*/ 263 w 354"/>
                <a:gd name="T25" fmla="*/ 12 h 356"/>
                <a:gd name="T26" fmla="*/ 272 w 354"/>
                <a:gd name="T27" fmla="*/ 223 h 356"/>
                <a:gd name="T28" fmla="*/ 283 w 354"/>
                <a:gd name="T29" fmla="*/ 68 h 356"/>
                <a:gd name="T30" fmla="*/ 272 w 354"/>
                <a:gd name="T31" fmla="*/ 264 h 356"/>
                <a:gd name="T32" fmla="*/ 274 w 354"/>
                <a:gd name="T33" fmla="*/ 356 h 356"/>
                <a:gd name="T34" fmla="*/ 263 w 354"/>
                <a:gd name="T35" fmla="*/ 28 h 356"/>
                <a:gd name="T36" fmla="*/ 259 w 354"/>
                <a:gd name="T37" fmla="*/ 50 h 356"/>
                <a:gd name="T38" fmla="*/ 236 w 354"/>
                <a:gd name="T39" fmla="*/ 50 h 356"/>
                <a:gd name="T40" fmla="*/ 230 w 354"/>
                <a:gd name="T41" fmla="*/ 28 h 356"/>
                <a:gd name="T42" fmla="*/ 263 w 354"/>
                <a:gd name="T43" fmla="*/ 68 h 356"/>
                <a:gd name="T44" fmla="*/ 263 w 354"/>
                <a:gd name="T45" fmla="*/ 231 h 356"/>
                <a:gd name="T46" fmla="*/ 228 w 354"/>
                <a:gd name="T47" fmla="*/ 269 h 356"/>
                <a:gd name="T48" fmla="*/ 228 w 354"/>
                <a:gd name="T49" fmla="*/ 216 h 356"/>
                <a:gd name="T50" fmla="*/ 263 w 354"/>
                <a:gd name="T51" fmla="*/ 348 h 356"/>
                <a:gd name="T52" fmla="*/ 228 w 354"/>
                <a:gd name="T53" fmla="*/ 28 h 356"/>
                <a:gd name="T54" fmla="*/ 225 w 354"/>
                <a:gd name="T55" fmla="*/ 49 h 356"/>
                <a:gd name="T56" fmla="*/ 228 w 354"/>
                <a:gd name="T57" fmla="*/ 4 h 356"/>
                <a:gd name="T58" fmla="*/ 179 w 354"/>
                <a:gd name="T59" fmla="*/ 68 h 356"/>
                <a:gd name="T60" fmla="*/ 228 w 354"/>
                <a:gd name="T61" fmla="*/ 216 h 356"/>
                <a:gd name="T62" fmla="*/ 228 w 354"/>
                <a:gd name="T63" fmla="*/ 299 h 356"/>
                <a:gd name="T64" fmla="*/ 133 w 354"/>
                <a:gd name="T65" fmla="*/ 43 h 356"/>
                <a:gd name="T66" fmla="*/ 126 w 354"/>
                <a:gd name="T67" fmla="*/ 4 h 356"/>
                <a:gd name="T68" fmla="*/ 179 w 354"/>
                <a:gd name="T69" fmla="*/ 68 h 356"/>
                <a:gd name="T70" fmla="*/ 179 w 354"/>
                <a:gd name="T71" fmla="*/ 242 h 356"/>
                <a:gd name="T72" fmla="*/ 171 w 354"/>
                <a:gd name="T73" fmla="*/ 162 h 356"/>
                <a:gd name="T74" fmla="*/ 115 w 354"/>
                <a:gd name="T75" fmla="*/ 31 h 356"/>
                <a:gd name="T76" fmla="*/ 123 w 354"/>
                <a:gd name="T77" fmla="*/ 50 h 356"/>
                <a:gd name="T78" fmla="*/ 100 w 354"/>
                <a:gd name="T79" fmla="*/ 43 h 356"/>
                <a:gd name="T80" fmla="*/ 90 w 354"/>
                <a:gd name="T81" fmla="*/ 12 h 356"/>
                <a:gd name="T82" fmla="*/ 126 w 354"/>
                <a:gd name="T83" fmla="*/ 96 h 356"/>
                <a:gd name="T84" fmla="*/ 90 w 354"/>
                <a:gd name="T85" fmla="*/ 256 h 356"/>
                <a:gd name="T86" fmla="*/ 126 w 354"/>
                <a:gd name="T87" fmla="*/ 162 h 356"/>
                <a:gd name="T88" fmla="*/ 90 w 354"/>
                <a:gd name="T89" fmla="*/ 348 h 356"/>
                <a:gd name="T90" fmla="*/ 79 w 354"/>
                <a:gd name="T91" fmla="*/ 39 h 356"/>
                <a:gd name="T92" fmla="*/ 71 w 354"/>
                <a:gd name="T93" fmla="*/ 20 h 356"/>
                <a:gd name="T94" fmla="*/ 90 w 354"/>
                <a:gd name="T95" fmla="*/ 162 h 356"/>
                <a:gd name="T96" fmla="*/ 90 w 354"/>
                <a:gd name="T97" fmla="*/ 68 h 356"/>
                <a:gd name="T98" fmla="*/ 81 w 354"/>
                <a:gd name="T99" fmla="*/ 264 h 356"/>
                <a:gd name="T100" fmla="*/ 84 w 354"/>
                <a:gd name="T101" fmla="*/ 353 h 356"/>
                <a:gd name="T102" fmla="*/ 37 w 354"/>
                <a:gd name="T103" fmla="*/ 59 h 356"/>
                <a:gd name="T104" fmla="*/ 71 w 354"/>
                <a:gd name="T105" fmla="*/ 20 h 356"/>
                <a:gd name="T106" fmla="*/ 54 w 354"/>
                <a:gd name="T107" fmla="*/ 227 h 356"/>
                <a:gd name="T108" fmla="*/ 50 w 354"/>
                <a:gd name="T109" fmla="*/ 257 h 356"/>
                <a:gd name="T110" fmla="*/ 16 w 354"/>
                <a:gd name="T111" fmla="*/ 299 h 356"/>
                <a:gd name="T112" fmla="*/ 71 w 354"/>
                <a:gd name="T113" fmla="*/ 68 h 356"/>
                <a:gd name="T114" fmla="*/ 49 w 354"/>
                <a:gd name="T115" fmla="*/ 345 h 356"/>
                <a:gd name="T116" fmla="*/ 20 w 354"/>
                <a:gd name="T117" fmla="*/ 150 h 356"/>
                <a:gd name="T118" fmla="*/ 16 w 354"/>
                <a:gd name="T119" fmla="*/ 154 h 356"/>
                <a:gd name="T120" fmla="*/ 0 w 354"/>
                <a:gd name="T121" fmla="*/ 95 h 356"/>
                <a:gd name="T122" fmla="*/ 16 w 354"/>
                <a:gd name="T123" fmla="*/ 96 h 356"/>
                <a:gd name="T124" fmla="*/ 16 w 354"/>
                <a:gd name="T125" fmla="*/ 21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54" h="356">
                  <a:moveTo>
                    <a:pt x="337" y="299"/>
                  </a:moveTo>
                  <a:lnTo>
                    <a:pt x="337" y="210"/>
                  </a:lnTo>
                  <a:lnTo>
                    <a:pt x="337" y="210"/>
                  </a:lnTo>
                  <a:lnTo>
                    <a:pt x="340" y="215"/>
                  </a:lnTo>
                  <a:lnTo>
                    <a:pt x="341" y="222"/>
                  </a:lnTo>
                  <a:lnTo>
                    <a:pt x="341" y="299"/>
                  </a:lnTo>
                  <a:lnTo>
                    <a:pt x="337" y="299"/>
                  </a:lnTo>
                  <a:lnTo>
                    <a:pt x="337" y="299"/>
                  </a:lnTo>
                  <a:close/>
                  <a:moveTo>
                    <a:pt x="337" y="154"/>
                  </a:moveTo>
                  <a:lnTo>
                    <a:pt x="337" y="96"/>
                  </a:lnTo>
                  <a:lnTo>
                    <a:pt x="337" y="96"/>
                  </a:lnTo>
                  <a:lnTo>
                    <a:pt x="339" y="95"/>
                  </a:lnTo>
                  <a:lnTo>
                    <a:pt x="348" y="91"/>
                  </a:lnTo>
                  <a:lnTo>
                    <a:pt x="348" y="91"/>
                  </a:lnTo>
                  <a:lnTo>
                    <a:pt x="350" y="91"/>
                  </a:lnTo>
                  <a:lnTo>
                    <a:pt x="352" y="91"/>
                  </a:lnTo>
                  <a:lnTo>
                    <a:pt x="354" y="93"/>
                  </a:lnTo>
                  <a:lnTo>
                    <a:pt x="354" y="95"/>
                  </a:lnTo>
                  <a:lnTo>
                    <a:pt x="354" y="142"/>
                  </a:lnTo>
                  <a:lnTo>
                    <a:pt x="354" y="142"/>
                  </a:lnTo>
                  <a:lnTo>
                    <a:pt x="352" y="147"/>
                  </a:lnTo>
                  <a:lnTo>
                    <a:pt x="350" y="149"/>
                  </a:lnTo>
                  <a:lnTo>
                    <a:pt x="348" y="150"/>
                  </a:lnTo>
                  <a:lnTo>
                    <a:pt x="339" y="154"/>
                  </a:lnTo>
                  <a:lnTo>
                    <a:pt x="339" y="154"/>
                  </a:lnTo>
                  <a:lnTo>
                    <a:pt x="337" y="154"/>
                  </a:lnTo>
                  <a:lnTo>
                    <a:pt x="337" y="154"/>
                  </a:lnTo>
                  <a:close/>
                  <a:moveTo>
                    <a:pt x="337" y="96"/>
                  </a:moveTo>
                  <a:lnTo>
                    <a:pt x="337" y="154"/>
                  </a:lnTo>
                  <a:lnTo>
                    <a:pt x="337" y="154"/>
                  </a:lnTo>
                  <a:lnTo>
                    <a:pt x="335" y="153"/>
                  </a:lnTo>
                  <a:lnTo>
                    <a:pt x="333" y="150"/>
                  </a:lnTo>
                  <a:lnTo>
                    <a:pt x="333" y="103"/>
                  </a:lnTo>
                  <a:lnTo>
                    <a:pt x="333" y="103"/>
                  </a:lnTo>
                  <a:lnTo>
                    <a:pt x="335" y="99"/>
                  </a:lnTo>
                  <a:lnTo>
                    <a:pt x="337" y="96"/>
                  </a:lnTo>
                  <a:lnTo>
                    <a:pt x="337" y="96"/>
                  </a:lnTo>
                  <a:close/>
                  <a:moveTo>
                    <a:pt x="337" y="210"/>
                  </a:moveTo>
                  <a:lnTo>
                    <a:pt x="337" y="210"/>
                  </a:lnTo>
                  <a:lnTo>
                    <a:pt x="333" y="206"/>
                  </a:lnTo>
                  <a:lnTo>
                    <a:pt x="329" y="202"/>
                  </a:lnTo>
                  <a:lnTo>
                    <a:pt x="324" y="199"/>
                  </a:lnTo>
                  <a:lnTo>
                    <a:pt x="317" y="199"/>
                  </a:lnTo>
                  <a:lnTo>
                    <a:pt x="317" y="68"/>
                  </a:lnTo>
                  <a:lnTo>
                    <a:pt x="283" y="68"/>
                  </a:lnTo>
                  <a:lnTo>
                    <a:pt x="283" y="221"/>
                  </a:lnTo>
                  <a:lnTo>
                    <a:pt x="283" y="221"/>
                  </a:lnTo>
                  <a:lnTo>
                    <a:pt x="289" y="221"/>
                  </a:lnTo>
                  <a:lnTo>
                    <a:pt x="293" y="222"/>
                  </a:lnTo>
                  <a:lnTo>
                    <a:pt x="297" y="225"/>
                  </a:lnTo>
                  <a:lnTo>
                    <a:pt x="299" y="227"/>
                  </a:lnTo>
                  <a:lnTo>
                    <a:pt x="302" y="230"/>
                  </a:lnTo>
                  <a:lnTo>
                    <a:pt x="305" y="234"/>
                  </a:lnTo>
                  <a:lnTo>
                    <a:pt x="306" y="239"/>
                  </a:lnTo>
                  <a:lnTo>
                    <a:pt x="306" y="244"/>
                  </a:lnTo>
                  <a:lnTo>
                    <a:pt x="306" y="244"/>
                  </a:lnTo>
                  <a:lnTo>
                    <a:pt x="306" y="248"/>
                  </a:lnTo>
                  <a:lnTo>
                    <a:pt x="305" y="253"/>
                  </a:lnTo>
                  <a:lnTo>
                    <a:pt x="302" y="257"/>
                  </a:lnTo>
                  <a:lnTo>
                    <a:pt x="299" y="260"/>
                  </a:lnTo>
                  <a:lnTo>
                    <a:pt x="297" y="262"/>
                  </a:lnTo>
                  <a:lnTo>
                    <a:pt x="293" y="265"/>
                  </a:lnTo>
                  <a:lnTo>
                    <a:pt x="289" y="267"/>
                  </a:lnTo>
                  <a:lnTo>
                    <a:pt x="283" y="267"/>
                  </a:lnTo>
                  <a:lnTo>
                    <a:pt x="283" y="299"/>
                  </a:lnTo>
                  <a:lnTo>
                    <a:pt x="337" y="299"/>
                  </a:lnTo>
                  <a:lnTo>
                    <a:pt x="337" y="210"/>
                  </a:lnTo>
                  <a:lnTo>
                    <a:pt x="337" y="210"/>
                  </a:lnTo>
                  <a:close/>
                  <a:moveTo>
                    <a:pt x="283" y="356"/>
                  </a:moveTo>
                  <a:lnTo>
                    <a:pt x="283" y="314"/>
                  </a:lnTo>
                  <a:lnTo>
                    <a:pt x="306" y="314"/>
                  </a:lnTo>
                  <a:lnTo>
                    <a:pt x="306" y="338"/>
                  </a:lnTo>
                  <a:lnTo>
                    <a:pt x="306" y="338"/>
                  </a:lnTo>
                  <a:lnTo>
                    <a:pt x="305" y="345"/>
                  </a:lnTo>
                  <a:lnTo>
                    <a:pt x="301" y="350"/>
                  </a:lnTo>
                  <a:lnTo>
                    <a:pt x="295" y="355"/>
                  </a:lnTo>
                  <a:lnTo>
                    <a:pt x="289" y="356"/>
                  </a:lnTo>
                  <a:lnTo>
                    <a:pt x="283" y="356"/>
                  </a:lnTo>
                  <a:lnTo>
                    <a:pt x="283" y="356"/>
                  </a:lnTo>
                  <a:close/>
                  <a:moveTo>
                    <a:pt x="283" y="59"/>
                  </a:moveTo>
                  <a:lnTo>
                    <a:pt x="283" y="20"/>
                  </a:lnTo>
                  <a:lnTo>
                    <a:pt x="283" y="20"/>
                  </a:lnTo>
                  <a:lnTo>
                    <a:pt x="298" y="30"/>
                  </a:lnTo>
                  <a:lnTo>
                    <a:pt x="309" y="38"/>
                  </a:lnTo>
                  <a:lnTo>
                    <a:pt x="313" y="43"/>
                  </a:lnTo>
                  <a:lnTo>
                    <a:pt x="316" y="49"/>
                  </a:lnTo>
                  <a:lnTo>
                    <a:pt x="317" y="54"/>
                  </a:lnTo>
                  <a:lnTo>
                    <a:pt x="317" y="59"/>
                  </a:lnTo>
                  <a:lnTo>
                    <a:pt x="283" y="59"/>
                  </a:lnTo>
                  <a:close/>
                  <a:moveTo>
                    <a:pt x="283" y="20"/>
                  </a:moveTo>
                  <a:lnTo>
                    <a:pt x="283" y="59"/>
                  </a:lnTo>
                  <a:lnTo>
                    <a:pt x="263" y="59"/>
                  </a:lnTo>
                  <a:lnTo>
                    <a:pt x="263" y="50"/>
                  </a:lnTo>
                  <a:lnTo>
                    <a:pt x="263" y="50"/>
                  </a:lnTo>
                  <a:lnTo>
                    <a:pt x="268" y="50"/>
                  </a:lnTo>
                  <a:lnTo>
                    <a:pt x="271" y="47"/>
                  </a:lnTo>
                  <a:lnTo>
                    <a:pt x="274" y="43"/>
                  </a:lnTo>
                  <a:lnTo>
                    <a:pt x="275" y="39"/>
                  </a:lnTo>
                  <a:lnTo>
                    <a:pt x="275" y="39"/>
                  </a:lnTo>
                  <a:lnTo>
                    <a:pt x="274" y="35"/>
                  </a:lnTo>
                  <a:lnTo>
                    <a:pt x="271" y="31"/>
                  </a:lnTo>
                  <a:lnTo>
                    <a:pt x="268" y="28"/>
                  </a:lnTo>
                  <a:lnTo>
                    <a:pt x="263" y="28"/>
                  </a:lnTo>
                  <a:lnTo>
                    <a:pt x="263" y="12"/>
                  </a:lnTo>
                  <a:lnTo>
                    <a:pt x="263" y="12"/>
                  </a:lnTo>
                  <a:lnTo>
                    <a:pt x="283" y="20"/>
                  </a:lnTo>
                  <a:lnTo>
                    <a:pt x="283" y="20"/>
                  </a:lnTo>
                  <a:close/>
                  <a:moveTo>
                    <a:pt x="283" y="68"/>
                  </a:moveTo>
                  <a:lnTo>
                    <a:pt x="283" y="221"/>
                  </a:lnTo>
                  <a:lnTo>
                    <a:pt x="283" y="221"/>
                  </a:lnTo>
                  <a:lnTo>
                    <a:pt x="278" y="221"/>
                  </a:lnTo>
                  <a:lnTo>
                    <a:pt x="272" y="223"/>
                  </a:lnTo>
                  <a:lnTo>
                    <a:pt x="267" y="227"/>
                  </a:lnTo>
                  <a:lnTo>
                    <a:pt x="263" y="231"/>
                  </a:lnTo>
                  <a:lnTo>
                    <a:pt x="263" y="162"/>
                  </a:lnTo>
                  <a:lnTo>
                    <a:pt x="272" y="162"/>
                  </a:lnTo>
                  <a:lnTo>
                    <a:pt x="272" y="96"/>
                  </a:lnTo>
                  <a:lnTo>
                    <a:pt x="263" y="96"/>
                  </a:lnTo>
                  <a:lnTo>
                    <a:pt x="263" y="68"/>
                  </a:lnTo>
                  <a:lnTo>
                    <a:pt x="283" y="68"/>
                  </a:lnTo>
                  <a:lnTo>
                    <a:pt x="283" y="68"/>
                  </a:lnTo>
                  <a:close/>
                  <a:moveTo>
                    <a:pt x="283" y="267"/>
                  </a:moveTo>
                  <a:lnTo>
                    <a:pt x="283" y="299"/>
                  </a:lnTo>
                  <a:lnTo>
                    <a:pt x="263" y="299"/>
                  </a:lnTo>
                  <a:lnTo>
                    <a:pt x="263" y="256"/>
                  </a:lnTo>
                  <a:lnTo>
                    <a:pt x="263" y="256"/>
                  </a:lnTo>
                  <a:lnTo>
                    <a:pt x="267" y="260"/>
                  </a:lnTo>
                  <a:lnTo>
                    <a:pt x="272" y="264"/>
                  </a:lnTo>
                  <a:lnTo>
                    <a:pt x="278" y="267"/>
                  </a:lnTo>
                  <a:lnTo>
                    <a:pt x="283" y="267"/>
                  </a:lnTo>
                  <a:lnTo>
                    <a:pt x="283" y="267"/>
                  </a:lnTo>
                  <a:close/>
                  <a:moveTo>
                    <a:pt x="283" y="314"/>
                  </a:moveTo>
                  <a:lnTo>
                    <a:pt x="283" y="356"/>
                  </a:lnTo>
                  <a:lnTo>
                    <a:pt x="278" y="356"/>
                  </a:lnTo>
                  <a:lnTo>
                    <a:pt x="278" y="356"/>
                  </a:lnTo>
                  <a:lnTo>
                    <a:pt x="274" y="356"/>
                  </a:lnTo>
                  <a:lnTo>
                    <a:pt x="270" y="353"/>
                  </a:lnTo>
                  <a:lnTo>
                    <a:pt x="267" y="352"/>
                  </a:lnTo>
                  <a:lnTo>
                    <a:pt x="263" y="348"/>
                  </a:lnTo>
                  <a:lnTo>
                    <a:pt x="263" y="314"/>
                  </a:lnTo>
                  <a:lnTo>
                    <a:pt x="283" y="314"/>
                  </a:lnTo>
                  <a:close/>
                  <a:moveTo>
                    <a:pt x="263" y="12"/>
                  </a:moveTo>
                  <a:lnTo>
                    <a:pt x="263" y="28"/>
                  </a:lnTo>
                  <a:lnTo>
                    <a:pt x="263" y="28"/>
                  </a:lnTo>
                  <a:lnTo>
                    <a:pt x="259" y="28"/>
                  </a:lnTo>
                  <a:lnTo>
                    <a:pt x="256" y="31"/>
                  </a:lnTo>
                  <a:lnTo>
                    <a:pt x="253" y="35"/>
                  </a:lnTo>
                  <a:lnTo>
                    <a:pt x="252" y="39"/>
                  </a:lnTo>
                  <a:lnTo>
                    <a:pt x="252" y="39"/>
                  </a:lnTo>
                  <a:lnTo>
                    <a:pt x="253" y="43"/>
                  </a:lnTo>
                  <a:lnTo>
                    <a:pt x="256" y="47"/>
                  </a:lnTo>
                  <a:lnTo>
                    <a:pt x="259" y="50"/>
                  </a:lnTo>
                  <a:lnTo>
                    <a:pt x="263" y="50"/>
                  </a:lnTo>
                  <a:lnTo>
                    <a:pt x="263" y="59"/>
                  </a:lnTo>
                  <a:lnTo>
                    <a:pt x="228" y="59"/>
                  </a:lnTo>
                  <a:lnTo>
                    <a:pt x="228" y="50"/>
                  </a:lnTo>
                  <a:lnTo>
                    <a:pt x="228" y="50"/>
                  </a:lnTo>
                  <a:lnTo>
                    <a:pt x="230" y="50"/>
                  </a:lnTo>
                  <a:lnTo>
                    <a:pt x="230" y="50"/>
                  </a:lnTo>
                  <a:lnTo>
                    <a:pt x="236" y="50"/>
                  </a:lnTo>
                  <a:lnTo>
                    <a:pt x="238" y="47"/>
                  </a:lnTo>
                  <a:lnTo>
                    <a:pt x="241" y="43"/>
                  </a:lnTo>
                  <a:lnTo>
                    <a:pt x="243" y="39"/>
                  </a:lnTo>
                  <a:lnTo>
                    <a:pt x="243" y="39"/>
                  </a:lnTo>
                  <a:lnTo>
                    <a:pt x="241" y="35"/>
                  </a:lnTo>
                  <a:lnTo>
                    <a:pt x="238" y="31"/>
                  </a:lnTo>
                  <a:lnTo>
                    <a:pt x="236" y="28"/>
                  </a:lnTo>
                  <a:lnTo>
                    <a:pt x="230" y="28"/>
                  </a:lnTo>
                  <a:lnTo>
                    <a:pt x="230" y="28"/>
                  </a:lnTo>
                  <a:lnTo>
                    <a:pt x="228" y="28"/>
                  </a:lnTo>
                  <a:lnTo>
                    <a:pt x="228" y="4"/>
                  </a:lnTo>
                  <a:lnTo>
                    <a:pt x="228" y="4"/>
                  </a:lnTo>
                  <a:lnTo>
                    <a:pt x="247" y="8"/>
                  </a:lnTo>
                  <a:lnTo>
                    <a:pt x="263" y="12"/>
                  </a:lnTo>
                  <a:lnTo>
                    <a:pt x="263" y="12"/>
                  </a:lnTo>
                  <a:close/>
                  <a:moveTo>
                    <a:pt x="263" y="68"/>
                  </a:moveTo>
                  <a:lnTo>
                    <a:pt x="263" y="96"/>
                  </a:lnTo>
                  <a:lnTo>
                    <a:pt x="228" y="96"/>
                  </a:lnTo>
                  <a:lnTo>
                    <a:pt x="228" y="68"/>
                  </a:lnTo>
                  <a:lnTo>
                    <a:pt x="263" y="68"/>
                  </a:lnTo>
                  <a:lnTo>
                    <a:pt x="263" y="68"/>
                  </a:lnTo>
                  <a:close/>
                  <a:moveTo>
                    <a:pt x="263" y="162"/>
                  </a:moveTo>
                  <a:lnTo>
                    <a:pt x="263" y="231"/>
                  </a:lnTo>
                  <a:lnTo>
                    <a:pt x="263" y="231"/>
                  </a:lnTo>
                  <a:lnTo>
                    <a:pt x="262" y="237"/>
                  </a:lnTo>
                  <a:lnTo>
                    <a:pt x="260" y="244"/>
                  </a:lnTo>
                  <a:lnTo>
                    <a:pt x="260" y="244"/>
                  </a:lnTo>
                  <a:lnTo>
                    <a:pt x="262" y="250"/>
                  </a:lnTo>
                  <a:lnTo>
                    <a:pt x="263" y="256"/>
                  </a:lnTo>
                  <a:lnTo>
                    <a:pt x="263" y="299"/>
                  </a:lnTo>
                  <a:lnTo>
                    <a:pt x="228" y="299"/>
                  </a:lnTo>
                  <a:lnTo>
                    <a:pt x="228" y="269"/>
                  </a:lnTo>
                  <a:lnTo>
                    <a:pt x="229" y="269"/>
                  </a:lnTo>
                  <a:lnTo>
                    <a:pt x="229" y="253"/>
                  </a:lnTo>
                  <a:lnTo>
                    <a:pt x="228" y="253"/>
                  </a:lnTo>
                  <a:lnTo>
                    <a:pt x="228" y="242"/>
                  </a:lnTo>
                  <a:lnTo>
                    <a:pt x="229" y="242"/>
                  </a:lnTo>
                  <a:lnTo>
                    <a:pt x="229" y="227"/>
                  </a:lnTo>
                  <a:lnTo>
                    <a:pt x="228" y="227"/>
                  </a:lnTo>
                  <a:lnTo>
                    <a:pt x="228" y="216"/>
                  </a:lnTo>
                  <a:lnTo>
                    <a:pt x="229" y="216"/>
                  </a:lnTo>
                  <a:lnTo>
                    <a:pt x="229" y="200"/>
                  </a:lnTo>
                  <a:lnTo>
                    <a:pt x="228" y="200"/>
                  </a:lnTo>
                  <a:lnTo>
                    <a:pt x="228" y="162"/>
                  </a:lnTo>
                  <a:lnTo>
                    <a:pt x="263" y="162"/>
                  </a:lnTo>
                  <a:lnTo>
                    <a:pt x="263" y="162"/>
                  </a:lnTo>
                  <a:close/>
                  <a:moveTo>
                    <a:pt x="263" y="314"/>
                  </a:moveTo>
                  <a:lnTo>
                    <a:pt x="263" y="348"/>
                  </a:lnTo>
                  <a:lnTo>
                    <a:pt x="263" y="348"/>
                  </a:lnTo>
                  <a:lnTo>
                    <a:pt x="262" y="344"/>
                  </a:lnTo>
                  <a:lnTo>
                    <a:pt x="260" y="338"/>
                  </a:lnTo>
                  <a:lnTo>
                    <a:pt x="260" y="314"/>
                  </a:lnTo>
                  <a:lnTo>
                    <a:pt x="263" y="314"/>
                  </a:lnTo>
                  <a:close/>
                  <a:moveTo>
                    <a:pt x="228" y="4"/>
                  </a:moveTo>
                  <a:lnTo>
                    <a:pt x="228" y="28"/>
                  </a:lnTo>
                  <a:lnTo>
                    <a:pt x="228" y="28"/>
                  </a:lnTo>
                  <a:lnTo>
                    <a:pt x="225" y="30"/>
                  </a:lnTo>
                  <a:lnTo>
                    <a:pt x="222" y="32"/>
                  </a:lnTo>
                  <a:lnTo>
                    <a:pt x="221" y="35"/>
                  </a:lnTo>
                  <a:lnTo>
                    <a:pt x="220" y="39"/>
                  </a:lnTo>
                  <a:lnTo>
                    <a:pt x="220" y="39"/>
                  </a:lnTo>
                  <a:lnTo>
                    <a:pt x="221" y="43"/>
                  </a:lnTo>
                  <a:lnTo>
                    <a:pt x="222" y="46"/>
                  </a:lnTo>
                  <a:lnTo>
                    <a:pt x="225" y="49"/>
                  </a:lnTo>
                  <a:lnTo>
                    <a:pt x="228" y="50"/>
                  </a:lnTo>
                  <a:lnTo>
                    <a:pt x="228" y="59"/>
                  </a:lnTo>
                  <a:lnTo>
                    <a:pt x="179" y="59"/>
                  </a:lnTo>
                  <a:lnTo>
                    <a:pt x="179" y="0"/>
                  </a:lnTo>
                  <a:lnTo>
                    <a:pt x="179" y="0"/>
                  </a:lnTo>
                  <a:lnTo>
                    <a:pt x="203" y="1"/>
                  </a:lnTo>
                  <a:lnTo>
                    <a:pt x="228" y="4"/>
                  </a:lnTo>
                  <a:lnTo>
                    <a:pt x="228" y="4"/>
                  </a:lnTo>
                  <a:close/>
                  <a:moveTo>
                    <a:pt x="228" y="68"/>
                  </a:moveTo>
                  <a:lnTo>
                    <a:pt x="228" y="96"/>
                  </a:lnTo>
                  <a:lnTo>
                    <a:pt x="183" y="96"/>
                  </a:lnTo>
                  <a:lnTo>
                    <a:pt x="183" y="162"/>
                  </a:lnTo>
                  <a:lnTo>
                    <a:pt x="228" y="162"/>
                  </a:lnTo>
                  <a:lnTo>
                    <a:pt x="228" y="200"/>
                  </a:lnTo>
                  <a:lnTo>
                    <a:pt x="179" y="200"/>
                  </a:lnTo>
                  <a:lnTo>
                    <a:pt x="179" y="68"/>
                  </a:lnTo>
                  <a:lnTo>
                    <a:pt x="228" y="68"/>
                  </a:lnTo>
                  <a:lnTo>
                    <a:pt x="228" y="68"/>
                  </a:lnTo>
                  <a:close/>
                  <a:moveTo>
                    <a:pt x="228" y="216"/>
                  </a:moveTo>
                  <a:lnTo>
                    <a:pt x="228" y="227"/>
                  </a:lnTo>
                  <a:lnTo>
                    <a:pt x="179" y="227"/>
                  </a:lnTo>
                  <a:lnTo>
                    <a:pt x="179" y="216"/>
                  </a:lnTo>
                  <a:lnTo>
                    <a:pt x="228" y="216"/>
                  </a:lnTo>
                  <a:lnTo>
                    <a:pt x="228" y="216"/>
                  </a:lnTo>
                  <a:close/>
                  <a:moveTo>
                    <a:pt x="228" y="242"/>
                  </a:moveTo>
                  <a:lnTo>
                    <a:pt x="228" y="253"/>
                  </a:lnTo>
                  <a:lnTo>
                    <a:pt x="179" y="253"/>
                  </a:lnTo>
                  <a:lnTo>
                    <a:pt x="179" y="242"/>
                  </a:lnTo>
                  <a:lnTo>
                    <a:pt x="228" y="242"/>
                  </a:lnTo>
                  <a:lnTo>
                    <a:pt x="228" y="242"/>
                  </a:lnTo>
                  <a:close/>
                  <a:moveTo>
                    <a:pt x="228" y="269"/>
                  </a:moveTo>
                  <a:lnTo>
                    <a:pt x="228" y="299"/>
                  </a:lnTo>
                  <a:lnTo>
                    <a:pt x="179" y="299"/>
                  </a:lnTo>
                  <a:lnTo>
                    <a:pt x="179" y="269"/>
                  </a:lnTo>
                  <a:lnTo>
                    <a:pt x="228" y="269"/>
                  </a:lnTo>
                  <a:close/>
                  <a:moveTo>
                    <a:pt x="126" y="50"/>
                  </a:moveTo>
                  <a:lnTo>
                    <a:pt x="126" y="50"/>
                  </a:lnTo>
                  <a:lnTo>
                    <a:pt x="129" y="49"/>
                  </a:lnTo>
                  <a:lnTo>
                    <a:pt x="132" y="46"/>
                  </a:lnTo>
                  <a:lnTo>
                    <a:pt x="133" y="43"/>
                  </a:lnTo>
                  <a:lnTo>
                    <a:pt x="134" y="39"/>
                  </a:lnTo>
                  <a:lnTo>
                    <a:pt x="134" y="39"/>
                  </a:lnTo>
                  <a:lnTo>
                    <a:pt x="133" y="35"/>
                  </a:lnTo>
                  <a:lnTo>
                    <a:pt x="132" y="32"/>
                  </a:lnTo>
                  <a:lnTo>
                    <a:pt x="129" y="30"/>
                  </a:lnTo>
                  <a:lnTo>
                    <a:pt x="126" y="28"/>
                  </a:lnTo>
                  <a:lnTo>
                    <a:pt x="126" y="4"/>
                  </a:lnTo>
                  <a:lnTo>
                    <a:pt x="126" y="4"/>
                  </a:lnTo>
                  <a:lnTo>
                    <a:pt x="150" y="1"/>
                  </a:lnTo>
                  <a:lnTo>
                    <a:pt x="176" y="0"/>
                  </a:lnTo>
                  <a:lnTo>
                    <a:pt x="179" y="0"/>
                  </a:lnTo>
                  <a:lnTo>
                    <a:pt x="179" y="59"/>
                  </a:lnTo>
                  <a:lnTo>
                    <a:pt x="126" y="59"/>
                  </a:lnTo>
                  <a:lnTo>
                    <a:pt x="126" y="50"/>
                  </a:lnTo>
                  <a:lnTo>
                    <a:pt x="126" y="50"/>
                  </a:lnTo>
                  <a:close/>
                  <a:moveTo>
                    <a:pt x="179" y="68"/>
                  </a:moveTo>
                  <a:lnTo>
                    <a:pt x="179" y="200"/>
                  </a:lnTo>
                  <a:lnTo>
                    <a:pt x="127" y="200"/>
                  </a:lnTo>
                  <a:lnTo>
                    <a:pt x="127" y="216"/>
                  </a:lnTo>
                  <a:lnTo>
                    <a:pt x="179" y="216"/>
                  </a:lnTo>
                  <a:lnTo>
                    <a:pt x="179" y="227"/>
                  </a:lnTo>
                  <a:lnTo>
                    <a:pt x="127" y="227"/>
                  </a:lnTo>
                  <a:lnTo>
                    <a:pt x="127" y="242"/>
                  </a:lnTo>
                  <a:lnTo>
                    <a:pt x="179" y="242"/>
                  </a:lnTo>
                  <a:lnTo>
                    <a:pt x="179" y="253"/>
                  </a:lnTo>
                  <a:lnTo>
                    <a:pt x="127" y="253"/>
                  </a:lnTo>
                  <a:lnTo>
                    <a:pt x="127" y="269"/>
                  </a:lnTo>
                  <a:lnTo>
                    <a:pt x="179" y="269"/>
                  </a:lnTo>
                  <a:lnTo>
                    <a:pt x="179" y="299"/>
                  </a:lnTo>
                  <a:lnTo>
                    <a:pt x="126" y="299"/>
                  </a:lnTo>
                  <a:lnTo>
                    <a:pt x="126" y="162"/>
                  </a:lnTo>
                  <a:lnTo>
                    <a:pt x="171" y="162"/>
                  </a:lnTo>
                  <a:lnTo>
                    <a:pt x="171" y="96"/>
                  </a:lnTo>
                  <a:lnTo>
                    <a:pt x="126" y="96"/>
                  </a:lnTo>
                  <a:lnTo>
                    <a:pt x="126" y="68"/>
                  </a:lnTo>
                  <a:lnTo>
                    <a:pt x="179" y="68"/>
                  </a:lnTo>
                  <a:close/>
                  <a:moveTo>
                    <a:pt x="123" y="28"/>
                  </a:moveTo>
                  <a:lnTo>
                    <a:pt x="123" y="28"/>
                  </a:lnTo>
                  <a:lnTo>
                    <a:pt x="118" y="28"/>
                  </a:lnTo>
                  <a:lnTo>
                    <a:pt x="115" y="31"/>
                  </a:lnTo>
                  <a:lnTo>
                    <a:pt x="113" y="35"/>
                  </a:lnTo>
                  <a:lnTo>
                    <a:pt x="111" y="39"/>
                  </a:lnTo>
                  <a:lnTo>
                    <a:pt x="111" y="39"/>
                  </a:lnTo>
                  <a:lnTo>
                    <a:pt x="113" y="43"/>
                  </a:lnTo>
                  <a:lnTo>
                    <a:pt x="115" y="47"/>
                  </a:lnTo>
                  <a:lnTo>
                    <a:pt x="118" y="50"/>
                  </a:lnTo>
                  <a:lnTo>
                    <a:pt x="123" y="50"/>
                  </a:lnTo>
                  <a:lnTo>
                    <a:pt x="123" y="50"/>
                  </a:lnTo>
                  <a:lnTo>
                    <a:pt x="126" y="50"/>
                  </a:lnTo>
                  <a:lnTo>
                    <a:pt x="126" y="59"/>
                  </a:lnTo>
                  <a:lnTo>
                    <a:pt x="90" y="59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5" y="50"/>
                  </a:lnTo>
                  <a:lnTo>
                    <a:pt x="98" y="47"/>
                  </a:lnTo>
                  <a:lnTo>
                    <a:pt x="100" y="43"/>
                  </a:lnTo>
                  <a:lnTo>
                    <a:pt x="102" y="39"/>
                  </a:lnTo>
                  <a:lnTo>
                    <a:pt x="102" y="39"/>
                  </a:lnTo>
                  <a:lnTo>
                    <a:pt x="100" y="35"/>
                  </a:lnTo>
                  <a:lnTo>
                    <a:pt x="98" y="31"/>
                  </a:lnTo>
                  <a:lnTo>
                    <a:pt x="95" y="28"/>
                  </a:lnTo>
                  <a:lnTo>
                    <a:pt x="90" y="28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107" y="8"/>
                  </a:lnTo>
                  <a:lnTo>
                    <a:pt x="126" y="4"/>
                  </a:lnTo>
                  <a:lnTo>
                    <a:pt x="126" y="28"/>
                  </a:lnTo>
                  <a:lnTo>
                    <a:pt x="126" y="28"/>
                  </a:lnTo>
                  <a:lnTo>
                    <a:pt x="123" y="28"/>
                  </a:lnTo>
                  <a:lnTo>
                    <a:pt x="123" y="28"/>
                  </a:lnTo>
                  <a:close/>
                  <a:moveTo>
                    <a:pt x="126" y="68"/>
                  </a:moveTo>
                  <a:lnTo>
                    <a:pt x="126" y="96"/>
                  </a:lnTo>
                  <a:lnTo>
                    <a:pt x="90" y="96"/>
                  </a:lnTo>
                  <a:lnTo>
                    <a:pt x="90" y="68"/>
                  </a:lnTo>
                  <a:lnTo>
                    <a:pt x="126" y="68"/>
                  </a:lnTo>
                  <a:lnTo>
                    <a:pt x="126" y="68"/>
                  </a:lnTo>
                  <a:close/>
                  <a:moveTo>
                    <a:pt x="126" y="162"/>
                  </a:moveTo>
                  <a:lnTo>
                    <a:pt x="126" y="299"/>
                  </a:lnTo>
                  <a:lnTo>
                    <a:pt x="90" y="299"/>
                  </a:lnTo>
                  <a:lnTo>
                    <a:pt x="90" y="256"/>
                  </a:lnTo>
                  <a:lnTo>
                    <a:pt x="90" y="256"/>
                  </a:lnTo>
                  <a:lnTo>
                    <a:pt x="92" y="250"/>
                  </a:lnTo>
                  <a:lnTo>
                    <a:pt x="94" y="244"/>
                  </a:lnTo>
                  <a:lnTo>
                    <a:pt x="94" y="244"/>
                  </a:lnTo>
                  <a:lnTo>
                    <a:pt x="92" y="237"/>
                  </a:lnTo>
                  <a:lnTo>
                    <a:pt x="90" y="231"/>
                  </a:lnTo>
                  <a:lnTo>
                    <a:pt x="90" y="162"/>
                  </a:lnTo>
                  <a:lnTo>
                    <a:pt x="126" y="162"/>
                  </a:lnTo>
                  <a:lnTo>
                    <a:pt x="126" y="162"/>
                  </a:lnTo>
                  <a:close/>
                  <a:moveTo>
                    <a:pt x="90" y="348"/>
                  </a:moveTo>
                  <a:lnTo>
                    <a:pt x="90" y="314"/>
                  </a:lnTo>
                  <a:lnTo>
                    <a:pt x="94" y="314"/>
                  </a:lnTo>
                  <a:lnTo>
                    <a:pt x="94" y="338"/>
                  </a:lnTo>
                  <a:lnTo>
                    <a:pt x="94" y="338"/>
                  </a:lnTo>
                  <a:lnTo>
                    <a:pt x="92" y="344"/>
                  </a:lnTo>
                  <a:lnTo>
                    <a:pt x="90" y="348"/>
                  </a:lnTo>
                  <a:lnTo>
                    <a:pt x="90" y="348"/>
                  </a:lnTo>
                  <a:close/>
                  <a:moveTo>
                    <a:pt x="90" y="12"/>
                  </a:moveTo>
                  <a:lnTo>
                    <a:pt x="90" y="28"/>
                  </a:lnTo>
                  <a:lnTo>
                    <a:pt x="90" y="28"/>
                  </a:lnTo>
                  <a:lnTo>
                    <a:pt x="85" y="28"/>
                  </a:lnTo>
                  <a:lnTo>
                    <a:pt x="83" y="31"/>
                  </a:lnTo>
                  <a:lnTo>
                    <a:pt x="80" y="35"/>
                  </a:lnTo>
                  <a:lnTo>
                    <a:pt x="79" y="39"/>
                  </a:lnTo>
                  <a:lnTo>
                    <a:pt x="79" y="39"/>
                  </a:lnTo>
                  <a:lnTo>
                    <a:pt x="80" y="43"/>
                  </a:lnTo>
                  <a:lnTo>
                    <a:pt x="83" y="47"/>
                  </a:lnTo>
                  <a:lnTo>
                    <a:pt x="85" y="50"/>
                  </a:lnTo>
                  <a:lnTo>
                    <a:pt x="90" y="50"/>
                  </a:lnTo>
                  <a:lnTo>
                    <a:pt x="90" y="59"/>
                  </a:lnTo>
                  <a:lnTo>
                    <a:pt x="71" y="59"/>
                  </a:lnTo>
                  <a:lnTo>
                    <a:pt x="71" y="20"/>
                  </a:lnTo>
                  <a:lnTo>
                    <a:pt x="71" y="20"/>
                  </a:lnTo>
                  <a:lnTo>
                    <a:pt x="90" y="12"/>
                  </a:lnTo>
                  <a:lnTo>
                    <a:pt x="90" y="12"/>
                  </a:lnTo>
                  <a:close/>
                  <a:moveTo>
                    <a:pt x="90" y="68"/>
                  </a:moveTo>
                  <a:lnTo>
                    <a:pt x="90" y="96"/>
                  </a:lnTo>
                  <a:lnTo>
                    <a:pt x="81" y="96"/>
                  </a:lnTo>
                  <a:lnTo>
                    <a:pt x="81" y="162"/>
                  </a:lnTo>
                  <a:lnTo>
                    <a:pt x="90" y="162"/>
                  </a:lnTo>
                  <a:lnTo>
                    <a:pt x="90" y="231"/>
                  </a:lnTo>
                  <a:lnTo>
                    <a:pt x="90" y="231"/>
                  </a:lnTo>
                  <a:lnTo>
                    <a:pt x="87" y="227"/>
                  </a:lnTo>
                  <a:lnTo>
                    <a:pt x="81" y="223"/>
                  </a:lnTo>
                  <a:lnTo>
                    <a:pt x="76" y="221"/>
                  </a:lnTo>
                  <a:lnTo>
                    <a:pt x="71" y="221"/>
                  </a:lnTo>
                  <a:lnTo>
                    <a:pt x="71" y="68"/>
                  </a:lnTo>
                  <a:lnTo>
                    <a:pt x="90" y="68"/>
                  </a:lnTo>
                  <a:lnTo>
                    <a:pt x="90" y="68"/>
                  </a:lnTo>
                  <a:close/>
                  <a:moveTo>
                    <a:pt x="90" y="256"/>
                  </a:moveTo>
                  <a:lnTo>
                    <a:pt x="90" y="299"/>
                  </a:lnTo>
                  <a:lnTo>
                    <a:pt x="71" y="299"/>
                  </a:lnTo>
                  <a:lnTo>
                    <a:pt x="71" y="267"/>
                  </a:lnTo>
                  <a:lnTo>
                    <a:pt x="71" y="267"/>
                  </a:lnTo>
                  <a:lnTo>
                    <a:pt x="76" y="267"/>
                  </a:lnTo>
                  <a:lnTo>
                    <a:pt x="81" y="264"/>
                  </a:lnTo>
                  <a:lnTo>
                    <a:pt x="87" y="260"/>
                  </a:lnTo>
                  <a:lnTo>
                    <a:pt x="90" y="256"/>
                  </a:lnTo>
                  <a:lnTo>
                    <a:pt x="90" y="256"/>
                  </a:lnTo>
                  <a:close/>
                  <a:moveTo>
                    <a:pt x="90" y="314"/>
                  </a:moveTo>
                  <a:lnTo>
                    <a:pt x="90" y="348"/>
                  </a:lnTo>
                  <a:lnTo>
                    <a:pt x="90" y="348"/>
                  </a:lnTo>
                  <a:lnTo>
                    <a:pt x="87" y="352"/>
                  </a:lnTo>
                  <a:lnTo>
                    <a:pt x="84" y="353"/>
                  </a:lnTo>
                  <a:lnTo>
                    <a:pt x="80" y="356"/>
                  </a:lnTo>
                  <a:lnTo>
                    <a:pt x="75" y="356"/>
                  </a:lnTo>
                  <a:lnTo>
                    <a:pt x="71" y="356"/>
                  </a:lnTo>
                  <a:lnTo>
                    <a:pt x="71" y="314"/>
                  </a:lnTo>
                  <a:lnTo>
                    <a:pt x="90" y="314"/>
                  </a:lnTo>
                  <a:close/>
                  <a:moveTo>
                    <a:pt x="71" y="20"/>
                  </a:moveTo>
                  <a:lnTo>
                    <a:pt x="71" y="59"/>
                  </a:lnTo>
                  <a:lnTo>
                    <a:pt x="37" y="59"/>
                  </a:lnTo>
                  <a:lnTo>
                    <a:pt x="37" y="59"/>
                  </a:lnTo>
                  <a:lnTo>
                    <a:pt x="37" y="54"/>
                  </a:lnTo>
                  <a:lnTo>
                    <a:pt x="38" y="49"/>
                  </a:lnTo>
                  <a:lnTo>
                    <a:pt x="41" y="43"/>
                  </a:lnTo>
                  <a:lnTo>
                    <a:pt x="45" y="38"/>
                  </a:lnTo>
                  <a:lnTo>
                    <a:pt x="56" y="30"/>
                  </a:lnTo>
                  <a:lnTo>
                    <a:pt x="71" y="20"/>
                  </a:lnTo>
                  <a:lnTo>
                    <a:pt x="71" y="20"/>
                  </a:lnTo>
                  <a:close/>
                  <a:moveTo>
                    <a:pt x="71" y="68"/>
                  </a:moveTo>
                  <a:lnTo>
                    <a:pt x="71" y="221"/>
                  </a:lnTo>
                  <a:lnTo>
                    <a:pt x="71" y="221"/>
                  </a:lnTo>
                  <a:lnTo>
                    <a:pt x="71" y="221"/>
                  </a:lnTo>
                  <a:lnTo>
                    <a:pt x="65" y="221"/>
                  </a:lnTo>
                  <a:lnTo>
                    <a:pt x="61" y="222"/>
                  </a:lnTo>
                  <a:lnTo>
                    <a:pt x="57" y="225"/>
                  </a:lnTo>
                  <a:lnTo>
                    <a:pt x="54" y="227"/>
                  </a:lnTo>
                  <a:lnTo>
                    <a:pt x="50" y="230"/>
                  </a:lnTo>
                  <a:lnTo>
                    <a:pt x="49" y="234"/>
                  </a:lnTo>
                  <a:lnTo>
                    <a:pt x="48" y="239"/>
                  </a:lnTo>
                  <a:lnTo>
                    <a:pt x="48" y="244"/>
                  </a:lnTo>
                  <a:lnTo>
                    <a:pt x="48" y="244"/>
                  </a:lnTo>
                  <a:lnTo>
                    <a:pt x="48" y="248"/>
                  </a:lnTo>
                  <a:lnTo>
                    <a:pt x="49" y="253"/>
                  </a:lnTo>
                  <a:lnTo>
                    <a:pt x="50" y="257"/>
                  </a:lnTo>
                  <a:lnTo>
                    <a:pt x="54" y="260"/>
                  </a:lnTo>
                  <a:lnTo>
                    <a:pt x="57" y="262"/>
                  </a:lnTo>
                  <a:lnTo>
                    <a:pt x="61" y="265"/>
                  </a:lnTo>
                  <a:lnTo>
                    <a:pt x="65" y="267"/>
                  </a:lnTo>
                  <a:lnTo>
                    <a:pt x="71" y="267"/>
                  </a:lnTo>
                  <a:lnTo>
                    <a:pt x="71" y="267"/>
                  </a:lnTo>
                  <a:lnTo>
                    <a:pt x="71" y="299"/>
                  </a:lnTo>
                  <a:lnTo>
                    <a:pt x="16" y="299"/>
                  </a:lnTo>
                  <a:lnTo>
                    <a:pt x="16" y="210"/>
                  </a:lnTo>
                  <a:lnTo>
                    <a:pt x="16" y="210"/>
                  </a:lnTo>
                  <a:lnTo>
                    <a:pt x="20" y="206"/>
                  </a:lnTo>
                  <a:lnTo>
                    <a:pt x="25" y="202"/>
                  </a:lnTo>
                  <a:lnTo>
                    <a:pt x="30" y="199"/>
                  </a:lnTo>
                  <a:lnTo>
                    <a:pt x="37" y="199"/>
                  </a:lnTo>
                  <a:lnTo>
                    <a:pt x="37" y="68"/>
                  </a:lnTo>
                  <a:lnTo>
                    <a:pt x="71" y="68"/>
                  </a:lnTo>
                  <a:lnTo>
                    <a:pt x="71" y="68"/>
                  </a:lnTo>
                  <a:close/>
                  <a:moveTo>
                    <a:pt x="71" y="314"/>
                  </a:moveTo>
                  <a:lnTo>
                    <a:pt x="71" y="356"/>
                  </a:lnTo>
                  <a:lnTo>
                    <a:pt x="65" y="356"/>
                  </a:lnTo>
                  <a:lnTo>
                    <a:pt x="65" y="356"/>
                  </a:lnTo>
                  <a:lnTo>
                    <a:pt x="58" y="355"/>
                  </a:lnTo>
                  <a:lnTo>
                    <a:pt x="53" y="350"/>
                  </a:lnTo>
                  <a:lnTo>
                    <a:pt x="49" y="345"/>
                  </a:lnTo>
                  <a:lnTo>
                    <a:pt x="48" y="338"/>
                  </a:lnTo>
                  <a:lnTo>
                    <a:pt x="48" y="314"/>
                  </a:lnTo>
                  <a:lnTo>
                    <a:pt x="71" y="314"/>
                  </a:lnTo>
                  <a:lnTo>
                    <a:pt x="71" y="314"/>
                  </a:lnTo>
                  <a:close/>
                  <a:moveTo>
                    <a:pt x="16" y="154"/>
                  </a:moveTo>
                  <a:lnTo>
                    <a:pt x="16" y="154"/>
                  </a:lnTo>
                  <a:lnTo>
                    <a:pt x="19" y="153"/>
                  </a:lnTo>
                  <a:lnTo>
                    <a:pt x="20" y="150"/>
                  </a:lnTo>
                  <a:lnTo>
                    <a:pt x="20" y="103"/>
                  </a:lnTo>
                  <a:lnTo>
                    <a:pt x="20" y="103"/>
                  </a:lnTo>
                  <a:lnTo>
                    <a:pt x="19" y="99"/>
                  </a:lnTo>
                  <a:lnTo>
                    <a:pt x="16" y="96"/>
                  </a:lnTo>
                  <a:lnTo>
                    <a:pt x="16" y="154"/>
                  </a:lnTo>
                  <a:close/>
                  <a:moveTo>
                    <a:pt x="16" y="96"/>
                  </a:moveTo>
                  <a:lnTo>
                    <a:pt x="16" y="154"/>
                  </a:lnTo>
                  <a:lnTo>
                    <a:pt x="16" y="154"/>
                  </a:lnTo>
                  <a:lnTo>
                    <a:pt x="15" y="154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4" y="149"/>
                  </a:lnTo>
                  <a:lnTo>
                    <a:pt x="2" y="147"/>
                  </a:lnTo>
                  <a:lnTo>
                    <a:pt x="0" y="142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2" y="91"/>
                  </a:lnTo>
                  <a:lnTo>
                    <a:pt x="4" y="91"/>
                  </a:lnTo>
                  <a:lnTo>
                    <a:pt x="6" y="91"/>
                  </a:lnTo>
                  <a:lnTo>
                    <a:pt x="15" y="95"/>
                  </a:lnTo>
                  <a:lnTo>
                    <a:pt x="15" y="95"/>
                  </a:lnTo>
                  <a:lnTo>
                    <a:pt x="16" y="96"/>
                  </a:lnTo>
                  <a:lnTo>
                    <a:pt x="16" y="96"/>
                  </a:lnTo>
                  <a:close/>
                  <a:moveTo>
                    <a:pt x="16" y="210"/>
                  </a:moveTo>
                  <a:lnTo>
                    <a:pt x="16" y="299"/>
                  </a:lnTo>
                  <a:lnTo>
                    <a:pt x="12" y="29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4" y="215"/>
                  </a:lnTo>
                  <a:lnTo>
                    <a:pt x="16" y="210"/>
                  </a:lnTo>
                  <a:lnTo>
                    <a:pt x="16" y="21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1" name="Freeform 172"/>
            <p:cNvSpPr>
              <a:spLocks noEditPoints="1"/>
            </p:cNvSpPr>
            <p:nvPr/>
          </p:nvSpPr>
          <p:spPr bwMode="auto">
            <a:xfrm>
              <a:off x="2439513" y="3497983"/>
              <a:ext cx="467539" cy="356200"/>
            </a:xfrm>
            <a:custGeom>
              <a:avLst/>
              <a:gdLst>
                <a:gd name="T0" fmla="*/ 396 w 399"/>
                <a:gd name="T1" fmla="*/ 285 h 304"/>
                <a:gd name="T2" fmla="*/ 390 w 399"/>
                <a:gd name="T3" fmla="*/ 10 h 304"/>
                <a:gd name="T4" fmla="*/ 349 w 399"/>
                <a:gd name="T5" fmla="*/ 22 h 304"/>
                <a:gd name="T6" fmla="*/ 376 w 399"/>
                <a:gd name="T7" fmla="*/ 48 h 304"/>
                <a:gd name="T8" fmla="*/ 360 w 399"/>
                <a:gd name="T9" fmla="*/ 281 h 304"/>
                <a:gd name="T10" fmla="*/ 304 w 399"/>
                <a:gd name="T11" fmla="*/ 256 h 304"/>
                <a:gd name="T12" fmla="*/ 345 w 399"/>
                <a:gd name="T13" fmla="*/ 42 h 304"/>
                <a:gd name="T14" fmla="*/ 357 w 399"/>
                <a:gd name="T15" fmla="*/ 251 h 304"/>
                <a:gd name="T16" fmla="*/ 254 w 399"/>
                <a:gd name="T17" fmla="*/ 22 h 304"/>
                <a:gd name="T18" fmla="*/ 254 w 399"/>
                <a:gd name="T19" fmla="*/ 304 h 304"/>
                <a:gd name="T20" fmla="*/ 254 w 399"/>
                <a:gd name="T21" fmla="*/ 264 h 304"/>
                <a:gd name="T22" fmla="*/ 277 w 399"/>
                <a:gd name="T23" fmla="*/ 167 h 304"/>
                <a:gd name="T24" fmla="*/ 274 w 399"/>
                <a:gd name="T25" fmla="*/ 133 h 304"/>
                <a:gd name="T26" fmla="*/ 273 w 399"/>
                <a:gd name="T27" fmla="*/ 109 h 304"/>
                <a:gd name="T28" fmla="*/ 254 w 399"/>
                <a:gd name="T29" fmla="*/ 41 h 304"/>
                <a:gd name="T30" fmla="*/ 260 w 399"/>
                <a:gd name="T31" fmla="*/ 171 h 304"/>
                <a:gd name="T32" fmla="*/ 254 w 399"/>
                <a:gd name="T33" fmla="*/ 137 h 304"/>
                <a:gd name="T34" fmla="*/ 257 w 399"/>
                <a:gd name="T35" fmla="*/ 103 h 304"/>
                <a:gd name="T36" fmla="*/ 200 w 399"/>
                <a:gd name="T37" fmla="*/ 0 h 304"/>
                <a:gd name="T38" fmla="*/ 200 w 399"/>
                <a:gd name="T39" fmla="*/ 282 h 304"/>
                <a:gd name="T40" fmla="*/ 241 w 399"/>
                <a:gd name="T41" fmla="*/ 93 h 304"/>
                <a:gd name="T42" fmla="*/ 226 w 399"/>
                <a:gd name="T43" fmla="*/ 121 h 304"/>
                <a:gd name="T44" fmla="*/ 230 w 399"/>
                <a:gd name="T45" fmla="*/ 144 h 304"/>
                <a:gd name="T46" fmla="*/ 232 w 399"/>
                <a:gd name="T47" fmla="*/ 178 h 304"/>
                <a:gd name="T48" fmla="*/ 200 w 399"/>
                <a:gd name="T49" fmla="*/ 186 h 304"/>
                <a:gd name="T50" fmla="*/ 254 w 399"/>
                <a:gd name="T51" fmla="*/ 41 h 304"/>
                <a:gd name="T52" fmla="*/ 242 w 399"/>
                <a:gd name="T53" fmla="*/ 103 h 304"/>
                <a:gd name="T54" fmla="*/ 251 w 399"/>
                <a:gd name="T55" fmla="*/ 128 h 304"/>
                <a:gd name="T56" fmla="*/ 251 w 399"/>
                <a:gd name="T57" fmla="*/ 136 h 304"/>
                <a:gd name="T58" fmla="*/ 246 w 399"/>
                <a:gd name="T59" fmla="*/ 170 h 304"/>
                <a:gd name="T60" fmla="*/ 135 w 399"/>
                <a:gd name="T61" fmla="*/ 22 h 304"/>
                <a:gd name="T62" fmla="*/ 135 w 399"/>
                <a:gd name="T63" fmla="*/ 304 h 304"/>
                <a:gd name="T64" fmla="*/ 173 w 399"/>
                <a:gd name="T65" fmla="*/ 178 h 304"/>
                <a:gd name="T66" fmla="*/ 139 w 399"/>
                <a:gd name="T67" fmla="*/ 213 h 304"/>
                <a:gd name="T68" fmla="*/ 162 w 399"/>
                <a:gd name="T69" fmla="*/ 183 h 304"/>
                <a:gd name="T70" fmla="*/ 148 w 399"/>
                <a:gd name="T71" fmla="*/ 153 h 304"/>
                <a:gd name="T72" fmla="*/ 136 w 399"/>
                <a:gd name="T73" fmla="*/ 126 h 304"/>
                <a:gd name="T74" fmla="*/ 143 w 399"/>
                <a:gd name="T75" fmla="*/ 136 h 304"/>
                <a:gd name="T76" fmla="*/ 150 w 399"/>
                <a:gd name="T77" fmla="*/ 122 h 304"/>
                <a:gd name="T78" fmla="*/ 200 w 399"/>
                <a:gd name="T79" fmla="*/ 41 h 304"/>
                <a:gd name="T80" fmla="*/ 147 w 399"/>
                <a:gd name="T81" fmla="*/ 193 h 304"/>
                <a:gd name="T82" fmla="*/ 139 w 399"/>
                <a:gd name="T83" fmla="*/ 164 h 304"/>
                <a:gd name="T84" fmla="*/ 25 w 399"/>
                <a:gd name="T85" fmla="*/ 2 h 304"/>
                <a:gd name="T86" fmla="*/ 0 w 399"/>
                <a:gd name="T87" fmla="*/ 273 h 304"/>
                <a:gd name="T88" fmla="*/ 25 w 399"/>
                <a:gd name="T89" fmla="*/ 304 h 304"/>
                <a:gd name="T90" fmla="*/ 40 w 399"/>
                <a:gd name="T91" fmla="*/ 281 h 304"/>
                <a:gd name="T92" fmla="*/ 24 w 399"/>
                <a:gd name="T93" fmla="*/ 48 h 304"/>
                <a:gd name="T94" fmla="*/ 50 w 399"/>
                <a:gd name="T95" fmla="*/ 22 h 304"/>
                <a:gd name="T96" fmla="*/ 124 w 399"/>
                <a:gd name="T97" fmla="*/ 125 h 304"/>
                <a:gd name="T98" fmla="*/ 106 w 399"/>
                <a:gd name="T99" fmla="*/ 175 h 304"/>
                <a:gd name="T100" fmla="*/ 117 w 399"/>
                <a:gd name="T101" fmla="*/ 209 h 304"/>
                <a:gd name="T102" fmla="*/ 54 w 399"/>
                <a:gd name="T103" fmla="*/ 262 h 304"/>
                <a:gd name="T104" fmla="*/ 43 w 399"/>
                <a:gd name="T105" fmla="*/ 53 h 304"/>
                <a:gd name="T106" fmla="*/ 135 w 399"/>
                <a:gd name="T107" fmla="*/ 156 h 304"/>
                <a:gd name="T108" fmla="*/ 131 w 399"/>
                <a:gd name="T109" fmla="*/ 176 h 304"/>
                <a:gd name="T110" fmla="*/ 128 w 399"/>
                <a:gd name="T111" fmla="*/ 199 h 304"/>
                <a:gd name="T112" fmla="*/ 127 w 399"/>
                <a:gd name="T113" fmla="*/ 137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99" h="304">
                  <a:moveTo>
                    <a:pt x="368" y="304"/>
                  </a:moveTo>
                  <a:lnTo>
                    <a:pt x="368" y="304"/>
                  </a:lnTo>
                  <a:lnTo>
                    <a:pt x="373" y="304"/>
                  </a:lnTo>
                  <a:lnTo>
                    <a:pt x="380" y="302"/>
                  </a:lnTo>
                  <a:lnTo>
                    <a:pt x="385" y="298"/>
                  </a:lnTo>
                  <a:lnTo>
                    <a:pt x="390" y="294"/>
                  </a:lnTo>
                  <a:lnTo>
                    <a:pt x="394" y="290"/>
                  </a:lnTo>
                  <a:lnTo>
                    <a:pt x="396" y="285"/>
                  </a:lnTo>
                  <a:lnTo>
                    <a:pt x="399" y="279"/>
                  </a:lnTo>
                  <a:lnTo>
                    <a:pt x="399" y="273"/>
                  </a:lnTo>
                  <a:lnTo>
                    <a:pt x="399" y="33"/>
                  </a:lnTo>
                  <a:lnTo>
                    <a:pt x="399" y="33"/>
                  </a:lnTo>
                  <a:lnTo>
                    <a:pt x="399" y="26"/>
                  </a:lnTo>
                  <a:lnTo>
                    <a:pt x="396" y="21"/>
                  </a:lnTo>
                  <a:lnTo>
                    <a:pt x="394" y="15"/>
                  </a:lnTo>
                  <a:lnTo>
                    <a:pt x="390" y="10"/>
                  </a:lnTo>
                  <a:lnTo>
                    <a:pt x="385" y="6"/>
                  </a:lnTo>
                  <a:lnTo>
                    <a:pt x="380" y="3"/>
                  </a:lnTo>
                  <a:lnTo>
                    <a:pt x="373" y="2"/>
                  </a:lnTo>
                  <a:lnTo>
                    <a:pt x="368" y="0"/>
                  </a:lnTo>
                  <a:lnTo>
                    <a:pt x="304" y="0"/>
                  </a:lnTo>
                  <a:lnTo>
                    <a:pt x="304" y="22"/>
                  </a:lnTo>
                  <a:lnTo>
                    <a:pt x="349" y="22"/>
                  </a:lnTo>
                  <a:lnTo>
                    <a:pt x="349" y="22"/>
                  </a:lnTo>
                  <a:lnTo>
                    <a:pt x="354" y="22"/>
                  </a:lnTo>
                  <a:lnTo>
                    <a:pt x="360" y="25"/>
                  </a:lnTo>
                  <a:lnTo>
                    <a:pt x="364" y="26"/>
                  </a:lnTo>
                  <a:lnTo>
                    <a:pt x="368" y="30"/>
                  </a:lnTo>
                  <a:lnTo>
                    <a:pt x="371" y="34"/>
                  </a:lnTo>
                  <a:lnTo>
                    <a:pt x="373" y="38"/>
                  </a:lnTo>
                  <a:lnTo>
                    <a:pt x="375" y="42"/>
                  </a:lnTo>
                  <a:lnTo>
                    <a:pt x="376" y="48"/>
                  </a:lnTo>
                  <a:lnTo>
                    <a:pt x="376" y="256"/>
                  </a:lnTo>
                  <a:lnTo>
                    <a:pt x="376" y="256"/>
                  </a:lnTo>
                  <a:lnTo>
                    <a:pt x="375" y="262"/>
                  </a:lnTo>
                  <a:lnTo>
                    <a:pt x="373" y="267"/>
                  </a:lnTo>
                  <a:lnTo>
                    <a:pt x="371" y="271"/>
                  </a:lnTo>
                  <a:lnTo>
                    <a:pt x="368" y="275"/>
                  </a:lnTo>
                  <a:lnTo>
                    <a:pt x="364" y="278"/>
                  </a:lnTo>
                  <a:lnTo>
                    <a:pt x="360" y="281"/>
                  </a:lnTo>
                  <a:lnTo>
                    <a:pt x="354" y="282"/>
                  </a:lnTo>
                  <a:lnTo>
                    <a:pt x="349" y="282"/>
                  </a:lnTo>
                  <a:lnTo>
                    <a:pt x="304" y="282"/>
                  </a:lnTo>
                  <a:lnTo>
                    <a:pt x="304" y="304"/>
                  </a:lnTo>
                  <a:lnTo>
                    <a:pt x="368" y="304"/>
                  </a:lnTo>
                  <a:lnTo>
                    <a:pt x="368" y="304"/>
                  </a:lnTo>
                  <a:close/>
                  <a:moveTo>
                    <a:pt x="304" y="264"/>
                  </a:moveTo>
                  <a:lnTo>
                    <a:pt x="304" y="256"/>
                  </a:lnTo>
                  <a:lnTo>
                    <a:pt x="337" y="256"/>
                  </a:lnTo>
                  <a:lnTo>
                    <a:pt x="337" y="243"/>
                  </a:lnTo>
                  <a:lnTo>
                    <a:pt x="304" y="243"/>
                  </a:lnTo>
                  <a:lnTo>
                    <a:pt x="304" y="41"/>
                  </a:lnTo>
                  <a:lnTo>
                    <a:pt x="337" y="41"/>
                  </a:lnTo>
                  <a:lnTo>
                    <a:pt x="337" y="41"/>
                  </a:lnTo>
                  <a:lnTo>
                    <a:pt x="341" y="41"/>
                  </a:lnTo>
                  <a:lnTo>
                    <a:pt x="345" y="42"/>
                  </a:lnTo>
                  <a:lnTo>
                    <a:pt x="352" y="46"/>
                  </a:lnTo>
                  <a:lnTo>
                    <a:pt x="357" y="53"/>
                  </a:lnTo>
                  <a:lnTo>
                    <a:pt x="357" y="57"/>
                  </a:lnTo>
                  <a:lnTo>
                    <a:pt x="358" y="61"/>
                  </a:lnTo>
                  <a:lnTo>
                    <a:pt x="358" y="243"/>
                  </a:lnTo>
                  <a:lnTo>
                    <a:pt x="358" y="243"/>
                  </a:lnTo>
                  <a:lnTo>
                    <a:pt x="357" y="247"/>
                  </a:lnTo>
                  <a:lnTo>
                    <a:pt x="357" y="251"/>
                  </a:lnTo>
                  <a:lnTo>
                    <a:pt x="352" y="258"/>
                  </a:lnTo>
                  <a:lnTo>
                    <a:pt x="345" y="262"/>
                  </a:lnTo>
                  <a:lnTo>
                    <a:pt x="341" y="263"/>
                  </a:lnTo>
                  <a:lnTo>
                    <a:pt x="337" y="264"/>
                  </a:lnTo>
                  <a:lnTo>
                    <a:pt x="304" y="264"/>
                  </a:lnTo>
                  <a:close/>
                  <a:moveTo>
                    <a:pt x="304" y="0"/>
                  </a:moveTo>
                  <a:lnTo>
                    <a:pt x="254" y="0"/>
                  </a:lnTo>
                  <a:lnTo>
                    <a:pt x="254" y="22"/>
                  </a:lnTo>
                  <a:lnTo>
                    <a:pt x="304" y="22"/>
                  </a:lnTo>
                  <a:lnTo>
                    <a:pt x="304" y="0"/>
                  </a:lnTo>
                  <a:lnTo>
                    <a:pt x="304" y="0"/>
                  </a:lnTo>
                  <a:close/>
                  <a:moveTo>
                    <a:pt x="254" y="304"/>
                  </a:moveTo>
                  <a:lnTo>
                    <a:pt x="304" y="304"/>
                  </a:lnTo>
                  <a:lnTo>
                    <a:pt x="304" y="282"/>
                  </a:lnTo>
                  <a:lnTo>
                    <a:pt x="254" y="282"/>
                  </a:lnTo>
                  <a:lnTo>
                    <a:pt x="254" y="304"/>
                  </a:lnTo>
                  <a:lnTo>
                    <a:pt x="254" y="304"/>
                  </a:lnTo>
                  <a:close/>
                  <a:moveTo>
                    <a:pt x="304" y="41"/>
                  </a:moveTo>
                  <a:lnTo>
                    <a:pt x="304" y="243"/>
                  </a:lnTo>
                  <a:lnTo>
                    <a:pt x="270" y="243"/>
                  </a:lnTo>
                  <a:lnTo>
                    <a:pt x="270" y="256"/>
                  </a:lnTo>
                  <a:lnTo>
                    <a:pt x="304" y="256"/>
                  </a:lnTo>
                  <a:lnTo>
                    <a:pt x="304" y="264"/>
                  </a:lnTo>
                  <a:lnTo>
                    <a:pt x="254" y="264"/>
                  </a:lnTo>
                  <a:lnTo>
                    <a:pt x="254" y="183"/>
                  </a:lnTo>
                  <a:lnTo>
                    <a:pt x="254" y="183"/>
                  </a:lnTo>
                  <a:lnTo>
                    <a:pt x="257" y="183"/>
                  </a:lnTo>
                  <a:lnTo>
                    <a:pt x="257" y="183"/>
                  </a:lnTo>
                  <a:lnTo>
                    <a:pt x="265" y="179"/>
                  </a:lnTo>
                  <a:lnTo>
                    <a:pt x="272" y="174"/>
                  </a:lnTo>
                  <a:lnTo>
                    <a:pt x="272" y="174"/>
                  </a:lnTo>
                  <a:lnTo>
                    <a:pt x="277" y="167"/>
                  </a:lnTo>
                  <a:lnTo>
                    <a:pt x="281" y="159"/>
                  </a:lnTo>
                  <a:lnTo>
                    <a:pt x="281" y="159"/>
                  </a:lnTo>
                  <a:lnTo>
                    <a:pt x="281" y="151"/>
                  </a:lnTo>
                  <a:lnTo>
                    <a:pt x="281" y="151"/>
                  </a:lnTo>
                  <a:lnTo>
                    <a:pt x="281" y="143"/>
                  </a:lnTo>
                  <a:lnTo>
                    <a:pt x="281" y="143"/>
                  </a:lnTo>
                  <a:lnTo>
                    <a:pt x="278" y="137"/>
                  </a:lnTo>
                  <a:lnTo>
                    <a:pt x="274" y="133"/>
                  </a:lnTo>
                  <a:lnTo>
                    <a:pt x="274" y="133"/>
                  </a:lnTo>
                  <a:lnTo>
                    <a:pt x="269" y="130"/>
                  </a:lnTo>
                  <a:lnTo>
                    <a:pt x="262" y="129"/>
                  </a:lnTo>
                  <a:lnTo>
                    <a:pt x="262" y="129"/>
                  </a:lnTo>
                  <a:lnTo>
                    <a:pt x="268" y="122"/>
                  </a:lnTo>
                  <a:lnTo>
                    <a:pt x="272" y="116"/>
                  </a:lnTo>
                  <a:lnTo>
                    <a:pt x="272" y="116"/>
                  </a:lnTo>
                  <a:lnTo>
                    <a:pt x="273" y="109"/>
                  </a:lnTo>
                  <a:lnTo>
                    <a:pt x="273" y="102"/>
                  </a:lnTo>
                  <a:lnTo>
                    <a:pt x="273" y="102"/>
                  </a:lnTo>
                  <a:lnTo>
                    <a:pt x="270" y="97"/>
                  </a:lnTo>
                  <a:lnTo>
                    <a:pt x="264" y="93"/>
                  </a:lnTo>
                  <a:lnTo>
                    <a:pt x="264" y="93"/>
                  </a:lnTo>
                  <a:lnTo>
                    <a:pt x="260" y="90"/>
                  </a:lnTo>
                  <a:lnTo>
                    <a:pt x="254" y="90"/>
                  </a:lnTo>
                  <a:lnTo>
                    <a:pt x="254" y="41"/>
                  </a:lnTo>
                  <a:lnTo>
                    <a:pt x="304" y="41"/>
                  </a:lnTo>
                  <a:lnTo>
                    <a:pt x="304" y="41"/>
                  </a:lnTo>
                  <a:close/>
                  <a:moveTo>
                    <a:pt x="254" y="175"/>
                  </a:moveTo>
                  <a:lnTo>
                    <a:pt x="254" y="175"/>
                  </a:lnTo>
                  <a:lnTo>
                    <a:pt x="254" y="175"/>
                  </a:lnTo>
                  <a:lnTo>
                    <a:pt x="254" y="175"/>
                  </a:lnTo>
                  <a:lnTo>
                    <a:pt x="257" y="174"/>
                  </a:lnTo>
                  <a:lnTo>
                    <a:pt x="260" y="171"/>
                  </a:lnTo>
                  <a:lnTo>
                    <a:pt x="264" y="166"/>
                  </a:lnTo>
                  <a:lnTo>
                    <a:pt x="264" y="166"/>
                  </a:lnTo>
                  <a:lnTo>
                    <a:pt x="265" y="159"/>
                  </a:lnTo>
                  <a:lnTo>
                    <a:pt x="264" y="151"/>
                  </a:lnTo>
                  <a:lnTo>
                    <a:pt x="264" y="151"/>
                  </a:lnTo>
                  <a:lnTo>
                    <a:pt x="260" y="143"/>
                  </a:lnTo>
                  <a:lnTo>
                    <a:pt x="257" y="140"/>
                  </a:lnTo>
                  <a:lnTo>
                    <a:pt x="254" y="137"/>
                  </a:lnTo>
                  <a:lnTo>
                    <a:pt x="254" y="175"/>
                  </a:lnTo>
                  <a:lnTo>
                    <a:pt x="254" y="175"/>
                  </a:lnTo>
                  <a:close/>
                  <a:moveTo>
                    <a:pt x="254" y="124"/>
                  </a:moveTo>
                  <a:lnTo>
                    <a:pt x="254" y="124"/>
                  </a:lnTo>
                  <a:lnTo>
                    <a:pt x="257" y="117"/>
                  </a:lnTo>
                  <a:lnTo>
                    <a:pt x="258" y="109"/>
                  </a:lnTo>
                  <a:lnTo>
                    <a:pt x="258" y="109"/>
                  </a:lnTo>
                  <a:lnTo>
                    <a:pt x="257" y="103"/>
                  </a:lnTo>
                  <a:lnTo>
                    <a:pt x="257" y="103"/>
                  </a:lnTo>
                  <a:lnTo>
                    <a:pt x="255" y="99"/>
                  </a:lnTo>
                  <a:lnTo>
                    <a:pt x="254" y="98"/>
                  </a:lnTo>
                  <a:lnTo>
                    <a:pt x="254" y="98"/>
                  </a:lnTo>
                  <a:lnTo>
                    <a:pt x="254" y="97"/>
                  </a:lnTo>
                  <a:lnTo>
                    <a:pt x="254" y="124"/>
                  </a:lnTo>
                  <a:close/>
                  <a:moveTo>
                    <a:pt x="254" y="0"/>
                  </a:moveTo>
                  <a:lnTo>
                    <a:pt x="200" y="0"/>
                  </a:lnTo>
                  <a:lnTo>
                    <a:pt x="200" y="22"/>
                  </a:lnTo>
                  <a:lnTo>
                    <a:pt x="254" y="22"/>
                  </a:lnTo>
                  <a:lnTo>
                    <a:pt x="254" y="0"/>
                  </a:lnTo>
                  <a:lnTo>
                    <a:pt x="254" y="0"/>
                  </a:lnTo>
                  <a:close/>
                  <a:moveTo>
                    <a:pt x="200" y="304"/>
                  </a:moveTo>
                  <a:lnTo>
                    <a:pt x="254" y="304"/>
                  </a:lnTo>
                  <a:lnTo>
                    <a:pt x="254" y="282"/>
                  </a:lnTo>
                  <a:lnTo>
                    <a:pt x="200" y="282"/>
                  </a:lnTo>
                  <a:lnTo>
                    <a:pt x="200" y="304"/>
                  </a:lnTo>
                  <a:lnTo>
                    <a:pt x="200" y="304"/>
                  </a:lnTo>
                  <a:close/>
                  <a:moveTo>
                    <a:pt x="254" y="41"/>
                  </a:moveTo>
                  <a:lnTo>
                    <a:pt x="254" y="90"/>
                  </a:lnTo>
                  <a:lnTo>
                    <a:pt x="254" y="90"/>
                  </a:lnTo>
                  <a:lnTo>
                    <a:pt x="246" y="91"/>
                  </a:lnTo>
                  <a:lnTo>
                    <a:pt x="246" y="91"/>
                  </a:lnTo>
                  <a:lnTo>
                    <a:pt x="241" y="93"/>
                  </a:lnTo>
                  <a:lnTo>
                    <a:pt x="236" y="95"/>
                  </a:lnTo>
                  <a:lnTo>
                    <a:pt x="232" y="99"/>
                  </a:lnTo>
                  <a:lnTo>
                    <a:pt x="230" y="103"/>
                  </a:lnTo>
                  <a:lnTo>
                    <a:pt x="230" y="103"/>
                  </a:lnTo>
                  <a:lnTo>
                    <a:pt x="227" y="107"/>
                  </a:lnTo>
                  <a:lnTo>
                    <a:pt x="226" y="111"/>
                  </a:lnTo>
                  <a:lnTo>
                    <a:pt x="226" y="117"/>
                  </a:lnTo>
                  <a:lnTo>
                    <a:pt x="226" y="121"/>
                  </a:lnTo>
                  <a:lnTo>
                    <a:pt x="226" y="121"/>
                  </a:lnTo>
                  <a:lnTo>
                    <a:pt x="228" y="125"/>
                  </a:lnTo>
                  <a:lnTo>
                    <a:pt x="231" y="129"/>
                  </a:lnTo>
                  <a:lnTo>
                    <a:pt x="235" y="132"/>
                  </a:lnTo>
                  <a:lnTo>
                    <a:pt x="241" y="134"/>
                  </a:lnTo>
                  <a:lnTo>
                    <a:pt x="241" y="134"/>
                  </a:lnTo>
                  <a:lnTo>
                    <a:pt x="232" y="141"/>
                  </a:lnTo>
                  <a:lnTo>
                    <a:pt x="230" y="144"/>
                  </a:lnTo>
                  <a:lnTo>
                    <a:pt x="227" y="148"/>
                  </a:lnTo>
                  <a:lnTo>
                    <a:pt x="227" y="148"/>
                  </a:lnTo>
                  <a:lnTo>
                    <a:pt x="226" y="158"/>
                  </a:lnTo>
                  <a:lnTo>
                    <a:pt x="226" y="166"/>
                  </a:lnTo>
                  <a:lnTo>
                    <a:pt x="226" y="166"/>
                  </a:lnTo>
                  <a:lnTo>
                    <a:pt x="227" y="171"/>
                  </a:lnTo>
                  <a:lnTo>
                    <a:pt x="230" y="174"/>
                  </a:lnTo>
                  <a:lnTo>
                    <a:pt x="232" y="178"/>
                  </a:lnTo>
                  <a:lnTo>
                    <a:pt x="236" y="181"/>
                  </a:lnTo>
                  <a:lnTo>
                    <a:pt x="236" y="181"/>
                  </a:lnTo>
                  <a:lnTo>
                    <a:pt x="241" y="182"/>
                  </a:lnTo>
                  <a:lnTo>
                    <a:pt x="245" y="183"/>
                  </a:lnTo>
                  <a:lnTo>
                    <a:pt x="254" y="183"/>
                  </a:lnTo>
                  <a:lnTo>
                    <a:pt x="254" y="264"/>
                  </a:lnTo>
                  <a:lnTo>
                    <a:pt x="200" y="264"/>
                  </a:lnTo>
                  <a:lnTo>
                    <a:pt x="200" y="186"/>
                  </a:lnTo>
                  <a:lnTo>
                    <a:pt x="201" y="186"/>
                  </a:lnTo>
                  <a:lnTo>
                    <a:pt x="200" y="171"/>
                  </a:lnTo>
                  <a:lnTo>
                    <a:pt x="216" y="167"/>
                  </a:lnTo>
                  <a:lnTo>
                    <a:pt x="215" y="153"/>
                  </a:lnTo>
                  <a:lnTo>
                    <a:pt x="200" y="158"/>
                  </a:lnTo>
                  <a:lnTo>
                    <a:pt x="200" y="145"/>
                  </a:lnTo>
                  <a:lnTo>
                    <a:pt x="200" y="41"/>
                  </a:lnTo>
                  <a:lnTo>
                    <a:pt x="254" y="41"/>
                  </a:lnTo>
                  <a:lnTo>
                    <a:pt x="254" y="41"/>
                  </a:lnTo>
                  <a:close/>
                  <a:moveTo>
                    <a:pt x="254" y="97"/>
                  </a:moveTo>
                  <a:lnTo>
                    <a:pt x="254" y="97"/>
                  </a:lnTo>
                  <a:lnTo>
                    <a:pt x="251" y="97"/>
                  </a:lnTo>
                  <a:lnTo>
                    <a:pt x="249" y="97"/>
                  </a:lnTo>
                  <a:lnTo>
                    <a:pt x="249" y="97"/>
                  </a:lnTo>
                  <a:lnTo>
                    <a:pt x="245" y="99"/>
                  </a:lnTo>
                  <a:lnTo>
                    <a:pt x="242" y="103"/>
                  </a:lnTo>
                  <a:lnTo>
                    <a:pt x="242" y="103"/>
                  </a:lnTo>
                  <a:lnTo>
                    <a:pt x="241" y="109"/>
                  </a:lnTo>
                  <a:lnTo>
                    <a:pt x="241" y="114"/>
                  </a:lnTo>
                  <a:lnTo>
                    <a:pt x="241" y="114"/>
                  </a:lnTo>
                  <a:lnTo>
                    <a:pt x="242" y="118"/>
                  </a:lnTo>
                  <a:lnTo>
                    <a:pt x="245" y="122"/>
                  </a:lnTo>
                  <a:lnTo>
                    <a:pt x="247" y="125"/>
                  </a:lnTo>
                  <a:lnTo>
                    <a:pt x="251" y="128"/>
                  </a:lnTo>
                  <a:lnTo>
                    <a:pt x="251" y="128"/>
                  </a:lnTo>
                  <a:lnTo>
                    <a:pt x="254" y="124"/>
                  </a:lnTo>
                  <a:lnTo>
                    <a:pt x="254" y="97"/>
                  </a:lnTo>
                  <a:lnTo>
                    <a:pt x="254" y="97"/>
                  </a:lnTo>
                  <a:close/>
                  <a:moveTo>
                    <a:pt x="254" y="137"/>
                  </a:moveTo>
                  <a:lnTo>
                    <a:pt x="254" y="137"/>
                  </a:lnTo>
                  <a:lnTo>
                    <a:pt x="251" y="136"/>
                  </a:lnTo>
                  <a:lnTo>
                    <a:pt x="251" y="136"/>
                  </a:lnTo>
                  <a:lnTo>
                    <a:pt x="247" y="141"/>
                  </a:lnTo>
                  <a:lnTo>
                    <a:pt x="245" y="147"/>
                  </a:lnTo>
                  <a:lnTo>
                    <a:pt x="243" y="152"/>
                  </a:lnTo>
                  <a:lnTo>
                    <a:pt x="243" y="159"/>
                  </a:lnTo>
                  <a:lnTo>
                    <a:pt x="243" y="159"/>
                  </a:lnTo>
                  <a:lnTo>
                    <a:pt x="243" y="164"/>
                  </a:lnTo>
                  <a:lnTo>
                    <a:pt x="243" y="164"/>
                  </a:lnTo>
                  <a:lnTo>
                    <a:pt x="246" y="170"/>
                  </a:lnTo>
                  <a:lnTo>
                    <a:pt x="249" y="172"/>
                  </a:lnTo>
                  <a:lnTo>
                    <a:pt x="249" y="172"/>
                  </a:lnTo>
                  <a:lnTo>
                    <a:pt x="251" y="174"/>
                  </a:lnTo>
                  <a:lnTo>
                    <a:pt x="254" y="175"/>
                  </a:lnTo>
                  <a:lnTo>
                    <a:pt x="254" y="137"/>
                  </a:lnTo>
                  <a:close/>
                  <a:moveTo>
                    <a:pt x="200" y="0"/>
                  </a:moveTo>
                  <a:lnTo>
                    <a:pt x="135" y="0"/>
                  </a:lnTo>
                  <a:lnTo>
                    <a:pt x="135" y="22"/>
                  </a:lnTo>
                  <a:lnTo>
                    <a:pt x="200" y="22"/>
                  </a:lnTo>
                  <a:lnTo>
                    <a:pt x="200" y="0"/>
                  </a:lnTo>
                  <a:lnTo>
                    <a:pt x="200" y="0"/>
                  </a:lnTo>
                  <a:close/>
                  <a:moveTo>
                    <a:pt x="135" y="304"/>
                  </a:moveTo>
                  <a:lnTo>
                    <a:pt x="200" y="304"/>
                  </a:lnTo>
                  <a:lnTo>
                    <a:pt x="200" y="282"/>
                  </a:lnTo>
                  <a:lnTo>
                    <a:pt x="135" y="282"/>
                  </a:lnTo>
                  <a:lnTo>
                    <a:pt x="135" y="304"/>
                  </a:lnTo>
                  <a:lnTo>
                    <a:pt x="135" y="304"/>
                  </a:lnTo>
                  <a:close/>
                  <a:moveTo>
                    <a:pt x="200" y="41"/>
                  </a:moveTo>
                  <a:lnTo>
                    <a:pt x="200" y="145"/>
                  </a:lnTo>
                  <a:lnTo>
                    <a:pt x="200" y="143"/>
                  </a:lnTo>
                  <a:lnTo>
                    <a:pt x="186" y="145"/>
                  </a:lnTo>
                  <a:lnTo>
                    <a:pt x="186" y="160"/>
                  </a:lnTo>
                  <a:lnTo>
                    <a:pt x="171" y="164"/>
                  </a:lnTo>
                  <a:lnTo>
                    <a:pt x="173" y="178"/>
                  </a:lnTo>
                  <a:lnTo>
                    <a:pt x="188" y="174"/>
                  </a:lnTo>
                  <a:lnTo>
                    <a:pt x="188" y="190"/>
                  </a:lnTo>
                  <a:lnTo>
                    <a:pt x="200" y="186"/>
                  </a:lnTo>
                  <a:lnTo>
                    <a:pt x="200" y="264"/>
                  </a:lnTo>
                  <a:lnTo>
                    <a:pt x="135" y="264"/>
                  </a:lnTo>
                  <a:lnTo>
                    <a:pt x="135" y="214"/>
                  </a:lnTo>
                  <a:lnTo>
                    <a:pt x="135" y="214"/>
                  </a:lnTo>
                  <a:lnTo>
                    <a:pt x="139" y="213"/>
                  </a:lnTo>
                  <a:lnTo>
                    <a:pt x="139" y="213"/>
                  </a:lnTo>
                  <a:lnTo>
                    <a:pt x="144" y="210"/>
                  </a:lnTo>
                  <a:lnTo>
                    <a:pt x="150" y="208"/>
                  </a:lnTo>
                  <a:lnTo>
                    <a:pt x="155" y="202"/>
                  </a:lnTo>
                  <a:lnTo>
                    <a:pt x="158" y="197"/>
                  </a:lnTo>
                  <a:lnTo>
                    <a:pt x="158" y="197"/>
                  </a:lnTo>
                  <a:lnTo>
                    <a:pt x="161" y="190"/>
                  </a:lnTo>
                  <a:lnTo>
                    <a:pt x="162" y="183"/>
                  </a:lnTo>
                  <a:lnTo>
                    <a:pt x="162" y="176"/>
                  </a:lnTo>
                  <a:lnTo>
                    <a:pt x="162" y="170"/>
                  </a:lnTo>
                  <a:lnTo>
                    <a:pt x="162" y="170"/>
                  </a:lnTo>
                  <a:lnTo>
                    <a:pt x="158" y="163"/>
                  </a:lnTo>
                  <a:lnTo>
                    <a:pt x="154" y="158"/>
                  </a:lnTo>
                  <a:lnTo>
                    <a:pt x="154" y="158"/>
                  </a:lnTo>
                  <a:lnTo>
                    <a:pt x="148" y="153"/>
                  </a:lnTo>
                  <a:lnTo>
                    <a:pt x="148" y="153"/>
                  </a:lnTo>
                  <a:lnTo>
                    <a:pt x="144" y="153"/>
                  </a:lnTo>
                  <a:lnTo>
                    <a:pt x="139" y="155"/>
                  </a:lnTo>
                  <a:lnTo>
                    <a:pt x="139" y="155"/>
                  </a:lnTo>
                  <a:lnTo>
                    <a:pt x="135" y="156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36" y="126"/>
                  </a:lnTo>
                  <a:lnTo>
                    <a:pt x="136" y="126"/>
                  </a:lnTo>
                  <a:lnTo>
                    <a:pt x="139" y="126"/>
                  </a:lnTo>
                  <a:lnTo>
                    <a:pt x="140" y="128"/>
                  </a:lnTo>
                  <a:lnTo>
                    <a:pt x="140" y="128"/>
                  </a:lnTo>
                  <a:lnTo>
                    <a:pt x="143" y="129"/>
                  </a:lnTo>
                  <a:lnTo>
                    <a:pt x="143" y="132"/>
                  </a:lnTo>
                  <a:lnTo>
                    <a:pt x="143" y="132"/>
                  </a:lnTo>
                  <a:lnTo>
                    <a:pt x="143" y="134"/>
                  </a:lnTo>
                  <a:lnTo>
                    <a:pt x="143" y="136"/>
                  </a:lnTo>
                  <a:lnTo>
                    <a:pt x="143" y="136"/>
                  </a:lnTo>
                  <a:lnTo>
                    <a:pt x="147" y="134"/>
                  </a:lnTo>
                  <a:lnTo>
                    <a:pt x="150" y="132"/>
                  </a:lnTo>
                  <a:lnTo>
                    <a:pt x="150" y="132"/>
                  </a:lnTo>
                  <a:lnTo>
                    <a:pt x="151" y="129"/>
                  </a:lnTo>
                  <a:lnTo>
                    <a:pt x="151" y="125"/>
                  </a:lnTo>
                  <a:lnTo>
                    <a:pt x="151" y="125"/>
                  </a:lnTo>
                  <a:lnTo>
                    <a:pt x="150" y="122"/>
                  </a:lnTo>
                  <a:lnTo>
                    <a:pt x="146" y="120"/>
                  </a:lnTo>
                  <a:lnTo>
                    <a:pt x="146" y="120"/>
                  </a:lnTo>
                  <a:lnTo>
                    <a:pt x="140" y="120"/>
                  </a:lnTo>
                  <a:lnTo>
                    <a:pt x="135" y="120"/>
                  </a:lnTo>
                  <a:lnTo>
                    <a:pt x="135" y="120"/>
                  </a:lnTo>
                  <a:lnTo>
                    <a:pt x="135" y="41"/>
                  </a:lnTo>
                  <a:lnTo>
                    <a:pt x="200" y="41"/>
                  </a:lnTo>
                  <a:lnTo>
                    <a:pt x="200" y="41"/>
                  </a:lnTo>
                  <a:close/>
                  <a:moveTo>
                    <a:pt x="135" y="204"/>
                  </a:moveTo>
                  <a:lnTo>
                    <a:pt x="135" y="204"/>
                  </a:lnTo>
                  <a:lnTo>
                    <a:pt x="138" y="204"/>
                  </a:lnTo>
                  <a:lnTo>
                    <a:pt x="138" y="204"/>
                  </a:lnTo>
                  <a:lnTo>
                    <a:pt x="140" y="202"/>
                  </a:lnTo>
                  <a:lnTo>
                    <a:pt x="143" y="199"/>
                  </a:lnTo>
                  <a:lnTo>
                    <a:pt x="146" y="197"/>
                  </a:lnTo>
                  <a:lnTo>
                    <a:pt x="147" y="193"/>
                  </a:lnTo>
                  <a:lnTo>
                    <a:pt x="147" y="193"/>
                  </a:lnTo>
                  <a:lnTo>
                    <a:pt x="150" y="185"/>
                  </a:lnTo>
                  <a:lnTo>
                    <a:pt x="148" y="175"/>
                  </a:lnTo>
                  <a:lnTo>
                    <a:pt x="148" y="175"/>
                  </a:lnTo>
                  <a:lnTo>
                    <a:pt x="147" y="170"/>
                  </a:lnTo>
                  <a:lnTo>
                    <a:pt x="144" y="167"/>
                  </a:lnTo>
                  <a:lnTo>
                    <a:pt x="142" y="164"/>
                  </a:lnTo>
                  <a:lnTo>
                    <a:pt x="139" y="164"/>
                  </a:lnTo>
                  <a:lnTo>
                    <a:pt x="139" y="164"/>
                  </a:lnTo>
                  <a:lnTo>
                    <a:pt x="136" y="166"/>
                  </a:lnTo>
                  <a:lnTo>
                    <a:pt x="135" y="168"/>
                  </a:lnTo>
                  <a:lnTo>
                    <a:pt x="135" y="204"/>
                  </a:lnTo>
                  <a:close/>
                  <a:moveTo>
                    <a:pt x="135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25" y="2"/>
                  </a:lnTo>
                  <a:lnTo>
                    <a:pt x="20" y="3"/>
                  </a:lnTo>
                  <a:lnTo>
                    <a:pt x="14" y="6"/>
                  </a:lnTo>
                  <a:lnTo>
                    <a:pt x="9" y="10"/>
                  </a:lnTo>
                  <a:lnTo>
                    <a:pt x="5" y="15"/>
                  </a:lnTo>
                  <a:lnTo>
                    <a:pt x="2" y="21"/>
                  </a:lnTo>
                  <a:lnTo>
                    <a:pt x="1" y="26"/>
                  </a:lnTo>
                  <a:lnTo>
                    <a:pt x="0" y="3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" y="279"/>
                  </a:lnTo>
                  <a:lnTo>
                    <a:pt x="2" y="285"/>
                  </a:lnTo>
                  <a:lnTo>
                    <a:pt x="5" y="290"/>
                  </a:lnTo>
                  <a:lnTo>
                    <a:pt x="9" y="294"/>
                  </a:lnTo>
                  <a:lnTo>
                    <a:pt x="14" y="298"/>
                  </a:lnTo>
                  <a:lnTo>
                    <a:pt x="20" y="302"/>
                  </a:lnTo>
                  <a:lnTo>
                    <a:pt x="25" y="304"/>
                  </a:lnTo>
                  <a:lnTo>
                    <a:pt x="32" y="304"/>
                  </a:lnTo>
                  <a:lnTo>
                    <a:pt x="135" y="304"/>
                  </a:lnTo>
                  <a:lnTo>
                    <a:pt x="135" y="282"/>
                  </a:lnTo>
                  <a:lnTo>
                    <a:pt x="50" y="282"/>
                  </a:lnTo>
                  <a:lnTo>
                    <a:pt x="50" y="282"/>
                  </a:lnTo>
                  <a:lnTo>
                    <a:pt x="50" y="282"/>
                  </a:lnTo>
                  <a:lnTo>
                    <a:pt x="44" y="282"/>
                  </a:lnTo>
                  <a:lnTo>
                    <a:pt x="40" y="281"/>
                  </a:lnTo>
                  <a:lnTo>
                    <a:pt x="35" y="278"/>
                  </a:lnTo>
                  <a:lnTo>
                    <a:pt x="32" y="275"/>
                  </a:lnTo>
                  <a:lnTo>
                    <a:pt x="28" y="271"/>
                  </a:lnTo>
                  <a:lnTo>
                    <a:pt x="25" y="267"/>
                  </a:lnTo>
                  <a:lnTo>
                    <a:pt x="24" y="262"/>
                  </a:lnTo>
                  <a:lnTo>
                    <a:pt x="24" y="256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4" y="42"/>
                  </a:lnTo>
                  <a:lnTo>
                    <a:pt x="25" y="38"/>
                  </a:lnTo>
                  <a:lnTo>
                    <a:pt x="28" y="34"/>
                  </a:lnTo>
                  <a:lnTo>
                    <a:pt x="32" y="30"/>
                  </a:lnTo>
                  <a:lnTo>
                    <a:pt x="35" y="26"/>
                  </a:lnTo>
                  <a:lnTo>
                    <a:pt x="40" y="25"/>
                  </a:lnTo>
                  <a:lnTo>
                    <a:pt x="44" y="22"/>
                  </a:lnTo>
                  <a:lnTo>
                    <a:pt x="50" y="22"/>
                  </a:lnTo>
                  <a:lnTo>
                    <a:pt x="135" y="22"/>
                  </a:lnTo>
                  <a:lnTo>
                    <a:pt x="135" y="0"/>
                  </a:lnTo>
                  <a:lnTo>
                    <a:pt x="135" y="0"/>
                  </a:lnTo>
                  <a:close/>
                  <a:moveTo>
                    <a:pt x="135" y="41"/>
                  </a:moveTo>
                  <a:lnTo>
                    <a:pt x="135" y="120"/>
                  </a:lnTo>
                  <a:lnTo>
                    <a:pt x="135" y="120"/>
                  </a:lnTo>
                  <a:lnTo>
                    <a:pt x="130" y="122"/>
                  </a:lnTo>
                  <a:lnTo>
                    <a:pt x="124" y="125"/>
                  </a:lnTo>
                  <a:lnTo>
                    <a:pt x="120" y="129"/>
                  </a:lnTo>
                  <a:lnTo>
                    <a:pt x="116" y="133"/>
                  </a:lnTo>
                  <a:lnTo>
                    <a:pt x="116" y="133"/>
                  </a:lnTo>
                  <a:lnTo>
                    <a:pt x="112" y="139"/>
                  </a:lnTo>
                  <a:lnTo>
                    <a:pt x="111" y="144"/>
                  </a:lnTo>
                  <a:lnTo>
                    <a:pt x="106" y="159"/>
                  </a:lnTo>
                  <a:lnTo>
                    <a:pt x="106" y="159"/>
                  </a:lnTo>
                  <a:lnTo>
                    <a:pt x="106" y="175"/>
                  </a:lnTo>
                  <a:lnTo>
                    <a:pt x="106" y="175"/>
                  </a:lnTo>
                  <a:lnTo>
                    <a:pt x="108" y="185"/>
                  </a:lnTo>
                  <a:lnTo>
                    <a:pt x="109" y="194"/>
                  </a:lnTo>
                  <a:lnTo>
                    <a:pt x="111" y="195"/>
                  </a:lnTo>
                  <a:lnTo>
                    <a:pt x="111" y="195"/>
                  </a:lnTo>
                  <a:lnTo>
                    <a:pt x="113" y="205"/>
                  </a:lnTo>
                  <a:lnTo>
                    <a:pt x="113" y="205"/>
                  </a:lnTo>
                  <a:lnTo>
                    <a:pt x="117" y="209"/>
                  </a:lnTo>
                  <a:lnTo>
                    <a:pt x="121" y="213"/>
                  </a:lnTo>
                  <a:lnTo>
                    <a:pt x="128" y="214"/>
                  </a:lnTo>
                  <a:lnTo>
                    <a:pt x="135" y="214"/>
                  </a:lnTo>
                  <a:lnTo>
                    <a:pt x="135" y="264"/>
                  </a:lnTo>
                  <a:lnTo>
                    <a:pt x="62" y="264"/>
                  </a:lnTo>
                  <a:lnTo>
                    <a:pt x="62" y="264"/>
                  </a:lnTo>
                  <a:lnTo>
                    <a:pt x="58" y="263"/>
                  </a:lnTo>
                  <a:lnTo>
                    <a:pt x="54" y="262"/>
                  </a:lnTo>
                  <a:lnTo>
                    <a:pt x="47" y="258"/>
                  </a:lnTo>
                  <a:lnTo>
                    <a:pt x="43" y="251"/>
                  </a:lnTo>
                  <a:lnTo>
                    <a:pt x="41" y="247"/>
                  </a:lnTo>
                  <a:lnTo>
                    <a:pt x="41" y="243"/>
                  </a:lnTo>
                  <a:lnTo>
                    <a:pt x="41" y="61"/>
                  </a:lnTo>
                  <a:lnTo>
                    <a:pt x="41" y="61"/>
                  </a:lnTo>
                  <a:lnTo>
                    <a:pt x="41" y="57"/>
                  </a:lnTo>
                  <a:lnTo>
                    <a:pt x="43" y="53"/>
                  </a:lnTo>
                  <a:lnTo>
                    <a:pt x="47" y="46"/>
                  </a:lnTo>
                  <a:lnTo>
                    <a:pt x="54" y="42"/>
                  </a:lnTo>
                  <a:lnTo>
                    <a:pt x="58" y="41"/>
                  </a:lnTo>
                  <a:lnTo>
                    <a:pt x="62" y="41"/>
                  </a:lnTo>
                  <a:lnTo>
                    <a:pt x="135" y="41"/>
                  </a:lnTo>
                  <a:lnTo>
                    <a:pt x="135" y="41"/>
                  </a:lnTo>
                  <a:close/>
                  <a:moveTo>
                    <a:pt x="135" y="128"/>
                  </a:moveTo>
                  <a:lnTo>
                    <a:pt x="135" y="156"/>
                  </a:lnTo>
                  <a:lnTo>
                    <a:pt x="135" y="156"/>
                  </a:lnTo>
                  <a:lnTo>
                    <a:pt x="130" y="160"/>
                  </a:lnTo>
                  <a:lnTo>
                    <a:pt x="130" y="160"/>
                  </a:lnTo>
                  <a:lnTo>
                    <a:pt x="127" y="166"/>
                  </a:lnTo>
                  <a:lnTo>
                    <a:pt x="127" y="171"/>
                  </a:lnTo>
                  <a:lnTo>
                    <a:pt x="127" y="171"/>
                  </a:lnTo>
                  <a:lnTo>
                    <a:pt x="128" y="174"/>
                  </a:lnTo>
                  <a:lnTo>
                    <a:pt x="131" y="176"/>
                  </a:lnTo>
                  <a:lnTo>
                    <a:pt x="131" y="176"/>
                  </a:lnTo>
                  <a:lnTo>
                    <a:pt x="132" y="171"/>
                  </a:lnTo>
                  <a:lnTo>
                    <a:pt x="135" y="168"/>
                  </a:lnTo>
                  <a:lnTo>
                    <a:pt x="135" y="204"/>
                  </a:lnTo>
                  <a:lnTo>
                    <a:pt x="135" y="204"/>
                  </a:lnTo>
                  <a:lnTo>
                    <a:pt x="131" y="202"/>
                  </a:lnTo>
                  <a:lnTo>
                    <a:pt x="131" y="202"/>
                  </a:lnTo>
                  <a:lnTo>
                    <a:pt x="128" y="199"/>
                  </a:lnTo>
                  <a:lnTo>
                    <a:pt x="127" y="194"/>
                  </a:lnTo>
                  <a:lnTo>
                    <a:pt x="127" y="194"/>
                  </a:lnTo>
                  <a:lnTo>
                    <a:pt x="124" y="181"/>
                  </a:lnTo>
                  <a:lnTo>
                    <a:pt x="124" y="181"/>
                  </a:lnTo>
                  <a:lnTo>
                    <a:pt x="123" y="163"/>
                  </a:lnTo>
                  <a:lnTo>
                    <a:pt x="123" y="163"/>
                  </a:lnTo>
                  <a:lnTo>
                    <a:pt x="123" y="148"/>
                  </a:lnTo>
                  <a:lnTo>
                    <a:pt x="127" y="137"/>
                  </a:lnTo>
                  <a:lnTo>
                    <a:pt x="127" y="137"/>
                  </a:lnTo>
                  <a:lnTo>
                    <a:pt x="131" y="130"/>
                  </a:lnTo>
                  <a:lnTo>
                    <a:pt x="135" y="128"/>
                  </a:lnTo>
                  <a:lnTo>
                    <a:pt x="135" y="128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52" name="组合 293"/>
            <p:cNvGrpSpPr/>
            <p:nvPr/>
          </p:nvGrpSpPr>
          <p:grpSpPr>
            <a:xfrm>
              <a:off x="2601218" y="2949624"/>
              <a:ext cx="154675" cy="147636"/>
              <a:chOff x="3092451" y="2336800"/>
              <a:chExt cx="209550" cy="200025"/>
            </a:xfrm>
            <a:grpFill/>
          </p:grpSpPr>
          <p:sp>
            <p:nvSpPr>
              <p:cNvPr id="58" name="Freeform 173"/>
              <p:cNvSpPr/>
              <p:nvPr/>
            </p:nvSpPr>
            <p:spPr bwMode="auto">
              <a:xfrm>
                <a:off x="3092451" y="2378075"/>
                <a:ext cx="209550" cy="158750"/>
              </a:xfrm>
              <a:custGeom>
                <a:avLst/>
                <a:gdLst>
                  <a:gd name="T0" fmla="*/ 39 w 132"/>
                  <a:gd name="T1" fmla="*/ 0 h 100"/>
                  <a:gd name="T2" fmla="*/ 39 w 132"/>
                  <a:gd name="T3" fmla="*/ 0 h 100"/>
                  <a:gd name="T4" fmla="*/ 47 w 132"/>
                  <a:gd name="T5" fmla="*/ 0 h 100"/>
                  <a:gd name="T6" fmla="*/ 54 w 132"/>
                  <a:gd name="T7" fmla="*/ 2 h 100"/>
                  <a:gd name="T8" fmla="*/ 61 w 132"/>
                  <a:gd name="T9" fmla="*/ 5 h 100"/>
                  <a:gd name="T10" fmla="*/ 66 w 132"/>
                  <a:gd name="T11" fmla="*/ 9 h 100"/>
                  <a:gd name="T12" fmla="*/ 66 w 132"/>
                  <a:gd name="T13" fmla="*/ 9 h 100"/>
                  <a:gd name="T14" fmla="*/ 71 w 132"/>
                  <a:gd name="T15" fmla="*/ 5 h 100"/>
                  <a:gd name="T16" fmla="*/ 78 w 132"/>
                  <a:gd name="T17" fmla="*/ 2 h 100"/>
                  <a:gd name="T18" fmla="*/ 85 w 132"/>
                  <a:gd name="T19" fmla="*/ 0 h 100"/>
                  <a:gd name="T20" fmla="*/ 93 w 132"/>
                  <a:gd name="T21" fmla="*/ 0 h 100"/>
                  <a:gd name="T22" fmla="*/ 93 w 132"/>
                  <a:gd name="T23" fmla="*/ 0 h 100"/>
                  <a:gd name="T24" fmla="*/ 101 w 132"/>
                  <a:gd name="T25" fmla="*/ 0 h 100"/>
                  <a:gd name="T26" fmla="*/ 108 w 132"/>
                  <a:gd name="T27" fmla="*/ 2 h 100"/>
                  <a:gd name="T28" fmla="*/ 115 w 132"/>
                  <a:gd name="T29" fmla="*/ 6 h 100"/>
                  <a:gd name="T30" fmla="*/ 120 w 132"/>
                  <a:gd name="T31" fmla="*/ 11 h 100"/>
                  <a:gd name="T32" fmla="*/ 126 w 132"/>
                  <a:gd name="T33" fmla="*/ 16 h 100"/>
                  <a:gd name="T34" fmla="*/ 130 w 132"/>
                  <a:gd name="T35" fmla="*/ 23 h 100"/>
                  <a:gd name="T36" fmla="*/ 131 w 132"/>
                  <a:gd name="T37" fmla="*/ 31 h 100"/>
                  <a:gd name="T38" fmla="*/ 132 w 132"/>
                  <a:gd name="T39" fmla="*/ 38 h 100"/>
                  <a:gd name="T40" fmla="*/ 132 w 132"/>
                  <a:gd name="T41" fmla="*/ 38 h 100"/>
                  <a:gd name="T42" fmla="*/ 131 w 132"/>
                  <a:gd name="T43" fmla="*/ 47 h 100"/>
                  <a:gd name="T44" fmla="*/ 128 w 132"/>
                  <a:gd name="T45" fmla="*/ 58 h 100"/>
                  <a:gd name="T46" fmla="*/ 123 w 132"/>
                  <a:gd name="T47" fmla="*/ 69 h 100"/>
                  <a:gd name="T48" fmla="*/ 116 w 132"/>
                  <a:gd name="T49" fmla="*/ 78 h 100"/>
                  <a:gd name="T50" fmla="*/ 107 w 132"/>
                  <a:gd name="T51" fmla="*/ 86 h 100"/>
                  <a:gd name="T52" fmla="*/ 94 w 132"/>
                  <a:gd name="T53" fmla="*/ 93 h 100"/>
                  <a:gd name="T54" fmla="*/ 88 w 132"/>
                  <a:gd name="T55" fmla="*/ 96 h 100"/>
                  <a:gd name="T56" fmla="*/ 81 w 132"/>
                  <a:gd name="T57" fmla="*/ 99 h 100"/>
                  <a:gd name="T58" fmla="*/ 73 w 132"/>
                  <a:gd name="T59" fmla="*/ 99 h 100"/>
                  <a:gd name="T60" fmla="*/ 63 w 132"/>
                  <a:gd name="T61" fmla="*/ 100 h 100"/>
                  <a:gd name="T62" fmla="*/ 63 w 132"/>
                  <a:gd name="T63" fmla="*/ 100 h 100"/>
                  <a:gd name="T64" fmla="*/ 55 w 132"/>
                  <a:gd name="T65" fmla="*/ 99 h 100"/>
                  <a:gd name="T66" fmla="*/ 47 w 132"/>
                  <a:gd name="T67" fmla="*/ 97 h 100"/>
                  <a:gd name="T68" fmla="*/ 39 w 132"/>
                  <a:gd name="T69" fmla="*/ 96 h 100"/>
                  <a:gd name="T70" fmla="*/ 32 w 132"/>
                  <a:gd name="T71" fmla="*/ 93 h 100"/>
                  <a:gd name="T72" fmla="*/ 27 w 132"/>
                  <a:gd name="T73" fmla="*/ 90 h 100"/>
                  <a:gd name="T74" fmla="*/ 21 w 132"/>
                  <a:gd name="T75" fmla="*/ 86 h 100"/>
                  <a:gd name="T76" fmla="*/ 13 w 132"/>
                  <a:gd name="T77" fmla="*/ 77 h 100"/>
                  <a:gd name="T78" fmla="*/ 6 w 132"/>
                  <a:gd name="T79" fmla="*/ 67 h 100"/>
                  <a:gd name="T80" fmla="*/ 2 w 132"/>
                  <a:gd name="T81" fmla="*/ 57 h 100"/>
                  <a:gd name="T82" fmla="*/ 0 w 132"/>
                  <a:gd name="T83" fmla="*/ 47 h 100"/>
                  <a:gd name="T84" fmla="*/ 0 w 132"/>
                  <a:gd name="T85" fmla="*/ 38 h 100"/>
                  <a:gd name="T86" fmla="*/ 0 w 132"/>
                  <a:gd name="T87" fmla="*/ 38 h 100"/>
                  <a:gd name="T88" fmla="*/ 0 w 132"/>
                  <a:gd name="T89" fmla="*/ 31 h 100"/>
                  <a:gd name="T90" fmla="*/ 2 w 132"/>
                  <a:gd name="T91" fmla="*/ 23 h 100"/>
                  <a:gd name="T92" fmla="*/ 6 w 132"/>
                  <a:gd name="T93" fmla="*/ 16 h 100"/>
                  <a:gd name="T94" fmla="*/ 12 w 132"/>
                  <a:gd name="T95" fmla="*/ 11 h 100"/>
                  <a:gd name="T96" fmla="*/ 17 w 132"/>
                  <a:gd name="T97" fmla="*/ 6 h 100"/>
                  <a:gd name="T98" fmla="*/ 24 w 132"/>
                  <a:gd name="T99" fmla="*/ 2 h 100"/>
                  <a:gd name="T100" fmla="*/ 31 w 132"/>
                  <a:gd name="T101" fmla="*/ 0 h 100"/>
                  <a:gd name="T102" fmla="*/ 39 w 132"/>
                  <a:gd name="T103" fmla="*/ 0 h 100"/>
                  <a:gd name="T104" fmla="*/ 39 w 132"/>
                  <a:gd name="T105" fmla="*/ 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" h="100">
                    <a:moveTo>
                      <a:pt x="39" y="0"/>
                    </a:moveTo>
                    <a:lnTo>
                      <a:pt x="39" y="0"/>
                    </a:lnTo>
                    <a:lnTo>
                      <a:pt x="47" y="0"/>
                    </a:lnTo>
                    <a:lnTo>
                      <a:pt x="54" y="2"/>
                    </a:lnTo>
                    <a:lnTo>
                      <a:pt x="61" y="5"/>
                    </a:lnTo>
                    <a:lnTo>
                      <a:pt x="66" y="9"/>
                    </a:lnTo>
                    <a:lnTo>
                      <a:pt x="66" y="9"/>
                    </a:lnTo>
                    <a:lnTo>
                      <a:pt x="71" y="5"/>
                    </a:lnTo>
                    <a:lnTo>
                      <a:pt x="78" y="2"/>
                    </a:lnTo>
                    <a:lnTo>
                      <a:pt x="85" y="0"/>
                    </a:lnTo>
                    <a:lnTo>
                      <a:pt x="93" y="0"/>
                    </a:lnTo>
                    <a:lnTo>
                      <a:pt x="93" y="0"/>
                    </a:lnTo>
                    <a:lnTo>
                      <a:pt x="101" y="0"/>
                    </a:lnTo>
                    <a:lnTo>
                      <a:pt x="108" y="2"/>
                    </a:lnTo>
                    <a:lnTo>
                      <a:pt x="115" y="6"/>
                    </a:lnTo>
                    <a:lnTo>
                      <a:pt x="120" y="11"/>
                    </a:lnTo>
                    <a:lnTo>
                      <a:pt x="126" y="16"/>
                    </a:lnTo>
                    <a:lnTo>
                      <a:pt x="130" y="23"/>
                    </a:lnTo>
                    <a:lnTo>
                      <a:pt x="131" y="31"/>
                    </a:lnTo>
                    <a:lnTo>
                      <a:pt x="132" y="38"/>
                    </a:lnTo>
                    <a:lnTo>
                      <a:pt x="132" y="38"/>
                    </a:lnTo>
                    <a:lnTo>
                      <a:pt x="131" y="47"/>
                    </a:lnTo>
                    <a:lnTo>
                      <a:pt x="128" y="58"/>
                    </a:lnTo>
                    <a:lnTo>
                      <a:pt x="123" y="69"/>
                    </a:lnTo>
                    <a:lnTo>
                      <a:pt x="116" y="78"/>
                    </a:lnTo>
                    <a:lnTo>
                      <a:pt x="107" y="86"/>
                    </a:lnTo>
                    <a:lnTo>
                      <a:pt x="94" y="93"/>
                    </a:lnTo>
                    <a:lnTo>
                      <a:pt x="88" y="96"/>
                    </a:lnTo>
                    <a:lnTo>
                      <a:pt x="81" y="99"/>
                    </a:lnTo>
                    <a:lnTo>
                      <a:pt x="73" y="99"/>
                    </a:lnTo>
                    <a:lnTo>
                      <a:pt x="63" y="100"/>
                    </a:lnTo>
                    <a:lnTo>
                      <a:pt x="63" y="100"/>
                    </a:lnTo>
                    <a:lnTo>
                      <a:pt x="55" y="99"/>
                    </a:lnTo>
                    <a:lnTo>
                      <a:pt x="47" y="97"/>
                    </a:lnTo>
                    <a:lnTo>
                      <a:pt x="39" y="96"/>
                    </a:lnTo>
                    <a:lnTo>
                      <a:pt x="32" y="93"/>
                    </a:lnTo>
                    <a:lnTo>
                      <a:pt x="27" y="90"/>
                    </a:lnTo>
                    <a:lnTo>
                      <a:pt x="21" y="86"/>
                    </a:lnTo>
                    <a:lnTo>
                      <a:pt x="13" y="77"/>
                    </a:lnTo>
                    <a:lnTo>
                      <a:pt x="6" y="67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0" y="31"/>
                    </a:lnTo>
                    <a:lnTo>
                      <a:pt x="2" y="23"/>
                    </a:lnTo>
                    <a:lnTo>
                      <a:pt x="6" y="16"/>
                    </a:lnTo>
                    <a:lnTo>
                      <a:pt x="12" y="11"/>
                    </a:lnTo>
                    <a:lnTo>
                      <a:pt x="17" y="6"/>
                    </a:lnTo>
                    <a:lnTo>
                      <a:pt x="24" y="2"/>
                    </a:lnTo>
                    <a:lnTo>
                      <a:pt x="31" y="0"/>
                    </a:lnTo>
                    <a:lnTo>
                      <a:pt x="39" y="0"/>
                    </a:lnTo>
                    <a:lnTo>
                      <a:pt x="39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59" name="Freeform 174"/>
              <p:cNvSpPr/>
              <p:nvPr/>
            </p:nvSpPr>
            <p:spPr bwMode="auto">
              <a:xfrm>
                <a:off x="3149601" y="2336800"/>
                <a:ext cx="52388" cy="73025"/>
              </a:xfrm>
              <a:custGeom>
                <a:avLst/>
                <a:gdLst>
                  <a:gd name="T0" fmla="*/ 29 w 33"/>
                  <a:gd name="T1" fmla="*/ 46 h 46"/>
                  <a:gd name="T2" fmla="*/ 29 w 33"/>
                  <a:gd name="T3" fmla="*/ 46 h 46"/>
                  <a:gd name="T4" fmla="*/ 31 w 33"/>
                  <a:gd name="T5" fmla="*/ 39 h 46"/>
                  <a:gd name="T6" fmla="*/ 33 w 33"/>
                  <a:gd name="T7" fmla="*/ 34 h 46"/>
                  <a:gd name="T8" fmla="*/ 33 w 33"/>
                  <a:gd name="T9" fmla="*/ 27 h 46"/>
                  <a:gd name="T10" fmla="*/ 33 w 33"/>
                  <a:gd name="T11" fmla="*/ 22 h 46"/>
                  <a:gd name="T12" fmla="*/ 30 w 33"/>
                  <a:gd name="T13" fmla="*/ 15 h 46"/>
                  <a:gd name="T14" fmla="*/ 27 w 33"/>
                  <a:gd name="T15" fmla="*/ 9 h 46"/>
                  <a:gd name="T16" fmla="*/ 25 w 33"/>
                  <a:gd name="T17" fmla="*/ 4 h 46"/>
                  <a:gd name="T18" fmla="*/ 19 w 33"/>
                  <a:gd name="T19" fmla="*/ 0 h 46"/>
                  <a:gd name="T20" fmla="*/ 0 w 33"/>
                  <a:gd name="T21" fmla="*/ 3 h 46"/>
                  <a:gd name="T22" fmla="*/ 0 w 33"/>
                  <a:gd name="T23" fmla="*/ 3 h 46"/>
                  <a:gd name="T24" fmla="*/ 12 w 33"/>
                  <a:gd name="T25" fmla="*/ 11 h 46"/>
                  <a:gd name="T26" fmla="*/ 18 w 33"/>
                  <a:gd name="T27" fmla="*/ 15 h 46"/>
                  <a:gd name="T28" fmla="*/ 22 w 33"/>
                  <a:gd name="T29" fmla="*/ 19 h 46"/>
                  <a:gd name="T30" fmla="*/ 25 w 33"/>
                  <a:gd name="T31" fmla="*/ 24 h 46"/>
                  <a:gd name="T32" fmla="*/ 27 w 33"/>
                  <a:gd name="T33" fmla="*/ 31 h 46"/>
                  <a:gd name="T34" fmla="*/ 29 w 33"/>
                  <a:gd name="T35" fmla="*/ 38 h 46"/>
                  <a:gd name="T36" fmla="*/ 29 w 33"/>
                  <a:gd name="T37" fmla="*/ 46 h 46"/>
                  <a:gd name="T38" fmla="*/ 29 w 33"/>
                  <a:gd name="T3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" h="46">
                    <a:moveTo>
                      <a:pt x="29" y="46"/>
                    </a:moveTo>
                    <a:lnTo>
                      <a:pt x="29" y="46"/>
                    </a:lnTo>
                    <a:lnTo>
                      <a:pt x="31" y="39"/>
                    </a:lnTo>
                    <a:lnTo>
                      <a:pt x="33" y="34"/>
                    </a:lnTo>
                    <a:lnTo>
                      <a:pt x="33" y="27"/>
                    </a:lnTo>
                    <a:lnTo>
                      <a:pt x="33" y="22"/>
                    </a:lnTo>
                    <a:lnTo>
                      <a:pt x="30" y="15"/>
                    </a:lnTo>
                    <a:lnTo>
                      <a:pt x="27" y="9"/>
                    </a:lnTo>
                    <a:lnTo>
                      <a:pt x="25" y="4"/>
                    </a:lnTo>
                    <a:lnTo>
                      <a:pt x="19" y="0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2" y="11"/>
                    </a:lnTo>
                    <a:lnTo>
                      <a:pt x="18" y="15"/>
                    </a:lnTo>
                    <a:lnTo>
                      <a:pt x="22" y="19"/>
                    </a:lnTo>
                    <a:lnTo>
                      <a:pt x="25" y="24"/>
                    </a:lnTo>
                    <a:lnTo>
                      <a:pt x="27" y="31"/>
                    </a:lnTo>
                    <a:lnTo>
                      <a:pt x="29" y="38"/>
                    </a:lnTo>
                    <a:lnTo>
                      <a:pt x="29" y="46"/>
                    </a:lnTo>
                    <a:lnTo>
                      <a:pt x="29" y="4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3" name="Freeform 175"/>
            <p:cNvSpPr>
              <a:spLocks noEditPoints="1"/>
            </p:cNvSpPr>
            <p:nvPr/>
          </p:nvSpPr>
          <p:spPr bwMode="auto">
            <a:xfrm>
              <a:off x="2765267" y="3925658"/>
              <a:ext cx="160533" cy="223797"/>
            </a:xfrm>
            <a:custGeom>
              <a:avLst/>
              <a:gdLst>
                <a:gd name="T0" fmla="*/ 125 w 137"/>
                <a:gd name="T1" fmla="*/ 55 h 191"/>
                <a:gd name="T2" fmla="*/ 126 w 137"/>
                <a:gd name="T3" fmla="*/ 51 h 191"/>
                <a:gd name="T4" fmla="*/ 133 w 137"/>
                <a:gd name="T5" fmla="*/ 34 h 191"/>
                <a:gd name="T6" fmla="*/ 136 w 137"/>
                <a:gd name="T7" fmla="*/ 29 h 191"/>
                <a:gd name="T8" fmla="*/ 137 w 137"/>
                <a:gd name="T9" fmla="*/ 21 h 191"/>
                <a:gd name="T10" fmla="*/ 136 w 137"/>
                <a:gd name="T11" fmla="*/ 13 h 191"/>
                <a:gd name="T12" fmla="*/ 132 w 137"/>
                <a:gd name="T13" fmla="*/ 6 h 191"/>
                <a:gd name="T14" fmla="*/ 128 w 137"/>
                <a:gd name="T15" fmla="*/ 4 h 191"/>
                <a:gd name="T16" fmla="*/ 116 w 137"/>
                <a:gd name="T17" fmla="*/ 0 h 191"/>
                <a:gd name="T18" fmla="*/ 103 w 137"/>
                <a:gd name="T19" fmla="*/ 4 h 191"/>
                <a:gd name="T20" fmla="*/ 113 w 137"/>
                <a:gd name="T21" fmla="*/ 39 h 191"/>
                <a:gd name="T22" fmla="*/ 103 w 137"/>
                <a:gd name="T23" fmla="*/ 59 h 191"/>
                <a:gd name="T24" fmla="*/ 110 w 137"/>
                <a:gd name="T25" fmla="*/ 48 h 191"/>
                <a:gd name="T26" fmla="*/ 110 w 137"/>
                <a:gd name="T27" fmla="*/ 42 h 191"/>
                <a:gd name="T28" fmla="*/ 120 w 137"/>
                <a:gd name="T29" fmla="*/ 48 h 191"/>
                <a:gd name="T30" fmla="*/ 121 w 137"/>
                <a:gd name="T31" fmla="*/ 52 h 191"/>
                <a:gd name="T32" fmla="*/ 121 w 137"/>
                <a:gd name="T33" fmla="*/ 57 h 191"/>
                <a:gd name="T34" fmla="*/ 103 w 137"/>
                <a:gd name="T35" fmla="*/ 89 h 191"/>
                <a:gd name="T36" fmla="*/ 97 w 137"/>
                <a:gd name="T37" fmla="*/ 93 h 191"/>
                <a:gd name="T38" fmla="*/ 99 w 137"/>
                <a:gd name="T39" fmla="*/ 92 h 191"/>
                <a:gd name="T40" fmla="*/ 103 w 137"/>
                <a:gd name="T41" fmla="*/ 89 h 191"/>
                <a:gd name="T42" fmla="*/ 101 w 137"/>
                <a:gd name="T43" fmla="*/ 85 h 191"/>
                <a:gd name="T44" fmla="*/ 99 w 137"/>
                <a:gd name="T45" fmla="*/ 86 h 191"/>
                <a:gd name="T46" fmla="*/ 95 w 137"/>
                <a:gd name="T47" fmla="*/ 88 h 191"/>
                <a:gd name="T48" fmla="*/ 84 w 137"/>
                <a:gd name="T49" fmla="*/ 81 h 191"/>
                <a:gd name="T50" fmla="*/ 84 w 137"/>
                <a:gd name="T51" fmla="*/ 81 h 191"/>
                <a:gd name="T52" fmla="*/ 90 w 137"/>
                <a:gd name="T53" fmla="*/ 78 h 191"/>
                <a:gd name="T54" fmla="*/ 103 w 137"/>
                <a:gd name="T55" fmla="*/ 34 h 191"/>
                <a:gd name="T56" fmla="*/ 88 w 137"/>
                <a:gd name="T57" fmla="*/ 23 h 191"/>
                <a:gd name="T58" fmla="*/ 80 w 137"/>
                <a:gd name="T59" fmla="*/ 25 h 191"/>
                <a:gd name="T60" fmla="*/ 57 w 137"/>
                <a:gd name="T61" fmla="*/ 59 h 191"/>
                <a:gd name="T62" fmla="*/ 57 w 137"/>
                <a:gd name="T63" fmla="*/ 66 h 191"/>
                <a:gd name="T64" fmla="*/ 22 w 137"/>
                <a:gd name="T65" fmla="*/ 153 h 191"/>
                <a:gd name="T66" fmla="*/ 26 w 137"/>
                <a:gd name="T67" fmla="*/ 154 h 191"/>
                <a:gd name="T68" fmla="*/ 29 w 137"/>
                <a:gd name="T69" fmla="*/ 155 h 191"/>
                <a:gd name="T70" fmla="*/ 29 w 137"/>
                <a:gd name="T71" fmla="*/ 162 h 191"/>
                <a:gd name="T72" fmla="*/ 33 w 137"/>
                <a:gd name="T73" fmla="*/ 161 h 191"/>
                <a:gd name="T74" fmla="*/ 38 w 137"/>
                <a:gd name="T75" fmla="*/ 162 h 191"/>
                <a:gd name="T76" fmla="*/ 40 w 137"/>
                <a:gd name="T77" fmla="*/ 163 h 191"/>
                <a:gd name="T78" fmla="*/ 41 w 137"/>
                <a:gd name="T79" fmla="*/ 169 h 191"/>
                <a:gd name="T80" fmla="*/ 38 w 137"/>
                <a:gd name="T81" fmla="*/ 173 h 191"/>
                <a:gd name="T82" fmla="*/ 22 w 137"/>
                <a:gd name="T83" fmla="*/ 182 h 191"/>
                <a:gd name="T84" fmla="*/ 41 w 137"/>
                <a:gd name="T85" fmla="*/ 176 h 191"/>
                <a:gd name="T86" fmla="*/ 103 w 137"/>
                <a:gd name="T87" fmla="*/ 29 h 191"/>
                <a:gd name="T88" fmla="*/ 97 w 137"/>
                <a:gd name="T89" fmla="*/ 9 h 191"/>
                <a:gd name="T90" fmla="*/ 103 w 137"/>
                <a:gd name="T91" fmla="*/ 4 h 191"/>
                <a:gd name="T92" fmla="*/ 22 w 137"/>
                <a:gd name="T93" fmla="*/ 117 h 191"/>
                <a:gd name="T94" fmla="*/ 2 w 137"/>
                <a:gd name="T95" fmla="*/ 191 h 191"/>
                <a:gd name="T96" fmla="*/ 22 w 137"/>
                <a:gd name="T97" fmla="*/ 180 h 191"/>
                <a:gd name="T98" fmla="*/ 5 w 137"/>
                <a:gd name="T99" fmla="*/ 174 h 191"/>
                <a:gd name="T100" fmla="*/ 5 w 137"/>
                <a:gd name="T101" fmla="*/ 150 h 191"/>
                <a:gd name="T102" fmla="*/ 6 w 137"/>
                <a:gd name="T103" fmla="*/ 149 h 191"/>
                <a:gd name="T104" fmla="*/ 10 w 137"/>
                <a:gd name="T105" fmla="*/ 146 h 191"/>
                <a:gd name="T106" fmla="*/ 15 w 137"/>
                <a:gd name="T107" fmla="*/ 146 h 191"/>
                <a:gd name="T108" fmla="*/ 17 w 137"/>
                <a:gd name="T109" fmla="*/ 149 h 191"/>
                <a:gd name="T110" fmla="*/ 18 w 137"/>
                <a:gd name="T111" fmla="*/ 155 h 191"/>
                <a:gd name="T112" fmla="*/ 19 w 137"/>
                <a:gd name="T113" fmla="*/ 154 h 191"/>
                <a:gd name="T114" fmla="*/ 22 w 137"/>
                <a:gd name="T115" fmla="*/ 117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7" h="191">
                  <a:moveTo>
                    <a:pt x="103" y="89"/>
                  </a:moveTo>
                  <a:lnTo>
                    <a:pt x="125" y="55"/>
                  </a:lnTo>
                  <a:lnTo>
                    <a:pt x="125" y="55"/>
                  </a:lnTo>
                  <a:lnTo>
                    <a:pt x="126" y="51"/>
                  </a:lnTo>
                  <a:lnTo>
                    <a:pt x="125" y="47"/>
                  </a:lnTo>
                  <a:lnTo>
                    <a:pt x="133" y="34"/>
                  </a:lnTo>
                  <a:lnTo>
                    <a:pt x="133" y="34"/>
                  </a:lnTo>
                  <a:lnTo>
                    <a:pt x="136" y="29"/>
                  </a:lnTo>
                  <a:lnTo>
                    <a:pt x="137" y="25"/>
                  </a:lnTo>
                  <a:lnTo>
                    <a:pt x="137" y="21"/>
                  </a:lnTo>
                  <a:lnTo>
                    <a:pt x="137" y="17"/>
                  </a:lnTo>
                  <a:lnTo>
                    <a:pt x="136" y="13"/>
                  </a:lnTo>
                  <a:lnTo>
                    <a:pt x="135" y="9"/>
                  </a:lnTo>
                  <a:lnTo>
                    <a:pt x="132" y="6"/>
                  </a:lnTo>
                  <a:lnTo>
                    <a:pt x="128" y="4"/>
                  </a:lnTo>
                  <a:lnTo>
                    <a:pt x="128" y="4"/>
                  </a:lnTo>
                  <a:lnTo>
                    <a:pt x="121" y="0"/>
                  </a:lnTo>
                  <a:lnTo>
                    <a:pt x="116" y="0"/>
                  </a:lnTo>
                  <a:lnTo>
                    <a:pt x="109" y="1"/>
                  </a:lnTo>
                  <a:lnTo>
                    <a:pt x="103" y="4"/>
                  </a:lnTo>
                  <a:lnTo>
                    <a:pt x="103" y="29"/>
                  </a:lnTo>
                  <a:lnTo>
                    <a:pt x="113" y="39"/>
                  </a:lnTo>
                  <a:lnTo>
                    <a:pt x="103" y="34"/>
                  </a:lnTo>
                  <a:lnTo>
                    <a:pt x="103" y="59"/>
                  </a:lnTo>
                  <a:lnTo>
                    <a:pt x="110" y="48"/>
                  </a:lnTo>
                  <a:lnTo>
                    <a:pt x="110" y="48"/>
                  </a:lnTo>
                  <a:lnTo>
                    <a:pt x="110" y="46"/>
                  </a:lnTo>
                  <a:lnTo>
                    <a:pt x="110" y="42"/>
                  </a:lnTo>
                  <a:lnTo>
                    <a:pt x="120" y="48"/>
                  </a:lnTo>
                  <a:lnTo>
                    <a:pt x="120" y="48"/>
                  </a:lnTo>
                  <a:lnTo>
                    <a:pt x="121" y="50"/>
                  </a:lnTo>
                  <a:lnTo>
                    <a:pt x="121" y="52"/>
                  </a:lnTo>
                  <a:lnTo>
                    <a:pt x="121" y="54"/>
                  </a:lnTo>
                  <a:lnTo>
                    <a:pt x="121" y="57"/>
                  </a:lnTo>
                  <a:lnTo>
                    <a:pt x="103" y="82"/>
                  </a:lnTo>
                  <a:lnTo>
                    <a:pt x="103" y="89"/>
                  </a:lnTo>
                  <a:close/>
                  <a:moveTo>
                    <a:pt x="41" y="176"/>
                  </a:moveTo>
                  <a:lnTo>
                    <a:pt x="97" y="93"/>
                  </a:lnTo>
                  <a:lnTo>
                    <a:pt x="97" y="93"/>
                  </a:lnTo>
                  <a:lnTo>
                    <a:pt x="99" y="92"/>
                  </a:lnTo>
                  <a:lnTo>
                    <a:pt x="102" y="89"/>
                  </a:lnTo>
                  <a:lnTo>
                    <a:pt x="103" y="89"/>
                  </a:lnTo>
                  <a:lnTo>
                    <a:pt x="103" y="82"/>
                  </a:lnTo>
                  <a:lnTo>
                    <a:pt x="101" y="85"/>
                  </a:lnTo>
                  <a:lnTo>
                    <a:pt x="101" y="85"/>
                  </a:lnTo>
                  <a:lnTo>
                    <a:pt x="99" y="86"/>
                  </a:lnTo>
                  <a:lnTo>
                    <a:pt x="98" y="88"/>
                  </a:lnTo>
                  <a:lnTo>
                    <a:pt x="95" y="88"/>
                  </a:lnTo>
                  <a:lnTo>
                    <a:pt x="94" y="86"/>
                  </a:lnTo>
                  <a:lnTo>
                    <a:pt x="84" y="81"/>
                  </a:lnTo>
                  <a:lnTo>
                    <a:pt x="84" y="81"/>
                  </a:lnTo>
                  <a:lnTo>
                    <a:pt x="84" y="81"/>
                  </a:lnTo>
                  <a:lnTo>
                    <a:pt x="87" y="80"/>
                  </a:lnTo>
                  <a:lnTo>
                    <a:pt x="90" y="78"/>
                  </a:lnTo>
                  <a:lnTo>
                    <a:pt x="103" y="59"/>
                  </a:lnTo>
                  <a:lnTo>
                    <a:pt x="103" y="34"/>
                  </a:lnTo>
                  <a:lnTo>
                    <a:pt x="88" y="23"/>
                  </a:lnTo>
                  <a:lnTo>
                    <a:pt x="88" y="23"/>
                  </a:lnTo>
                  <a:lnTo>
                    <a:pt x="83" y="23"/>
                  </a:lnTo>
                  <a:lnTo>
                    <a:pt x="80" y="25"/>
                  </a:lnTo>
                  <a:lnTo>
                    <a:pt x="57" y="59"/>
                  </a:lnTo>
                  <a:lnTo>
                    <a:pt x="57" y="59"/>
                  </a:lnTo>
                  <a:lnTo>
                    <a:pt x="56" y="63"/>
                  </a:lnTo>
                  <a:lnTo>
                    <a:pt x="57" y="66"/>
                  </a:lnTo>
                  <a:lnTo>
                    <a:pt x="22" y="117"/>
                  </a:lnTo>
                  <a:lnTo>
                    <a:pt x="22" y="153"/>
                  </a:lnTo>
                  <a:lnTo>
                    <a:pt x="22" y="153"/>
                  </a:lnTo>
                  <a:lnTo>
                    <a:pt x="26" y="154"/>
                  </a:lnTo>
                  <a:lnTo>
                    <a:pt x="26" y="154"/>
                  </a:lnTo>
                  <a:lnTo>
                    <a:pt x="29" y="155"/>
                  </a:lnTo>
                  <a:lnTo>
                    <a:pt x="29" y="158"/>
                  </a:lnTo>
                  <a:lnTo>
                    <a:pt x="29" y="162"/>
                  </a:lnTo>
                  <a:lnTo>
                    <a:pt x="29" y="162"/>
                  </a:lnTo>
                  <a:lnTo>
                    <a:pt x="33" y="161"/>
                  </a:lnTo>
                  <a:lnTo>
                    <a:pt x="36" y="161"/>
                  </a:lnTo>
                  <a:lnTo>
                    <a:pt x="38" y="162"/>
                  </a:lnTo>
                  <a:lnTo>
                    <a:pt x="38" y="162"/>
                  </a:lnTo>
                  <a:lnTo>
                    <a:pt x="40" y="163"/>
                  </a:lnTo>
                  <a:lnTo>
                    <a:pt x="41" y="166"/>
                  </a:lnTo>
                  <a:lnTo>
                    <a:pt x="41" y="169"/>
                  </a:lnTo>
                  <a:lnTo>
                    <a:pt x="40" y="172"/>
                  </a:lnTo>
                  <a:lnTo>
                    <a:pt x="38" y="173"/>
                  </a:lnTo>
                  <a:lnTo>
                    <a:pt x="22" y="180"/>
                  </a:lnTo>
                  <a:lnTo>
                    <a:pt x="22" y="182"/>
                  </a:lnTo>
                  <a:lnTo>
                    <a:pt x="41" y="176"/>
                  </a:lnTo>
                  <a:lnTo>
                    <a:pt x="41" y="176"/>
                  </a:lnTo>
                  <a:close/>
                  <a:moveTo>
                    <a:pt x="103" y="4"/>
                  </a:moveTo>
                  <a:lnTo>
                    <a:pt x="103" y="29"/>
                  </a:lnTo>
                  <a:lnTo>
                    <a:pt x="91" y="17"/>
                  </a:lnTo>
                  <a:lnTo>
                    <a:pt x="97" y="9"/>
                  </a:lnTo>
                  <a:lnTo>
                    <a:pt x="97" y="9"/>
                  </a:lnTo>
                  <a:lnTo>
                    <a:pt x="103" y="4"/>
                  </a:lnTo>
                  <a:lnTo>
                    <a:pt x="103" y="4"/>
                  </a:lnTo>
                  <a:close/>
                  <a:moveTo>
                    <a:pt x="22" y="117"/>
                  </a:moveTo>
                  <a:lnTo>
                    <a:pt x="0" y="150"/>
                  </a:lnTo>
                  <a:lnTo>
                    <a:pt x="2" y="191"/>
                  </a:lnTo>
                  <a:lnTo>
                    <a:pt x="22" y="182"/>
                  </a:lnTo>
                  <a:lnTo>
                    <a:pt x="22" y="180"/>
                  </a:lnTo>
                  <a:lnTo>
                    <a:pt x="17" y="182"/>
                  </a:lnTo>
                  <a:lnTo>
                    <a:pt x="5" y="174"/>
                  </a:lnTo>
                  <a:lnTo>
                    <a:pt x="5" y="150"/>
                  </a:lnTo>
                  <a:lnTo>
                    <a:pt x="5" y="150"/>
                  </a:lnTo>
                  <a:lnTo>
                    <a:pt x="6" y="149"/>
                  </a:lnTo>
                  <a:lnTo>
                    <a:pt x="6" y="149"/>
                  </a:lnTo>
                  <a:lnTo>
                    <a:pt x="7" y="146"/>
                  </a:lnTo>
                  <a:lnTo>
                    <a:pt x="10" y="146"/>
                  </a:lnTo>
                  <a:lnTo>
                    <a:pt x="13" y="146"/>
                  </a:lnTo>
                  <a:lnTo>
                    <a:pt x="15" y="146"/>
                  </a:lnTo>
                  <a:lnTo>
                    <a:pt x="15" y="146"/>
                  </a:lnTo>
                  <a:lnTo>
                    <a:pt x="17" y="149"/>
                  </a:lnTo>
                  <a:lnTo>
                    <a:pt x="18" y="150"/>
                  </a:lnTo>
                  <a:lnTo>
                    <a:pt x="18" y="155"/>
                  </a:lnTo>
                  <a:lnTo>
                    <a:pt x="18" y="155"/>
                  </a:lnTo>
                  <a:lnTo>
                    <a:pt x="19" y="154"/>
                  </a:lnTo>
                  <a:lnTo>
                    <a:pt x="22" y="153"/>
                  </a:lnTo>
                  <a:lnTo>
                    <a:pt x="22" y="11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4" name="Freeform 176"/>
            <p:cNvSpPr>
              <a:spLocks noEditPoints="1"/>
            </p:cNvSpPr>
            <p:nvPr/>
          </p:nvSpPr>
          <p:spPr bwMode="auto">
            <a:xfrm>
              <a:off x="1463425" y="2756291"/>
              <a:ext cx="206232" cy="223797"/>
            </a:xfrm>
            <a:custGeom>
              <a:avLst/>
              <a:gdLst>
                <a:gd name="T0" fmla="*/ 138 w 176"/>
                <a:gd name="T1" fmla="*/ 88 h 191"/>
                <a:gd name="T2" fmla="*/ 132 w 176"/>
                <a:gd name="T3" fmla="*/ 138 h 191"/>
                <a:gd name="T4" fmla="*/ 150 w 176"/>
                <a:gd name="T5" fmla="*/ 143 h 191"/>
                <a:gd name="T6" fmla="*/ 147 w 176"/>
                <a:gd name="T7" fmla="*/ 151 h 191"/>
                <a:gd name="T8" fmla="*/ 132 w 176"/>
                <a:gd name="T9" fmla="*/ 36 h 191"/>
                <a:gd name="T10" fmla="*/ 150 w 176"/>
                <a:gd name="T11" fmla="*/ 26 h 191"/>
                <a:gd name="T12" fmla="*/ 135 w 176"/>
                <a:gd name="T13" fmla="*/ 47 h 191"/>
                <a:gd name="T14" fmla="*/ 146 w 176"/>
                <a:gd name="T15" fmla="*/ 88 h 191"/>
                <a:gd name="T16" fmla="*/ 174 w 176"/>
                <a:gd name="T17" fmla="*/ 85 h 191"/>
                <a:gd name="T18" fmla="*/ 150 w 176"/>
                <a:gd name="T19" fmla="*/ 92 h 191"/>
                <a:gd name="T20" fmla="*/ 88 w 176"/>
                <a:gd name="T21" fmla="*/ 39 h 191"/>
                <a:gd name="T22" fmla="*/ 115 w 176"/>
                <a:gd name="T23" fmla="*/ 46 h 191"/>
                <a:gd name="T24" fmla="*/ 132 w 176"/>
                <a:gd name="T25" fmla="*/ 109 h 191"/>
                <a:gd name="T26" fmla="*/ 115 w 176"/>
                <a:gd name="T27" fmla="*/ 128 h 191"/>
                <a:gd name="T28" fmla="*/ 111 w 176"/>
                <a:gd name="T29" fmla="*/ 180 h 191"/>
                <a:gd name="T30" fmla="*/ 90 w 176"/>
                <a:gd name="T31" fmla="*/ 191 h 191"/>
                <a:gd name="T32" fmla="*/ 105 w 176"/>
                <a:gd name="T33" fmla="*/ 126 h 191"/>
                <a:gd name="T34" fmla="*/ 122 w 176"/>
                <a:gd name="T35" fmla="*/ 107 h 191"/>
                <a:gd name="T36" fmla="*/ 124 w 176"/>
                <a:gd name="T37" fmla="*/ 73 h 191"/>
                <a:gd name="T38" fmla="*/ 104 w 176"/>
                <a:gd name="T39" fmla="*/ 51 h 191"/>
                <a:gd name="T40" fmla="*/ 88 w 176"/>
                <a:gd name="T41" fmla="*/ 39 h 191"/>
                <a:gd name="T42" fmla="*/ 127 w 176"/>
                <a:gd name="T43" fmla="*/ 43 h 191"/>
                <a:gd name="T44" fmla="*/ 132 w 176"/>
                <a:gd name="T45" fmla="*/ 36 h 191"/>
                <a:gd name="T46" fmla="*/ 128 w 176"/>
                <a:gd name="T47" fmla="*/ 128 h 191"/>
                <a:gd name="T48" fmla="*/ 132 w 176"/>
                <a:gd name="T49" fmla="*/ 127 h 191"/>
                <a:gd name="T50" fmla="*/ 92 w 176"/>
                <a:gd name="T51" fmla="*/ 1 h 191"/>
                <a:gd name="T52" fmla="*/ 88 w 176"/>
                <a:gd name="T53" fmla="*/ 30 h 191"/>
                <a:gd name="T54" fmla="*/ 80 w 176"/>
                <a:gd name="T55" fmla="*/ 191 h 191"/>
                <a:gd name="T56" fmla="*/ 62 w 176"/>
                <a:gd name="T57" fmla="*/ 176 h 191"/>
                <a:gd name="T58" fmla="*/ 55 w 176"/>
                <a:gd name="T59" fmla="*/ 124 h 191"/>
                <a:gd name="T60" fmla="*/ 44 w 176"/>
                <a:gd name="T61" fmla="*/ 67 h 191"/>
                <a:gd name="T62" fmla="*/ 67 w 176"/>
                <a:gd name="T63" fmla="*/ 43 h 191"/>
                <a:gd name="T64" fmla="*/ 88 w 176"/>
                <a:gd name="T65" fmla="*/ 49 h 191"/>
                <a:gd name="T66" fmla="*/ 61 w 176"/>
                <a:gd name="T67" fmla="*/ 61 h 191"/>
                <a:gd name="T68" fmla="*/ 50 w 176"/>
                <a:gd name="T69" fmla="*/ 88 h 191"/>
                <a:gd name="T70" fmla="*/ 69 w 176"/>
                <a:gd name="T71" fmla="*/ 120 h 191"/>
                <a:gd name="T72" fmla="*/ 88 w 176"/>
                <a:gd name="T73" fmla="*/ 147 h 191"/>
                <a:gd name="T74" fmla="*/ 88 w 176"/>
                <a:gd name="T75" fmla="*/ 30 h 191"/>
                <a:gd name="T76" fmla="*/ 84 w 176"/>
                <a:gd name="T77" fmla="*/ 26 h 191"/>
                <a:gd name="T78" fmla="*/ 88 w 176"/>
                <a:gd name="T79" fmla="*/ 0 h 191"/>
                <a:gd name="T80" fmla="*/ 47 w 176"/>
                <a:gd name="T81" fmla="*/ 135 h 191"/>
                <a:gd name="T82" fmla="*/ 44 w 176"/>
                <a:gd name="T83" fmla="*/ 138 h 191"/>
                <a:gd name="T84" fmla="*/ 47 w 176"/>
                <a:gd name="T85" fmla="*/ 47 h 191"/>
                <a:gd name="T86" fmla="*/ 44 w 176"/>
                <a:gd name="T87" fmla="*/ 108 h 191"/>
                <a:gd name="T88" fmla="*/ 40 w 176"/>
                <a:gd name="T89" fmla="*/ 77 h 191"/>
                <a:gd name="T90" fmla="*/ 44 w 176"/>
                <a:gd name="T91" fmla="*/ 49 h 191"/>
                <a:gd name="T92" fmla="*/ 25 w 176"/>
                <a:gd name="T93" fmla="*/ 31 h 191"/>
                <a:gd name="T94" fmla="*/ 32 w 176"/>
                <a:gd name="T95" fmla="*/ 26 h 191"/>
                <a:gd name="T96" fmla="*/ 32 w 176"/>
                <a:gd name="T97" fmla="*/ 150 h 191"/>
                <a:gd name="T98" fmla="*/ 24 w 176"/>
                <a:gd name="T99" fmla="*/ 147 h 191"/>
                <a:gd name="T100" fmla="*/ 44 w 176"/>
                <a:gd name="T101" fmla="*/ 127 h 191"/>
                <a:gd name="T102" fmla="*/ 25 w 176"/>
                <a:gd name="T103" fmla="*/ 84 h 191"/>
                <a:gd name="T104" fmla="*/ 25 w 176"/>
                <a:gd name="T105" fmla="*/ 92 h 191"/>
                <a:gd name="T106" fmla="*/ 0 w 176"/>
                <a:gd name="T107" fmla="*/ 88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76" h="191">
                  <a:moveTo>
                    <a:pt x="132" y="66"/>
                  </a:moveTo>
                  <a:lnTo>
                    <a:pt x="132" y="66"/>
                  </a:lnTo>
                  <a:lnTo>
                    <a:pt x="136" y="77"/>
                  </a:lnTo>
                  <a:lnTo>
                    <a:pt x="138" y="88"/>
                  </a:lnTo>
                  <a:lnTo>
                    <a:pt x="138" y="88"/>
                  </a:lnTo>
                  <a:lnTo>
                    <a:pt x="136" y="99"/>
                  </a:lnTo>
                  <a:lnTo>
                    <a:pt x="132" y="109"/>
                  </a:lnTo>
                  <a:lnTo>
                    <a:pt x="132" y="66"/>
                  </a:lnTo>
                  <a:lnTo>
                    <a:pt x="132" y="66"/>
                  </a:lnTo>
                  <a:close/>
                  <a:moveTo>
                    <a:pt x="132" y="138"/>
                  </a:moveTo>
                  <a:lnTo>
                    <a:pt x="132" y="127"/>
                  </a:lnTo>
                  <a:lnTo>
                    <a:pt x="132" y="127"/>
                  </a:lnTo>
                  <a:lnTo>
                    <a:pt x="135" y="128"/>
                  </a:lnTo>
                  <a:lnTo>
                    <a:pt x="135" y="128"/>
                  </a:lnTo>
                  <a:lnTo>
                    <a:pt x="150" y="143"/>
                  </a:lnTo>
                  <a:lnTo>
                    <a:pt x="150" y="143"/>
                  </a:lnTo>
                  <a:lnTo>
                    <a:pt x="151" y="147"/>
                  </a:lnTo>
                  <a:lnTo>
                    <a:pt x="150" y="150"/>
                  </a:lnTo>
                  <a:lnTo>
                    <a:pt x="150" y="150"/>
                  </a:lnTo>
                  <a:lnTo>
                    <a:pt x="147" y="151"/>
                  </a:lnTo>
                  <a:lnTo>
                    <a:pt x="145" y="150"/>
                  </a:lnTo>
                  <a:lnTo>
                    <a:pt x="132" y="138"/>
                  </a:lnTo>
                  <a:lnTo>
                    <a:pt x="132" y="138"/>
                  </a:lnTo>
                  <a:close/>
                  <a:moveTo>
                    <a:pt x="132" y="49"/>
                  </a:moveTo>
                  <a:lnTo>
                    <a:pt x="132" y="36"/>
                  </a:lnTo>
                  <a:lnTo>
                    <a:pt x="145" y="26"/>
                  </a:lnTo>
                  <a:lnTo>
                    <a:pt x="145" y="26"/>
                  </a:lnTo>
                  <a:lnTo>
                    <a:pt x="147" y="24"/>
                  </a:lnTo>
                  <a:lnTo>
                    <a:pt x="150" y="26"/>
                  </a:lnTo>
                  <a:lnTo>
                    <a:pt x="150" y="26"/>
                  </a:lnTo>
                  <a:lnTo>
                    <a:pt x="151" y="28"/>
                  </a:lnTo>
                  <a:lnTo>
                    <a:pt x="150" y="31"/>
                  </a:lnTo>
                  <a:lnTo>
                    <a:pt x="135" y="47"/>
                  </a:lnTo>
                  <a:lnTo>
                    <a:pt x="135" y="47"/>
                  </a:lnTo>
                  <a:lnTo>
                    <a:pt x="135" y="47"/>
                  </a:lnTo>
                  <a:lnTo>
                    <a:pt x="132" y="49"/>
                  </a:lnTo>
                  <a:lnTo>
                    <a:pt x="132" y="49"/>
                  </a:lnTo>
                  <a:close/>
                  <a:moveTo>
                    <a:pt x="146" y="88"/>
                  </a:moveTo>
                  <a:lnTo>
                    <a:pt x="146" y="88"/>
                  </a:lnTo>
                  <a:lnTo>
                    <a:pt x="146" y="88"/>
                  </a:lnTo>
                  <a:lnTo>
                    <a:pt x="147" y="85"/>
                  </a:lnTo>
                  <a:lnTo>
                    <a:pt x="150" y="84"/>
                  </a:lnTo>
                  <a:lnTo>
                    <a:pt x="172" y="84"/>
                  </a:lnTo>
                  <a:lnTo>
                    <a:pt x="172" y="84"/>
                  </a:lnTo>
                  <a:lnTo>
                    <a:pt x="174" y="85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4" y="91"/>
                  </a:lnTo>
                  <a:lnTo>
                    <a:pt x="172" y="92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7" y="91"/>
                  </a:lnTo>
                  <a:lnTo>
                    <a:pt x="146" y="88"/>
                  </a:lnTo>
                  <a:lnTo>
                    <a:pt x="146" y="88"/>
                  </a:lnTo>
                  <a:close/>
                  <a:moveTo>
                    <a:pt x="88" y="39"/>
                  </a:moveTo>
                  <a:lnTo>
                    <a:pt x="88" y="39"/>
                  </a:lnTo>
                  <a:lnTo>
                    <a:pt x="96" y="39"/>
                  </a:lnTo>
                  <a:lnTo>
                    <a:pt x="103" y="40"/>
                  </a:lnTo>
                  <a:lnTo>
                    <a:pt x="108" y="43"/>
                  </a:lnTo>
                  <a:lnTo>
                    <a:pt x="115" y="46"/>
                  </a:lnTo>
                  <a:lnTo>
                    <a:pt x="120" y="50"/>
                  </a:lnTo>
                  <a:lnTo>
                    <a:pt x="124" y="55"/>
                  </a:lnTo>
                  <a:lnTo>
                    <a:pt x="128" y="61"/>
                  </a:lnTo>
                  <a:lnTo>
                    <a:pt x="132" y="66"/>
                  </a:lnTo>
                  <a:lnTo>
                    <a:pt x="132" y="109"/>
                  </a:lnTo>
                  <a:lnTo>
                    <a:pt x="132" y="109"/>
                  </a:lnTo>
                  <a:lnTo>
                    <a:pt x="128" y="115"/>
                  </a:lnTo>
                  <a:lnTo>
                    <a:pt x="124" y="120"/>
                  </a:lnTo>
                  <a:lnTo>
                    <a:pt x="120" y="124"/>
                  </a:lnTo>
                  <a:lnTo>
                    <a:pt x="115" y="128"/>
                  </a:lnTo>
                  <a:lnTo>
                    <a:pt x="115" y="166"/>
                  </a:lnTo>
                  <a:lnTo>
                    <a:pt x="115" y="166"/>
                  </a:lnTo>
                  <a:lnTo>
                    <a:pt x="115" y="172"/>
                  </a:lnTo>
                  <a:lnTo>
                    <a:pt x="113" y="176"/>
                  </a:lnTo>
                  <a:lnTo>
                    <a:pt x="111" y="180"/>
                  </a:lnTo>
                  <a:lnTo>
                    <a:pt x="108" y="184"/>
                  </a:lnTo>
                  <a:lnTo>
                    <a:pt x="104" y="187"/>
                  </a:lnTo>
                  <a:lnTo>
                    <a:pt x="100" y="189"/>
                  </a:lnTo>
                  <a:lnTo>
                    <a:pt x="96" y="191"/>
                  </a:lnTo>
                  <a:lnTo>
                    <a:pt x="90" y="191"/>
                  </a:lnTo>
                  <a:lnTo>
                    <a:pt x="88" y="191"/>
                  </a:lnTo>
                  <a:lnTo>
                    <a:pt x="88" y="147"/>
                  </a:lnTo>
                  <a:lnTo>
                    <a:pt x="105" y="147"/>
                  </a:lnTo>
                  <a:lnTo>
                    <a:pt x="105" y="126"/>
                  </a:lnTo>
                  <a:lnTo>
                    <a:pt x="105" y="126"/>
                  </a:lnTo>
                  <a:lnTo>
                    <a:pt x="105" y="123"/>
                  </a:lnTo>
                  <a:lnTo>
                    <a:pt x="108" y="122"/>
                  </a:lnTo>
                  <a:lnTo>
                    <a:pt x="108" y="122"/>
                  </a:lnTo>
                  <a:lnTo>
                    <a:pt x="115" y="115"/>
                  </a:lnTo>
                  <a:lnTo>
                    <a:pt x="122" y="107"/>
                  </a:lnTo>
                  <a:lnTo>
                    <a:pt x="126" y="99"/>
                  </a:lnTo>
                  <a:lnTo>
                    <a:pt x="127" y="88"/>
                  </a:lnTo>
                  <a:lnTo>
                    <a:pt x="127" y="88"/>
                  </a:lnTo>
                  <a:lnTo>
                    <a:pt x="126" y="80"/>
                  </a:lnTo>
                  <a:lnTo>
                    <a:pt x="124" y="73"/>
                  </a:lnTo>
                  <a:lnTo>
                    <a:pt x="120" y="66"/>
                  </a:lnTo>
                  <a:lnTo>
                    <a:pt x="116" y="61"/>
                  </a:lnTo>
                  <a:lnTo>
                    <a:pt x="116" y="61"/>
                  </a:lnTo>
                  <a:lnTo>
                    <a:pt x="109" y="55"/>
                  </a:lnTo>
                  <a:lnTo>
                    <a:pt x="104" y="51"/>
                  </a:lnTo>
                  <a:lnTo>
                    <a:pt x="96" y="50"/>
                  </a:lnTo>
                  <a:lnTo>
                    <a:pt x="88" y="49"/>
                  </a:lnTo>
                  <a:lnTo>
                    <a:pt x="88" y="49"/>
                  </a:lnTo>
                  <a:lnTo>
                    <a:pt x="88" y="39"/>
                  </a:lnTo>
                  <a:lnTo>
                    <a:pt x="88" y="39"/>
                  </a:lnTo>
                  <a:lnTo>
                    <a:pt x="88" y="39"/>
                  </a:lnTo>
                  <a:close/>
                  <a:moveTo>
                    <a:pt x="132" y="36"/>
                  </a:moveTo>
                  <a:lnTo>
                    <a:pt x="128" y="40"/>
                  </a:lnTo>
                  <a:lnTo>
                    <a:pt x="128" y="40"/>
                  </a:lnTo>
                  <a:lnTo>
                    <a:pt x="127" y="43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9"/>
                  </a:lnTo>
                  <a:lnTo>
                    <a:pt x="132" y="49"/>
                  </a:lnTo>
                  <a:lnTo>
                    <a:pt x="132" y="36"/>
                  </a:lnTo>
                  <a:lnTo>
                    <a:pt x="132" y="36"/>
                  </a:lnTo>
                  <a:close/>
                  <a:moveTo>
                    <a:pt x="132" y="127"/>
                  </a:moveTo>
                  <a:lnTo>
                    <a:pt x="132" y="127"/>
                  </a:lnTo>
                  <a:lnTo>
                    <a:pt x="130" y="127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27" y="131"/>
                  </a:lnTo>
                  <a:lnTo>
                    <a:pt x="128" y="135"/>
                  </a:lnTo>
                  <a:lnTo>
                    <a:pt x="132" y="138"/>
                  </a:lnTo>
                  <a:lnTo>
                    <a:pt x="132" y="127"/>
                  </a:lnTo>
                  <a:lnTo>
                    <a:pt x="132" y="127"/>
                  </a:lnTo>
                  <a:close/>
                  <a:moveTo>
                    <a:pt x="88" y="30"/>
                  </a:moveTo>
                  <a:lnTo>
                    <a:pt x="88" y="0"/>
                  </a:lnTo>
                  <a:lnTo>
                    <a:pt x="88" y="0"/>
                  </a:lnTo>
                  <a:lnTo>
                    <a:pt x="92" y="1"/>
                  </a:lnTo>
                  <a:lnTo>
                    <a:pt x="92" y="4"/>
                  </a:lnTo>
                  <a:lnTo>
                    <a:pt x="92" y="26"/>
                  </a:lnTo>
                  <a:lnTo>
                    <a:pt x="92" y="26"/>
                  </a:lnTo>
                  <a:lnTo>
                    <a:pt x="92" y="28"/>
                  </a:lnTo>
                  <a:lnTo>
                    <a:pt x="88" y="30"/>
                  </a:lnTo>
                  <a:lnTo>
                    <a:pt x="88" y="30"/>
                  </a:lnTo>
                  <a:close/>
                  <a:moveTo>
                    <a:pt x="88" y="191"/>
                  </a:moveTo>
                  <a:lnTo>
                    <a:pt x="85" y="191"/>
                  </a:lnTo>
                  <a:lnTo>
                    <a:pt x="85" y="191"/>
                  </a:lnTo>
                  <a:lnTo>
                    <a:pt x="80" y="191"/>
                  </a:lnTo>
                  <a:lnTo>
                    <a:pt x="76" y="189"/>
                  </a:lnTo>
                  <a:lnTo>
                    <a:pt x="71" y="187"/>
                  </a:lnTo>
                  <a:lnTo>
                    <a:pt x="67" y="184"/>
                  </a:lnTo>
                  <a:lnTo>
                    <a:pt x="65" y="180"/>
                  </a:lnTo>
                  <a:lnTo>
                    <a:pt x="62" y="176"/>
                  </a:lnTo>
                  <a:lnTo>
                    <a:pt x="61" y="172"/>
                  </a:lnTo>
                  <a:lnTo>
                    <a:pt x="61" y="166"/>
                  </a:lnTo>
                  <a:lnTo>
                    <a:pt x="61" y="128"/>
                  </a:lnTo>
                  <a:lnTo>
                    <a:pt x="61" y="128"/>
                  </a:lnTo>
                  <a:lnTo>
                    <a:pt x="55" y="124"/>
                  </a:lnTo>
                  <a:lnTo>
                    <a:pt x="51" y="119"/>
                  </a:lnTo>
                  <a:lnTo>
                    <a:pt x="47" y="114"/>
                  </a:lnTo>
                  <a:lnTo>
                    <a:pt x="44" y="108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7" y="61"/>
                  </a:lnTo>
                  <a:lnTo>
                    <a:pt x="51" y="55"/>
                  </a:lnTo>
                  <a:lnTo>
                    <a:pt x="57" y="51"/>
                  </a:lnTo>
                  <a:lnTo>
                    <a:pt x="62" y="47"/>
                  </a:lnTo>
                  <a:lnTo>
                    <a:pt x="67" y="43"/>
                  </a:lnTo>
                  <a:lnTo>
                    <a:pt x="74" y="40"/>
                  </a:lnTo>
                  <a:lnTo>
                    <a:pt x="81" y="39"/>
                  </a:lnTo>
                  <a:lnTo>
                    <a:pt x="88" y="39"/>
                  </a:lnTo>
                  <a:lnTo>
                    <a:pt x="88" y="49"/>
                  </a:lnTo>
                  <a:lnTo>
                    <a:pt x="88" y="49"/>
                  </a:lnTo>
                  <a:lnTo>
                    <a:pt x="81" y="50"/>
                  </a:lnTo>
                  <a:lnTo>
                    <a:pt x="73" y="51"/>
                  </a:lnTo>
                  <a:lnTo>
                    <a:pt x="66" y="55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57" y="66"/>
                  </a:lnTo>
                  <a:lnTo>
                    <a:pt x="53" y="73"/>
                  </a:lnTo>
                  <a:lnTo>
                    <a:pt x="50" y="80"/>
                  </a:lnTo>
                  <a:lnTo>
                    <a:pt x="50" y="88"/>
                  </a:lnTo>
                  <a:lnTo>
                    <a:pt x="50" y="88"/>
                  </a:lnTo>
                  <a:lnTo>
                    <a:pt x="51" y="97"/>
                  </a:lnTo>
                  <a:lnTo>
                    <a:pt x="55" y="107"/>
                  </a:lnTo>
                  <a:lnTo>
                    <a:pt x="61" y="115"/>
                  </a:lnTo>
                  <a:lnTo>
                    <a:pt x="69" y="120"/>
                  </a:lnTo>
                  <a:lnTo>
                    <a:pt x="69" y="120"/>
                  </a:lnTo>
                  <a:lnTo>
                    <a:pt x="69" y="120"/>
                  </a:lnTo>
                  <a:lnTo>
                    <a:pt x="70" y="123"/>
                  </a:lnTo>
                  <a:lnTo>
                    <a:pt x="70" y="126"/>
                  </a:lnTo>
                  <a:lnTo>
                    <a:pt x="70" y="147"/>
                  </a:lnTo>
                  <a:lnTo>
                    <a:pt x="88" y="147"/>
                  </a:lnTo>
                  <a:lnTo>
                    <a:pt x="88" y="191"/>
                  </a:lnTo>
                  <a:lnTo>
                    <a:pt x="88" y="191"/>
                  </a:lnTo>
                  <a:close/>
                  <a:moveTo>
                    <a:pt x="88" y="0"/>
                  </a:move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5" y="28"/>
                  </a:lnTo>
                  <a:lnTo>
                    <a:pt x="84" y="26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5" y="1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close/>
                  <a:moveTo>
                    <a:pt x="44" y="138"/>
                  </a:moveTo>
                  <a:lnTo>
                    <a:pt x="47" y="135"/>
                  </a:lnTo>
                  <a:lnTo>
                    <a:pt x="47" y="135"/>
                  </a:lnTo>
                  <a:lnTo>
                    <a:pt x="48" y="131"/>
                  </a:lnTo>
                  <a:lnTo>
                    <a:pt x="47" y="128"/>
                  </a:lnTo>
                  <a:lnTo>
                    <a:pt x="47" y="128"/>
                  </a:lnTo>
                  <a:lnTo>
                    <a:pt x="44" y="127"/>
                  </a:lnTo>
                  <a:lnTo>
                    <a:pt x="44" y="138"/>
                  </a:lnTo>
                  <a:lnTo>
                    <a:pt x="44" y="138"/>
                  </a:lnTo>
                  <a:close/>
                  <a:moveTo>
                    <a:pt x="44" y="49"/>
                  </a:moveTo>
                  <a:lnTo>
                    <a:pt x="44" y="49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8" y="43"/>
                  </a:lnTo>
                  <a:lnTo>
                    <a:pt x="47" y="40"/>
                  </a:lnTo>
                  <a:lnTo>
                    <a:pt x="44" y="38"/>
                  </a:lnTo>
                  <a:lnTo>
                    <a:pt x="44" y="49"/>
                  </a:lnTo>
                  <a:close/>
                  <a:moveTo>
                    <a:pt x="44" y="108"/>
                  </a:moveTo>
                  <a:lnTo>
                    <a:pt x="44" y="108"/>
                  </a:lnTo>
                  <a:lnTo>
                    <a:pt x="40" y="9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40" y="77"/>
                  </a:lnTo>
                  <a:lnTo>
                    <a:pt x="44" y="67"/>
                  </a:lnTo>
                  <a:lnTo>
                    <a:pt x="44" y="108"/>
                  </a:lnTo>
                  <a:lnTo>
                    <a:pt x="44" y="108"/>
                  </a:lnTo>
                  <a:close/>
                  <a:moveTo>
                    <a:pt x="44" y="38"/>
                  </a:moveTo>
                  <a:lnTo>
                    <a:pt x="44" y="49"/>
                  </a:lnTo>
                  <a:lnTo>
                    <a:pt x="44" y="49"/>
                  </a:lnTo>
                  <a:lnTo>
                    <a:pt x="40" y="47"/>
                  </a:lnTo>
                  <a:lnTo>
                    <a:pt x="40" y="47"/>
                  </a:lnTo>
                  <a:lnTo>
                    <a:pt x="25" y="31"/>
                  </a:lnTo>
                  <a:lnTo>
                    <a:pt x="25" y="31"/>
                  </a:lnTo>
                  <a:lnTo>
                    <a:pt x="24" y="28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28" y="24"/>
                  </a:lnTo>
                  <a:lnTo>
                    <a:pt x="32" y="26"/>
                  </a:lnTo>
                  <a:lnTo>
                    <a:pt x="44" y="38"/>
                  </a:lnTo>
                  <a:lnTo>
                    <a:pt x="44" y="38"/>
                  </a:lnTo>
                  <a:close/>
                  <a:moveTo>
                    <a:pt x="44" y="127"/>
                  </a:moveTo>
                  <a:lnTo>
                    <a:pt x="44" y="138"/>
                  </a:lnTo>
                  <a:lnTo>
                    <a:pt x="32" y="150"/>
                  </a:lnTo>
                  <a:lnTo>
                    <a:pt x="32" y="150"/>
                  </a:lnTo>
                  <a:lnTo>
                    <a:pt x="28" y="151"/>
                  </a:lnTo>
                  <a:lnTo>
                    <a:pt x="25" y="150"/>
                  </a:lnTo>
                  <a:lnTo>
                    <a:pt x="25" y="150"/>
                  </a:lnTo>
                  <a:lnTo>
                    <a:pt x="24" y="147"/>
                  </a:lnTo>
                  <a:lnTo>
                    <a:pt x="25" y="143"/>
                  </a:lnTo>
                  <a:lnTo>
                    <a:pt x="40" y="128"/>
                  </a:lnTo>
                  <a:lnTo>
                    <a:pt x="40" y="128"/>
                  </a:lnTo>
                  <a:lnTo>
                    <a:pt x="40" y="128"/>
                  </a:lnTo>
                  <a:lnTo>
                    <a:pt x="44" y="127"/>
                  </a:lnTo>
                  <a:lnTo>
                    <a:pt x="44" y="127"/>
                  </a:lnTo>
                  <a:close/>
                  <a:moveTo>
                    <a:pt x="4" y="84"/>
                  </a:moveTo>
                  <a:lnTo>
                    <a:pt x="4" y="84"/>
                  </a:lnTo>
                  <a:lnTo>
                    <a:pt x="25" y="84"/>
                  </a:lnTo>
                  <a:lnTo>
                    <a:pt x="25" y="84"/>
                  </a:lnTo>
                  <a:lnTo>
                    <a:pt x="29" y="85"/>
                  </a:lnTo>
                  <a:lnTo>
                    <a:pt x="31" y="88"/>
                  </a:lnTo>
                  <a:lnTo>
                    <a:pt x="31" y="88"/>
                  </a:lnTo>
                  <a:lnTo>
                    <a:pt x="29" y="91"/>
                  </a:lnTo>
                  <a:lnTo>
                    <a:pt x="25" y="92"/>
                  </a:lnTo>
                  <a:lnTo>
                    <a:pt x="4" y="92"/>
                  </a:lnTo>
                  <a:lnTo>
                    <a:pt x="4" y="92"/>
                  </a:lnTo>
                  <a:lnTo>
                    <a:pt x="1" y="91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1" y="85"/>
                  </a:lnTo>
                  <a:lnTo>
                    <a:pt x="4" y="84"/>
                  </a:lnTo>
                  <a:lnTo>
                    <a:pt x="4" y="8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55" name="Freeform 177"/>
            <p:cNvSpPr>
              <a:spLocks noEditPoints="1"/>
            </p:cNvSpPr>
            <p:nvPr/>
          </p:nvSpPr>
          <p:spPr bwMode="auto">
            <a:xfrm>
              <a:off x="2387958" y="2451648"/>
              <a:ext cx="309348" cy="447593"/>
            </a:xfrm>
            <a:custGeom>
              <a:avLst/>
              <a:gdLst>
                <a:gd name="T0" fmla="*/ 132 w 264"/>
                <a:gd name="T1" fmla="*/ 7 h 382"/>
                <a:gd name="T2" fmla="*/ 140 w 264"/>
                <a:gd name="T3" fmla="*/ 126 h 382"/>
                <a:gd name="T4" fmla="*/ 156 w 264"/>
                <a:gd name="T5" fmla="*/ 128 h 382"/>
                <a:gd name="T6" fmla="*/ 186 w 264"/>
                <a:gd name="T7" fmla="*/ 142 h 382"/>
                <a:gd name="T8" fmla="*/ 206 w 264"/>
                <a:gd name="T9" fmla="*/ 166 h 382"/>
                <a:gd name="T10" fmla="*/ 218 w 264"/>
                <a:gd name="T11" fmla="*/ 196 h 382"/>
                <a:gd name="T12" fmla="*/ 220 w 264"/>
                <a:gd name="T13" fmla="*/ 212 h 382"/>
                <a:gd name="T14" fmla="*/ 220 w 264"/>
                <a:gd name="T15" fmla="*/ 222 h 382"/>
                <a:gd name="T16" fmla="*/ 215 w 264"/>
                <a:gd name="T17" fmla="*/ 239 h 382"/>
                <a:gd name="T18" fmla="*/ 210 w 264"/>
                <a:gd name="T19" fmla="*/ 254 h 382"/>
                <a:gd name="T20" fmla="*/ 194 w 264"/>
                <a:gd name="T21" fmla="*/ 275 h 382"/>
                <a:gd name="T22" fmla="*/ 174 w 264"/>
                <a:gd name="T23" fmla="*/ 290 h 382"/>
                <a:gd name="T24" fmla="*/ 159 w 264"/>
                <a:gd name="T25" fmla="*/ 296 h 382"/>
                <a:gd name="T26" fmla="*/ 141 w 264"/>
                <a:gd name="T27" fmla="*/ 300 h 382"/>
                <a:gd name="T28" fmla="*/ 132 w 264"/>
                <a:gd name="T29" fmla="*/ 300 h 382"/>
                <a:gd name="T30" fmla="*/ 132 w 264"/>
                <a:gd name="T31" fmla="*/ 327 h 382"/>
                <a:gd name="T32" fmla="*/ 144 w 264"/>
                <a:gd name="T33" fmla="*/ 333 h 382"/>
                <a:gd name="T34" fmla="*/ 149 w 264"/>
                <a:gd name="T35" fmla="*/ 345 h 382"/>
                <a:gd name="T36" fmla="*/ 148 w 264"/>
                <a:gd name="T37" fmla="*/ 353 h 382"/>
                <a:gd name="T38" fmla="*/ 138 w 264"/>
                <a:gd name="T39" fmla="*/ 363 h 382"/>
                <a:gd name="T40" fmla="*/ 132 w 264"/>
                <a:gd name="T41" fmla="*/ 382 h 382"/>
                <a:gd name="T42" fmla="*/ 228 w 264"/>
                <a:gd name="T43" fmla="*/ 361 h 382"/>
                <a:gd name="T44" fmla="*/ 228 w 264"/>
                <a:gd name="T45" fmla="*/ 357 h 382"/>
                <a:gd name="T46" fmla="*/ 221 w 264"/>
                <a:gd name="T47" fmla="*/ 349 h 382"/>
                <a:gd name="T48" fmla="*/ 201 w 264"/>
                <a:gd name="T49" fmla="*/ 340 h 382"/>
                <a:gd name="T50" fmla="*/ 182 w 264"/>
                <a:gd name="T51" fmla="*/ 336 h 382"/>
                <a:gd name="T52" fmla="*/ 214 w 264"/>
                <a:gd name="T53" fmla="*/ 315 h 382"/>
                <a:gd name="T54" fmla="*/ 241 w 264"/>
                <a:gd name="T55" fmla="*/ 287 h 382"/>
                <a:gd name="T56" fmla="*/ 257 w 264"/>
                <a:gd name="T57" fmla="*/ 253 h 382"/>
                <a:gd name="T58" fmla="*/ 264 w 264"/>
                <a:gd name="T59" fmla="*/ 212 h 382"/>
                <a:gd name="T60" fmla="*/ 263 w 264"/>
                <a:gd name="T61" fmla="*/ 200 h 382"/>
                <a:gd name="T62" fmla="*/ 259 w 264"/>
                <a:gd name="T63" fmla="*/ 177 h 382"/>
                <a:gd name="T64" fmla="*/ 251 w 264"/>
                <a:gd name="T65" fmla="*/ 156 h 382"/>
                <a:gd name="T66" fmla="*/ 240 w 264"/>
                <a:gd name="T67" fmla="*/ 137 h 382"/>
                <a:gd name="T68" fmla="*/ 225 w 264"/>
                <a:gd name="T69" fmla="*/ 119 h 382"/>
                <a:gd name="T70" fmla="*/ 207 w 264"/>
                <a:gd name="T71" fmla="*/ 104 h 382"/>
                <a:gd name="T72" fmla="*/ 187 w 264"/>
                <a:gd name="T73" fmla="*/ 93 h 382"/>
                <a:gd name="T74" fmla="*/ 165 w 264"/>
                <a:gd name="T75" fmla="*/ 85 h 382"/>
                <a:gd name="T76" fmla="*/ 174 w 264"/>
                <a:gd name="T77" fmla="*/ 20 h 382"/>
                <a:gd name="T78" fmla="*/ 111 w 264"/>
                <a:gd name="T79" fmla="*/ 0 h 382"/>
                <a:gd name="T80" fmla="*/ 118 w 264"/>
                <a:gd name="T81" fmla="*/ 195 h 382"/>
                <a:gd name="T82" fmla="*/ 132 w 264"/>
                <a:gd name="T83" fmla="*/ 7 h 382"/>
                <a:gd name="T84" fmla="*/ 132 w 264"/>
                <a:gd name="T85" fmla="*/ 300 h 382"/>
                <a:gd name="T86" fmla="*/ 118 w 264"/>
                <a:gd name="T87" fmla="*/ 299 h 382"/>
                <a:gd name="T88" fmla="*/ 92 w 264"/>
                <a:gd name="T89" fmla="*/ 291 h 382"/>
                <a:gd name="T90" fmla="*/ 119 w 264"/>
                <a:gd name="T91" fmla="*/ 284 h 382"/>
                <a:gd name="T92" fmla="*/ 58 w 264"/>
                <a:gd name="T93" fmla="*/ 260 h 382"/>
                <a:gd name="T94" fmla="*/ 0 w 264"/>
                <a:gd name="T95" fmla="*/ 260 h 382"/>
                <a:gd name="T96" fmla="*/ 22 w 264"/>
                <a:gd name="T97" fmla="*/ 284 h 382"/>
                <a:gd name="T98" fmla="*/ 34 w 264"/>
                <a:gd name="T99" fmla="*/ 300 h 382"/>
                <a:gd name="T100" fmla="*/ 65 w 264"/>
                <a:gd name="T101" fmla="*/ 326 h 382"/>
                <a:gd name="T102" fmla="*/ 83 w 264"/>
                <a:gd name="T103" fmla="*/ 336 h 382"/>
                <a:gd name="T104" fmla="*/ 49 w 264"/>
                <a:gd name="T105" fmla="*/ 345 h 382"/>
                <a:gd name="T106" fmla="*/ 39 w 264"/>
                <a:gd name="T107" fmla="*/ 353 h 382"/>
                <a:gd name="T108" fmla="*/ 35 w 264"/>
                <a:gd name="T109" fmla="*/ 361 h 382"/>
                <a:gd name="T110" fmla="*/ 132 w 264"/>
                <a:gd name="T111" fmla="*/ 382 h 382"/>
                <a:gd name="T112" fmla="*/ 132 w 264"/>
                <a:gd name="T113" fmla="*/ 364 h 382"/>
                <a:gd name="T114" fmla="*/ 119 w 264"/>
                <a:gd name="T115" fmla="*/ 359 h 382"/>
                <a:gd name="T116" fmla="*/ 114 w 264"/>
                <a:gd name="T117" fmla="*/ 345 h 382"/>
                <a:gd name="T118" fmla="*/ 115 w 264"/>
                <a:gd name="T119" fmla="*/ 338 h 382"/>
                <a:gd name="T120" fmla="*/ 125 w 264"/>
                <a:gd name="T121" fmla="*/ 329 h 382"/>
                <a:gd name="T122" fmla="*/ 132 w 264"/>
                <a:gd name="T123" fmla="*/ 300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4" h="382">
                  <a:moveTo>
                    <a:pt x="174" y="20"/>
                  </a:moveTo>
                  <a:lnTo>
                    <a:pt x="132" y="7"/>
                  </a:lnTo>
                  <a:lnTo>
                    <a:pt x="132" y="151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56" y="128"/>
                  </a:lnTo>
                  <a:lnTo>
                    <a:pt x="172" y="134"/>
                  </a:lnTo>
                  <a:lnTo>
                    <a:pt x="186" y="142"/>
                  </a:lnTo>
                  <a:lnTo>
                    <a:pt x="197" y="153"/>
                  </a:lnTo>
                  <a:lnTo>
                    <a:pt x="206" y="166"/>
                  </a:lnTo>
                  <a:lnTo>
                    <a:pt x="214" y="180"/>
                  </a:lnTo>
                  <a:lnTo>
                    <a:pt x="218" y="196"/>
                  </a:lnTo>
                  <a:lnTo>
                    <a:pt x="220" y="204"/>
                  </a:lnTo>
                  <a:lnTo>
                    <a:pt x="220" y="212"/>
                  </a:lnTo>
                  <a:lnTo>
                    <a:pt x="220" y="212"/>
                  </a:lnTo>
                  <a:lnTo>
                    <a:pt x="220" y="222"/>
                  </a:lnTo>
                  <a:lnTo>
                    <a:pt x="218" y="230"/>
                  </a:lnTo>
                  <a:lnTo>
                    <a:pt x="215" y="239"/>
                  </a:lnTo>
                  <a:lnTo>
                    <a:pt x="213" y="246"/>
                  </a:lnTo>
                  <a:lnTo>
                    <a:pt x="210" y="254"/>
                  </a:lnTo>
                  <a:lnTo>
                    <a:pt x="205" y="262"/>
                  </a:lnTo>
                  <a:lnTo>
                    <a:pt x="194" y="275"/>
                  </a:lnTo>
                  <a:lnTo>
                    <a:pt x="182" y="286"/>
                  </a:lnTo>
                  <a:lnTo>
                    <a:pt x="174" y="290"/>
                  </a:lnTo>
                  <a:lnTo>
                    <a:pt x="167" y="294"/>
                  </a:lnTo>
                  <a:lnTo>
                    <a:pt x="159" y="296"/>
                  </a:lnTo>
                  <a:lnTo>
                    <a:pt x="150" y="299"/>
                  </a:lnTo>
                  <a:lnTo>
                    <a:pt x="141" y="300"/>
                  </a:lnTo>
                  <a:lnTo>
                    <a:pt x="132" y="300"/>
                  </a:lnTo>
                  <a:lnTo>
                    <a:pt x="132" y="300"/>
                  </a:lnTo>
                  <a:lnTo>
                    <a:pt x="132" y="327"/>
                  </a:lnTo>
                  <a:lnTo>
                    <a:pt x="132" y="327"/>
                  </a:lnTo>
                  <a:lnTo>
                    <a:pt x="138" y="329"/>
                  </a:lnTo>
                  <a:lnTo>
                    <a:pt x="144" y="333"/>
                  </a:lnTo>
                  <a:lnTo>
                    <a:pt x="148" y="338"/>
                  </a:lnTo>
                  <a:lnTo>
                    <a:pt x="149" y="345"/>
                  </a:lnTo>
                  <a:lnTo>
                    <a:pt x="149" y="345"/>
                  </a:lnTo>
                  <a:lnTo>
                    <a:pt x="148" y="353"/>
                  </a:lnTo>
                  <a:lnTo>
                    <a:pt x="144" y="359"/>
                  </a:lnTo>
                  <a:lnTo>
                    <a:pt x="138" y="363"/>
                  </a:lnTo>
                  <a:lnTo>
                    <a:pt x="132" y="364"/>
                  </a:lnTo>
                  <a:lnTo>
                    <a:pt x="132" y="382"/>
                  </a:lnTo>
                  <a:lnTo>
                    <a:pt x="228" y="382"/>
                  </a:lnTo>
                  <a:lnTo>
                    <a:pt x="228" y="361"/>
                  </a:lnTo>
                  <a:lnTo>
                    <a:pt x="228" y="361"/>
                  </a:lnTo>
                  <a:lnTo>
                    <a:pt x="228" y="357"/>
                  </a:lnTo>
                  <a:lnTo>
                    <a:pt x="225" y="353"/>
                  </a:lnTo>
                  <a:lnTo>
                    <a:pt x="221" y="349"/>
                  </a:lnTo>
                  <a:lnTo>
                    <a:pt x="215" y="345"/>
                  </a:lnTo>
                  <a:lnTo>
                    <a:pt x="201" y="340"/>
                  </a:lnTo>
                  <a:lnTo>
                    <a:pt x="182" y="336"/>
                  </a:lnTo>
                  <a:lnTo>
                    <a:pt x="182" y="336"/>
                  </a:lnTo>
                  <a:lnTo>
                    <a:pt x="199" y="326"/>
                  </a:lnTo>
                  <a:lnTo>
                    <a:pt x="214" y="315"/>
                  </a:lnTo>
                  <a:lnTo>
                    <a:pt x="229" y="302"/>
                  </a:lnTo>
                  <a:lnTo>
                    <a:pt x="241" y="287"/>
                  </a:lnTo>
                  <a:lnTo>
                    <a:pt x="251" y="271"/>
                  </a:lnTo>
                  <a:lnTo>
                    <a:pt x="257" y="253"/>
                  </a:lnTo>
                  <a:lnTo>
                    <a:pt x="263" y="233"/>
                  </a:lnTo>
                  <a:lnTo>
                    <a:pt x="264" y="212"/>
                  </a:lnTo>
                  <a:lnTo>
                    <a:pt x="264" y="212"/>
                  </a:lnTo>
                  <a:lnTo>
                    <a:pt x="263" y="200"/>
                  </a:lnTo>
                  <a:lnTo>
                    <a:pt x="262" y="189"/>
                  </a:lnTo>
                  <a:lnTo>
                    <a:pt x="259" y="177"/>
                  </a:lnTo>
                  <a:lnTo>
                    <a:pt x="256" y="166"/>
                  </a:lnTo>
                  <a:lnTo>
                    <a:pt x="251" y="156"/>
                  </a:lnTo>
                  <a:lnTo>
                    <a:pt x="245" y="146"/>
                  </a:lnTo>
                  <a:lnTo>
                    <a:pt x="240" y="137"/>
                  </a:lnTo>
                  <a:lnTo>
                    <a:pt x="232" y="127"/>
                  </a:lnTo>
                  <a:lnTo>
                    <a:pt x="225" y="119"/>
                  </a:lnTo>
                  <a:lnTo>
                    <a:pt x="215" y="111"/>
                  </a:lnTo>
                  <a:lnTo>
                    <a:pt x="207" y="104"/>
                  </a:lnTo>
                  <a:lnTo>
                    <a:pt x="198" y="99"/>
                  </a:lnTo>
                  <a:lnTo>
                    <a:pt x="187" y="93"/>
                  </a:lnTo>
                  <a:lnTo>
                    <a:pt x="176" y="88"/>
                  </a:lnTo>
                  <a:lnTo>
                    <a:pt x="165" y="85"/>
                  </a:lnTo>
                  <a:lnTo>
                    <a:pt x="153" y="82"/>
                  </a:lnTo>
                  <a:lnTo>
                    <a:pt x="174" y="20"/>
                  </a:lnTo>
                  <a:close/>
                  <a:moveTo>
                    <a:pt x="132" y="7"/>
                  </a:moveTo>
                  <a:lnTo>
                    <a:pt x="111" y="0"/>
                  </a:lnTo>
                  <a:lnTo>
                    <a:pt x="56" y="174"/>
                  </a:lnTo>
                  <a:lnTo>
                    <a:pt x="118" y="195"/>
                  </a:lnTo>
                  <a:lnTo>
                    <a:pt x="132" y="151"/>
                  </a:lnTo>
                  <a:lnTo>
                    <a:pt x="132" y="7"/>
                  </a:lnTo>
                  <a:lnTo>
                    <a:pt x="132" y="7"/>
                  </a:lnTo>
                  <a:close/>
                  <a:moveTo>
                    <a:pt x="132" y="300"/>
                  </a:moveTo>
                  <a:lnTo>
                    <a:pt x="132" y="300"/>
                  </a:lnTo>
                  <a:lnTo>
                    <a:pt x="118" y="299"/>
                  </a:lnTo>
                  <a:lnTo>
                    <a:pt x="104" y="296"/>
                  </a:lnTo>
                  <a:lnTo>
                    <a:pt x="92" y="291"/>
                  </a:lnTo>
                  <a:lnTo>
                    <a:pt x="80" y="284"/>
                  </a:lnTo>
                  <a:lnTo>
                    <a:pt x="119" y="284"/>
                  </a:lnTo>
                  <a:lnTo>
                    <a:pt x="119" y="260"/>
                  </a:lnTo>
                  <a:lnTo>
                    <a:pt x="58" y="260"/>
                  </a:lnTo>
                  <a:lnTo>
                    <a:pt x="10" y="260"/>
                  </a:lnTo>
                  <a:lnTo>
                    <a:pt x="0" y="260"/>
                  </a:lnTo>
                  <a:lnTo>
                    <a:pt x="0" y="284"/>
                  </a:lnTo>
                  <a:lnTo>
                    <a:pt x="22" y="284"/>
                  </a:lnTo>
                  <a:lnTo>
                    <a:pt x="22" y="284"/>
                  </a:lnTo>
                  <a:lnTo>
                    <a:pt x="34" y="300"/>
                  </a:lnTo>
                  <a:lnTo>
                    <a:pt x="48" y="314"/>
                  </a:lnTo>
                  <a:lnTo>
                    <a:pt x="65" y="326"/>
                  </a:lnTo>
                  <a:lnTo>
                    <a:pt x="83" y="336"/>
                  </a:lnTo>
                  <a:lnTo>
                    <a:pt x="83" y="336"/>
                  </a:lnTo>
                  <a:lnTo>
                    <a:pt x="64" y="340"/>
                  </a:lnTo>
                  <a:lnTo>
                    <a:pt x="49" y="345"/>
                  </a:lnTo>
                  <a:lnTo>
                    <a:pt x="44" y="349"/>
                  </a:lnTo>
                  <a:lnTo>
                    <a:pt x="39" y="353"/>
                  </a:lnTo>
                  <a:lnTo>
                    <a:pt x="37" y="357"/>
                  </a:lnTo>
                  <a:lnTo>
                    <a:pt x="35" y="361"/>
                  </a:lnTo>
                  <a:lnTo>
                    <a:pt x="35" y="382"/>
                  </a:lnTo>
                  <a:lnTo>
                    <a:pt x="132" y="382"/>
                  </a:lnTo>
                  <a:lnTo>
                    <a:pt x="132" y="364"/>
                  </a:lnTo>
                  <a:lnTo>
                    <a:pt x="132" y="364"/>
                  </a:lnTo>
                  <a:lnTo>
                    <a:pt x="125" y="363"/>
                  </a:lnTo>
                  <a:lnTo>
                    <a:pt x="119" y="359"/>
                  </a:lnTo>
                  <a:lnTo>
                    <a:pt x="115" y="353"/>
                  </a:lnTo>
                  <a:lnTo>
                    <a:pt x="114" y="345"/>
                  </a:lnTo>
                  <a:lnTo>
                    <a:pt x="114" y="345"/>
                  </a:lnTo>
                  <a:lnTo>
                    <a:pt x="115" y="338"/>
                  </a:lnTo>
                  <a:lnTo>
                    <a:pt x="119" y="333"/>
                  </a:lnTo>
                  <a:lnTo>
                    <a:pt x="125" y="329"/>
                  </a:lnTo>
                  <a:lnTo>
                    <a:pt x="132" y="327"/>
                  </a:lnTo>
                  <a:lnTo>
                    <a:pt x="132" y="300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56" name="组合 299"/>
            <p:cNvGrpSpPr/>
            <p:nvPr/>
          </p:nvGrpSpPr>
          <p:grpSpPr>
            <a:xfrm>
              <a:off x="2638717" y="2389546"/>
              <a:ext cx="268336" cy="162868"/>
              <a:chOff x="3143251" y="1577975"/>
              <a:chExt cx="363538" cy="220663"/>
            </a:xfrm>
            <a:grpFill/>
          </p:grpSpPr>
          <p:sp>
            <p:nvSpPr>
              <p:cNvPr id="57" name="Freeform 178"/>
              <p:cNvSpPr>
                <a:spLocks noEditPoints="1"/>
              </p:cNvSpPr>
              <p:nvPr/>
            </p:nvSpPr>
            <p:spPr bwMode="auto">
              <a:xfrm>
                <a:off x="3143251" y="1577975"/>
                <a:ext cx="215900" cy="212725"/>
              </a:xfrm>
              <a:custGeom>
                <a:avLst/>
                <a:gdLst>
                  <a:gd name="T0" fmla="*/ 68 w 136"/>
                  <a:gd name="T1" fmla="*/ 0 h 134"/>
                  <a:gd name="T2" fmla="*/ 94 w 136"/>
                  <a:gd name="T3" fmla="*/ 4 h 134"/>
                  <a:gd name="T4" fmla="*/ 106 w 136"/>
                  <a:gd name="T5" fmla="*/ 11 h 134"/>
                  <a:gd name="T6" fmla="*/ 125 w 136"/>
                  <a:gd name="T7" fmla="*/ 28 h 134"/>
                  <a:gd name="T8" fmla="*/ 134 w 136"/>
                  <a:gd name="T9" fmla="*/ 53 h 134"/>
                  <a:gd name="T10" fmla="*/ 134 w 136"/>
                  <a:gd name="T11" fmla="*/ 79 h 134"/>
                  <a:gd name="T12" fmla="*/ 131 w 136"/>
                  <a:gd name="T13" fmla="*/ 92 h 134"/>
                  <a:gd name="T14" fmla="*/ 121 w 136"/>
                  <a:gd name="T15" fmla="*/ 110 h 134"/>
                  <a:gd name="T16" fmla="*/ 106 w 136"/>
                  <a:gd name="T17" fmla="*/ 123 h 134"/>
                  <a:gd name="T18" fmla="*/ 88 w 136"/>
                  <a:gd name="T19" fmla="*/ 131 h 134"/>
                  <a:gd name="T20" fmla="*/ 68 w 136"/>
                  <a:gd name="T21" fmla="*/ 134 h 134"/>
                  <a:gd name="T22" fmla="*/ 68 w 136"/>
                  <a:gd name="T23" fmla="*/ 122 h 134"/>
                  <a:gd name="T24" fmla="*/ 84 w 136"/>
                  <a:gd name="T25" fmla="*/ 119 h 134"/>
                  <a:gd name="T26" fmla="*/ 99 w 136"/>
                  <a:gd name="T27" fmla="*/ 112 h 134"/>
                  <a:gd name="T28" fmla="*/ 111 w 136"/>
                  <a:gd name="T29" fmla="*/ 102 h 134"/>
                  <a:gd name="T30" fmla="*/ 119 w 136"/>
                  <a:gd name="T31" fmla="*/ 87 h 134"/>
                  <a:gd name="T32" fmla="*/ 119 w 136"/>
                  <a:gd name="T33" fmla="*/ 87 h 134"/>
                  <a:gd name="T34" fmla="*/ 123 w 136"/>
                  <a:gd name="T35" fmla="*/ 66 h 134"/>
                  <a:gd name="T36" fmla="*/ 119 w 136"/>
                  <a:gd name="T37" fmla="*/ 45 h 134"/>
                  <a:gd name="T38" fmla="*/ 107 w 136"/>
                  <a:gd name="T39" fmla="*/ 28 h 134"/>
                  <a:gd name="T40" fmla="*/ 88 w 136"/>
                  <a:gd name="T41" fmla="*/ 16 h 134"/>
                  <a:gd name="T42" fmla="*/ 79 w 136"/>
                  <a:gd name="T43" fmla="*/ 14 h 134"/>
                  <a:gd name="T44" fmla="*/ 68 w 136"/>
                  <a:gd name="T45" fmla="*/ 0 h 134"/>
                  <a:gd name="T46" fmla="*/ 6 w 136"/>
                  <a:gd name="T47" fmla="*/ 42 h 134"/>
                  <a:gd name="T48" fmla="*/ 16 w 136"/>
                  <a:gd name="T49" fmla="*/ 24 h 134"/>
                  <a:gd name="T50" fmla="*/ 31 w 136"/>
                  <a:gd name="T51" fmla="*/ 11 h 134"/>
                  <a:gd name="T52" fmla="*/ 49 w 136"/>
                  <a:gd name="T53" fmla="*/ 3 h 134"/>
                  <a:gd name="T54" fmla="*/ 68 w 136"/>
                  <a:gd name="T55" fmla="*/ 0 h 134"/>
                  <a:gd name="T56" fmla="*/ 68 w 136"/>
                  <a:gd name="T57" fmla="*/ 12 h 134"/>
                  <a:gd name="T58" fmla="*/ 52 w 136"/>
                  <a:gd name="T59" fmla="*/ 15 h 134"/>
                  <a:gd name="T60" fmla="*/ 38 w 136"/>
                  <a:gd name="T61" fmla="*/ 22 h 134"/>
                  <a:gd name="T62" fmla="*/ 26 w 136"/>
                  <a:gd name="T63" fmla="*/ 33 h 134"/>
                  <a:gd name="T64" fmla="*/ 18 w 136"/>
                  <a:gd name="T65" fmla="*/ 46 h 134"/>
                  <a:gd name="T66" fmla="*/ 14 w 136"/>
                  <a:gd name="T67" fmla="*/ 57 h 134"/>
                  <a:gd name="T68" fmla="*/ 15 w 136"/>
                  <a:gd name="T69" fmla="*/ 79 h 134"/>
                  <a:gd name="T70" fmla="*/ 23 w 136"/>
                  <a:gd name="T71" fmla="*/ 98 h 134"/>
                  <a:gd name="T72" fmla="*/ 38 w 136"/>
                  <a:gd name="T73" fmla="*/ 112 h 134"/>
                  <a:gd name="T74" fmla="*/ 48 w 136"/>
                  <a:gd name="T75" fmla="*/ 118 h 134"/>
                  <a:gd name="T76" fmla="*/ 68 w 136"/>
                  <a:gd name="T77" fmla="*/ 122 h 134"/>
                  <a:gd name="T78" fmla="*/ 68 w 136"/>
                  <a:gd name="T79" fmla="*/ 134 h 134"/>
                  <a:gd name="T80" fmla="*/ 43 w 136"/>
                  <a:gd name="T81" fmla="*/ 130 h 134"/>
                  <a:gd name="T82" fmla="*/ 31 w 136"/>
                  <a:gd name="T83" fmla="*/ 123 h 134"/>
                  <a:gd name="T84" fmla="*/ 12 w 136"/>
                  <a:gd name="T85" fmla="*/ 104 h 134"/>
                  <a:gd name="T86" fmla="*/ 3 w 136"/>
                  <a:gd name="T87" fmla="*/ 81 h 134"/>
                  <a:gd name="T88" fmla="*/ 1 w 136"/>
                  <a:gd name="T89" fmla="*/ 56 h 134"/>
                  <a:gd name="T90" fmla="*/ 6 w 136"/>
                  <a:gd name="T91" fmla="*/ 42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36" h="134">
                    <a:moveTo>
                      <a:pt x="68" y="0"/>
                    </a:moveTo>
                    <a:lnTo>
                      <a:pt x="68" y="0"/>
                    </a:lnTo>
                    <a:lnTo>
                      <a:pt x="81" y="0"/>
                    </a:lnTo>
                    <a:lnTo>
                      <a:pt x="94" y="4"/>
                    </a:lnTo>
                    <a:lnTo>
                      <a:pt x="94" y="4"/>
                    </a:lnTo>
                    <a:lnTo>
                      <a:pt x="106" y="11"/>
                    </a:lnTo>
                    <a:lnTo>
                      <a:pt x="115" y="19"/>
                    </a:lnTo>
                    <a:lnTo>
                      <a:pt x="125" y="28"/>
                    </a:lnTo>
                    <a:lnTo>
                      <a:pt x="130" y="41"/>
                    </a:lnTo>
                    <a:lnTo>
                      <a:pt x="134" y="53"/>
                    </a:lnTo>
                    <a:lnTo>
                      <a:pt x="136" y="65"/>
                    </a:lnTo>
                    <a:lnTo>
                      <a:pt x="134" y="79"/>
                    </a:lnTo>
                    <a:lnTo>
                      <a:pt x="131" y="92"/>
                    </a:lnTo>
                    <a:lnTo>
                      <a:pt x="131" y="92"/>
                    </a:lnTo>
                    <a:lnTo>
                      <a:pt x="126" y="102"/>
                    </a:lnTo>
                    <a:lnTo>
                      <a:pt x="121" y="110"/>
                    </a:lnTo>
                    <a:lnTo>
                      <a:pt x="114" y="116"/>
                    </a:lnTo>
                    <a:lnTo>
                      <a:pt x="106" y="123"/>
                    </a:lnTo>
                    <a:lnTo>
                      <a:pt x="98" y="129"/>
                    </a:lnTo>
                    <a:lnTo>
                      <a:pt x="88" y="131"/>
                    </a:lnTo>
                    <a:lnTo>
                      <a:pt x="79" y="134"/>
                    </a:lnTo>
                    <a:lnTo>
                      <a:pt x="68" y="134"/>
                    </a:lnTo>
                    <a:lnTo>
                      <a:pt x="68" y="122"/>
                    </a:lnTo>
                    <a:lnTo>
                      <a:pt x="68" y="122"/>
                    </a:lnTo>
                    <a:lnTo>
                      <a:pt x="76" y="122"/>
                    </a:lnTo>
                    <a:lnTo>
                      <a:pt x="84" y="119"/>
                    </a:lnTo>
                    <a:lnTo>
                      <a:pt x="92" y="116"/>
                    </a:lnTo>
                    <a:lnTo>
                      <a:pt x="99" y="112"/>
                    </a:lnTo>
                    <a:lnTo>
                      <a:pt x="104" y="108"/>
                    </a:lnTo>
                    <a:lnTo>
                      <a:pt x="111" y="102"/>
                    </a:lnTo>
                    <a:lnTo>
                      <a:pt x="115" y="95"/>
                    </a:lnTo>
                    <a:lnTo>
                      <a:pt x="119" y="87"/>
                    </a:lnTo>
                    <a:lnTo>
                      <a:pt x="119" y="87"/>
                    </a:lnTo>
                    <a:lnTo>
                      <a:pt x="119" y="87"/>
                    </a:lnTo>
                    <a:lnTo>
                      <a:pt x="122" y="77"/>
                    </a:lnTo>
                    <a:lnTo>
                      <a:pt x="123" y="66"/>
                    </a:lnTo>
                    <a:lnTo>
                      <a:pt x="122" y="56"/>
                    </a:lnTo>
                    <a:lnTo>
                      <a:pt x="119" y="45"/>
                    </a:lnTo>
                    <a:lnTo>
                      <a:pt x="114" y="37"/>
                    </a:lnTo>
                    <a:lnTo>
                      <a:pt x="107" y="28"/>
                    </a:lnTo>
                    <a:lnTo>
                      <a:pt x="99" y="22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79" y="14"/>
                    </a:lnTo>
                    <a:lnTo>
                      <a:pt x="68" y="12"/>
                    </a:lnTo>
                    <a:lnTo>
                      <a:pt x="68" y="0"/>
                    </a:lnTo>
                    <a:close/>
                    <a:moveTo>
                      <a:pt x="6" y="42"/>
                    </a:moveTo>
                    <a:lnTo>
                      <a:pt x="6" y="42"/>
                    </a:lnTo>
                    <a:lnTo>
                      <a:pt x="10" y="33"/>
                    </a:lnTo>
                    <a:lnTo>
                      <a:pt x="16" y="24"/>
                    </a:lnTo>
                    <a:lnTo>
                      <a:pt x="23" y="16"/>
                    </a:lnTo>
                    <a:lnTo>
                      <a:pt x="31" y="11"/>
                    </a:lnTo>
                    <a:lnTo>
                      <a:pt x="39" y="5"/>
                    </a:lnTo>
                    <a:lnTo>
                      <a:pt x="49" y="3"/>
                    </a:lnTo>
                    <a:lnTo>
                      <a:pt x="58" y="0"/>
                    </a:lnTo>
                    <a:lnTo>
                      <a:pt x="68" y="0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0" y="12"/>
                    </a:lnTo>
                    <a:lnTo>
                      <a:pt x="52" y="15"/>
                    </a:lnTo>
                    <a:lnTo>
                      <a:pt x="45" y="18"/>
                    </a:lnTo>
                    <a:lnTo>
                      <a:pt x="38" y="22"/>
                    </a:lnTo>
                    <a:lnTo>
                      <a:pt x="31" y="26"/>
                    </a:lnTo>
                    <a:lnTo>
                      <a:pt x="26" y="33"/>
                    </a:lnTo>
                    <a:lnTo>
                      <a:pt x="20" y="39"/>
                    </a:lnTo>
                    <a:lnTo>
                      <a:pt x="18" y="46"/>
                    </a:lnTo>
                    <a:lnTo>
                      <a:pt x="18" y="46"/>
                    </a:lnTo>
                    <a:lnTo>
                      <a:pt x="14" y="57"/>
                    </a:lnTo>
                    <a:lnTo>
                      <a:pt x="14" y="68"/>
                    </a:lnTo>
                    <a:lnTo>
                      <a:pt x="15" y="79"/>
                    </a:lnTo>
                    <a:lnTo>
                      <a:pt x="18" y="88"/>
                    </a:lnTo>
                    <a:lnTo>
                      <a:pt x="23" y="98"/>
                    </a:lnTo>
                    <a:lnTo>
                      <a:pt x="30" y="106"/>
                    </a:lnTo>
                    <a:lnTo>
                      <a:pt x="38" y="112"/>
                    </a:lnTo>
                    <a:lnTo>
                      <a:pt x="48" y="118"/>
                    </a:lnTo>
                    <a:lnTo>
                      <a:pt x="48" y="118"/>
                    </a:lnTo>
                    <a:lnTo>
                      <a:pt x="58" y="121"/>
                    </a:lnTo>
                    <a:lnTo>
                      <a:pt x="68" y="122"/>
                    </a:lnTo>
                    <a:lnTo>
                      <a:pt x="68" y="134"/>
                    </a:lnTo>
                    <a:lnTo>
                      <a:pt x="68" y="134"/>
                    </a:lnTo>
                    <a:lnTo>
                      <a:pt x="56" y="133"/>
                    </a:lnTo>
                    <a:lnTo>
                      <a:pt x="43" y="130"/>
                    </a:lnTo>
                    <a:lnTo>
                      <a:pt x="43" y="130"/>
                    </a:lnTo>
                    <a:lnTo>
                      <a:pt x="31" y="123"/>
                    </a:lnTo>
                    <a:lnTo>
                      <a:pt x="20" y="115"/>
                    </a:lnTo>
                    <a:lnTo>
                      <a:pt x="12" y="104"/>
                    </a:lnTo>
                    <a:lnTo>
                      <a:pt x="6" y="93"/>
                    </a:lnTo>
                    <a:lnTo>
                      <a:pt x="3" y="81"/>
                    </a:lnTo>
                    <a:lnTo>
                      <a:pt x="0" y="68"/>
                    </a:lnTo>
                    <a:lnTo>
                      <a:pt x="1" y="56"/>
                    </a:lnTo>
                    <a:lnTo>
                      <a:pt x="6" y="42"/>
                    </a:lnTo>
                    <a:lnTo>
                      <a:pt x="6" y="4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3" name="Freeform 179"/>
              <p:cNvSpPr/>
              <p:nvPr/>
            </p:nvSpPr>
            <p:spPr bwMode="auto">
              <a:xfrm>
                <a:off x="3335338" y="1706563"/>
                <a:ext cx="106363" cy="65088"/>
              </a:xfrm>
              <a:custGeom>
                <a:avLst/>
                <a:gdLst>
                  <a:gd name="T0" fmla="*/ 61 w 67"/>
                  <a:gd name="T1" fmla="*/ 41 h 41"/>
                  <a:gd name="T2" fmla="*/ 67 w 67"/>
                  <a:gd name="T3" fmla="*/ 25 h 41"/>
                  <a:gd name="T4" fmla="*/ 6 w 67"/>
                  <a:gd name="T5" fmla="*/ 0 h 41"/>
                  <a:gd name="T6" fmla="*/ 0 w 67"/>
                  <a:gd name="T7" fmla="*/ 17 h 41"/>
                  <a:gd name="T8" fmla="*/ 61 w 67"/>
                  <a:gd name="T9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1">
                    <a:moveTo>
                      <a:pt x="61" y="41"/>
                    </a:moveTo>
                    <a:lnTo>
                      <a:pt x="67" y="25"/>
                    </a:lnTo>
                    <a:lnTo>
                      <a:pt x="6" y="0"/>
                    </a:lnTo>
                    <a:lnTo>
                      <a:pt x="0" y="17"/>
                    </a:lnTo>
                    <a:lnTo>
                      <a:pt x="61" y="4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4" name="Freeform 180"/>
              <p:cNvSpPr/>
              <p:nvPr/>
            </p:nvSpPr>
            <p:spPr bwMode="auto">
              <a:xfrm>
                <a:off x="3368676" y="1717675"/>
                <a:ext cx="138113" cy="80963"/>
              </a:xfrm>
              <a:custGeom>
                <a:avLst/>
                <a:gdLst>
                  <a:gd name="T0" fmla="*/ 67 w 87"/>
                  <a:gd name="T1" fmla="*/ 51 h 51"/>
                  <a:gd name="T2" fmla="*/ 67 w 87"/>
                  <a:gd name="T3" fmla="*/ 51 h 51"/>
                  <a:gd name="T4" fmla="*/ 73 w 87"/>
                  <a:gd name="T5" fmla="*/ 51 h 51"/>
                  <a:gd name="T6" fmla="*/ 79 w 87"/>
                  <a:gd name="T7" fmla="*/ 51 h 51"/>
                  <a:gd name="T8" fmla="*/ 83 w 87"/>
                  <a:gd name="T9" fmla="*/ 47 h 51"/>
                  <a:gd name="T10" fmla="*/ 86 w 87"/>
                  <a:gd name="T11" fmla="*/ 43 h 51"/>
                  <a:gd name="T12" fmla="*/ 86 w 87"/>
                  <a:gd name="T13" fmla="*/ 43 h 51"/>
                  <a:gd name="T14" fmla="*/ 87 w 87"/>
                  <a:gd name="T15" fmla="*/ 37 h 51"/>
                  <a:gd name="T16" fmla="*/ 86 w 87"/>
                  <a:gd name="T17" fmla="*/ 31 h 51"/>
                  <a:gd name="T18" fmla="*/ 83 w 87"/>
                  <a:gd name="T19" fmla="*/ 27 h 51"/>
                  <a:gd name="T20" fmla="*/ 78 w 87"/>
                  <a:gd name="T21" fmla="*/ 24 h 51"/>
                  <a:gd name="T22" fmla="*/ 21 w 87"/>
                  <a:gd name="T23" fmla="*/ 1 h 51"/>
                  <a:gd name="T24" fmla="*/ 21 w 87"/>
                  <a:gd name="T25" fmla="*/ 1 h 51"/>
                  <a:gd name="T26" fmla="*/ 15 w 87"/>
                  <a:gd name="T27" fmla="*/ 0 h 51"/>
                  <a:gd name="T28" fmla="*/ 10 w 87"/>
                  <a:gd name="T29" fmla="*/ 1 h 51"/>
                  <a:gd name="T30" fmla="*/ 4 w 87"/>
                  <a:gd name="T31" fmla="*/ 4 h 51"/>
                  <a:gd name="T32" fmla="*/ 2 w 87"/>
                  <a:gd name="T33" fmla="*/ 10 h 51"/>
                  <a:gd name="T34" fmla="*/ 2 w 87"/>
                  <a:gd name="T35" fmla="*/ 10 h 51"/>
                  <a:gd name="T36" fmla="*/ 0 w 87"/>
                  <a:gd name="T37" fmla="*/ 15 h 51"/>
                  <a:gd name="T38" fmla="*/ 2 w 87"/>
                  <a:gd name="T39" fmla="*/ 20 h 51"/>
                  <a:gd name="T40" fmla="*/ 4 w 87"/>
                  <a:gd name="T41" fmla="*/ 24 h 51"/>
                  <a:gd name="T42" fmla="*/ 10 w 87"/>
                  <a:gd name="T43" fmla="*/ 28 h 51"/>
                  <a:gd name="T44" fmla="*/ 67 w 87"/>
                  <a:gd name="T45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7" h="51">
                    <a:moveTo>
                      <a:pt x="67" y="51"/>
                    </a:moveTo>
                    <a:lnTo>
                      <a:pt x="67" y="51"/>
                    </a:lnTo>
                    <a:lnTo>
                      <a:pt x="73" y="51"/>
                    </a:lnTo>
                    <a:lnTo>
                      <a:pt x="79" y="51"/>
                    </a:lnTo>
                    <a:lnTo>
                      <a:pt x="83" y="47"/>
                    </a:lnTo>
                    <a:lnTo>
                      <a:pt x="86" y="43"/>
                    </a:lnTo>
                    <a:lnTo>
                      <a:pt x="86" y="43"/>
                    </a:lnTo>
                    <a:lnTo>
                      <a:pt x="87" y="37"/>
                    </a:lnTo>
                    <a:lnTo>
                      <a:pt x="86" y="31"/>
                    </a:lnTo>
                    <a:lnTo>
                      <a:pt x="83" y="27"/>
                    </a:lnTo>
                    <a:lnTo>
                      <a:pt x="78" y="24"/>
                    </a:lnTo>
                    <a:lnTo>
                      <a:pt x="21" y="1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10" y="1"/>
                    </a:lnTo>
                    <a:lnTo>
                      <a:pt x="4" y="4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10" y="28"/>
                    </a:lnTo>
                    <a:lnTo>
                      <a:pt x="67" y="5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15" name="Freeform 181"/>
            <p:cNvSpPr>
              <a:spLocks noEditPoints="1"/>
            </p:cNvSpPr>
            <p:nvPr/>
          </p:nvSpPr>
          <p:spPr bwMode="auto">
            <a:xfrm>
              <a:off x="2648091" y="3336289"/>
              <a:ext cx="322239" cy="114828"/>
            </a:xfrm>
            <a:custGeom>
              <a:avLst/>
              <a:gdLst>
                <a:gd name="T0" fmla="*/ 239 w 275"/>
                <a:gd name="T1" fmla="*/ 40 h 98"/>
                <a:gd name="T2" fmla="*/ 258 w 275"/>
                <a:gd name="T3" fmla="*/ 65 h 98"/>
                <a:gd name="T4" fmla="*/ 239 w 275"/>
                <a:gd name="T5" fmla="*/ 88 h 98"/>
                <a:gd name="T6" fmla="*/ 275 w 275"/>
                <a:gd name="T7" fmla="*/ 78 h 98"/>
                <a:gd name="T8" fmla="*/ 239 w 275"/>
                <a:gd name="T9" fmla="*/ 40 h 98"/>
                <a:gd name="T10" fmla="*/ 118 w 275"/>
                <a:gd name="T11" fmla="*/ 15 h 98"/>
                <a:gd name="T12" fmla="*/ 111 w 275"/>
                <a:gd name="T13" fmla="*/ 11 h 98"/>
                <a:gd name="T14" fmla="*/ 84 w 275"/>
                <a:gd name="T15" fmla="*/ 8 h 98"/>
                <a:gd name="T16" fmla="*/ 107 w 275"/>
                <a:gd name="T17" fmla="*/ 14 h 98"/>
                <a:gd name="T18" fmla="*/ 113 w 275"/>
                <a:gd name="T19" fmla="*/ 17 h 98"/>
                <a:gd name="T20" fmla="*/ 113 w 275"/>
                <a:gd name="T21" fmla="*/ 22 h 98"/>
                <a:gd name="T22" fmla="*/ 110 w 275"/>
                <a:gd name="T23" fmla="*/ 36 h 98"/>
                <a:gd name="T24" fmla="*/ 109 w 275"/>
                <a:gd name="T25" fmla="*/ 33 h 98"/>
                <a:gd name="T26" fmla="*/ 84 w 275"/>
                <a:gd name="T27" fmla="*/ 26 h 98"/>
                <a:gd name="T28" fmla="*/ 99 w 275"/>
                <a:gd name="T29" fmla="*/ 76 h 98"/>
                <a:gd name="T30" fmla="*/ 103 w 275"/>
                <a:gd name="T31" fmla="*/ 76 h 98"/>
                <a:gd name="T32" fmla="*/ 228 w 275"/>
                <a:gd name="T33" fmla="*/ 98 h 98"/>
                <a:gd name="T34" fmla="*/ 239 w 275"/>
                <a:gd name="T35" fmla="*/ 88 h 98"/>
                <a:gd name="T36" fmla="*/ 228 w 275"/>
                <a:gd name="T37" fmla="*/ 94 h 98"/>
                <a:gd name="T38" fmla="*/ 225 w 275"/>
                <a:gd name="T39" fmla="*/ 92 h 98"/>
                <a:gd name="T40" fmla="*/ 220 w 275"/>
                <a:gd name="T41" fmla="*/ 90 h 98"/>
                <a:gd name="T42" fmla="*/ 218 w 275"/>
                <a:gd name="T43" fmla="*/ 83 h 98"/>
                <a:gd name="T44" fmla="*/ 220 w 275"/>
                <a:gd name="T45" fmla="*/ 80 h 98"/>
                <a:gd name="T46" fmla="*/ 224 w 275"/>
                <a:gd name="T47" fmla="*/ 76 h 98"/>
                <a:gd name="T48" fmla="*/ 226 w 275"/>
                <a:gd name="T49" fmla="*/ 76 h 98"/>
                <a:gd name="T50" fmla="*/ 222 w 275"/>
                <a:gd name="T51" fmla="*/ 72 h 98"/>
                <a:gd name="T52" fmla="*/ 221 w 275"/>
                <a:gd name="T53" fmla="*/ 67 h 98"/>
                <a:gd name="T54" fmla="*/ 222 w 275"/>
                <a:gd name="T55" fmla="*/ 64 h 98"/>
                <a:gd name="T56" fmla="*/ 226 w 275"/>
                <a:gd name="T57" fmla="*/ 60 h 98"/>
                <a:gd name="T58" fmla="*/ 230 w 275"/>
                <a:gd name="T59" fmla="*/ 60 h 98"/>
                <a:gd name="T60" fmla="*/ 225 w 275"/>
                <a:gd name="T61" fmla="*/ 56 h 98"/>
                <a:gd name="T62" fmla="*/ 225 w 275"/>
                <a:gd name="T63" fmla="*/ 49 h 98"/>
                <a:gd name="T64" fmla="*/ 226 w 275"/>
                <a:gd name="T65" fmla="*/ 46 h 98"/>
                <a:gd name="T66" fmla="*/ 232 w 275"/>
                <a:gd name="T67" fmla="*/ 42 h 98"/>
                <a:gd name="T68" fmla="*/ 237 w 275"/>
                <a:gd name="T69" fmla="*/ 44 h 98"/>
                <a:gd name="T70" fmla="*/ 239 w 275"/>
                <a:gd name="T71" fmla="*/ 40 h 98"/>
                <a:gd name="T72" fmla="*/ 63 w 275"/>
                <a:gd name="T73" fmla="*/ 0 h 98"/>
                <a:gd name="T74" fmla="*/ 60 w 275"/>
                <a:gd name="T75" fmla="*/ 0 h 98"/>
                <a:gd name="T76" fmla="*/ 54 w 275"/>
                <a:gd name="T77" fmla="*/ 3 h 98"/>
                <a:gd name="T78" fmla="*/ 33 w 275"/>
                <a:gd name="T79" fmla="*/ 2 h 98"/>
                <a:gd name="T80" fmla="*/ 27 w 275"/>
                <a:gd name="T81" fmla="*/ 0 h 98"/>
                <a:gd name="T82" fmla="*/ 18 w 275"/>
                <a:gd name="T83" fmla="*/ 3 h 98"/>
                <a:gd name="T84" fmla="*/ 8 w 275"/>
                <a:gd name="T85" fmla="*/ 8 h 98"/>
                <a:gd name="T86" fmla="*/ 3 w 275"/>
                <a:gd name="T87" fmla="*/ 18 h 98"/>
                <a:gd name="T88" fmla="*/ 2 w 275"/>
                <a:gd name="T89" fmla="*/ 22 h 98"/>
                <a:gd name="T90" fmla="*/ 2 w 275"/>
                <a:gd name="T91" fmla="*/ 33 h 98"/>
                <a:gd name="T92" fmla="*/ 6 w 275"/>
                <a:gd name="T93" fmla="*/ 44 h 98"/>
                <a:gd name="T94" fmla="*/ 12 w 275"/>
                <a:gd name="T95" fmla="*/ 50 h 98"/>
                <a:gd name="T96" fmla="*/ 23 w 275"/>
                <a:gd name="T97" fmla="*/ 54 h 98"/>
                <a:gd name="T98" fmla="*/ 50 w 275"/>
                <a:gd name="T99" fmla="*/ 23 h 98"/>
                <a:gd name="T100" fmla="*/ 42 w 275"/>
                <a:gd name="T101" fmla="*/ 59 h 98"/>
                <a:gd name="T102" fmla="*/ 45 w 275"/>
                <a:gd name="T103" fmla="*/ 64 h 98"/>
                <a:gd name="T104" fmla="*/ 49 w 275"/>
                <a:gd name="T105" fmla="*/ 67 h 98"/>
                <a:gd name="T106" fmla="*/ 84 w 275"/>
                <a:gd name="T107" fmla="*/ 26 h 98"/>
                <a:gd name="T108" fmla="*/ 61 w 275"/>
                <a:gd name="T109" fmla="*/ 22 h 98"/>
                <a:gd name="T110" fmla="*/ 54 w 275"/>
                <a:gd name="T111" fmla="*/ 25 h 98"/>
                <a:gd name="T112" fmla="*/ 57 w 275"/>
                <a:gd name="T113" fmla="*/ 11 h 98"/>
                <a:gd name="T114" fmla="*/ 60 w 275"/>
                <a:gd name="T115" fmla="*/ 7 h 98"/>
                <a:gd name="T116" fmla="*/ 65 w 275"/>
                <a:gd name="T117" fmla="*/ 6 h 98"/>
                <a:gd name="T118" fmla="*/ 84 w 275"/>
                <a:gd name="T119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5" h="98">
                  <a:moveTo>
                    <a:pt x="240" y="40"/>
                  </a:moveTo>
                  <a:lnTo>
                    <a:pt x="239" y="40"/>
                  </a:lnTo>
                  <a:lnTo>
                    <a:pt x="239" y="44"/>
                  </a:lnTo>
                  <a:lnTo>
                    <a:pt x="258" y="65"/>
                  </a:lnTo>
                  <a:lnTo>
                    <a:pt x="255" y="82"/>
                  </a:lnTo>
                  <a:lnTo>
                    <a:pt x="239" y="88"/>
                  </a:lnTo>
                  <a:lnTo>
                    <a:pt x="239" y="94"/>
                  </a:lnTo>
                  <a:lnTo>
                    <a:pt x="275" y="78"/>
                  </a:lnTo>
                  <a:lnTo>
                    <a:pt x="240" y="40"/>
                  </a:lnTo>
                  <a:close/>
                  <a:moveTo>
                    <a:pt x="239" y="40"/>
                  </a:moveTo>
                  <a:lnTo>
                    <a:pt x="118" y="15"/>
                  </a:lnTo>
                  <a:lnTo>
                    <a:pt x="118" y="15"/>
                  </a:lnTo>
                  <a:lnTo>
                    <a:pt x="115" y="13"/>
                  </a:lnTo>
                  <a:lnTo>
                    <a:pt x="111" y="11"/>
                  </a:lnTo>
                  <a:lnTo>
                    <a:pt x="84" y="4"/>
                  </a:lnTo>
                  <a:lnTo>
                    <a:pt x="84" y="8"/>
                  </a:lnTo>
                  <a:lnTo>
                    <a:pt x="107" y="14"/>
                  </a:lnTo>
                  <a:lnTo>
                    <a:pt x="107" y="14"/>
                  </a:lnTo>
                  <a:lnTo>
                    <a:pt x="110" y="15"/>
                  </a:lnTo>
                  <a:lnTo>
                    <a:pt x="113" y="17"/>
                  </a:lnTo>
                  <a:lnTo>
                    <a:pt x="113" y="19"/>
                  </a:lnTo>
                  <a:lnTo>
                    <a:pt x="113" y="22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10" y="36"/>
                  </a:lnTo>
                  <a:lnTo>
                    <a:pt x="109" y="33"/>
                  </a:lnTo>
                  <a:lnTo>
                    <a:pt x="105" y="30"/>
                  </a:lnTo>
                  <a:lnTo>
                    <a:pt x="84" y="26"/>
                  </a:lnTo>
                  <a:lnTo>
                    <a:pt x="84" y="73"/>
                  </a:lnTo>
                  <a:lnTo>
                    <a:pt x="99" y="76"/>
                  </a:lnTo>
                  <a:lnTo>
                    <a:pt x="99" y="76"/>
                  </a:lnTo>
                  <a:lnTo>
                    <a:pt x="103" y="76"/>
                  </a:lnTo>
                  <a:lnTo>
                    <a:pt x="106" y="73"/>
                  </a:lnTo>
                  <a:lnTo>
                    <a:pt x="228" y="98"/>
                  </a:lnTo>
                  <a:lnTo>
                    <a:pt x="239" y="94"/>
                  </a:lnTo>
                  <a:lnTo>
                    <a:pt x="239" y="88"/>
                  </a:lnTo>
                  <a:lnTo>
                    <a:pt x="228" y="94"/>
                  </a:lnTo>
                  <a:lnTo>
                    <a:pt x="228" y="94"/>
                  </a:lnTo>
                  <a:lnTo>
                    <a:pt x="225" y="92"/>
                  </a:lnTo>
                  <a:lnTo>
                    <a:pt x="225" y="92"/>
                  </a:lnTo>
                  <a:lnTo>
                    <a:pt x="222" y="91"/>
                  </a:lnTo>
                  <a:lnTo>
                    <a:pt x="220" y="90"/>
                  </a:lnTo>
                  <a:lnTo>
                    <a:pt x="218" y="86"/>
                  </a:lnTo>
                  <a:lnTo>
                    <a:pt x="218" y="83"/>
                  </a:lnTo>
                  <a:lnTo>
                    <a:pt x="218" y="83"/>
                  </a:lnTo>
                  <a:lnTo>
                    <a:pt x="220" y="80"/>
                  </a:lnTo>
                  <a:lnTo>
                    <a:pt x="221" y="78"/>
                  </a:lnTo>
                  <a:lnTo>
                    <a:pt x="224" y="76"/>
                  </a:lnTo>
                  <a:lnTo>
                    <a:pt x="226" y="76"/>
                  </a:lnTo>
                  <a:lnTo>
                    <a:pt x="226" y="76"/>
                  </a:lnTo>
                  <a:lnTo>
                    <a:pt x="224" y="75"/>
                  </a:lnTo>
                  <a:lnTo>
                    <a:pt x="222" y="72"/>
                  </a:lnTo>
                  <a:lnTo>
                    <a:pt x="221" y="69"/>
                  </a:lnTo>
                  <a:lnTo>
                    <a:pt x="221" y="67"/>
                  </a:lnTo>
                  <a:lnTo>
                    <a:pt x="221" y="67"/>
                  </a:lnTo>
                  <a:lnTo>
                    <a:pt x="222" y="64"/>
                  </a:lnTo>
                  <a:lnTo>
                    <a:pt x="225" y="61"/>
                  </a:lnTo>
                  <a:lnTo>
                    <a:pt x="226" y="60"/>
                  </a:lnTo>
                  <a:lnTo>
                    <a:pt x="230" y="60"/>
                  </a:lnTo>
                  <a:lnTo>
                    <a:pt x="230" y="60"/>
                  </a:lnTo>
                  <a:lnTo>
                    <a:pt x="228" y="57"/>
                  </a:lnTo>
                  <a:lnTo>
                    <a:pt x="225" y="56"/>
                  </a:lnTo>
                  <a:lnTo>
                    <a:pt x="225" y="53"/>
                  </a:lnTo>
                  <a:lnTo>
                    <a:pt x="225" y="49"/>
                  </a:lnTo>
                  <a:lnTo>
                    <a:pt x="225" y="49"/>
                  </a:lnTo>
                  <a:lnTo>
                    <a:pt x="226" y="46"/>
                  </a:lnTo>
                  <a:lnTo>
                    <a:pt x="229" y="44"/>
                  </a:lnTo>
                  <a:lnTo>
                    <a:pt x="232" y="42"/>
                  </a:lnTo>
                  <a:lnTo>
                    <a:pt x="235" y="42"/>
                  </a:lnTo>
                  <a:lnTo>
                    <a:pt x="237" y="44"/>
                  </a:lnTo>
                  <a:lnTo>
                    <a:pt x="239" y="44"/>
                  </a:lnTo>
                  <a:lnTo>
                    <a:pt x="239" y="40"/>
                  </a:lnTo>
                  <a:close/>
                  <a:moveTo>
                    <a:pt x="84" y="4"/>
                  </a:moveTo>
                  <a:lnTo>
                    <a:pt x="63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7" y="2"/>
                  </a:lnTo>
                  <a:lnTo>
                    <a:pt x="54" y="3"/>
                  </a:lnTo>
                  <a:lnTo>
                    <a:pt x="53" y="6"/>
                  </a:lnTo>
                  <a:lnTo>
                    <a:pt x="33" y="2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2" y="2"/>
                  </a:lnTo>
                  <a:lnTo>
                    <a:pt x="18" y="3"/>
                  </a:lnTo>
                  <a:lnTo>
                    <a:pt x="12" y="6"/>
                  </a:lnTo>
                  <a:lnTo>
                    <a:pt x="8" y="8"/>
                  </a:lnTo>
                  <a:lnTo>
                    <a:pt x="6" y="13"/>
                  </a:lnTo>
                  <a:lnTo>
                    <a:pt x="3" y="18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29"/>
                  </a:lnTo>
                  <a:lnTo>
                    <a:pt x="2" y="33"/>
                  </a:lnTo>
                  <a:lnTo>
                    <a:pt x="3" y="38"/>
                  </a:lnTo>
                  <a:lnTo>
                    <a:pt x="6" y="44"/>
                  </a:lnTo>
                  <a:lnTo>
                    <a:pt x="8" y="48"/>
                  </a:lnTo>
                  <a:lnTo>
                    <a:pt x="12" y="50"/>
                  </a:lnTo>
                  <a:lnTo>
                    <a:pt x="18" y="53"/>
                  </a:lnTo>
                  <a:lnTo>
                    <a:pt x="23" y="54"/>
                  </a:lnTo>
                  <a:lnTo>
                    <a:pt x="35" y="57"/>
                  </a:lnTo>
                  <a:lnTo>
                    <a:pt x="50" y="23"/>
                  </a:lnTo>
                  <a:lnTo>
                    <a:pt x="42" y="59"/>
                  </a:lnTo>
                  <a:lnTo>
                    <a:pt x="42" y="59"/>
                  </a:lnTo>
                  <a:lnTo>
                    <a:pt x="44" y="61"/>
                  </a:lnTo>
                  <a:lnTo>
                    <a:pt x="45" y="64"/>
                  </a:lnTo>
                  <a:lnTo>
                    <a:pt x="46" y="65"/>
                  </a:lnTo>
                  <a:lnTo>
                    <a:pt x="49" y="67"/>
                  </a:lnTo>
                  <a:lnTo>
                    <a:pt x="84" y="73"/>
                  </a:lnTo>
                  <a:lnTo>
                    <a:pt x="84" y="26"/>
                  </a:lnTo>
                  <a:lnTo>
                    <a:pt x="61" y="22"/>
                  </a:lnTo>
                  <a:lnTo>
                    <a:pt x="61" y="22"/>
                  </a:lnTo>
                  <a:lnTo>
                    <a:pt x="57" y="22"/>
                  </a:lnTo>
                  <a:lnTo>
                    <a:pt x="54" y="25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8" y="8"/>
                  </a:lnTo>
                  <a:lnTo>
                    <a:pt x="60" y="7"/>
                  </a:lnTo>
                  <a:lnTo>
                    <a:pt x="63" y="6"/>
                  </a:lnTo>
                  <a:lnTo>
                    <a:pt x="65" y="6"/>
                  </a:lnTo>
                  <a:lnTo>
                    <a:pt x="84" y="8"/>
                  </a:lnTo>
                  <a:lnTo>
                    <a:pt x="84" y="4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16" name="组合 304"/>
            <p:cNvGrpSpPr/>
            <p:nvPr/>
          </p:nvGrpSpPr>
          <p:grpSpPr>
            <a:xfrm>
              <a:off x="1437647" y="3625701"/>
              <a:ext cx="182797" cy="230825"/>
              <a:chOff x="1516063" y="3252788"/>
              <a:chExt cx="247651" cy="312737"/>
            </a:xfrm>
            <a:grpFill/>
          </p:grpSpPr>
          <p:sp>
            <p:nvSpPr>
              <p:cNvPr id="217" name="Freeform 182"/>
              <p:cNvSpPr/>
              <p:nvPr/>
            </p:nvSpPr>
            <p:spPr bwMode="auto">
              <a:xfrm>
                <a:off x="1527176" y="3263900"/>
                <a:ext cx="236538" cy="301625"/>
              </a:xfrm>
              <a:custGeom>
                <a:avLst/>
                <a:gdLst>
                  <a:gd name="T0" fmla="*/ 0 w 149"/>
                  <a:gd name="T1" fmla="*/ 33 h 190"/>
                  <a:gd name="T2" fmla="*/ 7 w 149"/>
                  <a:gd name="T3" fmla="*/ 28 h 190"/>
                  <a:gd name="T4" fmla="*/ 96 w 149"/>
                  <a:gd name="T5" fmla="*/ 171 h 190"/>
                  <a:gd name="T6" fmla="*/ 96 w 149"/>
                  <a:gd name="T7" fmla="*/ 171 h 190"/>
                  <a:gd name="T8" fmla="*/ 99 w 149"/>
                  <a:gd name="T9" fmla="*/ 176 h 190"/>
                  <a:gd name="T10" fmla="*/ 101 w 149"/>
                  <a:gd name="T11" fmla="*/ 178 h 190"/>
                  <a:gd name="T12" fmla="*/ 105 w 149"/>
                  <a:gd name="T13" fmla="*/ 180 h 190"/>
                  <a:gd name="T14" fmla="*/ 109 w 149"/>
                  <a:gd name="T15" fmla="*/ 181 h 190"/>
                  <a:gd name="T16" fmla="*/ 114 w 149"/>
                  <a:gd name="T17" fmla="*/ 181 h 190"/>
                  <a:gd name="T18" fmla="*/ 119 w 149"/>
                  <a:gd name="T19" fmla="*/ 181 h 190"/>
                  <a:gd name="T20" fmla="*/ 123 w 149"/>
                  <a:gd name="T21" fmla="*/ 180 h 190"/>
                  <a:gd name="T22" fmla="*/ 127 w 149"/>
                  <a:gd name="T23" fmla="*/ 177 h 190"/>
                  <a:gd name="T24" fmla="*/ 127 w 149"/>
                  <a:gd name="T25" fmla="*/ 177 h 190"/>
                  <a:gd name="T26" fmla="*/ 131 w 149"/>
                  <a:gd name="T27" fmla="*/ 174 h 190"/>
                  <a:gd name="T28" fmla="*/ 135 w 149"/>
                  <a:gd name="T29" fmla="*/ 171 h 190"/>
                  <a:gd name="T30" fmla="*/ 137 w 149"/>
                  <a:gd name="T31" fmla="*/ 167 h 190"/>
                  <a:gd name="T32" fmla="*/ 138 w 149"/>
                  <a:gd name="T33" fmla="*/ 163 h 190"/>
                  <a:gd name="T34" fmla="*/ 139 w 149"/>
                  <a:gd name="T35" fmla="*/ 159 h 190"/>
                  <a:gd name="T36" fmla="*/ 139 w 149"/>
                  <a:gd name="T37" fmla="*/ 155 h 190"/>
                  <a:gd name="T38" fmla="*/ 138 w 149"/>
                  <a:gd name="T39" fmla="*/ 150 h 190"/>
                  <a:gd name="T40" fmla="*/ 137 w 149"/>
                  <a:gd name="T41" fmla="*/ 146 h 190"/>
                  <a:gd name="T42" fmla="*/ 49 w 149"/>
                  <a:gd name="T43" fmla="*/ 4 h 190"/>
                  <a:gd name="T44" fmla="*/ 54 w 149"/>
                  <a:gd name="T45" fmla="*/ 0 h 190"/>
                  <a:gd name="T46" fmla="*/ 145 w 149"/>
                  <a:gd name="T47" fmla="*/ 144 h 190"/>
                  <a:gd name="T48" fmla="*/ 145 w 149"/>
                  <a:gd name="T49" fmla="*/ 144 h 190"/>
                  <a:gd name="T50" fmla="*/ 147 w 149"/>
                  <a:gd name="T51" fmla="*/ 150 h 190"/>
                  <a:gd name="T52" fmla="*/ 149 w 149"/>
                  <a:gd name="T53" fmla="*/ 155 h 190"/>
                  <a:gd name="T54" fmla="*/ 149 w 149"/>
                  <a:gd name="T55" fmla="*/ 161 h 190"/>
                  <a:gd name="T56" fmla="*/ 147 w 149"/>
                  <a:gd name="T57" fmla="*/ 166 h 190"/>
                  <a:gd name="T58" fmla="*/ 145 w 149"/>
                  <a:gd name="T59" fmla="*/ 171 h 190"/>
                  <a:gd name="T60" fmla="*/ 142 w 149"/>
                  <a:gd name="T61" fmla="*/ 177 h 190"/>
                  <a:gd name="T62" fmla="*/ 138 w 149"/>
                  <a:gd name="T63" fmla="*/ 181 h 190"/>
                  <a:gd name="T64" fmla="*/ 133 w 149"/>
                  <a:gd name="T65" fmla="*/ 185 h 190"/>
                  <a:gd name="T66" fmla="*/ 133 w 149"/>
                  <a:gd name="T67" fmla="*/ 185 h 190"/>
                  <a:gd name="T68" fmla="*/ 127 w 149"/>
                  <a:gd name="T69" fmla="*/ 188 h 190"/>
                  <a:gd name="T70" fmla="*/ 120 w 149"/>
                  <a:gd name="T71" fmla="*/ 190 h 190"/>
                  <a:gd name="T72" fmla="*/ 115 w 149"/>
                  <a:gd name="T73" fmla="*/ 190 h 190"/>
                  <a:gd name="T74" fmla="*/ 108 w 149"/>
                  <a:gd name="T75" fmla="*/ 190 h 190"/>
                  <a:gd name="T76" fmla="*/ 103 w 149"/>
                  <a:gd name="T77" fmla="*/ 189 h 190"/>
                  <a:gd name="T78" fmla="*/ 97 w 149"/>
                  <a:gd name="T79" fmla="*/ 186 h 190"/>
                  <a:gd name="T80" fmla="*/ 93 w 149"/>
                  <a:gd name="T81" fmla="*/ 182 h 190"/>
                  <a:gd name="T82" fmla="*/ 91 w 149"/>
                  <a:gd name="T83" fmla="*/ 178 h 190"/>
                  <a:gd name="T84" fmla="*/ 0 w 149"/>
                  <a:gd name="T85" fmla="*/ 33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49" h="190">
                    <a:moveTo>
                      <a:pt x="0" y="33"/>
                    </a:moveTo>
                    <a:lnTo>
                      <a:pt x="7" y="28"/>
                    </a:lnTo>
                    <a:lnTo>
                      <a:pt x="96" y="171"/>
                    </a:lnTo>
                    <a:lnTo>
                      <a:pt x="96" y="171"/>
                    </a:lnTo>
                    <a:lnTo>
                      <a:pt x="99" y="176"/>
                    </a:lnTo>
                    <a:lnTo>
                      <a:pt x="101" y="178"/>
                    </a:lnTo>
                    <a:lnTo>
                      <a:pt x="105" y="180"/>
                    </a:lnTo>
                    <a:lnTo>
                      <a:pt x="109" y="181"/>
                    </a:lnTo>
                    <a:lnTo>
                      <a:pt x="114" y="181"/>
                    </a:lnTo>
                    <a:lnTo>
                      <a:pt x="119" y="181"/>
                    </a:lnTo>
                    <a:lnTo>
                      <a:pt x="123" y="180"/>
                    </a:lnTo>
                    <a:lnTo>
                      <a:pt x="127" y="177"/>
                    </a:lnTo>
                    <a:lnTo>
                      <a:pt x="127" y="177"/>
                    </a:lnTo>
                    <a:lnTo>
                      <a:pt x="131" y="174"/>
                    </a:lnTo>
                    <a:lnTo>
                      <a:pt x="135" y="171"/>
                    </a:lnTo>
                    <a:lnTo>
                      <a:pt x="137" y="167"/>
                    </a:lnTo>
                    <a:lnTo>
                      <a:pt x="138" y="163"/>
                    </a:lnTo>
                    <a:lnTo>
                      <a:pt x="139" y="159"/>
                    </a:lnTo>
                    <a:lnTo>
                      <a:pt x="139" y="155"/>
                    </a:lnTo>
                    <a:lnTo>
                      <a:pt x="138" y="150"/>
                    </a:lnTo>
                    <a:lnTo>
                      <a:pt x="137" y="146"/>
                    </a:lnTo>
                    <a:lnTo>
                      <a:pt x="49" y="4"/>
                    </a:lnTo>
                    <a:lnTo>
                      <a:pt x="54" y="0"/>
                    </a:lnTo>
                    <a:lnTo>
                      <a:pt x="145" y="144"/>
                    </a:lnTo>
                    <a:lnTo>
                      <a:pt x="145" y="144"/>
                    </a:lnTo>
                    <a:lnTo>
                      <a:pt x="147" y="150"/>
                    </a:lnTo>
                    <a:lnTo>
                      <a:pt x="149" y="155"/>
                    </a:lnTo>
                    <a:lnTo>
                      <a:pt x="149" y="161"/>
                    </a:lnTo>
                    <a:lnTo>
                      <a:pt x="147" y="166"/>
                    </a:lnTo>
                    <a:lnTo>
                      <a:pt x="145" y="171"/>
                    </a:lnTo>
                    <a:lnTo>
                      <a:pt x="142" y="177"/>
                    </a:lnTo>
                    <a:lnTo>
                      <a:pt x="138" y="181"/>
                    </a:lnTo>
                    <a:lnTo>
                      <a:pt x="133" y="185"/>
                    </a:lnTo>
                    <a:lnTo>
                      <a:pt x="133" y="185"/>
                    </a:lnTo>
                    <a:lnTo>
                      <a:pt x="127" y="188"/>
                    </a:lnTo>
                    <a:lnTo>
                      <a:pt x="120" y="190"/>
                    </a:lnTo>
                    <a:lnTo>
                      <a:pt x="115" y="190"/>
                    </a:lnTo>
                    <a:lnTo>
                      <a:pt x="108" y="190"/>
                    </a:lnTo>
                    <a:lnTo>
                      <a:pt x="103" y="189"/>
                    </a:lnTo>
                    <a:lnTo>
                      <a:pt x="97" y="186"/>
                    </a:lnTo>
                    <a:lnTo>
                      <a:pt x="93" y="182"/>
                    </a:lnTo>
                    <a:lnTo>
                      <a:pt x="91" y="178"/>
                    </a:lnTo>
                    <a:lnTo>
                      <a:pt x="0" y="3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8" name="Freeform 183"/>
              <p:cNvSpPr/>
              <p:nvPr/>
            </p:nvSpPr>
            <p:spPr bwMode="auto">
              <a:xfrm>
                <a:off x="1516063" y="3252788"/>
                <a:ext cx="114300" cy="79375"/>
              </a:xfrm>
              <a:custGeom>
                <a:avLst/>
                <a:gdLst>
                  <a:gd name="T0" fmla="*/ 0 w 72"/>
                  <a:gd name="T1" fmla="*/ 47 h 50"/>
                  <a:gd name="T2" fmla="*/ 0 w 72"/>
                  <a:gd name="T3" fmla="*/ 47 h 50"/>
                  <a:gd name="T4" fmla="*/ 1 w 72"/>
                  <a:gd name="T5" fmla="*/ 49 h 50"/>
                  <a:gd name="T6" fmla="*/ 4 w 72"/>
                  <a:gd name="T7" fmla="*/ 50 h 50"/>
                  <a:gd name="T8" fmla="*/ 5 w 72"/>
                  <a:gd name="T9" fmla="*/ 50 h 50"/>
                  <a:gd name="T10" fmla="*/ 8 w 72"/>
                  <a:gd name="T11" fmla="*/ 49 h 50"/>
                  <a:gd name="T12" fmla="*/ 69 w 72"/>
                  <a:gd name="T13" fmla="*/ 11 h 50"/>
                  <a:gd name="T14" fmla="*/ 69 w 72"/>
                  <a:gd name="T15" fmla="*/ 11 h 50"/>
                  <a:gd name="T16" fmla="*/ 70 w 72"/>
                  <a:gd name="T17" fmla="*/ 9 h 50"/>
                  <a:gd name="T18" fmla="*/ 72 w 72"/>
                  <a:gd name="T19" fmla="*/ 8 h 50"/>
                  <a:gd name="T20" fmla="*/ 72 w 72"/>
                  <a:gd name="T21" fmla="*/ 5 h 50"/>
                  <a:gd name="T22" fmla="*/ 70 w 72"/>
                  <a:gd name="T23" fmla="*/ 2 h 50"/>
                  <a:gd name="T24" fmla="*/ 70 w 72"/>
                  <a:gd name="T25" fmla="*/ 2 h 50"/>
                  <a:gd name="T26" fmla="*/ 69 w 72"/>
                  <a:gd name="T27" fmla="*/ 1 h 50"/>
                  <a:gd name="T28" fmla="*/ 68 w 72"/>
                  <a:gd name="T29" fmla="*/ 0 h 50"/>
                  <a:gd name="T30" fmla="*/ 65 w 72"/>
                  <a:gd name="T31" fmla="*/ 0 h 50"/>
                  <a:gd name="T32" fmla="*/ 64 w 72"/>
                  <a:gd name="T33" fmla="*/ 1 h 50"/>
                  <a:gd name="T34" fmla="*/ 1 w 72"/>
                  <a:gd name="T35" fmla="*/ 39 h 50"/>
                  <a:gd name="T36" fmla="*/ 1 w 72"/>
                  <a:gd name="T37" fmla="*/ 39 h 50"/>
                  <a:gd name="T38" fmla="*/ 0 w 72"/>
                  <a:gd name="T39" fmla="*/ 40 h 50"/>
                  <a:gd name="T40" fmla="*/ 0 w 72"/>
                  <a:gd name="T41" fmla="*/ 43 h 50"/>
                  <a:gd name="T42" fmla="*/ 0 w 72"/>
                  <a:gd name="T43" fmla="*/ 44 h 50"/>
                  <a:gd name="T44" fmla="*/ 0 w 72"/>
                  <a:gd name="T45" fmla="*/ 47 h 50"/>
                  <a:gd name="T46" fmla="*/ 0 w 72"/>
                  <a:gd name="T47" fmla="*/ 4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2" h="50">
                    <a:moveTo>
                      <a:pt x="0" y="47"/>
                    </a:moveTo>
                    <a:lnTo>
                      <a:pt x="0" y="47"/>
                    </a:lnTo>
                    <a:lnTo>
                      <a:pt x="1" y="49"/>
                    </a:lnTo>
                    <a:lnTo>
                      <a:pt x="4" y="50"/>
                    </a:lnTo>
                    <a:lnTo>
                      <a:pt x="5" y="50"/>
                    </a:lnTo>
                    <a:lnTo>
                      <a:pt x="8" y="49"/>
                    </a:lnTo>
                    <a:lnTo>
                      <a:pt x="69" y="11"/>
                    </a:lnTo>
                    <a:lnTo>
                      <a:pt x="69" y="11"/>
                    </a:lnTo>
                    <a:lnTo>
                      <a:pt x="70" y="9"/>
                    </a:lnTo>
                    <a:lnTo>
                      <a:pt x="72" y="8"/>
                    </a:lnTo>
                    <a:lnTo>
                      <a:pt x="72" y="5"/>
                    </a:lnTo>
                    <a:lnTo>
                      <a:pt x="70" y="2"/>
                    </a:lnTo>
                    <a:lnTo>
                      <a:pt x="70" y="2"/>
                    </a:lnTo>
                    <a:lnTo>
                      <a:pt x="69" y="1"/>
                    </a:lnTo>
                    <a:lnTo>
                      <a:pt x="68" y="0"/>
                    </a:lnTo>
                    <a:lnTo>
                      <a:pt x="65" y="0"/>
                    </a:lnTo>
                    <a:lnTo>
                      <a:pt x="64" y="1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40"/>
                    </a:lnTo>
                    <a:lnTo>
                      <a:pt x="0" y="43"/>
                    </a:lnTo>
                    <a:lnTo>
                      <a:pt x="0" y="44"/>
                    </a:lnTo>
                    <a:lnTo>
                      <a:pt x="0" y="47"/>
                    </a:lnTo>
                    <a:lnTo>
                      <a:pt x="0" y="4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19" name="Freeform 184"/>
              <p:cNvSpPr/>
              <p:nvPr/>
            </p:nvSpPr>
            <p:spPr bwMode="auto">
              <a:xfrm>
                <a:off x="1560513" y="3316288"/>
                <a:ext cx="161925" cy="219075"/>
              </a:xfrm>
              <a:custGeom>
                <a:avLst/>
                <a:gdLst>
                  <a:gd name="T0" fmla="*/ 0 w 102"/>
                  <a:gd name="T1" fmla="*/ 6 h 138"/>
                  <a:gd name="T2" fmla="*/ 9 w 102"/>
                  <a:gd name="T3" fmla="*/ 0 h 138"/>
                  <a:gd name="T4" fmla="*/ 88 w 102"/>
                  <a:gd name="T5" fmla="*/ 128 h 138"/>
                  <a:gd name="T6" fmla="*/ 88 w 102"/>
                  <a:gd name="T7" fmla="*/ 128 h 138"/>
                  <a:gd name="T8" fmla="*/ 91 w 102"/>
                  <a:gd name="T9" fmla="*/ 132 h 138"/>
                  <a:gd name="T10" fmla="*/ 94 w 102"/>
                  <a:gd name="T11" fmla="*/ 133 h 138"/>
                  <a:gd name="T12" fmla="*/ 98 w 102"/>
                  <a:gd name="T13" fmla="*/ 134 h 138"/>
                  <a:gd name="T14" fmla="*/ 102 w 102"/>
                  <a:gd name="T15" fmla="*/ 136 h 138"/>
                  <a:gd name="T16" fmla="*/ 102 w 102"/>
                  <a:gd name="T17" fmla="*/ 136 h 138"/>
                  <a:gd name="T18" fmla="*/ 101 w 102"/>
                  <a:gd name="T19" fmla="*/ 136 h 138"/>
                  <a:gd name="T20" fmla="*/ 101 w 102"/>
                  <a:gd name="T21" fmla="*/ 136 h 138"/>
                  <a:gd name="T22" fmla="*/ 95 w 102"/>
                  <a:gd name="T23" fmla="*/ 138 h 138"/>
                  <a:gd name="T24" fmla="*/ 88 w 102"/>
                  <a:gd name="T25" fmla="*/ 138 h 138"/>
                  <a:gd name="T26" fmla="*/ 83 w 102"/>
                  <a:gd name="T27" fmla="*/ 136 h 138"/>
                  <a:gd name="T28" fmla="*/ 79 w 102"/>
                  <a:gd name="T29" fmla="*/ 132 h 138"/>
                  <a:gd name="T30" fmla="*/ 0 w 102"/>
                  <a:gd name="T31" fmla="*/ 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2" h="138">
                    <a:moveTo>
                      <a:pt x="0" y="6"/>
                    </a:moveTo>
                    <a:lnTo>
                      <a:pt x="9" y="0"/>
                    </a:lnTo>
                    <a:lnTo>
                      <a:pt x="88" y="128"/>
                    </a:lnTo>
                    <a:lnTo>
                      <a:pt x="88" y="128"/>
                    </a:lnTo>
                    <a:lnTo>
                      <a:pt x="91" y="132"/>
                    </a:lnTo>
                    <a:lnTo>
                      <a:pt x="94" y="133"/>
                    </a:lnTo>
                    <a:lnTo>
                      <a:pt x="98" y="134"/>
                    </a:lnTo>
                    <a:lnTo>
                      <a:pt x="102" y="136"/>
                    </a:lnTo>
                    <a:lnTo>
                      <a:pt x="102" y="136"/>
                    </a:lnTo>
                    <a:lnTo>
                      <a:pt x="101" y="136"/>
                    </a:lnTo>
                    <a:lnTo>
                      <a:pt x="101" y="136"/>
                    </a:lnTo>
                    <a:lnTo>
                      <a:pt x="95" y="138"/>
                    </a:lnTo>
                    <a:lnTo>
                      <a:pt x="88" y="138"/>
                    </a:lnTo>
                    <a:lnTo>
                      <a:pt x="83" y="136"/>
                    </a:lnTo>
                    <a:lnTo>
                      <a:pt x="79" y="132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0" name="Freeform 185"/>
            <p:cNvSpPr>
              <a:spLocks noEditPoints="1"/>
            </p:cNvSpPr>
            <p:nvPr/>
          </p:nvSpPr>
          <p:spPr bwMode="auto">
            <a:xfrm>
              <a:off x="1716531" y="2734028"/>
              <a:ext cx="147644" cy="113656"/>
            </a:xfrm>
            <a:custGeom>
              <a:avLst/>
              <a:gdLst>
                <a:gd name="T0" fmla="*/ 124 w 126"/>
                <a:gd name="T1" fmla="*/ 38 h 97"/>
                <a:gd name="T2" fmla="*/ 105 w 126"/>
                <a:gd name="T3" fmla="*/ 15 h 97"/>
                <a:gd name="T4" fmla="*/ 99 w 126"/>
                <a:gd name="T5" fmla="*/ 34 h 97"/>
                <a:gd name="T6" fmla="*/ 111 w 126"/>
                <a:gd name="T7" fmla="*/ 39 h 97"/>
                <a:gd name="T8" fmla="*/ 113 w 126"/>
                <a:gd name="T9" fmla="*/ 55 h 97"/>
                <a:gd name="T10" fmla="*/ 99 w 126"/>
                <a:gd name="T11" fmla="*/ 63 h 97"/>
                <a:gd name="T12" fmla="*/ 113 w 126"/>
                <a:gd name="T13" fmla="*/ 72 h 97"/>
                <a:gd name="T14" fmla="*/ 125 w 126"/>
                <a:gd name="T15" fmla="*/ 58 h 97"/>
                <a:gd name="T16" fmla="*/ 99 w 126"/>
                <a:gd name="T17" fmla="*/ 12 h 97"/>
                <a:gd name="T18" fmla="*/ 40 w 126"/>
                <a:gd name="T19" fmla="*/ 1 h 97"/>
                <a:gd name="T20" fmla="*/ 42 w 126"/>
                <a:gd name="T21" fmla="*/ 5 h 97"/>
                <a:gd name="T22" fmla="*/ 46 w 126"/>
                <a:gd name="T23" fmla="*/ 13 h 97"/>
                <a:gd name="T24" fmla="*/ 40 w 126"/>
                <a:gd name="T25" fmla="*/ 20 h 97"/>
                <a:gd name="T26" fmla="*/ 40 w 126"/>
                <a:gd name="T27" fmla="*/ 84 h 97"/>
                <a:gd name="T28" fmla="*/ 59 w 126"/>
                <a:gd name="T29" fmla="*/ 82 h 97"/>
                <a:gd name="T30" fmla="*/ 79 w 126"/>
                <a:gd name="T31" fmla="*/ 76 h 97"/>
                <a:gd name="T32" fmla="*/ 99 w 126"/>
                <a:gd name="T33" fmla="*/ 63 h 97"/>
                <a:gd name="T34" fmla="*/ 92 w 126"/>
                <a:gd name="T35" fmla="*/ 62 h 97"/>
                <a:gd name="T36" fmla="*/ 86 w 126"/>
                <a:gd name="T37" fmla="*/ 42 h 97"/>
                <a:gd name="T38" fmla="*/ 95 w 126"/>
                <a:gd name="T39" fmla="*/ 35 h 97"/>
                <a:gd name="T40" fmla="*/ 40 w 126"/>
                <a:gd name="T41" fmla="*/ 1 h 97"/>
                <a:gd name="T42" fmla="*/ 33 w 126"/>
                <a:gd name="T43" fmla="*/ 9 h 97"/>
                <a:gd name="T44" fmla="*/ 40 w 126"/>
                <a:gd name="T45" fmla="*/ 1 h 97"/>
                <a:gd name="T46" fmla="*/ 40 w 126"/>
                <a:gd name="T47" fmla="*/ 96 h 97"/>
                <a:gd name="T48" fmla="*/ 38 w 126"/>
                <a:gd name="T49" fmla="*/ 85 h 97"/>
                <a:gd name="T50" fmla="*/ 33 w 126"/>
                <a:gd name="T51" fmla="*/ 97 h 97"/>
                <a:gd name="T52" fmla="*/ 37 w 126"/>
                <a:gd name="T53" fmla="*/ 72 h 97"/>
                <a:gd name="T54" fmla="*/ 33 w 126"/>
                <a:gd name="T55" fmla="*/ 32 h 97"/>
                <a:gd name="T56" fmla="*/ 33 w 126"/>
                <a:gd name="T57" fmla="*/ 15 h 97"/>
                <a:gd name="T58" fmla="*/ 36 w 126"/>
                <a:gd name="T59" fmla="*/ 19 h 97"/>
                <a:gd name="T60" fmla="*/ 33 w 126"/>
                <a:gd name="T61" fmla="*/ 3 h 97"/>
                <a:gd name="T62" fmla="*/ 27 w 126"/>
                <a:gd name="T63" fmla="*/ 20 h 97"/>
                <a:gd name="T64" fmla="*/ 33 w 126"/>
                <a:gd name="T65" fmla="*/ 15 h 97"/>
                <a:gd name="T66" fmla="*/ 33 w 126"/>
                <a:gd name="T67" fmla="*/ 3 h 97"/>
                <a:gd name="T68" fmla="*/ 27 w 126"/>
                <a:gd name="T69" fmla="*/ 97 h 97"/>
                <a:gd name="T70" fmla="*/ 27 w 126"/>
                <a:gd name="T71" fmla="*/ 92 h 97"/>
                <a:gd name="T72" fmla="*/ 33 w 126"/>
                <a:gd name="T73" fmla="*/ 32 h 97"/>
                <a:gd name="T74" fmla="*/ 23 w 126"/>
                <a:gd name="T75" fmla="*/ 69 h 97"/>
                <a:gd name="T76" fmla="*/ 27 w 126"/>
                <a:gd name="T77" fmla="*/ 59 h 97"/>
                <a:gd name="T78" fmla="*/ 26 w 126"/>
                <a:gd name="T79" fmla="*/ 47 h 97"/>
                <a:gd name="T80" fmla="*/ 23 w 126"/>
                <a:gd name="T81" fmla="*/ 39 h 97"/>
                <a:gd name="T82" fmla="*/ 33 w 126"/>
                <a:gd name="T83" fmla="*/ 32 h 97"/>
                <a:gd name="T84" fmla="*/ 17 w 126"/>
                <a:gd name="T85" fmla="*/ 11 h 97"/>
                <a:gd name="T86" fmla="*/ 2 w 126"/>
                <a:gd name="T87" fmla="*/ 40 h 97"/>
                <a:gd name="T88" fmla="*/ 8 w 126"/>
                <a:gd name="T89" fmla="*/ 88 h 97"/>
                <a:gd name="T90" fmla="*/ 23 w 126"/>
                <a:gd name="T91" fmla="*/ 97 h 97"/>
                <a:gd name="T92" fmla="*/ 22 w 126"/>
                <a:gd name="T93" fmla="*/ 91 h 97"/>
                <a:gd name="T94" fmla="*/ 17 w 126"/>
                <a:gd name="T95" fmla="*/ 74 h 97"/>
                <a:gd name="T96" fmla="*/ 23 w 126"/>
                <a:gd name="T97" fmla="*/ 65 h 97"/>
                <a:gd name="T98" fmla="*/ 13 w 126"/>
                <a:gd name="T99" fmla="*/ 65 h 97"/>
                <a:gd name="T100" fmla="*/ 7 w 126"/>
                <a:gd name="T101" fmla="*/ 54 h 97"/>
                <a:gd name="T102" fmla="*/ 14 w 126"/>
                <a:gd name="T103" fmla="*/ 43 h 97"/>
                <a:gd name="T104" fmla="*/ 23 w 126"/>
                <a:gd name="T105" fmla="*/ 39 h 97"/>
                <a:gd name="T106" fmla="*/ 14 w 126"/>
                <a:gd name="T107" fmla="*/ 32 h 97"/>
                <a:gd name="T108" fmla="*/ 14 w 126"/>
                <a:gd name="T109" fmla="*/ 2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5" h="97">
                  <a:moveTo>
                    <a:pt x="126" y="53"/>
                  </a:moveTo>
                  <a:lnTo>
                    <a:pt x="126" y="53"/>
                  </a:lnTo>
                  <a:lnTo>
                    <a:pt x="126" y="45"/>
                  </a:lnTo>
                  <a:lnTo>
                    <a:pt x="124" y="38"/>
                  </a:lnTo>
                  <a:lnTo>
                    <a:pt x="121" y="31"/>
                  </a:lnTo>
                  <a:lnTo>
                    <a:pt x="117" y="24"/>
                  </a:lnTo>
                  <a:lnTo>
                    <a:pt x="109" y="17"/>
                  </a:lnTo>
                  <a:lnTo>
                    <a:pt x="105" y="15"/>
                  </a:lnTo>
                  <a:lnTo>
                    <a:pt x="105" y="15"/>
                  </a:lnTo>
                  <a:lnTo>
                    <a:pt x="99" y="12"/>
                  </a:lnTo>
                  <a:lnTo>
                    <a:pt x="99" y="34"/>
                  </a:lnTo>
                  <a:lnTo>
                    <a:pt x="99" y="34"/>
                  </a:lnTo>
                  <a:lnTo>
                    <a:pt x="103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11" y="39"/>
                  </a:lnTo>
                  <a:lnTo>
                    <a:pt x="114" y="45"/>
                  </a:lnTo>
                  <a:lnTo>
                    <a:pt x="114" y="50"/>
                  </a:lnTo>
                  <a:lnTo>
                    <a:pt x="113" y="55"/>
                  </a:lnTo>
                  <a:lnTo>
                    <a:pt x="113" y="55"/>
                  </a:lnTo>
                  <a:lnTo>
                    <a:pt x="110" y="59"/>
                  </a:lnTo>
                  <a:lnTo>
                    <a:pt x="107" y="62"/>
                  </a:lnTo>
                  <a:lnTo>
                    <a:pt x="103" y="63"/>
                  </a:lnTo>
                  <a:lnTo>
                    <a:pt x="99" y="63"/>
                  </a:lnTo>
                  <a:lnTo>
                    <a:pt x="99" y="76"/>
                  </a:lnTo>
                  <a:lnTo>
                    <a:pt x="99" y="76"/>
                  </a:lnTo>
                  <a:lnTo>
                    <a:pt x="109" y="74"/>
                  </a:lnTo>
                  <a:lnTo>
                    <a:pt x="113" y="72"/>
                  </a:lnTo>
                  <a:lnTo>
                    <a:pt x="117" y="70"/>
                  </a:lnTo>
                  <a:lnTo>
                    <a:pt x="121" y="68"/>
                  </a:lnTo>
                  <a:lnTo>
                    <a:pt x="122" y="63"/>
                  </a:lnTo>
                  <a:lnTo>
                    <a:pt x="125" y="58"/>
                  </a:lnTo>
                  <a:lnTo>
                    <a:pt x="126" y="53"/>
                  </a:lnTo>
                  <a:lnTo>
                    <a:pt x="126" y="53"/>
                  </a:lnTo>
                  <a:close/>
                  <a:moveTo>
                    <a:pt x="99" y="12"/>
                  </a:moveTo>
                  <a:lnTo>
                    <a:pt x="99" y="12"/>
                  </a:lnTo>
                  <a:lnTo>
                    <a:pt x="82" y="5"/>
                  </a:lnTo>
                  <a:lnTo>
                    <a:pt x="65" y="1"/>
                  </a:lnTo>
                  <a:lnTo>
                    <a:pt x="52" y="0"/>
                  </a:lnTo>
                  <a:lnTo>
                    <a:pt x="40" y="1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5" y="8"/>
                  </a:lnTo>
                  <a:lnTo>
                    <a:pt x="46" y="11"/>
                  </a:lnTo>
                  <a:lnTo>
                    <a:pt x="46" y="13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4" y="19"/>
                  </a:lnTo>
                  <a:lnTo>
                    <a:pt x="40" y="20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0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0" y="96"/>
                  </a:lnTo>
                  <a:lnTo>
                    <a:pt x="49" y="91"/>
                  </a:lnTo>
                  <a:lnTo>
                    <a:pt x="59" y="82"/>
                  </a:lnTo>
                  <a:lnTo>
                    <a:pt x="69" y="77"/>
                  </a:lnTo>
                  <a:lnTo>
                    <a:pt x="73" y="76"/>
                  </a:lnTo>
                  <a:lnTo>
                    <a:pt x="79" y="76"/>
                  </a:lnTo>
                  <a:lnTo>
                    <a:pt x="79" y="76"/>
                  </a:lnTo>
                  <a:lnTo>
                    <a:pt x="90" y="76"/>
                  </a:lnTo>
                  <a:lnTo>
                    <a:pt x="99" y="76"/>
                  </a:lnTo>
                  <a:lnTo>
                    <a:pt x="99" y="63"/>
                  </a:lnTo>
                  <a:lnTo>
                    <a:pt x="99" y="63"/>
                  </a:lnTo>
                  <a:lnTo>
                    <a:pt x="97" y="63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88" y="59"/>
                  </a:lnTo>
                  <a:lnTo>
                    <a:pt x="86" y="54"/>
                  </a:lnTo>
                  <a:lnTo>
                    <a:pt x="84" y="49"/>
                  </a:lnTo>
                  <a:lnTo>
                    <a:pt x="86" y="42"/>
                  </a:lnTo>
                  <a:lnTo>
                    <a:pt x="86" y="42"/>
                  </a:lnTo>
                  <a:lnTo>
                    <a:pt x="88" y="39"/>
                  </a:lnTo>
                  <a:lnTo>
                    <a:pt x="91" y="36"/>
                  </a:lnTo>
                  <a:lnTo>
                    <a:pt x="95" y="35"/>
                  </a:lnTo>
                  <a:lnTo>
                    <a:pt x="99" y="34"/>
                  </a:lnTo>
                  <a:lnTo>
                    <a:pt x="99" y="12"/>
                  </a:lnTo>
                  <a:close/>
                  <a:moveTo>
                    <a:pt x="40" y="1"/>
                  </a:moveTo>
                  <a:lnTo>
                    <a:pt x="40" y="1"/>
                  </a:lnTo>
                  <a:lnTo>
                    <a:pt x="33" y="3"/>
                  </a:lnTo>
                  <a:lnTo>
                    <a:pt x="33" y="11"/>
                  </a:lnTo>
                  <a:lnTo>
                    <a:pt x="33" y="11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36" y="7"/>
                  </a:lnTo>
                  <a:lnTo>
                    <a:pt x="40" y="5"/>
                  </a:lnTo>
                  <a:lnTo>
                    <a:pt x="40" y="1"/>
                  </a:lnTo>
                  <a:lnTo>
                    <a:pt x="40" y="1"/>
                  </a:lnTo>
                  <a:close/>
                  <a:moveTo>
                    <a:pt x="33" y="97"/>
                  </a:moveTo>
                  <a:lnTo>
                    <a:pt x="33" y="97"/>
                  </a:lnTo>
                  <a:lnTo>
                    <a:pt x="40" y="96"/>
                  </a:lnTo>
                  <a:lnTo>
                    <a:pt x="40" y="84"/>
                  </a:lnTo>
                  <a:lnTo>
                    <a:pt x="40" y="84"/>
                  </a:lnTo>
                  <a:lnTo>
                    <a:pt x="38" y="85"/>
                  </a:lnTo>
                  <a:lnTo>
                    <a:pt x="38" y="85"/>
                  </a:lnTo>
                  <a:lnTo>
                    <a:pt x="36" y="89"/>
                  </a:lnTo>
                  <a:lnTo>
                    <a:pt x="33" y="92"/>
                  </a:lnTo>
                  <a:lnTo>
                    <a:pt x="33" y="97"/>
                  </a:lnTo>
                  <a:lnTo>
                    <a:pt x="33" y="97"/>
                  </a:lnTo>
                  <a:close/>
                  <a:moveTo>
                    <a:pt x="40" y="20"/>
                  </a:moveTo>
                  <a:lnTo>
                    <a:pt x="40" y="76"/>
                  </a:lnTo>
                  <a:lnTo>
                    <a:pt x="40" y="76"/>
                  </a:lnTo>
                  <a:lnTo>
                    <a:pt x="37" y="72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3" y="32"/>
                  </a:lnTo>
                  <a:lnTo>
                    <a:pt x="33" y="32"/>
                  </a:lnTo>
                  <a:lnTo>
                    <a:pt x="33" y="30"/>
                  </a:lnTo>
                  <a:lnTo>
                    <a:pt x="33" y="26"/>
                  </a:lnTo>
                  <a:lnTo>
                    <a:pt x="33" y="15"/>
                  </a:lnTo>
                  <a:lnTo>
                    <a:pt x="33" y="15"/>
                  </a:lnTo>
                  <a:lnTo>
                    <a:pt x="34" y="17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40" y="20"/>
                  </a:lnTo>
                  <a:lnTo>
                    <a:pt x="40" y="20"/>
                  </a:lnTo>
                  <a:close/>
                  <a:moveTo>
                    <a:pt x="33" y="3"/>
                  </a:moveTo>
                  <a:lnTo>
                    <a:pt x="33" y="3"/>
                  </a:lnTo>
                  <a:lnTo>
                    <a:pt x="23" y="7"/>
                  </a:lnTo>
                  <a:lnTo>
                    <a:pt x="23" y="19"/>
                  </a:lnTo>
                  <a:lnTo>
                    <a:pt x="23" y="19"/>
                  </a:lnTo>
                  <a:lnTo>
                    <a:pt x="27" y="20"/>
                  </a:lnTo>
                  <a:lnTo>
                    <a:pt x="27" y="20"/>
                  </a:lnTo>
                  <a:lnTo>
                    <a:pt x="30" y="23"/>
                  </a:lnTo>
                  <a:lnTo>
                    <a:pt x="33" y="26"/>
                  </a:lnTo>
                  <a:lnTo>
                    <a:pt x="33" y="15"/>
                  </a:lnTo>
                  <a:lnTo>
                    <a:pt x="33" y="15"/>
                  </a:lnTo>
                  <a:lnTo>
                    <a:pt x="32" y="13"/>
                  </a:lnTo>
                  <a:lnTo>
                    <a:pt x="33" y="11"/>
                  </a:lnTo>
                  <a:lnTo>
                    <a:pt x="33" y="3"/>
                  </a:lnTo>
                  <a:lnTo>
                    <a:pt x="33" y="3"/>
                  </a:lnTo>
                  <a:close/>
                  <a:moveTo>
                    <a:pt x="23" y="97"/>
                  </a:moveTo>
                  <a:lnTo>
                    <a:pt x="23" y="97"/>
                  </a:lnTo>
                  <a:lnTo>
                    <a:pt x="27" y="97"/>
                  </a:lnTo>
                  <a:lnTo>
                    <a:pt x="33" y="97"/>
                  </a:lnTo>
                  <a:lnTo>
                    <a:pt x="33" y="92"/>
                  </a:lnTo>
                  <a:lnTo>
                    <a:pt x="33" y="92"/>
                  </a:lnTo>
                  <a:lnTo>
                    <a:pt x="27" y="92"/>
                  </a:lnTo>
                  <a:lnTo>
                    <a:pt x="23" y="91"/>
                  </a:lnTo>
                  <a:lnTo>
                    <a:pt x="23" y="97"/>
                  </a:lnTo>
                  <a:lnTo>
                    <a:pt x="23" y="97"/>
                  </a:lnTo>
                  <a:close/>
                  <a:moveTo>
                    <a:pt x="33" y="32"/>
                  </a:moveTo>
                  <a:lnTo>
                    <a:pt x="33" y="69"/>
                  </a:lnTo>
                  <a:lnTo>
                    <a:pt x="33" y="69"/>
                  </a:lnTo>
                  <a:lnTo>
                    <a:pt x="27" y="68"/>
                  </a:lnTo>
                  <a:lnTo>
                    <a:pt x="23" y="69"/>
                  </a:lnTo>
                  <a:lnTo>
                    <a:pt x="23" y="65"/>
                  </a:lnTo>
                  <a:lnTo>
                    <a:pt x="23" y="65"/>
                  </a:lnTo>
                  <a:lnTo>
                    <a:pt x="26" y="62"/>
                  </a:lnTo>
                  <a:lnTo>
                    <a:pt x="27" y="59"/>
                  </a:lnTo>
                  <a:lnTo>
                    <a:pt x="27" y="59"/>
                  </a:lnTo>
                  <a:lnTo>
                    <a:pt x="29" y="55"/>
                  </a:lnTo>
                  <a:lnTo>
                    <a:pt x="29" y="50"/>
                  </a:lnTo>
                  <a:lnTo>
                    <a:pt x="26" y="47"/>
                  </a:lnTo>
                  <a:lnTo>
                    <a:pt x="23" y="45"/>
                  </a:lnTo>
                  <a:lnTo>
                    <a:pt x="23" y="43"/>
                  </a:lnTo>
                  <a:lnTo>
                    <a:pt x="23" y="39"/>
                  </a:lnTo>
                  <a:lnTo>
                    <a:pt x="23" y="39"/>
                  </a:lnTo>
                  <a:lnTo>
                    <a:pt x="27" y="38"/>
                  </a:lnTo>
                  <a:lnTo>
                    <a:pt x="32" y="34"/>
                  </a:lnTo>
                  <a:lnTo>
                    <a:pt x="32" y="34"/>
                  </a:lnTo>
                  <a:lnTo>
                    <a:pt x="33" y="32"/>
                  </a:lnTo>
                  <a:lnTo>
                    <a:pt x="33" y="32"/>
                  </a:lnTo>
                  <a:close/>
                  <a:moveTo>
                    <a:pt x="23" y="7"/>
                  </a:moveTo>
                  <a:lnTo>
                    <a:pt x="23" y="7"/>
                  </a:lnTo>
                  <a:lnTo>
                    <a:pt x="17" y="11"/>
                  </a:lnTo>
                  <a:lnTo>
                    <a:pt x="13" y="16"/>
                  </a:lnTo>
                  <a:lnTo>
                    <a:pt x="8" y="21"/>
                  </a:lnTo>
                  <a:lnTo>
                    <a:pt x="6" y="27"/>
                  </a:lnTo>
                  <a:lnTo>
                    <a:pt x="2" y="40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4" y="78"/>
                  </a:lnTo>
                  <a:lnTo>
                    <a:pt x="8" y="88"/>
                  </a:lnTo>
                  <a:lnTo>
                    <a:pt x="13" y="91"/>
                  </a:lnTo>
                  <a:lnTo>
                    <a:pt x="15" y="93"/>
                  </a:lnTo>
                  <a:lnTo>
                    <a:pt x="15" y="93"/>
                  </a:lnTo>
                  <a:lnTo>
                    <a:pt x="23" y="97"/>
                  </a:lnTo>
                  <a:lnTo>
                    <a:pt x="23" y="91"/>
                  </a:lnTo>
                  <a:lnTo>
                    <a:pt x="22" y="91"/>
                  </a:lnTo>
                  <a:lnTo>
                    <a:pt x="22" y="91"/>
                  </a:lnTo>
                  <a:lnTo>
                    <a:pt x="22" y="91"/>
                  </a:lnTo>
                  <a:lnTo>
                    <a:pt x="18" y="88"/>
                  </a:lnTo>
                  <a:lnTo>
                    <a:pt x="17" y="84"/>
                  </a:lnTo>
                  <a:lnTo>
                    <a:pt x="15" y="80"/>
                  </a:lnTo>
                  <a:lnTo>
                    <a:pt x="17" y="74"/>
                  </a:lnTo>
                  <a:lnTo>
                    <a:pt x="17" y="74"/>
                  </a:lnTo>
                  <a:lnTo>
                    <a:pt x="19" y="72"/>
                  </a:lnTo>
                  <a:lnTo>
                    <a:pt x="23" y="69"/>
                  </a:lnTo>
                  <a:lnTo>
                    <a:pt x="23" y="65"/>
                  </a:lnTo>
                  <a:lnTo>
                    <a:pt x="23" y="65"/>
                  </a:lnTo>
                  <a:lnTo>
                    <a:pt x="18" y="66"/>
                  </a:lnTo>
                  <a:lnTo>
                    <a:pt x="13" y="65"/>
                  </a:lnTo>
                  <a:lnTo>
                    <a:pt x="13" y="65"/>
                  </a:lnTo>
                  <a:lnTo>
                    <a:pt x="13" y="65"/>
                  </a:lnTo>
                  <a:lnTo>
                    <a:pt x="10" y="62"/>
                  </a:lnTo>
                  <a:lnTo>
                    <a:pt x="7" y="58"/>
                  </a:lnTo>
                  <a:lnTo>
                    <a:pt x="7" y="54"/>
                  </a:lnTo>
                  <a:lnTo>
                    <a:pt x="8" y="49"/>
                  </a:lnTo>
                  <a:lnTo>
                    <a:pt x="8" y="49"/>
                  </a:lnTo>
                  <a:lnTo>
                    <a:pt x="11" y="46"/>
                  </a:lnTo>
                  <a:lnTo>
                    <a:pt x="14" y="43"/>
                  </a:lnTo>
                  <a:lnTo>
                    <a:pt x="18" y="43"/>
                  </a:lnTo>
                  <a:lnTo>
                    <a:pt x="23" y="43"/>
                  </a:lnTo>
                  <a:lnTo>
                    <a:pt x="23" y="39"/>
                  </a:lnTo>
                  <a:lnTo>
                    <a:pt x="23" y="39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15" y="35"/>
                  </a:lnTo>
                  <a:lnTo>
                    <a:pt x="14" y="32"/>
                  </a:lnTo>
                  <a:lnTo>
                    <a:pt x="13" y="28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14" y="24"/>
                  </a:lnTo>
                  <a:lnTo>
                    <a:pt x="18" y="20"/>
                  </a:lnTo>
                  <a:lnTo>
                    <a:pt x="23" y="19"/>
                  </a:lnTo>
                  <a:lnTo>
                    <a:pt x="23" y="7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21" name="组合 309"/>
            <p:cNvGrpSpPr/>
            <p:nvPr/>
          </p:nvGrpSpPr>
          <p:grpSpPr>
            <a:xfrm>
              <a:off x="3024231" y="3513218"/>
              <a:ext cx="195687" cy="247231"/>
              <a:chOff x="3665538" y="3100388"/>
              <a:chExt cx="265113" cy="334963"/>
            </a:xfrm>
            <a:grpFill/>
          </p:grpSpPr>
          <p:sp>
            <p:nvSpPr>
              <p:cNvPr id="222" name="Freeform 186"/>
              <p:cNvSpPr/>
              <p:nvPr/>
            </p:nvSpPr>
            <p:spPr bwMode="auto">
              <a:xfrm>
                <a:off x="3665538" y="3109913"/>
                <a:ext cx="252413" cy="325438"/>
              </a:xfrm>
              <a:custGeom>
                <a:avLst/>
                <a:gdLst>
                  <a:gd name="T0" fmla="*/ 159 w 159"/>
                  <a:gd name="T1" fmla="*/ 36 h 205"/>
                  <a:gd name="T2" fmla="*/ 151 w 159"/>
                  <a:gd name="T3" fmla="*/ 32 h 205"/>
                  <a:gd name="T4" fmla="*/ 56 w 159"/>
                  <a:gd name="T5" fmla="*/ 185 h 205"/>
                  <a:gd name="T6" fmla="*/ 56 w 159"/>
                  <a:gd name="T7" fmla="*/ 185 h 205"/>
                  <a:gd name="T8" fmla="*/ 53 w 159"/>
                  <a:gd name="T9" fmla="*/ 189 h 205"/>
                  <a:gd name="T10" fmla="*/ 50 w 159"/>
                  <a:gd name="T11" fmla="*/ 191 h 205"/>
                  <a:gd name="T12" fmla="*/ 46 w 159"/>
                  <a:gd name="T13" fmla="*/ 193 h 205"/>
                  <a:gd name="T14" fmla="*/ 41 w 159"/>
                  <a:gd name="T15" fmla="*/ 194 h 205"/>
                  <a:gd name="T16" fmla="*/ 37 w 159"/>
                  <a:gd name="T17" fmla="*/ 195 h 205"/>
                  <a:gd name="T18" fmla="*/ 31 w 159"/>
                  <a:gd name="T19" fmla="*/ 194 h 205"/>
                  <a:gd name="T20" fmla="*/ 27 w 159"/>
                  <a:gd name="T21" fmla="*/ 193 h 205"/>
                  <a:gd name="T22" fmla="*/ 22 w 159"/>
                  <a:gd name="T23" fmla="*/ 191 h 205"/>
                  <a:gd name="T24" fmla="*/ 22 w 159"/>
                  <a:gd name="T25" fmla="*/ 191 h 205"/>
                  <a:gd name="T26" fmla="*/ 18 w 159"/>
                  <a:gd name="T27" fmla="*/ 187 h 205"/>
                  <a:gd name="T28" fmla="*/ 15 w 159"/>
                  <a:gd name="T29" fmla="*/ 185 h 205"/>
                  <a:gd name="T30" fmla="*/ 12 w 159"/>
                  <a:gd name="T31" fmla="*/ 180 h 205"/>
                  <a:gd name="T32" fmla="*/ 10 w 159"/>
                  <a:gd name="T33" fmla="*/ 175 h 205"/>
                  <a:gd name="T34" fmla="*/ 10 w 159"/>
                  <a:gd name="T35" fmla="*/ 171 h 205"/>
                  <a:gd name="T36" fmla="*/ 10 w 159"/>
                  <a:gd name="T37" fmla="*/ 166 h 205"/>
                  <a:gd name="T38" fmla="*/ 11 w 159"/>
                  <a:gd name="T39" fmla="*/ 162 h 205"/>
                  <a:gd name="T40" fmla="*/ 12 w 159"/>
                  <a:gd name="T41" fmla="*/ 157 h 205"/>
                  <a:gd name="T42" fmla="*/ 107 w 159"/>
                  <a:gd name="T43" fmla="*/ 4 h 205"/>
                  <a:gd name="T44" fmla="*/ 100 w 159"/>
                  <a:gd name="T45" fmla="*/ 0 h 205"/>
                  <a:gd name="T46" fmla="*/ 4 w 159"/>
                  <a:gd name="T47" fmla="*/ 155 h 205"/>
                  <a:gd name="T48" fmla="*/ 4 w 159"/>
                  <a:gd name="T49" fmla="*/ 155 h 205"/>
                  <a:gd name="T50" fmla="*/ 2 w 159"/>
                  <a:gd name="T51" fmla="*/ 160 h 205"/>
                  <a:gd name="T52" fmla="*/ 0 w 159"/>
                  <a:gd name="T53" fmla="*/ 167 h 205"/>
                  <a:gd name="T54" fmla="*/ 0 w 159"/>
                  <a:gd name="T55" fmla="*/ 172 h 205"/>
                  <a:gd name="T56" fmla="*/ 2 w 159"/>
                  <a:gd name="T57" fmla="*/ 179 h 205"/>
                  <a:gd name="T58" fmla="*/ 3 w 159"/>
                  <a:gd name="T59" fmla="*/ 185 h 205"/>
                  <a:gd name="T60" fmla="*/ 7 w 159"/>
                  <a:gd name="T61" fmla="*/ 190 h 205"/>
                  <a:gd name="T62" fmla="*/ 11 w 159"/>
                  <a:gd name="T63" fmla="*/ 195 h 205"/>
                  <a:gd name="T64" fmla="*/ 16 w 159"/>
                  <a:gd name="T65" fmla="*/ 199 h 205"/>
                  <a:gd name="T66" fmla="*/ 16 w 159"/>
                  <a:gd name="T67" fmla="*/ 199 h 205"/>
                  <a:gd name="T68" fmla="*/ 23 w 159"/>
                  <a:gd name="T69" fmla="*/ 202 h 205"/>
                  <a:gd name="T70" fmla="*/ 30 w 159"/>
                  <a:gd name="T71" fmla="*/ 203 h 205"/>
                  <a:gd name="T72" fmla="*/ 35 w 159"/>
                  <a:gd name="T73" fmla="*/ 205 h 205"/>
                  <a:gd name="T74" fmla="*/ 42 w 159"/>
                  <a:gd name="T75" fmla="*/ 205 h 205"/>
                  <a:gd name="T76" fmla="*/ 48 w 159"/>
                  <a:gd name="T77" fmla="*/ 202 h 205"/>
                  <a:gd name="T78" fmla="*/ 53 w 159"/>
                  <a:gd name="T79" fmla="*/ 199 h 205"/>
                  <a:gd name="T80" fmla="*/ 58 w 159"/>
                  <a:gd name="T81" fmla="*/ 195 h 205"/>
                  <a:gd name="T82" fmla="*/ 62 w 159"/>
                  <a:gd name="T83" fmla="*/ 191 h 205"/>
                  <a:gd name="T84" fmla="*/ 159 w 159"/>
                  <a:gd name="T85" fmla="*/ 36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9" h="205">
                    <a:moveTo>
                      <a:pt x="159" y="36"/>
                    </a:moveTo>
                    <a:lnTo>
                      <a:pt x="151" y="32"/>
                    </a:lnTo>
                    <a:lnTo>
                      <a:pt x="56" y="185"/>
                    </a:lnTo>
                    <a:lnTo>
                      <a:pt x="56" y="185"/>
                    </a:lnTo>
                    <a:lnTo>
                      <a:pt x="53" y="189"/>
                    </a:lnTo>
                    <a:lnTo>
                      <a:pt x="50" y="191"/>
                    </a:lnTo>
                    <a:lnTo>
                      <a:pt x="46" y="193"/>
                    </a:lnTo>
                    <a:lnTo>
                      <a:pt x="41" y="194"/>
                    </a:lnTo>
                    <a:lnTo>
                      <a:pt x="37" y="195"/>
                    </a:lnTo>
                    <a:lnTo>
                      <a:pt x="31" y="194"/>
                    </a:lnTo>
                    <a:lnTo>
                      <a:pt x="27" y="193"/>
                    </a:lnTo>
                    <a:lnTo>
                      <a:pt x="22" y="191"/>
                    </a:lnTo>
                    <a:lnTo>
                      <a:pt x="22" y="191"/>
                    </a:lnTo>
                    <a:lnTo>
                      <a:pt x="18" y="187"/>
                    </a:lnTo>
                    <a:lnTo>
                      <a:pt x="15" y="185"/>
                    </a:lnTo>
                    <a:lnTo>
                      <a:pt x="12" y="180"/>
                    </a:lnTo>
                    <a:lnTo>
                      <a:pt x="10" y="175"/>
                    </a:lnTo>
                    <a:lnTo>
                      <a:pt x="10" y="171"/>
                    </a:lnTo>
                    <a:lnTo>
                      <a:pt x="10" y="166"/>
                    </a:lnTo>
                    <a:lnTo>
                      <a:pt x="11" y="162"/>
                    </a:lnTo>
                    <a:lnTo>
                      <a:pt x="12" y="157"/>
                    </a:lnTo>
                    <a:lnTo>
                      <a:pt x="107" y="4"/>
                    </a:lnTo>
                    <a:lnTo>
                      <a:pt x="100" y="0"/>
                    </a:lnTo>
                    <a:lnTo>
                      <a:pt x="4" y="155"/>
                    </a:lnTo>
                    <a:lnTo>
                      <a:pt x="4" y="155"/>
                    </a:lnTo>
                    <a:lnTo>
                      <a:pt x="2" y="160"/>
                    </a:lnTo>
                    <a:lnTo>
                      <a:pt x="0" y="167"/>
                    </a:lnTo>
                    <a:lnTo>
                      <a:pt x="0" y="172"/>
                    </a:lnTo>
                    <a:lnTo>
                      <a:pt x="2" y="179"/>
                    </a:lnTo>
                    <a:lnTo>
                      <a:pt x="3" y="185"/>
                    </a:lnTo>
                    <a:lnTo>
                      <a:pt x="7" y="190"/>
                    </a:lnTo>
                    <a:lnTo>
                      <a:pt x="11" y="195"/>
                    </a:lnTo>
                    <a:lnTo>
                      <a:pt x="16" y="199"/>
                    </a:lnTo>
                    <a:lnTo>
                      <a:pt x="16" y="199"/>
                    </a:lnTo>
                    <a:lnTo>
                      <a:pt x="23" y="202"/>
                    </a:lnTo>
                    <a:lnTo>
                      <a:pt x="30" y="203"/>
                    </a:lnTo>
                    <a:lnTo>
                      <a:pt x="35" y="205"/>
                    </a:lnTo>
                    <a:lnTo>
                      <a:pt x="42" y="205"/>
                    </a:lnTo>
                    <a:lnTo>
                      <a:pt x="48" y="202"/>
                    </a:lnTo>
                    <a:lnTo>
                      <a:pt x="53" y="199"/>
                    </a:lnTo>
                    <a:lnTo>
                      <a:pt x="58" y="195"/>
                    </a:lnTo>
                    <a:lnTo>
                      <a:pt x="62" y="191"/>
                    </a:lnTo>
                    <a:lnTo>
                      <a:pt x="159" y="3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3" name="Freeform 187"/>
              <p:cNvSpPr/>
              <p:nvPr/>
            </p:nvSpPr>
            <p:spPr bwMode="auto">
              <a:xfrm>
                <a:off x="3808413" y="3100388"/>
                <a:ext cx="122238" cy="82550"/>
              </a:xfrm>
              <a:custGeom>
                <a:avLst/>
                <a:gdLst>
                  <a:gd name="T0" fmla="*/ 75 w 77"/>
                  <a:gd name="T1" fmla="*/ 50 h 52"/>
                  <a:gd name="T2" fmla="*/ 75 w 77"/>
                  <a:gd name="T3" fmla="*/ 50 h 52"/>
                  <a:gd name="T4" fmla="*/ 74 w 77"/>
                  <a:gd name="T5" fmla="*/ 51 h 52"/>
                  <a:gd name="T6" fmla="*/ 71 w 77"/>
                  <a:gd name="T7" fmla="*/ 52 h 52"/>
                  <a:gd name="T8" fmla="*/ 69 w 77"/>
                  <a:gd name="T9" fmla="*/ 52 h 52"/>
                  <a:gd name="T10" fmla="*/ 67 w 77"/>
                  <a:gd name="T11" fmla="*/ 51 h 52"/>
                  <a:gd name="T12" fmla="*/ 2 w 77"/>
                  <a:gd name="T13" fmla="*/ 12 h 52"/>
                  <a:gd name="T14" fmla="*/ 2 w 77"/>
                  <a:gd name="T15" fmla="*/ 12 h 52"/>
                  <a:gd name="T16" fmla="*/ 0 w 77"/>
                  <a:gd name="T17" fmla="*/ 9 h 52"/>
                  <a:gd name="T18" fmla="*/ 0 w 77"/>
                  <a:gd name="T19" fmla="*/ 8 h 52"/>
                  <a:gd name="T20" fmla="*/ 0 w 77"/>
                  <a:gd name="T21" fmla="*/ 5 h 52"/>
                  <a:gd name="T22" fmla="*/ 0 w 77"/>
                  <a:gd name="T23" fmla="*/ 2 h 52"/>
                  <a:gd name="T24" fmla="*/ 0 w 77"/>
                  <a:gd name="T25" fmla="*/ 2 h 52"/>
                  <a:gd name="T26" fmla="*/ 1 w 77"/>
                  <a:gd name="T27" fmla="*/ 1 h 52"/>
                  <a:gd name="T28" fmla="*/ 4 w 77"/>
                  <a:gd name="T29" fmla="*/ 0 h 52"/>
                  <a:gd name="T30" fmla="*/ 6 w 77"/>
                  <a:gd name="T31" fmla="*/ 0 h 52"/>
                  <a:gd name="T32" fmla="*/ 8 w 77"/>
                  <a:gd name="T33" fmla="*/ 1 h 52"/>
                  <a:gd name="T34" fmla="*/ 74 w 77"/>
                  <a:gd name="T35" fmla="*/ 42 h 52"/>
                  <a:gd name="T36" fmla="*/ 74 w 77"/>
                  <a:gd name="T37" fmla="*/ 42 h 52"/>
                  <a:gd name="T38" fmla="*/ 75 w 77"/>
                  <a:gd name="T39" fmla="*/ 43 h 52"/>
                  <a:gd name="T40" fmla="*/ 77 w 77"/>
                  <a:gd name="T41" fmla="*/ 46 h 52"/>
                  <a:gd name="T42" fmla="*/ 77 w 77"/>
                  <a:gd name="T43" fmla="*/ 47 h 52"/>
                  <a:gd name="T44" fmla="*/ 75 w 77"/>
                  <a:gd name="T45" fmla="*/ 50 h 52"/>
                  <a:gd name="T46" fmla="*/ 75 w 77"/>
                  <a:gd name="T47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" h="52">
                    <a:moveTo>
                      <a:pt x="75" y="50"/>
                    </a:moveTo>
                    <a:lnTo>
                      <a:pt x="75" y="50"/>
                    </a:lnTo>
                    <a:lnTo>
                      <a:pt x="74" y="51"/>
                    </a:lnTo>
                    <a:lnTo>
                      <a:pt x="71" y="52"/>
                    </a:lnTo>
                    <a:lnTo>
                      <a:pt x="69" y="52"/>
                    </a:lnTo>
                    <a:lnTo>
                      <a:pt x="67" y="51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1" y="1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1"/>
                    </a:lnTo>
                    <a:lnTo>
                      <a:pt x="74" y="42"/>
                    </a:lnTo>
                    <a:lnTo>
                      <a:pt x="74" y="42"/>
                    </a:lnTo>
                    <a:lnTo>
                      <a:pt x="75" y="43"/>
                    </a:lnTo>
                    <a:lnTo>
                      <a:pt x="77" y="46"/>
                    </a:lnTo>
                    <a:lnTo>
                      <a:pt x="77" y="47"/>
                    </a:lnTo>
                    <a:lnTo>
                      <a:pt x="75" y="50"/>
                    </a:lnTo>
                    <a:lnTo>
                      <a:pt x="75" y="5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4" name="Freeform 188"/>
              <p:cNvSpPr/>
              <p:nvPr/>
            </p:nvSpPr>
            <p:spPr bwMode="auto">
              <a:xfrm>
                <a:off x="3708401" y="3168650"/>
                <a:ext cx="173038" cy="234950"/>
              </a:xfrm>
              <a:custGeom>
                <a:avLst/>
                <a:gdLst>
                  <a:gd name="T0" fmla="*/ 109 w 109"/>
                  <a:gd name="T1" fmla="*/ 5 h 148"/>
                  <a:gd name="T2" fmla="*/ 99 w 109"/>
                  <a:gd name="T3" fmla="*/ 0 h 148"/>
                  <a:gd name="T4" fmla="*/ 15 w 109"/>
                  <a:gd name="T5" fmla="*/ 137 h 148"/>
                  <a:gd name="T6" fmla="*/ 15 w 109"/>
                  <a:gd name="T7" fmla="*/ 137 h 148"/>
                  <a:gd name="T8" fmla="*/ 12 w 109"/>
                  <a:gd name="T9" fmla="*/ 139 h 148"/>
                  <a:gd name="T10" fmla="*/ 8 w 109"/>
                  <a:gd name="T11" fmla="*/ 142 h 148"/>
                  <a:gd name="T12" fmla="*/ 4 w 109"/>
                  <a:gd name="T13" fmla="*/ 143 h 148"/>
                  <a:gd name="T14" fmla="*/ 0 w 109"/>
                  <a:gd name="T15" fmla="*/ 143 h 148"/>
                  <a:gd name="T16" fmla="*/ 0 w 109"/>
                  <a:gd name="T17" fmla="*/ 143 h 148"/>
                  <a:gd name="T18" fmla="*/ 0 w 109"/>
                  <a:gd name="T19" fmla="*/ 145 h 148"/>
                  <a:gd name="T20" fmla="*/ 0 w 109"/>
                  <a:gd name="T21" fmla="*/ 145 h 148"/>
                  <a:gd name="T22" fmla="*/ 7 w 109"/>
                  <a:gd name="T23" fmla="*/ 148 h 148"/>
                  <a:gd name="T24" fmla="*/ 14 w 109"/>
                  <a:gd name="T25" fmla="*/ 148 h 148"/>
                  <a:gd name="T26" fmla="*/ 21 w 109"/>
                  <a:gd name="T27" fmla="*/ 145 h 148"/>
                  <a:gd name="T28" fmla="*/ 25 w 109"/>
                  <a:gd name="T29" fmla="*/ 141 h 148"/>
                  <a:gd name="T30" fmla="*/ 109 w 109"/>
                  <a:gd name="T31" fmla="*/ 5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9" h="148">
                    <a:moveTo>
                      <a:pt x="109" y="5"/>
                    </a:moveTo>
                    <a:lnTo>
                      <a:pt x="99" y="0"/>
                    </a:lnTo>
                    <a:lnTo>
                      <a:pt x="15" y="137"/>
                    </a:lnTo>
                    <a:lnTo>
                      <a:pt x="15" y="137"/>
                    </a:lnTo>
                    <a:lnTo>
                      <a:pt x="12" y="139"/>
                    </a:lnTo>
                    <a:lnTo>
                      <a:pt x="8" y="142"/>
                    </a:lnTo>
                    <a:lnTo>
                      <a:pt x="4" y="143"/>
                    </a:lnTo>
                    <a:lnTo>
                      <a:pt x="0" y="143"/>
                    </a:lnTo>
                    <a:lnTo>
                      <a:pt x="0" y="143"/>
                    </a:lnTo>
                    <a:lnTo>
                      <a:pt x="0" y="145"/>
                    </a:lnTo>
                    <a:lnTo>
                      <a:pt x="0" y="145"/>
                    </a:lnTo>
                    <a:lnTo>
                      <a:pt x="7" y="148"/>
                    </a:lnTo>
                    <a:lnTo>
                      <a:pt x="14" y="148"/>
                    </a:lnTo>
                    <a:lnTo>
                      <a:pt x="21" y="145"/>
                    </a:lnTo>
                    <a:lnTo>
                      <a:pt x="25" y="141"/>
                    </a:lnTo>
                    <a:lnTo>
                      <a:pt x="109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" name="Freeform 189"/>
            <p:cNvSpPr>
              <a:spLocks noEditPoints="1"/>
            </p:cNvSpPr>
            <p:nvPr/>
          </p:nvSpPr>
          <p:spPr bwMode="auto">
            <a:xfrm>
              <a:off x="2065717" y="4706017"/>
              <a:ext cx="160533" cy="172241"/>
            </a:xfrm>
            <a:custGeom>
              <a:avLst/>
              <a:gdLst>
                <a:gd name="T0" fmla="*/ 107 w 137"/>
                <a:gd name="T1" fmla="*/ 68 h 147"/>
                <a:gd name="T2" fmla="*/ 103 w 137"/>
                <a:gd name="T3" fmla="*/ 51 h 147"/>
                <a:gd name="T4" fmla="*/ 103 w 137"/>
                <a:gd name="T5" fmla="*/ 99 h 147"/>
                <a:gd name="T6" fmla="*/ 117 w 137"/>
                <a:gd name="T7" fmla="*/ 111 h 147"/>
                <a:gd name="T8" fmla="*/ 115 w 137"/>
                <a:gd name="T9" fmla="*/ 118 h 147"/>
                <a:gd name="T10" fmla="*/ 103 w 137"/>
                <a:gd name="T11" fmla="*/ 38 h 147"/>
                <a:gd name="T12" fmla="*/ 115 w 137"/>
                <a:gd name="T13" fmla="*/ 19 h 147"/>
                <a:gd name="T14" fmla="*/ 117 w 137"/>
                <a:gd name="T15" fmla="*/ 24 h 147"/>
                <a:gd name="T16" fmla="*/ 103 w 137"/>
                <a:gd name="T17" fmla="*/ 38 h 147"/>
                <a:gd name="T18" fmla="*/ 114 w 137"/>
                <a:gd name="T19" fmla="*/ 68 h 147"/>
                <a:gd name="T20" fmla="*/ 134 w 137"/>
                <a:gd name="T21" fmla="*/ 65 h 147"/>
                <a:gd name="T22" fmla="*/ 136 w 137"/>
                <a:gd name="T23" fmla="*/ 70 h 147"/>
                <a:gd name="T24" fmla="*/ 114 w 137"/>
                <a:gd name="T25" fmla="*/ 70 h 147"/>
                <a:gd name="T26" fmla="*/ 69 w 137"/>
                <a:gd name="T27" fmla="*/ 30 h 147"/>
                <a:gd name="T28" fmla="*/ 103 w 137"/>
                <a:gd name="T29" fmla="*/ 51 h 147"/>
                <a:gd name="T30" fmla="*/ 90 w 137"/>
                <a:gd name="T31" fmla="*/ 100 h 147"/>
                <a:gd name="T32" fmla="*/ 84 w 137"/>
                <a:gd name="T33" fmla="*/ 142 h 147"/>
                <a:gd name="T34" fmla="*/ 69 w 137"/>
                <a:gd name="T35" fmla="*/ 114 h 147"/>
                <a:gd name="T36" fmla="*/ 83 w 137"/>
                <a:gd name="T37" fmla="*/ 96 h 147"/>
                <a:gd name="T38" fmla="*/ 95 w 137"/>
                <a:gd name="T39" fmla="*/ 84 h 147"/>
                <a:gd name="T40" fmla="*/ 99 w 137"/>
                <a:gd name="T41" fmla="*/ 62 h 147"/>
                <a:gd name="T42" fmla="*/ 91 w 137"/>
                <a:gd name="T43" fmla="*/ 47 h 147"/>
                <a:gd name="T44" fmla="*/ 69 w 137"/>
                <a:gd name="T45" fmla="*/ 38 h 147"/>
                <a:gd name="T46" fmla="*/ 100 w 137"/>
                <a:gd name="T47" fmla="*/ 31 h 147"/>
                <a:gd name="T48" fmla="*/ 100 w 137"/>
                <a:gd name="T49" fmla="*/ 36 h 147"/>
                <a:gd name="T50" fmla="*/ 103 w 137"/>
                <a:gd name="T51" fmla="*/ 99 h 147"/>
                <a:gd name="T52" fmla="*/ 99 w 137"/>
                <a:gd name="T53" fmla="*/ 101 h 147"/>
                <a:gd name="T54" fmla="*/ 103 w 137"/>
                <a:gd name="T55" fmla="*/ 99 h 147"/>
                <a:gd name="T56" fmla="*/ 72 w 137"/>
                <a:gd name="T57" fmla="*/ 1 h 147"/>
                <a:gd name="T58" fmla="*/ 72 w 137"/>
                <a:gd name="T59" fmla="*/ 23 h 147"/>
                <a:gd name="T60" fmla="*/ 67 w 137"/>
                <a:gd name="T61" fmla="*/ 147 h 147"/>
                <a:gd name="T62" fmla="*/ 49 w 137"/>
                <a:gd name="T63" fmla="*/ 137 h 147"/>
                <a:gd name="T64" fmla="*/ 41 w 137"/>
                <a:gd name="T65" fmla="*/ 92 h 147"/>
                <a:gd name="T66" fmla="*/ 41 w 137"/>
                <a:gd name="T67" fmla="*/ 43 h 147"/>
                <a:gd name="T68" fmla="*/ 69 w 137"/>
                <a:gd name="T69" fmla="*/ 30 h 147"/>
                <a:gd name="T70" fmla="*/ 57 w 137"/>
                <a:gd name="T71" fmla="*/ 40 h 147"/>
                <a:gd name="T72" fmla="*/ 45 w 137"/>
                <a:gd name="T73" fmla="*/ 51 h 147"/>
                <a:gd name="T74" fmla="*/ 40 w 137"/>
                <a:gd name="T75" fmla="*/ 68 h 147"/>
                <a:gd name="T76" fmla="*/ 54 w 137"/>
                <a:gd name="T77" fmla="*/ 93 h 147"/>
                <a:gd name="T78" fmla="*/ 56 w 137"/>
                <a:gd name="T79" fmla="*/ 97 h 147"/>
                <a:gd name="T80" fmla="*/ 69 w 137"/>
                <a:gd name="T81" fmla="*/ 147 h 147"/>
                <a:gd name="T82" fmla="*/ 69 w 137"/>
                <a:gd name="T83" fmla="*/ 24 h 147"/>
                <a:gd name="T84" fmla="*/ 65 w 137"/>
                <a:gd name="T85" fmla="*/ 4 h 147"/>
                <a:gd name="T86" fmla="*/ 69 w 137"/>
                <a:gd name="T87" fmla="*/ 0 h 147"/>
                <a:gd name="T88" fmla="*/ 38 w 137"/>
                <a:gd name="T89" fmla="*/ 104 h 147"/>
                <a:gd name="T90" fmla="*/ 35 w 137"/>
                <a:gd name="T91" fmla="*/ 99 h 147"/>
                <a:gd name="T92" fmla="*/ 35 w 137"/>
                <a:gd name="T93" fmla="*/ 38 h 147"/>
                <a:gd name="T94" fmla="*/ 38 w 137"/>
                <a:gd name="T95" fmla="*/ 31 h 147"/>
                <a:gd name="T96" fmla="*/ 35 w 137"/>
                <a:gd name="T97" fmla="*/ 84 h 147"/>
                <a:gd name="T98" fmla="*/ 33 w 137"/>
                <a:gd name="T99" fmla="*/ 59 h 147"/>
                <a:gd name="T100" fmla="*/ 35 w 137"/>
                <a:gd name="T101" fmla="*/ 30 h 147"/>
                <a:gd name="T102" fmla="*/ 33 w 137"/>
                <a:gd name="T103" fmla="*/ 36 h 147"/>
                <a:gd name="T104" fmla="*/ 21 w 137"/>
                <a:gd name="T105" fmla="*/ 20 h 147"/>
                <a:gd name="T106" fmla="*/ 35 w 137"/>
                <a:gd name="T107" fmla="*/ 30 h 147"/>
                <a:gd name="T108" fmla="*/ 26 w 137"/>
                <a:gd name="T109" fmla="*/ 116 h 147"/>
                <a:gd name="T110" fmla="*/ 21 w 137"/>
                <a:gd name="T111" fmla="*/ 116 h 147"/>
                <a:gd name="T112" fmla="*/ 33 w 137"/>
                <a:gd name="T113" fmla="*/ 99 h 147"/>
                <a:gd name="T114" fmla="*/ 4 w 137"/>
                <a:gd name="T115" fmla="*/ 65 h 147"/>
                <a:gd name="T116" fmla="*/ 23 w 137"/>
                <a:gd name="T117" fmla="*/ 65 h 147"/>
                <a:gd name="T118" fmla="*/ 21 w 137"/>
                <a:gd name="T119" fmla="*/ 72 h 147"/>
                <a:gd name="T120" fmla="*/ 0 w 137"/>
                <a:gd name="T121" fmla="*/ 68 h 147"/>
                <a:gd name="T122" fmla="*/ 4 w 137"/>
                <a:gd name="T123" fmla="*/ 65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7" h="147">
                  <a:moveTo>
                    <a:pt x="103" y="51"/>
                  </a:moveTo>
                  <a:lnTo>
                    <a:pt x="103" y="51"/>
                  </a:lnTo>
                  <a:lnTo>
                    <a:pt x="106" y="59"/>
                  </a:lnTo>
                  <a:lnTo>
                    <a:pt x="107" y="68"/>
                  </a:lnTo>
                  <a:lnTo>
                    <a:pt x="107" y="68"/>
                  </a:lnTo>
                  <a:lnTo>
                    <a:pt x="106" y="77"/>
                  </a:lnTo>
                  <a:lnTo>
                    <a:pt x="103" y="84"/>
                  </a:lnTo>
                  <a:lnTo>
                    <a:pt x="103" y="51"/>
                  </a:lnTo>
                  <a:lnTo>
                    <a:pt x="103" y="51"/>
                  </a:lnTo>
                  <a:close/>
                  <a:moveTo>
                    <a:pt x="103" y="107"/>
                  </a:moveTo>
                  <a:lnTo>
                    <a:pt x="103" y="99"/>
                  </a:lnTo>
                  <a:lnTo>
                    <a:pt x="103" y="99"/>
                  </a:lnTo>
                  <a:lnTo>
                    <a:pt x="106" y="99"/>
                  </a:lnTo>
                  <a:lnTo>
                    <a:pt x="106" y="99"/>
                  </a:lnTo>
                  <a:lnTo>
                    <a:pt x="117" y="111"/>
                  </a:lnTo>
                  <a:lnTo>
                    <a:pt x="117" y="111"/>
                  </a:lnTo>
                  <a:lnTo>
                    <a:pt x="118" y="114"/>
                  </a:lnTo>
                  <a:lnTo>
                    <a:pt x="117" y="116"/>
                  </a:lnTo>
                  <a:lnTo>
                    <a:pt x="117" y="116"/>
                  </a:lnTo>
                  <a:lnTo>
                    <a:pt x="115" y="118"/>
                  </a:lnTo>
                  <a:lnTo>
                    <a:pt x="113" y="116"/>
                  </a:lnTo>
                  <a:lnTo>
                    <a:pt x="103" y="107"/>
                  </a:lnTo>
                  <a:lnTo>
                    <a:pt x="103" y="107"/>
                  </a:lnTo>
                  <a:close/>
                  <a:moveTo>
                    <a:pt x="103" y="38"/>
                  </a:moveTo>
                  <a:lnTo>
                    <a:pt x="103" y="28"/>
                  </a:lnTo>
                  <a:lnTo>
                    <a:pt x="113" y="20"/>
                  </a:lnTo>
                  <a:lnTo>
                    <a:pt x="113" y="20"/>
                  </a:lnTo>
                  <a:lnTo>
                    <a:pt x="115" y="19"/>
                  </a:lnTo>
                  <a:lnTo>
                    <a:pt x="117" y="20"/>
                  </a:lnTo>
                  <a:lnTo>
                    <a:pt x="117" y="20"/>
                  </a:lnTo>
                  <a:lnTo>
                    <a:pt x="118" y="23"/>
                  </a:lnTo>
                  <a:lnTo>
                    <a:pt x="117" y="24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3" y="38"/>
                  </a:lnTo>
                  <a:lnTo>
                    <a:pt x="103" y="38"/>
                  </a:lnTo>
                  <a:close/>
                  <a:moveTo>
                    <a:pt x="114" y="68"/>
                  </a:moveTo>
                  <a:lnTo>
                    <a:pt x="114" y="68"/>
                  </a:lnTo>
                  <a:lnTo>
                    <a:pt x="114" y="68"/>
                  </a:lnTo>
                  <a:lnTo>
                    <a:pt x="114" y="65"/>
                  </a:lnTo>
                  <a:lnTo>
                    <a:pt x="117" y="65"/>
                  </a:lnTo>
                  <a:lnTo>
                    <a:pt x="134" y="65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7" y="68"/>
                  </a:lnTo>
                  <a:lnTo>
                    <a:pt x="137" y="68"/>
                  </a:lnTo>
                  <a:lnTo>
                    <a:pt x="136" y="70"/>
                  </a:lnTo>
                  <a:lnTo>
                    <a:pt x="134" y="72"/>
                  </a:lnTo>
                  <a:lnTo>
                    <a:pt x="117" y="72"/>
                  </a:lnTo>
                  <a:lnTo>
                    <a:pt x="117" y="72"/>
                  </a:lnTo>
                  <a:lnTo>
                    <a:pt x="114" y="70"/>
                  </a:lnTo>
                  <a:lnTo>
                    <a:pt x="114" y="68"/>
                  </a:lnTo>
                  <a:lnTo>
                    <a:pt x="114" y="68"/>
                  </a:lnTo>
                  <a:close/>
                  <a:moveTo>
                    <a:pt x="69" y="30"/>
                  </a:moveTo>
                  <a:lnTo>
                    <a:pt x="69" y="30"/>
                  </a:lnTo>
                  <a:lnTo>
                    <a:pt x="80" y="32"/>
                  </a:lnTo>
                  <a:lnTo>
                    <a:pt x="90" y="36"/>
                  </a:lnTo>
                  <a:lnTo>
                    <a:pt x="98" y="43"/>
                  </a:lnTo>
                  <a:lnTo>
                    <a:pt x="103" y="51"/>
                  </a:lnTo>
                  <a:lnTo>
                    <a:pt x="103" y="84"/>
                  </a:lnTo>
                  <a:lnTo>
                    <a:pt x="103" y="84"/>
                  </a:lnTo>
                  <a:lnTo>
                    <a:pt x="98" y="93"/>
                  </a:lnTo>
                  <a:lnTo>
                    <a:pt x="90" y="10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88" y="137"/>
                  </a:lnTo>
                  <a:lnTo>
                    <a:pt x="84" y="142"/>
                  </a:lnTo>
                  <a:lnTo>
                    <a:pt x="79" y="146"/>
                  </a:lnTo>
                  <a:lnTo>
                    <a:pt x="71" y="147"/>
                  </a:lnTo>
                  <a:lnTo>
                    <a:pt x="69" y="147"/>
                  </a:lnTo>
                  <a:lnTo>
                    <a:pt x="69" y="114"/>
                  </a:lnTo>
                  <a:lnTo>
                    <a:pt x="82" y="114"/>
                  </a:lnTo>
                  <a:lnTo>
                    <a:pt x="82" y="97"/>
                  </a:lnTo>
                  <a:lnTo>
                    <a:pt x="82" y="97"/>
                  </a:lnTo>
                  <a:lnTo>
                    <a:pt x="83" y="96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91" y="89"/>
                  </a:lnTo>
                  <a:lnTo>
                    <a:pt x="95" y="84"/>
                  </a:lnTo>
                  <a:lnTo>
                    <a:pt x="98" y="76"/>
                  </a:lnTo>
                  <a:lnTo>
                    <a:pt x="99" y="68"/>
                  </a:lnTo>
                  <a:lnTo>
                    <a:pt x="99" y="68"/>
                  </a:lnTo>
                  <a:lnTo>
                    <a:pt x="99" y="62"/>
                  </a:lnTo>
                  <a:lnTo>
                    <a:pt x="96" y="57"/>
                  </a:lnTo>
                  <a:lnTo>
                    <a:pt x="94" y="51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86" y="43"/>
                  </a:lnTo>
                  <a:lnTo>
                    <a:pt x="82" y="40"/>
                  </a:lnTo>
                  <a:lnTo>
                    <a:pt x="75" y="39"/>
                  </a:lnTo>
                  <a:lnTo>
                    <a:pt x="69" y="38"/>
                  </a:lnTo>
                  <a:lnTo>
                    <a:pt x="69" y="30"/>
                  </a:lnTo>
                  <a:lnTo>
                    <a:pt x="69" y="30"/>
                  </a:lnTo>
                  <a:close/>
                  <a:moveTo>
                    <a:pt x="103" y="28"/>
                  </a:moveTo>
                  <a:lnTo>
                    <a:pt x="100" y="31"/>
                  </a:lnTo>
                  <a:lnTo>
                    <a:pt x="100" y="31"/>
                  </a:lnTo>
                  <a:lnTo>
                    <a:pt x="99" y="34"/>
                  </a:lnTo>
                  <a:lnTo>
                    <a:pt x="100" y="36"/>
                  </a:lnTo>
                  <a:lnTo>
                    <a:pt x="100" y="36"/>
                  </a:lnTo>
                  <a:lnTo>
                    <a:pt x="103" y="38"/>
                  </a:lnTo>
                  <a:lnTo>
                    <a:pt x="103" y="28"/>
                  </a:lnTo>
                  <a:lnTo>
                    <a:pt x="103" y="28"/>
                  </a:lnTo>
                  <a:close/>
                  <a:moveTo>
                    <a:pt x="103" y="99"/>
                  </a:moveTo>
                  <a:lnTo>
                    <a:pt x="103" y="99"/>
                  </a:lnTo>
                  <a:lnTo>
                    <a:pt x="100" y="99"/>
                  </a:lnTo>
                  <a:lnTo>
                    <a:pt x="100" y="99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3" y="107"/>
                  </a:lnTo>
                  <a:lnTo>
                    <a:pt x="103" y="99"/>
                  </a:lnTo>
                  <a:lnTo>
                    <a:pt x="103" y="99"/>
                  </a:lnTo>
                  <a:close/>
                  <a:moveTo>
                    <a:pt x="69" y="24"/>
                  </a:moveTo>
                  <a:lnTo>
                    <a:pt x="69" y="0"/>
                  </a:lnTo>
                  <a:lnTo>
                    <a:pt x="69" y="0"/>
                  </a:lnTo>
                  <a:lnTo>
                    <a:pt x="72" y="1"/>
                  </a:lnTo>
                  <a:lnTo>
                    <a:pt x="72" y="4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3"/>
                  </a:lnTo>
                  <a:lnTo>
                    <a:pt x="69" y="24"/>
                  </a:lnTo>
                  <a:lnTo>
                    <a:pt x="69" y="24"/>
                  </a:lnTo>
                  <a:close/>
                  <a:moveTo>
                    <a:pt x="69" y="147"/>
                  </a:moveTo>
                  <a:lnTo>
                    <a:pt x="67" y="147"/>
                  </a:lnTo>
                  <a:lnTo>
                    <a:pt x="67" y="147"/>
                  </a:lnTo>
                  <a:lnTo>
                    <a:pt x="60" y="146"/>
                  </a:lnTo>
                  <a:lnTo>
                    <a:pt x="53" y="142"/>
                  </a:lnTo>
                  <a:lnTo>
                    <a:pt x="49" y="137"/>
                  </a:lnTo>
                  <a:lnTo>
                    <a:pt x="48" y="130"/>
                  </a:lnTo>
                  <a:lnTo>
                    <a:pt x="48" y="99"/>
                  </a:lnTo>
                  <a:lnTo>
                    <a:pt x="48" y="99"/>
                  </a:lnTo>
                  <a:lnTo>
                    <a:pt x="41" y="92"/>
                  </a:lnTo>
                  <a:lnTo>
                    <a:pt x="35" y="84"/>
                  </a:lnTo>
                  <a:lnTo>
                    <a:pt x="35" y="51"/>
                  </a:lnTo>
                  <a:lnTo>
                    <a:pt x="35" y="51"/>
                  </a:lnTo>
                  <a:lnTo>
                    <a:pt x="41" y="43"/>
                  </a:lnTo>
                  <a:lnTo>
                    <a:pt x="49" y="36"/>
                  </a:lnTo>
                  <a:lnTo>
                    <a:pt x="59" y="32"/>
                  </a:lnTo>
                  <a:lnTo>
                    <a:pt x="64" y="31"/>
                  </a:lnTo>
                  <a:lnTo>
                    <a:pt x="69" y="30"/>
                  </a:lnTo>
                  <a:lnTo>
                    <a:pt x="69" y="38"/>
                  </a:lnTo>
                  <a:lnTo>
                    <a:pt x="69" y="38"/>
                  </a:lnTo>
                  <a:lnTo>
                    <a:pt x="64" y="39"/>
                  </a:lnTo>
                  <a:lnTo>
                    <a:pt x="57" y="40"/>
                  </a:lnTo>
                  <a:lnTo>
                    <a:pt x="53" y="43"/>
                  </a:lnTo>
                  <a:lnTo>
                    <a:pt x="48" y="47"/>
                  </a:lnTo>
                  <a:lnTo>
                    <a:pt x="48" y="47"/>
                  </a:lnTo>
                  <a:lnTo>
                    <a:pt x="45" y="51"/>
                  </a:lnTo>
                  <a:lnTo>
                    <a:pt x="42" y="57"/>
                  </a:lnTo>
                  <a:lnTo>
                    <a:pt x="40" y="62"/>
                  </a:lnTo>
                  <a:lnTo>
                    <a:pt x="40" y="68"/>
                  </a:lnTo>
                  <a:lnTo>
                    <a:pt x="40" y="68"/>
                  </a:lnTo>
                  <a:lnTo>
                    <a:pt x="41" y="76"/>
                  </a:lnTo>
                  <a:lnTo>
                    <a:pt x="44" y="82"/>
                  </a:lnTo>
                  <a:lnTo>
                    <a:pt x="48" y="89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6" y="95"/>
                  </a:lnTo>
                  <a:lnTo>
                    <a:pt x="56" y="97"/>
                  </a:lnTo>
                  <a:lnTo>
                    <a:pt x="56" y="114"/>
                  </a:lnTo>
                  <a:lnTo>
                    <a:pt x="69" y="114"/>
                  </a:lnTo>
                  <a:lnTo>
                    <a:pt x="69" y="147"/>
                  </a:lnTo>
                  <a:lnTo>
                    <a:pt x="69" y="147"/>
                  </a:lnTo>
                  <a:close/>
                  <a:moveTo>
                    <a:pt x="69" y="0"/>
                  </a:moveTo>
                  <a:lnTo>
                    <a:pt x="69" y="24"/>
                  </a:lnTo>
                  <a:lnTo>
                    <a:pt x="69" y="24"/>
                  </a:lnTo>
                  <a:lnTo>
                    <a:pt x="69" y="24"/>
                  </a:lnTo>
                  <a:lnTo>
                    <a:pt x="69" y="24"/>
                  </a:lnTo>
                  <a:lnTo>
                    <a:pt x="67" y="23"/>
                  </a:lnTo>
                  <a:lnTo>
                    <a:pt x="65" y="20"/>
                  </a:lnTo>
                  <a:lnTo>
                    <a:pt x="65" y="4"/>
                  </a:lnTo>
                  <a:lnTo>
                    <a:pt x="65" y="4"/>
                  </a:lnTo>
                  <a:lnTo>
                    <a:pt x="67" y="1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69" y="0"/>
                  </a:lnTo>
                  <a:close/>
                  <a:moveTo>
                    <a:pt x="35" y="107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8" y="101"/>
                  </a:lnTo>
                  <a:lnTo>
                    <a:pt x="38" y="99"/>
                  </a:lnTo>
                  <a:lnTo>
                    <a:pt x="38" y="99"/>
                  </a:lnTo>
                  <a:lnTo>
                    <a:pt x="35" y="99"/>
                  </a:lnTo>
                  <a:lnTo>
                    <a:pt x="35" y="107"/>
                  </a:lnTo>
                  <a:lnTo>
                    <a:pt x="35" y="107"/>
                  </a:lnTo>
                  <a:close/>
                  <a:moveTo>
                    <a:pt x="35" y="38"/>
                  </a:moveTo>
                  <a:lnTo>
                    <a:pt x="35" y="38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38" y="34"/>
                  </a:lnTo>
                  <a:lnTo>
                    <a:pt x="38" y="31"/>
                  </a:lnTo>
                  <a:lnTo>
                    <a:pt x="35" y="30"/>
                  </a:lnTo>
                  <a:lnTo>
                    <a:pt x="35" y="38"/>
                  </a:lnTo>
                  <a:close/>
                  <a:moveTo>
                    <a:pt x="35" y="84"/>
                  </a:moveTo>
                  <a:lnTo>
                    <a:pt x="35" y="84"/>
                  </a:lnTo>
                  <a:lnTo>
                    <a:pt x="33" y="76"/>
                  </a:lnTo>
                  <a:lnTo>
                    <a:pt x="31" y="68"/>
                  </a:lnTo>
                  <a:lnTo>
                    <a:pt x="31" y="68"/>
                  </a:lnTo>
                  <a:lnTo>
                    <a:pt x="33" y="59"/>
                  </a:lnTo>
                  <a:lnTo>
                    <a:pt x="35" y="51"/>
                  </a:lnTo>
                  <a:lnTo>
                    <a:pt x="35" y="84"/>
                  </a:lnTo>
                  <a:lnTo>
                    <a:pt x="35" y="84"/>
                  </a:lnTo>
                  <a:close/>
                  <a:moveTo>
                    <a:pt x="35" y="30"/>
                  </a:moveTo>
                  <a:lnTo>
                    <a:pt x="35" y="38"/>
                  </a:lnTo>
                  <a:lnTo>
                    <a:pt x="35" y="38"/>
                  </a:lnTo>
                  <a:lnTo>
                    <a:pt x="33" y="36"/>
                  </a:lnTo>
                  <a:lnTo>
                    <a:pt x="33" y="36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19" y="23"/>
                  </a:lnTo>
                  <a:lnTo>
                    <a:pt x="21" y="20"/>
                  </a:lnTo>
                  <a:lnTo>
                    <a:pt x="21" y="20"/>
                  </a:lnTo>
                  <a:lnTo>
                    <a:pt x="23" y="19"/>
                  </a:lnTo>
                  <a:lnTo>
                    <a:pt x="26" y="20"/>
                  </a:lnTo>
                  <a:lnTo>
                    <a:pt x="35" y="30"/>
                  </a:lnTo>
                  <a:lnTo>
                    <a:pt x="35" y="30"/>
                  </a:lnTo>
                  <a:close/>
                  <a:moveTo>
                    <a:pt x="35" y="99"/>
                  </a:moveTo>
                  <a:lnTo>
                    <a:pt x="35" y="107"/>
                  </a:lnTo>
                  <a:lnTo>
                    <a:pt x="26" y="116"/>
                  </a:lnTo>
                  <a:lnTo>
                    <a:pt x="26" y="116"/>
                  </a:lnTo>
                  <a:lnTo>
                    <a:pt x="23" y="118"/>
                  </a:lnTo>
                  <a:lnTo>
                    <a:pt x="21" y="116"/>
                  </a:lnTo>
                  <a:lnTo>
                    <a:pt x="21" y="116"/>
                  </a:lnTo>
                  <a:lnTo>
                    <a:pt x="19" y="114"/>
                  </a:lnTo>
                  <a:lnTo>
                    <a:pt x="21" y="111"/>
                  </a:lnTo>
                  <a:lnTo>
                    <a:pt x="33" y="99"/>
                  </a:lnTo>
                  <a:lnTo>
                    <a:pt x="33" y="99"/>
                  </a:lnTo>
                  <a:lnTo>
                    <a:pt x="33" y="99"/>
                  </a:lnTo>
                  <a:lnTo>
                    <a:pt x="35" y="99"/>
                  </a:lnTo>
                  <a:lnTo>
                    <a:pt x="35" y="99"/>
                  </a:lnTo>
                  <a:close/>
                  <a:moveTo>
                    <a:pt x="4" y="65"/>
                  </a:moveTo>
                  <a:lnTo>
                    <a:pt x="4" y="65"/>
                  </a:lnTo>
                  <a:lnTo>
                    <a:pt x="21" y="65"/>
                  </a:lnTo>
                  <a:lnTo>
                    <a:pt x="21" y="65"/>
                  </a:lnTo>
                  <a:lnTo>
                    <a:pt x="23" y="65"/>
                  </a:lnTo>
                  <a:lnTo>
                    <a:pt x="25" y="68"/>
                  </a:lnTo>
                  <a:lnTo>
                    <a:pt x="25" y="68"/>
                  </a:lnTo>
                  <a:lnTo>
                    <a:pt x="23" y="70"/>
                  </a:lnTo>
                  <a:lnTo>
                    <a:pt x="21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2" y="65"/>
                  </a:lnTo>
                  <a:lnTo>
                    <a:pt x="4" y="65"/>
                  </a:lnTo>
                  <a:lnTo>
                    <a:pt x="4" y="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  <p:grpSp>
          <p:nvGrpSpPr>
            <p:cNvPr id="226" name="组合 314"/>
            <p:cNvGrpSpPr/>
            <p:nvPr/>
          </p:nvGrpSpPr>
          <p:grpSpPr>
            <a:xfrm>
              <a:off x="2296557" y="3383155"/>
              <a:ext cx="118349" cy="188645"/>
              <a:chOff x="2679701" y="2924175"/>
              <a:chExt cx="160337" cy="255588"/>
            </a:xfrm>
            <a:grpFill/>
          </p:grpSpPr>
          <p:sp>
            <p:nvSpPr>
              <p:cNvPr id="227" name="Freeform 190"/>
              <p:cNvSpPr/>
              <p:nvPr/>
            </p:nvSpPr>
            <p:spPr bwMode="auto">
              <a:xfrm>
                <a:off x="2770188" y="3103563"/>
                <a:ext cx="57150" cy="57150"/>
              </a:xfrm>
              <a:custGeom>
                <a:avLst/>
                <a:gdLst>
                  <a:gd name="T0" fmla="*/ 0 w 36"/>
                  <a:gd name="T1" fmla="*/ 22 h 36"/>
                  <a:gd name="T2" fmla="*/ 0 w 36"/>
                  <a:gd name="T3" fmla="*/ 22 h 36"/>
                  <a:gd name="T4" fmla="*/ 2 w 36"/>
                  <a:gd name="T5" fmla="*/ 27 h 36"/>
                  <a:gd name="T6" fmla="*/ 8 w 36"/>
                  <a:gd name="T7" fmla="*/ 33 h 36"/>
                  <a:gd name="T8" fmla="*/ 13 w 36"/>
                  <a:gd name="T9" fmla="*/ 36 h 36"/>
                  <a:gd name="T10" fmla="*/ 21 w 36"/>
                  <a:gd name="T11" fmla="*/ 36 h 36"/>
                  <a:gd name="T12" fmla="*/ 21 w 36"/>
                  <a:gd name="T13" fmla="*/ 36 h 36"/>
                  <a:gd name="T14" fmla="*/ 28 w 36"/>
                  <a:gd name="T15" fmla="*/ 33 h 36"/>
                  <a:gd name="T16" fmla="*/ 32 w 36"/>
                  <a:gd name="T17" fmla="*/ 29 h 36"/>
                  <a:gd name="T18" fmla="*/ 35 w 36"/>
                  <a:gd name="T19" fmla="*/ 22 h 36"/>
                  <a:gd name="T20" fmla="*/ 36 w 36"/>
                  <a:gd name="T21" fmla="*/ 15 h 36"/>
                  <a:gd name="T22" fmla="*/ 36 w 36"/>
                  <a:gd name="T23" fmla="*/ 15 h 36"/>
                  <a:gd name="T24" fmla="*/ 33 w 36"/>
                  <a:gd name="T25" fmla="*/ 8 h 36"/>
                  <a:gd name="T26" fmla="*/ 28 w 36"/>
                  <a:gd name="T27" fmla="*/ 3 h 36"/>
                  <a:gd name="T28" fmla="*/ 21 w 36"/>
                  <a:gd name="T29" fmla="*/ 0 h 36"/>
                  <a:gd name="T30" fmla="*/ 14 w 36"/>
                  <a:gd name="T31" fmla="*/ 0 h 36"/>
                  <a:gd name="T32" fmla="*/ 14 w 36"/>
                  <a:gd name="T33" fmla="*/ 0 h 36"/>
                  <a:gd name="T34" fmla="*/ 8 w 36"/>
                  <a:gd name="T35" fmla="*/ 3 h 36"/>
                  <a:gd name="T36" fmla="*/ 4 w 36"/>
                  <a:gd name="T37" fmla="*/ 8 h 36"/>
                  <a:gd name="T38" fmla="*/ 1 w 36"/>
                  <a:gd name="T39" fmla="*/ 14 h 36"/>
                  <a:gd name="T40" fmla="*/ 0 w 36"/>
                  <a:gd name="T41" fmla="*/ 22 h 36"/>
                  <a:gd name="T42" fmla="*/ 0 w 36"/>
                  <a:gd name="T43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6" h="36">
                    <a:moveTo>
                      <a:pt x="0" y="22"/>
                    </a:moveTo>
                    <a:lnTo>
                      <a:pt x="0" y="22"/>
                    </a:lnTo>
                    <a:lnTo>
                      <a:pt x="2" y="27"/>
                    </a:lnTo>
                    <a:lnTo>
                      <a:pt x="8" y="33"/>
                    </a:lnTo>
                    <a:lnTo>
                      <a:pt x="13" y="36"/>
                    </a:lnTo>
                    <a:lnTo>
                      <a:pt x="21" y="36"/>
                    </a:lnTo>
                    <a:lnTo>
                      <a:pt x="21" y="36"/>
                    </a:lnTo>
                    <a:lnTo>
                      <a:pt x="28" y="33"/>
                    </a:lnTo>
                    <a:lnTo>
                      <a:pt x="32" y="29"/>
                    </a:lnTo>
                    <a:lnTo>
                      <a:pt x="35" y="22"/>
                    </a:lnTo>
                    <a:lnTo>
                      <a:pt x="36" y="15"/>
                    </a:lnTo>
                    <a:lnTo>
                      <a:pt x="36" y="15"/>
                    </a:lnTo>
                    <a:lnTo>
                      <a:pt x="33" y="8"/>
                    </a:lnTo>
                    <a:lnTo>
                      <a:pt x="28" y="3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8" y="3"/>
                    </a:lnTo>
                    <a:lnTo>
                      <a:pt x="4" y="8"/>
                    </a:lnTo>
                    <a:lnTo>
                      <a:pt x="1" y="14"/>
                    </a:lnTo>
                    <a:lnTo>
                      <a:pt x="0" y="22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8" name="Freeform 191"/>
              <p:cNvSpPr/>
              <p:nvPr/>
            </p:nvSpPr>
            <p:spPr bwMode="auto">
              <a:xfrm>
                <a:off x="2786063" y="2924175"/>
                <a:ext cx="53975" cy="192088"/>
              </a:xfrm>
              <a:custGeom>
                <a:avLst/>
                <a:gdLst>
                  <a:gd name="T0" fmla="*/ 0 w 34"/>
                  <a:gd name="T1" fmla="*/ 121 h 121"/>
                  <a:gd name="T2" fmla="*/ 0 w 34"/>
                  <a:gd name="T3" fmla="*/ 121 h 121"/>
                  <a:gd name="T4" fmla="*/ 21 w 34"/>
                  <a:gd name="T5" fmla="*/ 17 h 121"/>
                  <a:gd name="T6" fmla="*/ 21 w 34"/>
                  <a:gd name="T7" fmla="*/ 17 h 121"/>
                  <a:gd name="T8" fmla="*/ 27 w 34"/>
                  <a:gd name="T9" fmla="*/ 9 h 121"/>
                  <a:gd name="T10" fmla="*/ 31 w 34"/>
                  <a:gd name="T11" fmla="*/ 2 h 121"/>
                  <a:gd name="T12" fmla="*/ 34 w 34"/>
                  <a:gd name="T13" fmla="*/ 0 h 121"/>
                  <a:gd name="T14" fmla="*/ 34 w 34"/>
                  <a:gd name="T15" fmla="*/ 0 h 121"/>
                  <a:gd name="T16" fmla="*/ 31 w 34"/>
                  <a:gd name="T17" fmla="*/ 19 h 121"/>
                  <a:gd name="T18" fmla="*/ 25 w 34"/>
                  <a:gd name="T19" fmla="*/ 61 h 121"/>
                  <a:gd name="T20" fmla="*/ 14 w 34"/>
                  <a:gd name="T21" fmla="*/ 121 h 121"/>
                  <a:gd name="T22" fmla="*/ 0 w 34"/>
                  <a:gd name="T23" fmla="*/ 12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20">
                    <a:moveTo>
                      <a:pt x="0" y="121"/>
                    </a:moveTo>
                    <a:lnTo>
                      <a:pt x="0" y="121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7" y="9"/>
                    </a:lnTo>
                    <a:lnTo>
                      <a:pt x="31" y="2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31" y="19"/>
                    </a:lnTo>
                    <a:lnTo>
                      <a:pt x="25" y="61"/>
                    </a:lnTo>
                    <a:lnTo>
                      <a:pt x="14" y="121"/>
                    </a:lnTo>
                    <a:lnTo>
                      <a:pt x="0" y="12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29" name="Freeform 192"/>
              <p:cNvSpPr/>
              <p:nvPr/>
            </p:nvSpPr>
            <p:spPr bwMode="auto">
              <a:xfrm>
                <a:off x="2679701" y="2954338"/>
                <a:ext cx="123825" cy="166688"/>
              </a:xfrm>
              <a:custGeom>
                <a:avLst/>
                <a:gdLst>
                  <a:gd name="T0" fmla="*/ 77 w 78"/>
                  <a:gd name="T1" fmla="*/ 98 h 105"/>
                  <a:gd name="T2" fmla="*/ 19 w 78"/>
                  <a:gd name="T3" fmla="*/ 13 h 105"/>
                  <a:gd name="T4" fmla="*/ 0 w 78"/>
                  <a:gd name="T5" fmla="*/ 0 h 105"/>
                  <a:gd name="T6" fmla="*/ 8 w 78"/>
                  <a:gd name="T7" fmla="*/ 20 h 105"/>
                  <a:gd name="T8" fmla="*/ 66 w 78"/>
                  <a:gd name="T9" fmla="*/ 105 h 105"/>
                  <a:gd name="T10" fmla="*/ 78 w 78"/>
                  <a:gd name="T11" fmla="*/ 98 h 105"/>
                  <a:gd name="T12" fmla="*/ 77 w 78"/>
                  <a:gd name="T13" fmla="*/ 98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8" h="105">
                    <a:moveTo>
                      <a:pt x="77" y="98"/>
                    </a:moveTo>
                    <a:lnTo>
                      <a:pt x="19" y="13"/>
                    </a:lnTo>
                    <a:lnTo>
                      <a:pt x="0" y="0"/>
                    </a:lnTo>
                    <a:lnTo>
                      <a:pt x="8" y="20"/>
                    </a:lnTo>
                    <a:lnTo>
                      <a:pt x="66" y="105"/>
                    </a:lnTo>
                    <a:lnTo>
                      <a:pt x="78" y="98"/>
                    </a:lnTo>
                    <a:lnTo>
                      <a:pt x="77" y="9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230" name="Freeform 193"/>
              <p:cNvSpPr/>
              <p:nvPr/>
            </p:nvSpPr>
            <p:spPr bwMode="auto">
              <a:xfrm>
                <a:off x="2798763" y="3149600"/>
                <a:ext cx="14288" cy="30163"/>
              </a:xfrm>
              <a:custGeom>
                <a:avLst/>
                <a:gdLst>
                  <a:gd name="T0" fmla="*/ 7 w 9"/>
                  <a:gd name="T1" fmla="*/ 2 h 19"/>
                  <a:gd name="T2" fmla="*/ 7 w 9"/>
                  <a:gd name="T3" fmla="*/ 2 h 19"/>
                  <a:gd name="T4" fmla="*/ 6 w 9"/>
                  <a:gd name="T5" fmla="*/ 0 h 19"/>
                  <a:gd name="T6" fmla="*/ 3 w 9"/>
                  <a:gd name="T7" fmla="*/ 0 h 19"/>
                  <a:gd name="T8" fmla="*/ 3 w 9"/>
                  <a:gd name="T9" fmla="*/ 0 h 19"/>
                  <a:gd name="T10" fmla="*/ 0 w 9"/>
                  <a:gd name="T11" fmla="*/ 1 h 19"/>
                  <a:gd name="T12" fmla="*/ 0 w 9"/>
                  <a:gd name="T13" fmla="*/ 4 h 19"/>
                  <a:gd name="T14" fmla="*/ 3 w 9"/>
                  <a:gd name="T15" fmla="*/ 16 h 19"/>
                  <a:gd name="T16" fmla="*/ 3 w 9"/>
                  <a:gd name="T17" fmla="*/ 16 h 19"/>
                  <a:gd name="T18" fmla="*/ 3 w 9"/>
                  <a:gd name="T19" fmla="*/ 19 h 19"/>
                  <a:gd name="T20" fmla="*/ 6 w 9"/>
                  <a:gd name="T21" fmla="*/ 19 h 19"/>
                  <a:gd name="T22" fmla="*/ 6 w 9"/>
                  <a:gd name="T23" fmla="*/ 19 h 19"/>
                  <a:gd name="T24" fmla="*/ 9 w 9"/>
                  <a:gd name="T25" fmla="*/ 17 h 19"/>
                  <a:gd name="T26" fmla="*/ 9 w 9"/>
                  <a:gd name="T27" fmla="*/ 15 h 19"/>
                  <a:gd name="T28" fmla="*/ 7 w 9"/>
                  <a:gd name="T2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" h="19">
                    <a:moveTo>
                      <a:pt x="7" y="2"/>
                    </a:moveTo>
                    <a:lnTo>
                      <a:pt x="7" y="2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4"/>
                    </a:lnTo>
                    <a:lnTo>
                      <a:pt x="3" y="16"/>
                    </a:lnTo>
                    <a:lnTo>
                      <a:pt x="3" y="16"/>
                    </a:lnTo>
                    <a:lnTo>
                      <a:pt x="3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7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37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31" name="Freeform 194"/>
            <p:cNvSpPr>
              <a:spLocks noEditPoints="1"/>
            </p:cNvSpPr>
            <p:nvPr/>
          </p:nvSpPr>
          <p:spPr bwMode="auto">
            <a:xfrm>
              <a:off x="2283668" y="2416497"/>
              <a:ext cx="160533" cy="174585"/>
            </a:xfrm>
            <a:custGeom>
              <a:avLst/>
              <a:gdLst>
                <a:gd name="T0" fmla="*/ 105 w 137"/>
                <a:gd name="T1" fmla="*/ 69 h 149"/>
                <a:gd name="T2" fmla="*/ 103 w 137"/>
                <a:gd name="T3" fmla="*/ 51 h 149"/>
                <a:gd name="T4" fmla="*/ 103 w 137"/>
                <a:gd name="T5" fmla="*/ 99 h 149"/>
                <a:gd name="T6" fmla="*/ 116 w 137"/>
                <a:gd name="T7" fmla="*/ 112 h 149"/>
                <a:gd name="T8" fmla="*/ 114 w 137"/>
                <a:gd name="T9" fmla="*/ 118 h 149"/>
                <a:gd name="T10" fmla="*/ 103 w 137"/>
                <a:gd name="T11" fmla="*/ 38 h 149"/>
                <a:gd name="T12" fmla="*/ 114 w 137"/>
                <a:gd name="T13" fmla="*/ 19 h 149"/>
                <a:gd name="T14" fmla="*/ 116 w 137"/>
                <a:gd name="T15" fmla="*/ 26 h 149"/>
                <a:gd name="T16" fmla="*/ 103 w 137"/>
                <a:gd name="T17" fmla="*/ 38 h 149"/>
                <a:gd name="T18" fmla="*/ 112 w 137"/>
                <a:gd name="T19" fmla="*/ 69 h 149"/>
                <a:gd name="T20" fmla="*/ 133 w 137"/>
                <a:gd name="T21" fmla="*/ 65 h 149"/>
                <a:gd name="T22" fmla="*/ 135 w 137"/>
                <a:gd name="T23" fmla="*/ 72 h 149"/>
                <a:gd name="T24" fmla="*/ 114 w 137"/>
                <a:gd name="T25" fmla="*/ 72 h 149"/>
                <a:gd name="T26" fmla="*/ 69 w 137"/>
                <a:gd name="T27" fmla="*/ 31 h 149"/>
                <a:gd name="T28" fmla="*/ 103 w 137"/>
                <a:gd name="T29" fmla="*/ 51 h 149"/>
                <a:gd name="T30" fmla="*/ 89 w 137"/>
                <a:gd name="T31" fmla="*/ 100 h 149"/>
                <a:gd name="T32" fmla="*/ 84 w 137"/>
                <a:gd name="T33" fmla="*/ 144 h 149"/>
                <a:gd name="T34" fmla="*/ 69 w 137"/>
                <a:gd name="T35" fmla="*/ 115 h 149"/>
                <a:gd name="T36" fmla="*/ 81 w 137"/>
                <a:gd name="T37" fmla="*/ 96 h 149"/>
                <a:gd name="T38" fmla="*/ 95 w 137"/>
                <a:gd name="T39" fmla="*/ 84 h 149"/>
                <a:gd name="T40" fmla="*/ 97 w 137"/>
                <a:gd name="T41" fmla="*/ 62 h 149"/>
                <a:gd name="T42" fmla="*/ 89 w 137"/>
                <a:gd name="T43" fmla="*/ 47 h 149"/>
                <a:gd name="T44" fmla="*/ 69 w 137"/>
                <a:gd name="T45" fmla="*/ 39 h 149"/>
                <a:gd name="T46" fmla="*/ 100 w 137"/>
                <a:gd name="T47" fmla="*/ 33 h 149"/>
                <a:gd name="T48" fmla="*/ 100 w 137"/>
                <a:gd name="T49" fmla="*/ 38 h 149"/>
                <a:gd name="T50" fmla="*/ 103 w 137"/>
                <a:gd name="T51" fmla="*/ 99 h 149"/>
                <a:gd name="T52" fmla="*/ 99 w 137"/>
                <a:gd name="T53" fmla="*/ 103 h 149"/>
                <a:gd name="T54" fmla="*/ 103 w 137"/>
                <a:gd name="T55" fmla="*/ 99 h 149"/>
                <a:gd name="T56" fmla="*/ 70 w 137"/>
                <a:gd name="T57" fmla="*/ 1 h 149"/>
                <a:gd name="T58" fmla="*/ 70 w 137"/>
                <a:gd name="T59" fmla="*/ 23 h 149"/>
                <a:gd name="T60" fmla="*/ 66 w 137"/>
                <a:gd name="T61" fmla="*/ 149 h 149"/>
                <a:gd name="T62" fmla="*/ 49 w 137"/>
                <a:gd name="T63" fmla="*/ 137 h 149"/>
                <a:gd name="T64" fmla="*/ 39 w 137"/>
                <a:gd name="T65" fmla="*/ 93 h 149"/>
                <a:gd name="T66" fmla="*/ 40 w 137"/>
                <a:gd name="T67" fmla="*/ 43 h 149"/>
                <a:gd name="T68" fmla="*/ 69 w 137"/>
                <a:gd name="T69" fmla="*/ 31 h 149"/>
                <a:gd name="T70" fmla="*/ 57 w 137"/>
                <a:gd name="T71" fmla="*/ 41 h 149"/>
                <a:gd name="T72" fmla="*/ 43 w 137"/>
                <a:gd name="T73" fmla="*/ 51 h 149"/>
                <a:gd name="T74" fmla="*/ 38 w 137"/>
                <a:gd name="T75" fmla="*/ 69 h 149"/>
                <a:gd name="T76" fmla="*/ 53 w 137"/>
                <a:gd name="T77" fmla="*/ 95 h 149"/>
                <a:gd name="T78" fmla="*/ 55 w 137"/>
                <a:gd name="T79" fmla="*/ 98 h 149"/>
                <a:gd name="T80" fmla="*/ 69 w 137"/>
                <a:gd name="T81" fmla="*/ 149 h 149"/>
                <a:gd name="T82" fmla="*/ 68 w 137"/>
                <a:gd name="T83" fmla="*/ 24 h 149"/>
                <a:gd name="T84" fmla="*/ 65 w 137"/>
                <a:gd name="T85" fmla="*/ 4 h 149"/>
                <a:gd name="T86" fmla="*/ 69 w 137"/>
                <a:gd name="T87" fmla="*/ 0 h 149"/>
                <a:gd name="T88" fmla="*/ 36 w 137"/>
                <a:gd name="T89" fmla="*/ 106 h 149"/>
                <a:gd name="T90" fmla="*/ 34 w 137"/>
                <a:gd name="T91" fmla="*/ 99 h 149"/>
                <a:gd name="T92" fmla="*/ 34 w 137"/>
                <a:gd name="T93" fmla="*/ 38 h 149"/>
                <a:gd name="T94" fmla="*/ 36 w 137"/>
                <a:gd name="T95" fmla="*/ 33 h 149"/>
                <a:gd name="T96" fmla="*/ 34 w 137"/>
                <a:gd name="T97" fmla="*/ 85 h 149"/>
                <a:gd name="T98" fmla="*/ 31 w 137"/>
                <a:gd name="T99" fmla="*/ 61 h 149"/>
                <a:gd name="T100" fmla="*/ 34 w 137"/>
                <a:gd name="T101" fmla="*/ 30 h 149"/>
                <a:gd name="T102" fmla="*/ 31 w 137"/>
                <a:gd name="T103" fmla="*/ 38 h 149"/>
                <a:gd name="T104" fmla="*/ 20 w 137"/>
                <a:gd name="T105" fmla="*/ 20 h 149"/>
                <a:gd name="T106" fmla="*/ 34 w 137"/>
                <a:gd name="T107" fmla="*/ 30 h 149"/>
                <a:gd name="T108" fmla="*/ 24 w 137"/>
                <a:gd name="T109" fmla="*/ 116 h 149"/>
                <a:gd name="T110" fmla="*/ 20 w 137"/>
                <a:gd name="T111" fmla="*/ 116 h 149"/>
                <a:gd name="T112" fmla="*/ 31 w 137"/>
                <a:gd name="T113" fmla="*/ 100 h 149"/>
                <a:gd name="T114" fmla="*/ 4 w 137"/>
                <a:gd name="T115" fmla="*/ 65 h 149"/>
                <a:gd name="T116" fmla="*/ 23 w 137"/>
                <a:gd name="T117" fmla="*/ 66 h 149"/>
                <a:gd name="T118" fmla="*/ 20 w 137"/>
                <a:gd name="T119" fmla="*/ 72 h 149"/>
                <a:gd name="T120" fmla="*/ 0 w 137"/>
                <a:gd name="T121" fmla="*/ 69 h 149"/>
                <a:gd name="T122" fmla="*/ 4 w 137"/>
                <a:gd name="T123" fmla="*/ 6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37" h="149">
                  <a:moveTo>
                    <a:pt x="103" y="51"/>
                  </a:moveTo>
                  <a:lnTo>
                    <a:pt x="103" y="51"/>
                  </a:lnTo>
                  <a:lnTo>
                    <a:pt x="105" y="60"/>
                  </a:lnTo>
                  <a:lnTo>
                    <a:pt x="105" y="69"/>
                  </a:lnTo>
                  <a:lnTo>
                    <a:pt x="105" y="69"/>
                  </a:lnTo>
                  <a:lnTo>
                    <a:pt x="105" y="77"/>
                  </a:lnTo>
                  <a:lnTo>
                    <a:pt x="103" y="85"/>
                  </a:lnTo>
                  <a:lnTo>
                    <a:pt x="103" y="51"/>
                  </a:lnTo>
                  <a:lnTo>
                    <a:pt x="103" y="51"/>
                  </a:lnTo>
                  <a:close/>
                  <a:moveTo>
                    <a:pt x="103" y="108"/>
                  </a:moveTo>
                  <a:lnTo>
                    <a:pt x="103" y="99"/>
                  </a:lnTo>
                  <a:lnTo>
                    <a:pt x="103" y="99"/>
                  </a:lnTo>
                  <a:lnTo>
                    <a:pt x="104" y="100"/>
                  </a:lnTo>
                  <a:lnTo>
                    <a:pt x="104" y="100"/>
                  </a:lnTo>
                  <a:lnTo>
                    <a:pt x="116" y="112"/>
                  </a:lnTo>
                  <a:lnTo>
                    <a:pt x="116" y="112"/>
                  </a:lnTo>
                  <a:lnTo>
                    <a:pt x="118" y="115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4" y="118"/>
                  </a:lnTo>
                  <a:lnTo>
                    <a:pt x="111" y="116"/>
                  </a:lnTo>
                  <a:lnTo>
                    <a:pt x="103" y="108"/>
                  </a:lnTo>
                  <a:lnTo>
                    <a:pt x="103" y="108"/>
                  </a:lnTo>
                  <a:close/>
                  <a:moveTo>
                    <a:pt x="103" y="38"/>
                  </a:moveTo>
                  <a:lnTo>
                    <a:pt x="103" y="30"/>
                  </a:lnTo>
                  <a:lnTo>
                    <a:pt x="111" y="20"/>
                  </a:lnTo>
                  <a:lnTo>
                    <a:pt x="111" y="20"/>
                  </a:lnTo>
                  <a:lnTo>
                    <a:pt x="114" y="19"/>
                  </a:lnTo>
                  <a:lnTo>
                    <a:pt x="116" y="20"/>
                  </a:lnTo>
                  <a:lnTo>
                    <a:pt x="116" y="20"/>
                  </a:lnTo>
                  <a:lnTo>
                    <a:pt x="118" y="23"/>
                  </a:lnTo>
                  <a:lnTo>
                    <a:pt x="116" y="26"/>
                  </a:lnTo>
                  <a:lnTo>
                    <a:pt x="104" y="38"/>
                  </a:lnTo>
                  <a:lnTo>
                    <a:pt x="104" y="38"/>
                  </a:lnTo>
                  <a:lnTo>
                    <a:pt x="104" y="38"/>
                  </a:lnTo>
                  <a:lnTo>
                    <a:pt x="103" y="38"/>
                  </a:lnTo>
                  <a:lnTo>
                    <a:pt x="103" y="38"/>
                  </a:lnTo>
                  <a:close/>
                  <a:moveTo>
                    <a:pt x="112" y="69"/>
                  </a:moveTo>
                  <a:lnTo>
                    <a:pt x="112" y="69"/>
                  </a:lnTo>
                  <a:lnTo>
                    <a:pt x="112" y="69"/>
                  </a:lnTo>
                  <a:lnTo>
                    <a:pt x="114" y="66"/>
                  </a:lnTo>
                  <a:lnTo>
                    <a:pt x="116" y="65"/>
                  </a:lnTo>
                  <a:lnTo>
                    <a:pt x="133" y="65"/>
                  </a:lnTo>
                  <a:lnTo>
                    <a:pt x="133" y="65"/>
                  </a:lnTo>
                  <a:lnTo>
                    <a:pt x="135" y="66"/>
                  </a:lnTo>
                  <a:lnTo>
                    <a:pt x="137" y="69"/>
                  </a:lnTo>
                  <a:lnTo>
                    <a:pt x="137" y="69"/>
                  </a:lnTo>
                  <a:lnTo>
                    <a:pt x="135" y="72"/>
                  </a:lnTo>
                  <a:lnTo>
                    <a:pt x="133" y="72"/>
                  </a:lnTo>
                  <a:lnTo>
                    <a:pt x="116" y="72"/>
                  </a:lnTo>
                  <a:lnTo>
                    <a:pt x="116" y="72"/>
                  </a:lnTo>
                  <a:lnTo>
                    <a:pt x="114" y="72"/>
                  </a:lnTo>
                  <a:lnTo>
                    <a:pt x="112" y="69"/>
                  </a:lnTo>
                  <a:lnTo>
                    <a:pt x="112" y="69"/>
                  </a:lnTo>
                  <a:close/>
                  <a:moveTo>
                    <a:pt x="69" y="31"/>
                  </a:moveTo>
                  <a:lnTo>
                    <a:pt x="69" y="31"/>
                  </a:lnTo>
                  <a:lnTo>
                    <a:pt x="78" y="33"/>
                  </a:lnTo>
                  <a:lnTo>
                    <a:pt x="88" y="37"/>
                  </a:lnTo>
                  <a:lnTo>
                    <a:pt x="96" y="43"/>
                  </a:lnTo>
                  <a:lnTo>
                    <a:pt x="103" y="51"/>
                  </a:lnTo>
                  <a:lnTo>
                    <a:pt x="103" y="85"/>
                  </a:lnTo>
                  <a:lnTo>
                    <a:pt x="103" y="85"/>
                  </a:lnTo>
                  <a:lnTo>
                    <a:pt x="96" y="93"/>
                  </a:lnTo>
                  <a:lnTo>
                    <a:pt x="89" y="100"/>
                  </a:lnTo>
                  <a:lnTo>
                    <a:pt x="89" y="130"/>
                  </a:lnTo>
                  <a:lnTo>
                    <a:pt x="89" y="130"/>
                  </a:lnTo>
                  <a:lnTo>
                    <a:pt x="88" y="137"/>
                  </a:lnTo>
                  <a:lnTo>
                    <a:pt x="84" y="144"/>
                  </a:lnTo>
                  <a:lnTo>
                    <a:pt x="77" y="148"/>
                  </a:lnTo>
                  <a:lnTo>
                    <a:pt x="70" y="149"/>
                  </a:lnTo>
                  <a:lnTo>
                    <a:pt x="69" y="149"/>
                  </a:lnTo>
                  <a:lnTo>
                    <a:pt x="69" y="115"/>
                  </a:lnTo>
                  <a:lnTo>
                    <a:pt x="81" y="115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1" y="96"/>
                  </a:lnTo>
                  <a:lnTo>
                    <a:pt x="82" y="95"/>
                  </a:lnTo>
                  <a:lnTo>
                    <a:pt x="82" y="95"/>
                  </a:lnTo>
                  <a:lnTo>
                    <a:pt x="89" y="89"/>
                  </a:lnTo>
                  <a:lnTo>
                    <a:pt x="95" y="84"/>
                  </a:lnTo>
                  <a:lnTo>
                    <a:pt x="97" y="77"/>
                  </a:lnTo>
                  <a:lnTo>
                    <a:pt x="99" y="69"/>
                  </a:lnTo>
                  <a:lnTo>
                    <a:pt x="99" y="69"/>
                  </a:lnTo>
                  <a:lnTo>
                    <a:pt x="97" y="62"/>
                  </a:lnTo>
                  <a:lnTo>
                    <a:pt x="96" y="57"/>
                  </a:lnTo>
                  <a:lnTo>
                    <a:pt x="93" y="51"/>
                  </a:lnTo>
                  <a:lnTo>
                    <a:pt x="89" y="47"/>
                  </a:lnTo>
                  <a:lnTo>
                    <a:pt x="89" y="47"/>
                  </a:lnTo>
                  <a:lnTo>
                    <a:pt x="85" y="43"/>
                  </a:lnTo>
                  <a:lnTo>
                    <a:pt x="80" y="41"/>
                  </a:lnTo>
                  <a:lnTo>
                    <a:pt x="74" y="39"/>
                  </a:lnTo>
                  <a:lnTo>
                    <a:pt x="69" y="39"/>
                  </a:lnTo>
                  <a:lnTo>
                    <a:pt x="69" y="31"/>
                  </a:lnTo>
                  <a:lnTo>
                    <a:pt x="69" y="31"/>
                  </a:lnTo>
                  <a:close/>
                  <a:moveTo>
                    <a:pt x="103" y="30"/>
                  </a:moveTo>
                  <a:lnTo>
                    <a:pt x="100" y="33"/>
                  </a:lnTo>
                  <a:lnTo>
                    <a:pt x="100" y="33"/>
                  </a:lnTo>
                  <a:lnTo>
                    <a:pt x="99" y="35"/>
                  </a:lnTo>
                  <a:lnTo>
                    <a:pt x="100" y="38"/>
                  </a:lnTo>
                  <a:lnTo>
                    <a:pt x="100" y="38"/>
                  </a:lnTo>
                  <a:lnTo>
                    <a:pt x="103" y="38"/>
                  </a:lnTo>
                  <a:lnTo>
                    <a:pt x="103" y="30"/>
                  </a:lnTo>
                  <a:lnTo>
                    <a:pt x="103" y="30"/>
                  </a:lnTo>
                  <a:close/>
                  <a:moveTo>
                    <a:pt x="103" y="99"/>
                  </a:moveTo>
                  <a:lnTo>
                    <a:pt x="103" y="99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99" y="103"/>
                  </a:lnTo>
                  <a:lnTo>
                    <a:pt x="100" y="106"/>
                  </a:lnTo>
                  <a:lnTo>
                    <a:pt x="103" y="108"/>
                  </a:lnTo>
                  <a:lnTo>
                    <a:pt x="103" y="99"/>
                  </a:lnTo>
                  <a:lnTo>
                    <a:pt x="103" y="99"/>
                  </a:lnTo>
                  <a:close/>
                  <a:moveTo>
                    <a:pt x="69" y="24"/>
                  </a:moveTo>
                  <a:lnTo>
                    <a:pt x="69" y="0"/>
                  </a:lnTo>
                  <a:lnTo>
                    <a:pt x="69" y="0"/>
                  </a:lnTo>
                  <a:lnTo>
                    <a:pt x="70" y="1"/>
                  </a:lnTo>
                  <a:lnTo>
                    <a:pt x="72" y="4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0" y="23"/>
                  </a:lnTo>
                  <a:lnTo>
                    <a:pt x="69" y="24"/>
                  </a:lnTo>
                  <a:lnTo>
                    <a:pt x="69" y="24"/>
                  </a:lnTo>
                  <a:close/>
                  <a:moveTo>
                    <a:pt x="69" y="149"/>
                  </a:moveTo>
                  <a:lnTo>
                    <a:pt x="66" y="149"/>
                  </a:lnTo>
                  <a:lnTo>
                    <a:pt x="66" y="149"/>
                  </a:lnTo>
                  <a:lnTo>
                    <a:pt x="58" y="148"/>
                  </a:lnTo>
                  <a:lnTo>
                    <a:pt x="53" y="144"/>
                  </a:lnTo>
                  <a:lnTo>
                    <a:pt x="49" y="137"/>
                  </a:lnTo>
                  <a:lnTo>
                    <a:pt x="47" y="130"/>
                  </a:lnTo>
                  <a:lnTo>
                    <a:pt x="47" y="100"/>
                  </a:lnTo>
                  <a:lnTo>
                    <a:pt x="47" y="100"/>
                  </a:lnTo>
                  <a:lnTo>
                    <a:pt x="39" y="93"/>
                  </a:lnTo>
                  <a:lnTo>
                    <a:pt x="34" y="85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40" y="43"/>
                  </a:lnTo>
                  <a:lnTo>
                    <a:pt x="47" y="37"/>
                  </a:lnTo>
                  <a:lnTo>
                    <a:pt x="58" y="33"/>
                  </a:lnTo>
                  <a:lnTo>
                    <a:pt x="62" y="31"/>
                  </a:lnTo>
                  <a:lnTo>
                    <a:pt x="69" y="31"/>
                  </a:lnTo>
                  <a:lnTo>
                    <a:pt x="69" y="39"/>
                  </a:lnTo>
                  <a:lnTo>
                    <a:pt x="69" y="39"/>
                  </a:lnTo>
                  <a:lnTo>
                    <a:pt x="62" y="39"/>
                  </a:lnTo>
                  <a:lnTo>
                    <a:pt x="57" y="41"/>
                  </a:lnTo>
                  <a:lnTo>
                    <a:pt x="51" y="43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3" y="51"/>
                  </a:lnTo>
                  <a:lnTo>
                    <a:pt x="40" y="57"/>
                  </a:lnTo>
                  <a:lnTo>
                    <a:pt x="39" y="62"/>
                  </a:lnTo>
                  <a:lnTo>
                    <a:pt x="38" y="69"/>
                  </a:lnTo>
                  <a:lnTo>
                    <a:pt x="38" y="69"/>
                  </a:lnTo>
                  <a:lnTo>
                    <a:pt x="39" y="77"/>
                  </a:lnTo>
                  <a:lnTo>
                    <a:pt x="42" y="84"/>
                  </a:lnTo>
                  <a:lnTo>
                    <a:pt x="47" y="89"/>
                  </a:lnTo>
                  <a:lnTo>
                    <a:pt x="53" y="95"/>
                  </a:lnTo>
                  <a:lnTo>
                    <a:pt x="53" y="95"/>
                  </a:lnTo>
                  <a:lnTo>
                    <a:pt x="53" y="95"/>
                  </a:lnTo>
                  <a:lnTo>
                    <a:pt x="54" y="96"/>
                  </a:lnTo>
                  <a:lnTo>
                    <a:pt x="55" y="98"/>
                  </a:lnTo>
                  <a:lnTo>
                    <a:pt x="55" y="115"/>
                  </a:lnTo>
                  <a:lnTo>
                    <a:pt x="69" y="115"/>
                  </a:lnTo>
                  <a:lnTo>
                    <a:pt x="69" y="149"/>
                  </a:lnTo>
                  <a:lnTo>
                    <a:pt x="69" y="149"/>
                  </a:lnTo>
                  <a:close/>
                  <a:moveTo>
                    <a:pt x="69" y="0"/>
                  </a:moveTo>
                  <a:lnTo>
                    <a:pt x="69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6" y="23"/>
                  </a:lnTo>
                  <a:lnTo>
                    <a:pt x="65" y="20"/>
                  </a:lnTo>
                  <a:lnTo>
                    <a:pt x="65" y="4"/>
                  </a:lnTo>
                  <a:lnTo>
                    <a:pt x="65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9" y="0"/>
                  </a:lnTo>
                  <a:lnTo>
                    <a:pt x="69" y="0"/>
                  </a:lnTo>
                  <a:close/>
                  <a:moveTo>
                    <a:pt x="34" y="107"/>
                  </a:moveTo>
                  <a:lnTo>
                    <a:pt x="36" y="106"/>
                  </a:lnTo>
                  <a:lnTo>
                    <a:pt x="36" y="106"/>
                  </a:lnTo>
                  <a:lnTo>
                    <a:pt x="38" y="103"/>
                  </a:lnTo>
                  <a:lnTo>
                    <a:pt x="36" y="100"/>
                  </a:lnTo>
                  <a:lnTo>
                    <a:pt x="36" y="100"/>
                  </a:lnTo>
                  <a:lnTo>
                    <a:pt x="34" y="99"/>
                  </a:lnTo>
                  <a:lnTo>
                    <a:pt x="34" y="107"/>
                  </a:lnTo>
                  <a:lnTo>
                    <a:pt x="34" y="107"/>
                  </a:lnTo>
                  <a:close/>
                  <a:moveTo>
                    <a:pt x="34" y="38"/>
                  </a:moveTo>
                  <a:lnTo>
                    <a:pt x="34" y="38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38" y="35"/>
                  </a:lnTo>
                  <a:lnTo>
                    <a:pt x="36" y="33"/>
                  </a:lnTo>
                  <a:lnTo>
                    <a:pt x="34" y="30"/>
                  </a:lnTo>
                  <a:lnTo>
                    <a:pt x="34" y="38"/>
                  </a:lnTo>
                  <a:close/>
                  <a:moveTo>
                    <a:pt x="34" y="85"/>
                  </a:moveTo>
                  <a:lnTo>
                    <a:pt x="34" y="85"/>
                  </a:lnTo>
                  <a:lnTo>
                    <a:pt x="31" y="77"/>
                  </a:lnTo>
                  <a:lnTo>
                    <a:pt x="31" y="69"/>
                  </a:lnTo>
                  <a:lnTo>
                    <a:pt x="31" y="69"/>
                  </a:lnTo>
                  <a:lnTo>
                    <a:pt x="31" y="61"/>
                  </a:lnTo>
                  <a:lnTo>
                    <a:pt x="34" y="53"/>
                  </a:lnTo>
                  <a:lnTo>
                    <a:pt x="34" y="85"/>
                  </a:lnTo>
                  <a:lnTo>
                    <a:pt x="34" y="85"/>
                  </a:lnTo>
                  <a:close/>
                  <a:moveTo>
                    <a:pt x="34" y="30"/>
                  </a:moveTo>
                  <a:lnTo>
                    <a:pt x="34" y="38"/>
                  </a:lnTo>
                  <a:lnTo>
                    <a:pt x="34" y="38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20" y="26"/>
                  </a:lnTo>
                  <a:lnTo>
                    <a:pt x="20" y="26"/>
                  </a:lnTo>
                  <a:lnTo>
                    <a:pt x="19" y="23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3" y="19"/>
                  </a:lnTo>
                  <a:lnTo>
                    <a:pt x="24" y="20"/>
                  </a:lnTo>
                  <a:lnTo>
                    <a:pt x="34" y="30"/>
                  </a:lnTo>
                  <a:lnTo>
                    <a:pt x="34" y="30"/>
                  </a:lnTo>
                  <a:close/>
                  <a:moveTo>
                    <a:pt x="34" y="99"/>
                  </a:moveTo>
                  <a:lnTo>
                    <a:pt x="34" y="107"/>
                  </a:lnTo>
                  <a:lnTo>
                    <a:pt x="24" y="116"/>
                  </a:lnTo>
                  <a:lnTo>
                    <a:pt x="24" y="116"/>
                  </a:lnTo>
                  <a:lnTo>
                    <a:pt x="23" y="118"/>
                  </a:lnTo>
                  <a:lnTo>
                    <a:pt x="20" y="116"/>
                  </a:lnTo>
                  <a:lnTo>
                    <a:pt x="20" y="116"/>
                  </a:lnTo>
                  <a:lnTo>
                    <a:pt x="19" y="115"/>
                  </a:lnTo>
                  <a:lnTo>
                    <a:pt x="20" y="112"/>
                  </a:lnTo>
                  <a:lnTo>
                    <a:pt x="31" y="100"/>
                  </a:lnTo>
                  <a:lnTo>
                    <a:pt x="31" y="100"/>
                  </a:lnTo>
                  <a:lnTo>
                    <a:pt x="31" y="100"/>
                  </a:lnTo>
                  <a:lnTo>
                    <a:pt x="34" y="99"/>
                  </a:lnTo>
                  <a:lnTo>
                    <a:pt x="34" y="99"/>
                  </a:lnTo>
                  <a:close/>
                  <a:moveTo>
                    <a:pt x="4" y="65"/>
                  </a:moveTo>
                  <a:lnTo>
                    <a:pt x="4" y="65"/>
                  </a:lnTo>
                  <a:lnTo>
                    <a:pt x="20" y="65"/>
                  </a:lnTo>
                  <a:lnTo>
                    <a:pt x="20" y="65"/>
                  </a:lnTo>
                  <a:lnTo>
                    <a:pt x="23" y="66"/>
                  </a:lnTo>
                  <a:lnTo>
                    <a:pt x="24" y="69"/>
                  </a:lnTo>
                  <a:lnTo>
                    <a:pt x="24" y="69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" y="66"/>
                  </a:lnTo>
                  <a:lnTo>
                    <a:pt x="4" y="65"/>
                  </a:lnTo>
                  <a:lnTo>
                    <a:pt x="4" y="65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121916" tIns="60957" rIns="121916" bIns="60957" rtlCol="0" anchor="ctr"/>
            <a:lstStyle/>
            <a:p>
              <a:pPr marL="0" marR="0" lvl="0" indent="0" algn="ctr" defTabSz="12192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37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083685" y="3168015"/>
            <a:ext cx="69653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What's your ideal job and what are the reasons?</a:t>
            </a:r>
            <a:endParaRPr lang="zh-CN" altLang="en-US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5215" y="2381250"/>
            <a:ext cx="2876550" cy="20955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499110" y="847725"/>
            <a:ext cx="587375" cy="2654935"/>
            <a:chOff x="928" y="898"/>
            <a:chExt cx="925" cy="4181"/>
          </a:xfrm>
        </p:grpSpPr>
        <p:sp>
          <p:nvSpPr>
            <p:cNvPr id="5" name="Freeform 29"/>
            <p:cNvSpPr/>
            <p:nvPr/>
          </p:nvSpPr>
          <p:spPr bwMode="auto">
            <a:xfrm>
              <a:off x="944" y="2222"/>
              <a:ext cx="909" cy="2857"/>
            </a:xfrm>
            <a:custGeom>
              <a:avLst/>
              <a:gdLst>
                <a:gd name="T0" fmla="*/ 642 w 642"/>
                <a:gd name="T1" fmla="*/ 643 h 803"/>
                <a:gd name="T2" fmla="*/ 321 w 642"/>
                <a:gd name="T3" fmla="*/ 803 h 803"/>
                <a:gd name="T4" fmla="*/ 0 w 642"/>
                <a:gd name="T5" fmla="*/ 643 h 803"/>
                <a:gd name="T6" fmla="*/ 0 w 642"/>
                <a:gd name="T7" fmla="*/ 0 h 803"/>
                <a:gd name="T8" fmla="*/ 321 w 642"/>
                <a:gd name="T9" fmla="*/ 0 h 803"/>
                <a:gd name="T10" fmla="*/ 642 w 642"/>
                <a:gd name="T11" fmla="*/ 0 h 803"/>
                <a:gd name="T12" fmla="*/ 642 w 642"/>
                <a:gd name="T13" fmla="*/ 643 h 8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2" h="803">
                  <a:moveTo>
                    <a:pt x="642" y="643"/>
                  </a:moveTo>
                  <a:lnTo>
                    <a:pt x="321" y="803"/>
                  </a:lnTo>
                  <a:lnTo>
                    <a:pt x="0" y="643"/>
                  </a:lnTo>
                  <a:lnTo>
                    <a:pt x="0" y="0"/>
                  </a:lnTo>
                  <a:lnTo>
                    <a:pt x="321" y="0"/>
                  </a:lnTo>
                  <a:lnTo>
                    <a:pt x="642" y="0"/>
                  </a:lnTo>
                  <a:lnTo>
                    <a:pt x="642" y="6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928" y="898"/>
              <a:ext cx="911" cy="1332"/>
              <a:chOff x="660399" y="2063949"/>
              <a:chExt cx="2330196" cy="3659389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1610118" y="5042331"/>
                <a:ext cx="432809" cy="681007"/>
                <a:chOff x="1437030" y="4973753"/>
                <a:chExt cx="427546" cy="672725"/>
              </a:xfrm>
            </p:grpSpPr>
            <p:sp>
              <p:nvSpPr>
                <p:cNvPr id="10" name="Freeform 533"/>
                <p:cNvSpPr/>
                <p:nvPr/>
              </p:nvSpPr>
              <p:spPr bwMode="auto">
                <a:xfrm>
                  <a:off x="1655869" y="5097356"/>
                  <a:ext cx="50657" cy="56736"/>
                </a:xfrm>
                <a:custGeom>
                  <a:avLst/>
                  <a:gdLst>
                    <a:gd name="T0" fmla="*/ 0 w 50"/>
                    <a:gd name="T1" fmla="*/ 56 h 56"/>
                    <a:gd name="T2" fmla="*/ 0 w 50"/>
                    <a:gd name="T3" fmla="*/ 22 h 56"/>
                    <a:gd name="T4" fmla="*/ 50 w 50"/>
                    <a:gd name="T5" fmla="*/ 0 h 56"/>
                    <a:gd name="T6" fmla="*/ 50 w 50"/>
                    <a:gd name="T7" fmla="*/ 36 h 56"/>
                    <a:gd name="T8" fmla="*/ 50 w 50"/>
                    <a:gd name="T9" fmla="*/ 36 h 56"/>
                    <a:gd name="T10" fmla="*/ 50 w 50"/>
                    <a:gd name="T11" fmla="*/ 40 h 56"/>
                    <a:gd name="T12" fmla="*/ 46 w 50"/>
                    <a:gd name="T13" fmla="*/ 44 h 56"/>
                    <a:gd name="T14" fmla="*/ 42 w 50"/>
                    <a:gd name="T15" fmla="*/ 48 h 56"/>
                    <a:gd name="T16" fmla="*/ 36 w 50"/>
                    <a:gd name="T17" fmla="*/ 50 h 56"/>
                    <a:gd name="T18" fmla="*/ 36 w 50"/>
                    <a:gd name="T19" fmla="*/ 50 h 56"/>
                    <a:gd name="T20" fmla="*/ 26 w 50"/>
                    <a:gd name="T21" fmla="*/ 54 h 56"/>
                    <a:gd name="T22" fmla="*/ 26 w 50"/>
                    <a:gd name="T23" fmla="*/ 54 h 56"/>
                    <a:gd name="T24" fmla="*/ 16 w 50"/>
                    <a:gd name="T25" fmla="*/ 56 h 56"/>
                    <a:gd name="T26" fmla="*/ 6 w 50"/>
                    <a:gd name="T27" fmla="*/ 56 h 56"/>
                    <a:gd name="T28" fmla="*/ 6 w 50"/>
                    <a:gd name="T29" fmla="*/ 56 h 56"/>
                    <a:gd name="T30" fmla="*/ 0 w 50"/>
                    <a:gd name="T31" fmla="*/ 56 h 56"/>
                    <a:gd name="T32" fmla="*/ 0 w 50"/>
                    <a:gd name="T33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0" h="56">
                      <a:moveTo>
                        <a:pt x="0" y="56"/>
                      </a:moveTo>
                      <a:lnTo>
                        <a:pt x="0" y="22"/>
                      </a:lnTo>
                      <a:lnTo>
                        <a:pt x="50" y="0"/>
                      </a:lnTo>
                      <a:lnTo>
                        <a:pt x="50" y="36"/>
                      </a:lnTo>
                      <a:lnTo>
                        <a:pt x="50" y="36"/>
                      </a:lnTo>
                      <a:lnTo>
                        <a:pt x="50" y="40"/>
                      </a:lnTo>
                      <a:lnTo>
                        <a:pt x="46" y="44"/>
                      </a:lnTo>
                      <a:lnTo>
                        <a:pt x="42" y="48"/>
                      </a:lnTo>
                      <a:lnTo>
                        <a:pt x="36" y="50"/>
                      </a:lnTo>
                      <a:lnTo>
                        <a:pt x="36" y="50"/>
                      </a:lnTo>
                      <a:lnTo>
                        <a:pt x="26" y="54"/>
                      </a:lnTo>
                      <a:lnTo>
                        <a:pt x="26" y="54"/>
                      </a:lnTo>
                      <a:lnTo>
                        <a:pt x="16" y="56"/>
                      </a:lnTo>
                      <a:lnTo>
                        <a:pt x="6" y="56"/>
                      </a:lnTo>
                      <a:lnTo>
                        <a:pt x="6" y="56"/>
                      </a:lnTo>
                      <a:lnTo>
                        <a:pt x="0" y="56"/>
                      </a:lnTo>
                      <a:lnTo>
                        <a:pt x="0" y="56"/>
                      </a:lnTo>
                      <a:close/>
                    </a:path>
                  </a:pathLst>
                </a:custGeom>
                <a:solidFill>
                  <a:srgbClr val="F1E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11" name="Freeform 534"/>
                <p:cNvSpPr>
                  <a:spLocks noEditPoints="1"/>
                </p:cNvSpPr>
                <p:nvPr/>
              </p:nvSpPr>
              <p:spPr bwMode="auto">
                <a:xfrm>
                  <a:off x="1605212" y="5115592"/>
                  <a:ext cx="50657" cy="38499"/>
                </a:xfrm>
                <a:custGeom>
                  <a:avLst/>
                  <a:gdLst>
                    <a:gd name="T0" fmla="*/ 50 w 50"/>
                    <a:gd name="T1" fmla="*/ 38 h 38"/>
                    <a:gd name="T2" fmla="*/ 50 w 50"/>
                    <a:gd name="T3" fmla="*/ 38 h 38"/>
                    <a:gd name="T4" fmla="*/ 38 w 50"/>
                    <a:gd name="T5" fmla="*/ 38 h 38"/>
                    <a:gd name="T6" fmla="*/ 38 w 50"/>
                    <a:gd name="T7" fmla="*/ 8 h 38"/>
                    <a:gd name="T8" fmla="*/ 50 w 50"/>
                    <a:gd name="T9" fmla="*/ 4 h 38"/>
                    <a:gd name="T10" fmla="*/ 50 w 50"/>
                    <a:gd name="T11" fmla="*/ 38 h 38"/>
                    <a:gd name="T12" fmla="*/ 0 w 50"/>
                    <a:gd name="T13" fmla="*/ 16 h 38"/>
                    <a:gd name="T14" fmla="*/ 0 w 50"/>
                    <a:gd name="T15" fmla="*/ 0 h 38"/>
                    <a:gd name="T16" fmla="*/ 18 w 50"/>
                    <a:gd name="T17" fmla="*/ 6 h 38"/>
                    <a:gd name="T18" fmla="*/ 18 w 50"/>
                    <a:gd name="T19" fmla="*/ 32 h 38"/>
                    <a:gd name="T20" fmla="*/ 18 w 50"/>
                    <a:gd name="T21" fmla="*/ 32 h 38"/>
                    <a:gd name="T22" fmla="*/ 16 w 50"/>
                    <a:gd name="T23" fmla="*/ 32 h 38"/>
                    <a:gd name="T24" fmla="*/ 16 w 50"/>
                    <a:gd name="T25" fmla="*/ 32 h 38"/>
                    <a:gd name="T26" fmla="*/ 8 w 50"/>
                    <a:gd name="T27" fmla="*/ 30 h 38"/>
                    <a:gd name="T28" fmla="*/ 4 w 50"/>
                    <a:gd name="T29" fmla="*/ 26 h 38"/>
                    <a:gd name="T30" fmla="*/ 0 w 50"/>
                    <a:gd name="T31" fmla="*/ 22 h 38"/>
                    <a:gd name="T32" fmla="*/ 0 w 50"/>
                    <a:gd name="T33" fmla="*/ 18 h 38"/>
                    <a:gd name="T34" fmla="*/ 0 w 50"/>
                    <a:gd name="T35" fmla="*/ 18 h 38"/>
                    <a:gd name="T36" fmla="*/ 0 w 50"/>
                    <a:gd name="T37" fmla="*/ 16 h 38"/>
                    <a:gd name="T38" fmla="*/ 0 w 50"/>
                    <a:gd name="T39" fmla="*/ 16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0" h="38">
                      <a:moveTo>
                        <a:pt x="50" y="38"/>
                      </a:moveTo>
                      <a:lnTo>
                        <a:pt x="50" y="38"/>
                      </a:lnTo>
                      <a:lnTo>
                        <a:pt x="38" y="38"/>
                      </a:lnTo>
                      <a:lnTo>
                        <a:pt x="38" y="8"/>
                      </a:lnTo>
                      <a:lnTo>
                        <a:pt x="50" y="4"/>
                      </a:lnTo>
                      <a:lnTo>
                        <a:pt x="50" y="38"/>
                      </a:lnTo>
                      <a:close/>
                      <a:moveTo>
                        <a:pt x="0" y="16"/>
                      </a:moveTo>
                      <a:lnTo>
                        <a:pt x="0" y="0"/>
                      </a:lnTo>
                      <a:lnTo>
                        <a:pt x="18" y="6"/>
                      </a:lnTo>
                      <a:lnTo>
                        <a:pt x="18" y="32"/>
                      </a:lnTo>
                      <a:lnTo>
                        <a:pt x="18" y="32"/>
                      </a:lnTo>
                      <a:lnTo>
                        <a:pt x="16" y="32"/>
                      </a:lnTo>
                      <a:lnTo>
                        <a:pt x="16" y="32"/>
                      </a:lnTo>
                      <a:lnTo>
                        <a:pt x="8" y="30"/>
                      </a:lnTo>
                      <a:lnTo>
                        <a:pt x="4" y="26"/>
                      </a:lnTo>
                      <a:lnTo>
                        <a:pt x="0" y="22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B4B2A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12" name="Freeform 535"/>
                <p:cNvSpPr/>
                <p:nvPr/>
              </p:nvSpPr>
              <p:spPr bwMode="auto">
                <a:xfrm>
                  <a:off x="1437030" y="5297958"/>
                  <a:ext cx="427546" cy="168181"/>
                </a:xfrm>
                <a:custGeom>
                  <a:avLst/>
                  <a:gdLst>
                    <a:gd name="T0" fmla="*/ 184 w 422"/>
                    <a:gd name="T1" fmla="*/ 166 h 166"/>
                    <a:gd name="T2" fmla="*/ 182 w 422"/>
                    <a:gd name="T3" fmla="*/ 164 h 166"/>
                    <a:gd name="T4" fmla="*/ 170 w 422"/>
                    <a:gd name="T5" fmla="*/ 160 h 166"/>
                    <a:gd name="T6" fmla="*/ 30 w 422"/>
                    <a:gd name="T7" fmla="*/ 82 h 166"/>
                    <a:gd name="T8" fmla="*/ 28 w 422"/>
                    <a:gd name="T9" fmla="*/ 86 h 166"/>
                    <a:gd name="T10" fmla="*/ 32 w 422"/>
                    <a:gd name="T11" fmla="*/ 92 h 166"/>
                    <a:gd name="T12" fmla="*/ 34 w 422"/>
                    <a:gd name="T13" fmla="*/ 94 h 166"/>
                    <a:gd name="T14" fmla="*/ 38 w 422"/>
                    <a:gd name="T15" fmla="*/ 96 h 166"/>
                    <a:gd name="T16" fmla="*/ 48 w 422"/>
                    <a:gd name="T17" fmla="*/ 94 h 166"/>
                    <a:gd name="T18" fmla="*/ 50 w 422"/>
                    <a:gd name="T19" fmla="*/ 92 h 166"/>
                    <a:gd name="T20" fmla="*/ 52 w 422"/>
                    <a:gd name="T21" fmla="*/ 74 h 166"/>
                    <a:gd name="T22" fmla="*/ 184 w 422"/>
                    <a:gd name="T23" fmla="*/ 44 h 166"/>
                    <a:gd name="T24" fmla="*/ 184 w 422"/>
                    <a:gd name="T25" fmla="*/ 136 h 166"/>
                    <a:gd name="T26" fmla="*/ 184 w 422"/>
                    <a:gd name="T27" fmla="*/ 144 h 166"/>
                    <a:gd name="T28" fmla="*/ 186 w 422"/>
                    <a:gd name="T29" fmla="*/ 152 h 166"/>
                    <a:gd name="T30" fmla="*/ 192 w 422"/>
                    <a:gd name="T31" fmla="*/ 154 h 166"/>
                    <a:gd name="T32" fmla="*/ 198 w 422"/>
                    <a:gd name="T33" fmla="*/ 154 h 166"/>
                    <a:gd name="T34" fmla="*/ 202 w 422"/>
                    <a:gd name="T35" fmla="*/ 152 h 166"/>
                    <a:gd name="T36" fmla="*/ 204 w 422"/>
                    <a:gd name="T37" fmla="*/ 144 h 166"/>
                    <a:gd name="T38" fmla="*/ 330 w 422"/>
                    <a:gd name="T39" fmla="*/ 86 h 166"/>
                    <a:gd name="T40" fmla="*/ 354 w 422"/>
                    <a:gd name="T41" fmla="*/ 76 h 166"/>
                    <a:gd name="T42" fmla="*/ 232 w 422"/>
                    <a:gd name="T43" fmla="*/ 26 h 166"/>
                    <a:gd name="T44" fmla="*/ 228 w 422"/>
                    <a:gd name="T45" fmla="*/ 28 h 166"/>
                    <a:gd name="T46" fmla="*/ 204 w 422"/>
                    <a:gd name="T47" fmla="*/ 14 h 166"/>
                    <a:gd name="T48" fmla="*/ 222 w 422"/>
                    <a:gd name="T49" fmla="*/ 8 h 166"/>
                    <a:gd name="T50" fmla="*/ 226 w 422"/>
                    <a:gd name="T51" fmla="*/ 16 h 166"/>
                    <a:gd name="T52" fmla="*/ 228 w 422"/>
                    <a:gd name="T53" fmla="*/ 18 h 166"/>
                    <a:gd name="T54" fmla="*/ 232 w 422"/>
                    <a:gd name="T55" fmla="*/ 18 h 166"/>
                    <a:gd name="T56" fmla="*/ 242 w 422"/>
                    <a:gd name="T57" fmla="*/ 16 h 166"/>
                    <a:gd name="T58" fmla="*/ 242 w 422"/>
                    <a:gd name="T59" fmla="*/ 0 h 166"/>
                    <a:gd name="T60" fmla="*/ 248 w 422"/>
                    <a:gd name="T61" fmla="*/ 2 h 166"/>
                    <a:gd name="T62" fmla="*/ 374 w 422"/>
                    <a:gd name="T63" fmla="*/ 70 h 166"/>
                    <a:gd name="T64" fmla="*/ 374 w 422"/>
                    <a:gd name="T65" fmla="*/ 74 h 166"/>
                    <a:gd name="T66" fmla="*/ 378 w 422"/>
                    <a:gd name="T67" fmla="*/ 76 h 166"/>
                    <a:gd name="T68" fmla="*/ 384 w 422"/>
                    <a:gd name="T69" fmla="*/ 78 h 166"/>
                    <a:gd name="T70" fmla="*/ 392 w 422"/>
                    <a:gd name="T71" fmla="*/ 76 h 166"/>
                    <a:gd name="T72" fmla="*/ 394 w 422"/>
                    <a:gd name="T73" fmla="*/ 72 h 166"/>
                    <a:gd name="T74" fmla="*/ 392 w 422"/>
                    <a:gd name="T75" fmla="*/ 6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422" h="166">
                      <a:moveTo>
                        <a:pt x="422" y="70"/>
                      </a:moveTo>
                      <a:lnTo>
                        <a:pt x="184" y="166"/>
                      </a:lnTo>
                      <a:lnTo>
                        <a:pt x="182" y="166"/>
                      </a:lnTo>
                      <a:lnTo>
                        <a:pt x="182" y="164"/>
                      </a:lnTo>
                      <a:lnTo>
                        <a:pt x="172" y="160"/>
                      </a:lnTo>
                      <a:lnTo>
                        <a:pt x="170" y="160"/>
                      </a:lnTo>
                      <a:lnTo>
                        <a:pt x="0" y="94"/>
                      </a:lnTo>
                      <a:lnTo>
                        <a:pt x="30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0" y="90"/>
                      </a:lnTo>
                      <a:lnTo>
                        <a:pt x="32" y="92"/>
                      </a:lnTo>
                      <a:lnTo>
                        <a:pt x="32" y="92"/>
                      </a:lnTo>
                      <a:lnTo>
                        <a:pt x="34" y="94"/>
                      </a:lnTo>
                      <a:lnTo>
                        <a:pt x="38" y="96"/>
                      </a:lnTo>
                      <a:lnTo>
                        <a:pt x="38" y="96"/>
                      </a:lnTo>
                      <a:lnTo>
                        <a:pt x="44" y="96"/>
                      </a:lnTo>
                      <a:lnTo>
                        <a:pt x="48" y="94"/>
                      </a:lnTo>
                      <a:lnTo>
                        <a:pt x="48" y="94"/>
                      </a:lnTo>
                      <a:lnTo>
                        <a:pt x="50" y="92"/>
                      </a:lnTo>
                      <a:lnTo>
                        <a:pt x="52" y="88"/>
                      </a:lnTo>
                      <a:lnTo>
                        <a:pt x="52" y="74"/>
                      </a:lnTo>
                      <a:lnTo>
                        <a:pt x="184" y="22"/>
                      </a:lnTo>
                      <a:lnTo>
                        <a:pt x="184" y="44"/>
                      </a:lnTo>
                      <a:lnTo>
                        <a:pt x="68" y="90"/>
                      </a:lnTo>
                      <a:lnTo>
                        <a:pt x="184" y="136"/>
                      </a:lnTo>
                      <a:lnTo>
                        <a:pt x="184" y="144"/>
                      </a:lnTo>
                      <a:lnTo>
                        <a:pt x="184" y="144"/>
                      </a:lnTo>
                      <a:lnTo>
                        <a:pt x="186" y="152"/>
                      </a:lnTo>
                      <a:lnTo>
                        <a:pt x="186" y="152"/>
                      </a:lnTo>
                      <a:lnTo>
                        <a:pt x="190" y="154"/>
                      </a:lnTo>
                      <a:lnTo>
                        <a:pt x="192" y="154"/>
                      </a:lnTo>
                      <a:lnTo>
                        <a:pt x="192" y="154"/>
                      </a:lnTo>
                      <a:lnTo>
                        <a:pt x="198" y="154"/>
                      </a:lnTo>
                      <a:lnTo>
                        <a:pt x="202" y="152"/>
                      </a:lnTo>
                      <a:lnTo>
                        <a:pt x="202" y="152"/>
                      </a:lnTo>
                      <a:lnTo>
                        <a:pt x="204" y="148"/>
                      </a:lnTo>
                      <a:lnTo>
                        <a:pt x="204" y="144"/>
                      </a:lnTo>
                      <a:lnTo>
                        <a:pt x="204" y="136"/>
                      </a:lnTo>
                      <a:lnTo>
                        <a:pt x="330" y="86"/>
                      </a:lnTo>
                      <a:lnTo>
                        <a:pt x="332" y="86"/>
                      </a:lnTo>
                      <a:lnTo>
                        <a:pt x="354" y="76"/>
                      </a:lnTo>
                      <a:lnTo>
                        <a:pt x="234" y="26"/>
                      </a:lnTo>
                      <a:lnTo>
                        <a:pt x="232" y="26"/>
                      </a:lnTo>
                      <a:lnTo>
                        <a:pt x="232" y="26"/>
                      </a:lnTo>
                      <a:lnTo>
                        <a:pt x="228" y="28"/>
                      </a:lnTo>
                      <a:lnTo>
                        <a:pt x="204" y="38"/>
                      </a:lnTo>
                      <a:lnTo>
                        <a:pt x="204" y="14"/>
                      </a:lnTo>
                      <a:lnTo>
                        <a:pt x="222" y="8"/>
                      </a:lnTo>
                      <a:lnTo>
                        <a:pt x="222" y="8"/>
                      </a:lnTo>
                      <a:lnTo>
                        <a:pt x="222" y="12"/>
                      </a:lnTo>
                      <a:lnTo>
                        <a:pt x="226" y="16"/>
                      </a:lnTo>
                      <a:lnTo>
                        <a:pt x="226" y="16"/>
                      </a:lnTo>
                      <a:lnTo>
                        <a:pt x="228" y="18"/>
                      </a:lnTo>
                      <a:lnTo>
                        <a:pt x="232" y="18"/>
                      </a:lnTo>
                      <a:lnTo>
                        <a:pt x="232" y="18"/>
                      </a:lnTo>
                      <a:lnTo>
                        <a:pt x="242" y="16"/>
                      </a:lnTo>
                      <a:lnTo>
                        <a:pt x="242" y="16"/>
                      </a:lnTo>
                      <a:lnTo>
                        <a:pt x="242" y="8"/>
                      </a:lnTo>
                      <a:lnTo>
                        <a:pt x="242" y="0"/>
                      </a:lnTo>
                      <a:lnTo>
                        <a:pt x="246" y="2"/>
                      </a:lnTo>
                      <a:lnTo>
                        <a:pt x="248" y="2"/>
                      </a:lnTo>
                      <a:lnTo>
                        <a:pt x="372" y="50"/>
                      </a:lnTo>
                      <a:lnTo>
                        <a:pt x="374" y="70"/>
                      </a:lnTo>
                      <a:lnTo>
                        <a:pt x="374" y="70"/>
                      </a:lnTo>
                      <a:lnTo>
                        <a:pt x="374" y="74"/>
                      </a:lnTo>
                      <a:lnTo>
                        <a:pt x="378" y="76"/>
                      </a:lnTo>
                      <a:lnTo>
                        <a:pt x="378" y="76"/>
                      </a:lnTo>
                      <a:lnTo>
                        <a:pt x="380" y="78"/>
                      </a:lnTo>
                      <a:lnTo>
                        <a:pt x="384" y="78"/>
                      </a:lnTo>
                      <a:lnTo>
                        <a:pt x="384" y="78"/>
                      </a:lnTo>
                      <a:lnTo>
                        <a:pt x="392" y="76"/>
                      </a:lnTo>
                      <a:lnTo>
                        <a:pt x="392" y="76"/>
                      </a:lnTo>
                      <a:lnTo>
                        <a:pt x="394" y="72"/>
                      </a:lnTo>
                      <a:lnTo>
                        <a:pt x="394" y="68"/>
                      </a:lnTo>
                      <a:lnTo>
                        <a:pt x="392" y="60"/>
                      </a:lnTo>
                      <a:lnTo>
                        <a:pt x="422" y="70"/>
                      </a:lnTo>
                      <a:close/>
                    </a:path>
                  </a:pathLst>
                </a:custGeom>
                <a:solidFill>
                  <a:srgbClr val="B68B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13" name="Freeform 536"/>
                <p:cNvSpPr>
                  <a:spLocks noEditPoints="1"/>
                </p:cNvSpPr>
                <p:nvPr/>
              </p:nvSpPr>
              <p:spPr bwMode="auto">
                <a:xfrm>
                  <a:off x="1437030" y="5324299"/>
                  <a:ext cx="358652" cy="322179"/>
                </a:xfrm>
                <a:custGeom>
                  <a:avLst/>
                  <a:gdLst>
                    <a:gd name="T0" fmla="*/ 184 w 354"/>
                    <a:gd name="T1" fmla="*/ 140 h 318"/>
                    <a:gd name="T2" fmla="*/ 184 w 354"/>
                    <a:gd name="T3" fmla="*/ 318 h 318"/>
                    <a:gd name="T4" fmla="*/ 182 w 354"/>
                    <a:gd name="T5" fmla="*/ 316 h 318"/>
                    <a:gd name="T6" fmla="*/ 182 w 354"/>
                    <a:gd name="T7" fmla="*/ 316 h 318"/>
                    <a:gd name="T8" fmla="*/ 0 w 354"/>
                    <a:gd name="T9" fmla="*/ 246 h 318"/>
                    <a:gd name="T10" fmla="*/ 0 w 354"/>
                    <a:gd name="T11" fmla="*/ 68 h 318"/>
                    <a:gd name="T12" fmla="*/ 170 w 354"/>
                    <a:gd name="T13" fmla="*/ 134 h 318"/>
                    <a:gd name="T14" fmla="*/ 172 w 354"/>
                    <a:gd name="T15" fmla="*/ 134 h 318"/>
                    <a:gd name="T16" fmla="*/ 182 w 354"/>
                    <a:gd name="T17" fmla="*/ 138 h 318"/>
                    <a:gd name="T18" fmla="*/ 182 w 354"/>
                    <a:gd name="T19" fmla="*/ 140 h 318"/>
                    <a:gd name="T20" fmla="*/ 184 w 354"/>
                    <a:gd name="T21" fmla="*/ 140 h 318"/>
                    <a:gd name="T22" fmla="*/ 184 w 354"/>
                    <a:gd name="T23" fmla="*/ 110 h 318"/>
                    <a:gd name="T24" fmla="*/ 68 w 354"/>
                    <a:gd name="T25" fmla="*/ 64 h 318"/>
                    <a:gd name="T26" fmla="*/ 184 w 354"/>
                    <a:gd name="T27" fmla="*/ 18 h 318"/>
                    <a:gd name="T28" fmla="*/ 184 w 354"/>
                    <a:gd name="T29" fmla="*/ 110 h 318"/>
                    <a:gd name="T30" fmla="*/ 204 w 354"/>
                    <a:gd name="T31" fmla="*/ 12 h 318"/>
                    <a:gd name="T32" fmla="*/ 228 w 354"/>
                    <a:gd name="T33" fmla="*/ 2 h 318"/>
                    <a:gd name="T34" fmla="*/ 232 w 354"/>
                    <a:gd name="T35" fmla="*/ 0 h 318"/>
                    <a:gd name="T36" fmla="*/ 232 w 354"/>
                    <a:gd name="T37" fmla="*/ 0 h 318"/>
                    <a:gd name="T38" fmla="*/ 234 w 354"/>
                    <a:gd name="T39" fmla="*/ 0 h 318"/>
                    <a:gd name="T40" fmla="*/ 354 w 354"/>
                    <a:gd name="T41" fmla="*/ 50 h 318"/>
                    <a:gd name="T42" fmla="*/ 332 w 354"/>
                    <a:gd name="T43" fmla="*/ 60 h 318"/>
                    <a:gd name="T44" fmla="*/ 330 w 354"/>
                    <a:gd name="T45" fmla="*/ 60 h 318"/>
                    <a:gd name="T46" fmla="*/ 204 w 354"/>
                    <a:gd name="T47" fmla="*/ 110 h 318"/>
                    <a:gd name="T48" fmla="*/ 204 w 354"/>
                    <a:gd name="T49" fmla="*/ 12 h 3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54" h="318">
                      <a:moveTo>
                        <a:pt x="184" y="140"/>
                      </a:moveTo>
                      <a:lnTo>
                        <a:pt x="184" y="318"/>
                      </a:lnTo>
                      <a:lnTo>
                        <a:pt x="182" y="316"/>
                      </a:lnTo>
                      <a:lnTo>
                        <a:pt x="182" y="316"/>
                      </a:lnTo>
                      <a:lnTo>
                        <a:pt x="0" y="246"/>
                      </a:lnTo>
                      <a:lnTo>
                        <a:pt x="0" y="68"/>
                      </a:lnTo>
                      <a:lnTo>
                        <a:pt x="170" y="134"/>
                      </a:lnTo>
                      <a:lnTo>
                        <a:pt x="172" y="134"/>
                      </a:lnTo>
                      <a:lnTo>
                        <a:pt x="182" y="138"/>
                      </a:lnTo>
                      <a:lnTo>
                        <a:pt x="182" y="140"/>
                      </a:lnTo>
                      <a:lnTo>
                        <a:pt x="184" y="140"/>
                      </a:lnTo>
                      <a:close/>
                      <a:moveTo>
                        <a:pt x="184" y="110"/>
                      </a:moveTo>
                      <a:lnTo>
                        <a:pt x="68" y="64"/>
                      </a:lnTo>
                      <a:lnTo>
                        <a:pt x="184" y="18"/>
                      </a:lnTo>
                      <a:lnTo>
                        <a:pt x="184" y="110"/>
                      </a:lnTo>
                      <a:close/>
                      <a:moveTo>
                        <a:pt x="204" y="12"/>
                      </a:moveTo>
                      <a:lnTo>
                        <a:pt x="228" y="2"/>
                      </a:lnTo>
                      <a:lnTo>
                        <a:pt x="232" y="0"/>
                      </a:lnTo>
                      <a:lnTo>
                        <a:pt x="232" y="0"/>
                      </a:lnTo>
                      <a:lnTo>
                        <a:pt x="234" y="0"/>
                      </a:lnTo>
                      <a:lnTo>
                        <a:pt x="354" y="50"/>
                      </a:lnTo>
                      <a:lnTo>
                        <a:pt x="332" y="60"/>
                      </a:lnTo>
                      <a:lnTo>
                        <a:pt x="330" y="60"/>
                      </a:lnTo>
                      <a:lnTo>
                        <a:pt x="204" y="110"/>
                      </a:lnTo>
                      <a:lnTo>
                        <a:pt x="204" y="12"/>
                      </a:lnTo>
                      <a:close/>
                    </a:path>
                  </a:pathLst>
                </a:custGeom>
                <a:solidFill>
                  <a:srgbClr val="7B5D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0" name="Freeform 537"/>
                <p:cNvSpPr/>
                <p:nvPr/>
              </p:nvSpPr>
              <p:spPr bwMode="auto">
                <a:xfrm>
                  <a:off x="1623448" y="5368877"/>
                  <a:ext cx="241128" cy="277601"/>
                </a:xfrm>
                <a:custGeom>
                  <a:avLst/>
                  <a:gdLst>
                    <a:gd name="T0" fmla="*/ 0 w 238"/>
                    <a:gd name="T1" fmla="*/ 96 h 274"/>
                    <a:gd name="T2" fmla="*/ 238 w 238"/>
                    <a:gd name="T3" fmla="*/ 0 h 274"/>
                    <a:gd name="T4" fmla="*/ 238 w 238"/>
                    <a:gd name="T5" fmla="*/ 180 h 274"/>
                    <a:gd name="T6" fmla="*/ 0 w 238"/>
                    <a:gd name="T7" fmla="*/ 274 h 274"/>
                    <a:gd name="T8" fmla="*/ 0 w 238"/>
                    <a:gd name="T9" fmla="*/ 96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8" h="274">
                      <a:moveTo>
                        <a:pt x="0" y="96"/>
                      </a:moveTo>
                      <a:lnTo>
                        <a:pt x="238" y="0"/>
                      </a:lnTo>
                      <a:lnTo>
                        <a:pt x="238" y="180"/>
                      </a:lnTo>
                      <a:lnTo>
                        <a:pt x="0" y="274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solidFill>
                  <a:srgbClr val="916E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1" name="Freeform 538"/>
                <p:cNvSpPr>
                  <a:spLocks noEditPoints="1"/>
                </p:cNvSpPr>
                <p:nvPr/>
              </p:nvSpPr>
              <p:spPr bwMode="auto">
                <a:xfrm>
                  <a:off x="1465398" y="4973753"/>
                  <a:ext cx="370810" cy="482255"/>
                </a:xfrm>
                <a:custGeom>
                  <a:avLst/>
                  <a:gdLst>
                    <a:gd name="T0" fmla="*/ 170 w 366"/>
                    <a:gd name="T1" fmla="*/ 130 h 476"/>
                    <a:gd name="T2" fmla="*/ 300 w 366"/>
                    <a:gd name="T3" fmla="*/ 76 h 476"/>
                    <a:gd name="T4" fmla="*/ 330 w 366"/>
                    <a:gd name="T5" fmla="*/ 64 h 476"/>
                    <a:gd name="T6" fmla="*/ 332 w 366"/>
                    <a:gd name="T7" fmla="*/ 66 h 476"/>
                    <a:gd name="T8" fmla="*/ 336 w 366"/>
                    <a:gd name="T9" fmla="*/ 68 h 476"/>
                    <a:gd name="T10" fmla="*/ 338 w 366"/>
                    <a:gd name="T11" fmla="*/ 70 h 476"/>
                    <a:gd name="T12" fmla="*/ 348 w 366"/>
                    <a:gd name="T13" fmla="*/ 174 h 476"/>
                    <a:gd name="T14" fmla="*/ 366 w 366"/>
                    <a:gd name="T15" fmla="*/ 388 h 476"/>
                    <a:gd name="T16" fmla="*/ 364 w 366"/>
                    <a:gd name="T17" fmla="*/ 396 h 476"/>
                    <a:gd name="T18" fmla="*/ 352 w 366"/>
                    <a:gd name="T19" fmla="*/ 400 h 476"/>
                    <a:gd name="T20" fmla="*/ 346 w 366"/>
                    <a:gd name="T21" fmla="*/ 394 h 476"/>
                    <a:gd name="T22" fmla="*/ 238 w 366"/>
                    <a:gd name="T23" fmla="*/ 146 h 476"/>
                    <a:gd name="T24" fmla="*/ 176 w 366"/>
                    <a:gd name="T25" fmla="*/ 466 h 476"/>
                    <a:gd name="T26" fmla="*/ 174 w 366"/>
                    <a:gd name="T27" fmla="*/ 472 h 476"/>
                    <a:gd name="T28" fmla="*/ 164 w 366"/>
                    <a:gd name="T29" fmla="*/ 476 h 476"/>
                    <a:gd name="T30" fmla="*/ 158 w 366"/>
                    <a:gd name="T31" fmla="*/ 472 h 476"/>
                    <a:gd name="T32" fmla="*/ 156 w 366"/>
                    <a:gd name="T33" fmla="*/ 262 h 476"/>
                    <a:gd name="T34" fmla="*/ 24 w 366"/>
                    <a:gd name="T35" fmla="*/ 408 h 476"/>
                    <a:gd name="T36" fmla="*/ 20 w 366"/>
                    <a:gd name="T37" fmla="*/ 414 h 476"/>
                    <a:gd name="T38" fmla="*/ 10 w 366"/>
                    <a:gd name="T39" fmla="*/ 418 h 476"/>
                    <a:gd name="T40" fmla="*/ 4 w 366"/>
                    <a:gd name="T41" fmla="*/ 414 h 476"/>
                    <a:gd name="T42" fmla="*/ 20 w 366"/>
                    <a:gd name="T43" fmla="*/ 200 h 476"/>
                    <a:gd name="T44" fmla="*/ 28 w 366"/>
                    <a:gd name="T45" fmla="*/ 90 h 476"/>
                    <a:gd name="T46" fmla="*/ 30 w 366"/>
                    <a:gd name="T47" fmla="*/ 86 h 476"/>
                    <a:gd name="T48" fmla="*/ 32 w 366"/>
                    <a:gd name="T49" fmla="*/ 82 h 476"/>
                    <a:gd name="T50" fmla="*/ 38 w 366"/>
                    <a:gd name="T51" fmla="*/ 80 h 476"/>
                    <a:gd name="T52" fmla="*/ 138 w 366"/>
                    <a:gd name="T53" fmla="*/ 64 h 476"/>
                    <a:gd name="T54" fmla="*/ 134 w 366"/>
                    <a:gd name="T55" fmla="*/ 116 h 476"/>
                    <a:gd name="T56" fmla="*/ 214 w 366"/>
                    <a:gd name="T57" fmla="*/ 176 h 476"/>
                    <a:gd name="T58" fmla="*/ 214 w 366"/>
                    <a:gd name="T59" fmla="*/ 336 h 476"/>
                    <a:gd name="T60" fmla="*/ 204 w 366"/>
                    <a:gd name="T61" fmla="*/ 338 h 476"/>
                    <a:gd name="T62" fmla="*/ 198 w 366"/>
                    <a:gd name="T63" fmla="*/ 336 h 476"/>
                    <a:gd name="T64" fmla="*/ 194 w 366"/>
                    <a:gd name="T65" fmla="*/ 180 h 476"/>
                    <a:gd name="T66" fmla="*/ 50 w 366"/>
                    <a:gd name="T67" fmla="*/ 106 h 476"/>
                    <a:gd name="T68" fmla="*/ 184 w 366"/>
                    <a:gd name="T69" fmla="*/ 38 h 476"/>
                    <a:gd name="T70" fmla="*/ 150 w 366"/>
                    <a:gd name="T71" fmla="*/ 34 h 476"/>
                    <a:gd name="T72" fmla="*/ 140 w 366"/>
                    <a:gd name="T73" fmla="*/ 28 h 476"/>
                    <a:gd name="T74" fmla="*/ 134 w 366"/>
                    <a:gd name="T75" fmla="*/ 16 h 476"/>
                    <a:gd name="T76" fmla="*/ 150 w 366"/>
                    <a:gd name="T77" fmla="*/ 6 h 476"/>
                    <a:gd name="T78" fmla="*/ 184 w 366"/>
                    <a:gd name="T79" fmla="*/ 0 h 476"/>
                    <a:gd name="T80" fmla="*/ 220 w 366"/>
                    <a:gd name="T81" fmla="*/ 6 h 476"/>
                    <a:gd name="T82" fmla="*/ 234 w 366"/>
                    <a:gd name="T83" fmla="*/ 18 h 476"/>
                    <a:gd name="T84" fmla="*/ 230 w 366"/>
                    <a:gd name="T85" fmla="*/ 28 h 476"/>
                    <a:gd name="T86" fmla="*/ 220 w 366"/>
                    <a:gd name="T87" fmla="*/ 34 h 476"/>
                    <a:gd name="T88" fmla="*/ 184 w 366"/>
                    <a:gd name="T89" fmla="*/ 38 h 476"/>
                    <a:gd name="T90" fmla="*/ 320 w 366"/>
                    <a:gd name="T91" fmla="*/ 92 h 476"/>
                    <a:gd name="T92" fmla="*/ 212 w 366"/>
                    <a:gd name="T93" fmla="*/ 22 h 476"/>
                    <a:gd name="T94" fmla="*/ 214 w 366"/>
                    <a:gd name="T95" fmla="*/ 18 h 476"/>
                    <a:gd name="T96" fmla="*/ 212 w 366"/>
                    <a:gd name="T97" fmla="*/ 14 h 476"/>
                    <a:gd name="T98" fmla="*/ 196 w 366"/>
                    <a:gd name="T99" fmla="*/ 8 h 476"/>
                    <a:gd name="T100" fmla="*/ 172 w 366"/>
                    <a:gd name="T101" fmla="*/ 8 h 476"/>
                    <a:gd name="T102" fmla="*/ 158 w 366"/>
                    <a:gd name="T103" fmla="*/ 12 h 476"/>
                    <a:gd name="T104" fmla="*/ 154 w 366"/>
                    <a:gd name="T105" fmla="*/ 20 h 476"/>
                    <a:gd name="T106" fmla="*/ 164 w 366"/>
                    <a:gd name="T107" fmla="*/ 28 h 476"/>
                    <a:gd name="T108" fmla="*/ 184 w 366"/>
                    <a:gd name="T109" fmla="*/ 30 h 476"/>
                    <a:gd name="T110" fmla="*/ 204 w 366"/>
                    <a:gd name="T111" fmla="*/ 28 h 476"/>
                    <a:gd name="T112" fmla="*/ 212 w 366"/>
                    <a:gd name="T113" fmla="*/ 22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366" h="476">
                      <a:moveTo>
                        <a:pt x="134" y="116"/>
                      </a:moveTo>
                      <a:lnTo>
                        <a:pt x="168" y="128"/>
                      </a:lnTo>
                      <a:lnTo>
                        <a:pt x="170" y="130"/>
                      </a:lnTo>
                      <a:lnTo>
                        <a:pt x="216" y="110"/>
                      </a:lnTo>
                      <a:lnTo>
                        <a:pt x="214" y="110"/>
                      </a:lnTo>
                      <a:lnTo>
                        <a:pt x="300" y="76"/>
                      </a:lnTo>
                      <a:lnTo>
                        <a:pt x="238" y="52"/>
                      </a:lnTo>
                      <a:lnTo>
                        <a:pt x="238" y="28"/>
                      </a:lnTo>
                      <a:lnTo>
                        <a:pt x="330" y="64"/>
                      </a:lnTo>
                      <a:lnTo>
                        <a:pt x="330" y="64"/>
                      </a:lnTo>
                      <a:lnTo>
                        <a:pt x="332" y="66"/>
                      </a:lnTo>
                      <a:lnTo>
                        <a:pt x="332" y="66"/>
                      </a:lnTo>
                      <a:lnTo>
                        <a:pt x="334" y="66"/>
                      </a:lnTo>
                      <a:lnTo>
                        <a:pt x="336" y="68"/>
                      </a:lnTo>
                      <a:lnTo>
                        <a:pt x="336" y="68"/>
                      </a:lnTo>
                      <a:lnTo>
                        <a:pt x="336" y="70"/>
                      </a:lnTo>
                      <a:lnTo>
                        <a:pt x="338" y="70"/>
                      </a:lnTo>
                      <a:lnTo>
                        <a:pt x="338" y="70"/>
                      </a:lnTo>
                      <a:lnTo>
                        <a:pt x="338" y="74"/>
                      </a:lnTo>
                      <a:lnTo>
                        <a:pt x="338" y="76"/>
                      </a:lnTo>
                      <a:lnTo>
                        <a:pt x="348" y="174"/>
                      </a:lnTo>
                      <a:lnTo>
                        <a:pt x="348" y="176"/>
                      </a:lnTo>
                      <a:lnTo>
                        <a:pt x="366" y="388"/>
                      </a:lnTo>
                      <a:lnTo>
                        <a:pt x="366" y="388"/>
                      </a:lnTo>
                      <a:lnTo>
                        <a:pt x="366" y="392"/>
                      </a:lnTo>
                      <a:lnTo>
                        <a:pt x="364" y="396"/>
                      </a:lnTo>
                      <a:lnTo>
                        <a:pt x="364" y="396"/>
                      </a:lnTo>
                      <a:lnTo>
                        <a:pt x="356" y="400"/>
                      </a:lnTo>
                      <a:lnTo>
                        <a:pt x="356" y="400"/>
                      </a:lnTo>
                      <a:lnTo>
                        <a:pt x="352" y="400"/>
                      </a:lnTo>
                      <a:lnTo>
                        <a:pt x="350" y="398"/>
                      </a:lnTo>
                      <a:lnTo>
                        <a:pt x="350" y="398"/>
                      </a:lnTo>
                      <a:lnTo>
                        <a:pt x="346" y="394"/>
                      </a:lnTo>
                      <a:lnTo>
                        <a:pt x="346" y="390"/>
                      </a:lnTo>
                      <a:lnTo>
                        <a:pt x="326" y="184"/>
                      </a:lnTo>
                      <a:lnTo>
                        <a:pt x="238" y="146"/>
                      </a:lnTo>
                      <a:lnTo>
                        <a:pt x="238" y="124"/>
                      </a:lnTo>
                      <a:lnTo>
                        <a:pt x="176" y="150"/>
                      </a:lnTo>
                      <a:lnTo>
                        <a:pt x="176" y="466"/>
                      </a:lnTo>
                      <a:lnTo>
                        <a:pt x="176" y="466"/>
                      </a:lnTo>
                      <a:lnTo>
                        <a:pt x="176" y="468"/>
                      </a:lnTo>
                      <a:lnTo>
                        <a:pt x="174" y="472"/>
                      </a:lnTo>
                      <a:lnTo>
                        <a:pt x="174" y="472"/>
                      </a:lnTo>
                      <a:lnTo>
                        <a:pt x="170" y="474"/>
                      </a:lnTo>
                      <a:lnTo>
                        <a:pt x="164" y="476"/>
                      </a:lnTo>
                      <a:lnTo>
                        <a:pt x="164" y="476"/>
                      </a:lnTo>
                      <a:lnTo>
                        <a:pt x="162" y="474"/>
                      </a:lnTo>
                      <a:lnTo>
                        <a:pt x="158" y="472"/>
                      </a:lnTo>
                      <a:lnTo>
                        <a:pt x="158" y="472"/>
                      </a:lnTo>
                      <a:lnTo>
                        <a:pt x="156" y="466"/>
                      </a:lnTo>
                      <a:lnTo>
                        <a:pt x="156" y="262"/>
                      </a:lnTo>
                      <a:lnTo>
                        <a:pt x="40" y="216"/>
                      </a:lnTo>
                      <a:lnTo>
                        <a:pt x="24" y="408"/>
                      </a:lnTo>
                      <a:lnTo>
                        <a:pt x="24" y="408"/>
                      </a:lnTo>
                      <a:lnTo>
                        <a:pt x="22" y="412"/>
                      </a:lnTo>
                      <a:lnTo>
                        <a:pt x="20" y="414"/>
                      </a:lnTo>
                      <a:lnTo>
                        <a:pt x="20" y="414"/>
                      </a:lnTo>
                      <a:lnTo>
                        <a:pt x="16" y="416"/>
                      </a:lnTo>
                      <a:lnTo>
                        <a:pt x="10" y="418"/>
                      </a:lnTo>
                      <a:lnTo>
                        <a:pt x="10" y="418"/>
                      </a:lnTo>
                      <a:lnTo>
                        <a:pt x="6" y="416"/>
                      </a:lnTo>
                      <a:lnTo>
                        <a:pt x="4" y="414"/>
                      </a:lnTo>
                      <a:lnTo>
                        <a:pt x="4" y="414"/>
                      </a:lnTo>
                      <a:lnTo>
                        <a:pt x="2" y="410"/>
                      </a:lnTo>
                      <a:lnTo>
                        <a:pt x="0" y="406"/>
                      </a:lnTo>
                      <a:lnTo>
                        <a:pt x="20" y="200"/>
                      </a:lnTo>
                      <a:lnTo>
                        <a:pt x="20" y="200"/>
                      </a:lnTo>
                      <a:lnTo>
                        <a:pt x="28" y="90"/>
                      </a:lnTo>
                      <a:lnTo>
                        <a:pt x="28" y="90"/>
                      </a:lnTo>
                      <a:lnTo>
                        <a:pt x="28" y="90"/>
                      </a:lnTo>
                      <a:lnTo>
                        <a:pt x="30" y="86"/>
                      </a:lnTo>
                      <a:lnTo>
                        <a:pt x="30" y="86"/>
                      </a:lnTo>
                      <a:lnTo>
                        <a:pt x="30" y="84"/>
                      </a:lnTo>
                      <a:lnTo>
                        <a:pt x="32" y="82"/>
                      </a:lnTo>
                      <a:lnTo>
                        <a:pt x="32" y="82"/>
                      </a:lnTo>
                      <a:lnTo>
                        <a:pt x="32" y="82"/>
                      </a:lnTo>
                      <a:lnTo>
                        <a:pt x="36" y="80"/>
                      </a:lnTo>
                      <a:lnTo>
                        <a:pt x="38" y="80"/>
                      </a:lnTo>
                      <a:lnTo>
                        <a:pt x="134" y="40"/>
                      </a:lnTo>
                      <a:lnTo>
                        <a:pt x="138" y="40"/>
                      </a:lnTo>
                      <a:lnTo>
                        <a:pt x="138" y="64"/>
                      </a:lnTo>
                      <a:lnTo>
                        <a:pt x="134" y="64"/>
                      </a:lnTo>
                      <a:lnTo>
                        <a:pt x="70" y="90"/>
                      </a:lnTo>
                      <a:lnTo>
                        <a:pt x="134" y="116"/>
                      </a:lnTo>
                      <a:close/>
                      <a:moveTo>
                        <a:pt x="194" y="180"/>
                      </a:moveTo>
                      <a:lnTo>
                        <a:pt x="194" y="180"/>
                      </a:lnTo>
                      <a:lnTo>
                        <a:pt x="214" y="176"/>
                      </a:lnTo>
                      <a:lnTo>
                        <a:pt x="214" y="328"/>
                      </a:lnTo>
                      <a:lnTo>
                        <a:pt x="214" y="328"/>
                      </a:lnTo>
                      <a:lnTo>
                        <a:pt x="214" y="336"/>
                      </a:lnTo>
                      <a:lnTo>
                        <a:pt x="214" y="336"/>
                      </a:lnTo>
                      <a:lnTo>
                        <a:pt x="204" y="338"/>
                      </a:lnTo>
                      <a:lnTo>
                        <a:pt x="204" y="338"/>
                      </a:lnTo>
                      <a:lnTo>
                        <a:pt x="200" y="338"/>
                      </a:lnTo>
                      <a:lnTo>
                        <a:pt x="198" y="336"/>
                      </a:lnTo>
                      <a:lnTo>
                        <a:pt x="198" y="336"/>
                      </a:lnTo>
                      <a:lnTo>
                        <a:pt x="194" y="332"/>
                      </a:lnTo>
                      <a:lnTo>
                        <a:pt x="194" y="328"/>
                      </a:lnTo>
                      <a:lnTo>
                        <a:pt x="194" y="180"/>
                      </a:lnTo>
                      <a:close/>
                      <a:moveTo>
                        <a:pt x="156" y="240"/>
                      </a:moveTo>
                      <a:lnTo>
                        <a:pt x="156" y="146"/>
                      </a:lnTo>
                      <a:lnTo>
                        <a:pt x="50" y="106"/>
                      </a:lnTo>
                      <a:lnTo>
                        <a:pt x="42" y="192"/>
                      </a:lnTo>
                      <a:lnTo>
                        <a:pt x="156" y="240"/>
                      </a:lnTo>
                      <a:close/>
                      <a:moveTo>
                        <a:pt x="184" y="38"/>
                      </a:moveTo>
                      <a:lnTo>
                        <a:pt x="184" y="38"/>
                      </a:lnTo>
                      <a:lnTo>
                        <a:pt x="166" y="38"/>
                      </a:lnTo>
                      <a:lnTo>
                        <a:pt x="150" y="34"/>
                      </a:lnTo>
                      <a:lnTo>
                        <a:pt x="150" y="34"/>
                      </a:lnTo>
                      <a:lnTo>
                        <a:pt x="150" y="34"/>
                      </a:lnTo>
                      <a:lnTo>
                        <a:pt x="140" y="28"/>
                      </a:lnTo>
                      <a:lnTo>
                        <a:pt x="134" y="22"/>
                      </a:lnTo>
                      <a:lnTo>
                        <a:pt x="134" y="16"/>
                      </a:lnTo>
                      <a:lnTo>
                        <a:pt x="134" y="16"/>
                      </a:lnTo>
                      <a:lnTo>
                        <a:pt x="140" y="10"/>
                      </a:lnTo>
                      <a:lnTo>
                        <a:pt x="150" y="6"/>
                      </a:lnTo>
                      <a:lnTo>
                        <a:pt x="150" y="6"/>
                      </a:lnTo>
                      <a:lnTo>
                        <a:pt x="166" y="0"/>
                      </a:lnTo>
                      <a:lnTo>
                        <a:pt x="184" y="0"/>
                      </a:lnTo>
                      <a:lnTo>
                        <a:pt x="184" y="0"/>
                      </a:lnTo>
                      <a:lnTo>
                        <a:pt x="204" y="0"/>
                      </a:lnTo>
                      <a:lnTo>
                        <a:pt x="220" y="6"/>
                      </a:lnTo>
                      <a:lnTo>
                        <a:pt x="220" y="6"/>
                      </a:lnTo>
                      <a:lnTo>
                        <a:pt x="230" y="12"/>
                      </a:lnTo>
                      <a:lnTo>
                        <a:pt x="234" y="14"/>
                      </a:lnTo>
                      <a:lnTo>
                        <a:pt x="234" y="18"/>
                      </a:lnTo>
                      <a:lnTo>
                        <a:pt x="234" y="20"/>
                      </a:lnTo>
                      <a:lnTo>
                        <a:pt x="234" y="20"/>
                      </a:lnTo>
                      <a:lnTo>
                        <a:pt x="230" y="28"/>
                      </a:lnTo>
                      <a:lnTo>
                        <a:pt x="230" y="28"/>
                      </a:lnTo>
                      <a:lnTo>
                        <a:pt x="220" y="34"/>
                      </a:lnTo>
                      <a:lnTo>
                        <a:pt x="220" y="34"/>
                      </a:lnTo>
                      <a:lnTo>
                        <a:pt x="204" y="38"/>
                      </a:lnTo>
                      <a:lnTo>
                        <a:pt x="184" y="38"/>
                      </a:lnTo>
                      <a:lnTo>
                        <a:pt x="184" y="38"/>
                      </a:lnTo>
                      <a:close/>
                      <a:moveTo>
                        <a:pt x="238" y="124"/>
                      </a:moveTo>
                      <a:lnTo>
                        <a:pt x="324" y="160"/>
                      </a:lnTo>
                      <a:lnTo>
                        <a:pt x="320" y="92"/>
                      </a:lnTo>
                      <a:lnTo>
                        <a:pt x="238" y="124"/>
                      </a:lnTo>
                      <a:close/>
                      <a:moveTo>
                        <a:pt x="212" y="22"/>
                      </a:moveTo>
                      <a:lnTo>
                        <a:pt x="212" y="22"/>
                      </a:lnTo>
                      <a:lnTo>
                        <a:pt x="214" y="22"/>
                      </a:lnTo>
                      <a:lnTo>
                        <a:pt x="214" y="20"/>
                      </a:lnTo>
                      <a:lnTo>
                        <a:pt x="214" y="18"/>
                      </a:lnTo>
                      <a:lnTo>
                        <a:pt x="214" y="18"/>
                      </a:lnTo>
                      <a:lnTo>
                        <a:pt x="214" y="16"/>
                      </a:lnTo>
                      <a:lnTo>
                        <a:pt x="212" y="14"/>
                      </a:lnTo>
                      <a:lnTo>
                        <a:pt x="204" y="10"/>
                      </a:lnTo>
                      <a:lnTo>
                        <a:pt x="204" y="10"/>
                      </a:lnTo>
                      <a:lnTo>
                        <a:pt x="196" y="8"/>
                      </a:lnTo>
                      <a:lnTo>
                        <a:pt x="184" y="6"/>
                      </a:lnTo>
                      <a:lnTo>
                        <a:pt x="184" y="6"/>
                      </a:lnTo>
                      <a:lnTo>
                        <a:pt x="172" y="8"/>
                      </a:lnTo>
                      <a:lnTo>
                        <a:pt x="162" y="10"/>
                      </a:lnTo>
                      <a:lnTo>
                        <a:pt x="162" y="10"/>
                      </a:lnTo>
                      <a:lnTo>
                        <a:pt x="158" y="12"/>
                      </a:lnTo>
                      <a:lnTo>
                        <a:pt x="154" y="16"/>
                      </a:lnTo>
                      <a:lnTo>
                        <a:pt x="154" y="20"/>
                      </a:lnTo>
                      <a:lnTo>
                        <a:pt x="154" y="20"/>
                      </a:lnTo>
                      <a:lnTo>
                        <a:pt x="162" y="28"/>
                      </a:lnTo>
                      <a:lnTo>
                        <a:pt x="162" y="28"/>
                      </a:lnTo>
                      <a:lnTo>
                        <a:pt x="164" y="28"/>
                      </a:lnTo>
                      <a:lnTo>
                        <a:pt x="164" y="28"/>
                      </a:lnTo>
                      <a:lnTo>
                        <a:pt x="174" y="30"/>
                      </a:lnTo>
                      <a:lnTo>
                        <a:pt x="184" y="30"/>
                      </a:lnTo>
                      <a:lnTo>
                        <a:pt x="184" y="30"/>
                      </a:lnTo>
                      <a:lnTo>
                        <a:pt x="196" y="30"/>
                      </a:lnTo>
                      <a:lnTo>
                        <a:pt x="204" y="28"/>
                      </a:lnTo>
                      <a:lnTo>
                        <a:pt x="204" y="28"/>
                      </a:lnTo>
                      <a:lnTo>
                        <a:pt x="212" y="22"/>
                      </a:lnTo>
                      <a:lnTo>
                        <a:pt x="212" y="22"/>
                      </a:lnTo>
                      <a:close/>
                    </a:path>
                  </a:pathLst>
                </a:custGeom>
                <a:solidFill>
                  <a:srgbClr val="7B5D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2" name="Freeform 540"/>
                <p:cNvSpPr/>
                <p:nvPr/>
              </p:nvSpPr>
              <p:spPr bwMode="auto">
                <a:xfrm>
                  <a:off x="1651816" y="5002121"/>
                  <a:ext cx="50657" cy="95235"/>
                </a:xfrm>
                <a:custGeom>
                  <a:avLst/>
                  <a:gdLst>
                    <a:gd name="T0" fmla="*/ 30 w 50"/>
                    <a:gd name="T1" fmla="*/ 82 h 94"/>
                    <a:gd name="T2" fmla="*/ 0 w 50"/>
                    <a:gd name="T3" fmla="*/ 94 h 94"/>
                    <a:gd name="T4" fmla="*/ 0 w 50"/>
                    <a:gd name="T5" fmla="*/ 10 h 94"/>
                    <a:gd name="T6" fmla="*/ 0 w 50"/>
                    <a:gd name="T7" fmla="*/ 10 h 94"/>
                    <a:gd name="T8" fmla="*/ 20 w 50"/>
                    <a:gd name="T9" fmla="*/ 10 h 94"/>
                    <a:gd name="T10" fmla="*/ 36 w 50"/>
                    <a:gd name="T11" fmla="*/ 6 h 94"/>
                    <a:gd name="T12" fmla="*/ 36 w 50"/>
                    <a:gd name="T13" fmla="*/ 6 h 94"/>
                    <a:gd name="T14" fmla="*/ 46 w 50"/>
                    <a:gd name="T15" fmla="*/ 0 h 94"/>
                    <a:gd name="T16" fmla="*/ 50 w 50"/>
                    <a:gd name="T17" fmla="*/ 0 h 94"/>
                    <a:gd name="T18" fmla="*/ 50 w 50"/>
                    <a:gd name="T19" fmla="*/ 72 h 94"/>
                    <a:gd name="T20" fmla="*/ 26 w 50"/>
                    <a:gd name="T21" fmla="*/ 82 h 94"/>
                    <a:gd name="T22" fmla="*/ 30 w 50"/>
                    <a:gd name="T23" fmla="*/ 82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0" h="94">
                      <a:moveTo>
                        <a:pt x="30" y="82"/>
                      </a:moveTo>
                      <a:lnTo>
                        <a:pt x="0" y="94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20" y="10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46" y="0"/>
                      </a:lnTo>
                      <a:lnTo>
                        <a:pt x="50" y="0"/>
                      </a:lnTo>
                      <a:lnTo>
                        <a:pt x="50" y="72"/>
                      </a:lnTo>
                      <a:lnTo>
                        <a:pt x="26" y="82"/>
                      </a:lnTo>
                      <a:lnTo>
                        <a:pt x="30" y="82"/>
                      </a:lnTo>
                      <a:close/>
                    </a:path>
                  </a:pathLst>
                </a:custGeom>
                <a:solidFill>
                  <a:srgbClr val="F1E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3" name="Freeform 541"/>
                <p:cNvSpPr/>
                <p:nvPr/>
              </p:nvSpPr>
              <p:spPr bwMode="auto">
                <a:xfrm>
                  <a:off x="1601159" y="4996042"/>
                  <a:ext cx="50657" cy="107393"/>
                </a:xfrm>
                <a:custGeom>
                  <a:avLst/>
                  <a:gdLst>
                    <a:gd name="T0" fmla="*/ 50 w 50"/>
                    <a:gd name="T1" fmla="*/ 100 h 106"/>
                    <a:gd name="T2" fmla="*/ 34 w 50"/>
                    <a:gd name="T3" fmla="*/ 106 h 106"/>
                    <a:gd name="T4" fmla="*/ 0 w 50"/>
                    <a:gd name="T5" fmla="*/ 94 h 106"/>
                    <a:gd name="T6" fmla="*/ 0 w 50"/>
                    <a:gd name="T7" fmla="*/ 42 h 106"/>
                    <a:gd name="T8" fmla="*/ 4 w 50"/>
                    <a:gd name="T9" fmla="*/ 42 h 106"/>
                    <a:gd name="T10" fmla="*/ 4 w 50"/>
                    <a:gd name="T11" fmla="*/ 18 h 106"/>
                    <a:gd name="T12" fmla="*/ 0 w 50"/>
                    <a:gd name="T13" fmla="*/ 18 h 106"/>
                    <a:gd name="T14" fmla="*/ 0 w 50"/>
                    <a:gd name="T15" fmla="*/ 0 h 106"/>
                    <a:gd name="T16" fmla="*/ 0 w 50"/>
                    <a:gd name="T17" fmla="*/ 0 h 106"/>
                    <a:gd name="T18" fmla="*/ 6 w 50"/>
                    <a:gd name="T19" fmla="*/ 6 h 106"/>
                    <a:gd name="T20" fmla="*/ 16 w 50"/>
                    <a:gd name="T21" fmla="*/ 12 h 106"/>
                    <a:gd name="T22" fmla="*/ 16 w 50"/>
                    <a:gd name="T23" fmla="*/ 12 h 106"/>
                    <a:gd name="T24" fmla="*/ 16 w 50"/>
                    <a:gd name="T25" fmla="*/ 12 h 106"/>
                    <a:gd name="T26" fmla="*/ 32 w 50"/>
                    <a:gd name="T27" fmla="*/ 16 h 106"/>
                    <a:gd name="T28" fmla="*/ 50 w 50"/>
                    <a:gd name="T29" fmla="*/ 16 h 106"/>
                    <a:gd name="T30" fmla="*/ 50 w 50"/>
                    <a:gd name="T31" fmla="*/ 10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0" h="105">
                      <a:moveTo>
                        <a:pt x="50" y="100"/>
                      </a:moveTo>
                      <a:lnTo>
                        <a:pt x="34" y="106"/>
                      </a:lnTo>
                      <a:lnTo>
                        <a:pt x="0" y="94"/>
                      </a:lnTo>
                      <a:lnTo>
                        <a:pt x="0" y="42"/>
                      </a:lnTo>
                      <a:lnTo>
                        <a:pt x="4" y="42"/>
                      </a:lnTo>
                      <a:lnTo>
                        <a:pt x="4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32" y="16"/>
                      </a:lnTo>
                      <a:lnTo>
                        <a:pt x="50" y="16"/>
                      </a:lnTo>
                      <a:lnTo>
                        <a:pt x="50" y="100"/>
                      </a:lnTo>
                      <a:close/>
                    </a:path>
                  </a:pathLst>
                </a:custGeom>
                <a:solidFill>
                  <a:srgbClr val="BCBE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193040" tIns="96522" rIns="193040" bIns="96522" numCol="1" anchor="t" anchorCtr="0" compatLnSpc="1"/>
                <a:lstStyle/>
                <a:p>
                  <a:pPr algn="l" defTabSz="1828800" rtl="0"/>
                  <a:endParaRPr lang="en-US"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</p:grpSp>
          <p:grpSp>
            <p:nvGrpSpPr>
              <p:cNvPr id="34" name="Group 62"/>
              <p:cNvGrpSpPr/>
              <p:nvPr/>
            </p:nvGrpSpPr>
            <p:grpSpPr>
              <a:xfrm>
                <a:off x="660399" y="2063949"/>
                <a:ext cx="2330196" cy="3009148"/>
                <a:chOff x="498861" y="2031592"/>
                <a:chExt cx="2301858" cy="2972554"/>
              </a:xfrm>
              <a:solidFill>
                <a:schemeClr val="bg2">
                  <a:lumMod val="10000"/>
                </a:schemeClr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5" name="Freeform 529"/>
                <p:cNvSpPr>
                  <a:spLocks noEditPoints="1"/>
                </p:cNvSpPr>
                <p:nvPr/>
              </p:nvSpPr>
              <p:spPr bwMode="auto">
                <a:xfrm>
                  <a:off x="1668027" y="2035645"/>
                  <a:ext cx="1132692" cy="2863136"/>
                </a:xfrm>
                <a:custGeom>
                  <a:avLst/>
                  <a:gdLst>
                    <a:gd name="T0" fmla="*/ 64 w 1118"/>
                    <a:gd name="T1" fmla="*/ 2820 h 2826"/>
                    <a:gd name="T2" fmla="*/ 152 w 1118"/>
                    <a:gd name="T3" fmla="*/ 2798 h 2826"/>
                    <a:gd name="T4" fmla="*/ 190 w 1118"/>
                    <a:gd name="T5" fmla="*/ 2780 h 2826"/>
                    <a:gd name="T6" fmla="*/ 238 w 1118"/>
                    <a:gd name="T7" fmla="*/ 2750 h 2826"/>
                    <a:gd name="T8" fmla="*/ 258 w 1118"/>
                    <a:gd name="T9" fmla="*/ 2728 h 2826"/>
                    <a:gd name="T10" fmla="*/ 274 w 1118"/>
                    <a:gd name="T11" fmla="*/ 2690 h 2826"/>
                    <a:gd name="T12" fmla="*/ 770 w 1118"/>
                    <a:gd name="T13" fmla="*/ 1686 h 2826"/>
                    <a:gd name="T14" fmla="*/ 820 w 1118"/>
                    <a:gd name="T15" fmla="*/ 1556 h 2826"/>
                    <a:gd name="T16" fmla="*/ 868 w 1118"/>
                    <a:gd name="T17" fmla="*/ 1350 h 2826"/>
                    <a:gd name="T18" fmla="*/ 884 w 1118"/>
                    <a:gd name="T19" fmla="*/ 1128 h 2826"/>
                    <a:gd name="T20" fmla="*/ 880 w 1118"/>
                    <a:gd name="T21" fmla="*/ 1012 h 2826"/>
                    <a:gd name="T22" fmla="*/ 858 w 1118"/>
                    <a:gd name="T23" fmla="*/ 846 h 2826"/>
                    <a:gd name="T24" fmla="*/ 818 w 1118"/>
                    <a:gd name="T25" fmla="*/ 692 h 2826"/>
                    <a:gd name="T26" fmla="*/ 760 w 1118"/>
                    <a:gd name="T27" fmla="*/ 546 h 2826"/>
                    <a:gd name="T28" fmla="*/ 682 w 1118"/>
                    <a:gd name="T29" fmla="*/ 410 h 2826"/>
                    <a:gd name="T30" fmla="*/ 618 w 1118"/>
                    <a:gd name="T31" fmla="*/ 326 h 2826"/>
                    <a:gd name="T32" fmla="*/ 526 w 1118"/>
                    <a:gd name="T33" fmla="*/ 222 h 2826"/>
                    <a:gd name="T34" fmla="*/ 428 w 1118"/>
                    <a:gd name="T35" fmla="*/ 140 h 2826"/>
                    <a:gd name="T36" fmla="*/ 322 w 1118"/>
                    <a:gd name="T37" fmla="*/ 74 h 2826"/>
                    <a:gd name="T38" fmla="*/ 210 w 1118"/>
                    <a:gd name="T39" fmla="*/ 30 h 2826"/>
                    <a:gd name="T40" fmla="*/ 90 w 1118"/>
                    <a:gd name="T41" fmla="*/ 4 h 2826"/>
                    <a:gd name="T42" fmla="*/ 102 w 1118"/>
                    <a:gd name="T43" fmla="*/ 4 h 2826"/>
                    <a:gd name="T44" fmla="*/ 256 w 1118"/>
                    <a:gd name="T45" fmla="*/ 28 h 2826"/>
                    <a:gd name="T46" fmla="*/ 400 w 1118"/>
                    <a:gd name="T47" fmla="*/ 72 h 2826"/>
                    <a:gd name="T48" fmla="*/ 536 w 1118"/>
                    <a:gd name="T49" fmla="*/ 138 h 2826"/>
                    <a:gd name="T50" fmla="*/ 664 w 1118"/>
                    <a:gd name="T51" fmla="*/ 222 h 2826"/>
                    <a:gd name="T52" fmla="*/ 784 w 1118"/>
                    <a:gd name="T53" fmla="*/ 328 h 2826"/>
                    <a:gd name="T54" fmla="*/ 862 w 1118"/>
                    <a:gd name="T55" fmla="*/ 414 h 2826"/>
                    <a:gd name="T56" fmla="*/ 960 w 1118"/>
                    <a:gd name="T57" fmla="*/ 550 h 2826"/>
                    <a:gd name="T58" fmla="*/ 1034 w 1118"/>
                    <a:gd name="T59" fmla="*/ 696 h 2826"/>
                    <a:gd name="T60" fmla="*/ 1084 w 1118"/>
                    <a:gd name="T61" fmla="*/ 852 h 2826"/>
                    <a:gd name="T62" fmla="*/ 1112 w 1118"/>
                    <a:gd name="T63" fmla="*/ 1016 h 2826"/>
                    <a:gd name="T64" fmla="*/ 1118 w 1118"/>
                    <a:gd name="T65" fmla="*/ 1132 h 2826"/>
                    <a:gd name="T66" fmla="*/ 1098 w 1118"/>
                    <a:gd name="T67" fmla="*/ 1356 h 2826"/>
                    <a:gd name="T68" fmla="*/ 1050 w 1118"/>
                    <a:gd name="T69" fmla="*/ 1528 h 2826"/>
                    <a:gd name="T70" fmla="*/ 1008 w 1118"/>
                    <a:gd name="T71" fmla="*/ 1626 h 2826"/>
                    <a:gd name="T72" fmla="*/ 974 w 1118"/>
                    <a:gd name="T73" fmla="*/ 1690 h 2826"/>
                    <a:gd name="T74" fmla="*/ 350 w 1118"/>
                    <a:gd name="T75" fmla="*/ 2690 h 2826"/>
                    <a:gd name="T76" fmla="*/ 338 w 1118"/>
                    <a:gd name="T77" fmla="*/ 2716 h 2826"/>
                    <a:gd name="T78" fmla="*/ 318 w 1118"/>
                    <a:gd name="T79" fmla="*/ 2740 h 2826"/>
                    <a:gd name="T80" fmla="*/ 266 w 1118"/>
                    <a:gd name="T81" fmla="*/ 2772 h 2826"/>
                    <a:gd name="T82" fmla="*/ 218 w 1118"/>
                    <a:gd name="T83" fmla="*/ 2792 h 2826"/>
                    <a:gd name="T84" fmla="*/ 138 w 1118"/>
                    <a:gd name="T85" fmla="*/ 2812 h 2826"/>
                    <a:gd name="T86" fmla="*/ 48 w 1118"/>
                    <a:gd name="T87" fmla="*/ 2824 h 2826"/>
                    <a:gd name="T88" fmla="*/ 0 w 1118"/>
                    <a:gd name="T89" fmla="*/ 2826 h 2826"/>
                    <a:gd name="T90" fmla="*/ 24 w 1118"/>
                    <a:gd name="T91" fmla="*/ 2 h 2826"/>
                    <a:gd name="T92" fmla="*/ 90 w 1118"/>
                    <a:gd name="T93" fmla="*/ 26 h 2826"/>
                    <a:gd name="T94" fmla="*/ 152 w 1118"/>
                    <a:gd name="T95" fmla="*/ 68 h 2826"/>
                    <a:gd name="T96" fmla="*/ 210 w 1118"/>
                    <a:gd name="T97" fmla="*/ 134 h 2826"/>
                    <a:gd name="T98" fmla="*/ 266 w 1118"/>
                    <a:gd name="T99" fmla="*/ 220 h 2826"/>
                    <a:gd name="T100" fmla="*/ 316 w 1118"/>
                    <a:gd name="T101" fmla="*/ 326 h 2826"/>
                    <a:gd name="T102" fmla="*/ 350 w 1118"/>
                    <a:gd name="T103" fmla="*/ 412 h 2826"/>
                    <a:gd name="T104" fmla="*/ 390 w 1118"/>
                    <a:gd name="T105" fmla="*/ 548 h 2826"/>
                    <a:gd name="T106" fmla="*/ 422 w 1118"/>
                    <a:gd name="T107" fmla="*/ 694 h 2826"/>
                    <a:gd name="T108" fmla="*/ 448 w 1118"/>
                    <a:gd name="T109" fmla="*/ 904 h 2826"/>
                    <a:gd name="T110" fmla="*/ 456 w 1118"/>
                    <a:gd name="T111" fmla="*/ 1130 h 2826"/>
                    <a:gd name="T112" fmla="*/ 448 w 1118"/>
                    <a:gd name="T113" fmla="*/ 1354 h 2826"/>
                    <a:gd name="T114" fmla="*/ 422 w 1118"/>
                    <a:gd name="T115" fmla="*/ 1560 h 2826"/>
                    <a:gd name="T116" fmla="*/ 396 w 1118"/>
                    <a:gd name="T117" fmla="*/ 1688 h 2826"/>
                    <a:gd name="T118" fmla="*/ 136 w 1118"/>
                    <a:gd name="T119" fmla="*/ 2690 h 2826"/>
                    <a:gd name="T120" fmla="*/ 122 w 1118"/>
                    <a:gd name="T121" fmla="*/ 2740 h 2826"/>
                    <a:gd name="T122" fmla="*/ 90 w 1118"/>
                    <a:gd name="T123" fmla="*/ 2782 h 2826"/>
                    <a:gd name="T124" fmla="*/ 26 w 1118"/>
                    <a:gd name="T125" fmla="*/ 2820 h 28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18" h="2826">
                      <a:moveTo>
                        <a:pt x="14" y="2826"/>
                      </a:moveTo>
                      <a:lnTo>
                        <a:pt x="14" y="2826"/>
                      </a:lnTo>
                      <a:lnTo>
                        <a:pt x="64" y="2820"/>
                      </a:lnTo>
                      <a:lnTo>
                        <a:pt x="110" y="2812"/>
                      </a:lnTo>
                      <a:lnTo>
                        <a:pt x="132" y="2806"/>
                      </a:lnTo>
                      <a:lnTo>
                        <a:pt x="152" y="2798"/>
                      </a:lnTo>
                      <a:lnTo>
                        <a:pt x="172" y="2790"/>
                      </a:lnTo>
                      <a:lnTo>
                        <a:pt x="190" y="2780"/>
                      </a:lnTo>
                      <a:lnTo>
                        <a:pt x="190" y="2780"/>
                      </a:lnTo>
                      <a:lnTo>
                        <a:pt x="208" y="2770"/>
                      </a:lnTo>
                      <a:lnTo>
                        <a:pt x="224" y="2760"/>
                      </a:lnTo>
                      <a:lnTo>
                        <a:pt x="238" y="2750"/>
                      </a:lnTo>
                      <a:lnTo>
                        <a:pt x="250" y="2740"/>
                      </a:lnTo>
                      <a:lnTo>
                        <a:pt x="250" y="2740"/>
                      </a:lnTo>
                      <a:lnTo>
                        <a:pt x="258" y="2728"/>
                      </a:lnTo>
                      <a:lnTo>
                        <a:pt x="266" y="2716"/>
                      </a:lnTo>
                      <a:lnTo>
                        <a:pt x="272" y="2704"/>
                      </a:lnTo>
                      <a:lnTo>
                        <a:pt x="274" y="2690"/>
                      </a:lnTo>
                      <a:lnTo>
                        <a:pt x="738" y="1752"/>
                      </a:lnTo>
                      <a:lnTo>
                        <a:pt x="738" y="1752"/>
                      </a:lnTo>
                      <a:lnTo>
                        <a:pt x="770" y="1686"/>
                      </a:lnTo>
                      <a:lnTo>
                        <a:pt x="770" y="1686"/>
                      </a:lnTo>
                      <a:lnTo>
                        <a:pt x="796" y="1622"/>
                      </a:lnTo>
                      <a:lnTo>
                        <a:pt x="820" y="1556"/>
                      </a:lnTo>
                      <a:lnTo>
                        <a:pt x="840" y="1490"/>
                      </a:lnTo>
                      <a:lnTo>
                        <a:pt x="856" y="1420"/>
                      </a:lnTo>
                      <a:lnTo>
                        <a:pt x="868" y="1350"/>
                      </a:lnTo>
                      <a:lnTo>
                        <a:pt x="878" y="1278"/>
                      </a:lnTo>
                      <a:lnTo>
                        <a:pt x="884" y="1204"/>
                      </a:lnTo>
                      <a:lnTo>
                        <a:pt x="884" y="1128"/>
                      </a:lnTo>
                      <a:lnTo>
                        <a:pt x="884" y="1128"/>
                      </a:lnTo>
                      <a:lnTo>
                        <a:pt x="884" y="1068"/>
                      </a:lnTo>
                      <a:lnTo>
                        <a:pt x="880" y="1012"/>
                      </a:lnTo>
                      <a:lnTo>
                        <a:pt x="876" y="956"/>
                      </a:lnTo>
                      <a:lnTo>
                        <a:pt x="868" y="900"/>
                      </a:lnTo>
                      <a:lnTo>
                        <a:pt x="858" y="846"/>
                      </a:lnTo>
                      <a:lnTo>
                        <a:pt x="848" y="794"/>
                      </a:lnTo>
                      <a:lnTo>
                        <a:pt x="834" y="742"/>
                      </a:lnTo>
                      <a:lnTo>
                        <a:pt x="818" y="692"/>
                      </a:lnTo>
                      <a:lnTo>
                        <a:pt x="800" y="642"/>
                      </a:lnTo>
                      <a:lnTo>
                        <a:pt x="782" y="594"/>
                      </a:lnTo>
                      <a:lnTo>
                        <a:pt x="760" y="546"/>
                      </a:lnTo>
                      <a:lnTo>
                        <a:pt x="736" y="500"/>
                      </a:lnTo>
                      <a:lnTo>
                        <a:pt x="710" y="454"/>
                      </a:lnTo>
                      <a:lnTo>
                        <a:pt x="682" y="410"/>
                      </a:lnTo>
                      <a:lnTo>
                        <a:pt x="652" y="368"/>
                      </a:lnTo>
                      <a:lnTo>
                        <a:pt x="618" y="326"/>
                      </a:lnTo>
                      <a:lnTo>
                        <a:pt x="618" y="326"/>
                      </a:lnTo>
                      <a:lnTo>
                        <a:pt x="588" y="290"/>
                      </a:lnTo>
                      <a:lnTo>
                        <a:pt x="558" y="254"/>
                      </a:lnTo>
                      <a:lnTo>
                        <a:pt x="526" y="222"/>
                      </a:lnTo>
                      <a:lnTo>
                        <a:pt x="494" y="192"/>
                      </a:lnTo>
                      <a:lnTo>
                        <a:pt x="460" y="164"/>
                      </a:lnTo>
                      <a:lnTo>
                        <a:pt x="428" y="140"/>
                      </a:lnTo>
                      <a:lnTo>
                        <a:pt x="392" y="116"/>
                      </a:lnTo>
                      <a:lnTo>
                        <a:pt x="358" y="94"/>
                      </a:lnTo>
                      <a:lnTo>
                        <a:pt x="322" y="74"/>
                      </a:lnTo>
                      <a:lnTo>
                        <a:pt x="284" y="58"/>
                      </a:lnTo>
                      <a:lnTo>
                        <a:pt x="248" y="42"/>
                      </a:lnTo>
                      <a:lnTo>
                        <a:pt x="210" y="30"/>
                      </a:lnTo>
                      <a:lnTo>
                        <a:pt x="170" y="18"/>
                      </a:lnTo>
                      <a:lnTo>
                        <a:pt x="130" y="10"/>
                      </a:lnTo>
                      <a:lnTo>
                        <a:pt x="90" y="4"/>
                      </a:lnTo>
                      <a:lnTo>
                        <a:pt x="50" y="0"/>
                      </a:lnTo>
                      <a:lnTo>
                        <a:pt x="50" y="0"/>
                      </a:lnTo>
                      <a:lnTo>
                        <a:pt x="102" y="4"/>
                      </a:lnTo>
                      <a:lnTo>
                        <a:pt x="154" y="10"/>
                      </a:lnTo>
                      <a:lnTo>
                        <a:pt x="206" y="18"/>
                      </a:lnTo>
                      <a:lnTo>
                        <a:pt x="256" y="28"/>
                      </a:lnTo>
                      <a:lnTo>
                        <a:pt x="304" y="40"/>
                      </a:lnTo>
                      <a:lnTo>
                        <a:pt x="352" y="56"/>
                      </a:lnTo>
                      <a:lnTo>
                        <a:pt x="400" y="72"/>
                      </a:lnTo>
                      <a:lnTo>
                        <a:pt x="446" y="92"/>
                      </a:lnTo>
                      <a:lnTo>
                        <a:pt x="492" y="114"/>
                      </a:lnTo>
                      <a:lnTo>
                        <a:pt x="536" y="138"/>
                      </a:lnTo>
                      <a:lnTo>
                        <a:pt x="580" y="164"/>
                      </a:lnTo>
                      <a:lnTo>
                        <a:pt x="622" y="192"/>
                      </a:lnTo>
                      <a:lnTo>
                        <a:pt x="664" y="222"/>
                      </a:lnTo>
                      <a:lnTo>
                        <a:pt x="706" y="256"/>
                      </a:lnTo>
                      <a:lnTo>
                        <a:pt x="744" y="290"/>
                      </a:lnTo>
                      <a:lnTo>
                        <a:pt x="784" y="328"/>
                      </a:lnTo>
                      <a:lnTo>
                        <a:pt x="784" y="328"/>
                      </a:lnTo>
                      <a:lnTo>
                        <a:pt x="824" y="370"/>
                      </a:lnTo>
                      <a:lnTo>
                        <a:pt x="862" y="414"/>
                      </a:lnTo>
                      <a:lnTo>
                        <a:pt x="898" y="458"/>
                      </a:lnTo>
                      <a:lnTo>
                        <a:pt x="930" y="504"/>
                      </a:lnTo>
                      <a:lnTo>
                        <a:pt x="960" y="550"/>
                      </a:lnTo>
                      <a:lnTo>
                        <a:pt x="986" y="598"/>
                      </a:lnTo>
                      <a:lnTo>
                        <a:pt x="1012" y="646"/>
                      </a:lnTo>
                      <a:lnTo>
                        <a:pt x="1034" y="696"/>
                      </a:lnTo>
                      <a:lnTo>
                        <a:pt x="1054" y="746"/>
                      </a:lnTo>
                      <a:lnTo>
                        <a:pt x="1070" y="798"/>
                      </a:lnTo>
                      <a:lnTo>
                        <a:pt x="1084" y="852"/>
                      </a:lnTo>
                      <a:lnTo>
                        <a:pt x="1096" y="906"/>
                      </a:lnTo>
                      <a:lnTo>
                        <a:pt x="1106" y="960"/>
                      </a:lnTo>
                      <a:lnTo>
                        <a:pt x="1112" y="1016"/>
                      </a:lnTo>
                      <a:lnTo>
                        <a:pt x="1116" y="1074"/>
                      </a:lnTo>
                      <a:lnTo>
                        <a:pt x="1118" y="1132"/>
                      </a:lnTo>
                      <a:lnTo>
                        <a:pt x="1118" y="1132"/>
                      </a:lnTo>
                      <a:lnTo>
                        <a:pt x="1114" y="1208"/>
                      </a:lnTo>
                      <a:lnTo>
                        <a:pt x="1108" y="1282"/>
                      </a:lnTo>
                      <a:lnTo>
                        <a:pt x="1098" y="1356"/>
                      </a:lnTo>
                      <a:lnTo>
                        <a:pt x="1082" y="1426"/>
                      </a:lnTo>
                      <a:lnTo>
                        <a:pt x="1062" y="1494"/>
                      </a:lnTo>
                      <a:lnTo>
                        <a:pt x="1050" y="1528"/>
                      </a:lnTo>
                      <a:lnTo>
                        <a:pt x="1038" y="1562"/>
                      </a:lnTo>
                      <a:lnTo>
                        <a:pt x="1024" y="1594"/>
                      </a:lnTo>
                      <a:lnTo>
                        <a:pt x="1008" y="1626"/>
                      </a:lnTo>
                      <a:lnTo>
                        <a:pt x="992" y="1658"/>
                      </a:lnTo>
                      <a:lnTo>
                        <a:pt x="974" y="1690"/>
                      </a:lnTo>
                      <a:lnTo>
                        <a:pt x="974" y="1690"/>
                      </a:lnTo>
                      <a:lnTo>
                        <a:pt x="954" y="1724"/>
                      </a:lnTo>
                      <a:lnTo>
                        <a:pt x="932" y="1756"/>
                      </a:lnTo>
                      <a:lnTo>
                        <a:pt x="350" y="2690"/>
                      </a:lnTo>
                      <a:lnTo>
                        <a:pt x="350" y="2690"/>
                      </a:lnTo>
                      <a:lnTo>
                        <a:pt x="346" y="2704"/>
                      </a:lnTo>
                      <a:lnTo>
                        <a:pt x="338" y="2716"/>
                      </a:lnTo>
                      <a:lnTo>
                        <a:pt x="330" y="2728"/>
                      </a:lnTo>
                      <a:lnTo>
                        <a:pt x="318" y="2740"/>
                      </a:lnTo>
                      <a:lnTo>
                        <a:pt x="318" y="2740"/>
                      </a:lnTo>
                      <a:lnTo>
                        <a:pt x="304" y="2752"/>
                      </a:lnTo>
                      <a:lnTo>
                        <a:pt x="286" y="2762"/>
                      </a:lnTo>
                      <a:lnTo>
                        <a:pt x="266" y="2772"/>
                      </a:lnTo>
                      <a:lnTo>
                        <a:pt x="244" y="2782"/>
                      </a:lnTo>
                      <a:lnTo>
                        <a:pt x="244" y="2782"/>
                      </a:lnTo>
                      <a:lnTo>
                        <a:pt x="218" y="2792"/>
                      </a:lnTo>
                      <a:lnTo>
                        <a:pt x="194" y="2800"/>
                      </a:lnTo>
                      <a:lnTo>
                        <a:pt x="166" y="2806"/>
                      </a:lnTo>
                      <a:lnTo>
                        <a:pt x="138" y="2812"/>
                      </a:lnTo>
                      <a:lnTo>
                        <a:pt x="110" y="2818"/>
                      </a:lnTo>
                      <a:lnTo>
                        <a:pt x="78" y="2822"/>
                      </a:lnTo>
                      <a:lnTo>
                        <a:pt x="48" y="2824"/>
                      </a:lnTo>
                      <a:lnTo>
                        <a:pt x="14" y="2826"/>
                      </a:lnTo>
                      <a:lnTo>
                        <a:pt x="14" y="2826"/>
                      </a:lnTo>
                      <a:close/>
                      <a:moveTo>
                        <a:pt x="0" y="2826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4" y="2"/>
                      </a:lnTo>
                      <a:lnTo>
                        <a:pt x="46" y="8"/>
                      </a:lnTo>
                      <a:lnTo>
                        <a:pt x="68" y="16"/>
                      </a:lnTo>
                      <a:lnTo>
                        <a:pt x="90" y="26"/>
                      </a:lnTo>
                      <a:lnTo>
                        <a:pt x="112" y="38"/>
                      </a:lnTo>
                      <a:lnTo>
                        <a:pt x="132" y="52"/>
                      </a:lnTo>
                      <a:lnTo>
                        <a:pt x="152" y="68"/>
                      </a:lnTo>
                      <a:lnTo>
                        <a:pt x="172" y="88"/>
                      </a:lnTo>
                      <a:lnTo>
                        <a:pt x="192" y="110"/>
                      </a:lnTo>
                      <a:lnTo>
                        <a:pt x="210" y="134"/>
                      </a:lnTo>
                      <a:lnTo>
                        <a:pt x="230" y="160"/>
                      </a:lnTo>
                      <a:lnTo>
                        <a:pt x="248" y="188"/>
                      </a:lnTo>
                      <a:lnTo>
                        <a:pt x="266" y="220"/>
                      </a:lnTo>
                      <a:lnTo>
                        <a:pt x="284" y="252"/>
                      </a:lnTo>
                      <a:lnTo>
                        <a:pt x="300" y="288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34" y="368"/>
                      </a:lnTo>
                      <a:lnTo>
                        <a:pt x="350" y="412"/>
                      </a:lnTo>
                      <a:lnTo>
                        <a:pt x="364" y="456"/>
                      </a:lnTo>
                      <a:lnTo>
                        <a:pt x="378" y="502"/>
                      </a:lnTo>
                      <a:lnTo>
                        <a:pt x="390" y="548"/>
                      </a:lnTo>
                      <a:lnTo>
                        <a:pt x="402" y="596"/>
                      </a:lnTo>
                      <a:lnTo>
                        <a:pt x="412" y="644"/>
                      </a:lnTo>
                      <a:lnTo>
                        <a:pt x="422" y="694"/>
                      </a:lnTo>
                      <a:lnTo>
                        <a:pt x="430" y="744"/>
                      </a:lnTo>
                      <a:lnTo>
                        <a:pt x="436" y="796"/>
                      </a:lnTo>
                      <a:lnTo>
                        <a:pt x="448" y="904"/>
                      </a:lnTo>
                      <a:lnTo>
                        <a:pt x="454" y="1016"/>
                      </a:lnTo>
                      <a:lnTo>
                        <a:pt x="456" y="1130"/>
                      </a:lnTo>
                      <a:lnTo>
                        <a:pt x="456" y="1130"/>
                      </a:lnTo>
                      <a:lnTo>
                        <a:pt x="456" y="1206"/>
                      </a:lnTo>
                      <a:lnTo>
                        <a:pt x="452" y="1280"/>
                      </a:lnTo>
                      <a:lnTo>
                        <a:pt x="448" y="1354"/>
                      </a:lnTo>
                      <a:lnTo>
                        <a:pt x="442" y="1424"/>
                      </a:lnTo>
                      <a:lnTo>
                        <a:pt x="434" y="1492"/>
                      </a:lnTo>
                      <a:lnTo>
                        <a:pt x="422" y="1560"/>
                      </a:lnTo>
                      <a:lnTo>
                        <a:pt x="410" y="1624"/>
                      </a:lnTo>
                      <a:lnTo>
                        <a:pt x="396" y="1688"/>
                      </a:lnTo>
                      <a:lnTo>
                        <a:pt x="396" y="1688"/>
                      </a:lnTo>
                      <a:lnTo>
                        <a:pt x="380" y="1756"/>
                      </a:lnTo>
                      <a:lnTo>
                        <a:pt x="136" y="2690"/>
                      </a:lnTo>
                      <a:lnTo>
                        <a:pt x="136" y="2690"/>
                      </a:lnTo>
                      <a:lnTo>
                        <a:pt x="130" y="2716"/>
                      </a:lnTo>
                      <a:lnTo>
                        <a:pt x="122" y="2740"/>
                      </a:lnTo>
                      <a:lnTo>
                        <a:pt x="122" y="2740"/>
                      </a:lnTo>
                      <a:lnTo>
                        <a:pt x="108" y="2762"/>
                      </a:lnTo>
                      <a:lnTo>
                        <a:pt x="90" y="2782"/>
                      </a:lnTo>
                      <a:lnTo>
                        <a:pt x="90" y="2782"/>
                      </a:lnTo>
                      <a:lnTo>
                        <a:pt x="70" y="2798"/>
                      </a:lnTo>
                      <a:lnTo>
                        <a:pt x="48" y="2812"/>
                      </a:lnTo>
                      <a:lnTo>
                        <a:pt x="26" y="2820"/>
                      </a:lnTo>
                      <a:lnTo>
                        <a:pt x="0" y="2826"/>
                      </a:lnTo>
                      <a:lnTo>
                        <a:pt x="0" y="2826"/>
                      </a:lnTo>
                      <a:close/>
                    </a:path>
                  </a:pathLst>
                </a:custGeom>
                <a:solidFill>
                  <a:srgbClr val="ECCE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6" name="Freeform 530"/>
                <p:cNvSpPr/>
                <p:nvPr/>
              </p:nvSpPr>
              <p:spPr bwMode="auto">
                <a:xfrm>
                  <a:off x="1668027" y="2031592"/>
                  <a:ext cx="895617" cy="2867188"/>
                </a:xfrm>
                <a:custGeom>
                  <a:avLst/>
                  <a:gdLst>
                    <a:gd name="T0" fmla="*/ 0 w 884"/>
                    <a:gd name="T1" fmla="*/ 2830 h 2830"/>
                    <a:gd name="T2" fmla="*/ 48 w 884"/>
                    <a:gd name="T3" fmla="*/ 2816 h 2830"/>
                    <a:gd name="T4" fmla="*/ 90 w 884"/>
                    <a:gd name="T5" fmla="*/ 2786 h 2830"/>
                    <a:gd name="T6" fmla="*/ 108 w 884"/>
                    <a:gd name="T7" fmla="*/ 2766 h 2830"/>
                    <a:gd name="T8" fmla="*/ 122 w 884"/>
                    <a:gd name="T9" fmla="*/ 2744 h 2830"/>
                    <a:gd name="T10" fmla="*/ 136 w 884"/>
                    <a:gd name="T11" fmla="*/ 2694 h 2830"/>
                    <a:gd name="T12" fmla="*/ 380 w 884"/>
                    <a:gd name="T13" fmla="*/ 1760 h 2830"/>
                    <a:gd name="T14" fmla="*/ 396 w 884"/>
                    <a:gd name="T15" fmla="*/ 1692 h 2830"/>
                    <a:gd name="T16" fmla="*/ 422 w 884"/>
                    <a:gd name="T17" fmla="*/ 1564 h 2830"/>
                    <a:gd name="T18" fmla="*/ 442 w 884"/>
                    <a:gd name="T19" fmla="*/ 1428 h 2830"/>
                    <a:gd name="T20" fmla="*/ 452 w 884"/>
                    <a:gd name="T21" fmla="*/ 1284 h 2830"/>
                    <a:gd name="T22" fmla="*/ 456 w 884"/>
                    <a:gd name="T23" fmla="*/ 1134 h 2830"/>
                    <a:gd name="T24" fmla="*/ 454 w 884"/>
                    <a:gd name="T25" fmla="*/ 1020 h 2830"/>
                    <a:gd name="T26" fmla="*/ 436 w 884"/>
                    <a:gd name="T27" fmla="*/ 800 h 2830"/>
                    <a:gd name="T28" fmla="*/ 422 w 884"/>
                    <a:gd name="T29" fmla="*/ 698 h 2830"/>
                    <a:gd name="T30" fmla="*/ 402 w 884"/>
                    <a:gd name="T31" fmla="*/ 600 h 2830"/>
                    <a:gd name="T32" fmla="*/ 378 w 884"/>
                    <a:gd name="T33" fmla="*/ 506 h 2830"/>
                    <a:gd name="T34" fmla="*/ 350 w 884"/>
                    <a:gd name="T35" fmla="*/ 416 h 2830"/>
                    <a:gd name="T36" fmla="*/ 316 w 884"/>
                    <a:gd name="T37" fmla="*/ 330 h 2830"/>
                    <a:gd name="T38" fmla="*/ 300 w 884"/>
                    <a:gd name="T39" fmla="*/ 292 h 2830"/>
                    <a:gd name="T40" fmla="*/ 266 w 884"/>
                    <a:gd name="T41" fmla="*/ 224 h 2830"/>
                    <a:gd name="T42" fmla="*/ 230 w 884"/>
                    <a:gd name="T43" fmla="*/ 164 h 2830"/>
                    <a:gd name="T44" fmla="*/ 192 w 884"/>
                    <a:gd name="T45" fmla="*/ 114 h 2830"/>
                    <a:gd name="T46" fmla="*/ 152 w 884"/>
                    <a:gd name="T47" fmla="*/ 72 h 2830"/>
                    <a:gd name="T48" fmla="*/ 112 w 884"/>
                    <a:gd name="T49" fmla="*/ 42 h 2830"/>
                    <a:gd name="T50" fmla="*/ 68 w 884"/>
                    <a:gd name="T51" fmla="*/ 20 h 2830"/>
                    <a:gd name="T52" fmla="*/ 24 w 884"/>
                    <a:gd name="T53" fmla="*/ 6 h 2830"/>
                    <a:gd name="T54" fmla="*/ 0 w 884"/>
                    <a:gd name="T55" fmla="*/ 0 h 2830"/>
                    <a:gd name="T56" fmla="*/ 6 w 884"/>
                    <a:gd name="T57" fmla="*/ 0 h 2830"/>
                    <a:gd name="T58" fmla="*/ 28 w 884"/>
                    <a:gd name="T59" fmla="*/ 2 h 2830"/>
                    <a:gd name="T60" fmla="*/ 50 w 884"/>
                    <a:gd name="T61" fmla="*/ 4 h 2830"/>
                    <a:gd name="T62" fmla="*/ 130 w 884"/>
                    <a:gd name="T63" fmla="*/ 14 h 2830"/>
                    <a:gd name="T64" fmla="*/ 210 w 884"/>
                    <a:gd name="T65" fmla="*/ 34 h 2830"/>
                    <a:gd name="T66" fmla="*/ 284 w 884"/>
                    <a:gd name="T67" fmla="*/ 62 h 2830"/>
                    <a:gd name="T68" fmla="*/ 358 w 884"/>
                    <a:gd name="T69" fmla="*/ 98 h 2830"/>
                    <a:gd name="T70" fmla="*/ 428 w 884"/>
                    <a:gd name="T71" fmla="*/ 144 h 2830"/>
                    <a:gd name="T72" fmla="*/ 494 w 884"/>
                    <a:gd name="T73" fmla="*/ 196 h 2830"/>
                    <a:gd name="T74" fmla="*/ 558 w 884"/>
                    <a:gd name="T75" fmla="*/ 258 h 2830"/>
                    <a:gd name="T76" fmla="*/ 618 w 884"/>
                    <a:gd name="T77" fmla="*/ 330 h 2830"/>
                    <a:gd name="T78" fmla="*/ 652 w 884"/>
                    <a:gd name="T79" fmla="*/ 372 h 2830"/>
                    <a:gd name="T80" fmla="*/ 710 w 884"/>
                    <a:gd name="T81" fmla="*/ 458 h 2830"/>
                    <a:gd name="T82" fmla="*/ 760 w 884"/>
                    <a:gd name="T83" fmla="*/ 550 h 2830"/>
                    <a:gd name="T84" fmla="*/ 800 w 884"/>
                    <a:gd name="T85" fmla="*/ 646 h 2830"/>
                    <a:gd name="T86" fmla="*/ 834 w 884"/>
                    <a:gd name="T87" fmla="*/ 746 h 2830"/>
                    <a:gd name="T88" fmla="*/ 858 w 884"/>
                    <a:gd name="T89" fmla="*/ 850 h 2830"/>
                    <a:gd name="T90" fmla="*/ 876 w 884"/>
                    <a:gd name="T91" fmla="*/ 960 h 2830"/>
                    <a:gd name="T92" fmla="*/ 884 w 884"/>
                    <a:gd name="T93" fmla="*/ 1072 h 2830"/>
                    <a:gd name="T94" fmla="*/ 884 w 884"/>
                    <a:gd name="T95" fmla="*/ 1132 h 2830"/>
                    <a:gd name="T96" fmla="*/ 878 w 884"/>
                    <a:gd name="T97" fmla="*/ 1282 h 2830"/>
                    <a:gd name="T98" fmla="*/ 856 w 884"/>
                    <a:gd name="T99" fmla="*/ 1424 h 2830"/>
                    <a:gd name="T100" fmla="*/ 820 w 884"/>
                    <a:gd name="T101" fmla="*/ 1560 h 2830"/>
                    <a:gd name="T102" fmla="*/ 770 w 884"/>
                    <a:gd name="T103" fmla="*/ 1690 h 2830"/>
                    <a:gd name="T104" fmla="*/ 738 w 884"/>
                    <a:gd name="T105" fmla="*/ 1756 h 2830"/>
                    <a:gd name="T106" fmla="*/ 274 w 884"/>
                    <a:gd name="T107" fmla="*/ 2694 h 2830"/>
                    <a:gd name="T108" fmla="*/ 266 w 884"/>
                    <a:gd name="T109" fmla="*/ 2720 h 2830"/>
                    <a:gd name="T110" fmla="*/ 250 w 884"/>
                    <a:gd name="T111" fmla="*/ 2744 h 2830"/>
                    <a:gd name="T112" fmla="*/ 238 w 884"/>
                    <a:gd name="T113" fmla="*/ 2754 h 2830"/>
                    <a:gd name="T114" fmla="*/ 208 w 884"/>
                    <a:gd name="T115" fmla="*/ 2774 h 2830"/>
                    <a:gd name="T116" fmla="*/ 190 w 884"/>
                    <a:gd name="T117" fmla="*/ 2784 h 2830"/>
                    <a:gd name="T118" fmla="*/ 152 w 884"/>
                    <a:gd name="T119" fmla="*/ 2802 h 2830"/>
                    <a:gd name="T120" fmla="*/ 110 w 884"/>
                    <a:gd name="T121" fmla="*/ 2816 h 2830"/>
                    <a:gd name="T122" fmla="*/ 14 w 884"/>
                    <a:gd name="T123" fmla="*/ 2830 h 2830"/>
                    <a:gd name="T124" fmla="*/ 0 w 884"/>
                    <a:gd name="T125" fmla="*/ 2830 h 28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84" h="2830">
                      <a:moveTo>
                        <a:pt x="0" y="2830"/>
                      </a:moveTo>
                      <a:lnTo>
                        <a:pt x="0" y="2830"/>
                      </a:lnTo>
                      <a:lnTo>
                        <a:pt x="26" y="2824"/>
                      </a:lnTo>
                      <a:lnTo>
                        <a:pt x="48" y="2816"/>
                      </a:lnTo>
                      <a:lnTo>
                        <a:pt x="70" y="2802"/>
                      </a:lnTo>
                      <a:lnTo>
                        <a:pt x="90" y="2786"/>
                      </a:lnTo>
                      <a:lnTo>
                        <a:pt x="90" y="2786"/>
                      </a:lnTo>
                      <a:lnTo>
                        <a:pt x="108" y="2766"/>
                      </a:lnTo>
                      <a:lnTo>
                        <a:pt x="122" y="2744"/>
                      </a:lnTo>
                      <a:lnTo>
                        <a:pt x="122" y="2744"/>
                      </a:lnTo>
                      <a:lnTo>
                        <a:pt x="130" y="2720"/>
                      </a:lnTo>
                      <a:lnTo>
                        <a:pt x="136" y="2694"/>
                      </a:lnTo>
                      <a:lnTo>
                        <a:pt x="380" y="1760"/>
                      </a:lnTo>
                      <a:lnTo>
                        <a:pt x="380" y="1760"/>
                      </a:lnTo>
                      <a:lnTo>
                        <a:pt x="396" y="1692"/>
                      </a:lnTo>
                      <a:lnTo>
                        <a:pt x="396" y="1692"/>
                      </a:lnTo>
                      <a:lnTo>
                        <a:pt x="410" y="1628"/>
                      </a:lnTo>
                      <a:lnTo>
                        <a:pt x="422" y="1564"/>
                      </a:lnTo>
                      <a:lnTo>
                        <a:pt x="434" y="1496"/>
                      </a:lnTo>
                      <a:lnTo>
                        <a:pt x="442" y="1428"/>
                      </a:lnTo>
                      <a:lnTo>
                        <a:pt x="448" y="1358"/>
                      </a:lnTo>
                      <a:lnTo>
                        <a:pt x="452" y="1284"/>
                      </a:lnTo>
                      <a:lnTo>
                        <a:pt x="456" y="1210"/>
                      </a:lnTo>
                      <a:lnTo>
                        <a:pt x="456" y="1134"/>
                      </a:lnTo>
                      <a:lnTo>
                        <a:pt x="456" y="1134"/>
                      </a:lnTo>
                      <a:lnTo>
                        <a:pt x="454" y="1020"/>
                      </a:lnTo>
                      <a:lnTo>
                        <a:pt x="448" y="908"/>
                      </a:lnTo>
                      <a:lnTo>
                        <a:pt x="436" y="800"/>
                      </a:lnTo>
                      <a:lnTo>
                        <a:pt x="430" y="748"/>
                      </a:lnTo>
                      <a:lnTo>
                        <a:pt x="422" y="698"/>
                      </a:lnTo>
                      <a:lnTo>
                        <a:pt x="412" y="648"/>
                      </a:lnTo>
                      <a:lnTo>
                        <a:pt x="402" y="600"/>
                      </a:lnTo>
                      <a:lnTo>
                        <a:pt x="390" y="552"/>
                      </a:lnTo>
                      <a:lnTo>
                        <a:pt x="378" y="506"/>
                      </a:lnTo>
                      <a:lnTo>
                        <a:pt x="364" y="460"/>
                      </a:lnTo>
                      <a:lnTo>
                        <a:pt x="350" y="416"/>
                      </a:lnTo>
                      <a:lnTo>
                        <a:pt x="334" y="372"/>
                      </a:lnTo>
                      <a:lnTo>
                        <a:pt x="316" y="330"/>
                      </a:lnTo>
                      <a:lnTo>
                        <a:pt x="316" y="330"/>
                      </a:lnTo>
                      <a:lnTo>
                        <a:pt x="300" y="292"/>
                      </a:lnTo>
                      <a:lnTo>
                        <a:pt x="284" y="256"/>
                      </a:lnTo>
                      <a:lnTo>
                        <a:pt x="266" y="224"/>
                      </a:lnTo>
                      <a:lnTo>
                        <a:pt x="248" y="192"/>
                      </a:lnTo>
                      <a:lnTo>
                        <a:pt x="230" y="164"/>
                      </a:lnTo>
                      <a:lnTo>
                        <a:pt x="210" y="138"/>
                      </a:lnTo>
                      <a:lnTo>
                        <a:pt x="192" y="114"/>
                      </a:lnTo>
                      <a:lnTo>
                        <a:pt x="172" y="92"/>
                      </a:lnTo>
                      <a:lnTo>
                        <a:pt x="152" y="72"/>
                      </a:lnTo>
                      <a:lnTo>
                        <a:pt x="132" y="56"/>
                      </a:lnTo>
                      <a:lnTo>
                        <a:pt x="112" y="42"/>
                      </a:lnTo>
                      <a:lnTo>
                        <a:pt x="90" y="30"/>
                      </a:lnTo>
                      <a:lnTo>
                        <a:pt x="68" y="20"/>
                      </a:lnTo>
                      <a:lnTo>
                        <a:pt x="46" y="12"/>
                      </a:lnTo>
                      <a:lnTo>
                        <a:pt x="24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28" y="2"/>
                      </a:lnTo>
                      <a:lnTo>
                        <a:pt x="50" y="4"/>
                      </a:lnTo>
                      <a:lnTo>
                        <a:pt x="50" y="4"/>
                      </a:lnTo>
                      <a:lnTo>
                        <a:pt x="90" y="8"/>
                      </a:lnTo>
                      <a:lnTo>
                        <a:pt x="130" y="14"/>
                      </a:lnTo>
                      <a:lnTo>
                        <a:pt x="170" y="22"/>
                      </a:lnTo>
                      <a:lnTo>
                        <a:pt x="210" y="34"/>
                      </a:lnTo>
                      <a:lnTo>
                        <a:pt x="248" y="46"/>
                      </a:lnTo>
                      <a:lnTo>
                        <a:pt x="284" y="62"/>
                      </a:lnTo>
                      <a:lnTo>
                        <a:pt x="322" y="78"/>
                      </a:lnTo>
                      <a:lnTo>
                        <a:pt x="358" y="98"/>
                      </a:lnTo>
                      <a:lnTo>
                        <a:pt x="392" y="120"/>
                      </a:lnTo>
                      <a:lnTo>
                        <a:pt x="428" y="144"/>
                      </a:lnTo>
                      <a:lnTo>
                        <a:pt x="460" y="168"/>
                      </a:lnTo>
                      <a:lnTo>
                        <a:pt x="494" y="196"/>
                      </a:lnTo>
                      <a:lnTo>
                        <a:pt x="526" y="226"/>
                      </a:lnTo>
                      <a:lnTo>
                        <a:pt x="558" y="258"/>
                      </a:lnTo>
                      <a:lnTo>
                        <a:pt x="588" y="294"/>
                      </a:lnTo>
                      <a:lnTo>
                        <a:pt x="618" y="330"/>
                      </a:lnTo>
                      <a:lnTo>
                        <a:pt x="618" y="330"/>
                      </a:lnTo>
                      <a:lnTo>
                        <a:pt x="652" y="372"/>
                      </a:lnTo>
                      <a:lnTo>
                        <a:pt x="682" y="414"/>
                      </a:lnTo>
                      <a:lnTo>
                        <a:pt x="710" y="458"/>
                      </a:lnTo>
                      <a:lnTo>
                        <a:pt x="736" y="504"/>
                      </a:lnTo>
                      <a:lnTo>
                        <a:pt x="760" y="550"/>
                      </a:lnTo>
                      <a:lnTo>
                        <a:pt x="782" y="598"/>
                      </a:lnTo>
                      <a:lnTo>
                        <a:pt x="800" y="646"/>
                      </a:lnTo>
                      <a:lnTo>
                        <a:pt x="818" y="696"/>
                      </a:lnTo>
                      <a:lnTo>
                        <a:pt x="834" y="746"/>
                      </a:lnTo>
                      <a:lnTo>
                        <a:pt x="848" y="798"/>
                      </a:lnTo>
                      <a:lnTo>
                        <a:pt x="858" y="850"/>
                      </a:lnTo>
                      <a:lnTo>
                        <a:pt x="868" y="904"/>
                      </a:lnTo>
                      <a:lnTo>
                        <a:pt x="876" y="960"/>
                      </a:lnTo>
                      <a:lnTo>
                        <a:pt x="880" y="1016"/>
                      </a:lnTo>
                      <a:lnTo>
                        <a:pt x="884" y="1072"/>
                      </a:lnTo>
                      <a:lnTo>
                        <a:pt x="884" y="1132"/>
                      </a:lnTo>
                      <a:lnTo>
                        <a:pt x="884" y="1132"/>
                      </a:lnTo>
                      <a:lnTo>
                        <a:pt x="884" y="1208"/>
                      </a:lnTo>
                      <a:lnTo>
                        <a:pt x="878" y="1282"/>
                      </a:lnTo>
                      <a:lnTo>
                        <a:pt x="868" y="1354"/>
                      </a:lnTo>
                      <a:lnTo>
                        <a:pt x="856" y="1424"/>
                      </a:lnTo>
                      <a:lnTo>
                        <a:pt x="840" y="1494"/>
                      </a:lnTo>
                      <a:lnTo>
                        <a:pt x="820" y="1560"/>
                      </a:lnTo>
                      <a:lnTo>
                        <a:pt x="796" y="1626"/>
                      </a:lnTo>
                      <a:lnTo>
                        <a:pt x="770" y="1690"/>
                      </a:lnTo>
                      <a:lnTo>
                        <a:pt x="770" y="1690"/>
                      </a:lnTo>
                      <a:lnTo>
                        <a:pt x="738" y="1756"/>
                      </a:lnTo>
                      <a:lnTo>
                        <a:pt x="274" y="2694"/>
                      </a:lnTo>
                      <a:lnTo>
                        <a:pt x="274" y="2694"/>
                      </a:lnTo>
                      <a:lnTo>
                        <a:pt x="272" y="2708"/>
                      </a:lnTo>
                      <a:lnTo>
                        <a:pt x="266" y="2720"/>
                      </a:lnTo>
                      <a:lnTo>
                        <a:pt x="258" y="2732"/>
                      </a:lnTo>
                      <a:lnTo>
                        <a:pt x="250" y="2744"/>
                      </a:lnTo>
                      <a:lnTo>
                        <a:pt x="250" y="2744"/>
                      </a:lnTo>
                      <a:lnTo>
                        <a:pt x="238" y="2754"/>
                      </a:lnTo>
                      <a:lnTo>
                        <a:pt x="224" y="2764"/>
                      </a:lnTo>
                      <a:lnTo>
                        <a:pt x="208" y="2774"/>
                      </a:lnTo>
                      <a:lnTo>
                        <a:pt x="190" y="2784"/>
                      </a:lnTo>
                      <a:lnTo>
                        <a:pt x="190" y="2784"/>
                      </a:lnTo>
                      <a:lnTo>
                        <a:pt x="172" y="2794"/>
                      </a:lnTo>
                      <a:lnTo>
                        <a:pt x="152" y="2802"/>
                      </a:lnTo>
                      <a:lnTo>
                        <a:pt x="132" y="2810"/>
                      </a:lnTo>
                      <a:lnTo>
                        <a:pt x="110" y="2816"/>
                      </a:lnTo>
                      <a:lnTo>
                        <a:pt x="64" y="2824"/>
                      </a:lnTo>
                      <a:lnTo>
                        <a:pt x="14" y="2830"/>
                      </a:lnTo>
                      <a:lnTo>
                        <a:pt x="14" y="2830"/>
                      </a:lnTo>
                      <a:lnTo>
                        <a:pt x="0" y="2830"/>
                      </a:lnTo>
                      <a:lnTo>
                        <a:pt x="0" y="2830"/>
                      </a:lnTo>
                      <a:close/>
                    </a:path>
                  </a:pathLst>
                </a:custGeom>
                <a:solidFill>
                  <a:srgbClr val="F6E7E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7" name="Freeform 531"/>
                <p:cNvSpPr/>
                <p:nvPr/>
              </p:nvSpPr>
              <p:spPr bwMode="auto">
                <a:xfrm>
                  <a:off x="733910" y="2031592"/>
                  <a:ext cx="934117" cy="2867188"/>
                </a:xfrm>
                <a:custGeom>
                  <a:avLst/>
                  <a:gdLst>
                    <a:gd name="T0" fmla="*/ 810 w 922"/>
                    <a:gd name="T1" fmla="*/ 2822 h 2830"/>
                    <a:gd name="T2" fmla="*/ 702 w 922"/>
                    <a:gd name="T3" fmla="*/ 2788 h 2830"/>
                    <a:gd name="T4" fmla="*/ 658 w 922"/>
                    <a:gd name="T5" fmla="*/ 2760 h 2830"/>
                    <a:gd name="T6" fmla="*/ 150 w 922"/>
                    <a:gd name="T7" fmla="*/ 1768 h 2830"/>
                    <a:gd name="T8" fmla="*/ 116 w 922"/>
                    <a:gd name="T9" fmla="*/ 1704 h 2830"/>
                    <a:gd name="T10" fmla="*/ 114 w 922"/>
                    <a:gd name="T11" fmla="*/ 1698 h 2830"/>
                    <a:gd name="T12" fmla="*/ 68 w 922"/>
                    <a:gd name="T13" fmla="*/ 1582 h 2830"/>
                    <a:gd name="T14" fmla="*/ 36 w 922"/>
                    <a:gd name="T15" fmla="*/ 1462 h 2830"/>
                    <a:gd name="T16" fmla="*/ 20 w 922"/>
                    <a:gd name="T17" fmla="*/ 1378 h 2830"/>
                    <a:gd name="T18" fmla="*/ 2 w 922"/>
                    <a:gd name="T19" fmla="*/ 1202 h 2830"/>
                    <a:gd name="T20" fmla="*/ 0 w 922"/>
                    <a:gd name="T21" fmla="*/ 1082 h 2830"/>
                    <a:gd name="T22" fmla="*/ 16 w 922"/>
                    <a:gd name="T23" fmla="*/ 914 h 2830"/>
                    <a:gd name="T24" fmla="*/ 50 w 922"/>
                    <a:gd name="T25" fmla="*/ 756 h 2830"/>
                    <a:gd name="T26" fmla="*/ 102 w 922"/>
                    <a:gd name="T27" fmla="*/ 606 h 2830"/>
                    <a:gd name="T28" fmla="*/ 174 w 922"/>
                    <a:gd name="T29" fmla="*/ 466 h 2830"/>
                    <a:gd name="T30" fmla="*/ 264 w 922"/>
                    <a:gd name="T31" fmla="*/ 336 h 2830"/>
                    <a:gd name="T32" fmla="*/ 328 w 922"/>
                    <a:gd name="T33" fmla="*/ 264 h 2830"/>
                    <a:gd name="T34" fmla="*/ 428 w 922"/>
                    <a:gd name="T35" fmla="*/ 170 h 2830"/>
                    <a:gd name="T36" fmla="*/ 536 w 922"/>
                    <a:gd name="T37" fmla="*/ 96 h 2830"/>
                    <a:gd name="T38" fmla="*/ 650 w 922"/>
                    <a:gd name="T39" fmla="*/ 44 h 2830"/>
                    <a:gd name="T40" fmla="*/ 772 w 922"/>
                    <a:gd name="T41" fmla="*/ 12 h 2830"/>
                    <a:gd name="T42" fmla="*/ 856 w 922"/>
                    <a:gd name="T43" fmla="*/ 2 h 2830"/>
                    <a:gd name="T44" fmla="*/ 922 w 922"/>
                    <a:gd name="T45" fmla="*/ 0 h 2830"/>
                    <a:gd name="T46" fmla="*/ 902 w 922"/>
                    <a:gd name="T47" fmla="*/ 2 h 2830"/>
                    <a:gd name="T48" fmla="*/ 854 w 922"/>
                    <a:gd name="T49" fmla="*/ 8 h 2830"/>
                    <a:gd name="T50" fmla="*/ 784 w 922"/>
                    <a:gd name="T51" fmla="*/ 36 h 2830"/>
                    <a:gd name="T52" fmla="*/ 720 w 922"/>
                    <a:gd name="T53" fmla="*/ 86 h 2830"/>
                    <a:gd name="T54" fmla="*/ 658 w 922"/>
                    <a:gd name="T55" fmla="*/ 160 h 2830"/>
                    <a:gd name="T56" fmla="*/ 600 w 922"/>
                    <a:gd name="T57" fmla="*/ 256 h 2830"/>
                    <a:gd name="T58" fmla="*/ 564 w 922"/>
                    <a:gd name="T59" fmla="*/ 334 h 2830"/>
                    <a:gd name="T60" fmla="*/ 518 w 922"/>
                    <a:gd name="T61" fmla="*/ 464 h 2830"/>
                    <a:gd name="T62" fmla="*/ 480 w 922"/>
                    <a:gd name="T63" fmla="*/ 604 h 2830"/>
                    <a:gd name="T64" fmla="*/ 452 w 922"/>
                    <a:gd name="T65" fmla="*/ 754 h 2830"/>
                    <a:gd name="T66" fmla="*/ 428 w 922"/>
                    <a:gd name="T67" fmla="*/ 1024 h 2830"/>
                    <a:gd name="T68" fmla="*/ 426 w 922"/>
                    <a:gd name="T69" fmla="*/ 1216 h 2830"/>
                    <a:gd name="T70" fmla="*/ 442 w 922"/>
                    <a:gd name="T71" fmla="*/ 1434 h 2830"/>
                    <a:gd name="T72" fmla="*/ 472 w 922"/>
                    <a:gd name="T73" fmla="*/ 1634 h 2830"/>
                    <a:gd name="T74" fmla="*/ 486 w 922"/>
                    <a:gd name="T75" fmla="*/ 1702 h 2830"/>
                    <a:gd name="T76" fmla="*/ 758 w 922"/>
                    <a:gd name="T77" fmla="*/ 2728 h 2830"/>
                    <a:gd name="T78" fmla="*/ 774 w 922"/>
                    <a:gd name="T79" fmla="*/ 2760 h 2830"/>
                    <a:gd name="T80" fmla="*/ 798 w 922"/>
                    <a:gd name="T81" fmla="*/ 2788 h 2830"/>
                    <a:gd name="T82" fmla="*/ 858 w 922"/>
                    <a:gd name="T83" fmla="*/ 2824 h 2830"/>
                    <a:gd name="T84" fmla="*/ 876 w 922"/>
                    <a:gd name="T85" fmla="*/ 2830 h 2830"/>
                    <a:gd name="T86" fmla="*/ 850 w 922"/>
                    <a:gd name="T87" fmla="*/ 2828 h 28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22" h="2830">
                      <a:moveTo>
                        <a:pt x="850" y="2828"/>
                      </a:moveTo>
                      <a:lnTo>
                        <a:pt x="850" y="2828"/>
                      </a:lnTo>
                      <a:lnTo>
                        <a:pt x="810" y="2822"/>
                      </a:lnTo>
                      <a:lnTo>
                        <a:pt x="770" y="2814"/>
                      </a:lnTo>
                      <a:lnTo>
                        <a:pt x="734" y="2802"/>
                      </a:lnTo>
                      <a:lnTo>
                        <a:pt x="702" y="2788"/>
                      </a:lnTo>
                      <a:lnTo>
                        <a:pt x="702" y="2788"/>
                      </a:lnTo>
                      <a:lnTo>
                        <a:pt x="678" y="2774"/>
                      </a:lnTo>
                      <a:lnTo>
                        <a:pt x="658" y="2760"/>
                      </a:lnTo>
                      <a:lnTo>
                        <a:pt x="642" y="2744"/>
                      </a:lnTo>
                      <a:lnTo>
                        <a:pt x="630" y="2728"/>
                      </a:lnTo>
                      <a:lnTo>
                        <a:pt x="150" y="1768"/>
                      </a:lnTo>
                      <a:lnTo>
                        <a:pt x="150" y="1768"/>
                      </a:lnTo>
                      <a:lnTo>
                        <a:pt x="132" y="1736"/>
                      </a:lnTo>
                      <a:lnTo>
                        <a:pt x="116" y="1704"/>
                      </a:lnTo>
                      <a:lnTo>
                        <a:pt x="116" y="1704"/>
                      </a:lnTo>
                      <a:lnTo>
                        <a:pt x="114" y="1698"/>
                      </a:lnTo>
                      <a:lnTo>
                        <a:pt x="114" y="1698"/>
                      </a:lnTo>
                      <a:lnTo>
                        <a:pt x="98" y="1660"/>
                      </a:lnTo>
                      <a:lnTo>
                        <a:pt x="82" y="1622"/>
                      </a:lnTo>
                      <a:lnTo>
                        <a:pt x="68" y="1582"/>
                      </a:lnTo>
                      <a:lnTo>
                        <a:pt x="56" y="1542"/>
                      </a:lnTo>
                      <a:lnTo>
                        <a:pt x="46" y="1502"/>
                      </a:lnTo>
                      <a:lnTo>
                        <a:pt x="36" y="1462"/>
                      </a:lnTo>
                      <a:lnTo>
                        <a:pt x="28" y="1420"/>
                      </a:lnTo>
                      <a:lnTo>
                        <a:pt x="20" y="1378"/>
                      </a:lnTo>
                      <a:lnTo>
                        <a:pt x="20" y="1378"/>
                      </a:lnTo>
                      <a:lnTo>
                        <a:pt x="12" y="1320"/>
                      </a:lnTo>
                      <a:lnTo>
                        <a:pt x="4" y="1262"/>
                      </a:lnTo>
                      <a:lnTo>
                        <a:pt x="2" y="1202"/>
                      </a:lnTo>
                      <a:lnTo>
                        <a:pt x="0" y="1140"/>
                      </a:lnTo>
                      <a:lnTo>
                        <a:pt x="0" y="1140"/>
                      </a:lnTo>
                      <a:lnTo>
                        <a:pt x="0" y="1082"/>
                      </a:lnTo>
                      <a:lnTo>
                        <a:pt x="4" y="1024"/>
                      </a:lnTo>
                      <a:lnTo>
                        <a:pt x="10" y="968"/>
                      </a:lnTo>
                      <a:lnTo>
                        <a:pt x="16" y="914"/>
                      </a:lnTo>
                      <a:lnTo>
                        <a:pt x="26" y="860"/>
                      </a:lnTo>
                      <a:lnTo>
                        <a:pt x="36" y="806"/>
                      </a:lnTo>
                      <a:lnTo>
                        <a:pt x="50" y="756"/>
                      </a:lnTo>
                      <a:lnTo>
                        <a:pt x="66" y="704"/>
                      </a:lnTo>
                      <a:lnTo>
                        <a:pt x="84" y="654"/>
                      </a:lnTo>
                      <a:lnTo>
                        <a:pt x="102" y="606"/>
                      </a:lnTo>
                      <a:lnTo>
                        <a:pt x="124" y="558"/>
                      </a:lnTo>
                      <a:lnTo>
                        <a:pt x="148" y="512"/>
                      </a:lnTo>
                      <a:lnTo>
                        <a:pt x="174" y="466"/>
                      </a:lnTo>
                      <a:lnTo>
                        <a:pt x="202" y="422"/>
                      </a:lnTo>
                      <a:lnTo>
                        <a:pt x="232" y="380"/>
                      </a:lnTo>
                      <a:lnTo>
                        <a:pt x="264" y="336"/>
                      </a:lnTo>
                      <a:lnTo>
                        <a:pt x="264" y="336"/>
                      </a:lnTo>
                      <a:lnTo>
                        <a:pt x="294" y="298"/>
                      </a:lnTo>
                      <a:lnTo>
                        <a:pt x="328" y="264"/>
                      </a:lnTo>
                      <a:lnTo>
                        <a:pt x="360" y="230"/>
                      </a:lnTo>
                      <a:lnTo>
                        <a:pt x="394" y="198"/>
                      </a:lnTo>
                      <a:lnTo>
                        <a:pt x="428" y="170"/>
                      </a:lnTo>
                      <a:lnTo>
                        <a:pt x="464" y="142"/>
                      </a:lnTo>
                      <a:lnTo>
                        <a:pt x="500" y="118"/>
                      </a:lnTo>
                      <a:lnTo>
                        <a:pt x="536" y="96"/>
                      </a:lnTo>
                      <a:lnTo>
                        <a:pt x="574" y="76"/>
                      </a:lnTo>
                      <a:lnTo>
                        <a:pt x="612" y="60"/>
                      </a:lnTo>
                      <a:lnTo>
                        <a:pt x="650" y="44"/>
                      </a:lnTo>
                      <a:lnTo>
                        <a:pt x="690" y="32"/>
                      </a:lnTo>
                      <a:lnTo>
                        <a:pt x="730" y="20"/>
                      </a:lnTo>
                      <a:lnTo>
                        <a:pt x="772" y="12"/>
                      </a:lnTo>
                      <a:lnTo>
                        <a:pt x="814" y="6"/>
                      </a:lnTo>
                      <a:lnTo>
                        <a:pt x="856" y="2"/>
                      </a:lnTo>
                      <a:lnTo>
                        <a:pt x="856" y="2"/>
                      </a:lnTo>
                      <a:lnTo>
                        <a:pt x="904" y="0"/>
                      </a:lnTo>
                      <a:lnTo>
                        <a:pt x="904" y="0"/>
                      </a:lnTo>
                      <a:lnTo>
                        <a:pt x="922" y="0"/>
                      </a:lnTo>
                      <a:lnTo>
                        <a:pt x="922" y="4"/>
                      </a:lnTo>
                      <a:lnTo>
                        <a:pt x="922" y="4"/>
                      </a:lnTo>
                      <a:lnTo>
                        <a:pt x="902" y="2"/>
                      </a:lnTo>
                      <a:lnTo>
                        <a:pt x="902" y="2"/>
                      </a:lnTo>
                      <a:lnTo>
                        <a:pt x="878" y="4"/>
                      </a:lnTo>
                      <a:lnTo>
                        <a:pt x="854" y="8"/>
                      </a:lnTo>
                      <a:lnTo>
                        <a:pt x="830" y="14"/>
                      </a:lnTo>
                      <a:lnTo>
                        <a:pt x="808" y="24"/>
                      </a:lnTo>
                      <a:lnTo>
                        <a:pt x="784" y="36"/>
                      </a:lnTo>
                      <a:lnTo>
                        <a:pt x="762" y="50"/>
                      </a:lnTo>
                      <a:lnTo>
                        <a:pt x="740" y="66"/>
                      </a:lnTo>
                      <a:lnTo>
                        <a:pt x="720" y="86"/>
                      </a:lnTo>
                      <a:lnTo>
                        <a:pt x="698" y="108"/>
                      </a:lnTo>
                      <a:lnTo>
                        <a:pt x="678" y="132"/>
                      </a:lnTo>
                      <a:lnTo>
                        <a:pt x="658" y="160"/>
                      </a:lnTo>
                      <a:lnTo>
                        <a:pt x="638" y="190"/>
                      </a:lnTo>
                      <a:lnTo>
                        <a:pt x="620" y="222"/>
                      </a:lnTo>
                      <a:lnTo>
                        <a:pt x="600" y="256"/>
                      </a:lnTo>
                      <a:lnTo>
                        <a:pt x="582" y="294"/>
                      </a:lnTo>
                      <a:lnTo>
                        <a:pt x="564" y="334"/>
                      </a:lnTo>
                      <a:lnTo>
                        <a:pt x="564" y="334"/>
                      </a:lnTo>
                      <a:lnTo>
                        <a:pt x="548" y="376"/>
                      </a:lnTo>
                      <a:lnTo>
                        <a:pt x="532" y="420"/>
                      </a:lnTo>
                      <a:lnTo>
                        <a:pt x="518" y="464"/>
                      </a:lnTo>
                      <a:lnTo>
                        <a:pt x="504" y="510"/>
                      </a:lnTo>
                      <a:lnTo>
                        <a:pt x="492" y="556"/>
                      </a:lnTo>
                      <a:lnTo>
                        <a:pt x="480" y="604"/>
                      </a:lnTo>
                      <a:lnTo>
                        <a:pt x="470" y="654"/>
                      </a:lnTo>
                      <a:lnTo>
                        <a:pt x="460" y="702"/>
                      </a:lnTo>
                      <a:lnTo>
                        <a:pt x="452" y="754"/>
                      </a:lnTo>
                      <a:lnTo>
                        <a:pt x="446" y="806"/>
                      </a:lnTo>
                      <a:lnTo>
                        <a:pt x="434" y="912"/>
                      </a:lnTo>
                      <a:lnTo>
                        <a:pt x="428" y="1024"/>
                      </a:lnTo>
                      <a:lnTo>
                        <a:pt x="426" y="1138"/>
                      </a:lnTo>
                      <a:lnTo>
                        <a:pt x="426" y="1138"/>
                      </a:lnTo>
                      <a:lnTo>
                        <a:pt x="426" y="1216"/>
                      </a:lnTo>
                      <a:lnTo>
                        <a:pt x="430" y="1290"/>
                      </a:lnTo>
                      <a:lnTo>
                        <a:pt x="434" y="1362"/>
                      </a:lnTo>
                      <a:lnTo>
                        <a:pt x="442" y="1434"/>
                      </a:lnTo>
                      <a:lnTo>
                        <a:pt x="450" y="1502"/>
                      </a:lnTo>
                      <a:lnTo>
                        <a:pt x="460" y="1568"/>
                      </a:lnTo>
                      <a:lnTo>
                        <a:pt x="472" y="1634"/>
                      </a:lnTo>
                      <a:lnTo>
                        <a:pt x="486" y="1696"/>
                      </a:lnTo>
                      <a:lnTo>
                        <a:pt x="486" y="1696"/>
                      </a:lnTo>
                      <a:lnTo>
                        <a:pt x="486" y="1702"/>
                      </a:lnTo>
                      <a:lnTo>
                        <a:pt x="486" y="1702"/>
                      </a:lnTo>
                      <a:lnTo>
                        <a:pt x="506" y="1768"/>
                      </a:lnTo>
                      <a:lnTo>
                        <a:pt x="758" y="2728"/>
                      </a:lnTo>
                      <a:lnTo>
                        <a:pt x="758" y="2728"/>
                      </a:lnTo>
                      <a:lnTo>
                        <a:pt x="764" y="2744"/>
                      </a:lnTo>
                      <a:lnTo>
                        <a:pt x="774" y="2760"/>
                      </a:lnTo>
                      <a:lnTo>
                        <a:pt x="784" y="2774"/>
                      </a:lnTo>
                      <a:lnTo>
                        <a:pt x="798" y="2788"/>
                      </a:lnTo>
                      <a:lnTo>
                        <a:pt x="798" y="2788"/>
                      </a:lnTo>
                      <a:lnTo>
                        <a:pt x="816" y="2804"/>
                      </a:lnTo>
                      <a:lnTo>
                        <a:pt x="836" y="2816"/>
                      </a:lnTo>
                      <a:lnTo>
                        <a:pt x="858" y="2824"/>
                      </a:lnTo>
                      <a:lnTo>
                        <a:pt x="882" y="2830"/>
                      </a:lnTo>
                      <a:lnTo>
                        <a:pt x="882" y="2830"/>
                      </a:lnTo>
                      <a:lnTo>
                        <a:pt x="876" y="2830"/>
                      </a:lnTo>
                      <a:lnTo>
                        <a:pt x="876" y="2830"/>
                      </a:lnTo>
                      <a:lnTo>
                        <a:pt x="862" y="2828"/>
                      </a:lnTo>
                      <a:lnTo>
                        <a:pt x="850" y="2828"/>
                      </a:lnTo>
                      <a:lnTo>
                        <a:pt x="850" y="2828"/>
                      </a:lnTo>
                      <a:close/>
                    </a:path>
                  </a:pathLst>
                </a:custGeom>
                <a:solidFill>
                  <a:srgbClr val="ECCE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8" name="Freeform 532"/>
                <p:cNvSpPr>
                  <a:spLocks noEditPoints="1"/>
                </p:cNvSpPr>
                <p:nvPr/>
              </p:nvSpPr>
              <p:spPr bwMode="auto">
                <a:xfrm>
                  <a:off x="498861" y="2033618"/>
                  <a:ext cx="1169166" cy="2865162"/>
                </a:xfrm>
                <a:custGeom>
                  <a:avLst/>
                  <a:gdLst>
                    <a:gd name="T0" fmla="*/ 1140 w 1154"/>
                    <a:gd name="T1" fmla="*/ 2828 h 2828"/>
                    <a:gd name="T2" fmla="*/ 1090 w 1154"/>
                    <a:gd name="T3" fmla="*/ 2822 h 2828"/>
                    <a:gd name="T4" fmla="*/ 1030 w 1154"/>
                    <a:gd name="T5" fmla="*/ 2786 h 2828"/>
                    <a:gd name="T6" fmla="*/ 990 w 1154"/>
                    <a:gd name="T7" fmla="*/ 2726 h 2828"/>
                    <a:gd name="T8" fmla="*/ 718 w 1154"/>
                    <a:gd name="T9" fmla="*/ 1700 h 2828"/>
                    <a:gd name="T10" fmla="*/ 692 w 1154"/>
                    <a:gd name="T11" fmla="*/ 1566 h 2828"/>
                    <a:gd name="T12" fmla="*/ 662 w 1154"/>
                    <a:gd name="T13" fmla="*/ 1288 h 2828"/>
                    <a:gd name="T14" fmla="*/ 660 w 1154"/>
                    <a:gd name="T15" fmla="*/ 1022 h 2828"/>
                    <a:gd name="T16" fmla="*/ 692 w 1154"/>
                    <a:gd name="T17" fmla="*/ 700 h 2828"/>
                    <a:gd name="T18" fmla="*/ 736 w 1154"/>
                    <a:gd name="T19" fmla="*/ 508 h 2828"/>
                    <a:gd name="T20" fmla="*/ 796 w 1154"/>
                    <a:gd name="T21" fmla="*/ 332 h 2828"/>
                    <a:gd name="T22" fmla="*/ 852 w 1154"/>
                    <a:gd name="T23" fmla="*/ 220 h 2828"/>
                    <a:gd name="T24" fmla="*/ 930 w 1154"/>
                    <a:gd name="T25" fmla="*/ 106 h 2828"/>
                    <a:gd name="T26" fmla="*/ 1016 w 1154"/>
                    <a:gd name="T27" fmla="*/ 34 h 2828"/>
                    <a:gd name="T28" fmla="*/ 1110 w 1154"/>
                    <a:gd name="T29" fmla="*/ 2 h 2828"/>
                    <a:gd name="T30" fmla="*/ 1154 w 1154"/>
                    <a:gd name="T31" fmla="*/ 2 h 2828"/>
                    <a:gd name="T32" fmla="*/ 1004 w 1154"/>
                    <a:gd name="T33" fmla="*/ 10 h 2828"/>
                    <a:gd name="T34" fmla="*/ 844 w 1154"/>
                    <a:gd name="T35" fmla="*/ 58 h 2828"/>
                    <a:gd name="T36" fmla="*/ 696 w 1154"/>
                    <a:gd name="T37" fmla="*/ 140 h 2828"/>
                    <a:gd name="T38" fmla="*/ 560 w 1154"/>
                    <a:gd name="T39" fmla="*/ 262 h 2828"/>
                    <a:gd name="T40" fmla="*/ 464 w 1154"/>
                    <a:gd name="T41" fmla="*/ 378 h 2828"/>
                    <a:gd name="T42" fmla="*/ 356 w 1154"/>
                    <a:gd name="T43" fmla="*/ 556 h 2828"/>
                    <a:gd name="T44" fmla="*/ 282 w 1154"/>
                    <a:gd name="T45" fmla="*/ 754 h 2828"/>
                    <a:gd name="T46" fmla="*/ 242 w 1154"/>
                    <a:gd name="T47" fmla="*/ 966 h 2828"/>
                    <a:gd name="T48" fmla="*/ 232 w 1154"/>
                    <a:gd name="T49" fmla="*/ 1138 h 2828"/>
                    <a:gd name="T50" fmla="*/ 252 w 1154"/>
                    <a:gd name="T51" fmla="*/ 1376 h 2828"/>
                    <a:gd name="T52" fmla="*/ 278 w 1154"/>
                    <a:gd name="T53" fmla="*/ 1500 h 2828"/>
                    <a:gd name="T54" fmla="*/ 330 w 1154"/>
                    <a:gd name="T55" fmla="*/ 1658 h 2828"/>
                    <a:gd name="T56" fmla="*/ 348 w 1154"/>
                    <a:gd name="T57" fmla="*/ 1702 h 2828"/>
                    <a:gd name="T58" fmla="*/ 862 w 1154"/>
                    <a:gd name="T59" fmla="*/ 2726 h 2828"/>
                    <a:gd name="T60" fmla="*/ 934 w 1154"/>
                    <a:gd name="T61" fmla="*/ 2786 h 2828"/>
                    <a:gd name="T62" fmla="*/ 1042 w 1154"/>
                    <a:gd name="T63" fmla="*/ 2820 h 2828"/>
                    <a:gd name="T64" fmla="*/ 974 w 1154"/>
                    <a:gd name="T65" fmla="*/ 2812 h 2828"/>
                    <a:gd name="T66" fmla="*/ 852 w 1154"/>
                    <a:gd name="T67" fmla="*/ 2770 h 2828"/>
                    <a:gd name="T68" fmla="*/ 188 w 1154"/>
                    <a:gd name="T69" fmla="*/ 1762 h 2828"/>
                    <a:gd name="T70" fmla="*/ 144 w 1154"/>
                    <a:gd name="T71" fmla="*/ 1692 h 2828"/>
                    <a:gd name="T72" fmla="*/ 96 w 1154"/>
                    <a:gd name="T73" fmla="*/ 1596 h 2828"/>
                    <a:gd name="T74" fmla="*/ 46 w 1154"/>
                    <a:gd name="T75" fmla="*/ 1462 h 2828"/>
                    <a:gd name="T76" fmla="*/ 8 w 1154"/>
                    <a:gd name="T77" fmla="*/ 1284 h 2828"/>
                    <a:gd name="T78" fmla="*/ 0 w 1154"/>
                    <a:gd name="T79" fmla="*/ 1078 h 2828"/>
                    <a:gd name="T80" fmla="*/ 20 w 1154"/>
                    <a:gd name="T81" fmla="*/ 916 h 2828"/>
                    <a:gd name="T82" fmla="*/ 62 w 1154"/>
                    <a:gd name="T83" fmla="*/ 754 h 2828"/>
                    <a:gd name="T84" fmla="*/ 128 w 1154"/>
                    <a:gd name="T85" fmla="*/ 604 h 2828"/>
                    <a:gd name="T86" fmla="*/ 218 w 1154"/>
                    <a:gd name="T87" fmla="*/ 462 h 2828"/>
                    <a:gd name="T88" fmla="*/ 332 w 1154"/>
                    <a:gd name="T89" fmla="*/ 330 h 2828"/>
                    <a:gd name="T90" fmla="*/ 456 w 1154"/>
                    <a:gd name="T91" fmla="*/ 222 h 2828"/>
                    <a:gd name="T92" fmla="*/ 632 w 1154"/>
                    <a:gd name="T93" fmla="*/ 112 h 2828"/>
                    <a:gd name="T94" fmla="*/ 826 w 1154"/>
                    <a:gd name="T95" fmla="*/ 38 h 2828"/>
                    <a:gd name="T96" fmla="*/ 1034 w 1154"/>
                    <a:gd name="T97" fmla="*/ 4 h 28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54" h="2828">
                      <a:moveTo>
                        <a:pt x="1154" y="2"/>
                      </a:moveTo>
                      <a:lnTo>
                        <a:pt x="1154" y="2828"/>
                      </a:lnTo>
                      <a:lnTo>
                        <a:pt x="1154" y="2828"/>
                      </a:lnTo>
                      <a:lnTo>
                        <a:pt x="1140" y="2828"/>
                      </a:lnTo>
                      <a:lnTo>
                        <a:pt x="1140" y="2828"/>
                      </a:lnTo>
                      <a:lnTo>
                        <a:pt x="1114" y="2828"/>
                      </a:lnTo>
                      <a:lnTo>
                        <a:pt x="1114" y="2828"/>
                      </a:lnTo>
                      <a:lnTo>
                        <a:pt x="1090" y="2822"/>
                      </a:lnTo>
                      <a:lnTo>
                        <a:pt x="1068" y="2814"/>
                      </a:lnTo>
                      <a:lnTo>
                        <a:pt x="1048" y="2802"/>
                      </a:lnTo>
                      <a:lnTo>
                        <a:pt x="1030" y="2786"/>
                      </a:lnTo>
                      <a:lnTo>
                        <a:pt x="1030" y="2786"/>
                      </a:lnTo>
                      <a:lnTo>
                        <a:pt x="1016" y="2772"/>
                      </a:lnTo>
                      <a:lnTo>
                        <a:pt x="1006" y="2758"/>
                      </a:lnTo>
                      <a:lnTo>
                        <a:pt x="996" y="2742"/>
                      </a:lnTo>
                      <a:lnTo>
                        <a:pt x="990" y="2726"/>
                      </a:lnTo>
                      <a:lnTo>
                        <a:pt x="738" y="1766"/>
                      </a:lnTo>
                      <a:lnTo>
                        <a:pt x="738" y="1766"/>
                      </a:lnTo>
                      <a:lnTo>
                        <a:pt x="718" y="1700"/>
                      </a:lnTo>
                      <a:lnTo>
                        <a:pt x="718" y="1700"/>
                      </a:lnTo>
                      <a:lnTo>
                        <a:pt x="718" y="1694"/>
                      </a:lnTo>
                      <a:lnTo>
                        <a:pt x="718" y="1694"/>
                      </a:lnTo>
                      <a:lnTo>
                        <a:pt x="704" y="1632"/>
                      </a:lnTo>
                      <a:lnTo>
                        <a:pt x="692" y="1566"/>
                      </a:lnTo>
                      <a:lnTo>
                        <a:pt x="682" y="1500"/>
                      </a:lnTo>
                      <a:lnTo>
                        <a:pt x="674" y="1432"/>
                      </a:lnTo>
                      <a:lnTo>
                        <a:pt x="666" y="1360"/>
                      </a:lnTo>
                      <a:lnTo>
                        <a:pt x="662" y="1288"/>
                      </a:lnTo>
                      <a:lnTo>
                        <a:pt x="658" y="1214"/>
                      </a:lnTo>
                      <a:lnTo>
                        <a:pt x="658" y="1136"/>
                      </a:lnTo>
                      <a:lnTo>
                        <a:pt x="658" y="1136"/>
                      </a:lnTo>
                      <a:lnTo>
                        <a:pt x="660" y="1022"/>
                      </a:lnTo>
                      <a:lnTo>
                        <a:pt x="666" y="910"/>
                      </a:lnTo>
                      <a:lnTo>
                        <a:pt x="678" y="804"/>
                      </a:lnTo>
                      <a:lnTo>
                        <a:pt x="684" y="752"/>
                      </a:lnTo>
                      <a:lnTo>
                        <a:pt x="692" y="700"/>
                      </a:lnTo>
                      <a:lnTo>
                        <a:pt x="702" y="652"/>
                      </a:lnTo>
                      <a:lnTo>
                        <a:pt x="712" y="602"/>
                      </a:lnTo>
                      <a:lnTo>
                        <a:pt x="724" y="554"/>
                      </a:lnTo>
                      <a:lnTo>
                        <a:pt x="736" y="508"/>
                      </a:lnTo>
                      <a:lnTo>
                        <a:pt x="750" y="462"/>
                      </a:lnTo>
                      <a:lnTo>
                        <a:pt x="764" y="418"/>
                      </a:lnTo>
                      <a:lnTo>
                        <a:pt x="780" y="374"/>
                      </a:lnTo>
                      <a:lnTo>
                        <a:pt x="796" y="332"/>
                      </a:lnTo>
                      <a:lnTo>
                        <a:pt x="796" y="332"/>
                      </a:lnTo>
                      <a:lnTo>
                        <a:pt x="814" y="292"/>
                      </a:lnTo>
                      <a:lnTo>
                        <a:pt x="832" y="254"/>
                      </a:lnTo>
                      <a:lnTo>
                        <a:pt x="852" y="220"/>
                      </a:lnTo>
                      <a:lnTo>
                        <a:pt x="870" y="188"/>
                      </a:lnTo>
                      <a:lnTo>
                        <a:pt x="890" y="158"/>
                      </a:lnTo>
                      <a:lnTo>
                        <a:pt x="910" y="130"/>
                      </a:lnTo>
                      <a:lnTo>
                        <a:pt x="930" y="106"/>
                      </a:lnTo>
                      <a:lnTo>
                        <a:pt x="952" y="84"/>
                      </a:lnTo>
                      <a:lnTo>
                        <a:pt x="972" y="64"/>
                      </a:lnTo>
                      <a:lnTo>
                        <a:pt x="994" y="48"/>
                      </a:lnTo>
                      <a:lnTo>
                        <a:pt x="1016" y="34"/>
                      </a:lnTo>
                      <a:lnTo>
                        <a:pt x="1040" y="22"/>
                      </a:lnTo>
                      <a:lnTo>
                        <a:pt x="1062" y="12"/>
                      </a:lnTo>
                      <a:lnTo>
                        <a:pt x="1086" y="6"/>
                      </a:lnTo>
                      <a:lnTo>
                        <a:pt x="1110" y="2"/>
                      </a:lnTo>
                      <a:lnTo>
                        <a:pt x="1134" y="0"/>
                      </a:lnTo>
                      <a:lnTo>
                        <a:pt x="1134" y="0"/>
                      </a:lnTo>
                      <a:lnTo>
                        <a:pt x="1154" y="2"/>
                      </a:lnTo>
                      <a:lnTo>
                        <a:pt x="1154" y="2"/>
                      </a:lnTo>
                      <a:close/>
                      <a:moveTo>
                        <a:pt x="1088" y="0"/>
                      </a:moveTo>
                      <a:lnTo>
                        <a:pt x="1088" y="0"/>
                      </a:lnTo>
                      <a:lnTo>
                        <a:pt x="1046" y="4"/>
                      </a:lnTo>
                      <a:lnTo>
                        <a:pt x="1004" y="10"/>
                      </a:lnTo>
                      <a:lnTo>
                        <a:pt x="962" y="18"/>
                      </a:lnTo>
                      <a:lnTo>
                        <a:pt x="922" y="30"/>
                      </a:lnTo>
                      <a:lnTo>
                        <a:pt x="882" y="42"/>
                      </a:lnTo>
                      <a:lnTo>
                        <a:pt x="844" y="58"/>
                      </a:lnTo>
                      <a:lnTo>
                        <a:pt x="806" y="74"/>
                      </a:lnTo>
                      <a:lnTo>
                        <a:pt x="768" y="94"/>
                      </a:lnTo>
                      <a:lnTo>
                        <a:pt x="732" y="116"/>
                      </a:lnTo>
                      <a:lnTo>
                        <a:pt x="696" y="140"/>
                      </a:lnTo>
                      <a:lnTo>
                        <a:pt x="660" y="168"/>
                      </a:lnTo>
                      <a:lnTo>
                        <a:pt x="626" y="196"/>
                      </a:lnTo>
                      <a:lnTo>
                        <a:pt x="592" y="228"/>
                      </a:lnTo>
                      <a:lnTo>
                        <a:pt x="560" y="262"/>
                      </a:lnTo>
                      <a:lnTo>
                        <a:pt x="526" y="296"/>
                      </a:lnTo>
                      <a:lnTo>
                        <a:pt x="496" y="334"/>
                      </a:lnTo>
                      <a:lnTo>
                        <a:pt x="496" y="334"/>
                      </a:lnTo>
                      <a:lnTo>
                        <a:pt x="464" y="378"/>
                      </a:lnTo>
                      <a:lnTo>
                        <a:pt x="434" y="420"/>
                      </a:lnTo>
                      <a:lnTo>
                        <a:pt x="406" y="464"/>
                      </a:lnTo>
                      <a:lnTo>
                        <a:pt x="380" y="510"/>
                      </a:lnTo>
                      <a:lnTo>
                        <a:pt x="356" y="556"/>
                      </a:lnTo>
                      <a:lnTo>
                        <a:pt x="334" y="604"/>
                      </a:lnTo>
                      <a:lnTo>
                        <a:pt x="316" y="652"/>
                      </a:lnTo>
                      <a:lnTo>
                        <a:pt x="298" y="702"/>
                      </a:lnTo>
                      <a:lnTo>
                        <a:pt x="282" y="754"/>
                      </a:lnTo>
                      <a:lnTo>
                        <a:pt x="268" y="804"/>
                      </a:lnTo>
                      <a:lnTo>
                        <a:pt x="258" y="858"/>
                      </a:lnTo>
                      <a:lnTo>
                        <a:pt x="248" y="912"/>
                      </a:lnTo>
                      <a:lnTo>
                        <a:pt x="242" y="966"/>
                      </a:lnTo>
                      <a:lnTo>
                        <a:pt x="236" y="1022"/>
                      </a:lnTo>
                      <a:lnTo>
                        <a:pt x="232" y="1080"/>
                      </a:lnTo>
                      <a:lnTo>
                        <a:pt x="232" y="1138"/>
                      </a:lnTo>
                      <a:lnTo>
                        <a:pt x="232" y="1138"/>
                      </a:lnTo>
                      <a:lnTo>
                        <a:pt x="234" y="1200"/>
                      </a:lnTo>
                      <a:lnTo>
                        <a:pt x="236" y="1260"/>
                      </a:lnTo>
                      <a:lnTo>
                        <a:pt x="244" y="1318"/>
                      </a:lnTo>
                      <a:lnTo>
                        <a:pt x="252" y="1376"/>
                      </a:lnTo>
                      <a:lnTo>
                        <a:pt x="252" y="1376"/>
                      </a:lnTo>
                      <a:lnTo>
                        <a:pt x="260" y="1418"/>
                      </a:lnTo>
                      <a:lnTo>
                        <a:pt x="268" y="1460"/>
                      </a:lnTo>
                      <a:lnTo>
                        <a:pt x="278" y="1500"/>
                      </a:lnTo>
                      <a:lnTo>
                        <a:pt x="288" y="1540"/>
                      </a:lnTo>
                      <a:lnTo>
                        <a:pt x="300" y="1580"/>
                      </a:lnTo>
                      <a:lnTo>
                        <a:pt x="314" y="1620"/>
                      </a:lnTo>
                      <a:lnTo>
                        <a:pt x="330" y="1658"/>
                      </a:lnTo>
                      <a:lnTo>
                        <a:pt x="346" y="1696"/>
                      </a:lnTo>
                      <a:lnTo>
                        <a:pt x="346" y="1696"/>
                      </a:lnTo>
                      <a:lnTo>
                        <a:pt x="348" y="1702"/>
                      </a:lnTo>
                      <a:lnTo>
                        <a:pt x="348" y="1702"/>
                      </a:lnTo>
                      <a:lnTo>
                        <a:pt x="364" y="1734"/>
                      </a:lnTo>
                      <a:lnTo>
                        <a:pt x="382" y="1766"/>
                      </a:lnTo>
                      <a:lnTo>
                        <a:pt x="862" y="2726"/>
                      </a:lnTo>
                      <a:lnTo>
                        <a:pt x="862" y="2726"/>
                      </a:lnTo>
                      <a:lnTo>
                        <a:pt x="874" y="2742"/>
                      </a:lnTo>
                      <a:lnTo>
                        <a:pt x="890" y="2758"/>
                      </a:lnTo>
                      <a:lnTo>
                        <a:pt x="910" y="2772"/>
                      </a:lnTo>
                      <a:lnTo>
                        <a:pt x="934" y="2786"/>
                      </a:lnTo>
                      <a:lnTo>
                        <a:pt x="934" y="2786"/>
                      </a:lnTo>
                      <a:lnTo>
                        <a:pt x="966" y="2800"/>
                      </a:lnTo>
                      <a:lnTo>
                        <a:pt x="1002" y="2812"/>
                      </a:lnTo>
                      <a:lnTo>
                        <a:pt x="1042" y="2820"/>
                      </a:lnTo>
                      <a:lnTo>
                        <a:pt x="1082" y="2826"/>
                      </a:lnTo>
                      <a:lnTo>
                        <a:pt x="1082" y="2826"/>
                      </a:lnTo>
                      <a:lnTo>
                        <a:pt x="1026" y="2820"/>
                      </a:lnTo>
                      <a:lnTo>
                        <a:pt x="974" y="2812"/>
                      </a:lnTo>
                      <a:lnTo>
                        <a:pt x="926" y="2800"/>
                      </a:lnTo>
                      <a:lnTo>
                        <a:pt x="882" y="2784"/>
                      </a:lnTo>
                      <a:lnTo>
                        <a:pt x="882" y="2784"/>
                      </a:lnTo>
                      <a:lnTo>
                        <a:pt x="852" y="2770"/>
                      </a:lnTo>
                      <a:lnTo>
                        <a:pt x="828" y="2756"/>
                      </a:lnTo>
                      <a:lnTo>
                        <a:pt x="806" y="2742"/>
                      </a:lnTo>
                      <a:lnTo>
                        <a:pt x="792" y="2726"/>
                      </a:lnTo>
                      <a:lnTo>
                        <a:pt x="188" y="1762"/>
                      </a:lnTo>
                      <a:lnTo>
                        <a:pt x="188" y="1762"/>
                      </a:lnTo>
                      <a:lnTo>
                        <a:pt x="146" y="1698"/>
                      </a:lnTo>
                      <a:lnTo>
                        <a:pt x="146" y="1698"/>
                      </a:lnTo>
                      <a:lnTo>
                        <a:pt x="144" y="1692"/>
                      </a:lnTo>
                      <a:lnTo>
                        <a:pt x="144" y="1692"/>
                      </a:lnTo>
                      <a:lnTo>
                        <a:pt x="126" y="1660"/>
                      </a:lnTo>
                      <a:lnTo>
                        <a:pt x="110" y="1630"/>
                      </a:lnTo>
                      <a:lnTo>
                        <a:pt x="96" y="1596"/>
                      </a:lnTo>
                      <a:lnTo>
                        <a:pt x="82" y="1564"/>
                      </a:lnTo>
                      <a:lnTo>
                        <a:pt x="68" y="1530"/>
                      </a:lnTo>
                      <a:lnTo>
                        <a:pt x="56" y="1496"/>
                      </a:lnTo>
                      <a:lnTo>
                        <a:pt x="46" y="1462"/>
                      </a:lnTo>
                      <a:lnTo>
                        <a:pt x="36" y="1428"/>
                      </a:lnTo>
                      <a:lnTo>
                        <a:pt x="28" y="1392"/>
                      </a:lnTo>
                      <a:lnTo>
                        <a:pt x="20" y="1358"/>
                      </a:lnTo>
                      <a:lnTo>
                        <a:pt x="8" y="1284"/>
                      </a:lnTo>
                      <a:lnTo>
                        <a:pt x="2" y="1210"/>
                      </a:lnTo>
                      <a:lnTo>
                        <a:pt x="0" y="1134"/>
                      </a:lnTo>
                      <a:lnTo>
                        <a:pt x="0" y="1134"/>
                      </a:lnTo>
                      <a:lnTo>
                        <a:pt x="0" y="1078"/>
                      </a:lnTo>
                      <a:lnTo>
                        <a:pt x="4" y="1022"/>
                      </a:lnTo>
                      <a:lnTo>
                        <a:pt x="10" y="968"/>
                      </a:lnTo>
                      <a:lnTo>
                        <a:pt x="20" y="916"/>
                      </a:lnTo>
                      <a:lnTo>
                        <a:pt x="20" y="916"/>
                      </a:lnTo>
                      <a:lnTo>
                        <a:pt x="28" y="874"/>
                      </a:lnTo>
                      <a:lnTo>
                        <a:pt x="38" y="834"/>
                      </a:lnTo>
                      <a:lnTo>
                        <a:pt x="50" y="794"/>
                      </a:lnTo>
                      <a:lnTo>
                        <a:pt x="62" y="754"/>
                      </a:lnTo>
                      <a:lnTo>
                        <a:pt x="76" y="716"/>
                      </a:lnTo>
                      <a:lnTo>
                        <a:pt x="92" y="678"/>
                      </a:lnTo>
                      <a:lnTo>
                        <a:pt x="110" y="640"/>
                      </a:lnTo>
                      <a:lnTo>
                        <a:pt x="128" y="604"/>
                      </a:lnTo>
                      <a:lnTo>
                        <a:pt x="148" y="566"/>
                      </a:lnTo>
                      <a:lnTo>
                        <a:pt x="170" y="532"/>
                      </a:lnTo>
                      <a:lnTo>
                        <a:pt x="194" y="496"/>
                      </a:lnTo>
                      <a:lnTo>
                        <a:pt x="218" y="462"/>
                      </a:lnTo>
                      <a:lnTo>
                        <a:pt x="244" y="428"/>
                      </a:lnTo>
                      <a:lnTo>
                        <a:pt x="272" y="394"/>
                      </a:lnTo>
                      <a:lnTo>
                        <a:pt x="302" y="362"/>
                      </a:lnTo>
                      <a:lnTo>
                        <a:pt x="332" y="330"/>
                      </a:lnTo>
                      <a:lnTo>
                        <a:pt x="332" y="330"/>
                      </a:lnTo>
                      <a:lnTo>
                        <a:pt x="372" y="292"/>
                      </a:lnTo>
                      <a:lnTo>
                        <a:pt x="412" y="256"/>
                      </a:lnTo>
                      <a:lnTo>
                        <a:pt x="456" y="222"/>
                      </a:lnTo>
                      <a:lnTo>
                        <a:pt x="498" y="192"/>
                      </a:lnTo>
                      <a:lnTo>
                        <a:pt x="542" y="162"/>
                      </a:lnTo>
                      <a:lnTo>
                        <a:pt x="586" y="136"/>
                      </a:lnTo>
                      <a:lnTo>
                        <a:pt x="632" y="112"/>
                      </a:lnTo>
                      <a:lnTo>
                        <a:pt x="680" y="90"/>
                      </a:lnTo>
                      <a:lnTo>
                        <a:pt x="728" y="70"/>
                      </a:lnTo>
                      <a:lnTo>
                        <a:pt x="776" y="54"/>
                      </a:lnTo>
                      <a:lnTo>
                        <a:pt x="826" y="38"/>
                      </a:lnTo>
                      <a:lnTo>
                        <a:pt x="876" y="26"/>
                      </a:lnTo>
                      <a:lnTo>
                        <a:pt x="928" y="16"/>
                      </a:lnTo>
                      <a:lnTo>
                        <a:pt x="980" y="8"/>
                      </a:lnTo>
                      <a:lnTo>
                        <a:pt x="1034" y="4"/>
                      </a:lnTo>
                      <a:lnTo>
                        <a:pt x="1088" y="0"/>
                      </a:lnTo>
                      <a:lnTo>
                        <a:pt x="1088" y="0"/>
                      </a:lnTo>
                      <a:close/>
                    </a:path>
                  </a:pathLst>
                </a:custGeom>
                <a:solidFill>
                  <a:srgbClr val="F6E7E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  <p:sp>
              <p:nvSpPr>
                <p:cNvPr id="39" name="Freeform 539"/>
                <p:cNvSpPr/>
                <p:nvPr/>
              </p:nvSpPr>
              <p:spPr bwMode="auto">
                <a:xfrm>
                  <a:off x="1621422" y="4979831"/>
                  <a:ext cx="60789" cy="24315"/>
                </a:xfrm>
                <a:custGeom>
                  <a:avLst/>
                  <a:gdLst>
                    <a:gd name="T0" fmla="*/ 58 w 60"/>
                    <a:gd name="T1" fmla="*/ 16 h 24"/>
                    <a:gd name="T2" fmla="*/ 58 w 60"/>
                    <a:gd name="T3" fmla="*/ 16 h 24"/>
                    <a:gd name="T4" fmla="*/ 50 w 60"/>
                    <a:gd name="T5" fmla="*/ 22 h 24"/>
                    <a:gd name="T6" fmla="*/ 50 w 60"/>
                    <a:gd name="T7" fmla="*/ 22 h 24"/>
                    <a:gd name="T8" fmla="*/ 42 w 60"/>
                    <a:gd name="T9" fmla="*/ 24 h 24"/>
                    <a:gd name="T10" fmla="*/ 30 w 60"/>
                    <a:gd name="T11" fmla="*/ 24 h 24"/>
                    <a:gd name="T12" fmla="*/ 30 w 60"/>
                    <a:gd name="T13" fmla="*/ 24 h 24"/>
                    <a:gd name="T14" fmla="*/ 20 w 60"/>
                    <a:gd name="T15" fmla="*/ 24 h 24"/>
                    <a:gd name="T16" fmla="*/ 10 w 60"/>
                    <a:gd name="T17" fmla="*/ 22 h 24"/>
                    <a:gd name="T18" fmla="*/ 10 w 60"/>
                    <a:gd name="T19" fmla="*/ 22 h 24"/>
                    <a:gd name="T20" fmla="*/ 8 w 60"/>
                    <a:gd name="T21" fmla="*/ 22 h 24"/>
                    <a:gd name="T22" fmla="*/ 8 w 60"/>
                    <a:gd name="T23" fmla="*/ 22 h 24"/>
                    <a:gd name="T24" fmla="*/ 0 w 60"/>
                    <a:gd name="T25" fmla="*/ 14 h 24"/>
                    <a:gd name="T26" fmla="*/ 0 w 60"/>
                    <a:gd name="T27" fmla="*/ 10 h 24"/>
                    <a:gd name="T28" fmla="*/ 0 w 60"/>
                    <a:gd name="T29" fmla="*/ 10 h 24"/>
                    <a:gd name="T30" fmla="*/ 4 w 60"/>
                    <a:gd name="T31" fmla="*/ 6 h 24"/>
                    <a:gd name="T32" fmla="*/ 8 w 60"/>
                    <a:gd name="T33" fmla="*/ 4 h 24"/>
                    <a:gd name="T34" fmla="*/ 8 w 60"/>
                    <a:gd name="T35" fmla="*/ 4 h 24"/>
                    <a:gd name="T36" fmla="*/ 18 w 60"/>
                    <a:gd name="T37" fmla="*/ 2 h 24"/>
                    <a:gd name="T38" fmla="*/ 30 w 60"/>
                    <a:gd name="T39" fmla="*/ 0 h 24"/>
                    <a:gd name="T40" fmla="*/ 30 w 60"/>
                    <a:gd name="T41" fmla="*/ 0 h 24"/>
                    <a:gd name="T42" fmla="*/ 42 w 60"/>
                    <a:gd name="T43" fmla="*/ 2 h 24"/>
                    <a:gd name="T44" fmla="*/ 50 w 60"/>
                    <a:gd name="T45" fmla="*/ 4 h 24"/>
                    <a:gd name="T46" fmla="*/ 50 w 60"/>
                    <a:gd name="T47" fmla="*/ 4 h 24"/>
                    <a:gd name="T48" fmla="*/ 58 w 60"/>
                    <a:gd name="T49" fmla="*/ 8 h 24"/>
                    <a:gd name="T50" fmla="*/ 60 w 60"/>
                    <a:gd name="T51" fmla="*/ 10 h 24"/>
                    <a:gd name="T52" fmla="*/ 60 w 60"/>
                    <a:gd name="T53" fmla="*/ 12 h 24"/>
                    <a:gd name="T54" fmla="*/ 60 w 60"/>
                    <a:gd name="T55" fmla="*/ 14 h 24"/>
                    <a:gd name="T56" fmla="*/ 60 w 60"/>
                    <a:gd name="T57" fmla="*/ 14 h 24"/>
                    <a:gd name="T58" fmla="*/ 60 w 60"/>
                    <a:gd name="T59" fmla="*/ 16 h 24"/>
                    <a:gd name="T60" fmla="*/ 58 w 60"/>
                    <a:gd name="T61" fmla="*/ 16 h 24"/>
                    <a:gd name="T62" fmla="*/ 58 w 60"/>
                    <a:gd name="T63" fmla="*/ 16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0" h="24">
                      <a:moveTo>
                        <a:pt x="58" y="16"/>
                      </a:moveTo>
                      <a:lnTo>
                        <a:pt x="58" y="16"/>
                      </a:lnTo>
                      <a:lnTo>
                        <a:pt x="50" y="22"/>
                      </a:lnTo>
                      <a:lnTo>
                        <a:pt x="50" y="22"/>
                      </a:lnTo>
                      <a:lnTo>
                        <a:pt x="42" y="24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0" y="2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8" y="22"/>
                      </a:lnTo>
                      <a:lnTo>
                        <a:pt x="8" y="22"/>
                      </a:lnTo>
                      <a:lnTo>
                        <a:pt x="0" y="14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4" y="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18" y="2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42" y="2"/>
                      </a:lnTo>
                      <a:lnTo>
                        <a:pt x="50" y="4"/>
                      </a:lnTo>
                      <a:lnTo>
                        <a:pt x="50" y="4"/>
                      </a:lnTo>
                      <a:lnTo>
                        <a:pt x="58" y="8"/>
                      </a:lnTo>
                      <a:lnTo>
                        <a:pt x="60" y="10"/>
                      </a:lnTo>
                      <a:lnTo>
                        <a:pt x="60" y="12"/>
                      </a:lnTo>
                      <a:lnTo>
                        <a:pt x="60" y="14"/>
                      </a:lnTo>
                      <a:lnTo>
                        <a:pt x="60" y="14"/>
                      </a:lnTo>
                      <a:lnTo>
                        <a:pt x="60" y="16"/>
                      </a:lnTo>
                      <a:lnTo>
                        <a:pt x="58" y="16"/>
                      </a:lnTo>
                      <a:lnTo>
                        <a:pt x="58" y="1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1828800" rtl="0"/>
                  <a:endParaRPr lang="en-US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字魂58号-创中黑" panose="00000500000000000000" pitchFamily="2" charset="-122"/>
                    <a:ea typeface="字魂58号-创中黑" panose="00000500000000000000" pitchFamily="2" charset="-122"/>
                  </a:endParaRPr>
                </a:p>
              </p:txBody>
            </p:sp>
          </p:grpSp>
        </p:grpSp>
        <p:sp>
          <p:nvSpPr>
            <p:cNvPr id="40" name="文本框 39"/>
            <p:cNvSpPr txBox="1"/>
            <p:nvPr/>
          </p:nvSpPr>
          <p:spPr>
            <a:xfrm>
              <a:off x="1001" y="2430"/>
              <a:ext cx="772" cy="258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l"/>
              <a:r>
                <a:rPr lang="zh-CN" sz="2000" b="1">
                  <a:solidFill>
                    <a:srgbClr val="4F6128"/>
                  </a:solidFill>
                  <a:latin typeface="Calligraphic" pitchFamily="2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课 堂 学 习</a:t>
              </a:r>
              <a:endParaRPr lang="zh-CN" altLang="en-US" sz="2000" b="1">
                <a:solidFill>
                  <a:srgbClr val="4F6128"/>
                </a:solidFill>
                <a:latin typeface="Calligraphic" pitchFamily="2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</p:grpSp>
      <p:sp>
        <p:nvSpPr>
          <p:cNvPr id="3" name="对角圆角矩形 2"/>
          <p:cNvSpPr/>
          <p:nvPr/>
        </p:nvSpPr>
        <p:spPr>
          <a:xfrm>
            <a:off x="1415415" y="835025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95195" y="743585"/>
            <a:ext cx="83521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Read the job advertisement and answer the questions.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10030" y="1541145"/>
            <a:ext cx="9437370" cy="35344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Taihu, China's third-largest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freshwater lake, needs you!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 Environmental worker, full-time from 1 June to 30 September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 Taihu Lake, Wuxi, Jiangsu Province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 Monitoring the area for algae; working on ships removing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algae from water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• Salary negotiable; accommodation and meals provided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All applications welcome, but preference will be given to those with diving qualifications.</a:t>
            </a:r>
            <a:endParaRPr lang="en-US" sz="2800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* Visit our website for a detailed job description.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15415" y="1386205"/>
            <a:ext cx="9626600" cy="5001260"/>
          </a:xfrm>
          <a:prstGeom prst="rect">
            <a:avLst/>
          </a:prstGeom>
          <a:noFill/>
          <a:ln w="571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765" y="5020310"/>
            <a:ext cx="8586470" cy="12249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597025" y="143827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1 How long will the job last?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94205" y="2190750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The job will last for four months.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97025" y="2938145"/>
            <a:ext cx="61702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2 What are the responsibilities of the job?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94205" y="3474720"/>
            <a:ext cx="786892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The responsibilities of the job are to monitor the area for algae, work on ships removing algae from water.</a:t>
            </a:r>
            <a:endParaRPr lang="en-US" altLang="en-US" sz="28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97025" y="443801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3 What benefits does it offer?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endParaRPr lang="zh-CN" altLang="en-US" sz="2800"/>
          </a:p>
        </p:txBody>
      </p:sp>
      <p:sp>
        <p:nvSpPr>
          <p:cNvPr id="12" name="文本框 11"/>
          <p:cNvSpPr txBox="1"/>
          <p:nvPr/>
        </p:nvSpPr>
        <p:spPr>
          <a:xfrm>
            <a:off x="1894205" y="5005705"/>
            <a:ext cx="82905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It provides accommodation and meals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and the applicant can negotiate with the salary with the employer.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18460" y="1454150"/>
            <a:ext cx="63544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>
                <a:latin typeface="Calibri" panose="020F0502020204030204"/>
                <a:cs typeface="Calibri" panose="020F0502020204030204" charset="0"/>
              </a:rPr>
              <a:t>structure and content of the passage</a:t>
            </a:r>
            <a:endParaRPr lang="en-US" altLang="zh-CN" sz="3200" b="1">
              <a:latin typeface="Calibri" panose="020F0502020204030204"/>
              <a:cs typeface="Calibri" panose="020F050202020403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52825" y="2695258"/>
            <a:ext cx="1014730" cy="532130"/>
          </a:xfrm>
          <a:prstGeom prst="rect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vertOverflow="overflow" horzOverflow="overflow" vert="horz" wrap="square" lIns="50800" tIns="50800" rIns="50800" bIns="50800" numCol="1" spcCol="38100" rtlCol="0" fromWordArt="0" anchor="ctr" anchorCtr="0" forceAA="0" compatLnSpc="1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en-US" altLang="zh-CN" sz="2800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title</a:t>
            </a:r>
            <a:endParaRPr lang="en-US" altLang="zh-CN" sz="2800" kern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552190" y="3610610"/>
            <a:ext cx="1015365" cy="963295"/>
          </a:xfrm>
          <a:prstGeom prst="rect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vertOverflow="overflow" horzOverflow="overflow" vert="horz" wrap="square" lIns="50800" tIns="50800" rIns="50800" bIns="50800" numCol="1" spcCol="38100" rtlCol="0" fromWordArt="0" anchor="ctr" anchorCtr="0" forceAA="0" compatLnSpc="1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en-US" altLang="zh-CN" sz="2800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main body</a:t>
            </a:r>
            <a:endParaRPr lang="en-US" altLang="zh-CN" sz="2800" kern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498850" y="4966018"/>
            <a:ext cx="1071880" cy="532130"/>
          </a:xfrm>
          <a:prstGeom prst="rect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vertOverflow="overflow" horzOverflow="overflow" vert="horz" wrap="square" lIns="50800" tIns="50800" rIns="50800" bIns="50800" numCol="1" spcCol="38100" rtlCol="0" fromWordArt="0" anchor="ctr" anchorCtr="0" forceAA="0" compatLnSpc="1">
            <a:spAutoFit/>
          </a:bodyPr>
          <a:lstStyle/>
          <a:p>
            <a:pPr lvl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en-US" altLang="zh-CN" sz="2800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ending</a:t>
            </a:r>
            <a:endParaRPr lang="en-US" altLang="zh-CN" sz="2800" kern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06340" y="3609975"/>
            <a:ext cx="6144895" cy="963295"/>
          </a:xfrm>
          <a:prstGeom prst="rect">
            <a:avLst/>
          </a:prstGeom>
          <a:noFill/>
          <a:ln w="28575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vertOverflow="overflow" horzOverflow="overflow" vert="horz" wrap="square" lIns="50800" tIns="50800" rIns="50800" bIns="50800" numCol="1" spcCol="38100" rtlCol="0" fromWordArt="0" anchor="ctr" anchorCtr="0" forceAA="0" compatLnSpc="1">
            <a:spAutoFit/>
          </a:bodyPr>
          <a:lstStyle/>
          <a:p>
            <a:pPr lvl="0" algn="l">
              <a:lnSpc>
                <a:spcPct val="100000"/>
              </a:lnSpc>
              <a:buClrTx/>
              <a:buSzTx/>
              <a:buFontTx/>
              <a:defRPr/>
            </a:pPr>
            <a:r>
              <a:rPr lang="en-US" altLang="zh-C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basic elements: job, working time, location, responsibilities, benefits etc.</a:t>
            </a:r>
            <a:endParaRPr lang="en-US" altLang="zh-CN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2500" y="3394710"/>
            <a:ext cx="2139315" cy="1393825"/>
          </a:xfrm>
          <a:prstGeom prst="rect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50800" tIns="50800" rIns="50800" bIns="50800" anchor="ctr">
            <a:spAutoFit/>
          </a:bodyPr>
          <a:lstStyle/>
          <a:p>
            <a:pPr algn="ctr" eaLnBrk="1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i="0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Writing a</a:t>
            </a:r>
            <a:endParaRPr lang="en-US" altLang="zh-CN" sz="2800" i="0" kern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i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job</a:t>
            </a:r>
            <a:endParaRPr lang="en-US" altLang="zh-CN" sz="2800" i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eaLnBrk="1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i="0" ker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advertisement</a:t>
            </a:r>
            <a:endParaRPr lang="en-US" altLang="zh-CN" sz="2800" i="0" kern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8" name="文本框 17"/>
          <p:cNvCxnSpPr>
            <a:endCxn id="10" idx="1"/>
          </p:cNvCxnSpPr>
          <p:nvPr/>
        </p:nvCxnSpPr>
        <p:spPr>
          <a:xfrm flipV="1">
            <a:off x="3137535" y="2980055"/>
            <a:ext cx="415290" cy="438150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文本框 19"/>
          <p:cNvCxnSpPr>
            <a:stCxn id="16" idx="3"/>
            <a:endCxn id="11" idx="1"/>
          </p:cNvCxnSpPr>
          <p:nvPr/>
        </p:nvCxnSpPr>
        <p:spPr>
          <a:xfrm>
            <a:off x="3091815" y="4110355"/>
            <a:ext cx="460375" cy="635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文本框 22"/>
          <p:cNvCxnSpPr>
            <a:endCxn id="12" idx="1"/>
          </p:cNvCxnSpPr>
          <p:nvPr/>
        </p:nvCxnSpPr>
        <p:spPr>
          <a:xfrm>
            <a:off x="3118485" y="4798060"/>
            <a:ext cx="380365" cy="452755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文本框 23"/>
          <p:cNvSpPr txBox="1"/>
          <p:nvPr/>
        </p:nvSpPr>
        <p:spPr>
          <a:xfrm>
            <a:off x="5006340" y="2479675"/>
            <a:ext cx="6144895" cy="963295"/>
          </a:xfrm>
          <a:prstGeom prst="rect">
            <a:avLst/>
          </a:prstGeom>
          <a:noFill/>
          <a:ln w="28575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50800" tIns="50800" rIns="50800" bIns="50800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en-US" altLang="zh-CN" sz="2800" i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state the writing purpose; be attractive to the applicants</a:t>
            </a:r>
            <a:endParaRPr lang="en-US" altLang="zh-CN" sz="2800" i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26" name="文本框 25"/>
          <p:cNvCxnSpPr>
            <a:endCxn id="24" idx="1"/>
          </p:cNvCxnSpPr>
          <p:nvPr/>
        </p:nvCxnSpPr>
        <p:spPr>
          <a:xfrm flipV="1">
            <a:off x="4531995" y="2980055"/>
            <a:ext cx="474345" cy="635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8" name="文本框 27"/>
          <p:cNvSpPr txBox="1"/>
          <p:nvPr/>
        </p:nvSpPr>
        <p:spPr>
          <a:xfrm>
            <a:off x="5028565" y="4798060"/>
            <a:ext cx="6144895" cy="875665"/>
          </a:xfrm>
          <a:prstGeom prst="rect">
            <a:avLst/>
          </a:prstGeom>
          <a:noFill/>
          <a:ln w="28575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vertOverflow="overflow" horzOverflow="overflow" vert="horz" wrap="square" lIns="50800" tIns="50800" rIns="50800" bIns="50800" numCol="1" spcCol="38100" rtlCol="0" fromWordArt="0" anchor="ctr" anchorCtr="0" forceAA="0" compatLnSpc="1">
            <a:spAutoFit/>
          </a:bodyPr>
          <a:lstStyle/>
          <a:p>
            <a: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en-US" altLang="zh-C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preference; website for detailed information</a:t>
            </a:r>
            <a:endParaRPr lang="en-US" altLang="zh-CN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30" name="文本框 29"/>
          <p:cNvCxnSpPr>
            <a:endCxn id="14" idx="1"/>
          </p:cNvCxnSpPr>
          <p:nvPr/>
        </p:nvCxnSpPr>
        <p:spPr>
          <a:xfrm flipV="1">
            <a:off x="4531995" y="4110355"/>
            <a:ext cx="474345" cy="635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文本框 33"/>
          <p:cNvCxnSpPr/>
          <p:nvPr/>
        </p:nvCxnSpPr>
        <p:spPr>
          <a:xfrm>
            <a:off x="4554855" y="5231130"/>
            <a:ext cx="47371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6" grpId="0" animBg="1"/>
      <p:bldP spid="24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/>
        </p:nvSpPr>
        <p:spPr>
          <a:xfrm>
            <a:off x="1076960" y="1479550"/>
            <a:ext cx="548640" cy="40259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1335" y="1383030"/>
            <a:ext cx="939800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2800" b="1" kern="100">
                <a:latin typeface="Times New Roman" panose="02020603050405020304" pitchFamily="18" charset="0"/>
                <a:sym typeface="+mn-ea"/>
              </a:rPr>
              <a:t>Read what the three people say about their jobs. Choose one of the jobs and complete the notes. Do research if necessary.</a:t>
            </a:r>
            <a:endParaRPr lang="en-US" altLang="zh-CN" sz="2800" b="1" kern="100">
              <a:latin typeface="Times New Roman" panose="02020603050405020304" pitchFamily="18" charset="0"/>
              <a:sym typeface="+mn-ea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  <a:alpha val="0"/>
                </a:srgbClr>
              </a:clrTo>
            </a:clrChange>
          </a:blip>
          <a:srcRect l="-3030" r="81818" b="86127"/>
          <a:stretch>
            <a:fillRect/>
          </a:stretch>
        </p:blipFill>
        <p:spPr>
          <a:xfrm>
            <a:off x="939165" y="2781935"/>
            <a:ext cx="915670" cy="990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0" name="文本框 99"/>
          <p:cNvSpPr txBox="1"/>
          <p:nvPr/>
        </p:nvSpPr>
        <p:spPr>
          <a:xfrm>
            <a:off x="1854835" y="2781935"/>
            <a:ext cx="9334500" cy="3192145"/>
          </a:xfrm>
          <a:prstGeom prst="rect">
            <a:avLst/>
          </a:prstGeom>
          <a:solidFill>
            <a:srgbClr val="E6D6A1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I'm lucky enough to call myself the “Guardian of the Pine Tree”! I work on Mount Huangshan in Anhui Province, which is home to the famous Welcoming-Guest Pine. I make sure that nothing harms the tree. I check it several times a day and take notes recording my observations. I occasionally feel lonely, but overall, it's a hugely rewarding job.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"/>
          <a:srcRect l="-6250" t="-352" r="81250" b="88766"/>
          <a:stretch>
            <a:fillRect/>
          </a:stretch>
        </p:blipFill>
        <p:spPr>
          <a:xfrm>
            <a:off x="1168400" y="944245"/>
            <a:ext cx="935355" cy="8299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1" name="文本框 100"/>
          <p:cNvSpPr txBox="1"/>
          <p:nvPr/>
        </p:nvSpPr>
        <p:spPr>
          <a:xfrm>
            <a:off x="2106930" y="925830"/>
            <a:ext cx="8790940" cy="2676525"/>
          </a:xfrm>
          <a:prstGeom prst="rect">
            <a:avLst/>
          </a:prstGeom>
          <a:solidFill>
            <a:srgbClr val="B7E8F3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algn="just">
              <a:lnSpc>
                <a:spcPct val="10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My name's Li Wei, but I'm also known as the “Panda Nanny of Wolong”. As you can probably guess, I take care of the pandas living in Sichuan's Wolong National Nature Reserve. As well as looking after these incredible animals, I talk to visitors and post updates on social media. I hope that one day, more people can join me in taking care of the pandas.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-3171" r="84144" b="87936"/>
          <a:stretch>
            <a:fillRect/>
          </a:stretch>
        </p:blipFill>
        <p:spPr>
          <a:xfrm>
            <a:off x="1308100" y="3822700"/>
            <a:ext cx="765810" cy="7658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4" name="文本框 103"/>
          <p:cNvSpPr txBox="1"/>
          <p:nvPr/>
        </p:nvSpPr>
        <p:spPr>
          <a:xfrm>
            <a:off x="2106930" y="3785870"/>
            <a:ext cx="8790940" cy="2676525"/>
          </a:xfrm>
          <a:prstGeom prst="rect">
            <a:avLst/>
          </a:prstGeom>
          <a:solidFill>
            <a:srgbClr val="BEEDAE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When people ask me what I do, I tell them that I'm a “spiderman”. For me, a day at work involves climbing up and down the cliffs of Mount Yuntai's Red Stone Gorge. With a rope tied around my waist, I clear rubbish left by tourists. The job isn't without its risks, but I enjoy it. I'm very proud that I can help conserve the environment.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30885" y="1210945"/>
            <a:ext cx="10730865" cy="5125720"/>
          </a:xfrm>
          <a:prstGeom prst="rect">
            <a:avLst/>
          </a:prstGeom>
          <a:solidFill>
            <a:srgbClr val="B8E1F4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Job                                        location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responsibility                                                                                                  </a:t>
            </a:r>
            <a:r>
              <a:rPr lang="en-US" sz="2800" b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Benefits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91084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2910840" y="2663190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2910840" y="4510405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771525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30885" y="1210945"/>
            <a:ext cx="10730865" cy="5125720"/>
          </a:xfrm>
          <a:prstGeom prst="rect">
            <a:avLst/>
          </a:prstGeom>
          <a:solidFill>
            <a:srgbClr val="B8E1F4"/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Job                                        location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responsibility                                                                                                  </a:t>
            </a:r>
            <a:r>
              <a:rPr lang="en-US" sz="2800" b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endParaRPr 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  Benefits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</a:t>
            </a:r>
            <a:endParaRPr lang="en-US" sz="2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90000"/>
              </a:lnSpc>
            </a:pP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                                                                                                  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en-US" sz="280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endParaRPr lang="en-US" altLang="en-US" sz="2800" b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91084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2910840" y="2663190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2910840" y="4510405"/>
            <a:ext cx="7962265" cy="15322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圆角矩形 1"/>
          <p:cNvSpPr/>
          <p:nvPr/>
        </p:nvSpPr>
        <p:spPr>
          <a:xfrm>
            <a:off x="7715250" y="1491615"/>
            <a:ext cx="3157855" cy="793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3203575" y="1473835"/>
            <a:ext cx="2571750" cy="8655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Guardian of the Pine Tree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870825" y="1455420"/>
            <a:ext cx="2846705" cy="8655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Mount Huangshan, Anhui Province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17545" y="2802255"/>
            <a:ext cx="7348855" cy="1252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making sure that nothing harms the Welcoming-Guest Pine; checking the tree several times a day; taking notes recording the observations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217545" y="4843780"/>
            <a:ext cx="6971030" cy="8655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hugely rewarding; accommodation and meals provided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;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15-day-vacation with pay every year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5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7359</Words>
  <Application>WPS 演示</Application>
  <PresentationFormat/>
  <Paragraphs>206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3" baseType="lpstr">
      <vt:lpstr>Arial</vt:lpstr>
      <vt:lpstr>宋体</vt:lpstr>
      <vt:lpstr>Wingdings</vt:lpstr>
      <vt:lpstr>微软雅黑</vt:lpstr>
      <vt:lpstr>Wingdings</vt:lpstr>
      <vt:lpstr>Segoe UI</vt:lpstr>
      <vt:lpstr>Times New Roman</vt:lpstr>
      <vt:lpstr>思源黑体 CN Bold</vt:lpstr>
      <vt:lpstr>黑体</vt:lpstr>
      <vt:lpstr>字魂58号-创中黑</vt:lpstr>
      <vt:lpstr>Calligraphic</vt:lpstr>
      <vt:lpstr>Segoe Print</vt:lpstr>
      <vt:lpstr>Calibri</vt:lpstr>
      <vt:lpstr>Calibri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Huang Yu Ying</cp:lastModifiedBy>
  <cp:revision>2</cp:revision>
  <cp:lastPrinted>2024-01-16T17:19:00Z</cp:lastPrinted>
  <dcterms:created xsi:type="dcterms:W3CDTF">2024-01-16T17:19:00Z</dcterms:created>
  <dcterms:modified xsi:type="dcterms:W3CDTF">2024-08-25T07:32:54Z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2052-11.8.2.9067</vt:lpwstr>
  </property>
</Properties>
</file>