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3.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4.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5.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6.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7.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8.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notesSlides/notesSlide9.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notesSlides/notesSlide10.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97" r:id="rId4"/>
    <p:sldId id="298" r:id="rId5"/>
    <p:sldId id="299" r:id="rId6"/>
    <p:sldId id="300" r:id="rId7"/>
    <p:sldId id="308" r:id="rId8"/>
    <p:sldId id="309" r:id="rId9"/>
    <p:sldId id="312" r:id="rId10"/>
    <p:sldId id="313" r:id="rId11"/>
    <p:sldId id="311" r:id="rId12"/>
    <p:sldId id="315" r:id="rId13"/>
    <p:sldId id="272" r:id="rId14"/>
    <p:sldId id="316" r:id="rId15"/>
    <p:sldId id="322" r:id="rId16"/>
    <p:sldId id="323" r:id="rId17"/>
    <p:sldId id="324" r:id="rId18"/>
    <p:sldId id="325" r:id="rId19"/>
    <p:sldId id="326" r:id="rId20"/>
    <p:sldId id="327" r:id="rId21"/>
    <p:sldId id="286" r:id="rId22"/>
    <p:sldId id="287" r:id="rId23"/>
    <p:sldId id="285"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用户" initials="新" lastIdx="0" clrIdx="0"/>
  <p:cmAuthor id="2" name="何富军" initials="何" lastIdx="0" clrIdx="0"/>
  <p:cmAuthor id="3" name="fafa" initials="f" lastIdx="0" clrIdx="1"/>
  <p:cmAuthor id="4" name="王习习" initials="王" lastIdx="0" clrIdx="0"/>
  <p:cmAuthor id="5" name="yangsha" initials="y"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660"/>
  </p:normalViewPr>
  <p:slideViewPr>
    <p:cSldViewPr snapToGrid="0">
      <p:cViewPr varScale="1">
        <p:scale>
          <a:sx n="124" d="100"/>
          <a:sy n="124" d="100"/>
        </p:scale>
        <p:origin x="184" y="20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heme" Target="../theme/theme2.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2024/8/21</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noRot="1" noChangeAspect="1"/>
          </p:cNvSpPr>
          <p:nvPr>
            <p:ph type="sldImg"/>
            <p:custDataLst>
              <p:tags r:id="rId1"/>
            </p:custDataLst>
          </p:nvPr>
        </p:nvSpPr>
        <p:spPr>
          <a:xfrm>
            <a:off x="381000" y="685800"/>
            <a:ext cx="6096000" cy="3429000"/>
          </a:xfrm>
          <a:prstGeom prst="rect">
            <a:avLst/>
          </a:prstGeom>
        </p:spPr>
      </p:sp>
      <p:sp>
        <p:nvSpPr>
          <p:cNvPr id="448" name="Shape 448"/>
          <p:cNvSpPr txBox="1">
            <a:spLocks noGrp="1"/>
          </p:cNvSpPr>
          <p:nvPr>
            <p:ph type="body" sz="quarter" idx="1"/>
            <p:custDataLst>
              <p:tags r:id="rId2"/>
            </p:custDataLst>
          </p:nvPr>
        </p:nvSpPr>
        <p:spPr>
          <a:prstGeom prst="rect">
            <a:avLst/>
          </a:prstGeom>
        </p:spPr>
        <p:txBody>
          <a:bodyPr/>
          <a:lstStyle/>
          <a:p>
            <a:endParaRPr/>
          </a:p>
          <a:p>
            <a: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5"/>
            <p:custDataLst>
              <p:tags r:id="rId3"/>
            </p:custDataLst>
          </p:nvPr>
        </p:nvSpPr>
        <p:spPr/>
        <p:txBody>
          <a:bodyPr/>
          <a:lstStyle/>
          <a:p>
            <a:fld id="{F778ACA7-A5C5-4EEF-B785-E78B13277A8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DC788F8D-94BC-43CD-A0DF-0660451385C5}"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DC788F8D-94BC-43CD-A0DF-0660451385C5}"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DC788F8D-94BC-43CD-A0DF-0660451385C5}"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DC788F8D-94BC-43CD-A0DF-0660451385C5}"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DC788F8D-94BC-43CD-A0DF-0660451385C5}"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TextEdit="1"/>
          </p:cNvSpPr>
          <p:nvPr>
            <p:ph type="sldImg" idx="4294967295"/>
            <p:custDataLst>
              <p:tags r:id="rId1"/>
            </p:custDataLst>
          </p:nvPr>
        </p:nvSpPr>
        <p:spPr>
          <a:xfrm>
            <a:off x="685800" y="1143000"/>
            <a:ext cx="5486400" cy="3086100"/>
          </a:xfrm>
          <a:prstGeom prst="rect">
            <a:avLst/>
          </a:prstGeom>
          <a:noFill/>
          <a:ln w="12700">
            <a:solidFill>
              <a:prstClr val="black"/>
            </a:solidFill>
            <a:miter lim="800000"/>
          </a:ln>
        </p:spPr>
      </p:sp>
      <p:sp>
        <p:nvSpPr>
          <p:cNvPr id="52226" name="备注占位符 2"/>
          <p:cNvSpPr txBox="1">
            <a:spLocks noGrp="1"/>
          </p:cNvSpPr>
          <p:nvPr>
            <p:ph type="body" idx="1"/>
            <p:custDataLst>
              <p:tags r:id="rId2"/>
            </p:custDataLst>
          </p:nvPr>
        </p:nvSpPr>
        <p:spPr>
          <a:xfrm>
            <a:off x="685800" y="4400550"/>
            <a:ext cx="5486400" cy="3600450"/>
          </a:xfrm>
          <a:prstGeom prst="rect">
            <a:avLst/>
          </a:prstGeom>
        </p:spPr>
        <p:txBody>
          <a:bodyPr vert="horz" lIns="91440" tIns="45720" rIns="91440" bIns="45720" rtlCol="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a:ea typeface="宋体" panose="02010600030101010101" pitchFamily="2" charset="-122"/>
              </a:defRPr>
            </a:lvl5pPr>
          </a:lstStyle>
          <a:p>
            <a:pPr marL="0" lvl="0" indent="0" fontAlgn="base">
              <a:lnSpc>
                <a:spcPct val="100000"/>
              </a:lnSpc>
              <a:spcBef>
                <a:spcPct val="0"/>
              </a:spcBef>
              <a:spcAft>
                <a:spcPct val="0"/>
              </a:spcAft>
              <a:buClrTx/>
              <a:buNone/>
            </a:pPr>
            <a:endParaRPr lang="zh-CN" altLang="en-US" u="none" baseline="0"/>
          </a:p>
        </p:txBody>
      </p:sp>
      <p:sp>
        <p:nvSpPr>
          <p:cNvPr id="52227" name="灯片编号占位符 3"/>
          <p:cNvSpPr>
            <a:spLocks noGrp="1"/>
          </p:cNvSpPr>
          <p:nvPr>
            <p:custDataLst>
              <p:tags r:id="rId3"/>
            </p:custDataLst>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2495" rtl="0" eaLnBrk="1" fontAlgn="base" hangingPunct="1">
              <a:lnSpc>
                <a:spcPct val="100000"/>
              </a:lnSpc>
              <a:spcBef>
                <a:spcPct val="0"/>
              </a:spcBef>
              <a:spcAft>
                <a:spcPct val="0"/>
              </a:spcAft>
              <a:buClrTx/>
              <a:buSzTx/>
              <a:buFontTx/>
              <a:buNone/>
              <a:defRPr lang="zh-CN" altLang="en-US" sz="2800" b="0" i="0" u="none" baseline="0">
                <a:solidFill>
                  <a:srgbClr val="FF0000"/>
                </a:solidFill>
                <a:latin typeface="Times New Roman" panose="02020603050405020304" pitchFamily="18"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0" i="0" u="none" baseline="0">
                <a:solidFill>
                  <a:srgbClr val="FF0000"/>
                </a:solidFill>
                <a:latin typeface="Times New Roman" panose="02020603050405020304" pitchFamily="18"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0" i="0" u="none" baseline="0">
                <a:solidFill>
                  <a:srgbClr val="FF0000"/>
                </a:solidFill>
                <a:latin typeface="Times New Roman" panose="02020603050405020304" pitchFamily="18"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0" i="0" u="none" baseline="0">
                <a:solidFill>
                  <a:srgbClr val="FF0000"/>
                </a:solidFill>
                <a:latin typeface="Times New Roman" panose="02020603050405020304" pitchFamily="18"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0" i="0" u="none" baseline="0">
                <a:solidFill>
                  <a:srgbClr val="FF0000"/>
                </a:solidFill>
                <a:latin typeface="Times New Roman" panose="02020603050405020304" pitchFamily="18" charset="0"/>
                <a:ea typeface="宋体" panose="02010600030101010101" pitchFamily="2" charset="-122"/>
              </a:defRPr>
            </a:lvl5pPr>
          </a:lstStyle>
          <a:p>
            <a:pPr lvl="0" algn="r"/>
            <a:fld id="{ECCE849F-513C-4F1B-8615-6A83AB9BB290}" type="slidenum">
              <a:rPr lang="zh-CN" altLang="en-US" sz="1200">
                <a:latin typeface="Times New Roman" panose="02020603050405020304" pitchFamily="18" charset="0"/>
                <a:ea typeface="宋体" panose="02010600030101010101" pitchFamily="2" charset="-122"/>
              </a:rPr>
              <a:t>15</a:t>
            </a:fld>
            <a:endParaRPr lang="zh-CN" altLang="en-US" sz="1200">
              <a:latin typeface="Times New Roman" panose="02020603050405020304" pitchFamily="18"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TextEdit="1"/>
          </p:cNvSpPr>
          <p:nvPr>
            <p:ph type="sldImg" idx="4294967295"/>
            <p:custDataLst>
              <p:tags r:id="rId1"/>
            </p:custDataLst>
          </p:nvPr>
        </p:nvSpPr>
        <p:spPr>
          <a:xfrm>
            <a:off x="685800" y="1143000"/>
            <a:ext cx="5486400" cy="3086100"/>
          </a:xfrm>
          <a:prstGeom prst="rect">
            <a:avLst/>
          </a:prstGeom>
          <a:noFill/>
          <a:ln w="12700">
            <a:solidFill>
              <a:prstClr val="black"/>
            </a:solidFill>
            <a:miter lim="800000"/>
          </a:ln>
        </p:spPr>
      </p:sp>
      <p:sp>
        <p:nvSpPr>
          <p:cNvPr id="52226" name="备注占位符 2"/>
          <p:cNvSpPr txBox="1">
            <a:spLocks noGrp="1"/>
          </p:cNvSpPr>
          <p:nvPr>
            <p:ph type="body" idx="1"/>
            <p:custDataLst>
              <p:tags r:id="rId2"/>
            </p:custDataLst>
          </p:nvPr>
        </p:nvSpPr>
        <p:spPr>
          <a:xfrm>
            <a:off x="685800" y="4400550"/>
            <a:ext cx="5486400" cy="3600450"/>
          </a:xfrm>
          <a:prstGeom prst="rect">
            <a:avLst/>
          </a:prstGeom>
        </p:spPr>
        <p:txBody>
          <a:bodyPr vert="horz" lIns="91440" tIns="45720" rIns="91440" bIns="45720" rtlCol="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a:ea typeface="宋体" panose="02010600030101010101" pitchFamily="2" charset="-122"/>
              </a:defRPr>
            </a:lvl5pPr>
          </a:lstStyle>
          <a:p>
            <a:pPr marL="0" lvl="0" indent="0" fontAlgn="base">
              <a:lnSpc>
                <a:spcPct val="100000"/>
              </a:lnSpc>
              <a:spcBef>
                <a:spcPct val="0"/>
              </a:spcBef>
              <a:spcAft>
                <a:spcPct val="0"/>
              </a:spcAft>
              <a:buClrTx/>
              <a:buNone/>
            </a:pPr>
            <a:endParaRPr lang="zh-CN" altLang="en-US" u="none" baseline="0"/>
          </a:p>
        </p:txBody>
      </p:sp>
      <p:sp>
        <p:nvSpPr>
          <p:cNvPr id="52227" name="灯片编号占位符 3"/>
          <p:cNvSpPr>
            <a:spLocks noGrp="1"/>
          </p:cNvSpPr>
          <p:nvPr>
            <p:custDataLst>
              <p:tags r:id="rId3"/>
            </p:custDataLst>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2495" rtl="0" eaLnBrk="1" fontAlgn="base" hangingPunct="1">
              <a:lnSpc>
                <a:spcPct val="100000"/>
              </a:lnSpc>
              <a:spcBef>
                <a:spcPct val="0"/>
              </a:spcBef>
              <a:spcAft>
                <a:spcPct val="0"/>
              </a:spcAft>
              <a:buClrTx/>
              <a:buSzTx/>
              <a:buFontTx/>
              <a:buNone/>
              <a:defRPr lang="zh-CN" altLang="en-US" sz="2800" b="0" i="0" u="none" baseline="0">
                <a:solidFill>
                  <a:srgbClr val="FF0000"/>
                </a:solidFill>
                <a:latin typeface="Times New Roman" panose="02020603050405020304" pitchFamily="18"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0" i="0" u="none" baseline="0">
                <a:solidFill>
                  <a:srgbClr val="FF0000"/>
                </a:solidFill>
                <a:latin typeface="Times New Roman" panose="02020603050405020304" pitchFamily="18"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0" i="0" u="none" baseline="0">
                <a:solidFill>
                  <a:srgbClr val="FF0000"/>
                </a:solidFill>
                <a:latin typeface="Times New Roman" panose="02020603050405020304" pitchFamily="18"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0" i="0" u="none" baseline="0">
                <a:solidFill>
                  <a:srgbClr val="FF0000"/>
                </a:solidFill>
                <a:latin typeface="Times New Roman" panose="02020603050405020304" pitchFamily="18"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0" i="0" u="none" baseline="0">
                <a:solidFill>
                  <a:srgbClr val="FF0000"/>
                </a:solidFill>
                <a:latin typeface="Times New Roman" panose="02020603050405020304" pitchFamily="18" charset="0"/>
                <a:ea typeface="宋体" panose="02010600030101010101" pitchFamily="2" charset="-122"/>
              </a:defRPr>
            </a:lvl5pPr>
          </a:lstStyle>
          <a:p>
            <a:pPr lvl="0" algn="r"/>
            <a:fld id="{ECCE849F-513C-4F1B-8615-6A83AB9BB290}" type="slidenum">
              <a:rPr lang="zh-CN" altLang="en-US" sz="1200">
                <a:latin typeface="Times New Roman" panose="02020603050405020304" pitchFamily="18" charset="0"/>
                <a:ea typeface="宋体" panose="02010600030101010101" pitchFamily="2" charset="-122"/>
              </a:rPr>
              <a:t>18</a:t>
            </a:fld>
            <a:endParaRPr lang="zh-CN" altLang="en-US" sz="1200">
              <a:latin typeface="Times New Roman" panose="02020603050405020304" pitchFamily="18"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slideMaster" Target="../slideMasters/slideMaster1.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2024/8/21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2024/8/21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2024/8/21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4">
    <p:spTree>
      <p:nvGrpSpPr>
        <p:cNvPr id="1" name=""/>
        <p:cNvGrpSpPr/>
        <p:nvPr/>
      </p:nvGrpSpPr>
      <p:grpSpPr>
        <a:xfrm>
          <a:off x="0" y="0"/>
          <a:ext cx="0" cy="0"/>
          <a:chOff x="0" y="0"/>
          <a:chExt cx="0" cy="0"/>
        </a:xfrm>
      </p:grpSpPr>
      <p:sp>
        <p:nvSpPr>
          <p:cNvPr id="269" name="标题文本"/>
          <p:cNvSpPr txBox="1">
            <a:spLocks noGrp="1"/>
          </p:cNvSpPr>
          <p:nvPr>
            <p:ph type="title" hasCustomPrompt="1"/>
            <p:custDataLst>
              <p:tags r:id="rId1"/>
            </p:custDataLst>
          </p:nvPr>
        </p:nvSpPr>
        <p:spPr>
          <a:xfrm>
            <a:off x="933450" y="317500"/>
            <a:ext cx="10287000" cy="825500"/>
          </a:xfrm>
          <a:prstGeom prst="rect">
            <a:avLst/>
          </a:prstGeom>
        </p:spPr>
        <p:txBody>
          <a:bodyPr/>
          <a:lstStyle/>
          <a:p>
            <a:r>
              <a:t>标题文本</a:t>
            </a:r>
          </a:p>
        </p:txBody>
      </p:sp>
      <p:sp>
        <p:nvSpPr>
          <p:cNvPr id="270" name="Nullam quis risus eget urna mollis ornare vel eu leo."/>
          <p:cNvSpPr>
            <a:spLocks noGrp="1"/>
          </p:cNvSpPr>
          <p:nvPr>
            <p:ph type="body" sz="quarter" idx="21" hasCustomPrompt="1"/>
            <p:custDataLst>
              <p:tags r:id="rId2"/>
            </p:custDataLst>
          </p:nvPr>
        </p:nvSpPr>
        <p:spPr>
          <a:xfrm>
            <a:off x="952500" y="1111250"/>
            <a:ext cx="10287000" cy="317500"/>
          </a:xfrm>
          <a:prstGeom prst="rect">
            <a:avLst/>
          </a:prstGeom>
        </p:spPr>
        <p:txBody>
          <a:bodyPr/>
          <a:lstStyle/>
          <a:p>
            <a:r>
              <a:t>Nullam quis risus eget urna mollis ornare vel eu leo.</a:t>
            </a:r>
          </a:p>
        </p:txBody>
      </p:sp>
      <p:sp>
        <p:nvSpPr>
          <p:cNvPr id="271" name="幻灯片编号"/>
          <p:cNvSpPr txBox="1">
            <a:spLocks noGrp="1"/>
          </p:cNvSpPr>
          <p:nvPr>
            <p:ph type="sldNum" sz="quarter" idx="2"/>
            <p:custDataLst>
              <p:tags r:id="rId3"/>
            </p:custDataLst>
          </p:nvPr>
        </p:nvSpPr>
        <p:spPr>
          <a:xfrm>
            <a:off x="11620500" y="6387847"/>
            <a:ext cx="173483" cy="241301"/>
          </a:xfrm>
          <a:prstGeom prst="rect">
            <a:avLst/>
          </a:prstGeom>
        </p:spPr>
        <p:txBody>
          <a:bodyPr/>
          <a:lstStyle/>
          <a:p>
            <a:fld id="{86CB4B4D-7CA3-9044-876B-883B54F8677D}" type="slidenum">
              <a:rPr/>
              <a:t>‹#›</a:t>
            </a:fld>
            <a:endParaRPr/>
          </a:p>
        </p:txBody>
      </p:sp>
      <p:sp>
        <p:nvSpPr>
          <p:cNvPr id="272" name="正文级别 1…"/>
          <p:cNvSpPr txBox="1">
            <a:spLocks noGrp="1"/>
          </p:cNvSpPr>
          <p:nvPr>
            <p:ph type="body" sz="quarter" idx="1" hasCustomPrompt="1"/>
            <p:custDataLst>
              <p:tags r:id="rId4"/>
            </p:custDataLst>
          </p:nvPr>
        </p:nvSpPr>
        <p:spPr>
          <a:xfrm>
            <a:off x="6159174" y="2030435"/>
            <a:ext cx="5080326" cy="3173373"/>
          </a:xfrm>
          <a:prstGeom prst="rect">
            <a:avLst/>
          </a:prstGeom>
        </p:spPr>
        <p:txBody>
          <a:bodyPr/>
          <a:lstStyle>
            <a:lvl1pPr marL="209550" indent="-209550">
              <a:buClr>
                <a:srgbClr val="03BFFD"/>
              </a:buClr>
              <a:buSzPct val="130000"/>
              <a:buChar char="•"/>
            </a:lvl1pPr>
            <a:lvl2pPr marL="451485" indent="-229235">
              <a:buClr>
                <a:srgbClr val="03BFFD"/>
              </a:buClr>
              <a:buSzPct val="145000"/>
              <a:buChar char="•"/>
            </a:lvl2pPr>
            <a:lvl3pPr marL="673735" indent="-229235">
              <a:buClr>
                <a:srgbClr val="03BFFD"/>
              </a:buClr>
              <a:buSzPct val="145000"/>
              <a:buChar char="•"/>
            </a:lvl3pPr>
            <a:lvl4pPr marL="895985" indent="-229235">
              <a:buClr>
                <a:srgbClr val="03BFFD"/>
              </a:buClr>
              <a:buSzPct val="145000"/>
              <a:buChar char="•"/>
            </a:lvl4pPr>
            <a:lvl5pPr marL="1118235" indent="-229235">
              <a:buClr>
                <a:srgbClr val="03BFFD"/>
              </a:buClr>
              <a:buSzPct val="145000"/>
              <a:buChar char="•"/>
            </a:lvl5pPr>
          </a:lstStyle>
          <a:p>
            <a:r>
              <a:t>正文级别 1</a:t>
            </a:r>
          </a:p>
          <a:p>
            <a:pPr lvl="1"/>
            <a:r>
              <a:t>正文级别 2</a:t>
            </a:r>
          </a:p>
          <a:p>
            <a:pPr lvl="2"/>
            <a:r>
              <a:t>正文级别 3</a:t>
            </a:r>
          </a:p>
          <a:p>
            <a:pPr lvl="3"/>
            <a:r>
              <a:t>正文级别 4</a:t>
            </a:r>
          </a:p>
          <a:p>
            <a:pPr lvl="4"/>
            <a:r>
              <a:t>正文级别 5</a:t>
            </a:r>
          </a:p>
        </p:txBody>
      </p:sp>
      <p:sp>
        <p:nvSpPr>
          <p:cNvPr id="273" name="形状"/>
          <p:cNvSpPr>
            <a:spLocks noGrp="1"/>
          </p:cNvSpPr>
          <p:nvPr>
            <p:ph type="body" sz="quarter" idx="22"/>
            <p:custDataLst>
              <p:tags r:id="rId5"/>
            </p:custDataLst>
          </p:nvPr>
        </p:nvSpPr>
        <p:spPr>
          <a:xfrm>
            <a:off x="952500" y="2612905"/>
            <a:ext cx="4127501" cy="2569575"/>
          </a:xfrm>
          <a:custGeom>
            <a:avLst/>
            <a:gdLst/>
            <a:ahLst/>
            <a:cxnLst>
              <a:cxn ang="0">
                <a:pos x="wd2" y="hd2"/>
              </a:cxn>
              <a:cxn ang="5400000">
                <a:pos x="wd2" y="hd2"/>
              </a:cxn>
              <a:cxn ang="10800000">
                <a:pos x="wd2" y="hd2"/>
              </a:cxn>
              <a:cxn ang="16200000">
                <a:pos x="wd2" y="hd2"/>
              </a:cxn>
            </a:cxnLst>
            <a:rect l="0" t="0" r="r" b="b"/>
            <a:pathLst>
              <a:path w="21600" h="21558" extrusionOk="0">
                <a:moveTo>
                  <a:pt x="0" y="0"/>
                </a:moveTo>
                <a:lnTo>
                  <a:pt x="0" y="21025"/>
                </a:lnTo>
                <a:lnTo>
                  <a:pt x="9992" y="21025"/>
                </a:lnTo>
                <a:cubicBezTo>
                  <a:pt x="10106" y="21204"/>
                  <a:pt x="10240" y="21342"/>
                  <a:pt x="10384" y="21432"/>
                </a:cubicBezTo>
                <a:cubicBezTo>
                  <a:pt x="10652" y="21600"/>
                  <a:pt x="10948" y="21600"/>
                  <a:pt x="11216" y="21432"/>
                </a:cubicBezTo>
                <a:cubicBezTo>
                  <a:pt x="11360" y="21342"/>
                  <a:pt x="11494" y="21204"/>
                  <a:pt x="11608" y="21025"/>
                </a:cubicBezTo>
                <a:lnTo>
                  <a:pt x="21600" y="21025"/>
                </a:lnTo>
                <a:lnTo>
                  <a:pt x="21600" y="0"/>
                </a:lnTo>
                <a:lnTo>
                  <a:pt x="10773" y="22"/>
                </a:lnTo>
                <a:lnTo>
                  <a:pt x="10773" y="56"/>
                </a:lnTo>
                <a:lnTo>
                  <a:pt x="0" y="0"/>
                </a:lnTo>
                <a:close/>
              </a:path>
            </a:pathLst>
          </a:custGeom>
          <a:solidFill>
            <a:srgbClr val="02BFFD"/>
          </a:solidFill>
        </p:spPr>
        <p:txBody>
          <a:bodyPr/>
          <a:lstStyle/>
          <a:p>
            <a:pPr algn="ctr">
              <a:spcBef>
                <a:spcPct val="0"/>
              </a:spcBef>
              <a:defRPr sz="4800">
                <a:solidFill>
                  <a:srgbClr val="FFFFFF"/>
                </a:solidFill>
                <a:latin typeface="+mn-lt"/>
                <a:ea typeface="+mn-ea"/>
                <a:cs typeface="+mn-cs"/>
                <a:sym typeface="Avenir Next Condensed Demi Bold"/>
              </a:defRPr>
            </a:pPr>
            <a:endParaRPr/>
          </a:p>
        </p:txBody>
      </p:sp>
      <p:sp>
        <p:nvSpPr>
          <p:cNvPr id="274" name="形状"/>
          <p:cNvSpPr>
            <a:spLocks noGrp="1"/>
          </p:cNvSpPr>
          <p:nvPr>
            <p:ph type="body" sz="quarter" idx="23"/>
            <p:custDataLst>
              <p:tags r:id="rId6"/>
            </p:custDataLst>
          </p:nvPr>
        </p:nvSpPr>
        <p:spPr>
          <a:xfrm>
            <a:off x="1124441" y="2422106"/>
            <a:ext cx="1900042" cy="2590343"/>
          </a:xfrm>
          <a:custGeom>
            <a:avLst/>
            <a:gdLst/>
            <a:ahLst/>
            <a:cxnLst>
              <a:cxn ang="0">
                <a:pos x="wd2" y="hd2"/>
              </a:cxn>
              <a:cxn ang="5400000">
                <a:pos x="wd2" y="hd2"/>
              </a:cxn>
              <a:cxn ang="10800000">
                <a:pos x="wd2" y="hd2"/>
              </a:cxn>
              <a:cxn ang="16200000">
                <a:pos x="wd2" y="hd2"/>
              </a:cxn>
            </a:cxnLst>
            <a:rect l="0" t="0"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rgbClr val="B7C3D0"/>
          </a:solidFill>
        </p:spPr>
        <p:txBody>
          <a:bodyPr anchor="ctr"/>
          <a:lstStyle/>
          <a:p>
            <a:pPr algn="ctr">
              <a:spcBef>
                <a:spcPct val="0"/>
              </a:spcBef>
              <a:defRPr sz="4800">
                <a:solidFill>
                  <a:srgbClr val="FFFFFF"/>
                </a:solidFill>
                <a:latin typeface="+mn-lt"/>
                <a:ea typeface="+mn-ea"/>
                <a:cs typeface="+mn-cs"/>
                <a:sym typeface="Avenir Next Condensed Demi Bold"/>
              </a:defRPr>
            </a:pPr>
            <a:endParaRPr/>
          </a:p>
        </p:txBody>
      </p:sp>
      <p:sp>
        <p:nvSpPr>
          <p:cNvPr id="275" name="形状"/>
          <p:cNvSpPr>
            <a:spLocks noGrp="1"/>
          </p:cNvSpPr>
          <p:nvPr>
            <p:ph type="body" sz="quarter" idx="24"/>
            <p:custDataLst>
              <p:tags r:id="rId7"/>
            </p:custDataLst>
          </p:nvPr>
        </p:nvSpPr>
        <p:spPr>
          <a:xfrm>
            <a:off x="1288412" y="2202743"/>
            <a:ext cx="1736071" cy="2809706"/>
          </a:xfrm>
          <a:custGeom>
            <a:avLst/>
            <a:gdLst/>
            <a:ahLst/>
            <a:cxnLst>
              <a:cxn ang="0">
                <a:pos x="wd2" y="hd2"/>
              </a:cxn>
              <a:cxn ang="5400000">
                <a:pos x="wd2" y="hd2"/>
              </a:cxn>
              <a:cxn ang="10800000">
                <a:pos x="wd2" y="hd2"/>
              </a:cxn>
              <a:cxn ang="16200000">
                <a:pos x="wd2" y="hd2"/>
              </a:cxn>
            </a:cxnLst>
            <a:rect l="0" t="0"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rgbClr val="CAD1DA"/>
          </a:solidFill>
        </p:spPr>
        <p:txBody>
          <a:bodyPr anchor="ctr"/>
          <a:lstStyle/>
          <a:p>
            <a:pPr algn="ctr">
              <a:spcBef>
                <a:spcPct val="0"/>
              </a:spcBef>
              <a:defRPr sz="4800">
                <a:solidFill>
                  <a:srgbClr val="FFFFFF"/>
                </a:solidFill>
                <a:latin typeface="+mn-lt"/>
                <a:ea typeface="+mn-ea"/>
                <a:cs typeface="+mn-cs"/>
                <a:sym typeface="Avenir Next Condensed Demi Bold"/>
              </a:defRPr>
            </a:pPr>
            <a:endParaRPr/>
          </a:p>
        </p:txBody>
      </p:sp>
      <p:sp>
        <p:nvSpPr>
          <p:cNvPr id="276" name="形状"/>
          <p:cNvSpPr>
            <a:spLocks noGrp="1"/>
          </p:cNvSpPr>
          <p:nvPr>
            <p:ph type="body" sz="quarter" idx="25"/>
            <p:custDataLst>
              <p:tags r:id="rId8"/>
            </p:custDataLst>
          </p:nvPr>
        </p:nvSpPr>
        <p:spPr>
          <a:xfrm>
            <a:off x="1659141" y="2030435"/>
            <a:ext cx="1365341" cy="2977528"/>
          </a:xfrm>
          <a:custGeom>
            <a:avLst/>
            <a:gdLst/>
            <a:ahLst/>
            <a:cxnLst>
              <a:cxn ang="0">
                <a:pos x="wd2" y="hd2"/>
              </a:cxn>
              <a:cxn ang="5400000">
                <a:pos x="wd2" y="hd2"/>
              </a:cxn>
              <a:cxn ang="10800000">
                <a:pos x="wd2" y="hd2"/>
              </a:cxn>
              <a:cxn ang="16200000">
                <a:pos x="wd2" y="hd2"/>
              </a:cxn>
            </a:cxnLst>
            <a:rect l="0" t="0" r="r" b="b"/>
            <a:pathLst>
              <a:path w="21600" h="21460" extrusionOk="0">
                <a:moveTo>
                  <a:pt x="12323" y="952"/>
                </a:moveTo>
                <a:cubicBezTo>
                  <a:pt x="8456" y="171"/>
                  <a:pt x="4209" y="-140"/>
                  <a:pt x="0" y="58"/>
                </a:cubicBezTo>
                <a:lnTo>
                  <a:pt x="0" y="17713"/>
                </a:lnTo>
                <a:cubicBezTo>
                  <a:pt x="3567" y="17650"/>
                  <a:pt x="7130" y="17882"/>
                  <a:pt x="10514" y="18399"/>
                </a:cubicBezTo>
                <a:cubicBezTo>
                  <a:pt x="14663" y="19033"/>
                  <a:pt x="18450" y="20078"/>
                  <a:pt x="21600" y="21460"/>
                </a:cubicBezTo>
                <a:lnTo>
                  <a:pt x="21600" y="4273"/>
                </a:lnTo>
                <a:cubicBezTo>
                  <a:pt x="19161" y="2834"/>
                  <a:pt x="15975" y="1690"/>
                  <a:pt x="12323" y="952"/>
                </a:cubicBezTo>
                <a:close/>
              </a:path>
            </a:pathLst>
          </a:custGeom>
          <a:solidFill>
            <a:srgbClr val="E4E8EE"/>
          </a:solidFill>
        </p:spPr>
        <p:txBody>
          <a:bodyPr anchor="ctr"/>
          <a:lstStyle/>
          <a:p>
            <a:pPr algn="ctr">
              <a:spcBef>
                <a:spcPct val="0"/>
              </a:spcBef>
              <a:defRPr sz="4800">
                <a:solidFill>
                  <a:srgbClr val="FFFFFF"/>
                </a:solidFill>
                <a:latin typeface="+mn-lt"/>
                <a:ea typeface="+mn-ea"/>
                <a:cs typeface="+mn-cs"/>
                <a:sym typeface="Avenir Next Condensed Demi Bold"/>
              </a:defRPr>
            </a:pPr>
            <a:endParaRPr/>
          </a:p>
        </p:txBody>
      </p:sp>
      <p:sp>
        <p:nvSpPr>
          <p:cNvPr id="277" name="形状"/>
          <p:cNvSpPr>
            <a:spLocks noGrp="1"/>
          </p:cNvSpPr>
          <p:nvPr>
            <p:ph type="body" sz="quarter" idx="26"/>
            <p:custDataLst>
              <p:tags r:id="rId9"/>
            </p:custDataLst>
          </p:nvPr>
        </p:nvSpPr>
        <p:spPr>
          <a:xfrm flipH="1">
            <a:off x="3018165" y="2420195"/>
            <a:ext cx="1900042" cy="2590343"/>
          </a:xfrm>
          <a:custGeom>
            <a:avLst/>
            <a:gdLst/>
            <a:ahLst/>
            <a:cxnLst>
              <a:cxn ang="0">
                <a:pos x="wd2" y="hd2"/>
              </a:cxn>
              <a:cxn ang="5400000">
                <a:pos x="wd2" y="hd2"/>
              </a:cxn>
              <a:cxn ang="10800000">
                <a:pos x="wd2" y="hd2"/>
              </a:cxn>
              <a:cxn ang="16200000">
                <a:pos x="wd2" y="hd2"/>
              </a:cxn>
            </a:cxnLst>
            <a:rect l="0" t="0"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rgbClr val="CAD1DA"/>
          </a:solidFill>
        </p:spPr>
        <p:txBody>
          <a:bodyPr anchor="ctr"/>
          <a:lstStyle/>
          <a:p>
            <a:pPr algn="ctr">
              <a:spcBef>
                <a:spcPct val="0"/>
              </a:spcBef>
              <a:defRPr sz="4800">
                <a:solidFill>
                  <a:srgbClr val="FFFFFF"/>
                </a:solidFill>
                <a:latin typeface="+mn-lt"/>
                <a:ea typeface="+mn-ea"/>
                <a:cs typeface="+mn-cs"/>
                <a:sym typeface="Avenir Next Condensed Demi Bold"/>
              </a:defRPr>
            </a:pPr>
            <a:endParaRPr/>
          </a:p>
        </p:txBody>
      </p:sp>
      <p:sp>
        <p:nvSpPr>
          <p:cNvPr id="278" name="形状"/>
          <p:cNvSpPr>
            <a:spLocks noGrp="1"/>
          </p:cNvSpPr>
          <p:nvPr>
            <p:ph type="body" sz="quarter" idx="27"/>
            <p:custDataLst>
              <p:tags r:id="rId10"/>
            </p:custDataLst>
          </p:nvPr>
        </p:nvSpPr>
        <p:spPr>
          <a:xfrm flipH="1">
            <a:off x="3018164" y="2200832"/>
            <a:ext cx="1736071" cy="2809706"/>
          </a:xfrm>
          <a:custGeom>
            <a:avLst/>
            <a:gdLst/>
            <a:ahLst/>
            <a:cxnLst>
              <a:cxn ang="0">
                <a:pos x="wd2" y="hd2"/>
              </a:cxn>
              <a:cxn ang="5400000">
                <a:pos x="wd2" y="hd2"/>
              </a:cxn>
              <a:cxn ang="10800000">
                <a:pos x="wd2" y="hd2"/>
              </a:cxn>
              <a:cxn ang="16200000">
                <a:pos x="wd2" y="hd2"/>
              </a:cxn>
            </a:cxnLst>
            <a:rect l="0" t="0"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rgbClr val="E4E8EE"/>
          </a:solidFill>
        </p:spPr>
        <p:txBody>
          <a:bodyPr anchor="ctr"/>
          <a:lstStyle/>
          <a:p>
            <a:pPr algn="ctr">
              <a:spcBef>
                <a:spcPct val="0"/>
              </a:spcBef>
              <a:defRPr sz="4800">
                <a:solidFill>
                  <a:srgbClr val="FFFFFF"/>
                </a:solidFill>
                <a:latin typeface="+mn-lt"/>
                <a:ea typeface="+mn-ea"/>
                <a:cs typeface="+mn-cs"/>
                <a:sym typeface="Avenir Next Condensed Demi Bold"/>
              </a:defRPr>
            </a:pPr>
            <a:endParaRPr/>
          </a:p>
        </p:txBody>
      </p:sp>
      <p:sp>
        <p:nvSpPr>
          <p:cNvPr id="279" name="形状"/>
          <p:cNvSpPr>
            <a:spLocks noGrp="1"/>
          </p:cNvSpPr>
          <p:nvPr>
            <p:ph type="body" sz="quarter" idx="28"/>
            <p:custDataLst>
              <p:tags r:id="rId11"/>
            </p:custDataLst>
          </p:nvPr>
        </p:nvSpPr>
        <p:spPr>
          <a:xfrm flipH="1">
            <a:off x="3018164" y="2029572"/>
            <a:ext cx="1365004" cy="2972068"/>
          </a:xfrm>
          <a:custGeom>
            <a:avLst/>
            <a:gdLst/>
            <a:ahLst/>
            <a:cxnLst>
              <a:cxn ang="0">
                <a:pos x="wd2" y="hd2"/>
              </a:cxn>
              <a:cxn ang="5400000">
                <a:pos x="wd2" y="hd2"/>
              </a:cxn>
              <a:cxn ang="10800000">
                <a:pos x="wd2" y="hd2"/>
              </a:cxn>
              <a:cxn ang="16200000">
                <a:pos x="wd2" y="hd2"/>
              </a:cxn>
            </a:cxnLst>
            <a:rect l="0" t="0" r="r" b="b"/>
            <a:pathLst>
              <a:path w="21600" h="21468" extrusionOk="0">
                <a:moveTo>
                  <a:pt x="12326" y="947"/>
                </a:moveTo>
                <a:cubicBezTo>
                  <a:pt x="8449" y="179"/>
                  <a:pt x="4209" y="-132"/>
                  <a:pt x="0" y="51"/>
                </a:cubicBezTo>
                <a:lnTo>
                  <a:pt x="0" y="17745"/>
                </a:lnTo>
                <a:cubicBezTo>
                  <a:pt x="3568" y="17684"/>
                  <a:pt x="7130" y="17917"/>
                  <a:pt x="10516" y="18433"/>
                </a:cubicBezTo>
                <a:cubicBezTo>
                  <a:pt x="14648" y="19062"/>
                  <a:pt x="18425" y="20099"/>
                  <a:pt x="21579" y="21468"/>
                </a:cubicBezTo>
                <a:lnTo>
                  <a:pt x="21600" y="4145"/>
                </a:lnTo>
                <a:cubicBezTo>
                  <a:pt x="19108" y="2760"/>
                  <a:pt x="15931" y="1661"/>
                  <a:pt x="12326" y="947"/>
                </a:cubicBezTo>
                <a:close/>
              </a:path>
            </a:pathLst>
          </a:custGeom>
          <a:solidFill>
            <a:srgbClr val="FFFFFF"/>
          </a:solidFill>
        </p:spPr>
        <p:txBody>
          <a:bodyPr anchor="ctr"/>
          <a:lstStyle/>
          <a:p>
            <a:pPr algn="ctr">
              <a:spcBef>
                <a:spcPct val="0"/>
              </a:spcBef>
              <a:defRPr sz="4800">
                <a:solidFill>
                  <a:srgbClr val="FFFFFF"/>
                </a:solidFill>
                <a:latin typeface="+mn-lt"/>
                <a:ea typeface="+mn-ea"/>
                <a:cs typeface="+mn-cs"/>
                <a:sym typeface="Avenir Next Condensed Demi Bold"/>
              </a:defRPr>
            </a:pPr>
            <a:endParaRPr/>
          </a:p>
        </p:txBody>
      </p:sp>
      <p:sp>
        <p:nvSpPr>
          <p:cNvPr id="280" name="形状"/>
          <p:cNvSpPr>
            <a:spLocks noGrp="1"/>
          </p:cNvSpPr>
          <p:nvPr>
            <p:ph type="body" sz="quarter" idx="29"/>
            <p:custDataLst>
              <p:tags r:id="rId12"/>
            </p:custDataLst>
          </p:nvPr>
        </p:nvSpPr>
        <p:spPr>
          <a:xfrm>
            <a:off x="3822986" y="4652661"/>
            <a:ext cx="271781" cy="613949"/>
          </a:xfrm>
          <a:custGeom>
            <a:avLst/>
            <a:gdLst/>
            <a:ahLst/>
            <a:cxnLst>
              <a:cxn ang="0">
                <a:pos x="wd2" y="hd2"/>
              </a:cxn>
              <a:cxn ang="5400000">
                <a:pos x="wd2" y="hd2"/>
              </a:cxn>
              <a:cxn ang="10800000">
                <a:pos x="wd2" y="hd2"/>
              </a:cxn>
              <a:cxn ang="16200000">
                <a:pos x="wd2" y="hd2"/>
              </a:cxn>
            </a:cxnLst>
            <a:rect l="0" t="0" r="r" b="b"/>
            <a:pathLst>
              <a:path w="21600" h="21600" extrusionOk="0">
                <a:moveTo>
                  <a:pt x="21518" y="0"/>
                </a:moveTo>
                <a:lnTo>
                  <a:pt x="21600" y="21600"/>
                </a:lnTo>
                <a:lnTo>
                  <a:pt x="10825" y="18709"/>
                </a:lnTo>
                <a:lnTo>
                  <a:pt x="50" y="21600"/>
                </a:lnTo>
                <a:lnTo>
                  <a:pt x="0" y="1772"/>
                </a:lnTo>
                <a:cubicBezTo>
                  <a:pt x="3528" y="1274"/>
                  <a:pt x="7123" y="875"/>
                  <a:pt x="10764" y="578"/>
                </a:cubicBezTo>
                <a:cubicBezTo>
                  <a:pt x="14318" y="288"/>
                  <a:pt x="17910" y="95"/>
                  <a:pt x="21518" y="0"/>
                </a:cubicBezTo>
                <a:close/>
              </a:path>
            </a:pathLst>
          </a:custGeom>
          <a:solidFill>
            <a:srgbClr val="64D053"/>
          </a:solidFill>
        </p:spPr>
        <p:txBody>
          <a:bodyPr/>
          <a:lstStyle/>
          <a:p>
            <a:pPr algn="ctr">
              <a:spcBef>
                <a:spcPct val="0"/>
              </a:spcBef>
              <a:defRPr sz="4800">
                <a:solidFill>
                  <a:srgbClr val="FFFFFF"/>
                </a:solidFill>
                <a:latin typeface="+mn-lt"/>
                <a:ea typeface="+mn-ea"/>
                <a:cs typeface="+mn-cs"/>
                <a:sym typeface="Avenir Next Condensed Demi Bold"/>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2024/8/21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2024/8/21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D997B5FA-0921-464F-AAE1-844C04324D75}" type="datetimeFigureOut">
              <a:rPr lang="zh-CN" altLang="en-US" smtClean="0"/>
              <a:t>2024/8/21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custDataLst>
              <p:tags r:id="rId3"/>
            </p:custDataLst>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custDataLst>
              <p:tags r:id="rId5"/>
            </p:custDataLst>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D997B5FA-0921-464F-AAE1-844C04324D75}" type="datetimeFigureOut">
              <a:rPr lang="zh-CN" altLang="en-US" smtClean="0"/>
              <a:t>2024/8/21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D997B5FA-0921-464F-AAE1-844C04324D75}" type="datetimeFigureOut">
              <a:rPr lang="zh-CN" altLang="en-US" smtClean="0"/>
              <a:t>2024/8/21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D997B5FA-0921-464F-AAE1-844C04324D75}" type="datetimeFigureOut">
              <a:rPr lang="zh-CN" altLang="en-US" smtClean="0"/>
              <a:t>2024/8/21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custDataLst>
              <p:tags r:id="rId2"/>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fld id="{D997B5FA-0921-464F-AAE1-844C04324D75}" type="datetimeFigureOut">
              <a:rPr lang="zh-CN" altLang="en-US" smtClean="0"/>
              <a:t>2024/8/21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custDataLst>
              <p:tags r:id="rId2"/>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fld id="{D997B5FA-0921-464F-AAE1-844C04324D75}" type="datetimeFigureOut">
              <a:rPr lang="zh-CN" altLang="en-US" smtClean="0"/>
              <a:t>2024/8/21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2024/8/21</a:t>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图片 1073743875" descr="学科网 zxxk.com"/>
          <p:cNvPicPr>
            <a:picLocks noChangeAspect="1"/>
          </p:cNvPicPr>
          <p:nvPr>
            <p:custDataLst>
              <p:tags r:id="rId19"/>
            </p:custDataLst>
          </p:nvPr>
        </p:nvPicPr>
        <p:blipFill>
          <a:blip r:embed="rId21" r:link="rId22"/>
          <a:stretch>
            <a:fillRect/>
          </a:stretch>
        </p:blipFill>
        <p:spPr>
          <a:xfrm>
            <a:off x="838200" y="365125"/>
            <a:ext cx="9525" cy="9525"/>
          </a:xfrm>
          <a:prstGeom prst="rect">
            <a:avLst/>
          </a:prstGeom>
          <a:noFill/>
          <a:ln>
            <a:noFill/>
            <a:miter lim="800000"/>
          </a:ln>
        </p:spPr>
      </p:pic>
      <p:pic>
        <p:nvPicPr>
          <p:cNvPr id="8" name="图片 1073743875" descr="学科网 zxxk.com"/>
          <p:cNvPicPr>
            <a:picLocks noChangeAspect="1"/>
          </p:cNvPicPr>
          <p:nvPr>
            <p:custDataLst>
              <p:tags r:id="rId20"/>
            </p:custDataLst>
          </p:nvPr>
        </p:nvPicPr>
        <p:blipFill>
          <a:blip r:embed="rId23" r:link="rId2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png"/><Relationship Id="rId5" Type="http://schemas.openxmlformats.org/officeDocument/2006/relationships/slideLayout" Target="../slideLayouts/slideLayout7.xml"/><Relationship Id="rId4" Type="http://schemas.openxmlformats.org/officeDocument/2006/relationships/tags" Target="../tags/tag88.xml"/></Relationships>
</file>

<file path=ppt/slides/_rels/slide10.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tags" Target="../tags/tag222.xml"/><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tags" Target="../tags/tag221.xml"/><Relationship Id="rId2" Type="http://schemas.openxmlformats.org/officeDocument/2006/relationships/tags" Target="../tags/tag211.xml"/><Relationship Id="rId16" Type="http://schemas.openxmlformats.org/officeDocument/2006/relationships/image" Target="../media/image13.png"/><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5" Type="http://schemas.openxmlformats.org/officeDocument/2006/relationships/tags" Target="../tags/tag214.xml"/><Relationship Id="rId15" Type="http://schemas.openxmlformats.org/officeDocument/2006/relationships/notesSlide" Target="../notesSlides/notesSlide5.xml"/><Relationship Id="rId10" Type="http://schemas.openxmlformats.org/officeDocument/2006/relationships/tags" Target="../tags/tag219.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image" Target="../media/image14.png"/><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image" Target="../media/image10.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notesSlide" Target="../notesSlides/notesSlide6.xml"/><Relationship Id="rId5" Type="http://schemas.openxmlformats.org/officeDocument/2006/relationships/tags" Target="../tags/tag230.xml"/><Relationship Id="rId10" Type="http://schemas.openxmlformats.org/officeDocument/2006/relationships/slideLayout" Target="../slideLayouts/slideLayout7.xml"/><Relationship Id="rId4" Type="http://schemas.openxmlformats.org/officeDocument/2006/relationships/tags" Target="../tags/tag229.xml"/><Relationship Id="rId9" Type="http://schemas.openxmlformats.org/officeDocument/2006/relationships/tags" Target="../tags/tag234.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40.xml"/><Relationship Id="rId7" Type="http://schemas.openxmlformats.org/officeDocument/2006/relationships/slideLayout" Target="../slideLayouts/slideLayout7.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3" Type="http://schemas.openxmlformats.org/officeDocument/2006/relationships/tags" Target="../tags/tag258.xml"/><Relationship Id="rId18" Type="http://schemas.openxmlformats.org/officeDocument/2006/relationships/tags" Target="../tags/tag263.xml"/><Relationship Id="rId26" Type="http://schemas.openxmlformats.org/officeDocument/2006/relationships/tags" Target="../tags/tag271.xml"/><Relationship Id="rId39" Type="http://schemas.openxmlformats.org/officeDocument/2006/relationships/tags" Target="../tags/tag284.xml"/><Relationship Id="rId21" Type="http://schemas.openxmlformats.org/officeDocument/2006/relationships/tags" Target="../tags/tag266.xml"/><Relationship Id="rId34" Type="http://schemas.openxmlformats.org/officeDocument/2006/relationships/tags" Target="../tags/tag279.xml"/><Relationship Id="rId42" Type="http://schemas.openxmlformats.org/officeDocument/2006/relationships/tags" Target="../tags/tag287.xml"/><Relationship Id="rId47" Type="http://schemas.openxmlformats.org/officeDocument/2006/relationships/slideLayout" Target="../slideLayouts/slideLayout7.xml"/><Relationship Id="rId50" Type="http://schemas.openxmlformats.org/officeDocument/2006/relationships/image" Target="../media/image17.png"/><Relationship Id="rId7" Type="http://schemas.openxmlformats.org/officeDocument/2006/relationships/tags" Target="../tags/tag252.xml"/><Relationship Id="rId2" Type="http://schemas.openxmlformats.org/officeDocument/2006/relationships/tags" Target="../tags/tag247.xml"/><Relationship Id="rId16" Type="http://schemas.openxmlformats.org/officeDocument/2006/relationships/tags" Target="../tags/tag261.xml"/><Relationship Id="rId29" Type="http://schemas.openxmlformats.org/officeDocument/2006/relationships/tags" Target="../tags/tag274.xml"/><Relationship Id="rId11" Type="http://schemas.openxmlformats.org/officeDocument/2006/relationships/tags" Target="../tags/tag256.xml"/><Relationship Id="rId24" Type="http://schemas.openxmlformats.org/officeDocument/2006/relationships/tags" Target="../tags/tag269.xml"/><Relationship Id="rId32" Type="http://schemas.openxmlformats.org/officeDocument/2006/relationships/tags" Target="../tags/tag277.xml"/><Relationship Id="rId37" Type="http://schemas.openxmlformats.org/officeDocument/2006/relationships/tags" Target="../tags/tag282.xml"/><Relationship Id="rId40" Type="http://schemas.openxmlformats.org/officeDocument/2006/relationships/tags" Target="../tags/tag285.xml"/><Relationship Id="rId45" Type="http://schemas.openxmlformats.org/officeDocument/2006/relationships/tags" Target="../tags/tag290.xml"/><Relationship Id="rId5" Type="http://schemas.openxmlformats.org/officeDocument/2006/relationships/tags" Target="../tags/tag250.xml"/><Relationship Id="rId15" Type="http://schemas.openxmlformats.org/officeDocument/2006/relationships/tags" Target="../tags/tag260.xml"/><Relationship Id="rId23" Type="http://schemas.openxmlformats.org/officeDocument/2006/relationships/tags" Target="../tags/tag268.xml"/><Relationship Id="rId28" Type="http://schemas.openxmlformats.org/officeDocument/2006/relationships/tags" Target="../tags/tag273.xml"/><Relationship Id="rId36" Type="http://schemas.openxmlformats.org/officeDocument/2006/relationships/tags" Target="../tags/tag281.xml"/><Relationship Id="rId49" Type="http://schemas.openxmlformats.org/officeDocument/2006/relationships/image" Target="../media/image14.png"/><Relationship Id="rId10" Type="http://schemas.openxmlformats.org/officeDocument/2006/relationships/tags" Target="../tags/tag255.xml"/><Relationship Id="rId19" Type="http://schemas.openxmlformats.org/officeDocument/2006/relationships/tags" Target="../tags/tag264.xml"/><Relationship Id="rId31" Type="http://schemas.openxmlformats.org/officeDocument/2006/relationships/tags" Target="../tags/tag276.xml"/><Relationship Id="rId44" Type="http://schemas.openxmlformats.org/officeDocument/2006/relationships/tags" Target="../tags/tag289.xml"/><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tags" Target="../tags/tag259.xml"/><Relationship Id="rId22" Type="http://schemas.openxmlformats.org/officeDocument/2006/relationships/tags" Target="../tags/tag267.xml"/><Relationship Id="rId27" Type="http://schemas.openxmlformats.org/officeDocument/2006/relationships/tags" Target="../tags/tag272.xml"/><Relationship Id="rId30" Type="http://schemas.openxmlformats.org/officeDocument/2006/relationships/tags" Target="../tags/tag275.xml"/><Relationship Id="rId35" Type="http://schemas.openxmlformats.org/officeDocument/2006/relationships/tags" Target="../tags/tag280.xml"/><Relationship Id="rId43" Type="http://schemas.openxmlformats.org/officeDocument/2006/relationships/tags" Target="../tags/tag288.xml"/><Relationship Id="rId48" Type="http://schemas.openxmlformats.org/officeDocument/2006/relationships/notesSlide" Target="../notesSlides/notesSlide7.xml"/><Relationship Id="rId8" Type="http://schemas.openxmlformats.org/officeDocument/2006/relationships/tags" Target="../tags/tag253.xml"/><Relationship Id="rId3" Type="http://schemas.openxmlformats.org/officeDocument/2006/relationships/tags" Target="../tags/tag248.xml"/><Relationship Id="rId12" Type="http://schemas.openxmlformats.org/officeDocument/2006/relationships/tags" Target="../tags/tag257.xml"/><Relationship Id="rId17" Type="http://schemas.openxmlformats.org/officeDocument/2006/relationships/tags" Target="../tags/tag262.xml"/><Relationship Id="rId25" Type="http://schemas.openxmlformats.org/officeDocument/2006/relationships/tags" Target="../tags/tag270.xml"/><Relationship Id="rId33" Type="http://schemas.openxmlformats.org/officeDocument/2006/relationships/tags" Target="../tags/tag278.xml"/><Relationship Id="rId38" Type="http://schemas.openxmlformats.org/officeDocument/2006/relationships/tags" Target="../tags/tag283.xml"/><Relationship Id="rId46" Type="http://schemas.openxmlformats.org/officeDocument/2006/relationships/tags" Target="../tags/tag291.xml"/><Relationship Id="rId20" Type="http://schemas.openxmlformats.org/officeDocument/2006/relationships/tags" Target="../tags/tag265.xml"/><Relationship Id="rId41" Type="http://schemas.openxmlformats.org/officeDocument/2006/relationships/tags" Target="../tags/tag286.xml"/><Relationship Id="rId1" Type="http://schemas.openxmlformats.org/officeDocument/2006/relationships/tags" Target="../tags/tag246.xml"/><Relationship Id="rId6" Type="http://schemas.openxmlformats.org/officeDocument/2006/relationships/tags" Target="../tags/tag251.xml"/></Relationships>
</file>

<file path=ppt/slides/_rels/slide15.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tags" Target="../tags/tag306.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tags" Target="../tags/tag305.xml"/><Relationship Id="rId5" Type="http://schemas.openxmlformats.org/officeDocument/2006/relationships/tags" Target="../tags/tag299.xml"/><Relationship Id="rId15" Type="http://schemas.openxmlformats.org/officeDocument/2006/relationships/notesSlide" Target="../notesSlides/notesSlide8.xml"/><Relationship Id="rId10" Type="http://schemas.openxmlformats.org/officeDocument/2006/relationships/tags" Target="../tags/tag304.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318.xml"/><Relationship Id="rId13" Type="http://schemas.openxmlformats.org/officeDocument/2006/relationships/slideLayout" Target="../slideLayouts/slideLayout7.xml"/><Relationship Id="rId3" Type="http://schemas.openxmlformats.org/officeDocument/2006/relationships/tags" Target="../tags/tag313.xml"/><Relationship Id="rId7" Type="http://schemas.openxmlformats.org/officeDocument/2006/relationships/tags" Target="../tags/tag317.xml"/><Relationship Id="rId12" Type="http://schemas.openxmlformats.org/officeDocument/2006/relationships/tags" Target="../tags/tag322.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tags" Target="../tags/tag321.xml"/><Relationship Id="rId5" Type="http://schemas.openxmlformats.org/officeDocument/2006/relationships/tags" Target="../tags/tag315.xml"/><Relationship Id="rId10" Type="http://schemas.openxmlformats.org/officeDocument/2006/relationships/tags" Target="../tags/tag320.xml"/><Relationship Id="rId4" Type="http://schemas.openxmlformats.org/officeDocument/2006/relationships/tags" Target="../tags/tag314.xml"/><Relationship Id="rId9" Type="http://schemas.openxmlformats.org/officeDocument/2006/relationships/tags" Target="../tags/tag319.xml"/></Relationships>
</file>

<file path=ppt/slides/_rels/slide17.xml.rels><?xml version="1.0" encoding="UTF-8" standalone="yes"?>
<Relationships xmlns="http://schemas.openxmlformats.org/package/2006/relationships"><Relationship Id="rId8" Type="http://schemas.openxmlformats.org/officeDocument/2006/relationships/tags" Target="../tags/tag330.xml"/><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slideLayout" Target="../slideLayouts/slideLayout7.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tags" Target="../tags/tag333.xml"/><Relationship Id="rId5" Type="http://schemas.openxmlformats.org/officeDocument/2006/relationships/tags" Target="../tags/tag327.xml"/><Relationship Id="rId10" Type="http://schemas.openxmlformats.org/officeDocument/2006/relationships/tags" Target="../tags/tag332.xml"/><Relationship Id="rId4" Type="http://schemas.openxmlformats.org/officeDocument/2006/relationships/tags" Target="../tags/tag326.xml"/><Relationship Id="rId9" Type="http://schemas.openxmlformats.org/officeDocument/2006/relationships/tags" Target="../tags/tag331.xml"/></Relationships>
</file>

<file path=ppt/slides/_rels/slide18.xml.rels><?xml version="1.0" encoding="UTF-8" standalone="yes"?>
<Relationships xmlns="http://schemas.openxmlformats.org/package/2006/relationships"><Relationship Id="rId8" Type="http://schemas.openxmlformats.org/officeDocument/2006/relationships/tags" Target="../tags/tag341.xml"/><Relationship Id="rId13" Type="http://schemas.openxmlformats.org/officeDocument/2006/relationships/notesSlide" Target="../notesSlides/notesSlide9.xml"/><Relationship Id="rId3" Type="http://schemas.openxmlformats.org/officeDocument/2006/relationships/tags" Target="../tags/tag336.xml"/><Relationship Id="rId7" Type="http://schemas.openxmlformats.org/officeDocument/2006/relationships/tags" Target="../tags/tag340.xml"/><Relationship Id="rId12" Type="http://schemas.openxmlformats.org/officeDocument/2006/relationships/slideLayout" Target="../slideLayouts/slideLayout2.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tags" Target="../tags/tag344.xml"/><Relationship Id="rId5" Type="http://schemas.openxmlformats.org/officeDocument/2006/relationships/tags" Target="../tags/tag338.xml"/><Relationship Id="rId10" Type="http://schemas.openxmlformats.org/officeDocument/2006/relationships/tags" Target="../tags/tag343.xml"/><Relationship Id="rId4" Type="http://schemas.openxmlformats.org/officeDocument/2006/relationships/tags" Target="../tags/tag337.xml"/><Relationship Id="rId9" Type="http://schemas.openxmlformats.org/officeDocument/2006/relationships/tags" Target="../tags/tag342.xml"/></Relationships>
</file>

<file path=ppt/slides/_rels/slide19.xml.rels><?xml version="1.0" encoding="UTF-8" standalone="yes"?>
<Relationships xmlns="http://schemas.openxmlformats.org/package/2006/relationships"><Relationship Id="rId8" Type="http://schemas.openxmlformats.org/officeDocument/2006/relationships/tags" Target="../tags/tag355.xml"/><Relationship Id="rId13" Type="http://schemas.openxmlformats.org/officeDocument/2006/relationships/notesSlide" Target="../notesSlides/notesSlide10.xml"/><Relationship Id="rId3" Type="http://schemas.openxmlformats.org/officeDocument/2006/relationships/tags" Target="../tags/tag350.xml"/><Relationship Id="rId7" Type="http://schemas.openxmlformats.org/officeDocument/2006/relationships/tags" Target="../tags/tag354.xml"/><Relationship Id="rId12" Type="http://schemas.openxmlformats.org/officeDocument/2006/relationships/slideLayout" Target="../slideLayouts/slideLayout7.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11" Type="http://schemas.openxmlformats.org/officeDocument/2006/relationships/tags" Target="../tags/tag358.xml"/><Relationship Id="rId5" Type="http://schemas.openxmlformats.org/officeDocument/2006/relationships/tags" Target="../tags/tag352.xml"/><Relationship Id="rId10" Type="http://schemas.openxmlformats.org/officeDocument/2006/relationships/tags" Target="../tags/tag357.xml"/><Relationship Id="rId4" Type="http://schemas.openxmlformats.org/officeDocument/2006/relationships/tags" Target="../tags/tag351.xml"/><Relationship Id="rId9" Type="http://schemas.openxmlformats.org/officeDocument/2006/relationships/tags" Target="../tags/tag35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3.xml"/><Relationship Id="rId1" Type="http://schemas.openxmlformats.org/officeDocument/2006/relationships/tags" Target="../tags/tag362.xml"/></Relationships>
</file>

<file path=ppt/slides/_rels/slide21.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image" Target="../media/image18.png"/><Relationship Id="rId5" Type="http://schemas.openxmlformats.org/officeDocument/2006/relationships/slideLayout" Target="../slideLayouts/slideLayout7.xml"/><Relationship Id="rId4" Type="http://schemas.openxmlformats.org/officeDocument/2006/relationships/tags" Target="../tags/tag367.xml"/></Relationships>
</file>

<file path=ppt/slides/_rels/slide22.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image" Target="../media/image18.png"/><Relationship Id="rId5" Type="http://schemas.openxmlformats.org/officeDocument/2006/relationships/slideLayout" Target="../slideLayouts/slideLayout7.xml"/><Relationship Id="rId4" Type="http://schemas.openxmlformats.org/officeDocument/2006/relationships/tags" Target="../tags/tag37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3.xml"/><Relationship Id="rId1" Type="http://schemas.openxmlformats.org/officeDocument/2006/relationships/tags" Target="../tags/tag37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slideLayout" Target="../slideLayouts/slideLayout12.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image" Target="../media/image3.png"/><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image" Target="../media/image6.png"/><Relationship Id="rId3" Type="http://schemas.openxmlformats.org/officeDocument/2006/relationships/tags" Target="../tags/tag107.xml"/><Relationship Id="rId21" Type="http://schemas.openxmlformats.org/officeDocument/2006/relationships/tags" Target="../tags/tag125.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5" Type="http://schemas.openxmlformats.org/officeDocument/2006/relationships/image" Target="../media/image5.png"/><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slideLayout" Target="../slideLayouts/slideLayout1.xml"/><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tags" Target="../tags/tag127.xml"/><Relationship Id="rId10" Type="http://schemas.openxmlformats.org/officeDocument/2006/relationships/tags" Target="../tags/tag114.xml"/><Relationship Id="rId19" Type="http://schemas.openxmlformats.org/officeDocument/2006/relationships/tags" Target="../tags/tag123.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tags" Target="../tags/tag126.xml"/><Relationship Id="rId27"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tags" Target="../tags/tag139.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slideLayout" Target="../slideLayouts/slideLayout1.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s>
</file>

<file path=ppt/slides/_rels/slide6.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18" Type="http://schemas.openxmlformats.org/officeDocument/2006/relationships/tags" Target="../tags/tag159.xml"/><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tags" Target="../tags/tag158.xml"/><Relationship Id="rId2" Type="http://schemas.openxmlformats.org/officeDocument/2006/relationships/tags" Target="../tags/tag143.xml"/><Relationship Id="rId16" Type="http://schemas.openxmlformats.org/officeDocument/2006/relationships/tags" Target="../tags/tag157.xml"/><Relationship Id="rId20" Type="http://schemas.openxmlformats.org/officeDocument/2006/relationships/image" Target="../media/image3.png"/><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5" Type="http://schemas.openxmlformats.org/officeDocument/2006/relationships/tags" Target="../tags/tag156.xml"/><Relationship Id="rId10" Type="http://schemas.openxmlformats.org/officeDocument/2006/relationships/tags" Target="../tags/tag151.xml"/><Relationship Id="rId19" Type="http://schemas.openxmlformats.org/officeDocument/2006/relationships/slideLayout" Target="../slideLayouts/slideLayout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s>
</file>

<file path=ppt/slides/_rels/slide7.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tags" Target="../tags/tag171.xml"/><Relationship Id="rId2" Type="http://schemas.openxmlformats.org/officeDocument/2006/relationships/tags" Target="../tags/tag161.xml"/><Relationship Id="rId16" Type="http://schemas.openxmlformats.org/officeDocument/2006/relationships/image" Target="../media/image8.png"/><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5" Type="http://schemas.openxmlformats.org/officeDocument/2006/relationships/tags" Target="../tags/tag164.xml"/><Relationship Id="rId15" Type="http://schemas.openxmlformats.org/officeDocument/2006/relationships/notesSlide" Target="../notesSlides/notesSlide2.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image" Target="../media/image10.png"/><Relationship Id="rId2" Type="http://schemas.openxmlformats.org/officeDocument/2006/relationships/tags" Target="../tags/tag177.xml"/><Relationship Id="rId16" Type="http://schemas.openxmlformats.org/officeDocument/2006/relationships/image" Target="../media/image9.png"/><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5" Type="http://schemas.openxmlformats.org/officeDocument/2006/relationships/notesSlide" Target="../notesSlides/notesSlide3.xml"/><Relationship Id="rId10" Type="http://schemas.openxmlformats.org/officeDocument/2006/relationships/tags" Target="../tags/tag185.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image" Target="../media/image11.pn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notesSlide" Target="../notesSlides/notesSlide4.xml"/><Relationship Id="rId2" Type="http://schemas.openxmlformats.org/officeDocument/2006/relationships/tags" Target="../tags/tag193.xml"/><Relationship Id="rId16" Type="http://schemas.openxmlformats.org/officeDocument/2006/relationships/slideLayout" Target="../slideLayouts/slideLayout7.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tags" Target="../tags/tag206.xml"/><Relationship Id="rId10" Type="http://schemas.openxmlformats.org/officeDocument/2006/relationships/tags" Target="../tags/tag201.xml"/><Relationship Id="rId19" Type="http://schemas.openxmlformats.org/officeDocument/2006/relationships/image" Target="../media/image12.png"/><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6"/>
          <a:srcRect t="6329" b="12320"/>
          <a:stretch>
            <a:fillRect/>
          </a:stretch>
        </p:blipFill>
        <p:spPr>
          <a:xfrm>
            <a:off x="0" y="0"/>
            <a:ext cx="12192000" cy="6858000"/>
          </a:xfrm>
          <a:prstGeom prst="rect">
            <a:avLst/>
          </a:prstGeom>
        </p:spPr>
      </p:pic>
      <p:sp>
        <p:nvSpPr>
          <p:cNvPr id="3" name="标题 2"/>
          <p:cNvSpPr>
            <a:spLocks noGrp="1"/>
          </p:cNvSpPr>
          <p:nvPr>
            <p:custDataLst>
              <p:tags r:id="rId3"/>
            </p:custDataLst>
          </p:nvPr>
        </p:nvSpPr>
        <p:spPr>
          <a:xfrm>
            <a:off x="1002665" y="0"/>
            <a:ext cx="5561965" cy="784225"/>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7500" kern="1200">
                <a:solidFill>
                  <a:srgbClr val="FFFFFF"/>
                </a:solidFill>
                <a:latin typeface="+mj-lt"/>
                <a:ea typeface="+mj-ea"/>
                <a:cs typeface="+mj-cs"/>
              </a:defRPr>
            </a:lvl1pPr>
          </a:lstStyle>
          <a:p>
            <a:r>
              <a:rPr lang="en-US" altLang="zh-CN" sz="4400" b="1">
                <a:solidFill>
                  <a:schemeClr val="tx1"/>
                </a:solidFill>
              </a:rPr>
              <a:t>SB1U1 Laugh out loud!</a:t>
            </a:r>
          </a:p>
        </p:txBody>
      </p:sp>
      <p:sp>
        <p:nvSpPr>
          <p:cNvPr id="2" name="副标题 3"/>
          <p:cNvSpPr>
            <a:spLocks noGrp="1"/>
          </p:cNvSpPr>
          <p:nvPr>
            <p:custDataLst>
              <p:tags r:id="rId4"/>
            </p:custDataLst>
          </p:nvPr>
        </p:nvSpPr>
        <p:spPr>
          <a:xfrm>
            <a:off x="-83820" y="637540"/>
            <a:ext cx="7861935" cy="927735"/>
          </a:xfrm>
          <a:prstGeom prst="rect">
            <a:avLst/>
          </a:prstGeom>
          <a:noFill/>
          <a:extLst>
            <a:ext uri="{909E8E84-426E-40DD-AFC4-6F175D3DCCD1}">
              <a14:hiddenFill xmlns:a14="http://schemas.microsoft.com/office/drawing/2010/main">
                <a:solidFill>
                  <a:schemeClr val="accent4">
                    <a:lumMod val="40000"/>
                    <a:lumOff val="60000"/>
                    <a:alpha val="15000"/>
                  </a:schemeClr>
                </a:solidFill>
              </a14:hiddenFill>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600" b="1">
                <a:solidFill>
                  <a:schemeClr val="tx1"/>
                </a:solidFill>
              </a:rPr>
              <a:t>Developing </a:t>
            </a:r>
            <a:r>
              <a:rPr lang="en-US" altLang="zh-CN" sz="3600" b="1" dirty="0">
                <a:solidFill>
                  <a:schemeClr val="tx1"/>
                </a:solidFill>
              </a:rPr>
              <a:t>ideas</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3"/>
          <p:cNvSpPr>
            <a:spLocks noChangeArrowheads="1"/>
          </p:cNvSpPr>
          <p:nvPr>
            <p:custDataLst>
              <p:tags r:id="rId1"/>
            </p:custDataLst>
          </p:nvPr>
        </p:nvSpPr>
        <p:spPr bwMode="auto">
          <a:xfrm>
            <a:off x="0" y="0"/>
            <a:ext cx="923353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800" b="1" dirty="0">
                <a:solidFill>
                  <a:schemeClr val="accent1">
                    <a:lumMod val="50000"/>
                  </a:schemeClr>
                </a:solidFill>
                <a:latin typeface="Times New Roman" panose="02020603050405020304" pitchFamily="18" charset="0"/>
                <a:cs typeface="Times New Roman" panose="02020603050405020304" pitchFamily="18" charset="0"/>
              </a:rPr>
              <a:t>Read para 5 carefully and answer the question.</a:t>
            </a:r>
          </a:p>
        </p:txBody>
      </p:sp>
      <p:sp>
        <p:nvSpPr>
          <p:cNvPr id="16" name="任意多边形 15"/>
          <p:cNvSpPr/>
          <p:nvPr>
            <p:custDataLst>
              <p:tags r:id="rId2"/>
            </p:custDataLst>
          </p:nvPr>
        </p:nvSpPr>
        <p:spPr>
          <a:xfrm flipV="1">
            <a:off x="8041984" y="5742651"/>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3"/>
            </p:custDataLst>
          </p:nvPr>
        </p:nvSpPr>
        <p:spPr>
          <a:xfrm flipV="1">
            <a:off x="9459766" y="4911378"/>
            <a:ext cx="1099128" cy="1939637"/>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custDataLst>
              <p:tags r:id="rId4"/>
            </p:custDataLst>
          </p:nvPr>
        </p:nvSpPr>
        <p:spPr>
          <a:xfrm flipV="1">
            <a:off x="10794421" y="5807306"/>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2"/>
          <p:cNvSpPr>
            <a:spLocks noGrp="1"/>
          </p:cNvSpPr>
          <p:nvPr>
            <p:custDataLst>
              <p:tags r:id="rId5"/>
            </p:custDataLst>
          </p:nvPr>
        </p:nvSpPr>
        <p:spPr>
          <a:xfrm>
            <a:off x="5642914" y="905470"/>
            <a:ext cx="822722" cy="822722"/>
          </a:xfrm>
          <a:prstGeom prst="ellipse">
            <a:avLst/>
          </a:prstGeom>
          <a:solidFill>
            <a:schemeClr val="accent4">
              <a:lumMod val="60000"/>
              <a:lumOff val="4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SzTx/>
              <a:buNone/>
            </a:pPr>
            <a:r>
              <a:rPr lang="en-US" sz="3600" b="1"/>
              <a:t>4</a:t>
            </a:r>
          </a:p>
        </p:txBody>
      </p:sp>
      <p:sp>
        <p:nvSpPr>
          <p:cNvPr id="486" name="Question 2"/>
          <p:cNvSpPr>
            <a:spLocks noGrp="1"/>
          </p:cNvSpPr>
          <p:nvPr>
            <p:custDataLst>
              <p:tags r:id="rId6"/>
            </p:custDataLst>
          </p:nvPr>
        </p:nvSpPr>
        <p:spPr>
          <a:xfrm>
            <a:off x="6624320" y="913765"/>
            <a:ext cx="4928870" cy="440690"/>
          </a:xfrm>
          <a:prstGeom prst="rect">
            <a:avLst/>
          </a:prstGeom>
          <a:solidFill>
            <a:srgbClr val="CAD1DA"/>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Tx/>
              <a:buSzTx/>
            </a:pPr>
            <a:r>
              <a:rPr b="1"/>
              <a:t>Question </a:t>
            </a:r>
            <a:r>
              <a:rPr lang="en-US" b="1"/>
              <a:t>4</a:t>
            </a:r>
          </a:p>
        </p:txBody>
      </p:sp>
      <p:sp>
        <p:nvSpPr>
          <p:cNvPr id="487" name="Why is he doing this?"/>
          <p:cNvSpPr>
            <a:spLocks noGrp="1"/>
          </p:cNvSpPr>
          <p:nvPr>
            <p:custDataLst>
              <p:tags r:id="rId7"/>
            </p:custDataLst>
          </p:nvPr>
        </p:nvSpPr>
        <p:spPr>
          <a:xfrm>
            <a:off x="6624320" y="1354455"/>
            <a:ext cx="4928235" cy="1221740"/>
          </a:xfrm>
          <a:prstGeom prst="rect">
            <a:avLst/>
          </a:prstGeom>
          <a:solidFill>
            <a:schemeClr val="accent5">
              <a:lumMod val="20000"/>
              <a:lumOff val="80000"/>
            </a:schemeClr>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en-US">
                <a:sym typeface="+mn-ea"/>
              </a:rPr>
              <a:t>How do you understand “humor is mankinds’ greatest blessing?</a:t>
            </a:r>
          </a:p>
        </p:txBody>
      </p:sp>
      <p:pic>
        <p:nvPicPr>
          <p:cNvPr id="4" name="图片 3"/>
          <p:cNvPicPr>
            <a:picLocks noChangeAspect="1"/>
          </p:cNvPicPr>
          <p:nvPr>
            <p:custDataLst>
              <p:tags r:id="rId8"/>
            </p:custDataLst>
          </p:nvPr>
        </p:nvPicPr>
        <p:blipFill>
          <a:blip r:embed="rId16"/>
          <a:srcRect l="1557" t="4558"/>
          <a:stretch>
            <a:fillRect/>
          </a:stretch>
        </p:blipFill>
        <p:spPr>
          <a:xfrm>
            <a:off x="525145" y="2727325"/>
            <a:ext cx="9236710" cy="3869690"/>
          </a:xfrm>
          <a:prstGeom prst="rect">
            <a:avLst/>
          </a:prstGeom>
        </p:spPr>
      </p:pic>
      <p:cxnSp>
        <p:nvCxnSpPr>
          <p:cNvPr id="12" name="直接连接符 11"/>
          <p:cNvCxnSpPr/>
          <p:nvPr>
            <p:custDataLst>
              <p:tags r:id="rId9"/>
            </p:custDataLst>
          </p:nvPr>
        </p:nvCxnSpPr>
        <p:spPr>
          <a:xfrm flipV="1">
            <a:off x="600113" y="3534354"/>
            <a:ext cx="8076565" cy="44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直接连接符 10"/>
          <p:cNvCxnSpPr/>
          <p:nvPr>
            <p:custDataLst>
              <p:tags r:id="rId10"/>
            </p:custDataLst>
          </p:nvPr>
        </p:nvCxnSpPr>
        <p:spPr>
          <a:xfrm>
            <a:off x="9110383" y="3066994"/>
            <a:ext cx="645795" cy="1460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直接连接符 4"/>
          <p:cNvCxnSpPr/>
          <p:nvPr>
            <p:custDataLst>
              <p:tags r:id="rId11"/>
            </p:custDataLst>
          </p:nvPr>
        </p:nvCxnSpPr>
        <p:spPr>
          <a:xfrm flipV="1">
            <a:off x="2695613" y="4802449"/>
            <a:ext cx="3197225" cy="190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直接连接符 5"/>
          <p:cNvCxnSpPr/>
          <p:nvPr>
            <p:custDataLst>
              <p:tags r:id="rId12"/>
            </p:custDataLst>
          </p:nvPr>
        </p:nvCxnSpPr>
        <p:spPr>
          <a:xfrm>
            <a:off x="2162213" y="5265364"/>
            <a:ext cx="5939790" cy="317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直接连接符 6"/>
          <p:cNvCxnSpPr/>
          <p:nvPr>
            <p:custDataLst>
              <p:tags r:id="rId13"/>
            </p:custDataLst>
          </p:nvPr>
        </p:nvCxnSpPr>
        <p:spPr>
          <a:xfrm>
            <a:off x="8271548" y="5250759"/>
            <a:ext cx="895350" cy="1397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500"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500" fill="hold">
                                          <p:stCondLst>
                                            <p:cond delay="0"/>
                                          </p:stCondLst>
                                        </p:cTn>
                                        <p:tgtEl>
                                          <p:spTgt spid="12"/>
                                        </p:tgtEl>
                                        <p:attrNameLst>
                                          <p:attrName>style.visibility</p:attrName>
                                        </p:attrNameLst>
                                      </p:cBhvr>
                                      <p:to>
                                        <p:strVal val="visible"/>
                                      </p:to>
                                    </p:set>
                                    <p:animEffect transition="in" filter="circle(in)">
                                      <p:cBhvr>
                                        <p:cTn id="11" dur="500"/>
                                        <p:tgtEl>
                                          <p:spTgt spid="12"/>
                                        </p:tgtEl>
                                      </p:cBhvr>
                                    </p:animEffect>
                                  </p:childTnLst>
                                </p:cTn>
                              </p:par>
                            </p:childTnLst>
                          </p:cTn>
                        </p:par>
                        <p:par>
                          <p:cTn id="12" fill="hold" nodeType="afterGroup">
                            <p:stCondLst>
                              <p:cond delay="1000"/>
                            </p:stCondLst>
                            <p:childTnLst>
                              <p:par>
                                <p:cTn id="13" presetID="6" presetClass="entr" presetSubtype="16" fill="hold" nodeType="afterEffect">
                                  <p:stCondLst>
                                    <p:cond delay="0"/>
                                  </p:stCondLst>
                                  <p:childTnLst>
                                    <p:set>
                                      <p:cBhvr>
                                        <p:cTn id="14" dur="500"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par>
                          <p:cTn id="16" fill="hold" nodeType="afterGroup">
                            <p:stCondLst>
                              <p:cond delay="1500"/>
                            </p:stCondLst>
                            <p:childTnLst>
                              <p:par>
                                <p:cTn id="17" presetID="6" presetClass="entr" presetSubtype="16" fill="hold" nodeType="afterEffect">
                                  <p:stCondLst>
                                    <p:cond delay="0"/>
                                  </p:stCondLst>
                                  <p:childTnLst>
                                    <p:set>
                                      <p:cBhvr>
                                        <p:cTn id="18" dur="500" fill="hold">
                                          <p:stCondLst>
                                            <p:cond delay="0"/>
                                          </p:stCondLst>
                                        </p:cTn>
                                        <p:tgtEl>
                                          <p:spTgt spid="6"/>
                                        </p:tgtEl>
                                        <p:attrNameLst>
                                          <p:attrName>style.visibility</p:attrName>
                                        </p:attrNameLst>
                                      </p:cBhvr>
                                      <p:to>
                                        <p:strVal val="visible"/>
                                      </p:to>
                                    </p:set>
                                    <p:animEffect transition="in" filter="circle(in)">
                                      <p:cBhvr>
                                        <p:cTn id="19" dur="500"/>
                                        <p:tgtEl>
                                          <p:spTgt spid="6"/>
                                        </p:tgtEl>
                                      </p:cBhvr>
                                    </p:animEffect>
                                  </p:childTnLst>
                                </p:cTn>
                              </p:par>
                            </p:childTnLst>
                          </p:cTn>
                        </p:par>
                        <p:par>
                          <p:cTn id="20" fill="hold" nodeType="afterGroup">
                            <p:stCondLst>
                              <p:cond delay="2000"/>
                            </p:stCondLst>
                            <p:childTnLst>
                              <p:par>
                                <p:cTn id="21" presetID="6" presetClass="entr" presetSubtype="16" fill="hold" nodeType="afterEffect">
                                  <p:stCondLst>
                                    <p:cond delay="0"/>
                                  </p:stCondLst>
                                  <p:childTnLst>
                                    <p:set>
                                      <p:cBhvr>
                                        <p:cTn id="22" dur="500"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3"/>
          <p:cNvSpPr>
            <a:spLocks noChangeArrowheads="1"/>
          </p:cNvSpPr>
          <p:nvPr>
            <p:custDataLst>
              <p:tags r:id="rId1"/>
            </p:custDataLst>
          </p:nvPr>
        </p:nvSpPr>
        <p:spPr bwMode="auto">
          <a:xfrm>
            <a:off x="142240" y="113665"/>
            <a:ext cx="923353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3200" b="1">
                <a:solidFill>
                  <a:schemeClr val="accent1">
                    <a:lumMod val="50000"/>
                  </a:schemeClr>
                </a:solidFill>
                <a:latin typeface="Times New Roman" panose="02020603050405020304" pitchFamily="18" charset="0"/>
                <a:cs typeface="Times New Roman" panose="02020603050405020304" pitchFamily="18" charset="0"/>
              </a:rPr>
              <a:t>Read para 2 carefully and answer the question.</a:t>
            </a:r>
          </a:p>
        </p:txBody>
      </p:sp>
      <p:sp>
        <p:nvSpPr>
          <p:cNvPr id="16" name="任意多边形 15"/>
          <p:cNvSpPr/>
          <p:nvPr>
            <p:custDataLst>
              <p:tags r:id="rId2"/>
            </p:custDataLst>
          </p:nvPr>
        </p:nvSpPr>
        <p:spPr>
          <a:xfrm flipV="1">
            <a:off x="8041984" y="5742651"/>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3"/>
            </p:custDataLst>
          </p:nvPr>
        </p:nvSpPr>
        <p:spPr>
          <a:xfrm flipV="1">
            <a:off x="9459766" y="4911378"/>
            <a:ext cx="1099128" cy="1939637"/>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custDataLst>
              <p:tags r:id="rId4"/>
            </p:custDataLst>
          </p:nvPr>
        </p:nvSpPr>
        <p:spPr>
          <a:xfrm flipV="1">
            <a:off x="10794421" y="5807306"/>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custDataLst>
              <p:tags r:id="rId5"/>
            </p:custDataLst>
          </p:nvPr>
        </p:nvPicPr>
        <p:blipFill>
          <a:blip r:embed="rId12"/>
          <a:srcRect t="10103"/>
          <a:stretch>
            <a:fillRect/>
          </a:stretch>
        </p:blipFill>
        <p:spPr>
          <a:xfrm>
            <a:off x="6824980" y="2371090"/>
            <a:ext cx="5367020" cy="4135755"/>
          </a:xfrm>
          <a:prstGeom prst="rect">
            <a:avLst/>
          </a:prstGeom>
        </p:spPr>
      </p:pic>
      <p:sp>
        <p:nvSpPr>
          <p:cNvPr id="2" name="矩形 1"/>
          <p:cNvSpPr/>
          <p:nvPr>
            <p:custDataLst>
              <p:tags r:id="rId6"/>
            </p:custDataLst>
          </p:nvPr>
        </p:nvSpPr>
        <p:spPr>
          <a:xfrm>
            <a:off x="142082" y="943831"/>
            <a:ext cx="12310162" cy="3322955"/>
          </a:xfrm>
          <a:prstGeom prst="rect">
            <a:avLst/>
          </a:prstGeom>
        </p:spPr>
        <p:txBody>
          <a:bodyPr wrap="square">
            <a:spAutoFit/>
          </a:bodyPr>
          <a:lstStyle/>
          <a:p>
            <a:pPr>
              <a:lnSpc>
                <a:spcPct val="150000"/>
              </a:lnSpc>
            </a:pPr>
            <a:r>
              <a:rPr lang="en-US" altLang="zh-CN" sz="2800" b="1">
                <a:solidFill>
                  <a:srgbClr val="7030A0"/>
                </a:solidFill>
                <a:latin typeface="Times New Roman" panose="02020603050405020304" pitchFamily="18" charset="0"/>
                <a:cs typeface="Times New Roman" panose="02020603050405020304" pitchFamily="18" charset="0"/>
              </a:rPr>
              <a:t>What did Twain’s response to the barber’s question imply?</a:t>
            </a:r>
          </a:p>
          <a:p>
            <a:pPr marL="514350" indent="-514350">
              <a:lnSpc>
                <a:spcPct val="150000"/>
              </a:lnSpc>
              <a:buAutoNum type="alphaUcPeriod"/>
            </a:pPr>
            <a:r>
              <a:rPr lang="en-US" altLang="zh-CN" sz="2800" b="1">
                <a:solidFill>
                  <a:srgbClr val="002060"/>
                </a:solidFill>
                <a:latin typeface="Times New Roman" panose="02020603050405020304" pitchFamily="18" charset="0"/>
                <a:cs typeface="Times New Roman" panose="02020603050405020304" pitchFamily="18" charset="0"/>
              </a:rPr>
              <a:t>He gave the lecture himself.</a:t>
            </a:r>
          </a:p>
          <a:p>
            <a:pPr marL="514350" indent="-514350">
              <a:lnSpc>
                <a:spcPct val="150000"/>
              </a:lnSpc>
              <a:buAutoNum type="alphaUcPeriod"/>
            </a:pPr>
            <a:r>
              <a:rPr lang="en-US" altLang="zh-CN" sz="2800" b="1">
                <a:solidFill>
                  <a:srgbClr val="002060"/>
                </a:solidFill>
                <a:latin typeface="Times New Roman" panose="02020603050405020304" pitchFamily="18" charset="0"/>
                <a:cs typeface="Times New Roman" panose="02020603050405020304" pitchFamily="18" charset="0"/>
              </a:rPr>
              <a:t>He couldn’t get a ticket to every lecture.</a:t>
            </a:r>
          </a:p>
          <a:p>
            <a:pPr marL="514350" indent="-514350">
              <a:lnSpc>
                <a:spcPct val="150000"/>
              </a:lnSpc>
              <a:buAutoNum type="alphaUcPeriod"/>
            </a:pPr>
            <a:r>
              <a:rPr lang="en-US" altLang="zh-CN" sz="2800" b="1">
                <a:solidFill>
                  <a:srgbClr val="002060"/>
                </a:solidFill>
                <a:latin typeface="Times New Roman" panose="02020603050405020304" pitchFamily="18" charset="0"/>
                <a:cs typeface="Times New Roman" panose="02020603050405020304" pitchFamily="18" charset="0"/>
              </a:rPr>
              <a:t>He had to stand because of his bad luck</a:t>
            </a:r>
          </a:p>
          <a:p>
            <a:pPr marL="514350" indent="-514350">
              <a:lnSpc>
                <a:spcPct val="150000"/>
              </a:lnSpc>
              <a:buAutoNum type="alphaUcPeriod"/>
            </a:pPr>
            <a:r>
              <a:rPr lang="en-US" altLang="zh-CN" sz="2800" b="1">
                <a:solidFill>
                  <a:srgbClr val="002060"/>
                </a:solidFill>
                <a:latin typeface="Times New Roman" panose="02020603050405020304" pitchFamily="18" charset="0"/>
                <a:cs typeface="Times New Roman" panose="02020603050405020304" pitchFamily="18" charset="0"/>
              </a:rPr>
              <a:t>He didn’t like the fellow that lectured.</a:t>
            </a:r>
          </a:p>
        </p:txBody>
      </p:sp>
      <p:cxnSp>
        <p:nvCxnSpPr>
          <p:cNvPr id="10" name="直接连接符 9"/>
          <p:cNvCxnSpPr/>
          <p:nvPr>
            <p:custDataLst>
              <p:tags r:id="rId7"/>
            </p:custDataLst>
          </p:nvPr>
        </p:nvCxnSpPr>
        <p:spPr>
          <a:xfrm>
            <a:off x="7701953" y="5950529"/>
            <a:ext cx="411607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直接连接符 10"/>
          <p:cNvCxnSpPr/>
          <p:nvPr>
            <p:custDataLst>
              <p:tags r:id="rId8"/>
            </p:custDataLst>
          </p:nvPr>
        </p:nvCxnSpPr>
        <p:spPr>
          <a:xfrm flipV="1">
            <a:off x="6964718" y="6374074"/>
            <a:ext cx="4282440" cy="2794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21" name="图片 20"/>
          <p:cNvPicPr>
            <a:picLocks noChangeAspect="1" noChangeArrowheads="1"/>
          </p:cNvPicPr>
          <p:nvPr>
            <p:custDataLst>
              <p:tags r:id="rId9"/>
            </p:custDataLst>
          </p:nvPr>
        </p:nvPicPr>
        <p:blipFill>
          <a:blip r:embed="rId13">
            <a:extLst>
              <a:ext uri="{28A0092B-C50C-407E-A947-70E740481C1C}">
                <a14:useLocalDpi xmlns:a14="http://schemas.microsoft.com/office/drawing/2010/main" val="0"/>
              </a:ext>
            </a:extLst>
          </a:blip>
          <a:stretch>
            <a:fillRect/>
          </a:stretch>
        </p:blipFill>
        <p:spPr bwMode="auto">
          <a:xfrm>
            <a:off x="-388514" y="1346990"/>
            <a:ext cx="1568043" cy="110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500"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500" fill="hold">
                                          <p:stCondLst>
                                            <p:cond delay="0"/>
                                          </p:stCondLst>
                                        </p:cTn>
                                        <p:tgtEl>
                                          <p:spTgt spid="11"/>
                                        </p:tgtEl>
                                        <p:attrNameLst>
                                          <p:attrName>style.visibility</p:attrName>
                                        </p:attrNameLst>
                                      </p:cBhvr>
                                      <p:to>
                                        <p:strVal val="visible"/>
                                      </p:to>
                                    </p:set>
                                    <p:animEffect transition="in" filter="circle(in)">
                                      <p:cBhvr>
                                        <p:cTn id="11" dur="500"/>
                                        <p:tgtEl>
                                          <p:spTgt spid="11"/>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8" presetClass="emph" presetSubtype="0" repeatCount="indefinite" fill="hold" nodeType="withEffect">
                                  <p:stCondLst>
                                    <p:cond delay="0"/>
                                  </p:stCondLst>
                                  <p:childTnLst>
                                    <p:animRot by="21600000">
                                      <p:cBhvr>
                                        <p:cTn id="17"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custDataLst>
              <p:tags r:id="rId1"/>
            </p:custDataLst>
          </p:nvPr>
        </p:nvSpPr>
        <p:spPr>
          <a:xfrm>
            <a:off x="359410" y="300990"/>
            <a:ext cx="8994775" cy="737235"/>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0" hangingPunct="0">
              <a:lnSpc>
                <a:spcPct val="150000"/>
              </a:lnSpc>
              <a:buClrTx/>
              <a:buSzTx/>
              <a:buFontTx/>
            </a:pPr>
            <a:r>
              <a:rPr lang="en-US" altLang="zh-CN" sz="3200" b="1">
                <a:solidFill>
                  <a:schemeClr val="accent1">
                    <a:lumMod val="50000"/>
                  </a:schemeClr>
                </a:solidFill>
                <a:latin typeface="Times New Roman" panose="02020603050405020304" pitchFamily="18" charset="0"/>
                <a:ea typeface="宋体" panose="02010600030101010101" pitchFamily="2" charset="-122"/>
                <a:cs typeface="Times New Roman" panose="02020603050405020304" pitchFamily="18" charset="0"/>
              </a:rPr>
              <a:t>Read para 3 carefully and answer the question.</a:t>
            </a:r>
          </a:p>
        </p:txBody>
      </p:sp>
      <p:sp>
        <p:nvSpPr>
          <p:cNvPr id="2" name="矩形 1"/>
          <p:cNvSpPr/>
          <p:nvPr>
            <p:custDataLst>
              <p:tags r:id="rId2"/>
            </p:custDataLst>
          </p:nvPr>
        </p:nvSpPr>
        <p:spPr>
          <a:xfrm>
            <a:off x="406877" y="1413096"/>
            <a:ext cx="12310162" cy="3322955"/>
          </a:xfrm>
          <a:prstGeom prst="rect">
            <a:avLst/>
          </a:prstGeom>
        </p:spPr>
        <p:txBody>
          <a:bodyPr wrap="square">
            <a:spAutoFit/>
          </a:bodyPr>
          <a:lstStyle/>
          <a:p>
            <a:pPr>
              <a:lnSpc>
                <a:spcPct val="150000"/>
              </a:lnSpc>
            </a:pPr>
            <a:r>
              <a:rPr lang="en-US" altLang="zh-CN" sz="2800" b="1">
                <a:solidFill>
                  <a:srgbClr val="7030A0"/>
                </a:solidFill>
                <a:latin typeface="Times New Roman" panose="02020603050405020304" pitchFamily="18" charset="0"/>
                <a:cs typeface="Times New Roman" panose="02020603050405020304" pitchFamily="18" charset="0"/>
              </a:rPr>
              <a:t>What is the function of paragraph 3 in this text?</a:t>
            </a:r>
          </a:p>
          <a:p>
            <a:pPr marL="514350" indent="-514350">
              <a:lnSpc>
                <a:spcPct val="150000"/>
              </a:lnSpc>
              <a:buAutoNum type="alphaUcPeriod"/>
            </a:pPr>
            <a:r>
              <a:rPr lang="en-US" altLang="zh-CN" sz="2800" b="1">
                <a:solidFill>
                  <a:srgbClr val="002060"/>
                </a:solidFill>
                <a:latin typeface="Times New Roman" panose="02020603050405020304" pitchFamily="18" charset="0"/>
                <a:cs typeface="Times New Roman" panose="02020603050405020304" pitchFamily="18" charset="0"/>
              </a:rPr>
              <a:t>Introducing Lin Yutang.</a:t>
            </a:r>
          </a:p>
          <a:p>
            <a:pPr marL="514350" indent="-514350">
              <a:lnSpc>
                <a:spcPct val="150000"/>
              </a:lnSpc>
              <a:buAutoNum type="alphaUcPeriod"/>
            </a:pPr>
            <a:r>
              <a:rPr lang="en-US" altLang="zh-CN" sz="2800" b="1">
                <a:solidFill>
                  <a:srgbClr val="002060"/>
                </a:solidFill>
                <a:latin typeface="Times New Roman" panose="02020603050405020304" pitchFamily="18" charset="0"/>
                <a:cs typeface="Times New Roman" panose="02020603050405020304" pitchFamily="18" charset="0"/>
              </a:rPr>
              <a:t>Comparing the achievements of the two writers.</a:t>
            </a:r>
          </a:p>
          <a:p>
            <a:pPr marL="514350" indent="-514350">
              <a:lnSpc>
                <a:spcPct val="150000"/>
              </a:lnSpc>
              <a:buAutoNum type="alphaUcPeriod"/>
            </a:pPr>
            <a:r>
              <a:rPr lang="en-US" altLang="zh-CN" sz="2800" b="1">
                <a:solidFill>
                  <a:srgbClr val="002060"/>
                </a:solidFill>
                <a:latin typeface="Times New Roman" panose="02020603050405020304" pitchFamily="18" charset="0"/>
                <a:cs typeface="Times New Roman" panose="02020603050405020304" pitchFamily="18" charset="0"/>
              </a:rPr>
              <a:t>Making a transition to another example.</a:t>
            </a:r>
          </a:p>
          <a:p>
            <a:pPr marL="514350" indent="-514350">
              <a:lnSpc>
                <a:spcPct val="150000"/>
              </a:lnSpc>
              <a:buAutoNum type="alphaUcPeriod"/>
            </a:pPr>
            <a:r>
              <a:rPr lang="en-US" altLang="zh-CN" sz="2800" b="1">
                <a:solidFill>
                  <a:srgbClr val="002060"/>
                </a:solidFill>
                <a:latin typeface="Times New Roman" panose="02020603050405020304" pitchFamily="18" charset="0"/>
                <a:cs typeface="Times New Roman" panose="02020603050405020304" pitchFamily="18" charset="0"/>
              </a:rPr>
              <a:t>Explaining the origin of “youmo”.</a:t>
            </a:r>
          </a:p>
        </p:txBody>
      </p:sp>
      <p:pic>
        <p:nvPicPr>
          <p:cNvPr id="21" name="图片 20"/>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168804" y="3213255"/>
            <a:ext cx="1568043" cy="110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custDataLst>
              <p:tags r:id="rId4"/>
            </p:custDataLst>
          </p:nvPr>
        </p:nvPicPr>
        <p:blipFill>
          <a:blip r:embed="rId9"/>
          <a:srcRect l="7870" t="6199" r="5864" b="6347"/>
          <a:stretch>
            <a:fillRect/>
          </a:stretch>
        </p:blipFill>
        <p:spPr bwMode="auto">
          <a:xfrm>
            <a:off x="4184015" y="2021205"/>
            <a:ext cx="8003540" cy="4620895"/>
          </a:xfrm>
          <a:prstGeom prst="rect">
            <a:avLst/>
          </a:prstGeom>
          <a:noFill/>
        </p:spPr>
      </p:pic>
      <p:cxnSp>
        <p:nvCxnSpPr>
          <p:cNvPr id="5" name="直接连接符 4"/>
          <p:cNvCxnSpPr/>
          <p:nvPr>
            <p:custDataLst>
              <p:tags r:id="rId5"/>
            </p:custDataLst>
          </p:nvPr>
        </p:nvCxnSpPr>
        <p:spPr>
          <a:xfrm>
            <a:off x="4079954" y="2564833"/>
            <a:ext cx="273559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6"/>
            </p:custDataLst>
          </p:nvPr>
        </p:nvCxnSpPr>
        <p:spPr>
          <a:xfrm>
            <a:off x="4151709" y="3069023"/>
            <a:ext cx="2735592"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8" presetClass="emph" presetSubtype="0" repeatCount="indefinite" fill="hold" nodeType="withEffect">
                                  <p:stCondLst>
                                    <p:cond delay="0"/>
                                  </p:stCondLst>
                                  <p:childTnLst>
                                    <p:animRot by="21600000">
                                      <p:cBhvr>
                                        <p:cTn id="8" dur="2000" fill="hold"/>
                                        <p:tgtEl>
                                          <p:spTgt spid="21"/>
                                        </p:tgtEl>
                                        <p:attrNameLst>
                                          <p:attrName>r</p:attrName>
                                        </p:attrNameLst>
                                      </p:cBhvr>
                                    </p:animRot>
                                  </p:childTnLst>
                                </p:cTn>
                              </p:par>
                            </p:childTnLst>
                          </p:cTn>
                        </p:par>
                      </p:childTnLst>
                    </p:cTn>
                  </p:par>
                  <p:par>
                    <p:cTn id="9" fill="hold" nodeType="clickPar">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500"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4"/>
          <a:stretch>
            <a:fillRect/>
          </a:stretch>
        </p:blipFill>
        <p:spPr>
          <a:xfrm>
            <a:off x="680720" y="1379220"/>
            <a:ext cx="10925810" cy="5478145"/>
          </a:xfrm>
          <a:prstGeom prst="rect">
            <a:avLst/>
          </a:prstGeom>
        </p:spPr>
      </p:pic>
      <p:sp>
        <p:nvSpPr>
          <p:cNvPr id="11" name="矩形 40"/>
          <p:cNvSpPr/>
          <p:nvPr>
            <p:custDataLst>
              <p:tags r:id="rId2"/>
            </p:custDataLst>
          </p:nvPr>
        </p:nvSpPr>
        <p:spPr>
          <a:xfrm>
            <a:off x="337820" y="182880"/>
            <a:ext cx="11334750" cy="119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r>
              <a:rPr lang="en-US" altLang="zh-CN" sz="3200" b="1">
                <a:solidFill>
                  <a:srgbClr val="C00000"/>
                </a:solidFill>
                <a:effectLst>
                  <a:glow rad="228600">
                    <a:srgbClr val="FFFFFF">
                      <a:alpha val="40000"/>
                    </a:srgbClr>
                  </a:glow>
                </a:effectLst>
                <a:latin typeface="Arial Black" panose="020B0A04020102020204"/>
                <a:ea typeface="黑体" panose="02010609060101010101" charset="-122"/>
                <a:cs typeface="Times New Roman" panose="02020603050405020304" pitchFamily="18" charset="0"/>
              </a:rPr>
              <a:t>After reading: </a:t>
            </a:r>
          </a:p>
          <a:p>
            <a:pPr>
              <a:lnSpc>
                <a:spcPts val="3600"/>
              </a:lnSpc>
            </a:pPr>
            <a:r>
              <a:rPr lang="en-US" altLang="zh-CN" sz="3200" b="1">
                <a:solidFill>
                  <a:schemeClr val="accent5">
                    <a:lumMod val="75000"/>
                  </a:schemeClr>
                </a:solidFill>
                <a:effectLst/>
                <a:latin typeface="Calibri"/>
                <a:cs typeface="Calibri" panose="020F0502020204030204" charset="0"/>
                <a:sym typeface="+mn-ea"/>
              </a:rPr>
              <a:t>Task 1.</a:t>
            </a:r>
            <a:r>
              <a:rPr lang="en-US" altLang="zh-CN" sz="3200" b="1">
                <a:solidFill>
                  <a:schemeClr val="tx1"/>
                </a:solidFill>
                <a:latin typeface="Calibri"/>
                <a:cs typeface="Calibri" panose="020F0502020204030204" charset="0"/>
                <a:sym typeface="+mn-ea"/>
              </a:rPr>
              <a:t>Organise information from the passage and complete the           diagram.</a:t>
            </a:r>
            <a:endParaRPr lang="en-US" altLang="zh-CN" sz="3200" b="1">
              <a:solidFill>
                <a:schemeClr val="tx1"/>
              </a:solidFill>
              <a:latin typeface="Calibri"/>
              <a:cs typeface="Calibri" panose="020F050202020403020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1"/>
            </p:custDataLst>
          </p:nvPr>
        </p:nvSpPr>
        <p:spPr>
          <a:xfrm flipV="1">
            <a:off x="7832434" y="5749636"/>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custDataLst>
              <p:tags r:id="rId2"/>
            </p:custDataLst>
          </p:nvPr>
        </p:nvSpPr>
        <p:spPr>
          <a:xfrm flipV="1">
            <a:off x="9250045" y="5611495"/>
            <a:ext cx="1099185" cy="1246505"/>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3"/>
            </p:custDataLst>
          </p:nvPr>
        </p:nvSpPr>
        <p:spPr>
          <a:xfrm flipV="1">
            <a:off x="10584871" y="581429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4"/>
            </p:custDataLst>
          </p:nvPr>
        </p:nvSpPr>
        <p:spPr>
          <a:xfrm>
            <a:off x="623741" y="1345757"/>
            <a:ext cx="12310162" cy="1568450"/>
          </a:xfrm>
          <a:prstGeom prst="rect">
            <a:avLst/>
          </a:prstGeom>
        </p:spPr>
        <p:txBody>
          <a:bodyPr wrap="square">
            <a:spAutoFit/>
          </a:bodyPr>
          <a:lstStyle/>
          <a:p>
            <a:pPr>
              <a:lnSpc>
                <a:spcPct val="150000"/>
              </a:lnSpc>
            </a:pPr>
            <a:r>
              <a:rPr lang="en-US" altLang="zh-CN" sz="3200" b="1">
                <a:solidFill>
                  <a:schemeClr val="accent1">
                    <a:lumMod val="50000"/>
                  </a:schemeClr>
                </a:solidFill>
                <a:latin typeface="Times New Roman" panose="02020603050405020304" pitchFamily="18" charset="0"/>
                <a:cs typeface="Times New Roman" panose="02020603050405020304" pitchFamily="18" charset="0"/>
              </a:rPr>
              <a:t>What is the structure of the passage?</a:t>
            </a:r>
          </a:p>
          <a:p>
            <a:pPr>
              <a:lnSpc>
                <a:spcPct val="150000"/>
              </a:lnSpc>
            </a:pPr>
            <a:r>
              <a:rPr lang="en-US" altLang="zh-CN" sz="3200" b="1">
                <a:solidFill>
                  <a:schemeClr val="accent1">
                    <a:lumMod val="50000"/>
                  </a:schemeClr>
                </a:solidFill>
                <a:latin typeface="Times New Roman" panose="02020603050405020304" pitchFamily="18" charset="0"/>
                <a:cs typeface="Times New Roman" panose="02020603050405020304" pitchFamily="18" charset="0"/>
              </a:rPr>
              <a:t>A.        P1               B.        P1             C.    P1            D.      P 1</a:t>
            </a:r>
          </a:p>
        </p:txBody>
      </p:sp>
      <p:cxnSp>
        <p:nvCxnSpPr>
          <p:cNvPr id="6" name="直接箭头连接符 5"/>
          <p:cNvCxnSpPr/>
          <p:nvPr>
            <p:custDataLst>
              <p:tags r:id="rId5"/>
            </p:custDataLst>
          </p:nvPr>
        </p:nvCxnSpPr>
        <p:spPr>
          <a:xfrm flipH="1">
            <a:off x="2059408" y="2589034"/>
            <a:ext cx="0" cy="60724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699462" y="3196279"/>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P2</a:t>
            </a:r>
            <a:endParaRPr lang="zh-CN" altLang="en-US"/>
          </a:p>
        </p:txBody>
      </p:sp>
      <p:cxnSp>
        <p:nvCxnSpPr>
          <p:cNvPr id="12" name="直接箭头连接符 11"/>
          <p:cNvCxnSpPr/>
          <p:nvPr>
            <p:custDataLst>
              <p:tags r:id="rId7"/>
            </p:custDataLst>
          </p:nvPr>
        </p:nvCxnSpPr>
        <p:spPr>
          <a:xfrm flipH="1">
            <a:off x="1339516" y="3536547"/>
            <a:ext cx="359946" cy="4510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8"/>
            </p:custDataLst>
          </p:nvPr>
        </p:nvSpPr>
        <p:spPr>
          <a:xfrm>
            <a:off x="893124" y="3987590"/>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P3</a:t>
            </a:r>
            <a:endParaRPr lang="zh-CN" altLang="en-US"/>
          </a:p>
        </p:txBody>
      </p:sp>
      <p:sp>
        <p:nvSpPr>
          <p:cNvPr id="21" name="文本框 20"/>
          <p:cNvSpPr txBox="1"/>
          <p:nvPr>
            <p:custDataLst>
              <p:tags r:id="rId9"/>
            </p:custDataLst>
          </p:nvPr>
        </p:nvSpPr>
        <p:spPr>
          <a:xfrm>
            <a:off x="2093083" y="4004328"/>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P4</a:t>
            </a:r>
            <a:endParaRPr lang="zh-CN" altLang="en-US"/>
          </a:p>
        </p:txBody>
      </p:sp>
      <p:cxnSp>
        <p:nvCxnSpPr>
          <p:cNvPr id="22" name="直接箭头连接符 21"/>
          <p:cNvCxnSpPr/>
          <p:nvPr>
            <p:custDataLst>
              <p:tags r:id="rId10"/>
            </p:custDataLst>
          </p:nvPr>
        </p:nvCxnSpPr>
        <p:spPr>
          <a:xfrm>
            <a:off x="1333692" y="4476856"/>
            <a:ext cx="286650" cy="55475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custDataLst>
              <p:tags r:id="rId11"/>
            </p:custDataLst>
          </p:nvPr>
        </p:nvCxnSpPr>
        <p:spPr>
          <a:xfrm flipH="1">
            <a:off x="1806571" y="4559226"/>
            <a:ext cx="359946" cy="4510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custDataLst>
              <p:tags r:id="rId12"/>
            </p:custDataLst>
          </p:nvPr>
        </p:nvCxnSpPr>
        <p:spPr>
          <a:xfrm>
            <a:off x="2311371" y="3531104"/>
            <a:ext cx="179973" cy="45648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custDataLst>
              <p:tags r:id="rId13"/>
            </p:custDataLst>
          </p:nvPr>
        </p:nvSpPr>
        <p:spPr>
          <a:xfrm>
            <a:off x="1333692" y="5079356"/>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P5</a:t>
            </a:r>
            <a:endParaRPr lang="zh-CN" altLang="en-US"/>
          </a:p>
        </p:txBody>
      </p:sp>
      <p:cxnSp>
        <p:nvCxnSpPr>
          <p:cNvPr id="31" name="直接箭头连接符 30"/>
          <p:cNvCxnSpPr/>
          <p:nvPr>
            <p:custDataLst>
              <p:tags r:id="rId14"/>
            </p:custDataLst>
          </p:nvPr>
        </p:nvCxnSpPr>
        <p:spPr>
          <a:xfrm flipH="1">
            <a:off x="4476041" y="2745236"/>
            <a:ext cx="359946" cy="4510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custDataLst>
              <p:tags r:id="rId15"/>
            </p:custDataLst>
          </p:nvPr>
        </p:nvCxnSpPr>
        <p:spPr>
          <a:xfrm flipH="1">
            <a:off x="5195933" y="2706607"/>
            <a:ext cx="0" cy="60724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custDataLst>
              <p:tags r:id="rId16"/>
            </p:custDataLst>
          </p:nvPr>
        </p:nvCxnSpPr>
        <p:spPr>
          <a:xfrm>
            <a:off x="5658070" y="2781986"/>
            <a:ext cx="179973" cy="45648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17"/>
            </p:custDataLst>
          </p:nvPr>
        </p:nvSpPr>
        <p:spPr>
          <a:xfrm>
            <a:off x="4007915" y="3311311"/>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P2</a:t>
            </a:r>
            <a:endParaRPr lang="zh-CN" altLang="en-US"/>
          </a:p>
        </p:txBody>
      </p:sp>
      <p:sp>
        <p:nvSpPr>
          <p:cNvPr id="35" name="文本框 34"/>
          <p:cNvSpPr txBox="1"/>
          <p:nvPr>
            <p:custDataLst>
              <p:tags r:id="rId18"/>
            </p:custDataLst>
          </p:nvPr>
        </p:nvSpPr>
        <p:spPr>
          <a:xfrm>
            <a:off x="4871884" y="3330425"/>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P3</a:t>
            </a:r>
            <a:endParaRPr lang="zh-CN" altLang="en-US"/>
          </a:p>
        </p:txBody>
      </p:sp>
      <p:sp>
        <p:nvSpPr>
          <p:cNvPr id="36" name="文本框 35"/>
          <p:cNvSpPr txBox="1"/>
          <p:nvPr>
            <p:custDataLst>
              <p:tags r:id="rId19"/>
            </p:custDataLst>
          </p:nvPr>
        </p:nvSpPr>
        <p:spPr>
          <a:xfrm>
            <a:off x="5627868" y="3311310"/>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P4</a:t>
            </a:r>
            <a:endParaRPr lang="zh-CN" altLang="en-US"/>
          </a:p>
        </p:txBody>
      </p:sp>
      <p:cxnSp>
        <p:nvCxnSpPr>
          <p:cNvPr id="37" name="直接箭头连接符 36"/>
          <p:cNvCxnSpPr/>
          <p:nvPr>
            <p:custDataLst>
              <p:tags r:id="rId20"/>
            </p:custDataLst>
          </p:nvPr>
        </p:nvCxnSpPr>
        <p:spPr>
          <a:xfrm>
            <a:off x="4476041" y="3866069"/>
            <a:ext cx="359946" cy="4510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custDataLst>
              <p:tags r:id="rId21"/>
            </p:custDataLst>
          </p:nvPr>
        </p:nvCxnSpPr>
        <p:spPr>
          <a:xfrm flipH="1">
            <a:off x="5195933" y="3827440"/>
            <a:ext cx="0" cy="60724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22"/>
            </p:custDataLst>
          </p:nvPr>
        </p:nvCxnSpPr>
        <p:spPr>
          <a:xfrm flipH="1">
            <a:off x="5658070" y="3902820"/>
            <a:ext cx="179973" cy="45648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0" name="文本框 39"/>
          <p:cNvSpPr txBox="1"/>
          <p:nvPr>
            <p:custDataLst>
              <p:tags r:id="rId23"/>
            </p:custDataLst>
          </p:nvPr>
        </p:nvSpPr>
        <p:spPr>
          <a:xfrm>
            <a:off x="4893487" y="4492435"/>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P5</a:t>
            </a:r>
            <a:endParaRPr lang="zh-CN" altLang="en-US"/>
          </a:p>
        </p:txBody>
      </p:sp>
      <p:cxnSp>
        <p:nvCxnSpPr>
          <p:cNvPr id="41" name="直接箭头连接符 40"/>
          <p:cNvCxnSpPr/>
          <p:nvPr>
            <p:custDataLst>
              <p:tags r:id="rId24"/>
            </p:custDataLst>
          </p:nvPr>
        </p:nvCxnSpPr>
        <p:spPr>
          <a:xfrm flipH="1">
            <a:off x="7366585" y="2812543"/>
            <a:ext cx="359946" cy="4510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2" name="文本框 41"/>
          <p:cNvSpPr txBox="1"/>
          <p:nvPr>
            <p:custDataLst>
              <p:tags r:id="rId25"/>
            </p:custDataLst>
          </p:nvPr>
        </p:nvSpPr>
        <p:spPr>
          <a:xfrm>
            <a:off x="6920193" y="3263585"/>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P2</a:t>
            </a:r>
            <a:endParaRPr lang="zh-CN" altLang="en-US"/>
          </a:p>
        </p:txBody>
      </p:sp>
      <p:sp>
        <p:nvSpPr>
          <p:cNvPr id="43" name="文本框 42"/>
          <p:cNvSpPr txBox="1"/>
          <p:nvPr>
            <p:custDataLst>
              <p:tags r:id="rId26"/>
            </p:custDataLst>
          </p:nvPr>
        </p:nvSpPr>
        <p:spPr>
          <a:xfrm>
            <a:off x="8120152" y="3280324"/>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P3</a:t>
            </a:r>
            <a:endParaRPr lang="zh-CN" altLang="en-US"/>
          </a:p>
        </p:txBody>
      </p:sp>
      <p:cxnSp>
        <p:nvCxnSpPr>
          <p:cNvPr id="44" name="直接箭头连接符 43"/>
          <p:cNvCxnSpPr/>
          <p:nvPr>
            <p:custDataLst>
              <p:tags r:id="rId27"/>
            </p:custDataLst>
          </p:nvPr>
        </p:nvCxnSpPr>
        <p:spPr>
          <a:xfrm>
            <a:off x="8338440" y="2807100"/>
            <a:ext cx="179973" cy="45648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custDataLst>
              <p:tags r:id="rId28"/>
            </p:custDataLst>
          </p:nvPr>
        </p:nvCxnSpPr>
        <p:spPr>
          <a:xfrm>
            <a:off x="7176300" y="3820572"/>
            <a:ext cx="472629" cy="139950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custDataLst>
              <p:tags r:id="rId29"/>
            </p:custDataLst>
          </p:nvPr>
        </p:nvCxnSpPr>
        <p:spPr>
          <a:xfrm flipH="1">
            <a:off x="8429421" y="3709867"/>
            <a:ext cx="0" cy="60724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8" name="文本框 47"/>
          <p:cNvSpPr txBox="1"/>
          <p:nvPr>
            <p:custDataLst>
              <p:tags r:id="rId30"/>
            </p:custDataLst>
          </p:nvPr>
        </p:nvSpPr>
        <p:spPr>
          <a:xfrm>
            <a:off x="8008876" y="4249890"/>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P4</a:t>
            </a:r>
            <a:endParaRPr lang="zh-CN" altLang="en-US"/>
          </a:p>
        </p:txBody>
      </p:sp>
      <p:cxnSp>
        <p:nvCxnSpPr>
          <p:cNvPr id="49" name="直接箭头连接符 48"/>
          <p:cNvCxnSpPr/>
          <p:nvPr>
            <p:custDataLst>
              <p:tags r:id="rId31"/>
            </p:custDataLst>
          </p:nvPr>
        </p:nvCxnSpPr>
        <p:spPr>
          <a:xfrm flipH="1">
            <a:off x="7917341" y="4784746"/>
            <a:ext cx="415585" cy="45006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2" name="文本框 51"/>
          <p:cNvSpPr txBox="1"/>
          <p:nvPr>
            <p:custDataLst>
              <p:tags r:id="rId32"/>
            </p:custDataLst>
          </p:nvPr>
        </p:nvSpPr>
        <p:spPr>
          <a:xfrm>
            <a:off x="7485840" y="5234813"/>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P5</a:t>
            </a:r>
            <a:endParaRPr lang="zh-CN" altLang="en-US"/>
          </a:p>
        </p:txBody>
      </p:sp>
      <p:cxnSp>
        <p:nvCxnSpPr>
          <p:cNvPr id="53" name="直接箭头连接符 52"/>
          <p:cNvCxnSpPr/>
          <p:nvPr>
            <p:custDataLst>
              <p:tags r:id="rId33"/>
            </p:custDataLst>
          </p:nvPr>
        </p:nvCxnSpPr>
        <p:spPr>
          <a:xfrm flipH="1">
            <a:off x="9829379" y="2745236"/>
            <a:ext cx="359946" cy="4510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custDataLst>
              <p:tags r:id="rId34"/>
            </p:custDataLst>
          </p:nvPr>
        </p:nvSpPr>
        <p:spPr>
          <a:xfrm>
            <a:off x="9382987" y="3196279"/>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P2</a:t>
            </a:r>
            <a:endParaRPr lang="zh-CN" altLang="en-US"/>
          </a:p>
        </p:txBody>
      </p:sp>
      <p:sp>
        <p:nvSpPr>
          <p:cNvPr id="55" name="文本框 54"/>
          <p:cNvSpPr txBox="1"/>
          <p:nvPr>
            <p:custDataLst>
              <p:tags r:id="rId35"/>
            </p:custDataLst>
          </p:nvPr>
        </p:nvSpPr>
        <p:spPr>
          <a:xfrm>
            <a:off x="10582946" y="3213017"/>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P4</a:t>
            </a:r>
            <a:endParaRPr lang="zh-CN" altLang="en-US"/>
          </a:p>
        </p:txBody>
      </p:sp>
      <p:cxnSp>
        <p:nvCxnSpPr>
          <p:cNvPr id="56" name="直接箭头连接符 55"/>
          <p:cNvCxnSpPr/>
          <p:nvPr>
            <p:custDataLst>
              <p:tags r:id="rId36"/>
            </p:custDataLst>
          </p:nvPr>
        </p:nvCxnSpPr>
        <p:spPr>
          <a:xfrm>
            <a:off x="10801234" y="2739793"/>
            <a:ext cx="179973" cy="45648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custDataLst>
              <p:tags r:id="rId37"/>
            </p:custDataLst>
          </p:nvPr>
        </p:nvCxnSpPr>
        <p:spPr>
          <a:xfrm flipH="1">
            <a:off x="9691651" y="3712707"/>
            <a:ext cx="0" cy="60724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8" name="文本框 57"/>
          <p:cNvSpPr txBox="1"/>
          <p:nvPr>
            <p:custDataLst>
              <p:tags r:id="rId38"/>
            </p:custDataLst>
          </p:nvPr>
        </p:nvSpPr>
        <p:spPr>
          <a:xfrm>
            <a:off x="9271105" y="4252730"/>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P3</a:t>
            </a:r>
            <a:endParaRPr lang="zh-CN" altLang="en-US"/>
          </a:p>
        </p:txBody>
      </p:sp>
      <p:cxnSp>
        <p:nvCxnSpPr>
          <p:cNvPr id="59" name="直接箭头连接符 58"/>
          <p:cNvCxnSpPr/>
          <p:nvPr>
            <p:custDataLst>
              <p:tags r:id="rId39"/>
            </p:custDataLst>
          </p:nvPr>
        </p:nvCxnSpPr>
        <p:spPr>
          <a:xfrm flipH="1">
            <a:off x="10453889" y="3835309"/>
            <a:ext cx="472629" cy="139950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custDataLst>
              <p:tags r:id="rId40"/>
            </p:custDataLst>
          </p:nvPr>
        </p:nvCxnSpPr>
        <p:spPr>
          <a:xfrm>
            <a:off x="9657186" y="4806578"/>
            <a:ext cx="415585" cy="45006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1" name="文本框 60"/>
          <p:cNvSpPr txBox="1"/>
          <p:nvPr>
            <p:custDataLst>
              <p:tags r:id="rId41"/>
            </p:custDataLst>
          </p:nvPr>
        </p:nvSpPr>
        <p:spPr>
          <a:xfrm>
            <a:off x="9864978" y="5278407"/>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P5</a:t>
            </a:r>
            <a:endParaRPr lang="zh-CN" altLang="en-US"/>
          </a:p>
        </p:txBody>
      </p:sp>
      <p:pic>
        <p:nvPicPr>
          <p:cNvPr id="62" name="图片 61"/>
          <p:cNvPicPr>
            <a:picLocks noChangeAspect="1" noChangeArrowheads="1"/>
          </p:cNvPicPr>
          <p:nvPr>
            <p:custDataLst>
              <p:tags r:id="rId42"/>
            </p:custDataLst>
          </p:nvPr>
        </p:nvPicPr>
        <p:blipFill>
          <a:blip r:embed="rId49">
            <a:extLst>
              <a:ext uri="{28A0092B-C50C-407E-A947-70E740481C1C}">
                <a14:useLocalDpi xmlns:a14="http://schemas.microsoft.com/office/drawing/2010/main" val="0"/>
              </a:ext>
            </a:extLst>
          </a:blip>
          <a:stretch>
            <a:fillRect/>
          </a:stretch>
        </p:blipFill>
        <p:spPr bwMode="auto">
          <a:xfrm>
            <a:off x="3252306" y="1847161"/>
            <a:ext cx="1568043" cy="110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custDataLst>
              <p:tags r:id="rId43"/>
            </p:custDataLst>
          </p:nvPr>
        </p:nvSpPr>
        <p:spPr>
          <a:xfrm>
            <a:off x="893759" y="3976795"/>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P3</a:t>
            </a:r>
            <a:endParaRPr lang="zh-CN" altLang="en-US"/>
          </a:p>
        </p:txBody>
      </p:sp>
      <p:sp>
        <p:nvSpPr>
          <p:cNvPr id="5" name="文本框 4"/>
          <p:cNvSpPr txBox="1"/>
          <p:nvPr>
            <p:custDataLst>
              <p:tags r:id="rId44"/>
            </p:custDataLst>
          </p:nvPr>
        </p:nvSpPr>
        <p:spPr>
          <a:xfrm>
            <a:off x="4872519" y="3319630"/>
            <a:ext cx="648099"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宋体" panose="02010600030101010101" pitchFamily="2" charset="-122"/>
                <a:cs typeface="Times New Roman" panose="02020603050405020304" pitchFamily="18" charset="0"/>
              </a:rPr>
              <a:t>P3</a:t>
            </a:r>
            <a:endParaRPr lang="zh-CN" altLang="en-US"/>
          </a:p>
        </p:txBody>
      </p:sp>
      <p:sp>
        <p:nvSpPr>
          <p:cNvPr id="10" name="矩形 40"/>
          <p:cNvSpPr/>
          <p:nvPr>
            <p:custDataLst>
              <p:tags r:id="rId45"/>
            </p:custDataLst>
          </p:nvPr>
        </p:nvSpPr>
        <p:spPr>
          <a:xfrm>
            <a:off x="349250" y="42545"/>
            <a:ext cx="11334750" cy="119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r>
              <a:rPr lang="en-US" altLang="zh-CN" sz="3200" b="1">
                <a:solidFill>
                  <a:srgbClr val="C00000"/>
                </a:solidFill>
                <a:effectLst>
                  <a:glow rad="228600">
                    <a:srgbClr val="FFFFFF">
                      <a:alpha val="40000"/>
                    </a:srgbClr>
                  </a:glow>
                </a:effectLst>
                <a:latin typeface="Arial Black" panose="020B0A04020102020204"/>
                <a:ea typeface="黑体" panose="02010609060101010101" charset="-122"/>
                <a:cs typeface="Times New Roman" panose="02020603050405020304" pitchFamily="18" charset="0"/>
              </a:rPr>
              <a:t>After reading: </a:t>
            </a:r>
          </a:p>
          <a:p>
            <a:pPr>
              <a:lnSpc>
                <a:spcPts val="3600"/>
              </a:lnSpc>
            </a:pPr>
            <a:r>
              <a:rPr lang="en-US" altLang="zh-CN" sz="3200" b="1">
                <a:solidFill>
                  <a:schemeClr val="accent5">
                    <a:lumMod val="75000"/>
                  </a:schemeClr>
                </a:solidFill>
                <a:effectLst/>
                <a:latin typeface="Calibri"/>
                <a:cs typeface="Calibri" panose="020F0502020204030204" charset="0"/>
                <a:sym typeface="+mn-ea"/>
              </a:rPr>
              <a:t>Task 2.</a:t>
            </a:r>
            <a:r>
              <a:rPr lang="en-US" altLang="zh-CN" sz="3200" b="1">
                <a:solidFill>
                  <a:schemeClr val="tx1"/>
                </a:solidFill>
                <a:effectLst/>
                <a:latin typeface="Calibri"/>
                <a:cs typeface="Calibri" panose="020F0502020204030204" charset="0"/>
                <a:sym typeface="+mn-ea"/>
              </a:rPr>
              <a:t>Review the basic structure of an argument.        </a:t>
            </a:r>
            <a:endParaRPr lang="en-US" altLang="zh-CN" sz="3200" b="1">
              <a:solidFill>
                <a:schemeClr val="tx1"/>
              </a:solidFill>
              <a:latin typeface="Calibri"/>
              <a:cs typeface="Calibri" panose="020F0502020204030204" charset="0"/>
            </a:endParaRPr>
          </a:p>
        </p:txBody>
      </p:sp>
      <p:pic>
        <p:nvPicPr>
          <p:cNvPr id="2" name="Picture 2"/>
          <p:cNvPicPr>
            <a:picLocks noChangeAspect="1"/>
          </p:cNvPicPr>
          <p:nvPr>
            <p:custDataLst>
              <p:tags r:id="rId46"/>
            </p:custDataLst>
          </p:nvPr>
        </p:nvPicPr>
        <p:blipFill>
          <a:blip r:embed="rId50"/>
          <a:stretch>
            <a:fillRect/>
          </a:stretch>
        </p:blipFill>
        <p:spPr>
          <a:xfrm flipH="1">
            <a:off x="11290300" y="12369800"/>
            <a:ext cx="0" cy="0"/>
          </a:xfrm>
          <a:prstGeom prst="rect">
            <a:avLst/>
          </a:prstGeom>
          <a:ln>
            <a:noFill/>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8" presetClass="emph" presetSubtype="0" repeatCount="indefinite" fill="hold" nodeType="withEffect">
                                  <p:stCondLst>
                                    <p:cond delay="0"/>
                                  </p:stCondLst>
                                  <p:childTnLst>
                                    <p:animRot by="21600000">
                                      <p:cBhvr>
                                        <p:cTn id="8" dur="2000" fill="hold"/>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custDataLst>
              <p:tags r:id="rId2"/>
            </p:custDataLst>
          </p:nvPr>
        </p:nvSpPr>
        <p:spPr>
          <a:xfrm>
            <a:off x="816708" y="1662001"/>
            <a:ext cx="10650569" cy="2091690"/>
          </a:xfrm>
          <a:prstGeom prst="rect">
            <a:avLst/>
          </a:prstGeom>
          <a:noFill/>
        </p:spPr>
        <p:txBody>
          <a:bodyPr wrap="square" rtlCol="0">
            <a:spAutoFit/>
          </a:bodyPr>
          <a:lstStyle/>
          <a:p>
            <a:pPr algn="ctr">
              <a:lnSpc>
                <a:spcPts val="3900"/>
              </a:lnSpc>
              <a:spcBef>
                <a:spcPct val="0"/>
              </a:spcBef>
              <a:spcAft>
                <a:spcPct val="0"/>
              </a:spcAft>
              <a:buClrTx/>
              <a:buSzTx/>
              <a:buFontTx/>
            </a:pPr>
            <a:r>
              <a:rPr lang="zh-CN" altLang="en-US" sz="3735" b="1">
                <a:solidFill>
                  <a:schemeClr val="tx1"/>
                </a:solidFill>
                <a:latin typeface="Times New Roman" panose="02020603050405020304" pitchFamily="18" charset="0"/>
                <a:cs typeface="Times New Roman" panose="02020603050405020304" pitchFamily="18" charset="0"/>
              </a:rPr>
              <a:t>Introduction</a:t>
            </a:r>
          </a:p>
          <a:p>
            <a:pPr algn="l">
              <a:lnSpc>
                <a:spcPts val="3900"/>
              </a:lnSpc>
              <a:spcBef>
                <a:spcPct val="0"/>
              </a:spcBef>
              <a:spcAft>
                <a:spcPct val="0"/>
              </a:spcAft>
              <a:buClrTx/>
              <a:buSzTx/>
              <a:buFontTx/>
            </a:pPr>
            <a:r>
              <a:rPr lang="zh-CN" altLang="en-US" sz="3735">
                <a:solidFill>
                  <a:schemeClr val="tx1"/>
                </a:solidFill>
                <a:latin typeface="Times New Roman" panose="02020603050405020304" pitchFamily="18" charset="0"/>
                <a:cs typeface="Times New Roman" panose="02020603050405020304" pitchFamily="18" charset="0"/>
              </a:rPr>
              <a:t>Humour is an essential part of 1 ____</a:t>
            </a:r>
            <a:r>
              <a:rPr lang="en-US" altLang="zh-CN" sz="3735">
                <a:solidFill>
                  <a:schemeClr val="tx1"/>
                </a:solidFill>
                <a:latin typeface="Times New Roman" panose="02020603050405020304" pitchFamily="18" charset="0"/>
                <a:cs typeface="Times New Roman" panose="02020603050405020304" pitchFamily="18" charset="0"/>
              </a:rPr>
              <a:t>___________</a:t>
            </a:r>
            <a:r>
              <a:rPr lang="zh-CN" altLang="en-US" sz="3735">
                <a:solidFill>
                  <a:schemeClr val="tx1"/>
                </a:solidFill>
                <a:latin typeface="Times New Roman" panose="02020603050405020304" pitchFamily="18" charset="0"/>
                <a:cs typeface="Times New Roman" panose="02020603050405020304" pitchFamily="18" charset="0"/>
              </a:rPr>
              <a:t>__ . Authors have used it to 2 _____</a:t>
            </a:r>
            <a:r>
              <a:rPr lang="en-US" altLang="zh-CN" sz="3735">
                <a:solidFill>
                  <a:schemeClr val="tx1"/>
                </a:solidFill>
                <a:latin typeface="Times New Roman" panose="02020603050405020304" pitchFamily="18" charset="0"/>
                <a:cs typeface="Times New Roman" panose="02020603050405020304" pitchFamily="18" charset="0"/>
              </a:rPr>
              <a:t>___</a:t>
            </a:r>
            <a:r>
              <a:rPr lang="zh-CN" altLang="en-US" sz="3735">
                <a:solidFill>
                  <a:schemeClr val="tx1"/>
                </a:solidFill>
                <a:latin typeface="Times New Roman" panose="02020603050405020304" pitchFamily="18" charset="0"/>
                <a:cs typeface="Times New Roman" panose="02020603050405020304" pitchFamily="18" charset="0"/>
              </a:rPr>
              <a:t>______, and throw new light on 3 ___</a:t>
            </a:r>
            <a:r>
              <a:rPr lang="en-US" altLang="zh-CN" sz="3735">
                <a:solidFill>
                  <a:schemeClr val="tx1"/>
                </a:solidFill>
                <a:latin typeface="Times New Roman" panose="02020603050405020304" pitchFamily="18" charset="0"/>
                <a:cs typeface="Times New Roman" panose="02020603050405020304" pitchFamily="18" charset="0"/>
              </a:rPr>
              <a:t>____________________</a:t>
            </a:r>
            <a:r>
              <a:rPr lang="zh-CN" altLang="en-US" sz="3735">
                <a:solidFill>
                  <a:schemeClr val="tx1"/>
                </a:solidFill>
                <a:latin typeface="Times New Roman" panose="02020603050405020304" pitchFamily="18" charset="0"/>
                <a:cs typeface="Times New Roman" panose="02020603050405020304" pitchFamily="18" charset="0"/>
              </a:rPr>
              <a:t>________.</a:t>
            </a:r>
          </a:p>
        </p:txBody>
      </p:sp>
      <p:sp>
        <p:nvSpPr>
          <p:cNvPr id="3" name="文本框 2"/>
          <p:cNvSpPr txBox="1"/>
          <p:nvPr>
            <p:custDataLst>
              <p:tags r:id="rId3"/>
            </p:custDataLst>
          </p:nvPr>
        </p:nvSpPr>
        <p:spPr>
          <a:xfrm>
            <a:off x="7086570" y="2057710"/>
            <a:ext cx="3997348" cy="666115"/>
          </a:xfrm>
          <a:prstGeom prst="rect">
            <a:avLst/>
          </a:prstGeom>
          <a:noFill/>
        </p:spPr>
        <p:txBody>
          <a:bodyPr wrap="square" rtlCol="0">
            <a:spAutoFit/>
          </a:bodyPr>
          <a:lstStyle/>
          <a:p>
            <a:r>
              <a:rPr lang="zh-CN" altLang="en-US" sz="3735" b="1">
                <a:solidFill>
                  <a:srgbClr val="C00000"/>
                </a:solidFill>
                <a:latin typeface="Times New Roman" panose="02020603050405020304" pitchFamily="18" charset="0"/>
                <a:cs typeface="Times New Roman" panose="02020603050405020304" pitchFamily="18" charset="0"/>
                <a:sym typeface="+mn-ea"/>
              </a:rPr>
              <a:t>human behaviour</a:t>
            </a:r>
            <a:endParaRPr lang="zh-CN" altLang="en-US" sz="3735"/>
          </a:p>
        </p:txBody>
      </p:sp>
      <p:sp>
        <p:nvSpPr>
          <p:cNvPr id="4" name="文本框 3"/>
          <p:cNvSpPr txBox="1"/>
          <p:nvPr>
            <p:custDataLst>
              <p:tags r:id="rId4"/>
            </p:custDataLst>
          </p:nvPr>
        </p:nvSpPr>
        <p:spPr>
          <a:xfrm>
            <a:off x="6051090" y="2610329"/>
            <a:ext cx="2861295" cy="666115"/>
          </a:xfrm>
          <a:prstGeom prst="rect">
            <a:avLst/>
          </a:prstGeom>
          <a:noFill/>
        </p:spPr>
        <p:txBody>
          <a:bodyPr wrap="square" rtlCol="0">
            <a:spAutoFit/>
          </a:bodyPr>
          <a:lstStyle/>
          <a:p>
            <a:r>
              <a:rPr lang="zh-CN" altLang="en-US" sz="3735" b="1">
                <a:solidFill>
                  <a:srgbClr val="C00000"/>
                </a:solidFill>
                <a:latin typeface="Times New Roman" panose="02020603050405020304" pitchFamily="18" charset="0"/>
                <a:cs typeface="Times New Roman" panose="02020603050405020304" pitchFamily="18" charset="0"/>
                <a:sym typeface="+mn-ea"/>
              </a:rPr>
              <a:t>entertain</a:t>
            </a:r>
            <a:endParaRPr lang="zh-CN" altLang="en-US" sz="3735"/>
          </a:p>
        </p:txBody>
      </p:sp>
      <p:sp>
        <p:nvSpPr>
          <p:cNvPr id="5" name="文本框 4"/>
          <p:cNvSpPr txBox="1"/>
          <p:nvPr>
            <p:custDataLst>
              <p:tags r:id="rId5"/>
            </p:custDataLst>
          </p:nvPr>
        </p:nvSpPr>
        <p:spPr>
          <a:xfrm>
            <a:off x="3962837" y="3064000"/>
            <a:ext cx="7031336" cy="666115"/>
          </a:xfrm>
          <a:prstGeom prst="rect">
            <a:avLst/>
          </a:prstGeom>
          <a:noFill/>
        </p:spPr>
        <p:txBody>
          <a:bodyPr wrap="square" rtlCol="0">
            <a:spAutoFit/>
          </a:bodyPr>
          <a:lstStyle/>
          <a:p>
            <a:r>
              <a:rPr lang="zh-CN" altLang="en-US" sz="3735" b="1">
                <a:solidFill>
                  <a:srgbClr val="C00000"/>
                </a:solidFill>
                <a:latin typeface="Times New Roman" panose="02020603050405020304" pitchFamily="18" charset="0"/>
                <a:cs typeface="Times New Roman" panose="02020603050405020304" pitchFamily="18" charset="0"/>
                <a:sym typeface="+mn-ea"/>
              </a:rPr>
              <a:t>sensitive or emotive issues</a:t>
            </a:r>
            <a:endParaRPr lang="zh-CN" altLang="en-US" sz="3735"/>
          </a:p>
        </p:txBody>
      </p:sp>
      <p:sp>
        <p:nvSpPr>
          <p:cNvPr id="32" name="文本框 31"/>
          <p:cNvSpPr txBox="1"/>
          <p:nvPr>
            <p:custDataLst>
              <p:tags r:id="rId6"/>
            </p:custDataLst>
          </p:nvPr>
        </p:nvSpPr>
        <p:spPr>
          <a:xfrm>
            <a:off x="3514725" y="4070350"/>
            <a:ext cx="5338445" cy="681990"/>
          </a:xfrm>
          <a:prstGeom prst="rect">
            <a:avLst/>
          </a:prstGeom>
          <a:solidFill>
            <a:schemeClr val="accent1">
              <a:lumMod val="20000"/>
              <a:lumOff val="80000"/>
            </a:schemeClr>
          </a:solidFill>
          <a:ln>
            <a:solidFill>
              <a:schemeClr val="tx1"/>
            </a:solidFill>
          </a:ln>
        </p:spPr>
        <p:txBody>
          <a:bodyPr wrap="square" rtlCol="0">
            <a:spAutoFit/>
          </a:bodyPr>
          <a:lstStyle/>
          <a:p>
            <a:pPr algn="ctr">
              <a:lnSpc>
                <a:spcPct val="120000"/>
              </a:lnSpc>
            </a:pPr>
            <a:r>
              <a:rPr lang="en-US" altLang="zh-CN" sz="3200" b="1">
                <a:highlight>
                  <a:srgbClr val="FFFF00"/>
                </a:highlight>
                <a:latin typeface="Times New Roman" panose="02020603050405020304" pitchFamily="18" charset="0"/>
                <a:cs typeface="Times New Roman" panose="02020603050405020304" pitchFamily="18" charset="0"/>
              </a:rPr>
              <a:t>The importance of humour</a:t>
            </a:r>
            <a:endParaRPr lang="en-US" altLang="zh-CN" sz="3200" b="1" err="1">
              <a:highlight>
                <a:srgbClr val="FFFF00"/>
              </a:highlight>
              <a:latin typeface="Times New Roman" panose="02020603050405020304" pitchFamily="18" charset="0"/>
              <a:cs typeface="Times New Roman" panose="02020603050405020304" pitchFamily="18" charset="0"/>
            </a:endParaRPr>
          </a:p>
        </p:txBody>
      </p:sp>
      <p:sp>
        <p:nvSpPr>
          <p:cNvPr id="14" name="任意多边形 13"/>
          <p:cNvSpPr/>
          <p:nvPr>
            <p:custDataLst>
              <p:tags r:id="rId7"/>
            </p:custDataLst>
          </p:nvPr>
        </p:nvSpPr>
        <p:spPr>
          <a:xfrm>
            <a:off x="526472" y="0"/>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8"/>
            </p:custDataLst>
          </p:nvPr>
        </p:nvSpPr>
        <p:spPr>
          <a:xfrm>
            <a:off x="1861185" y="0"/>
            <a:ext cx="1099185" cy="1107440"/>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1"/>
          <p:cNvSpPr/>
          <p:nvPr>
            <p:custDataLst>
              <p:tags r:id="rId9"/>
            </p:custDataLst>
          </p:nvPr>
        </p:nvSpPr>
        <p:spPr>
          <a:xfrm>
            <a:off x="3195780" y="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custDataLst>
              <p:tags r:id="rId10"/>
            </p:custDataLst>
          </p:nvPr>
        </p:nvSpPr>
        <p:spPr>
          <a:xfrm flipV="1">
            <a:off x="7832434" y="5749636"/>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custDataLst>
              <p:tags r:id="rId11"/>
            </p:custDataLst>
          </p:nvPr>
        </p:nvSpPr>
        <p:spPr>
          <a:xfrm flipV="1">
            <a:off x="9250045" y="5611495"/>
            <a:ext cx="1099185" cy="1246505"/>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12"/>
            </p:custDataLst>
          </p:nvPr>
        </p:nvSpPr>
        <p:spPr>
          <a:xfrm flipV="1">
            <a:off x="10584871" y="581429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13"/>
            </p:custDataLst>
          </p:nvPr>
        </p:nvSpPr>
        <p:spPr>
          <a:xfrm>
            <a:off x="4863465" y="500380"/>
            <a:ext cx="4481195" cy="681990"/>
          </a:xfrm>
          <a:prstGeom prst="rect">
            <a:avLst/>
          </a:prstGeom>
          <a:solidFill>
            <a:schemeClr val="accent1">
              <a:lumMod val="20000"/>
              <a:lumOff val="80000"/>
            </a:schemeClr>
          </a:solidFill>
          <a:ln>
            <a:solidFill>
              <a:schemeClr val="tx1"/>
            </a:solidFill>
          </a:ln>
        </p:spPr>
        <p:txBody>
          <a:bodyPr wrap="square" rtlCol="0">
            <a:spAutoFit/>
          </a:bodyPr>
          <a:lstStyle/>
          <a:p>
            <a:pPr algn="ctr">
              <a:lnSpc>
                <a:spcPct val="120000"/>
              </a:lnSpc>
            </a:pPr>
            <a:r>
              <a:rPr lang="en-US" altLang="zh-CN" sz="3200" b="1">
                <a:highlight>
                  <a:srgbClr val="FFFF00"/>
                </a:highlight>
                <a:latin typeface="Times New Roman" panose="02020603050405020304" pitchFamily="18" charset="0"/>
                <a:cs typeface="Times New Roman" panose="02020603050405020304" pitchFamily="18" charset="0"/>
              </a:rPr>
              <a:t>state your claim/opinion</a:t>
            </a:r>
            <a:endParaRPr lang="en-US" altLang="zh-CN" sz="3200" b="1" err="1">
              <a:highlight>
                <a:srgbClr val="FFFF00"/>
              </a:highligh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custDataLst>
              <p:tags r:id="rId1"/>
            </p:custDataLst>
          </p:nvPr>
        </p:nvSpPr>
        <p:spPr>
          <a:xfrm>
            <a:off x="4440070" y="477124"/>
            <a:ext cx="2519894" cy="681990"/>
          </a:xfrm>
          <a:prstGeom prst="rect">
            <a:avLst/>
          </a:prstGeom>
          <a:solidFill>
            <a:schemeClr val="accent1">
              <a:lumMod val="20000"/>
              <a:lumOff val="80000"/>
            </a:schemeClr>
          </a:solidFill>
        </p:spPr>
        <p:txBody>
          <a:bodyPr wrap="square" rtlCol="0">
            <a:spAutoFit/>
          </a:bodyPr>
          <a:lstStyle/>
          <a:p>
            <a:pPr>
              <a:lnSpc>
                <a:spcPct val="120000"/>
              </a:lnSpc>
            </a:pPr>
            <a:r>
              <a:rPr lang="en-US" altLang="zh-CN" sz="3200" b="1">
                <a:latin typeface="Times New Roman" panose="02020603050405020304" pitchFamily="18" charset="0"/>
                <a:cs typeface="Times New Roman" panose="02020603050405020304" pitchFamily="18" charset="0"/>
              </a:rPr>
              <a:t>Mark Twain</a:t>
            </a:r>
            <a:endParaRPr lang="zh-CN" altLang="en-US" sz="3200" b="1">
              <a:latin typeface="Times New Roman" panose="02020603050405020304" pitchFamily="18" charset="0"/>
              <a:cs typeface="Times New Roman" panose="02020603050405020304" pitchFamily="18" charset="0"/>
            </a:endParaRPr>
          </a:p>
        </p:txBody>
      </p:sp>
      <p:sp>
        <p:nvSpPr>
          <p:cNvPr id="8194" name="Rectangle 2"/>
          <p:cNvSpPr>
            <a:spLocks noChangeArrowheads="1"/>
          </p:cNvSpPr>
          <p:nvPr>
            <p:custDataLst>
              <p:tags r:id="rId2"/>
            </p:custDataLst>
          </p:nvPr>
        </p:nvSpPr>
        <p:spPr bwMode="auto">
          <a:xfrm>
            <a:off x="1278688" y="1220668"/>
            <a:ext cx="9791588" cy="4768212"/>
          </a:xfrm>
          <a:prstGeom prst="rect">
            <a:avLst/>
          </a:prstGeom>
          <a:solidFill>
            <a:schemeClr val="accent1">
              <a:lumMod val="20000"/>
              <a:lumOff val="80000"/>
            </a:schemeClr>
          </a:solidFill>
          <a:ln w="9525">
            <a:noFill/>
            <a:miter lim="800000"/>
          </a:ln>
          <a:effectLst/>
        </p:spPr>
        <p:txBody>
          <a:bodyPr vert="horz" wrap="square" lIns="91425" tIns="45712" rIns="91425" bIns="45712" numCol="1" anchor="ctr" anchorCtr="0" compatLnSpc="1">
            <a:spAutoFit/>
          </a:bodyPr>
          <a:lstStyle/>
          <a:p>
            <a:pPr fontAlgn="base">
              <a:lnSpc>
                <a:spcPct val="120000"/>
              </a:lnSpc>
            </a:pPr>
            <a:r>
              <a:rPr lang="en-US" altLang="zh-CN" sz="3200" b="1" dirty="0">
                <a:latin typeface="Times New Roman" panose="02020603050405020304" pitchFamily="18" charset="0"/>
                <a:ea typeface="微软雅黑" panose="020B0503020204020204" charset="-122"/>
                <a:cs typeface="Times New Roman" panose="02020603050405020304" pitchFamily="18" charset="0"/>
              </a:rPr>
              <a:t>Remembered for: ability to ______________ with more _______________</a:t>
            </a:r>
            <a:endParaRPr lang="en-US" altLang="zh-CN" sz="3200" b="1" dirty="0">
              <a:latin typeface="Times New Roman" panose="02020603050405020304" pitchFamily="18" charset="0"/>
              <a:ea typeface="宋体" panose="02010600030101010101" pitchFamily="2" charset="-122"/>
              <a:cs typeface="Times New Roman" panose="02020603050405020304" pitchFamily="18" charset="0"/>
            </a:endParaRPr>
          </a:p>
          <a:p>
            <a:pPr eaLnBrk="0" fontAlgn="base" hangingPunct="0">
              <a:lnSpc>
                <a:spcPct val="120000"/>
              </a:lnSpc>
            </a:pPr>
            <a:r>
              <a:rPr lang="en-US" altLang="zh-CN" sz="3200" b="1" dirty="0">
                <a:solidFill>
                  <a:schemeClr val="tx1"/>
                </a:solidFill>
                <a:latin typeface="Times New Roman" panose="02020603050405020304" pitchFamily="18" charset="0"/>
                <a:ea typeface="微软雅黑"/>
                <a:cs typeface="Times New Roman" panose="02020603050405020304" pitchFamily="18" charset="0"/>
              </a:rPr>
              <a:t>Writing style: ___________________________</a:t>
            </a:r>
            <a:endParaRPr lang="en-US" altLang="zh-CN" sz="32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eaLnBrk="0" fontAlgn="base" hangingPunct="0">
              <a:lnSpc>
                <a:spcPct val="120000"/>
              </a:lnSpc>
            </a:pPr>
            <a:r>
              <a:rPr lang="en-US" altLang="zh-CN" sz="3200" b="1" dirty="0">
                <a:solidFill>
                  <a:schemeClr val="tx1"/>
                </a:solidFill>
                <a:latin typeface="Times New Roman" panose="02020603050405020304" pitchFamily="18" charset="0"/>
                <a:ea typeface="微软雅黑"/>
                <a:cs typeface="Times New Roman" panose="02020603050405020304" pitchFamily="18" charset="0"/>
              </a:rPr>
              <a:t>Example: _______________________</a:t>
            </a:r>
            <a:endParaRPr lang="en-US" altLang="zh-CN" sz="32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eaLnBrk="0" fontAlgn="base" hangingPunct="0">
              <a:lnSpc>
                <a:spcPct val="120000"/>
              </a:lnSpc>
            </a:pPr>
            <a:r>
              <a:rPr lang="en-US" altLang="zh-CN" sz="3200" b="1" dirty="0">
                <a:solidFill>
                  <a:schemeClr val="tx1"/>
                </a:solidFill>
                <a:latin typeface="Times New Roman" panose="02020603050405020304" pitchFamily="18" charset="0"/>
                <a:ea typeface="微软雅黑"/>
                <a:cs typeface="Times New Roman" panose="02020603050405020304" pitchFamily="18" charset="0"/>
              </a:rPr>
              <a:t>Also well known for his witty remarks</a:t>
            </a:r>
            <a:endParaRPr lang="en-US" altLang="zh-CN" sz="32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eaLnBrk="0" fontAlgn="base" hangingPunct="0">
              <a:lnSpc>
                <a:spcPct val="120000"/>
              </a:lnSpc>
            </a:pPr>
            <a:r>
              <a:rPr lang="en-US" altLang="zh-CN" sz="3200" b="1" dirty="0">
                <a:solidFill>
                  <a:schemeClr val="tx1"/>
                </a:solidFill>
                <a:latin typeface="Times New Roman" panose="02020603050405020304" pitchFamily="18" charset="0"/>
                <a:ea typeface="微软雅黑"/>
                <a:cs typeface="Times New Roman" panose="02020603050405020304" pitchFamily="18" charset="0"/>
              </a:rPr>
              <a:t>Example:</a:t>
            </a:r>
          </a:p>
          <a:p>
            <a:pPr eaLnBrk="0" fontAlgn="base" hangingPunct="0">
              <a:lnSpc>
                <a:spcPct val="120000"/>
              </a:lnSpc>
            </a:pPr>
            <a:r>
              <a:rPr lang="en-US" altLang="zh-CN" sz="3200" b="1" dirty="0">
                <a:solidFill>
                  <a:schemeClr val="tx1"/>
                </a:solidFill>
                <a:latin typeface="Times New Roman" panose="02020603050405020304" pitchFamily="18" charset="0"/>
                <a:ea typeface="微软雅黑"/>
                <a:cs typeface="Times New Roman" panose="02020603050405020304" pitchFamily="18" charset="0"/>
              </a:rPr>
              <a:t>________________________________________________________________________</a:t>
            </a:r>
          </a:p>
        </p:txBody>
      </p:sp>
      <p:sp>
        <p:nvSpPr>
          <p:cNvPr id="36" name="TextBox 35"/>
          <p:cNvSpPr txBox="1"/>
          <p:nvPr>
            <p:custDataLst>
              <p:tags r:id="rId3"/>
            </p:custDataLst>
          </p:nvPr>
        </p:nvSpPr>
        <p:spPr>
          <a:xfrm>
            <a:off x="4102041" y="2373803"/>
            <a:ext cx="5759758" cy="681990"/>
          </a:xfrm>
          <a:prstGeom prst="rect">
            <a:avLst/>
          </a:prstGeom>
          <a:noFill/>
        </p:spPr>
        <p:txBody>
          <a:bodyPr wrap="square" rtlCol="0">
            <a:spAutoFit/>
          </a:bodyPr>
          <a:lstStyle/>
          <a:p>
            <a:pPr>
              <a:lnSpc>
                <a:spcPct val="120000"/>
              </a:lnSpc>
            </a:pPr>
            <a:r>
              <a:rPr lang="en-US" altLang="zh-CN" sz="3200" b="1" dirty="0">
                <a:solidFill>
                  <a:srgbClr val="FF0000"/>
                </a:solidFill>
                <a:latin typeface="Times New Roman" panose="02020603050405020304" pitchFamily="18" charset="0"/>
                <a:cs typeface="Times New Roman" panose="02020603050405020304" pitchFamily="18" charset="0"/>
              </a:rPr>
              <a:t>funny and often mischievous</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37" name="TextBox 36"/>
          <p:cNvSpPr txBox="1"/>
          <p:nvPr>
            <p:custDataLst>
              <p:tags r:id="rId4"/>
            </p:custDataLst>
          </p:nvPr>
        </p:nvSpPr>
        <p:spPr>
          <a:xfrm>
            <a:off x="3062216" y="2945027"/>
            <a:ext cx="6983678" cy="681990"/>
          </a:xfrm>
          <a:prstGeom prst="rect">
            <a:avLst/>
          </a:prstGeom>
          <a:noFill/>
        </p:spPr>
        <p:txBody>
          <a:bodyPr wrap="square" rtlCol="0">
            <a:spAutoFit/>
          </a:bodyPr>
          <a:lstStyle/>
          <a:p>
            <a:pPr>
              <a:lnSpc>
                <a:spcPct val="120000"/>
              </a:lnSpc>
            </a:pPr>
            <a:r>
              <a:rPr lang="en-US" altLang="zh-CN" sz="3200" b="1" i="1" dirty="0">
                <a:solidFill>
                  <a:srgbClr val="FF0000"/>
                </a:solidFill>
                <a:latin typeface="Times New Roman" panose="02020603050405020304" pitchFamily="18" charset="0"/>
                <a:cs typeface="Times New Roman" panose="02020603050405020304" pitchFamily="18" charset="0"/>
              </a:rPr>
              <a:t>The adventures of Tom Sawyer</a:t>
            </a:r>
            <a:endParaRPr lang="zh-CN" altLang="en-US" sz="3200" b="1" i="1" dirty="0">
              <a:solidFill>
                <a:srgbClr val="FF0000"/>
              </a:solidFill>
              <a:latin typeface="Times New Roman" panose="02020603050405020304" pitchFamily="18" charset="0"/>
              <a:cs typeface="Times New Roman" panose="02020603050405020304" pitchFamily="18" charset="0"/>
            </a:endParaRPr>
          </a:p>
        </p:txBody>
      </p:sp>
      <p:sp>
        <p:nvSpPr>
          <p:cNvPr id="38" name="TextBox 37"/>
          <p:cNvSpPr txBox="1"/>
          <p:nvPr>
            <p:custDataLst>
              <p:tags r:id="rId5"/>
            </p:custDataLst>
          </p:nvPr>
        </p:nvSpPr>
        <p:spPr>
          <a:xfrm>
            <a:off x="1401035" y="4542142"/>
            <a:ext cx="9546893" cy="1272540"/>
          </a:xfrm>
          <a:prstGeom prst="rect">
            <a:avLst/>
          </a:prstGeom>
          <a:noFill/>
        </p:spPr>
        <p:txBody>
          <a:bodyPr wrap="square" rtlCol="0">
            <a:spAutoFit/>
          </a:bodyPr>
          <a:lstStyle/>
          <a:p>
            <a:pPr>
              <a:lnSpc>
                <a:spcPct val="120000"/>
              </a:lnSpc>
            </a:pPr>
            <a:r>
              <a:rPr lang="en-US" altLang="zh-CN" sz="3200" b="1" dirty="0">
                <a:solidFill>
                  <a:srgbClr val="FF0000"/>
                </a:solidFill>
                <a:latin typeface="Times New Roman" panose="02020603050405020304" pitchFamily="18" charset="0"/>
                <a:cs typeface="Times New Roman" panose="02020603050405020304" pitchFamily="18" charset="0"/>
              </a:rPr>
              <a:t>“That’s just my luck. I always have to stand when that fellow lectures!”</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任意多边形 13"/>
          <p:cNvSpPr/>
          <p:nvPr>
            <p:custDataLst>
              <p:tags r:id="rId6"/>
            </p:custDataLst>
          </p:nvPr>
        </p:nvSpPr>
        <p:spPr>
          <a:xfrm>
            <a:off x="526472" y="0"/>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7"/>
            </p:custDataLst>
          </p:nvPr>
        </p:nvSpPr>
        <p:spPr>
          <a:xfrm>
            <a:off x="1861185" y="0"/>
            <a:ext cx="1099185" cy="1107440"/>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1"/>
          <p:cNvSpPr/>
          <p:nvPr>
            <p:custDataLst>
              <p:tags r:id="rId8"/>
            </p:custDataLst>
          </p:nvPr>
        </p:nvSpPr>
        <p:spPr>
          <a:xfrm>
            <a:off x="3195780" y="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custDataLst>
              <p:tags r:id="rId9"/>
            </p:custDataLst>
          </p:nvPr>
        </p:nvSpPr>
        <p:spPr>
          <a:xfrm flipV="1">
            <a:off x="7832434" y="5749636"/>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custDataLst>
              <p:tags r:id="rId10"/>
            </p:custDataLst>
          </p:nvPr>
        </p:nvSpPr>
        <p:spPr>
          <a:xfrm flipV="1">
            <a:off x="9250045" y="5611495"/>
            <a:ext cx="1099185" cy="1246505"/>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11"/>
            </p:custDataLst>
          </p:nvPr>
        </p:nvSpPr>
        <p:spPr>
          <a:xfrm flipV="1">
            <a:off x="10584871" y="581429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12"/>
            </p:custDataLst>
          </p:nvPr>
        </p:nvSpPr>
        <p:spPr>
          <a:xfrm>
            <a:off x="429836" y="6122567"/>
            <a:ext cx="7344410" cy="681990"/>
          </a:xfrm>
          <a:prstGeom prst="rect">
            <a:avLst/>
          </a:prstGeom>
          <a:solidFill>
            <a:schemeClr val="accent1">
              <a:lumMod val="20000"/>
              <a:lumOff val="80000"/>
            </a:schemeClr>
          </a:solidFill>
          <a:ln>
            <a:solidFill>
              <a:schemeClr val="tx1"/>
            </a:solidFill>
          </a:ln>
        </p:spPr>
        <p:txBody>
          <a:bodyPr wrap="square" rtlCol="0">
            <a:spAutoFit/>
          </a:bodyPr>
          <a:lstStyle/>
          <a:p>
            <a:pPr algn="ctr">
              <a:lnSpc>
                <a:spcPct val="120000"/>
              </a:lnSpc>
            </a:pPr>
            <a:r>
              <a:rPr lang="en-US" altLang="zh-CN" sz="3200" b="1">
                <a:highlight>
                  <a:srgbClr val="FFFF00"/>
                </a:highlight>
                <a:latin typeface="Times New Roman" panose="02020603050405020304" pitchFamily="18" charset="0"/>
                <a:cs typeface="Times New Roman" panose="02020603050405020304" pitchFamily="18" charset="0"/>
              </a:rPr>
              <a:t>give your reasons and supporting details</a:t>
            </a:r>
            <a:endParaRPr lang="en-US" altLang="zh-CN" sz="3200" b="1" err="1">
              <a:highlight>
                <a:srgbClr val="FFFF00"/>
              </a:highlight>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A8E825CA-2AEE-9268-4F3D-B4AC0F884B73}"/>
              </a:ext>
            </a:extLst>
          </p:cNvPr>
          <p:cNvSpPr txBox="1"/>
          <p:nvPr/>
        </p:nvSpPr>
        <p:spPr>
          <a:xfrm>
            <a:off x="6174481" y="1292801"/>
            <a:ext cx="2953053" cy="584775"/>
          </a:xfrm>
          <a:prstGeom prst="rect">
            <a:avLst/>
          </a:prstGeom>
          <a:noFill/>
        </p:spPr>
        <p:txBody>
          <a:bodyPr wrap="none" rtlCol="0">
            <a:spAutoFit/>
          </a:bodyPr>
          <a:lstStyle/>
          <a:p>
            <a:r>
              <a:rPr kumimoji="1" lang="en-US" altLang="zh-CN" sz="3200" b="1" dirty="0">
                <a:solidFill>
                  <a:srgbClr val="FF0000"/>
                </a:solidFill>
                <a:latin typeface="Times New Roman" panose="02020603050405020304" pitchFamily="18" charset="0"/>
                <a:cs typeface="Times New Roman" panose="02020603050405020304" pitchFamily="18" charset="0"/>
              </a:rPr>
              <a:t>combine humor</a:t>
            </a:r>
            <a:endParaRPr kumimoji="1"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AAA52A3B-7185-6AA8-D608-F8CD367004BC}"/>
              </a:ext>
            </a:extLst>
          </p:cNvPr>
          <p:cNvSpPr txBox="1"/>
          <p:nvPr/>
        </p:nvSpPr>
        <p:spPr>
          <a:xfrm>
            <a:off x="1330128" y="1783519"/>
            <a:ext cx="3118161" cy="584775"/>
          </a:xfrm>
          <a:prstGeom prst="rect">
            <a:avLst/>
          </a:prstGeom>
          <a:noFill/>
        </p:spPr>
        <p:txBody>
          <a:bodyPr wrap="none" rtlCol="0">
            <a:spAutoFit/>
          </a:bodyPr>
          <a:lstStyle/>
          <a:p>
            <a:r>
              <a:rPr kumimoji="1" lang="en-US" altLang="zh-CN" sz="3200" b="1" dirty="0">
                <a:solidFill>
                  <a:srgbClr val="FF0000"/>
                </a:solidFill>
                <a:latin typeface="Times New Roman" panose="02020603050405020304" pitchFamily="18" charset="0"/>
                <a:cs typeface="Times New Roman" panose="02020603050405020304" pitchFamily="18" charset="0"/>
              </a:rPr>
              <a:t>serious messages</a:t>
            </a:r>
            <a:endParaRPr kumimoji="1" lang="zh-CN"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linds(horizontal)">
                                      <p:cBhvr>
                                        <p:cTn id="24" dur="500"/>
                                        <p:tgtEl>
                                          <p:spTgt spid="37"/>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linds(horizontal)">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4695889" y="136370"/>
            <a:ext cx="2843880" cy="68199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gradFill>
        </p:spPr>
        <p:txBody>
          <a:bodyPr wrap="square" rtlCol="0">
            <a:spAutoFit/>
          </a:bodyPr>
          <a:lstStyle/>
          <a:p>
            <a:pPr>
              <a:lnSpc>
                <a:spcPct val="120000"/>
              </a:lnSpc>
            </a:pPr>
            <a:r>
              <a:rPr lang="en-US" altLang="zh-CN" sz="3200" b="1" dirty="0">
                <a:solidFill>
                  <a:schemeClr val="tx1"/>
                </a:solidFill>
                <a:latin typeface="Times New Roman" panose="02020603050405020304" pitchFamily="18" charset="0"/>
                <a:cs typeface="Times New Roman" panose="02020603050405020304" pitchFamily="18" charset="0"/>
              </a:rPr>
              <a:t>Lin </a:t>
            </a:r>
            <a:r>
              <a:rPr lang="en-US" altLang="zh-CN" sz="3200" b="1" dirty="0" err="1">
                <a:solidFill>
                  <a:schemeClr val="tx1"/>
                </a:solidFill>
                <a:latin typeface="Times New Roman" panose="02020603050405020304" pitchFamily="18" charset="0"/>
                <a:cs typeface="Times New Roman" panose="02020603050405020304" pitchFamily="18" charset="0"/>
              </a:rPr>
              <a:t>Yutang</a:t>
            </a:r>
            <a:endParaRPr lang="en-US" altLang="zh-CN" sz="3200" b="1" dirty="0">
              <a:solidFill>
                <a:schemeClr val="tx1"/>
              </a:solidFill>
              <a:latin typeface="Times New Roman" panose="02020603050405020304" pitchFamily="18" charset="0"/>
              <a:cs typeface="Times New Roman" panose="02020603050405020304" pitchFamily="18" charset="0"/>
            </a:endParaRPr>
          </a:p>
        </p:txBody>
      </p:sp>
      <p:sp>
        <p:nvSpPr>
          <p:cNvPr id="66562" name="Rectangle 2"/>
          <p:cNvSpPr>
            <a:spLocks noChangeArrowheads="1"/>
          </p:cNvSpPr>
          <p:nvPr>
            <p:custDataLst>
              <p:tags r:id="rId2"/>
            </p:custDataLst>
          </p:nvPr>
        </p:nvSpPr>
        <p:spPr bwMode="auto">
          <a:xfrm>
            <a:off x="793884" y="1012875"/>
            <a:ext cx="10647891" cy="476821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gradFill>
          <a:ln w="9525">
            <a:noFill/>
            <a:miter lim="800000"/>
          </a:ln>
          <a:effectLst/>
        </p:spPr>
        <p:txBody>
          <a:bodyPr vert="horz" wrap="square" lIns="91425" tIns="45712" rIns="91425" bIns="45712" numCol="1" anchor="ctr" anchorCtr="0" compatLnSpc="1">
            <a:spAutoFit/>
          </a:bodyPr>
          <a:lstStyle/>
          <a:p>
            <a:pPr fontAlgn="base">
              <a:lnSpc>
                <a:spcPct val="120000"/>
              </a:lnSpc>
            </a:pPr>
            <a:r>
              <a:rPr lang="en-US" altLang="zh-CN" sz="3200" b="1" dirty="0">
                <a:solidFill>
                  <a:schemeClr val="tx1"/>
                </a:solidFill>
                <a:latin typeface="Times New Roman" panose="02020603050405020304" pitchFamily="18" charset="0"/>
                <a:ea typeface="微软雅黑"/>
                <a:cs typeface="Times New Roman" panose="02020603050405020304" pitchFamily="18" charset="0"/>
              </a:rPr>
              <a:t>Famous for his unique brand</a:t>
            </a:r>
            <a:r>
              <a:rPr lang="en-US" altLang="zh-CN" sz="32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dirty="0">
                <a:solidFill>
                  <a:schemeClr val="tx1"/>
                </a:solidFill>
                <a:latin typeface="Times New Roman" panose="02020603050405020304" pitchFamily="18" charset="0"/>
                <a:ea typeface="微软雅黑"/>
                <a:cs typeface="Times New Roman" panose="02020603050405020304" pitchFamily="18" charset="0"/>
              </a:rPr>
              <a:t>of humor</a:t>
            </a:r>
          </a:p>
          <a:p>
            <a:pPr eaLnBrk="0" fontAlgn="base" hangingPunct="0">
              <a:lnSpc>
                <a:spcPct val="120000"/>
              </a:lnSpc>
            </a:pPr>
            <a:r>
              <a:rPr lang="en-US" altLang="zh-CN" sz="3200" b="1" dirty="0">
                <a:latin typeface="Times New Roman" panose="02020603050405020304" pitchFamily="18" charset="0"/>
                <a:ea typeface="微软雅黑" panose="020B0503020204020204" charset="-122"/>
                <a:cs typeface="Times New Roman" panose="02020603050405020304" pitchFamily="18" charset="0"/>
              </a:rPr>
              <a:t>Evidence:</a:t>
            </a:r>
          </a:p>
          <a:p>
            <a:pPr algn="just" eaLnBrk="0" fontAlgn="base" hangingPunct="0">
              <a:lnSpc>
                <a:spcPct val="120000"/>
              </a:lnSpc>
            </a:pPr>
            <a:r>
              <a:rPr lang="en-US" altLang="zh-CN" sz="3200" b="1" u="sng" dirty="0">
                <a:solidFill>
                  <a:srgbClr val="FF0000"/>
                </a:solidFill>
                <a:latin typeface="Times New Roman" panose="02020603050405020304" pitchFamily="18" charset="0"/>
                <a:cs typeface="Times New Roman" panose="02020603050405020304" pitchFamily="18" charset="0"/>
              </a:rPr>
              <a:t>He borrowed “</a:t>
            </a:r>
            <a:r>
              <a:rPr lang="en-US" altLang="zh-CN" sz="3200" b="1" u="sng" dirty="0" err="1">
                <a:solidFill>
                  <a:srgbClr val="FF0000"/>
                </a:solidFill>
                <a:latin typeface="Times New Roman" panose="02020603050405020304" pitchFamily="18" charset="0"/>
                <a:cs typeface="Times New Roman" panose="02020603050405020304" pitchFamily="18" charset="0"/>
              </a:rPr>
              <a:t>youmo</a:t>
            </a:r>
            <a:r>
              <a:rPr lang="en-US" altLang="zh-CN" sz="3200" b="1" u="sng" dirty="0">
                <a:solidFill>
                  <a:srgbClr val="FF0000"/>
                </a:solidFill>
                <a:latin typeface="Times New Roman" panose="02020603050405020304" pitchFamily="18" charset="0"/>
                <a:cs typeface="Times New Roman" panose="02020603050405020304" pitchFamily="18" charset="0"/>
              </a:rPr>
              <a:t>” from Ancient Chinese as the translation for the English word “humor”.</a:t>
            </a:r>
            <a:endParaRPr lang="zh-CN" altLang="en-US" sz="3200" b="1" u="sng" dirty="0">
              <a:solidFill>
                <a:srgbClr val="FF0000"/>
              </a:solidFill>
              <a:latin typeface="Times New Roman" panose="02020603050405020304" pitchFamily="18" charset="0"/>
              <a:cs typeface="Times New Roman" panose="02020603050405020304" pitchFamily="18" charset="0"/>
            </a:endParaRPr>
          </a:p>
          <a:p>
            <a:pPr eaLnBrk="0" fontAlgn="base" hangingPunct="0">
              <a:lnSpc>
                <a:spcPct val="120000"/>
              </a:lnSpc>
            </a:pPr>
            <a:r>
              <a:rPr lang="en-US" altLang="zh-CN" sz="3200" b="1" dirty="0">
                <a:solidFill>
                  <a:schemeClr val="tx1"/>
                </a:solidFill>
                <a:latin typeface="Times New Roman" panose="02020603050405020304" pitchFamily="18" charset="0"/>
                <a:ea typeface="微软雅黑"/>
                <a:cs typeface="Times New Roman" panose="02020603050405020304" pitchFamily="18" charset="0"/>
              </a:rPr>
              <a:t>Quick wit helped make him</a:t>
            </a:r>
            <a:r>
              <a:rPr lang="en-US" altLang="zh-CN" sz="32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dirty="0">
                <a:solidFill>
                  <a:schemeClr val="tx1"/>
                </a:solidFill>
                <a:latin typeface="Times New Roman" panose="02020603050405020304" pitchFamily="18" charset="0"/>
                <a:ea typeface="微软雅黑"/>
                <a:cs typeface="Times New Roman" panose="02020603050405020304" pitchFamily="18" charset="0"/>
              </a:rPr>
              <a:t>famous as__________________</a:t>
            </a:r>
            <a:endParaRPr lang="en-US" altLang="zh-CN" sz="32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eaLnBrk="0" fontAlgn="base" hangingPunct="0">
              <a:lnSpc>
                <a:spcPct val="120000"/>
              </a:lnSpc>
            </a:pPr>
            <a:r>
              <a:rPr lang="en-US" altLang="zh-CN" sz="3200" b="1" dirty="0">
                <a:solidFill>
                  <a:schemeClr val="tx1"/>
                </a:solidFill>
                <a:latin typeface="Times New Roman" panose="02020603050405020304" pitchFamily="18" charset="0"/>
                <a:ea typeface="微软雅黑"/>
                <a:cs typeface="Times New Roman" panose="02020603050405020304" pitchFamily="18" charset="0"/>
              </a:rPr>
              <a:t>Example:</a:t>
            </a:r>
          </a:p>
          <a:p>
            <a:pPr eaLnBrk="0" fontAlgn="base" hangingPunct="0">
              <a:lnSpc>
                <a:spcPct val="120000"/>
              </a:lnSpc>
            </a:pPr>
            <a:r>
              <a:rPr lang="en-US" altLang="zh-CN" sz="3200" b="1" dirty="0">
                <a:solidFill>
                  <a:schemeClr val="tx1"/>
                </a:solidFill>
                <a:latin typeface="Times New Roman" panose="02020603050405020304" pitchFamily="18" charset="0"/>
                <a:ea typeface="微软雅黑"/>
                <a:cs typeface="Times New Roman" panose="02020603050405020304" pitchFamily="18" charset="0"/>
              </a:rPr>
              <a:t>___________________________________________________</a:t>
            </a:r>
          </a:p>
          <a:p>
            <a:pPr eaLnBrk="0" fontAlgn="base" hangingPunct="0">
              <a:lnSpc>
                <a:spcPct val="120000"/>
              </a:lnSpc>
            </a:pPr>
            <a:r>
              <a:rPr lang="en-US" altLang="zh-CN" sz="3200" b="1" dirty="0">
                <a:solidFill>
                  <a:schemeClr val="tx1"/>
                </a:solidFill>
                <a:latin typeface="Times New Roman" panose="02020603050405020304" pitchFamily="18" charset="0"/>
                <a:ea typeface="微软雅黑"/>
                <a:cs typeface="Times New Roman" panose="02020603050405020304" pitchFamily="18" charset="0"/>
              </a:rPr>
              <a:t>___________________________________________________</a:t>
            </a:r>
          </a:p>
        </p:txBody>
      </p:sp>
      <p:sp>
        <p:nvSpPr>
          <p:cNvPr id="10" name="TextBox 9"/>
          <p:cNvSpPr txBox="1"/>
          <p:nvPr>
            <p:custDataLst>
              <p:tags r:id="rId3"/>
            </p:custDataLst>
          </p:nvPr>
        </p:nvSpPr>
        <p:spPr>
          <a:xfrm>
            <a:off x="7714909" y="3370398"/>
            <a:ext cx="3743842" cy="631711"/>
          </a:xfrm>
          <a:prstGeom prst="rect">
            <a:avLst/>
          </a:prstGeom>
          <a:noFill/>
        </p:spPr>
        <p:txBody>
          <a:bodyPr wrap="square" rtlCol="0">
            <a:spAutoFit/>
          </a:bodyPr>
          <a:lstStyle/>
          <a:p>
            <a:pPr>
              <a:lnSpc>
                <a:spcPct val="120000"/>
              </a:lnSpc>
            </a:pPr>
            <a:r>
              <a:rPr lang="en-US" altLang="zh-CN" sz="3200" b="1" dirty="0">
                <a:solidFill>
                  <a:srgbClr val="FF0000"/>
                </a:solidFill>
                <a:latin typeface="Times New Roman" panose="02020603050405020304" pitchFamily="18" charset="0"/>
                <a:cs typeface="Times New Roman" panose="02020603050405020304" pitchFamily="18" charset="0"/>
              </a:rPr>
              <a:t>a master of humor.</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custDataLst>
              <p:tags r:id="rId4"/>
            </p:custDataLst>
          </p:nvPr>
        </p:nvSpPr>
        <p:spPr>
          <a:xfrm>
            <a:off x="793884" y="4508547"/>
            <a:ext cx="10727549" cy="1272540"/>
          </a:xfrm>
          <a:prstGeom prst="rect">
            <a:avLst/>
          </a:prstGeom>
          <a:noFill/>
        </p:spPr>
        <p:txBody>
          <a:bodyPr wrap="square" rtlCol="0">
            <a:spAutoFit/>
          </a:bodyPr>
          <a:lstStyle/>
          <a:p>
            <a:pPr>
              <a:lnSpc>
                <a:spcPct val="120000"/>
              </a:lnSpc>
            </a:pPr>
            <a:r>
              <a:rPr lang="en-US" altLang="zh-CN" sz="3200" b="1" dirty="0">
                <a:solidFill>
                  <a:srgbClr val="FF0000"/>
                </a:solidFill>
                <a:latin typeface="Times New Roman" panose="02020603050405020304" pitchFamily="18" charset="0"/>
                <a:cs typeface="Times New Roman" panose="02020603050405020304" pitchFamily="18" charset="0"/>
              </a:rPr>
              <a:t>He told a story about a cruel Roman emperor who tried to feed a man to wild animals during the dinner at a university.</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任意多边形 13"/>
          <p:cNvSpPr/>
          <p:nvPr>
            <p:custDataLst>
              <p:tags r:id="rId5"/>
            </p:custDataLst>
          </p:nvPr>
        </p:nvSpPr>
        <p:spPr>
          <a:xfrm>
            <a:off x="526472" y="0"/>
            <a:ext cx="1099127" cy="1012875"/>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6"/>
            </p:custDataLst>
          </p:nvPr>
        </p:nvSpPr>
        <p:spPr>
          <a:xfrm>
            <a:off x="1861185" y="0"/>
            <a:ext cx="1099185" cy="1012875"/>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1"/>
          <p:cNvSpPr/>
          <p:nvPr>
            <p:custDataLst>
              <p:tags r:id="rId7"/>
            </p:custDataLst>
          </p:nvPr>
        </p:nvSpPr>
        <p:spPr>
          <a:xfrm>
            <a:off x="3195780" y="2"/>
            <a:ext cx="1099127" cy="954726"/>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custDataLst>
              <p:tags r:id="rId8"/>
            </p:custDataLst>
          </p:nvPr>
        </p:nvSpPr>
        <p:spPr>
          <a:xfrm flipV="1">
            <a:off x="7832434" y="6076552"/>
            <a:ext cx="1099127" cy="781447"/>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custDataLst>
              <p:tags r:id="rId9"/>
            </p:custDataLst>
          </p:nvPr>
        </p:nvSpPr>
        <p:spPr>
          <a:xfrm flipV="1">
            <a:off x="9250045" y="6076550"/>
            <a:ext cx="1099185" cy="781449"/>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10"/>
            </p:custDataLst>
          </p:nvPr>
        </p:nvSpPr>
        <p:spPr>
          <a:xfrm flipV="1">
            <a:off x="10584871" y="6076549"/>
            <a:ext cx="1099127" cy="781450"/>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11"/>
            </p:custDataLst>
          </p:nvPr>
        </p:nvSpPr>
        <p:spPr>
          <a:xfrm>
            <a:off x="292566" y="6111972"/>
            <a:ext cx="7344410" cy="681990"/>
          </a:xfrm>
          <a:prstGeom prst="rect">
            <a:avLst/>
          </a:prstGeom>
          <a:solidFill>
            <a:schemeClr val="accent1">
              <a:lumMod val="20000"/>
              <a:lumOff val="80000"/>
            </a:schemeClr>
          </a:solidFill>
          <a:ln>
            <a:solidFill>
              <a:schemeClr val="tx1"/>
            </a:solidFill>
          </a:ln>
        </p:spPr>
        <p:txBody>
          <a:bodyPr wrap="square" rtlCol="0">
            <a:spAutoFit/>
          </a:bodyPr>
          <a:lstStyle/>
          <a:p>
            <a:pPr algn="ctr">
              <a:lnSpc>
                <a:spcPct val="120000"/>
              </a:lnSpc>
            </a:pPr>
            <a:r>
              <a:rPr lang="en-US" altLang="zh-CN" sz="3200" b="1">
                <a:highlight>
                  <a:srgbClr val="FFFF00"/>
                </a:highlight>
                <a:latin typeface="Times New Roman" panose="02020603050405020304" pitchFamily="18" charset="0"/>
                <a:cs typeface="Times New Roman" panose="02020603050405020304" pitchFamily="18" charset="0"/>
              </a:rPr>
              <a:t>give your reasons and supporting details</a:t>
            </a:r>
            <a:endParaRPr lang="en-US" altLang="zh-CN" sz="3200" b="1" err="1">
              <a:highlight>
                <a:srgbClr val="FFFF00"/>
              </a:highlight>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562">
                                            <p:txEl>
                                              <p:pRg st="2" end="2"/>
                                            </p:txEl>
                                          </p:spTgt>
                                        </p:tgtEl>
                                        <p:attrNameLst>
                                          <p:attrName>style.visibility</p:attrName>
                                        </p:attrNameLst>
                                      </p:cBhvr>
                                      <p:to>
                                        <p:strVal val="visible"/>
                                      </p:to>
                                    </p:set>
                                    <p:anim calcmode="lin" valueType="num">
                                      <p:cBhvr additive="base">
                                        <p:cTn id="7" dur="500" fill="hold"/>
                                        <p:tgtEl>
                                          <p:spTgt spid="665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custDataLst>
              <p:tags r:id="rId2"/>
            </p:custDataLst>
          </p:nvPr>
        </p:nvSpPr>
        <p:spPr>
          <a:xfrm>
            <a:off x="739960" y="1896166"/>
            <a:ext cx="10699382" cy="2680335"/>
          </a:xfrm>
          <a:prstGeom prst="rect">
            <a:avLst/>
          </a:prstGeom>
          <a:noFill/>
        </p:spPr>
        <p:txBody>
          <a:bodyPr wrap="square" rtlCol="0">
            <a:spAutoFit/>
          </a:bodyPr>
          <a:lstStyle/>
          <a:p>
            <a:pPr algn="ctr">
              <a:lnSpc>
                <a:spcPct val="150000"/>
              </a:lnSpc>
              <a:spcBef>
                <a:spcPct val="0"/>
              </a:spcBef>
              <a:spcAft>
                <a:spcPct val="0"/>
              </a:spcAft>
              <a:buClrTx/>
              <a:buSzTx/>
              <a:buFontTx/>
            </a:pPr>
            <a:r>
              <a:rPr lang="zh-CN" altLang="en-US" sz="3735" b="1">
                <a:solidFill>
                  <a:schemeClr val="tx1"/>
                </a:solidFill>
                <a:latin typeface="Times New Roman" panose="02020603050405020304" pitchFamily="18" charset="0"/>
                <a:cs typeface="Times New Roman" panose="02020603050405020304" pitchFamily="18" charset="0"/>
              </a:rPr>
              <a:t>Conclusion</a:t>
            </a:r>
          </a:p>
          <a:p>
            <a:pPr algn="l">
              <a:lnSpc>
                <a:spcPct val="150000"/>
              </a:lnSpc>
              <a:spcBef>
                <a:spcPct val="0"/>
              </a:spcBef>
              <a:spcAft>
                <a:spcPct val="0"/>
              </a:spcAft>
              <a:buClrTx/>
              <a:buSzTx/>
              <a:buFontTx/>
            </a:pPr>
            <a:r>
              <a:rPr lang="zh-CN" altLang="en-US" sz="3735">
                <a:solidFill>
                  <a:schemeClr val="tx1"/>
                </a:solidFill>
                <a:latin typeface="Times New Roman" panose="02020603050405020304" pitchFamily="18" charset="0"/>
                <a:cs typeface="Times New Roman" panose="02020603050405020304" pitchFamily="18" charset="0"/>
              </a:rPr>
              <a:t>Humour is a </a:t>
            </a:r>
            <a:r>
              <a:rPr lang="en-US" altLang="zh-CN" sz="3735">
                <a:solidFill>
                  <a:schemeClr val="tx1"/>
                </a:solidFill>
                <a:latin typeface="Times New Roman" panose="02020603050405020304" pitchFamily="18" charset="0"/>
                <a:cs typeface="Times New Roman" panose="02020603050405020304" pitchFamily="18" charset="0"/>
              </a:rPr>
              <a:t> </a:t>
            </a:r>
            <a:r>
              <a:rPr lang="zh-CN" altLang="en-US" sz="3735">
                <a:solidFill>
                  <a:schemeClr val="tx1"/>
                </a:solidFill>
                <a:latin typeface="Times New Roman" panose="02020603050405020304" pitchFamily="18" charset="0"/>
                <a:cs typeface="Times New Roman" panose="02020603050405020304" pitchFamily="18" charset="0"/>
              </a:rPr>
              <a:t>____</a:t>
            </a:r>
            <a:r>
              <a:rPr lang="en-US" altLang="zh-CN" sz="3735">
                <a:solidFill>
                  <a:schemeClr val="tx1"/>
                </a:solidFill>
                <a:latin typeface="Times New Roman" panose="02020603050405020304" pitchFamily="18" charset="0"/>
                <a:cs typeface="Times New Roman" panose="02020603050405020304" pitchFamily="18" charset="0"/>
              </a:rPr>
              <a:t>__________</a:t>
            </a:r>
            <a:r>
              <a:rPr lang="zh-CN" altLang="en-US" sz="3735">
                <a:solidFill>
                  <a:schemeClr val="tx1"/>
                </a:solidFill>
                <a:latin typeface="Times New Roman" panose="02020603050405020304" pitchFamily="18" charset="0"/>
                <a:cs typeface="Times New Roman" panose="02020603050405020304" pitchFamily="18" charset="0"/>
              </a:rPr>
              <a:t>__ and a tool that can be used to _______</a:t>
            </a:r>
            <a:r>
              <a:rPr lang="en-US" altLang="zh-CN" sz="3735">
                <a:solidFill>
                  <a:schemeClr val="tx1"/>
                </a:solidFill>
                <a:latin typeface="Times New Roman" panose="02020603050405020304" pitchFamily="18" charset="0"/>
                <a:cs typeface="Times New Roman" panose="02020603050405020304" pitchFamily="18" charset="0"/>
              </a:rPr>
              <a:t>___________</a:t>
            </a:r>
            <a:r>
              <a:rPr lang="zh-CN" altLang="en-US" sz="3735">
                <a:solidFill>
                  <a:schemeClr val="tx1"/>
                </a:solidFill>
                <a:latin typeface="Times New Roman" panose="02020603050405020304" pitchFamily="18" charset="0"/>
                <a:cs typeface="Times New Roman" panose="02020603050405020304" pitchFamily="18" charset="0"/>
              </a:rPr>
              <a:t>_____.</a:t>
            </a:r>
          </a:p>
        </p:txBody>
      </p:sp>
      <p:sp>
        <p:nvSpPr>
          <p:cNvPr id="3" name="文本框 2"/>
          <p:cNvSpPr txBox="1"/>
          <p:nvPr>
            <p:custDataLst>
              <p:tags r:id="rId3"/>
            </p:custDataLst>
          </p:nvPr>
        </p:nvSpPr>
        <p:spPr>
          <a:xfrm>
            <a:off x="3705018" y="3761444"/>
            <a:ext cx="4495112" cy="666115"/>
          </a:xfrm>
          <a:prstGeom prst="rect">
            <a:avLst/>
          </a:prstGeom>
          <a:noFill/>
        </p:spPr>
        <p:txBody>
          <a:bodyPr wrap="square" rtlCol="0" anchor="t">
            <a:spAutoFit/>
          </a:bodyPr>
          <a:lstStyle/>
          <a:p>
            <a:r>
              <a:rPr lang="zh-CN" altLang="en-US" sz="3735" b="1">
                <a:solidFill>
                  <a:srgbClr val="C00000"/>
                </a:solidFill>
                <a:latin typeface="Times New Roman" panose="02020603050405020304" pitchFamily="18" charset="0"/>
                <a:cs typeface="Times New Roman" panose="02020603050405020304" pitchFamily="18" charset="0"/>
                <a:sym typeface="+mn-ea"/>
              </a:rPr>
              <a:t>illuminate the world</a:t>
            </a:r>
          </a:p>
        </p:txBody>
      </p:sp>
      <p:sp>
        <p:nvSpPr>
          <p:cNvPr id="4" name="文本框 3"/>
          <p:cNvSpPr txBox="1"/>
          <p:nvPr>
            <p:custDataLst>
              <p:tags r:id="rId4"/>
            </p:custDataLst>
          </p:nvPr>
        </p:nvSpPr>
        <p:spPr>
          <a:xfrm>
            <a:off x="4349342" y="2887096"/>
            <a:ext cx="3074709" cy="634965"/>
          </a:xfrm>
          <a:prstGeom prst="rect">
            <a:avLst/>
          </a:prstGeom>
          <a:noFill/>
        </p:spPr>
        <p:txBody>
          <a:bodyPr wrap="square" rtlCol="0" anchor="t">
            <a:noAutofit/>
          </a:bodyPr>
          <a:lstStyle/>
          <a:p>
            <a:r>
              <a:rPr lang="zh-CN" altLang="en-US" sz="3735" b="1">
                <a:solidFill>
                  <a:srgbClr val="C00000"/>
                </a:solidFill>
                <a:latin typeface="Times New Roman" panose="02020603050405020304" pitchFamily="18" charset="0"/>
                <a:cs typeface="Times New Roman" panose="02020603050405020304" pitchFamily="18" charset="0"/>
                <a:sym typeface="+mn-ea"/>
              </a:rPr>
              <a:t>way of life</a:t>
            </a:r>
          </a:p>
        </p:txBody>
      </p:sp>
      <p:sp>
        <p:nvSpPr>
          <p:cNvPr id="14" name="任意多边形 13"/>
          <p:cNvSpPr/>
          <p:nvPr>
            <p:custDataLst>
              <p:tags r:id="rId5"/>
            </p:custDataLst>
          </p:nvPr>
        </p:nvSpPr>
        <p:spPr>
          <a:xfrm>
            <a:off x="526472" y="0"/>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6"/>
            </p:custDataLst>
          </p:nvPr>
        </p:nvSpPr>
        <p:spPr>
          <a:xfrm>
            <a:off x="1861185" y="0"/>
            <a:ext cx="1099185" cy="1107440"/>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1"/>
          <p:cNvSpPr/>
          <p:nvPr>
            <p:custDataLst>
              <p:tags r:id="rId7"/>
            </p:custDataLst>
          </p:nvPr>
        </p:nvSpPr>
        <p:spPr>
          <a:xfrm>
            <a:off x="3195780" y="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custDataLst>
              <p:tags r:id="rId8"/>
            </p:custDataLst>
          </p:nvPr>
        </p:nvSpPr>
        <p:spPr>
          <a:xfrm flipV="1">
            <a:off x="7832434" y="5749636"/>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custDataLst>
              <p:tags r:id="rId9"/>
            </p:custDataLst>
          </p:nvPr>
        </p:nvSpPr>
        <p:spPr>
          <a:xfrm flipV="1">
            <a:off x="9250045" y="5611495"/>
            <a:ext cx="1099185" cy="1246505"/>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10"/>
            </p:custDataLst>
          </p:nvPr>
        </p:nvSpPr>
        <p:spPr>
          <a:xfrm flipV="1">
            <a:off x="10584871" y="581429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11"/>
            </p:custDataLst>
          </p:nvPr>
        </p:nvSpPr>
        <p:spPr>
          <a:xfrm>
            <a:off x="5737225" y="264795"/>
            <a:ext cx="3670935" cy="681990"/>
          </a:xfrm>
          <a:prstGeom prst="rect">
            <a:avLst/>
          </a:prstGeom>
          <a:solidFill>
            <a:schemeClr val="accent1">
              <a:lumMod val="20000"/>
              <a:lumOff val="80000"/>
            </a:schemeClr>
          </a:solidFill>
          <a:ln>
            <a:solidFill>
              <a:schemeClr val="tx1"/>
            </a:solidFill>
          </a:ln>
        </p:spPr>
        <p:txBody>
          <a:bodyPr wrap="square" rtlCol="0">
            <a:spAutoFit/>
          </a:bodyPr>
          <a:lstStyle/>
          <a:p>
            <a:pPr algn="ctr">
              <a:lnSpc>
                <a:spcPct val="120000"/>
              </a:lnSpc>
            </a:pPr>
            <a:r>
              <a:rPr lang="en-US" altLang="zh-CN" sz="3200" b="1">
                <a:highlight>
                  <a:srgbClr val="FFFF00"/>
                </a:highlight>
                <a:latin typeface="Times New Roman" panose="02020603050405020304" pitchFamily="18" charset="0"/>
                <a:cs typeface="Times New Roman" panose="02020603050405020304" pitchFamily="18" charset="0"/>
              </a:rPr>
              <a:t>Restate your claim</a:t>
            </a:r>
            <a:endParaRPr lang="en-US" altLang="zh-CN" sz="3200" b="1" err="1">
              <a:highlight>
                <a:srgbClr val="FFFF00"/>
              </a:highligh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1"/>
            </p:custDataLst>
          </p:nvPr>
        </p:nvSpPr>
        <p:spPr>
          <a:xfrm flipV="1">
            <a:off x="7832434" y="5749636"/>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custDataLst>
              <p:tags r:id="rId2"/>
            </p:custDataLst>
          </p:nvPr>
        </p:nvSpPr>
        <p:spPr>
          <a:xfrm flipV="1">
            <a:off x="9250045" y="5611495"/>
            <a:ext cx="1099185" cy="1246505"/>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3"/>
            </p:custDataLst>
          </p:nvPr>
        </p:nvSpPr>
        <p:spPr>
          <a:xfrm flipV="1">
            <a:off x="10584871" y="581429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2"/>
          <p:cNvSpPr>
            <a:spLocks noChangeArrowheads="1"/>
          </p:cNvSpPr>
          <p:nvPr>
            <p:custDataLst>
              <p:tags r:id="rId4"/>
            </p:custDataLst>
          </p:nvPr>
        </p:nvSpPr>
        <p:spPr bwMode="auto">
          <a:xfrm>
            <a:off x="933" y="-182990"/>
            <a:ext cx="308610" cy="36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2" rIns="91425" bIns="45712" numCol="1" anchor="ctr" anchorCtr="0" compatLnSpc="1">
            <a:spAutoFit/>
          </a:bodyPr>
          <a:lstStyle/>
          <a:p>
            <a:endParaRPr lang="zh-CN" altLang="en-US"/>
          </a:p>
        </p:txBody>
      </p:sp>
      <p:sp>
        <p:nvSpPr>
          <p:cNvPr id="15" name="椭圆 14"/>
          <p:cNvSpPr/>
          <p:nvPr>
            <p:custDataLst>
              <p:tags r:id="rId5"/>
            </p:custDataLst>
          </p:nvPr>
        </p:nvSpPr>
        <p:spPr>
          <a:xfrm>
            <a:off x="754351" y="2860127"/>
            <a:ext cx="2750399" cy="85669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3200" b="1">
                <a:latin typeface="Times New Roman" panose="02020603050405020304" pitchFamily="18" charset="0"/>
                <a:cs typeface="Times New Roman" panose="02020603050405020304" pitchFamily="18" charset="0"/>
              </a:rPr>
              <a:t>structure</a:t>
            </a:r>
          </a:p>
        </p:txBody>
      </p:sp>
      <p:sp>
        <p:nvSpPr>
          <p:cNvPr id="32" name="文本框 31"/>
          <p:cNvSpPr txBox="1"/>
          <p:nvPr>
            <p:custDataLst>
              <p:tags r:id="rId6"/>
            </p:custDataLst>
          </p:nvPr>
        </p:nvSpPr>
        <p:spPr>
          <a:xfrm>
            <a:off x="4085911" y="185152"/>
            <a:ext cx="7545819" cy="1272540"/>
          </a:xfrm>
          <a:prstGeom prst="rect">
            <a:avLst/>
          </a:prstGeom>
          <a:solidFill>
            <a:schemeClr val="accent1">
              <a:lumMod val="20000"/>
              <a:lumOff val="80000"/>
            </a:schemeClr>
          </a:solidFill>
          <a:ln>
            <a:solidFill>
              <a:schemeClr val="tx1"/>
            </a:solidFill>
          </a:ln>
        </p:spPr>
        <p:txBody>
          <a:bodyPr wrap="square" rtlCol="0">
            <a:spAutoFit/>
          </a:bodyPr>
          <a:lstStyle/>
          <a:p>
            <a:pPr algn="l">
              <a:lnSpc>
                <a:spcPct val="120000"/>
              </a:lnSpc>
            </a:pPr>
            <a:r>
              <a:rPr lang="en-US" altLang="zh-CN" sz="3200" b="1">
                <a:solidFill>
                  <a:schemeClr val="tx1"/>
                </a:solidFill>
                <a:highlight>
                  <a:srgbClr val="FFFF00"/>
                </a:highlight>
                <a:latin typeface="Times New Roman" panose="02020603050405020304" pitchFamily="18" charset="0"/>
                <a:cs typeface="Times New Roman" panose="02020603050405020304" pitchFamily="18" charset="0"/>
                <a:sym typeface="+mn-ea"/>
              </a:rPr>
              <a:t>Introduction</a:t>
            </a:r>
            <a:endParaRPr lang="en-US" altLang="zh-CN" sz="3200" b="1">
              <a:solidFill>
                <a:schemeClr val="tx1"/>
              </a:solidFill>
              <a:highlight>
                <a:srgbClr val="FFFF00"/>
              </a:highlight>
              <a:latin typeface="Times New Roman" panose="02020603050405020304" pitchFamily="18" charset="0"/>
              <a:cs typeface="Times New Roman" panose="02020603050405020304" pitchFamily="18" charset="0"/>
            </a:endParaRPr>
          </a:p>
          <a:p>
            <a:pPr>
              <a:lnSpc>
                <a:spcPct val="120000"/>
              </a:lnSpc>
            </a:pPr>
            <a:r>
              <a:rPr lang="en-US" altLang="zh-CN" sz="3200" b="1">
                <a:solidFill>
                  <a:schemeClr val="tx1"/>
                </a:solidFill>
                <a:latin typeface="Times New Roman" panose="02020603050405020304" pitchFamily="18" charset="0"/>
                <a:cs typeface="Times New Roman" panose="02020603050405020304" pitchFamily="18" charset="0"/>
              </a:rPr>
              <a:t>The importance of humour</a:t>
            </a:r>
            <a:endParaRPr lang="en-US" altLang="zh-CN" sz="3200" b="1" err="1">
              <a:solidFill>
                <a:schemeClr val="tx1"/>
              </a:solidFill>
              <a:latin typeface="Times New Roman" panose="02020603050405020304" pitchFamily="18" charset="0"/>
              <a:cs typeface="Times New Roman" panose="02020603050405020304" pitchFamily="18" charset="0"/>
            </a:endParaRPr>
          </a:p>
        </p:txBody>
      </p:sp>
      <p:sp>
        <p:nvSpPr>
          <p:cNvPr id="33" name="文本框 32"/>
          <p:cNvSpPr txBox="1"/>
          <p:nvPr>
            <p:custDataLst>
              <p:tags r:id="rId7"/>
            </p:custDataLst>
          </p:nvPr>
        </p:nvSpPr>
        <p:spPr>
          <a:xfrm>
            <a:off x="4079985" y="1974303"/>
            <a:ext cx="7545819" cy="1863090"/>
          </a:xfrm>
          <a:prstGeom prst="rect">
            <a:avLst/>
          </a:prstGeom>
          <a:solidFill>
            <a:schemeClr val="accent1">
              <a:lumMod val="20000"/>
              <a:lumOff val="80000"/>
            </a:schemeClr>
          </a:solidFill>
          <a:ln>
            <a:solidFill>
              <a:schemeClr val="tx1"/>
            </a:solidFill>
          </a:ln>
        </p:spPr>
        <p:txBody>
          <a:bodyPr wrap="square" rtlCol="0">
            <a:spAutoFit/>
          </a:bodyPr>
          <a:lstStyle/>
          <a:p>
            <a:pPr lvl="0" algn="l">
              <a:lnSpc>
                <a:spcPct val="120000"/>
              </a:lnSpc>
              <a:buClrTx/>
              <a:buSzTx/>
              <a:buFontTx/>
            </a:pPr>
            <a:r>
              <a:rPr lang="en-US" altLang="zh-CN" sz="3200" b="1">
                <a:solidFill>
                  <a:schemeClr val="tx1"/>
                </a:solidFill>
                <a:highlight>
                  <a:srgbClr val="FFFF00"/>
                </a:highlight>
                <a:latin typeface="Times New Roman" panose="02020603050405020304" pitchFamily="18" charset="0"/>
                <a:cs typeface="Times New Roman" panose="02020603050405020304" pitchFamily="18" charset="0"/>
                <a:sym typeface="+mn-ea"/>
              </a:rPr>
              <a:t>Body</a:t>
            </a:r>
          </a:p>
          <a:p>
            <a:pPr lvl="0" algn="l">
              <a:lnSpc>
                <a:spcPct val="120000"/>
              </a:lnSpc>
              <a:buClrTx/>
              <a:buSzTx/>
              <a:buFontTx/>
            </a:pPr>
            <a:r>
              <a:rPr lang="en-US" altLang="zh-CN" sz="3200" b="1">
                <a:solidFill>
                  <a:schemeClr val="tx1"/>
                </a:solidFill>
                <a:latin typeface="Times New Roman" panose="02020603050405020304" pitchFamily="18" charset="0"/>
                <a:cs typeface="Times New Roman" panose="02020603050405020304" pitchFamily="18" charset="0"/>
                <a:sym typeface="+mn-ea"/>
              </a:rPr>
              <a:t>Giving examples of Mark Twain and Lin Yutang to support the topic </a:t>
            </a:r>
          </a:p>
        </p:txBody>
      </p:sp>
      <p:sp>
        <p:nvSpPr>
          <p:cNvPr id="34" name="文本框 33"/>
          <p:cNvSpPr txBox="1"/>
          <p:nvPr>
            <p:custDataLst>
              <p:tags r:id="rId8"/>
            </p:custDataLst>
          </p:nvPr>
        </p:nvSpPr>
        <p:spPr>
          <a:xfrm>
            <a:off x="4079986" y="4401793"/>
            <a:ext cx="7552604" cy="1863090"/>
          </a:xfrm>
          <a:prstGeom prst="rect">
            <a:avLst/>
          </a:prstGeom>
          <a:solidFill>
            <a:schemeClr val="accent1">
              <a:lumMod val="20000"/>
              <a:lumOff val="80000"/>
            </a:schemeClr>
          </a:solidFill>
          <a:ln>
            <a:solidFill>
              <a:schemeClr val="tx1"/>
            </a:solidFill>
          </a:ln>
        </p:spPr>
        <p:txBody>
          <a:bodyPr wrap="square" rtlCol="0">
            <a:spAutoFit/>
          </a:bodyPr>
          <a:lstStyle/>
          <a:p>
            <a:pPr lvl="0" algn="l">
              <a:lnSpc>
                <a:spcPct val="120000"/>
              </a:lnSpc>
              <a:buClrTx/>
              <a:buSzTx/>
              <a:buFontTx/>
            </a:pPr>
            <a:r>
              <a:rPr lang="en-US" altLang="zh-CN" sz="3200" b="1">
                <a:solidFill>
                  <a:schemeClr val="tx1"/>
                </a:solidFill>
                <a:highlight>
                  <a:srgbClr val="FFFF00"/>
                </a:highlight>
                <a:latin typeface="Times New Roman" panose="02020603050405020304" pitchFamily="18" charset="0"/>
                <a:cs typeface="Times New Roman" panose="02020603050405020304" pitchFamily="18" charset="0"/>
                <a:sym typeface="+mn-ea"/>
              </a:rPr>
              <a:t>Conclusion</a:t>
            </a:r>
          </a:p>
          <a:p>
            <a:pPr lvl="0" algn="l">
              <a:lnSpc>
                <a:spcPct val="120000"/>
              </a:lnSpc>
              <a:buClrTx/>
              <a:buSzTx/>
              <a:buFontTx/>
            </a:pPr>
            <a:r>
              <a:rPr lang="en-US" altLang="zh-CN" sz="3200" b="1" err="1">
                <a:solidFill>
                  <a:schemeClr val="tx1"/>
                </a:solidFill>
                <a:latin typeface="Times New Roman" panose="02020603050405020304" pitchFamily="18" charset="0"/>
                <a:cs typeface="Times New Roman" panose="02020603050405020304" pitchFamily="18" charset="0"/>
                <a:sym typeface="+mn-ea"/>
              </a:rPr>
              <a:t>Humour is a tool and can be used to illuminate the world.</a:t>
            </a:r>
            <a:endParaRPr lang="en-US" altLang="zh-CN" sz="3200" b="1">
              <a:solidFill>
                <a:schemeClr val="tx1"/>
              </a:solidFill>
              <a:latin typeface="Times New Roman" panose="02020603050405020304" pitchFamily="18" charset="0"/>
              <a:cs typeface="Times New Roman" panose="02020603050405020304" pitchFamily="18" charset="0"/>
              <a:sym typeface="+mn-ea"/>
            </a:endParaRPr>
          </a:p>
        </p:txBody>
      </p:sp>
      <p:sp>
        <p:nvSpPr>
          <p:cNvPr id="14" name="任意多边形 13"/>
          <p:cNvSpPr/>
          <p:nvPr>
            <p:custDataLst>
              <p:tags r:id="rId9"/>
            </p:custDataLst>
          </p:nvPr>
        </p:nvSpPr>
        <p:spPr>
          <a:xfrm>
            <a:off x="177222" y="0"/>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10"/>
            </p:custDataLst>
          </p:nvPr>
        </p:nvSpPr>
        <p:spPr>
          <a:xfrm>
            <a:off x="1511935" y="0"/>
            <a:ext cx="1099185" cy="1107440"/>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1"/>
          <p:cNvSpPr/>
          <p:nvPr>
            <p:custDataLst>
              <p:tags r:id="rId11"/>
            </p:custDataLst>
          </p:nvPr>
        </p:nvSpPr>
        <p:spPr>
          <a:xfrm>
            <a:off x="2846530" y="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60668" y="1049895"/>
            <a:ext cx="4752528" cy="1296143"/>
          </a:xfrm>
          <a:prstGeom prst="rect">
            <a:avLst/>
          </a:prstGeom>
        </p:spPr>
      </p:pic>
      <p:sp>
        <p:nvSpPr>
          <p:cNvPr id="9" name="TextBox 8"/>
          <p:cNvSpPr txBox="1"/>
          <p:nvPr>
            <p:custDataLst>
              <p:tags r:id="rId2"/>
            </p:custDataLst>
          </p:nvPr>
        </p:nvSpPr>
        <p:spPr>
          <a:xfrm>
            <a:off x="471343" y="2275177"/>
            <a:ext cx="11720946" cy="2306955"/>
          </a:xfrm>
          <a:prstGeom prst="rect">
            <a:avLst/>
          </a:prstGeom>
          <a:noFill/>
        </p:spPr>
        <p:txBody>
          <a:bodyPr wrap="square">
            <a:spAutoFit/>
          </a:bodyPr>
          <a:lstStyle/>
          <a:p>
            <a:r>
              <a:rPr lang="en-US" altLang="zh-CN" sz="3600">
                <a:effectLst>
                  <a:glow rad="63500">
                    <a:schemeClr val="bg1">
                      <a:alpha val="40000"/>
                    </a:schemeClr>
                  </a:glow>
                </a:effectLst>
                <a:cs typeface="Times New Roman" panose="02020603050405020304" pitchFamily="18" charset="0"/>
              </a:rPr>
              <a:t>1. Acquire the main idea and the structure of the passage;</a:t>
            </a:r>
          </a:p>
          <a:p>
            <a:r>
              <a:rPr lang="en-US" altLang="zh-CN" sz="3600">
                <a:effectLst>
                  <a:glow rad="63500">
                    <a:schemeClr val="bg1">
                      <a:alpha val="40000"/>
                    </a:schemeClr>
                  </a:glow>
                </a:effectLst>
                <a:cs typeface="Times New Roman" panose="02020603050405020304" pitchFamily="18" charset="0"/>
              </a:rPr>
              <a:t>2. Get the specific information, understand the wisdom of </a:t>
            </a:r>
          </a:p>
          <a:p>
            <a:r>
              <a:rPr lang="en-US" altLang="zh-CN" sz="3600">
                <a:effectLst>
                  <a:glow rad="63500">
                    <a:schemeClr val="bg1">
                      <a:alpha val="40000"/>
                    </a:schemeClr>
                  </a:glow>
                </a:effectLst>
                <a:cs typeface="Times New Roman" panose="02020603050405020304" pitchFamily="18" charset="0"/>
              </a:rPr>
              <a:t>    celebrities and learn the positive attitude to life from them;</a:t>
            </a:r>
          </a:p>
          <a:p>
            <a:r>
              <a:rPr lang="en-US" altLang="zh-CN" sz="3600">
                <a:effectLst>
                  <a:glow rad="63500">
                    <a:schemeClr val="bg1">
                      <a:alpha val="40000"/>
                    </a:schemeClr>
                  </a:glow>
                </a:effectLst>
                <a:cs typeface="Times New Roman" panose="02020603050405020304" pitchFamily="18" charset="0"/>
              </a:rPr>
              <a:t>3. To form a positive attitude towards life.</a:t>
            </a:r>
            <a:endParaRPr lang="en-US" altLang="zh-CN" sz="3600">
              <a:effectLst>
                <a:glow rad="63500">
                  <a:schemeClr val="bg1">
                    <a:alpha val="40000"/>
                  </a:schemeClr>
                </a:glow>
              </a:effectLst>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47955" y="976630"/>
            <a:ext cx="11694795" cy="5507990"/>
          </a:xfrm>
          <a:prstGeom prst="rect">
            <a:avLst/>
          </a:prstGeom>
          <a:noFill/>
        </p:spPr>
        <p:txBody>
          <a:bodyPr wrap="square" rtlCol="0">
            <a:spAutoFit/>
          </a:bodyPr>
          <a:lstStyle/>
          <a:p>
            <a:r>
              <a:rPr lang="en-US" altLang="zh-CN" sz="2200"/>
              <a:t>    </a:t>
            </a:r>
            <a:r>
              <a:rPr lang="zh-CN" altLang="en-US" sz="2200"/>
              <a:t>Human society would be like an idealistic couple forevergetting tired of one place and changing their residence</a:t>
            </a:r>
            <a:r>
              <a:rPr lang="en-US" altLang="zh-CN" sz="2200"/>
              <a:t> </a:t>
            </a:r>
            <a:r>
              <a:rPr lang="zh-CN" altLang="en-US" sz="2200"/>
              <a:t>regularly once every three months, for the simple reason</a:t>
            </a:r>
            <a:r>
              <a:rPr lang="en-US" altLang="zh-CN" sz="2200"/>
              <a:t> </a:t>
            </a:r>
            <a:r>
              <a:rPr lang="zh-CN" altLang="en-US" sz="2200"/>
              <a:t>that no one place is ideal and the place where one is not</a:t>
            </a:r>
            <a:r>
              <a:rPr lang="en-US" altLang="zh-CN" sz="2200"/>
              <a:t> </a:t>
            </a:r>
            <a:r>
              <a:rPr lang="zh-CN" altLang="en-US" sz="2200"/>
              <a:t>seems always better because one is not there. Very</a:t>
            </a:r>
            <a:r>
              <a:rPr lang="en-US" altLang="zh-CN" sz="2200"/>
              <a:t> </a:t>
            </a:r>
            <a:r>
              <a:rPr lang="zh-CN" altLang="en-US" sz="2200"/>
              <a:t>fortunately, man is also gifted with </a:t>
            </a:r>
            <a:r>
              <a:rPr lang="zh-CN" altLang="en-US" sz="2200" b="1">
                <a:solidFill>
                  <a:srgbClr val="C00000"/>
                </a:solidFill>
              </a:rPr>
              <a:t>a sense of humor</a:t>
            </a:r>
            <a:r>
              <a:rPr lang="zh-CN" altLang="en-US" sz="2200"/>
              <a:t>, whose</a:t>
            </a:r>
            <a:r>
              <a:rPr lang="en-US" altLang="zh-CN" sz="2200"/>
              <a:t> </a:t>
            </a:r>
            <a:r>
              <a:rPr lang="zh-CN" altLang="en-US" sz="2200"/>
              <a:t>function, as l conceive it</a:t>
            </a:r>
            <a:r>
              <a:rPr lang="en-US" altLang="zh-CN" sz="2200"/>
              <a:t>, </a:t>
            </a:r>
            <a:r>
              <a:rPr lang="zh-CN" altLang="en-US" sz="2200" b="1">
                <a:solidFill>
                  <a:srgbClr val="C00000"/>
                </a:solidFill>
              </a:rPr>
              <a:t>is to exercise criticism of man's</a:t>
            </a:r>
            <a:r>
              <a:rPr lang="en-US" altLang="zh-CN" sz="2200" b="1">
                <a:solidFill>
                  <a:srgbClr val="C00000"/>
                </a:solidFill>
              </a:rPr>
              <a:t> </a:t>
            </a:r>
            <a:r>
              <a:rPr lang="zh-CN" altLang="en-US" sz="2200" b="1">
                <a:solidFill>
                  <a:srgbClr val="C00000"/>
                </a:solidFill>
              </a:rPr>
              <a:t>dreams, and bring them in touch with the world of reality.</a:t>
            </a:r>
            <a:r>
              <a:rPr lang="zh-CN" altLang="en-US" sz="2200"/>
              <a:t> lt</a:t>
            </a:r>
            <a:r>
              <a:rPr lang="en-US" altLang="zh-CN" sz="2200"/>
              <a:t> </a:t>
            </a:r>
            <a:r>
              <a:rPr lang="zh-CN" altLang="en-US" sz="2200"/>
              <a:t>is important that man dreams, but </a:t>
            </a:r>
            <a:r>
              <a:rPr lang="zh-CN" altLang="en-US" sz="2200" b="1">
                <a:solidFill>
                  <a:srgbClr val="C00000"/>
                </a:solidFill>
              </a:rPr>
              <a:t>it is perhaps equally</a:t>
            </a:r>
            <a:r>
              <a:rPr lang="en-US" altLang="zh-CN" sz="2200" b="1">
                <a:solidFill>
                  <a:srgbClr val="C00000"/>
                </a:solidFill>
              </a:rPr>
              <a:t> </a:t>
            </a:r>
            <a:r>
              <a:rPr lang="zh-CN" altLang="en-US" sz="2200" b="1">
                <a:solidFill>
                  <a:srgbClr val="C00000"/>
                </a:solidFill>
              </a:rPr>
              <a:t>important that he can laugh at his own dreams. </a:t>
            </a:r>
            <a:r>
              <a:rPr lang="zh-CN" altLang="en-US" sz="2200"/>
              <a:t>That is agreat gift, and the Chinese have plenty of it.</a:t>
            </a:r>
          </a:p>
          <a:p>
            <a:r>
              <a:rPr lang="zh-CN" altLang="en-US" sz="2200"/>
              <a:t> </a:t>
            </a:r>
            <a:r>
              <a:rPr lang="en-US" altLang="zh-CN" sz="2200"/>
              <a:t>   </a:t>
            </a:r>
            <a:r>
              <a:rPr lang="zh-CN" altLang="en-US" sz="2200"/>
              <a:t>The sense of humor, which l shall discuss at more length in a later</a:t>
            </a:r>
            <a:r>
              <a:rPr lang="en-US" altLang="zh-CN" sz="2200"/>
              <a:t> </a:t>
            </a:r>
            <a:r>
              <a:rPr lang="zh-CN" altLang="en-US" sz="2200"/>
              <a:t>chapter, seems to be very closely related to the sense of reality, or</a:t>
            </a:r>
            <a:r>
              <a:rPr lang="en-US" altLang="zh-CN" sz="2200"/>
              <a:t> </a:t>
            </a:r>
            <a:r>
              <a:rPr lang="zh-CN" altLang="en-US" sz="2200"/>
              <a:t>realism.lf the joker is often cruel in disillusioning(使..醒悟)the</a:t>
            </a:r>
            <a:r>
              <a:rPr lang="en-US" altLang="zh-CN" sz="2200"/>
              <a:t> </a:t>
            </a:r>
            <a:r>
              <a:rPr lang="zh-CN" altLang="en-US" sz="2200"/>
              <a:t>idealist, he nevertheless(不过) performs a very important function</a:t>
            </a:r>
            <a:r>
              <a:rPr lang="en-US" altLang="zh-CN" sz="2200"/>
              <a:t> </a:t>
            </a:r>
            <a:r>
              <a:rPr lang="zh-CN" altLang="en-US" sz="2200"/>
              <a:t>right there </a:t>
            </a:r>
            <a:r>
              <a:rPr lang="zh-CN" altLang="en-US" sz="2200" b="1">
                <a:solidFill>
                  <a:srgbClr val="C00000"/>
                </a:solidFill>
              </a:rPr>
              <a:t>by not letting the idealist bump his head against the stone</a:t>
            </a:r>
            <a:r>
              <a:rPr lang="en-US" altLang="zh-CN" sz="2200" b="1">
                <a:solidFill>
                  <a:srgbClr val="C00000"/>
                </a:solidFill>
              </a:rPr>
              <a:t> </a:t>
            </a:r>
            <a:r>
              <a:rPr lang="zh-CN" altLang="en-US" sz="2200" b="1">
                <a:solidFill>
                  <a:srgbClr val="C00000"/>
                </a:solidFill>
              </a:rPr>
              <a:t>wall of reality and receive a ruder shock. He also gently eases the</a:t>
            </a:r>
            <a:r>
              <a:rPr lang="en-US" altLang="zh-CN" sz="2200" b="1">
                <a:solidFill>
                  <a:srgbClr val="C00000"/>
                </a:solidFill>
              </a:rPr>
              <a:t> </a:t>
            </a:r>
            <a:r>
              <a:rPr lang="zh-CN" altLang="en-US" sz="2200" b="1">
                <a:solidFill>
                  <a:srgbClr val="C00000"/>
                </a:solidFill>
              </a:rPr>
              <a:t>tension of the hot-headed enthusiast and makes him live longer. </a:t>
            </a:r>
            <a:r>
              <a:rPr lang="zh-CN" altLang="en-US" sz="2200"/>
              <a:t>By</a:t>
            </a:r>
            <a:r>
              <a:rPr lang="en-US" altLang="zh-CN" sz="2200"/>
              <a:t> </a:t>
            </a:r>
            <a:r>
              <a:rPr lang="zh-CN" altLang="en-US" sz="2200"/>
              <a:t>preparing him for disillusion, there is probably less pain in the finalimpact, for </a:t>
            </a:r>
            <a:r>
              <a:rPr lang="zh-CN" altLang="en-US" sz="2200" b="1">
                <a:solidFill>
                  <a:srgbClr val="C00000"/>
                </a:solidFill>
              </a:rPr>
              <a:t>a humorist is always like a man charged with the duty of</a:t>
            </a:r>
            <a:r>
              <a:rPr lang="en-US" altLang="zh-CN" sz="2200" b="1">
                <a:solidFill>
                  <a:srgbClr val="C00000"/>
                </a:solidFill>
              </a:rPr>
              <a:t> </a:t>
            </a:r>
            <a:r>
              <a:rPr lang="zh-CN" altLang="en-US" sz="2200" b="1">
                <a:solidFill>
                  <a:srgbClr val="C00000"/>
                </a:solidFill>
              </a:rPr>
              <a:t>breaking a sad news gently to a dying patient.</a:t>
            </a:r>
            <a:r>
              <a:rPr lang="zh-CN" altLang="en-US" sz="2200"/>
              <a:t> Sometimes the gentlewarning from a humorist saves the dying patient's life. lf idealism anddisillusion must necessarily go together in this world, we must saythat life is cruel, rather than the joker who reminds us of life's cruelty.</a:t>
            </a:r>
          </a:p>
        </p:txBody>
      </p:sp>
      <p:sp>
        <p:nvSpPr>
          <p:cNvPr id="3" name="文本框 2"/>
          <p:cNvSpPr txBox="1"/>
          <p:nvPr>
            <p:custDataLst>
              <p:tags r:id="rId2"/>
            </p:custDataLst>
          </p:nvPr>
        </p:nvSpPr>
        <p:spPr>
          <a:xfrm>
            <a:off x="147955" y="293370"/>
            <a:ext cx="11687810" cy="553085"/>
          </a:xfrm>
          <a:prstGeom prst="rect">
            <a:avLst/>
          </a:prstGeom>
          <a:noFill/>
        </p:spPr>
        <p:txBody>
          <a:bodyPr wrap="square" rtlCol="0">
            <a:spAutoFit/>
          </a:bodyPr>
          <a:lstStyle/>
          <a:p>
            <a:pPr algn="ctr">
              <a:lnSpc>
                <a:spcPts val="3600"/>
              </a:lnSpc>
              <a:buClrTx/>
              <a:buSzTx/>
              <a:buFontTx/>
            </a:pPr>
            <a:r>
              <a:rPr lang="en-US" altLang="zh-CN" sz="3600" b="1">
                <a:solidFill>
                  <a:schemeClr val="tx1"/>
                </a:solidFill>
                <a:effectLst>
                  <a:glow rad="228600">
                    <a:srgbClr val="FFFFFF">
                      <a:alpha val="40000"/>
                    </a:srgbClr>
                  </a:glow>
                </a:effectLst>
                <a:latin typeface="Arial Black" panose="020B0A04020102020204"/>
                <a:ea typeface="黑体" panose="02010609060101010101" charset="-122"/>
                <a:cs typeface="Times New Roman" panose="02020603050405020304" pitchFamily="18" charset="0"/>
              </a:rPr>
              <a:t>Excerpt from </a:t>
            </a:r>
            <a:r>
              <a:rPr lang="en-US" altLang="zh-CN" sz="3600" b="1" i="1">
                <a:solidFill>
                  <a:schemeClr val="tx1"/>
                </a:solidFill>
                <a:effectLst>
                  <a:glow rad="228600">
                    <a:srgbClr val="FFFFFF">
                      <a:alpha val="40000"/>
                    </a:srgbClr>
                  </a:glow>
                </a:effectLst>
                <a:latin typeface="Arial Black" panose="020B0A04020102020204"/>
                <a:ea typeface="黑体" panose="02010609060101010101" charset="-122"/>
                <a:cs typeface="Times New Roman" panose="02020603050405020304" pitchFamily="18" charset="0"/>
              </a:rPr>
              <a:t>The lmportance of Living</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p:nvPr>
            <p:custDataLst>
              <p:tags r:id="rId1"/>
            </p:custDataLst>
          </p:nvPr>
        </p:nvSpPr>
        <p:spPr>
          <a:xfrm>
            <a:off x="1765300" y="946468"/>
            <a:ext cx="3760788" cy="5507990"/>
          </a:xfrm>
          <a:prstGeom prst="rect">
            <a:avLst/>
          </a:prstGeom>
          <a:noFill/>
          <a:ln w="9525">
            <a:noFill/>
          </a:ln>
        </p:spPr>
        <p:txBody>
          <a:bodyPr anchor="t" anchorCtr="0">
            <a:spAutoFit/>
          </a:bodyPr>
          <a:lstStyle/>
          <a:p>
            <a:pPr algn="r"/>
            <a:r>
              <a:rPr lang="en-US" altLang="zh-CN" sz="3200" b="1" dirty="0">
                <a:solidFill>
                  <a:srgbClr val="000000"/>
                </a:solidFill>
                <a:latin typeface="黑体" panose="02010609060101010101" charset="-122"/>
                <a:ea typeface="黑体" panose="02010609060101010101" charset="-122"/>
                <a:sym typeface="宋体" panose="02010600030101010101" pitchFamily="2" charset="-122"/>
              </a:rPr>
              <a:t> </a:t>
            </a: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1.</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重要的一部分</a:t>
            </a:r>
            <a:endParaRPr lang="en-US" altLang="zh-CN" sz="3200" b="1" dirty="0">
              <a:solidFill>
                <a:srgbClr val="000000"/>
              </a:solidFill>
              <a:latin typeface="KaiTi" panose="02010609060101010101" pitchFamily="49" charset="-122"/>
              <a:ea typeface="KaiTi" panose="02010609060101010101" pitchFamily="49" charset="-122"/>
            </a:endParaRPr>
          </a:p>
          <a:p>
            <a:pPr algn="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 2.</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使了解（某事）　 </a:t>
            </a:r>
            <a:endParaRPr lang="zh-CN" altLang="en-US" sz="3200" b="1" dirty="0">
              <a:solidFill>
                <a:srgbClr val="000000"/>
              </a:solidFill>
              <a:latin typeface="KaiTi" panose="02010609060101010101" pitchFamily="49" charset="-122"/>
              <a:ea typeface="KaiTi" panose="02010609060101010101" pitchFamily="49" charset="-122"/>
            </a:endParaRPr>
          </a:p>
          <a:p>
            <a:pPr algn="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 </a:t>
            </a: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3.</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把</a:t>
            </a: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A</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和</a:t>
            </a: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B</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结合起来</a:t>
            </a:r>
            <a:endParaRPr lang="en-US" altLang="zh-CN" sz="3200" b="1" dirty="0">
              <a:solidFill>
                <a:srgbClr val="000000"/>
              </a:solidFill>
              <a:latin typeface="KaiTi" panose="02010609060101010101" pitchFamily="49" charset="-122"/>
              <a:ea typeface="KaiTi" panose="02010609060101010101" pitchFamily="49" charset="-122"/>
            </a:endParaRPr>
          </a:p>
          <a:p>
            <a:pPr algn="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 4.</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划去，删除</a:t>
            </a:r>
            <a:endParaRPr lang="en-US" altLang="zh-CN" sz="3200" b="1" dirty="0">
              <a:solidFill>
                <a:srgbClr val="000000"/>
              </a:solidFill>
              <a:latin typeface="KaiTi" panose="02010609060101010101" pitchFamily="49" charset="-122"/>
              <a:ea typeface="KaiTi" panose="02010609060101010101" pitchFamily="49" charset="-122"/>
            </a:endParaRPr>
          </a:p>
          <a:p>
            <a:pPr algn="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 </a:t>
            </a: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5.</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日常交流</a:t>
            </a:r>
            <a:endParaRPr lang="en-US" altLang="zh-CN" sz="3200" b="1" dirty="0">
              <a:solidFill>
                <a:srgbClr val="000000"/>
              </a:solidFill>
              <a:latin typeface="KaiTi" panose="02010609060101010101" pitchFamily="49" charset="-122"/>
              <a:ea typeface="KaiTi" panose="02010609060101010101" pitchFamily="49" charset="-122"/>
            </a:endParaRPr>
          </a:p>
          <a:p>
            <a:pPr algn="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 6.</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使某人难堪　 </a:t>
            </a:r>
            <a:endParaRPr lang="zh-CN" altLang="en-US" sz="3200" b="1" dirty="0">
              <a:solidFill>
                <a:srgbClr val="000000"/>
              </a:solidFill>
              <a:latin typeface="KaiTi" panose="02010609060101010101" pitchFamily="49" charset="-122"/>
              <a:ea typeface="KaiTi" panose="02010609060101010101" pitchFamily="49" charset="-122"/>
            </a:endParaRPr>
          </a:p>
          <a:p>
            <a:pPr algn="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 </a:t>
            </a: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7.</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匆忙离开</a:t>
            </a:r>
            <a:endParaRPr lang="en-US" altLang="zh-CN" sz="3200" b="1" dirty="0">
              <a:solidFill>
                <a:srgbClr val="000000"/>
              </a:solidFill>
              <a:latin typeface="KaiTi" panose="02010609060101010101" pitchFamily="49" charset="-122"/>
              <a:ea typeface="KaiTi" panose="02010609060101010101" pitchFamily="49" charset="-122"/>
            </a:endParaRPr>
          </a:p>
          <a:p>
            <a:pPr algn="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 8.</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做演讲　</a:t>
            </a:r>
            <a:endParaRPr lang="zh-CN" altLang="en-US" sz="3200" b="1" dirty="0">
              <a:solidFill>
                <a:srgbClr val="000000"/>
              </a:solidFill>
              <a:latin typeface="KaiTi" panose="02010609060101010101" pitchFamily="49" charset="-122"/>
              <a:ea typeface="KaiTi" panose="02010609060101010101" pitchFamily="49" charset="-122"/>
            </a:endParaRPr>
          </a:p>
          <a:p>
            <a:pPr algn="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 </a:t>
            </a: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9.</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大笑</a:t>
            </a:r>
            <a:endParaRPr lang="en-US" altLang="zh-CN" sz="3200" b="1" dirty="0">
              <a:solidFill>
                <a:srgbClr val="000000"/>
              </a:solidFill>
              <a:latin typeface="KaiTi" panose="02010609060101010101" pitchFamily="49" charset="-122"/>
              <a:ea typeface="KaiTi" panose="02010609060101010101" pitchFamily="49" charset="-122"/>
            </a:endParaRPr>
          </a:p>
          <a:p>
            <a:pPr algn="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 10.</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斥责</a:t>
            </a: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 </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训斥　　 </a:t>
            </a:r>
            <a:endParaRPr lang="zh-CN" altLang="en-US" sz="3200" b="1" dirty="0">
              <a:solidFill>
                <a:srgbClr val="000000"/>
              </a:solidFill>
              <a:latin typeface="KaiTi" panose="02010609060101010101" pitchFamily="49" charset="-122"/>
              <a:ea typeface="KaiTi" panose="02010609060101010101" pitchFamily="49" charset="-122"/>
            </a:endParaRPr>
          </a:p>
          <a:p>
            <a:pPr algn="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 </a:t>
            </a:r>
            <a:r>
              <a:rPr lang="en-US" altLang="zh-CN"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11.</a:t>
            </a:r>
            <a:r>
              <a:rPr lang="zh-CN" altLang="en-US" sz="3200" b="1" dirty="0">
                <a:solidFill>
                  <a:srgbClr val="000000"/>
                </a:solidFill>
                <a:latin typeface="KaiTi" panose="02010609060101010101" pitchFamily="49" charset="-122"/>
                <a:ea typeface="KaiTi" panose="02010609060101010101" pitchFamily="49" charset="-122"/>
                <a:sym typeface="宋体" panose="02010600030101010101" pitchFamily="2" charset="-122"/>
              </a:rPr>
              <a:t>照亮世界</a:t>
            </a:r>
            <a:r>
              <a:rPr lang="zh-CN" altLang="en-US" sz="3200" b="1" dirty="0">
                <a:solidFill>
                  <a:srgbClr val="000000"/>
                </a:solidFill>
                <a:latin typeface="黑体" panose="02010609060101010101" charset="-122"/>
                <a:ea typeface="黑体" panose="02010609060101010101" charset="-122"/>
                <a:sym typeface="宋体" panose="02010600030101010101" pitchFamily="2" charset="-122"/>
              </a:rPr>
              <a:t>　　　</a:t>
            </a:r>
            <a:r>
              <a:rPr lang="en-US" altLang="zh-CN" sz="3200" b="1" dirty="0">
                <a:solidFill>
                  <a:srgbClr val="000000"/>
                </a:solidFill>
                <a:latin typeface="黑体" panose="02010609060101010101" charset="-122"/>
                <a:ea typeface="黑体" panose="02010609060101010101" charset="-122"/>
                <a:sym typeface="宋体" panose="02010600030101010101" pitchFamily="2" charset="-122"/>
              </a:rPr>
              <a:t> </a:t>
            </a:r>
            <a:r>
              <a:rPr lang="en-US" altLang="zh-CN" sz="3200" b="1" dirty="0">
                <a:solidFill>
                  <a:srgbClr val="000000"/>
                </a:solidFill>
                <a:latin typeface="Times New Roman" panose="02020603050405020304" pitchFamily="18" charset="0"/>
                <a:ea typeface="宋体" panose="02010600030101010101" pitchFamily="2" charset="-122"/>
                <a:sym typeface="宋体" panose="02010600030101010101" pitchFamily="2" charset="-122"/>
              </a:rPr>
              <a:t>                                      </a:t>
            </a:r>
          </a:p>
        </p:txBody>
      </p:sp>
      <p:sp>
        <p:nvSpPr>
          <p:cNvPr id="3" name="文本框 2"/>
          <p:cNvSpPr txBox="1"/>
          <p:nvPr>
            <p:custDataLst>
              <p:tags r:id="rId2"/>
            </p:custDataLst>
          </p:nvPr>
        </p:nvSpPr>
        <p:spPr>
          <a:xfrm>
            <a:off x="5526088" y="943293"/>
            <a:ext cx="3862070" cy="5507990"/>
          </a:xfrm>
          <a:prstGeom prst="rect">
            <a:avLst/>
          </a:prstGeom>
          <a:noFill/>
          <a:ln w="9525">
            <a:noFill/>
          </a:ln>
        </p:spPr>
        <p:txBody>
          <a:bodyPr wrap="none" anchor="t" anchorCtr="0">
            <a:spAutoFit/>
          </a:bodyPr>
          <a:lstStyle/>
          <a:p>
            <a:r>
              <a:rPr lang="en-US" altLang="zh-CN" sz="3200" b="1">
                <a:solidFill>
                  <a:srgbClr val="C00000"/>
                </a:solidFill>
                <a:latin typeface="Times New Roman" panose="02020603050405020304" pitchFamily="18" charset="0"/>
                <a:ea typeface="宋体" panose="02010600030101010101" pitchFamily="2" charset="-122"/>
              </a:rPr>
              <a:t> an essential part</a:t>
            </a:r>
          </a:p>
          <a:p>
            <a:r>
              <a:rPr lang="en-US" altLang="zh-CN" sz="3200" b="1">
                <a:solidFill>
                  <a:srgbClr val="C00000"/>
                </a:solidFill>
                <a:latin typeface="Times New Roman" panose="02020603050405020304" pitchFamily="18" charset="0"/>
                <a:ea typeface="宋体" panose="02010600030101010101" pitchFamily="2" charset="-122"/>
              </a:rPr>
              <a:t> throw light on</a:t>
            </a:r>
          </a:p>
          <a:p>
            <a:r>
              <a:rPr lang="en-US" altLang="zh-CN" sz="3200" b="1">
                <a:solidFill>
                  <a:srgbClr val="C00000"/>
                </a:solidFill>
                <a:latin typeface="Times New Roman" panose="02020603050405020304" pitchFamily="18" charset="0"/>
                <a:ea typeface="宋体" panose="02010600030101010101" pitchFamily="2" charset="-122"/>
              </a:rPr>
              <a:t> combine A with B</a:t>
            </a:r>
          </a:p>
          <a:p>
            <a:r>
              <a:rPr lang="en-US" altLang="zh-CN" sz="3200" b="1">
                <a:solidFill>
                  <a:srgbClr val="C00000"/>
                </a:solidFill>
                <a:latin typeface="Times New Roman" panose="02020603050405020304" pitchFamily="18" charset="0"/>
                <a:ea typeface="宋体" panose="02010600030101010101" pitchFamily="2" charset="-122"/>
              </a:rPr>
              <a:t> cross out</a:t>
            </a:r>
          </a:p>
          <a:p>
            <a:r>
              <a:rPr lang="en-US" altLang="zh-CN" sz="3200" b="1">
                <a:solidFill>
                  <a:srgbClr val="C00000"/>
                </a:solidFill>
                <a:latin typeface="Times New Roman" panose="02020603050405020304" pitchFamily="18" charset="0"/>
                <a:ea typeface="宋体" panose="02010600030101010101" pitchFamily="2" charset="-122"/>
              </a:rPr>
              <a:t> everyday interaction</a:t>
            </a:r>
          </a:p>
          <a:p>
            <a:r>
              <a:rPr lang="en-US" altLang="zh-CN" sz="3200" b="1">
                <a:solidFill>
                  <a:srgbClr val="C00000"/>
                </a:solidFill>
                <a:latin typeface="Times New Roman" panose="02020603050405020304" pitchFamily="18" charset="0"/>
                <a:ea typeface="宋体" panose="02010600030101010101" pitchFamily="2" charset="-122"/>
              </a:rPr>
              <a:t> put sb on the spot</a:t>
            </a:r>
          </a:p>
          <a:p>
            <a:r>
              <a:rPr lang="en-US" altLang="zh-CN" sz="3200" b="1">
                <a:solidFill>
                  <a:srgbClr val="C00000"/>
                </a:solidFill>
                <a:latin typeface="Times New Roman" panose="02020603050405020304" pitchFamily="18" charset="0"/>
                <a:ea typeface="宋体" panose="02010600030101010101" pitchFamily="2" charset="-122"/>
              </a:rPr>
              <a:t> hurry away</a:t>
            </a:r>
          </a:p>
          <a:p>
            <a:r>
              <a:rPr lang="en-US" altLang="zh-CN" sz="3200" b="1">
                <a:solidFill>
                  <a:srgbClr val="C00000"/>
                </a:solidFill>
                <a:latin typeface="Times New Roman" panose="02020603050405020304" pitchFamily="18" charset="0"/>
                <a:ea typeface="宋体" panose="02010600030101010101" pitchFamily="2" charset="-122"/>
              </a:rPr>
              <a:t> make a speech</a:t>
            </a:r>
          </a:p>
          <a:p>
            <a:r>
              <a:rPr lang="en-US" altLang="zh-CN" sz="3200" b="1">
                <a:solidFill>
                  <a:srgbClr val="C00000"/>
                </a:solidFill>
                <a:latin typeface="Times New Roman" panose="02020603050405020304" pitchFamily="18" charset="0"/>
                <a:ea typeface="宋体" panose="02010600030101010101" pitchFamily="2" charset="-122"/>
              </a:rPr>
              <a:t> roar with laughter</a:t>
            </a:r>
          </a:p>
          <a:p>
            <a:r>
              <a:rPr lang="en-US" altLang="zh-CN" sz="3200" b="1">
                <a:solidFill>
                  <a:srgbClr val="C00000"/>
                </a:solidFill>
                <a:latin typeface="Times New Roman" panose="02020603050405020304" pitchFamily="18" charset="0"/>
                <a:ea typeface="宋体" panose="02010600030101010101" pitchFamily="2" charset="-122"/>
              </a:rPr>
              <a:t> tell off</a:t>
            </a:r>
          </a:p>
          <a:p>
            <a:r>
              <a:rPr lang="en-US" altLang="zh-CN" sz="3200" b="1">
                <a:solidFill>
                  <a:srgbClr val="C00000"/>
                </a:solidFill>
                <a:latin typeface="Times New Roman" panose="02020603050405020304" pitchFamily="18" charset="0"/>
                <a:ea typeface="宋体" panose="02010600030101010101" pitchFamily="2" charset="-122"/>
              </a:rPr>
              <a:t> illuminate the world</a:t>
            </a:r>
          </a:p>
        </p:txBody>
      </p:sp>
      <p:sp>
        <p:nvSpPr>
          <p:cNvPr id="2" name="TextBox 3"/>
          <p:cNvSpPr txBox="1">
            <a:spLocks noChangeArrowheads="1"/>
          </p:cNvSpPr>
          <p:nvPr>
            <p:custDataLst>
              <p:tags r:id="rId3"/>
            </p:custDataLst>
          </p:nvPr>
        </p:nvSpPr>
        <p:spPr bwMode="auto">
          <a:xfrm>
            <a:off x="1112520" y="176530"/>
            <a:ext cx="7913905" cy="707886"/>
          </a:xfrm>
          <a:prstGeom prst="rect">
            <a:avLst/>
          </a:prstGeom>
          <a:noFill/>
          <a:ln w="9525">
            <a:noFill/>
            <a:miter lim="800000"/>
          </a:ln>
        </p:spPr>
        <p:txBody>
          <a:bodyPr wrap="square">
            <a:spAutoFit/>
          </a:bodyPr>
          <a:lstStyle/>
          <a:p>
            <a:pPr algn="ctr" defTabSz="685800" fontAlgn="base">
              <a:spcBef>
                <a:spcPct val="0"/>
              </a:spcBef>
              <a:spcAft>
                <a:spcPct val="0"/>
              </a:spcAft>
            </a:pPr>
            <a:r>
              <a:rPr lang="en-US" altLang="zh-CN" sz="4000" b="1" dirty="0">
                <a:latin typeface="Calibri" panose="020F0502020204030204" pitchFamily="34" charset="0"/>
                <a:cs typeface="Calibri" panose="020F0502020204030204" pitchFamily="34" charset="0"/>
              </a:rPr>
              <a:t>Important lexical chunks</a:t>
            </a:r>
            <a:endParaRPr lang="zh-CN" altLang="en-US" sz="40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pic>
        <p:nvPicPr>
          <p:cNvPr id="7" name="图片 6"/>
          <p:cNvPicPr>
            <a:picLocks noChangeAspect="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163830" y="176530"/>
            <a:ext cx="948690" cy="767080"/>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文本框 64519"/>
          <p:cNvSpPr txBox="1"/>
          <p:nvPr>
            <p:custDataLst>
              <p:tags r:id="rId1"/>
            </p:custDataLst>
          </p:nvPr>
        </p:nvSpPr>
        <p:spPr>
          <a:xfrm>
            <a:off x="165735" y="2218055"/>
            <a:ext cx="5351145" cy="3416320"/>
          </a:xfrm>
          <a:prstGeom prst="rect">
            <a:avLst/>
          </a:prstGeom>
          <a:noFill/>
          <a:ln w="9525">
            <a:noFill/>
          </a:ln>
        </p:spPr>
        <p:txBody>
          <a:bodyPr wrap="square">
            <a:spAutoFit/>
          </a:bodyPr>
          <a:lstStyle/>
          <a:p>
            <a:pPr algn="r">
              <a:buNone/>
            </a:pPr>
            <a:r>
              <a:rPr lang="en-US" altLang="zh-CN" sz="3600" b="1" dirty="0">
                <a:latin typeface="Calibri" panose="020F0502020204030204" pitchFamily="34" charset="0"/>
                <a:ea typeface="KaiTi" panose="02010609060101010101" pitchFamily="49" charset="-122"/>
                <a:cs typeface="Calibri" panose="020F0502020204030204" pitchFamily="34" charset="0"/>
                <a:sym typeface="宋体" panose="02010600030101010101" pitchFamily="2" charset="-122"/>
              </a:rPr>
              <a:t>1. cross out</a:t>
            </a:r>
            <a:r>
              <a:rPr lang="zh-CN" altLang="en-US" sz="3600" b="1" dirty="0">
                <a:latin typeface="Calibri" panose="020F0502020204030204" pitchFamily="34" charset="0"/>
                <a:ea typeface="KaiTi" panose="02010609060101010101" pitchFamily="49" charset="-122"/>
                <a:cs typeface="Calibri" panose="020F0502020204030204" pitchFamily="34" charset="0"/>
                <a:sym typeface="宋体" panose="02010600030101010101" pitchFamily="2" charset="-122"/>
              </a:rPr>
              <a:t> </a:t>
            </a:r>
            <a:r>
              <a:rPr lang="en-US" altLang="zh-CN" sz="3600" b="1" dirty="0">
                <a:latin typeface="Calibri" panose="020F0502020204030204" pitchFamily="34" charset="0"/>
                <a:ea typeface="KaiTi" panose="02010609060101010101" pitchFamily="49" charset="-122"/>
                <a:cs typeface="Calibri" panose="020F0502020204030204" pitchFamily="34" charset="0"/>
                <a:sym typeface="宋体" panose="02010600030101010101" pitchFamily="2" charset="-122"/>
              </a:rPr>
              <a:t> </a:t>
            </a:r>
          </a:p>
          <a:p>
            <a:pPr algn="r">
              <a:buNone/>
            </a:pPr>
            <a:r>
              <a:rPr lang="en-US" altLang="zh-CN" sz="3600" b="1" dirty="0">
                <a:latin typeface="Calibri" panose="020F0502020204030204" pitchFamily="34" charset="0"/>
                <a:ea typeface="KaiTi" panose="02010609060101010101" pitchFamily="49" charset="-122"/>
                <a:cs typeface="Calibri" panose="020F0502020204030204" pitchFamily="34" charset="0"/>
                <a:sym typeface="宋体" panose="02010600030101010101" pitchFamily="2" charset="-122"/>
              </a:rPr>
              <a:t>2. </a:t>
            </a:r>
            <a:r>
              <a:rPr lang="en-US" altLang="zh-CN" sz="3600" b="1" dirty="0">
                <a:latin typeface="Calibri" panose="020F0502020204030204" pitchFamily="34" charset="0"/>
                <a:ea typeface="KaiTi" panose="02010609060101010101" pitchFamily="49" charset="-122"/>
                <a:cs typeface="Calibri" panose="020F0502020204030204" pitchFamily="34" charset="0"/>
              </a:rPr>
              <a:t>brand of... </a:t>
            </a:r>
            <a:r>
              <a:rPr lang="zh-CN" altLang="en-US" sz="3600" b="1" dirty="0">
                <a:latin typeface="Calibri" panose="020F0502020204030204" pitchFamily="34" charset="0"/>
                <a:ea typeface="KaiTi" panose="02010609060101010101" pitchFamily="49" charset="-122"/>
                <a:cs typeface="Calibri" panose="020F0502020204030204" pitchFamily="34" charset="0"/>
                <a:sym typeface="宋体" panose="02010600030101010101" pitchFamily="2" charset="-122"/>
              </a:rPr>
              <a:t>  </a:t>
            </a:r>
            <a:endParaRPr lang="en-US" altLang="zh-CN" sz="3600" b="1" dirty="0">
              <a:latin typeface="Calibri" panose="020F0502020204030204" pitchFamily="34" charset="0"/>
              <a:ea typeface="KaiTi" panose="02010609060101010101" pitchFamily="49" charset="-122"/>
              <a:cs typeface="Calibri" panose="020F0502020204030204" pitchFamily="34" charset="0"/>
              <a:sym typeface="宋体" panose="02010600030101010101" pitchFamily="2" charset="-122"/>
            </a:endParaRPr>
          </a:p>
          <a:p>
            <a:pPr algn="r">
              <a:buNone/>
            </a:pPr>
            <a:r>
              <a:rPr lang="en-US" altLang="zh-CN" sz="3600" b="1" dirty="0">
                <a:latin typeface="Calibri" panose="020F0502020204030204" pitchFamily="34" charset="0"/>
                <a:ea typeface="KaiTi" panose="02010609060101010101" pitchFamily="49" charset="-122"/>
                <a:cs typeface="Calibri" panose="020F0502020204030204" pitchFamily="34" charset="0"/>
                <a:sym typeface="宋体" panose="02010600030101010101" pitchFamily="2" charset="-122"/>
              </a:rPr>
              <a:t>3. </a:t>
            </a:r>
            <a:r>
              <a:rPr lang="en-US" altLang="zh-CN" sz="3600" b="1" dirty="0">
                <a:latin typeface="Calibri" panose="020F0502020204030204" pitchFamily="34" charset="0"/>
                <a:ea typeface="KaiTi" panose="02010609060101010101" pitchFamily="49" charset="-122"/>
                <a:cs typeface="Calibri" panose="020F0502020204030204" pitchFamily="34" charset="0"/>
              </a:rPr>
              <a:t>think on one's feet</a:t>
            </a:r>
            <a:r>
              <a:rPr lang="en-US" altLang="zh-CN" sz="3600" b="1" dirty="0">
                <a:latin typeface="Calibri" panose="020F0502020204030204" pitchFamily="34" charset="0"/>
                <a:ea typeface="KaiTi" panose="02010609060101010101" pitchFamily="49" charset="-122"/>
                <a:cs typeface="Calibri" panose="020F0502020204030204" pitchFamily="34" charset="0"/>
                <a:sym typeface="宋体" panose="02010600030101010101" pitchFamily="2" charset="-122"/>
              </a:rPr>
              <a:t>     </a:t>
            </a:r>
          </a:p>
          <a:p>
            <a:pPr algn="r">
              <a:buNone/>
            </a:pPr>
            <a:r>
              <a:rPr lang="en-US" altLang="zh-CN" sz="3600" b="1" dirty="0">
                <a:latin typeface="Calibri" panose="020F0502020204030204" pitchFamily="34" charset="0"/>
                <a:ea typeface="KaiTi" panose="02010609060101010101" pitchFamily="49" charset="-122"/>
                <a:cs typeface="Calibri" panose="020F0502020204030204" pitchFamily="34" charset="0"/>
              </a:rPr>
              <a:t>4. roar with laughter</a:t>
            </a:r>
            <a:endParaRPr lang="en-US" altLang="zh-CN" sz="3600" b="1" dirty="0">
              <a:latin typeface="Calibri" panose="020F0502020204030204" pitchFamily="34" charset="0"/>
              <a:ea typeface="KaiTi" panose="02010609060101010101" pitchFamily="49" charset="-122"/>
              <a:cs typeface="Calibri" panose="020F0502020204030204" pitchFamily="34" charset="0"/>
              <a:sym typeface="宋体" panose="02010600030101010101" pitchFamily="2" charset="-122"/>
            </a:endParaRPr>
          </a:p>
          <a:p>
            <a:pPr algn="r">
              <a:buNone/>
            </a:pPr>
            <a:r>
              <a:rPr lang="en-US" altLang="zh-CN" sz="3600" b="1" dirty="0">
                <a:latin typeface="Calibri" panose="020F0502020204030204" pitchFamily="34" charset="0"/>
                <a:ea typeface="KaiTi" panose="02010609060101010101" pitchFamily="49" charset="-122"/>
                <a:cs typeface="Calibri" panose="020F0502020204030204" pitchFamily="34" charset="0"/>
                <a:sym typeface="宋体" panose="02010600030101010101" pitchFamily="2" charset="-122"/>
              </a:rPr>
              <a:t>5. </a:t>
            </a:r>
            <a:r>
              <a:rPr lang="en-US" altLang="zh-CN" sz="3600" b="1" dirty="0">
                <a:latin typeface="Calibri" panose="020F0502020204030204" pitchFamily="34" charset="0"/>
                <a:ea typeface="KaiTi" panose="02010609060101010101" pitchFamily="49" charset="-122"/>
                <a:cs typeface="Calibri" panose="020F0502020204030204" pitchFamily="34" charset="0"/>
              </a:rPr>
              <a:t>tell off </a:t>
            </a:r>
          </a:p>
          <a:p>
            <a:pPr algn="r">
              <a:buNone/>
            </a:pPr>
            <a:r>
              <a:rPr lang="en-US" altLang="zh-CN" sz="3600" b="1" dirty="0">
                <a:latin typeface="Times New Roman" panose="02020603050405020304" pitchFamily="18" charset="0"/>
                <a:sym typeface="宋体" panose="02010600030101010101" pitchFamily="2" charset="-122"/>
              </a:rPr>
              <a:t>      </a:t>
            </a:r>
          </a:p>
        </p:txBody>
      </p:sp>
      <p:sp>
        <p:nvSpPr>
          <p:cNvPr id="64521" name="文本框 64520"/>
          <p:cNvSpPr txBox="1"/>
          <p:nvPr>
            <p:custDataLst>
              <p:tags r:id="rId2"/>
            </p:custDataLst>
          </p:nvPr>
        </p:nvSpPr>
        <p:spPr>
          <a:xfrm>
            <a:off x="5596255" y="2289175"/>
            <a:ext cx="5713095" cy="2861310"/>
          </a:xfrm>
          <a:prstGeom prst="rect">
            <a:avLst/>
          </a:prstGeom>
          <a:noFill/>
          <a:ln w="9525">
            <a:noFill/>
          </a:ln>
        </p:spPr>
        <p:txBody>
          <a:bodyPr wrap="square">
            <a:spAutoFit/>
          </a:bodyPr>
          <a:lstStyle/>
          <a:p>
            <a:pPr eaLnBrk="0" hangingPunct="0"/>
            <a:r>
              <a:rPr lang="zh-CN" altLang="zh-CN" sz="3600" b="1" dirty="0">
                <a:solidFill>
                  <a:srgbClr val="C00000"/>
                </a:solidFill>
                <a:latin typeface="KaiTi" panose="02010609060101010101" pitchFamily="49" charset="-122"/>
                <a:ea typeface="KaiTi" panose="02010609060101010101" pitchFamily="49" charset="-122"/>
                <a:sym typeface="宋体" panose="02010600030101010101" pitchFamily="2" charset="-122"/>
              </a:rPr>
              <a:t>划</a:t>
            </a:r>
            <a:r>
              <a:rPr lang="en-US" altLang="zh-CN" sz="3600" b="1" dirty="0" err="1">
                <a:solidFill>
                  <a:srgbClr val="C00000"/>
                </a:solidFill>
                <a:latin typeface="KaiTi" panose="02010609060101010101" pitchFamily="49" charset="-122"/>
                <a:ea typeface="KaiTi" panose="02010609060101010101" pitchFamily="49" charset="-122"/>
                <a:sym typeface="宋体" panose="02010600030101010101" pitchFamily="2" charset="-122"/>
              </a:rPr>
              <a:t>掉，删掉</a:t>
            </a:r>
            <a:r>
              <a:rPr lang="en-US" altLang="zh-CN" sz="3600" b="1" dirty="0">
                <a:solidFill>
                  <a:srgbClr val="C00000"/>
                </a:solidFill>
                <a:latin typeface="KaiTi" panose="02010609060101010101" pitchFamily="49" charset="-122"/>
                <a:ea typeface="KaiTi" panose="02010609060101010101" pitchFamily="49" charset="-122"/>
                <a:sym typeface="宋体" panose="02010600030101010101" pitchFamily="2" charset="-122"/>
              </a:rPr>
              <a:t>(</a:t>
            </a:r>
            <a:r>
              <a:rPr lang="en-US" altLang="zh-CN" sz="3600" b="1" dirty="0" err="1">
                <a:solidFill>
                  <a:srgbClr val="C00000"/>
                </a:solidFill>
                <a:latin typeface="KaiTi" panose="02010609060101010101" pitchFamily="49" charset="-122"/>
                <a:ea typeface="KaiTi" panose="02010609060101010101" pitchFamily="49" charset="-122"/>
                <a:sym typeface="宋体" panose="02010600030101010101" pitchFamily="2" charset="-122"/>
              </a:rPr>
              <a:t>字句</a:t>
            </a:r>
            <a:r>
              <a:rPr lang="en-US" altLang="zh-CN" sz="3600" b="1" dirty="0">
                <a:solidFill>
                  <a:srgbClr val="C00000"/>
                </a:solidFill>
                <a:latin typeface="KaiTi" panose="02010609060101010101" pitchFamily="49" charset="-122"/>
                <a:ea typeface="KaiTi" panose="02010609060101010101" pitchFamily="49" charset="-122"/>
                <a:sym typeface="宋体" panose="02010600030101010101" pitchFamily="2" charset="-122"/>
              </a:rPr>
              <a:t>)  </a:t>
            </a:r>
          </a:p>
          <a:p>
            <a:pPr eaLnBrk="0" hangingPunct="0"/>
            <a:r>
              <a:rPr lang="zh-CN" altLang="en-US" sz="3600" b="1" dirty="0">
                <a:solidFill>
                  <a:srgbClr val="C00000"/>
                </a:solidFill>
                <a:latin typeface="KaiTi" panose="02010609060101010101" pitchFamily="49" charset="-122"/>
                <a:ea typeface="KaiTi" panose="02010609060101010101" pitchFamily="49" charset="-122"/>
                <a:sym typeface="宋体" panose="02010600030101010101" pitchFamily="2" charset="-122"/>
              </a:rPr>
              <a:t>某种</a:t>
            </a:r>
            <a:r>
              <a:rPr lang="en-US" altLang="zh-CN" sz="3600" b="1" dirty="0">
                <a:solidFill>
                  <a:srgbClr val="C00000"/>
                </a:solidFill>
                <a:latin typeface="KaiTi" panose="02010609060101010101" pitchFamily="49" charset="-122"/>
                <a:ea typeface="KaiTi" panose="02010609060101010101" pitchFamily="49" charset="-122"/>
                <a:sym typeface="宋体" panose="02010600030101010101" pitchFamily="2" charset="-122"/>
              </a:rPr>
              <a:t>……</a:t>
            </a:r>
            <a:r>
              <a:rPr lang="zh-CN" altLang="zh-CN" sz="3600" b="1" dirty="0">
                <a:solidFill>
                  <a:srgbClr val="C00000"/>
                </a:solidFill>
                <a:latin typeface="KaiTi" panose="02010609060101010101" pitchFamily="49" charset="-122"/>
                <a:ea typeface="KaiTi" panose="02010609060101010101" pitchFamily="49" charset="-122"/>
                <a:sym typeface="宋体" panose="02010600030101010101" pitchFamily="2" charset="-122"/>
              </a:rPr>
              <a:t>；</a:t>
            </a:r>
            <a:r>
              <a:rPr lang="en-US" altLang="zh-CN" sz="3600" b="1" dirty="0">
                <a:solidFill>
                  <a:srgbClr val="C00000"/>
                </a:solidFill>
                <a:latin typeface="KaiTi" panose="02010609060101010101" pitchFamily="49" charset="-122"/>
                <a:ea typeface="KaiTi" panose="02010609060101010101" pitchFamily="49" charset="-122"/>
                <a:sym typeface="宋体" panose="02010600030101010101" pitchFamily="2" charset="-122"/>
              </a:rPr>
              <a:t>……</a:t>
            </a:r>
            <a:r>
              <a:rPr lang="zh-CN" altLang="en-US" sz="3600" b="1" dirty="0">
                <a:solidFill>
                  <a:srgbClr val="C00000"/>
                </a:solidFill>
                <a:latin typeface="KaiTi" panose="02010609060101010101" pitchFamily="49" charset="-122"/>
                <a:ea typeface="KaiTi" panose="02010609060101010101" pitchFamily="49" charset="-122"/>
                <a:sym typeface="宋体" panose="02010600030101010101" pitchFamily="2" charset="-122"/>
              </a:rPr>
              <a:t>的品牌</a:t>
            </a:r>
          </a:p>
          <a:p>
            <a:pPr eaLnBrk="0" hangingPunct="0"/>
            <a:r>
              <a:rPr lang="zh-CN" altLang="en-US" sz="3600" b="1" dirty="0">
                <a:solidFill>
                  <a:srgbClr val="C00000"/>
                </a:solidFill>
                <a:latin typeface="KaiTi" panose="02010609060101010101" pitchFamily="49" charset="-122"/>
                <a:ea typeface="KaiTi" panose="02010609060101010101" pitchFamily="49" charset="-122"/>
                <a:sym typeface="宋体" panose="02010600030101010101" pitchFamily="2" charset="-122"/>
              </a:rPr>
              <a:t>头脑反应很快；</a:t>
            </a:r>
            <a:r>
              <a:rPr lang="en-US" altLang="zh-CN" sz="3600" b="1" dirty="0" err="1">
                <a:solidFill>
                  <a:srgbClr val="C00000"/>
                </a:solidFill>
                <a:latin typeface="KaiTi" panose="02010609060101010101" pitchFamily="49" charset="-122"/>
                <a:ea typeface="KaiTi" panose="02010609060101010101" pitchFamily="49" charset="-122"/>
                <a:sym typeface="宋体" panose="02010600030101010101" pitchFamily="2" charset="-122"/>
              </a:rPr>
              <a:t>才思敏捷</a:t>
            </a:r>
            <a:endParaRPr lang="en-US" altLang="zh-CN" sz="3600" b="1" dirty="0">
              <a:solidFill>
                <a:srgbClr val="C00000"/>
              </a:solidFill>
              <a:latin typeface="KaiTi" panose="02010609060101010101" pitchFamily="49" charset="-122"/>
              <a:ea typeface="KaiTi" panose="02010609060101010101" pitchFamily="49" charset="-122"/>
              <a:sym typeface="宋体" panose="02010600030101010101" pitchFamily="2" charset="-122"/>
            </a:endParaRPr>
          </a:p>
          <a:p>
            <a:pPr eaLnBrk="0" hangingPunct="0"/>
            <a:r>
              <a:rPr lang="zh-CN" altLang="en-US" sz="3600" b="1" dirty="0">
                <a:solidFill>
                  <a:srgbClr val="C00000"/>
                </a:solidFill>
                <a:latin typeface="KaiTi" panose="02010609060101010101" pitchFamily="49" charset="-122"/>
                <a:ea typeface="KaiTi" panose="02010609060101010101" pitchFamily="49" charset="-122"/>
                <a:sym typeface="宋体" panose="02010600030101010101" pitchFamily="2" charset="-122"/>
              </a:rPr>
              <a:t>发出哄笑，哈哈大笑</a:t>
            </a:r>
            <a:endParaRPr lang="en-US" altLang="zh-CN" sz="3600" b="1" dirty="0">
              <a:solidFill>
                <a:srgbClr val="C00000"/>
              </a:solidFill>
              <a:latin typeface="KaiTi" panose="02010609060101010101" pitchFamily="49" charset="-122"/>
              <a:ea typeface="KaiTi" panose="02010609060101010101" pitchFamily="49" charset="-122"/>
              <a:sym typeface="宋体" panose="02010600030101010101" pitchFamily="2" charset="-122"/>
            </a:endParaRPr>
          </a:p>
          <a:p>
            <a:pPr eaLnBrk="0" hangingPunct="0"/>
            <a:r>
              <a:rPr lang="zh-CN" altLang="en-US" sz="3600" b="1" dirty="0">
                <a:solidFill>
                  <a:srgbClr val="C00000"/>
                </a:solidFill>
                <a:latin typeface="KaiTi" panose="02010609060101010101" pitchFamily="49" charset="-122"/>
                <a:ea typeface="KaiTi" panose="02010609060101010101" pitchFamily="49" charset="-122"/>
                <a:sym typeface="宋体" panose="02010600030101010101" pitchFamily="2" charset="-122"/>
              </a:rPr>
              <a:t>批评，谴责，斥责</a:t>
            </a:r>
          </a:p>
        </p:txBody>
      </p:sp>
      <p:sp>
        <p:nvSpPr>
          <p:cNvPr id="2" name="TextBox 3"/>
          <p:cNvSpPr txBox="1">
            <a:spLocks noChangeArrowheads="1"/>
          </p:cNvSpPr>
          <p:nvPr>
            <p:custDataLst>
              <p:tags r:id="rId3"/>
            </p:custDataLst>
          </p:nvPr>
        </p:nvSpPr>
        <p:spPr bwMode="auto">
          <a:xfrm>
            <a:off x="1178724" y="183446"/>
            <a:ext cx="7194714" cy="707886"/>
          </a:xfrm>
          <a:prstGeom prst="rect">
            <a:avLst/>
          </a:prstGeom>
          <a:noFill/>
          <a:ln w="9525">
            <a:noFill/>
            <a:miter lim="800000"/>
          </a:ln>
        </p:spPr>
        <p:txBody>
          <a:bodyPr wrap="square">
            <a:spAutoFit/>
          </a:bodyPr>
          <a:lstStyle/>
          <a:p>
            <a:pPr algn="ctr" defTabSz="685800" fontAlgn="base">
              <a:spcBef>
                <a:spcPct val="0"/>
              </a:spcBef>
              <a:spcAft>
                <a:spcPct val="0"/>
              </a:spcAft>
            </a:pPr>
            <a:r>
              <a:rPr lang="en-US" altLang="zh-CN" sz="4000" b="1" dirty="0"/>
              <a:t>Important lexical chunks</a:t>
            </a:r>
            <a:endParaRPr lang="zh-CN" altLang="en-US"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p:cNvPicPr>
            <a:picLocks noChangeAspect="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163830" y="91440"/>
            <a:ext cx="948690" cy="76708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21">
                                            <p:txEl>
                                              <p:pRg st="0" end="0"/>
                                            </p:txEl>
                                          </p:spTgt>
                                        </p:tgtEl>
                                        <p:attrNameLst>
                                          <p:attrName>style.visibility</p:attrName>
                                        </p:attrNameLst>
                                      </p:cBhvr>
                                      <p:to>
                                        <p:strVal val="visible"/>
                                      </p:to>
                                    </p:set>
                                    <p:animEffect transition="in" filter="blinds(horizontal)">
                                      <p:cBhvr>
                                        <p:cTn id="7" dur="500"/>
                                        <p:tgtEl>
                                          <p:spTgt spid="64521">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21">
                                            <p:txEl>
                                              <p:pRg st="1" end="1"/>
                                            </p:txEl>
                                          </p:spTgt>
                                        </p:tgtEl>
                                        <p:attrNameLst>
                                          <p:attrName>style.visibility</p:attrName>
                                        </p:attrNameLst>
                                      </p:cBhvr>
                                      <p:to>
                                        <p:strVal val="visible"/>
                                      </p:to>
                                    </p:set>
                                    <p:animEffect transition="in" filter="blinds(horizontal)">
                                      <p:cBhvr>
                                        <p:cTn id="12" dur="500"/>
                                        <p:tgtEl>
                                          <p:spTgt spid="64521">
                                            <p:txEl>
                                              <p:pRg st="1" end="1"/>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521">
                                            <p:txEl>
                                              <p:pRg st="2" end="2"/>
                                            </p:txEl>
                                          </p:spTgt>
                                        </p:tgtEl>
                                        <p:attrNameLst>
                                          <p:attrName>style.visibility</p:attrName>
                                        </p:attrNameLst>
                                      </p:cBhvr>
                                      <p:to>
                                        <p:strVal val="visible"/>
                                      </p:to>
                                    </p:set>
                                    <p:animEffect transition="in" filter="blinds(horizontal)">
                                      <p:cBhvr>
                                        <p:cTn id="17" dur="500"/>
                                        <p:tgtEl>
                                          <p:spTgt spid="64521">
                                            <p:txEl>
                                              <p:pRg st="2" end="2"/>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4521">
                                            <p:txEl>
                                              <p:pRg st="3" end="3"/>
                                            </p:txEl>
                                          </p:spTgt>
                                        </p:tgtEl>
                                        <p:attrNameLst>
                                          <p:attrName>style.visibility</p:attrName>
                                        </p:attrNameLst>
                                      </p:cBhvr>
                                      <p:to>
                                        <p:strVal val="visible"/>
                                      </p:to>
                                    </p:set>
                                    <p:animEffect transition="in" filter="blinds(horizontal)">
                                      <p:cBhvr>
                                        <p:cTn id="22" dur="500"/>
                                        <p:tgtEl>
                                          <p:spTgt spid="64521">
                                            <p:txEl>
                                              <p:pRg st="3" end="3"/>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4521">
                                            <p:txEl>
                                              <p:charRg st="46" end="54"/>
                                            </p:txEl>
                                          </p:spTgt>
                                        </p:tgtEl>
                                        <p:attrNameLst>
                                          <p:attrName>style.visibility</p:attrName>
                                        </p:attrNameLst>
                                      </p:cBhvr>
                                      <p:to>
                                        <p:strVal val="visible"/>
                                      </p:to>
                                    </p:set>
                                    <p:animEffect transition="in" filter="blinds(horizontal)">
                                      <p:cBhvr>
                                        <p:cTn id="27" dur="500"/>
                                        <p:tgtEl>
                                          <p:spTgt spid="64521">
                                            <p:txEl>
                                              <p:charRg st="46" end="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custDataLst>
              <p:tags r:id="rId1"/>
            </p:custDataLst>
          </p:nvPr>
        </p:nvSpPr>
        <p:spPr bwMode="auto">
          <a:xfrm>
            <a:off x="1431290" y="2352040"/>
            <a:ext cx="9238615" cy="1714500"/>
          </a:xfrm>
          <a:prstGeom prst="rect">
            <a:avLst/>
          </a:prstGeom>
          <a:noFill/>
          <a:ln w="9525">
            <a:noFill/>
            <a:miter lim="800000"/>
          </a:ln>
          <a:effectLst/>
        </p:spPr>
        <p:txBody>
          <a:bodyPr vert="horz" wrap="square" lIns="91440" tIns="45720" rIns="91440" bIns="45720" numCol="1" anchor="ctr" anchorCtr="0" compatLnSpc="1">
            <a:spAutoFit/>
          </a:bodyPr>
          <a:lstStyle/>
          <a:p>
            <a:pPr fontAlgn="base">
              <a:lnSpc>
                <a:spcPct val="110000"/>
              </a:lnSpc>
              <a:spcBef>
                <a:spcPct val="0"/>
              </a:spcBef>
              <a:spcAft>
                <a:spcPct val="0"/>
              </a:spcAft>
            </a:pPr>
            <a:r>
              <a:rPr lang="en-US" altLang="zh-CN" sz="3200" b="1">
                <a:latin typeface="Calibri"/>
                <a:ea typeface="宋体" panose="02010600030101010101" pitchFamily="2" charset="-122"/>
                <a:cs typeface="Calibri" panose="020F0502020204030204" charset="0"/>
              </a:rPr>
              <a:t>Work out the meaning of “ Reality + Dreams + Humour = Wisdom”. Write your understanding down (no less than 100 words).</a:t>
            </a:r>
          </a:p>
        </p:txBody>
      </p:sp>
      <p:pic>
        <p:nvPicPr>
          <p:cNvPr id="2" name="图片 1"/>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344295" y="1261110"/>
            <a:ext cx="3382010" cy="908685"/>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526415" y="0"/>
            <a:ext cx="2169795" cy="1116330"/>
            <a:chOff x="829" y="0"/>
            <a:chExt cx="3417" cy="1758"/>
          </a:xfrm>
        </p:grpSpPr>
        <p:sp>
          <p:nvSpPr>
            <p:cNvPr id="14" name="任意多边形 13"/>
            <p:cNvSpPr/>
            <p:nvPr>
              <p:custDataLst>
                <p:tags r:id="rId10"/>
              </p:custDataLst>
            </p:nvPr>
          </p:nvSpPr>
          <p:spPr>
            <a:xfrm>
              <a:off x="829" y="0"/>
              <a:ext cx="997" cy="1005"/>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11"/>
              </p:custDataLst>
            </p:nvPr>
          </p:nvSpPr>
          <p:spPr>
            <a:xfrm>
              <a:off x="2040" y="0"/>
              <a:ext cx="997" cy="1759"/>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custDataLst>
                <p:tags r:id="rId12"/>
              </p:custDataLst>
            </p:nvPr>
          </p:nvSpPr>
          <p:spPr>
            <a:xfrm>
              <a:off x="3250" y="0"/>
              <a:ext cx="997" cy="947"/>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1" name="Before reading"/>
          <p:cNvSpPr txBox="1">
            <a:spLocks noGrp="1"/>
          </p:cNvSpPr>
          <p:nvPr>
            <p:ph type="title"/>
            <p:custDataLst>
              <p:tags r:id="rId2"/>
            </p:custDataLst>
          </p:nvPr>
        </p:nvSpPr>
        <p:spPr>
          <a:xfrm>
            <a:off x="4665345" y="0"/>
            <a:ext cx="4666615" cy="825500"/>
          </a:xfrm>
          <a:prstGeom prst="rect">
            <a:avLst/>
          </a:prstGeom>
        </p:spPr>
        <p:txBody>
          <a:bodyPr/>
          <a:lstStyle/>
          <a:p>
            <a:r>
              <a:rPr lang="en-US" altLang="zh-CN" sz="3600" b="1">
                <a:solidFill>
                  <a:srgbClr val="C00000"/>
                </a:solidFill>
                <a:effectLst>
                  <a:glow rad="228600">
                    <a:srgbClr val="FFFFFF">
                      <a:alpha val="40000"/>
                    </a:srgbClr>
                  </a:glow>
                </a:effectLst>
                <a:latin typeface="Arial Black" panose="020B0A04020102020204"/>
                <a:ea typeface="黑体" panose="02010609060101010101" charset="-122"/>
                <a:cs typeface="Times New Roman" panose="02020603050405020304" pitchFamily="18" charset="0"/>
              </a:rPr>
              <a:t>Before reading </a:t>
            </a:r>
          </a:p>
        </p:txBody>
      </p:sp>
      <p:sp>
        <p:nvSpPr>
          <p:cNvPr id="442" name="Make a prediction…"/>
          <p:cNvSpPr>
            <a:spLocks noGrp="1"/>
          </p:cNvSpPr>
          <p:nvPr>
            <p:ph type="body" idx="21"/>
            <p:custDataLst>
              <p:tags r:id="rId3"/>
            </p:custDataLst>
          </p:nvPr>
        </p:nvSpPr>
        <p:spPr>
          <a:xfrm>
            <a:off x="247650" y="1069340"/>
            <a:ext cx="7253605" cy="4896485"/>
          </a:xfrm>
          <a:prstGeom prst="rect">
            <a:avLst/>
          </a:prstGeom>
        </p:spPr>
        <p:txBody>
          <a:bodyPr>
            <a:noAutofit/>
          </a:bodyPr>
          <a:lstStyle/>
          <a:p>
            <a:pPr marL="0" indent="0">
              <a:buNone/>
              <a:defRPr sz="4200" b="1"/>
            </a:pP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Make a prediction</a:t>
            </a:r>
            <a:r>
              <a:rPr sz="3200" dirty="0">
                <a:solidFill>
                  <a:srgbClr val="FF0000"/>
                </a:solidFill>
                <a:latin typeface="Times New Roman" panose="02020603050405020304" pitchFamily="18" charset="0"/>
                <a:cs typeface="Times New Roman" panose="02020603050405020304" pitchFamily="18" charset="0"/>
              </a:rPr>
              <a:t> </a:t>
            </a:r>
          </a:p>
          <a:p>
            <a:pPr>
              <a:defRPr sz="4200" b="1"/>
            </a:pPr>
            <a:r>
              <a:rPr sz="4000" dirty="0">
                <a:latin typeface="Times New Roman" panose="02020603050405020304" pitchFamily="18" charset="0"/>
                <a:cs typeface="Times New Roman" panose="02020603050405020304" pitchFamily="18" charset="0"/>
              </a:rPr>
              <a:t>title</a:t>
            </a:r>
          </a:p>
          <a:p>
            <a:pPr marL="0" indent="0">
              <a:buFont typeface="Arial" panose="020B0604020202020204" pitchFamily="34" charset="0"/>
              <a:buNone/>
              <a:defRPr sz="4200" b="1"/>
            </a:pPr>
            <a:r>
              <a:rPr lang="en-US" sz="3600" b="0" dirty="0">
                <a:latin typeface="Times New Roman" panose="02020603050405020304" pitchFamily="18" charset="0"/>
                <a:cs typeface="Times New Roman" panose="02020603050405020304" pitchFamily="18" charset="0"/>
              </a:rPr>
              <a:t>    W</a:t>
            </a:r>
            <a:r>
              <a:rPr sz="3600" b="0" dirty="0">
                <a:latin typeface="Times New Roman" panose="02020603050405020304" pitchFamily="18" charset="0"/>
                <a:cs typeface="Times New Roman" panose="02020603050405020304" pitchFamily="18" charset="0"/>
              </a:rPr>
              <a:t>hat will the text be about?</a:t>
            </a:r>
          </a:p>
          <a:p>
            <a:pPr>
              <a:defRPr sz="4200"/>
            </a:pPr>
            <a:endParaRPr sz="3600" b="1" dirty="0">
              <a:latin typeface="Times New Roman" panose="02020603050405020304" pitchFamily="18" charset="0"/>
              <a:cs typeface="Times New Roman" panose="02020603050405020304" pitchFamily="18" charset="0"/>
            </a:endParaRPr>
          </a:p>
          <a:p>
            <a:pPr>
              <a:defRPr sz="4200"/>
            </a:pPr>
            <a:r>
              <a:rPr sz="3600" b="1" dirty="0">
                <a:latin typeface="Times New Roman" panose="02020603050405020304" pitchFamily="18" charset="0"/>
                <a:cs typeface="Times New Roman" panose="02020603050405020304" pitchFamily="18" charset="0"/>
              </a:rPr>
              <a:t>illustration (</a:t>
            </a:r>
            <a:r>
              <a:rPr sz="3600" b="1" dirty="0" err="1">
                <a:latin typeface="KaiTi" panose="02010609060101010101" pitchFamily="49" charset="-122"/>
                <a:ea typeface="KaiTi" panose="02010609060101010101" pitchFamily="49" charset="-122"/>
                <a:cs typeface="Times New Roman" panose="02020603050405020304" pitchFamily="18" charset="0"/>
              </a:rPr>
              <a:t>插图</a:t>
            </a:r>
            <a:r>
              <a:rPr sz="3600" b="1" dirty="0">
                <a:latin typeface="Times New Roman" panose="02020603050405020304" pitchFamily="18" charset="0"/>
                <a:cs typeface="Times New Roman" panose="02020603050405020304" pitchFamily="18" charset="0"/>
              </a:rPr>
              <a:t>)</a:t>
            </a:r>
          </a:p>
          <a:p>
            <a:pPr marL="902970" lvl="1" indent="-458470">
              <a:buClr>
                <a:srgbClr val="03BFFD"/>
              </a:buClr>
              <a:buSzPct val="145000"/>
              <a:buChar char="•"/>
              <a:defRPr sz="4200"/>
            </a:pPr>
            <a:r>
              <a:rPr sz="3200" dirty="0">
                <a:latin typeface="Times New Roman" panose="02020603050405020304" pitchFamily="18" charset="0"/>
                <a:cs typeface="Times New Roman" panose="02020603050405020304" pitchFamily="18" charset="0"/>
              </a:rPr>
              <a:t>Wh</a:t>
            </a:r>
            <a:r>
              <a:rPr lang="en-US" sz="3200" dirty="0">
                <a:latin typeface="Times New Roman" panose="02020603050405020304" pitchFamily="18" charset="0"/>
                <a:cs typeface="Times New Roman" panose="02020603050405020304" pitchFamily="18" charset="0"/>
              </a:rPr>
              <a:t>o are they</a:t>
            </a:r>
            <a:r>
              <a:rPr sz="3200" dirty="0">
                <a:latin typeface="Times New Roman" panose="02020603050405020304" pitchFamily="18" charset="0"/>
                <a:cs typeface="Times New Roman" panose="02020603050405020304" pitchFamily="18" charset="0"/>
              </a:rPr>
              <a:t>?</a:t>
            </a:r>
          </a:p>
          <a:p>
            <a:pPr marL="902970" lvl="1" indent="-458470">
              <a:buClr>
                <a:srgbClr val="03BFFD"/>
              </a:buClr>
              <a:buSzPct val="145000"/>
              <a:buChar char="•"/>
              <a:defRPr sz="4200"/>
            </a:pPr>
            <a:r>
              <a:rPr sz="3200" dirty="0">
                <a:latin typeface="Times New Roman" panose="02020603050405020304" pitchFamily="18" charset="0"/>
                <a:cs typeface="Times New Roman" panose="02020603050405020304" pitchFamily="18" charset="0"/>
              </a:rPr>
              <a:t>What </a:t>
            </a:r>
            <a:r>
              <a:rPr lang="en-US" sz="3200" dirty="0">
                <a:latin typeface="Times New Roman" panose="02020603050405020304" pitchFamily="18" charset="0"/>
                <a:cs typeface="Times New Roman" panose="02020603050405020304" pitchFamily="18" charset="0"/>
              </a:rPr>
              <a:t>are they </a:t>
            </a:r>
            <a:r>
              <a:rPr sz="3200" dirty="0">
                <a:latin typeface="Times New Roman" panose="02020603050405020304" pitchFamily="18" charset="0"/>
                <a:cs typeface="Times New Roman" panose="02020603050405020304" pitchFamily="18" charset="0"/>
              </a:rPr>
              <a:t>doing?</a:t>
            </a:r>
          </a:p>
          <a:p>
            <a:pPr marL="902970" lvl="1" indent="-458470">
              <a:buClr>
                <a:srgbClr val="03BFFD"/>
              </a:buClr>
              <a:buSzPct val="145000"/>
              <a:buChar char="•"/>
              <a:defRPr sz="4200"/>
            </a:pPr>
            <a:r>
              <a:rPr lang="en-US" sz="3200" dirty="0">
                <a:latin typeface="Times New Roman" panose="02020603050405020304" pitchFamily="18" charset="0"/>
                <a:cs typeface="Times New Roman" panose="02020603050405020304" pitchFamily="18" charset="0"/>
              </a:rPr>
              <a:t>What is their relationship</a:t>
            </a:r>
            <a:r>
              <a:rPr sz="3200" dirty="0">
                <a:latin typeface="Times New Roman" panose="02020603050405020304" pitchFamily="18" charset="0"/>
                <a:cs typeface="Times New Roman" panose="02020603050405020304" pitchFamily="18" charset="0"/>
              </a:rPr>
              <a:t>? </a:t>
            </a:r>
          </a:p>
        </p:txBody>
      </p:sp>
      <p:sp>
        <p:nvSpPr>
          <p:cNvPr id="443" name="幻灯片编号"/>
          <p:cNvSpPr txBox="1">
            <a:spLocks noGrp="1"/>
          </p:cNvSpPr>
          <p:nvPr>
            <p:ph type="sldNum" sz="quarter" idx="2"/>
            <p:custDataLst>
              <p:tags r:id="rId4"/>
            </p:custDataLst>
          </p:nvPr>
        </p:nvSpPr>
        <p:spPr>
          <a:xfrm>
            <a:off x="11620500" y="6387847"/>
            <a:ext cx="89916" cy="241301"/>
          </a:xfrm>
          <a:prstGeom prst="rect">
            <a:avLst/>
          </a:prstGeom>
        </p:spPr>
        <p:txBody>
          <a:bodyPr/>
          <a:lstStyle/>
          <a:p>
            <a:fld id="{86CB4B4D-7CA3-9044-876B-883B54F8677D}" type="slidenum">
              <a:rPr sz="500"/>
              <a:t>3</a:t>
            </a:fld>
            <a:endParaRPr sz="500"/>
          </a:p>
        </p:txBody>
      </p:sp>
      <p:grpSp>
        <p:nvGrpSpPr>
          <p:cNvPr id="3" name="组合 2"/>
          <p:cNvGrpSpPr/>
          <p:nvPr>
            <p:custDataLst>
              <p:tags r:id="rId5"/>
            </p:custDataLst>
          </p:nvPr>
        </p:nvGrpSpPr>
        <p:grpSpPr>
          <a:xfrm rot="10800000">
            <a:off x="9730740" y="5741670"/>
            <a:ext cx="2169795" cy="1116330"/>
            <a:chOff x="829" y="0"/>
            <a:chExt cx="3417" cy="1758"/>
          </a:xfrm>
        </p:grpSpPr>
        <p:sp>
          <p:nvSpPr>
            <p:cNvPr id="4" name="任意多边形 3"/>
            <p:cNvSpPr/>
            <p:nvPr>
              <p:custDataLst>
                <p:tags r:id="rId7"/>
              </p:custDataLst>
            </p:nvPr>
          </p:nvSpPr>
          <p:spPr>
            <a:xfrm>
              <a:off x="829" y="0"/>
              <a:ext cx="997" cy="1005"/>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custDataLst>
                <p:tags r:id="rId8"/>
              </p:custDataLst>
            </p:nvPr>
          </p:nvSpPr>
          <p:spPr>
            <a:xfrm>
              <a:off x="2040" y="0"/>
              <a:ext cx="997" cy="1759"/>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custDataLst>
                <p:tags r:id="rId9"/>
              </p:custDataLst>
            </p:nvPr>
          </p:nvSpPr>
          <p:spPr>
            <a:xfrm>
              <a:off x="3250" y="0"/>
              <a:ext cx="997" cy="947"/>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custDataLst>
              <p:tags r:id="rId6"/>
            </p:custDataLst>
          </p:nvPr>
        </p:nvPicPr>
        <p:blipFill>
          <a:blip r:embed="rId15"/>
          <a:srcRect t="6329" b="12320"/>
          <a:stretch>
            <a:fillRect/>
          </a:stretch>
        </p:blipFill>
        <p:spPr>
          <a:xfrm>
            <a:off x="6458585" y="1669415"/>
            <a:ext cx="5374640" cy="302323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custDataLst>
              <p:tags r:id="rId1"/>
            </p:custDataLst>
          </p:nvPr>
        </p:nvSpPr>
        <p:spPr>
          <a:xfrm>
            <a:off x="279400" y="289791"/>
            <a:ext cx="11633200" cy="6278419"/>
          </a:xfrm>
          <a:prstGeom prst="roundRect">
            <a:avLst>
              <a:gd name="adj" fmla="val 8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custDataLst>
              <p:tags r:id="rId2"/>
            </p:custDataLst>
          </p:nvPr>
        </p:nvSpPr>
        <p:spPr>
          <a:xfrm>
            <a:off x="526472" y="0"/>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3"/>
            </p:custDataLst>
          </p:nvPr>
        </p:nvSpPr>
        <p:spPr>
          <a:xfrm>
            <a:off x="1861185" y="0"/>
            <a:ext cx="1099185" cy="1107440"/>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custDataLst>
              <p:tags r:id="rId4"/>
            </p:custDataLst>
          </p:nvPr>
        </p:nvSpPr>
        <p:spPr>
          <a:xfrm>
            <a:off x="3195780" y="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custDataLst>
              <p:tags r:id="rId5"/>
            </p:custDataLst>
          </p:nvPr>
        </p:nvSpPr>
        <p:spPr>
          <a:xfrm flipV="1">
            <a:off x="7832434" y="5749636"/>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custDataLst>
              <p:tags r:id="rId6"/>
            </p:custDataLst>
          </p:nvPr>
        </p:nvSpPr>
        <p:spPr>
          <a:xfrm flipV="1">
            <a:off x="9250216" y="4918363"/>
            <a:ext cx="1099128" cy="1939637"/>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7"/>
            </p:custDataLst>
          </p:nvPr>
        </p:nvSpPr>
        <p:spPr>
          <a:xfrm flipV="1">
            <a:off x="10584871" y="581429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Skim briefly the first two sentences in the first two paragraph to identify the genre(体裁) of the text."/>
          <p:cNvSpPr txBox="1"/>
          <p:nvPr>
            <p:custDataLst>
              <p:tags r:id="rId8"/>
            </p:custDataLst>
          </p:nvPr>
        </p:nvSpPr>
        <p:spPr>
          <a:xfrm>
            <a:off x="278765" y="832485"/>
            <a:ext cx="11780520" cy="925830"/>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a:noAutofit/>
          </a:bodyPr>
          <a:lstStyle>
            <a:lvl1pPr algn="l">
              <a:spcBef>
                <a:spcPts val="700"/>
              </a:spcBef>
              <a:defRPr sz="4200" b="1"/>
            </a:lvl1pPr>
          </a:lstStyle>
          <a:p>
            <a:pPr indent="0" algn="l" fontAlgn="auto">
              <a:spcBef>
                <a:spcPct val="0"/>
              </a:spcBef>
            </a:pPr>
            <a:r>
              <a:rPr lang="en-US" sz="2800"/>
              <a:t> What elements does the author include when introducing them?</a:t>
            </a:r>
          </a:p>
          <a:p>
            <a:pPr indent="0" algn="l" fontAlgn="auto">
              <a:spcBef>
                <a:spcPct val="0"/>
              </a:spcBef>
            </a:pPr>
            <a:r>
              <a:rPr lang="en-US" sz="2800"/>
              <a:t> Are there any similarities or differences between them?</a:t>
            </a:r>
          </a:p>
        </p:txBody>
      </p:sp>
      <p:sp>
        <p:nvSpPr>
          <p:cNvPr id="441" name="Before reading"/>
          <p:cNvSpPr txBox="1">
            <a:spLocks noGrp="1"/>
          </p:cNvSpPr>
          <p:nvPr>
            <p:custDataLst>
              <p:tags r:id="rId9"/>
            </p:custDataLst>
          </p:nvPr>
        </p:nvSpPr>
        <p:spPr>
          <a:xfrm>
            <a:off x="5601970" y="83185"/>
            <a:ext cx="4666615" cy="825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a:solidFill>
                  <a:srgbClr val="C00000"/>
                </a:solidFill>
                <a:effectLst>
                  <a:glow rad="228600">
                    <a:srgbClr val="FFFFFF">
                      <a:alpha val="40000"/>
                    </a:srgbClr>
                  </a:glow>
                </a:effectLst>
                <a:latin typeface="Arial Black" panose="020B0A04020102020204"/>
                <a:ea typeface="黑体" panose="02010609060101010101" charset="-122"/>
                <a:cs typeface="Times New Roman" panose="02020603050405020304" pitchFamily="18" charset="0"/>
              </a:rPr>
              <a:t>Before reading</a:t>
            </a:r>
            <a:r>
              <a:rPr>
                <a:latin typeface="Times New Roman" panose="02020603050405020304" pitchFamily="18" charset="0"/>
                <a:cs typeface="Times New Roman" panose="02020603050405020304" pitchFamily="18" charset="0"/>
              </a:rPr>
              <a:t> </a:t>
            </a:r>
          </a:p>
        </p:txBody>
      </p:sp>
      <p:pic>
        <p:nvPicPr>
          <p:cNvPr id="8" name="图片 7"/>
          <p:cNvPicPr>
            <a:picLocks noChangeAspect="1"/>
          </p:cNvPicPr>
          <p:nvPr>
            <p:custDataLst>
              <p:tags r:id="rId10"/>
            </p:custDataLst>
          </p:nvPr>
        </p:nvPicPr>
        <p:blipFill>
          <a:blip r:embed="rId25">
            <a:extLst>
              <a:ext uri="{28A0092B-C50C-407E-A947-70E740481C1C}">
                <a14:useLocalDpi xmlns:a14="http://schemas.microsoft.com/office/drawing/2010/main" val="0"/>
              </a:ext>
            </a:extLst>
          </a:blip>
          <a:stretch>
            <a:fillRect/>
          </a:stretch>
        </p:blipFill>
        <p:spPr>
          <a:xfrm>
            <a:off x="150495" y="1849120"/>
            <a:ext cx="4854575" cy="4866005"/>
          </a:xfrm>
          <a:prstGeom prst="rect">
            <a:avLst/>
          </a:prstGeom>
        </p:spPr>
      </p:pic>
      <p:pic>
        <p:nvPicPr>
          <p:cNvPr id="3" name="图片 2"/>
          <p:cNvPicPr>
            <a:picLocks noChangeAspect="1"/>
          </p:cNvPicPr>
          <p:nvPr>
            <p:custDataLst>
              <p:tags r:id="rId11"/>
            </p:custDataLst>
          </p:nvPr>
        </p:nvPicPr>
        <p:blipFill>
          <a:blip r:embed="rId26">
            <a:extLst>
              <a:ext uri="{28A0092B-C50C-407E-A947-70E740481C1C}">
                <a14:useLocalDpi xmlns:a14="http://schemas.microsoft.com/office/drawing/2010/main" val="0"/>
              </a:ext>
            </a:extLst>
          </a:blip>
          <a:stretch>
            <a:fillRect/>
          </a:stretch>
        </p:blipFill>
        <p:spPr>
          <a:xfrm>
            <a:off x="7464425" y="1890395"/>
            <a:ext cx="4727575" cy="4834255"/>
          </a:xfrm>
          <a:prstGeom prst="rect">
            <a:avLst/>
          </a:prstGeom>
        </p:spPr>
      </p:pic>
      <p:cxnSp>
        <p:nvCxnSpPr>
          <p:cNvPr id="4" name="直接连接符 3"/>
          <p:cNvCxnSpPr/>
          <p:nvPr>
            <p:custDataLst>
              <p:tags r:id="rId12"/>
            </p:custDataLst>
          </p:nvPr>
        </p:nvCxnSpPr>
        <p:spPr>
          <a:xfrm>
            <a:off x="680720" y="4282440"/>
            <a:ext cx="59944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5" name="直接连接符 4"/>
          <p:cNvCxnSpPr/>
          <p:nvPr>
            <p:custDataLst>
              <p:tags r:id="rId13"/>
            </p:custDataLst>
          </p:nvPr>
        </p:nvCxnSpPr>
        <p:spPr>
          <a:xfrm>
            <a:off x="1119505" y="4580890"/>
            <a:ext cx="248539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6" name="直接连接符 5"/>
          <p:cNvCxnSpPr/>
          <p:nvPr>
            <p:custDataLst>
              <p:tags r:id="rId14"/>
            </p:custDataLst>
          </p:nvPr>
        </p:nvCxnSpPr>
        <p:spPr>
          <a:xfrm>
            <a:off x="1413510" y="5888355"/>
            <a:ext cx="134239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7" name="直接连接符 6"/>
          <p:cNvCxnSpPr/>
          <p:nvPr>
            <p:custDataLst>
              <p:tags r:id="rId15"/>
            </p:custDataLst>
          </p:nvPr>
        </p:nvCxnSpPr>
        <p:spPr>
          <a:xfrm>
            <a:off x="542290" y="6456045"/>
            <a:ext cx="221361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9" name="直接连接符 8"/>
          <p:cNvCxnSpPr/>
          <p:nvPr>
            <p:custDataLst>
              <p:tags r:id="rId16"/>
            </p:custDataLst>
          </p:nvPr>
        </p:nvCxnSpPr>
        <p:spPr>
          <a:xfrm>
            <a:off x="7929880" y="4282440"/>
            <a:ext cx="59944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0" name="直接连接符 9"/>
          <p:cNvCxnSpPr/>
          <p:nvPr>
            <p:custDataLst>
              <p:tags r:id="rId17"/>
            </p:custDataLst>
          </p:nvPr>
        </p:nvCxnSpPr>
        <p:spPr>
          <a:xfrm>
            <a:off x="10394315" y="5888355"/>
            <a:ext cx="110490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直接连接符 10"/>
          <p:cNvCxnSpPr/>
          <p:nvPr>
            <p:custDataLst>
              <p:tags r:id="rId18"/>
            </p:custDataLst>
          </p:nvPr>
        </p:nvCxnSpPr>
        <p:spPr>
          <a:xfrm>
            <a:off x="7832725" y="6182995"/>
            <a:ext cx="3773805"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直接连接符 17"/>
          <p:cNvCxnSpPr/>
          <p:nvPr>
            <p:custDataLst>
              <p:tags r:id="rId19"/>
            </p:custDataLst>
          </p:nvPr>
        </p:nvCxnSpPr>
        <p:spPr>
          <a:xfrm>
            <a:off x="7832725" y="6477635"/>
            <a:ext cx="3559810" cy="5715"/>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0" name="文本框 19"/>
          <p:cNvSpPr txBox="1"/>
          <p:nvPr>
            <p:custDataLst>
              <p:tags r:id="rId20"/>
            </p:custDataLst>
          </p:nvPr>
        </p:nvSpPr>
        <p:spPr>
          <a:xfrm>
            <a:off x="4849495" y="2197100"/>
            <a:ext cx="2747010" cy="4170680"/>
          </a:xfrm>
          <a:prstGeom prst="rect">
            <a:avLst/>
          </a:prstGeom>
          <a:noFill/>
        </p:spPr>
        <p:txBody>
          <a:bodyPr wrap="square" rtlCol="0">
            <a:noAutofit/>
          </a:bodyPr>
          <a:lstStyle/>
          <a:p>
            <a:pPr marL="285750" indent="-285750">
              <a:buFont typeface="Arial" panose="020B0604020202020204" pitchFamily="34" charset="0"/>
              <a:buChar char="•"/>
            </a:pPr>
            <a:r>
              <a:rPr lang="zh-CN" altLang="en-US" sz="2800"/>
              <a:t>ldentities</a:t>
            </a:r>
          </a:p>
          <a:p>
            <a:pPr marL="285750" indent="-285750">
              <a:buFont typeface="Arial" panose="020B0604020202020204" pitchFamily="34" charset="0"/>
              <a:buChar char="•"/>
            </a:pPr>
            <a:r>
              <a:rPr lang="zh-CN" altLang="en-US" sz="2800"/>
              <a:t>Achievements (honors,awards, publications)</a:t>
            </a:r>
          </a:p>
          <a:p>
            <a:pPr marL="285750" indent="-285750">
              <a:buFont typeface="Arial" panose="020B0604020202020204" pitchFamily="34" charset="0"/>
              <a:buChar char="•"/>
            </a:pPr>
            <a:r>
              <a:rPr lang="zh-CN" altLang="en-US" sz="2800"/>
              <a:t> Judgment</a:t>
            </a:r>
          </a:p>
        </p:txBody>
      </p:sp>
      <p:pic>
        <p:nvPicPr>
          <p:cNvPr id="85007" name="图片 26"/>
          <p:cNvPicPr>
            <a:picLocks noChangeAspect="1"/>
          </p:cNvPicPr>
          <p:nvPr>
            <p:custDataLst>
              <p:tags r:id="rId21"/>
            </p:custDataLst>
          </p:nvPr>
        </p:nvPicPr>
        <p:blipFill>
          <a:blip r:embed="rId27"/>
          <a:stretch>
            <a:fillRect/>
          </a:stretch>
        </p:blipFill>
        <p:spPr>
          <a:xfrm rot="300000">
            <a:off x="1359535" y="4226905"/>
            <a:ext cx="9557385" cy="2330450"/>
          </a:xfrm>
          <a:prstGeom prst="rect">
            <a:avLst/>
          </a:prstGeom>
          <a:noFill/>
          <a:ln w="9525">
            <a:noFill/>
          </a:ln>
        </p:spPr>
      </p:pic>
      <p:sp>
        <p:nvSpPr>
          <p:cNvPr id="85008" name="文本框 11"/>
          <p:cNvSpPr txBox="1"/>
          <p:nvPr>
            <p:custDataLst>
              <p:tags r:id="rId22"/>
            </p:custDataLst>
          </p:nvPr>
        </p:nvSpPr>
        <p:spPr>
          <a:xfrm>
            <a:off x="2231390" y="4841885"/>
            <a:ext cx="7427595" cy="1198862"/>
          </a:xfrm>
          <a:prstGeom prst="rect">
            <a:avLst/>
          </a:prstGeom>
          <a:noFill/>
          <a:ln w="9525">
            <a:noFill/>
          </a:ln>
        </p:spPr>
        <p:txBody>
          <a:bodyPr anchor="t" anchorCtr="0">
            <a:spAutoFit/>
          </a:bodyPr>
          <a:lstStyle/>
          <a:p>
            <a:pPr algn="ctr"/>
            <a:r>
              <a:rPr lang="en-US" altLang="zh-CN" sz="3600" b="1">
                <a:solidFill>
                  <a:schemeClr val="bg1"/>
                </a:solidFill>
                <a:latin typeface="Calibri"/>
                <a:ea typeface="宋体" panose="02010600030101010101" pitchFamily="2" charset="-122"/>
                <a:cs typeface="Calibri" panose="020F0502020204030204" charset="0"/>
              </a:rPr>
              <a:t>Both of the two writers have their unique brand of humour.</a:t>
            </a:r>
          </a:p>
        </p:txBody>
      </p:sp>
      <p:sp>
        <p:nvSpPr>
          <p:cNvPr id="25" name="椭圆 24"/>
          <p:cNvSpPr/>
          <p:nvPr>
            <p:custDataLst>
              <p:tags r:id="rId23"/>
            </p:custDataLst>
          </p:nvPr>
        </p:nvSpPr>
        <p:spPr>
          <a:xfrm>
            <a:off x="4855845" y="5325745"/>
            <a:ext cx="3617595" cy="715645"/>
          </a:xfrm>
          <a:prstGeom prst="ellipse">
            <a:avLst/>
          </a:prstGeom>
          <a:noFill/>
          <a:ln w="41275"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linds(horizontal)">
                                      <p:cBhvr>
                                        <p:cTn id="12" dur="500"/>
                                        <p:tgtEl>
                                          <p:spTgt spid="20">
                                            <p:txEl>
                                              <p:pRg st="1" end="1"/>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linds(horizontal)">
                                      <p:cBhvr>
                                        <p:cTn id="17" dur="500"/>
                                        <p:tgtEl>
                                          <p:spTgt spid="20">
                                            <p:txEl>
                                              <p:pRg st="2" end="2"/>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5008"/>
                                        </p:tgtEl>
                                        <p:attrNameLst>
                                          <p:attrName>style.visibility</p:attrName>
                                        </p:attrNameLst>
                                      </p:cBhvr>
                                      <p:to>
                                        <p:strVal val="visible"/>
                                      </p:to>
                                    </p:set>
                                    <p:animEffect transition="in" filter="blinds(horizontal)">
                                      <p:cBhvr>
                                        <p:cTn id="22" dur="500"/>
                                        <p:tgtEl>
                                          <p:spTgt spid="8500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3" presetClass="entr" presetSubtype="10" fill="hold" nodeType="withEffect">
                                  <p:stCondLst>
                                    <p:cond delay="0"/>
                                  </p:stCondLst>
                                  <p:childTnLst>
                                    <p:set>
                                      <p:cBhvr>
                                        <p:cTn id="27" dur="1" fill="hold">
                                          <p:stCondLst>
                                            <p:cond delay="0"/>
                                          </p:stCondLst>
                                        </p:cTn>
                                        <p:tgtEl>
                                          <p:spTgt spid="85007"/>
                                        </p:tgtEl>
                                        <p:attrNameLst>
                                          <p:attrName>style.visibility</p:attrName>
                                        </p:attrNameLst>
                                      </p:cBhvr>
                                      <p:to>
                                        <p:strVal val="visible"/>
                                      </p:to>
                                    </p:set>
                                    <p:animEffect transition="in" filter="blinds(horizontal)">
                                      <p:cBhvr>
                                        <p:cTn id="28" dur="500"/>
                                        <p:tgtEl>
                                          <p:spTgt spid="85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85008"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custDataLst>
              <p:tags r:id="rId1"/>
            </p:custDataLst>
          </p:nvPr>
        </p:nvSpPr>
        <p:spPr>
          <a:xfrm>
            <a:off x="279400" y="289791"/>
            <a:ext cx="11633200" cy="6278419"/>
          </a:xfrm>
          <a:prstGeom prst="roundRect">
            <a:avLst>
              <a:gd name="adj" fmla="val 8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custDataLst>
              <p:tags r:id="rId2"/>
            </p:custDataLst>
          </p:nvPr>
        </p:nvSpPr>
        <p:spPr>
          <a:xfrm>
            <a:off x="526472" y="0"/>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3"/>
            </p:custDataLst>
          </p:nvPr>
        </p:nvSpPr>
        <p:spPr>
          <a:xfrm>
            <a:off x="1861185" y="0"/>
            <a:ext cx="1099185" cy="1107440"/>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custDataLst>
              <p:tags r:id="rId4"/>
            </p:custDataLst>
          </p:nvPr>
        </p:nvSpPr>
        <p:spPr>
          <a:xfrm>
            <a:off x="3195780" y="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custDataLst>
              <p:tags r:id="rId5"/>
            </p:custDataLst>
          </p:nvPr>
        </p:nvSpPr>
        <p:spPr>
          <a:xfrm flipV="1">
            <a:off x="7832434" y="5749636"/>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custDataLst>
              <p:tags r:id="rId6"/>
            </p:custDataLst>
          </p:nvPr>
        </p:nvSpPr>
        <p:spPr>
          <a:xfrm flipV="1">
            <a:off x="9250216" y="4918363"/>
            <a:ext cx="1099128" cy="1939637"/>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7"/>
            </p:custDataLst>
          </p:nvPr>
        </p:nvSpPr>
        <p:spPr>
          <a:xfrm flipV="1">
            <a:off x="10584871" y="5814291"/>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1 As I approach the hospital wearing my white coat, I look just like any other doctor. That is until I put on my curly rainbow wig, big red nose, and add my name badge “Doctor Larry Laugh-Out-Loud”.  ……"/>
          <p:cNvSpPr/>
          <p:nvPr>
            <p:custDataLst>
              <p:tags r:id="rId8"/>
            </p:custDataLst>
          </p:nvPr>
        </p:nvSpPr>
        <p:spPr>
          <a:xfrm>
            <a:off x="645795" y="2003425"/>
            <a:ext cx="10287000" cy="4453890"/>
          </a:xfrm>
          <a:prstGeom prst="rect">
            <a:avLst/>
          </a:prstGeom>
          <a:ln w="12700">
            <a:miter lim="400000"/>
          </a:ln>
        </p:spPr>
        <p:txBody>
          <a:bodyPr lIns="0" tIns="0" rIns="0" bIns="0"/>
          <a:lstStyle/>
          <a:p>
            <a:pPr algn="l">
              <a:spcBef>
                <a:spcPts val="700"/>
              </a:spcBef>
              <a:defRPr sz="4200"/>
            </a:pPr>
            <a:r>
              <a:rPr sz="2100"/>
              <a:t>1 Humour has been an essential</a:t>
            </a:r>
            <a:r>
              <a:rPr lang="en-US" sz="2100"/>
              <a:t> </a:t>
            </a:r>
            <a:r>
              <a:rPr sz="2100"/>
              <a:t>part of human behaviour for</a:t>
            </a:r>
            <a:r>
              <a:rPr lang="en-US" sz="2100"/>
              <a:t> </a:t>
            </a:r>
            <a:r>
              <a:rPr sz="2100"/>
              <a:t>thousands of years. There is</a:t>
            </a:r>
            <a:r>
              <a:rPr lang="en-US" sz="2100"/>
              <a:t> </a:t>
            </a:r>
            <a:r>
              <a:rPr sz="2100"/>
              <a:t>comedy in the texts of Ancient</a:t>
            </a:r>
            <a:r>
              <a:rPr lang="en-US" sz="2100"/>
              <a:t> </a:t>
            </a:r>
            <a:r>
              <a:rPr sz="2100"/>
              <a:t>Greece, and medieval writings</a:t>
            </a:r>
            <a:r>
              <a:rPr lang="en-US" sz="2100"/>
              <a:t> </a:t>
            </a:r>
            <a:r>
              <a:rPr sz="2100"/>
              <a:t>are filled with jokes. While</a:t>
            </a:r>
            <a:r>
              <a:rPr lang="en-US" sz="2100"/>
              <a:t> </a:t>
            </a:r>
            <a:r>
              <a:rPr sz="2100"/>
              <a:t>these same jokes might not be</a:t>
            </a:r>
            <a:r>
              <a:rPr lang="en-US" sz="2100"/>
              <a:t> </a:t>
            </a:r>
            <a:r>
              <a:rPr sz="2100"/>
              <a:t>as funny to us now as they were</a:t>
            </a:r>
            <a:r>
              <a:rPr lang="en-US" sz="2100"/>
              <a:t> </a:t>
            </a:r>
            <a:r>
              <a:rPr sz="2100"/>
              <a:t>then, their authors understood</a:t>
            </a:r>
            <a:r>
              <a:rPr lang="en-US" sz="2100"/>
              <a:t> </a:t>
            </a:r>
            <a:r>
              <a:rPr sz="2100"/>
              <a:t>that humour could not only</a:t>
            </a:r>
            <a:r>
              <a:rPr lang="en-US" sz="2100"/>
              <a:t> </a:t>
            </a:r>
            <a:r>
              <a:rPr sz="2100"/>
              <a:t>entertain but also throw new</a:t>
            </a:r>
            <a:r>
              <a:rPr lang="en-US" sz="2100"/>
              <a:t> </a:t>
            </a:r>
            <a:r>
              <a:rPr sz="2100"/>
              <a:t>light on sensitive or emotiveissues.</a:t>
            </a:r>
          </a:p>
          <a:p>
            <a:pPr algn="l">
              <a:spcBef>
                <a:spcPts val="700"/>
              </a:spcBef>
              <a:defRPr sz="4200"/>
            </a:pPr>
            <a:endParaRPr sz="2100"/>
          </a:p>
          <a:p>
            <a:pPr algn="l">
              <a:spcBef>
                <a:spcPts val="700"/>
              </a:spcBef>
              <a:defRPr sz="4200"/>
            </a:pPr>
            <a:r>
              <a:rPr sz="2100"/>
              <a:t>2 Closer to modern times,someone who is remembered</a:t>
            </a:r>
            <a:r>
              <a:rPr lang="en-US" sz="2100"/>
              <a:t> </a:t>
            </a:r>
            <a:r>
              <a:rPr sz="2100"/>
              <a:t>for his ability to combine</a:t>
            </a:r>
            <a:r>
              <a:rPr lang="en-US" sz="2100"/>
              <a:t> </a:t>
            </a:r>
            <a:r>
              <a:rPr sz="2100"/>
              <a:t>humour with more serious</a:t>
            </a:r>
            <a:r>
              <a:rPr lang="en-US" sz="2100"/>
              <a:t> </a:t>
            </a:r>
            <a:r>
              <a:rPr sz="2100"/>
              <a:t>messages is American writer</a:t>
            </a:r>
            <a:r>
              <a:rPr lang="en-US" sz="2100"/>
              <a:t> </a:t>
            </a:r>
            <a:r>
              <a:rPr sz="2100"/>
              <a:t>Mark Twain.</a:t>
            </a:r>
            <a:r>
              <a:rPr lang="en-US" sz="2100"/>
              <a:t> </a:t>
            </a:r>
            <a:r>
              <a:rPr sz="2100"/>
              <a:t>Twain's particular …. </a:t>
            </a:r>
          </a:p>
          <a:p>
            <a:pPr algn="l">
              <a:spcBef>
                <a:spcPts val="700"/>
              </a:spcBef>
              <a:defRPr sz="4200"/>
            </a:pPr>
            <a:endParaRPr sz="2100"/>
          </a:p>
          <a:p>
            <a:pPr marL="533400" indent="-533400" algn="l">
              <a:spcBef>
                <a:spcPts val="700"/>
              </a:spcBef>
              <a:buClr>
                <a:srgbClr val="03BFFD"/>
              </a:buClr>
              <a:buSzPct val="130000"/>
              <a:buChar char="•"/>
              <a:defRPr sz="4200"/>
            </a:pPr>
            <a:r>
              <a:rPr sz="2100"/>
              <a:t>exposition</a:t>
            </a:r>
          </a:p>
          <a:p>
            <a:pPr marL="533400" indent="-533400" algn="l">
              <a:spcBef>
                <a:spcPts val="700"/>
              </a:spcBef>
              <a:buClr>
                <a:srgbClr val="03BFFD"/>
              </a:buClr>
              <a:buSzPct val="130000"/>
              <a:buChar char="•"/>
              <a:defRPr sz="4200"/>
            </a:pPr>
            <a:r>
              <a:rPr sz="2100"/>
              <a:t>narration </a:t>
            </a:r>
          </a:p>
          <a:p>
            <a:pPr marL="533400" indent="-533400" algn="l">
              <a:spcBef>
                <a:spcPts val="700"/>
              </a:spcBef>
              <a:buClr>
                <a:srgbClr val="03BFFD"/>
              </a:buClr>
              <a:buSzPct val="130000"/>
              <a:buChar char="•"/>
              <a:defRPr sz="4200"/>
            </a:pPr>
            <a:r>
              <a:rPr sz="2100"/>
              <a:t>argumentation</a:t>
            </a:r>
          </a:p>
          <a:p>
            <a:pPr marL="533400" indent="-533400" algn="l">
              <a:spcBef>
                <a:spcPts val="700"/>
              </a:spcBef>
              <a:buClr>
                <a:srgbClr val="03BFFD"/>
              </a:buClr>
              <a:buSzPct val="130000"/>
              <a:buChar char="•"/>
              <a:defRPr sz="4200"/>
            </a:pPr>
            <a:r>
              <a:rPr lang="en-US" altLang="zh-CN" sz="2100">
                <a:solidFill>
                  <a:schemeClr val="tx1"/>
                </a:solidFill>
                <a:latin typeface="+mj-lt"/>
                <a:cs typeface="+mj-lt"/>
                <a:sym typeface="+mn-ea"/>
              </a:rPr>
              <a:t>autobiography</a:t>
            </a:r>
            <a:r>
              <a:rPr lang="en-US" altLang="zh-CN" sz="2100" b="1">
                <a:solidFill>
                  <a:schemeClr val="accent1">
                    <a:lumMod val="50000"/>
                  </a:schemeClr>
                </a:solidFill>
                <a:latin typeface="+mj-lt"/>
                <a:cs typeface="+mj-lt"/>
                <a:sym typeface="+mn-ea"/>
              </a:rPr>
              <a:t>  </a:t>
            </a:r>
            <a:r>
              <a:rPr lang="en-US" altLang="zh-CN" sz="2100" b="1">
                <a:solidFill>
                  <a:schemeClr val="accent1">
                    <a:lumMod val="50000"/>
                  </a:schemeClr>
                </a:solidFill>
                <a:latin typeface="Times New Roman" panose="02020603050405020304" pitchFamily="18" charset="0"/>
                <a:cs typeface="Times New Roman" panose="02020603050405020304" pitchFamily="18" charset="0"/>
                <a:sym typeface="+mn-ea"/>
              </a:rPr>
              <a:t>         </a:t>
            </a:r>
            <a:r>
              <a:rPr sz="2100">
                <a:sym typeface="+mn-ea"/>
              </a:rPr>
              <a:t>to tell one’s lifetime experiences</a:t>
            </a:r>
            <a:endParaRPr sz="2100"/>
          </a:p>
          <a:p>
            <a:pPr marL="533400" indent="-533400" algn="l">
              <a:spcBef>
                <a:spcPts val="700"/>
              </a:spcBef>
              <a:buClr>
                <a:srgbClr val="03BFFD"/>
              </a:buClr>
              <a:buSzPct val="130000"/>
              <a:buChar char="•"/>
              <a:defRPr sz="4200"/>
            </a:pPr>
            <a:endParaRPr lang="en-US" altLang="zh-CN" sz="2100" b="1">
              <a:solidFill>
                <a:schemeClr val="accent1">
                  <a:lumMod val="50000"/>
                </a:schemeClr>
              </a:solidFill>
              <a:latin typeface="Times New Roman" panose="02020603050405020304" pitchFamily="18" charset="0"/>
              <a:cs typeface="Times New Roman" panose="02020603050405020304" pitchFamily="18" charset="0"/>
            </a:endParaRPr>
          </a:p>
          <a:p>
            <a:pPr marL="533400" indent="-533400" algn="l">
              <a:spcBef>
                <a:spcPts val="700"/>
              </a:spcBef>
              <a:buClr>
                <a:srgbClr val="03BFFD"/>
              </a:buClr>
              <a:buSzPct val="130000"/>
              <a:buChar char="•"/>
              <a:defRPr sz="4200"/>
            </a:pPr>
            <a:r>
              <a:rPr sz="2100"/>
              <a:t> </a:t>
            </a:r>
          </a:p>
        </p:txBody>
      </p:sp>
      <p:sp>
        <p:nvSpPr>
          <p:cNvPr id="471" name="Skim briefly the first two sentences in the first two paragraph to identify the genre(体裁) of the text."/>
          <p:cNvSpPr txBox="1"/>
          <p:nvPr>
            <p:custDataLst>
              <p:tags r:id="rId9"/>
            </p:custDataLst>
          </p:nvPr>
        </p:nvSpPr>
        <p:spPr>
          <a:xfrm>
            <a:off x="793115" y="1154430"/>
            <a:ext cx="9864725" cy="738505"/>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algn="l">
              <a:spcBef>
                <a:spcPts val="700"/>
              </a:spcBef>
              <a:defRPr sz="4200" b="1"/>
            </a:lvl1pPr>
          </a:lstStyle>
          <a:p>
            <a:pPr algn="l"/>
            <a:r>
              <a:rPr sz="2400" dirty="0"/>
              <a:t>Skim briefly the first two sentences in the first two paragraph to identify the genre(</a:t>
            </a:r>
            <a:r>
              <a:rPr sz="2400" b="0" dirty="0" err="1">
                <a:latin typeface="KaiTi" panose="02010609060101010101" pitchFamily="49" charset="-122"/>
                <a:ea typeface="KaiTi" panose="02010609060101010101" pitchFamily="49" charset="-122"/>
              </a:rPr>
              <a:t>体裁</a:t>
            </a:r>
            <a:r>
              <a:rPr sz="2400" dirty="0"/>
              <a:t>) of the text.</a:t>
            </a:r>
            <a:r>
              <a:rPr sz="2100" dirty="0"/>
              <a:t> </a:t>
            </a:r>
          </a:p>
        </p:txBody>
      </p:sp>
      <p:sp>
        <p:nvSpPr>
          <p:cNvPr id="473" name="to explain, introduce…"/>
          <p:cNvSpPr txBox="1"/>
          <p:nvPr>
            <p:custDataLst>
              <p:tags r:id="rId10"/>
            </p:custDataLst>
          </p:nvPr>
        </p:nvSpPr>
        <p:spPr>
          <a:xfrm>
            <a:off x="3498215" y="4906010"/>
            <a:ext cx="2786380" cy="307340"/>
          </a:xfrm>
          <a:prstGeom prst="rect">
            <a:avLst/>
          </a:prstGeom>
          <a:ln w="12700">
            <a:miter lim="400000"/>
          </a:ln>
        </p:spPr>
        <p:txBody>
          <a:bodyPr wrap="square" lIns="0" tIns="0" rIns="0" bIns="0">
            <a:spAutoFit/>
          </a:bodyPr>
          <a:lstStyle/>
          <a:p>
            <a:r>
              <a:rPr sz="2000"/>
              <a:t>to explain, introduce…</a:t>
            </a:r>
          </a:p>
        </p:txBody>
      </p:sp>
      <p:sp>
        <p:nvSpPr>
          <p:cNvPr id="474" name="to tell a story"/>
          <p:cNvSpPr txBox="1"/>
          <p:nvPr>
            <p:custDataLst>
              <p:tags r:id="rId11"/>
            </p:custDataLst>
          </p:nvPr>
        </p:nvSpPr>
        <p:spPr>
          <a:xfrm>
            <a:off x="3498215" y="5320030"/>
            <a:ext cx="1706880" cy="307340"/>
          </a:xfrm>
          <a:prstGeom prst="rect">
            <a:avLst/>
          </a:prstGeom>
          <a:ln w="12700">
            <a:miter lim="400000"/>
          </a:ln>
        </p:spPr>
        <p:txBody>
          <a:bodyPr wrap="square" lIns="0" tIns="0" rIns="0" bIns="0">
            <a:spAutoFit/>
          </a:bodyPr>
          <a:lstStyle/>
          <a:p>
            <a:r>
              <a:rPr sz="2000"/>
              <a:t>to tell a story </a:t>
            </a:r>
          </a:p>
        </p:txBody>
      </p:sp>
      <p:sp>
        <p:nvSpPr>
          <p:cNvPr id="475" name="to argue/defend"/>
          <p:cNvSpPr txBox="1"/>
          <p:nvPr>
            <p:custDataLst>
              <p:tags r:id="rId12"/>
            </p:custDataLst>
          </p:nvPr>
        </p:nvSpPr>
        <p:spPr>
          <a:xfrm>
            <a:off x="3498215" y="5734050"/>
            <a:ext cx="2045335" cy="307340"/>
          </a:xfrm>
          <a:prstGeom prst="rect">
            <a:avLst/>
          </a:prstGeom>
          <a:ln w="12700">
            <a:miter lim="400000"/>
          </a:ln>
        </p:spPr>
        <p:txBody>
          <a:bodyPr wrap="square" lIns="0" tIns="0" rIns="0" bIns="0">
            <a:spAutoFit/>
          </a:bodyPr>
          <a:lstStyle/>
          <a:p>
            <a:r>
              <a:rPr sz="2000"/>
              <a:t>to argue/defend</a:t>
            </a:r>
          </a:p>
        </p:txBody>
      </p:sp>
      <p:sp>
        <p:nvSpPr>
          <p:cNvPr id="2" name="文本框 1"/>
          <p:cNvSpPr txBox="1"/>
          <p:nvPr>
            <p:custDataLst>
              <p:tags r:id="rId13"/>
            </p:custDataLst>
          </p:nvPr>
        </p:nvSpPr>
        <p:spPr>
          <a:xfrm>
            <a:off x="2808605" y="5659755"/>
            <a:ext cx="456565" cy="398780"/>
          </a:xfrm>
          <a:prstGeom prst="rect">
            <a:avLst/>
          </a:prstGeom>
          <a:noFill/>
        </p:spPr>
        <p:txBody>
          <a:bodyPr wrap="square" rtlCol="0">
            <a:spAutoFit/>
          </a:bodyPr>
          <a:lstStyle/>
          <a:p>
            <a:r>
              <a:rPr lang="en-US" altLang="zh-CN" sz="2000" b="1">
                <a:highlight>
                  <a:srgbClr val="FFFF00"/>
                </a:highlight>
                <a:latin typeface="华文隶书" panose="02010800040101010101" charset="-122"/>
                <a:ea typeface="华文隶书" panose="02010800040101010101" charset="-122"/>
                <a:cs typeface="Arial Black" panose="020B0A04020102020204" pitchFamily="34" charset="0"/>
              </a:rPr>
              <a:t>√</a:t>
            </a:r>
          </a:p>
        </p:txBody>
      </p:sp>
      <p:sp>
        <p:nvSpPr>
          <p:cNvPr id="441" name="Before reading"/>
          <p:cNvSpPr txBox="1">
            <a:spLocks noGrp="1"/>
          </p:cNvSpPr>
          <p:nvPr>
            <p:custDataLst>
              <p:tags r:id="rId14"/>
            </p:custDataLst>
          </p:nvPr>
        </p:nvSpPr>
        <p:spPr>
          <a:xfrm>
            <a:off x="5601970" y="282575"/>
            <a:ext cx="4666615" cy="825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3600"/>
              </a:lnSpc>
              <a:buClrTx/>
              <a:buSzTx/>
              <a:buFontTx/>
            </a:pPr>
            <a:r>
              <a:rPr lang="en-US" altLang="zh-CN" sz="4000" b="1">
                <a:solidFill>
                  <a:srgbClr val="C00000"/>
                </a:solidFill>
                <a:effectLst>
                  <a:glow rad="228600">
                    <a:srgbClr val="FFFFFF">
                      <a:alpha val="40000"/>
                    </a:srgbClr>
                  </a:glow>
                </a:effectLst>
                <a:latin typeface="Arial Black" panose="020B0A04020102020204"/>
                <a:ea typeface="黑体" panose="02010609060101010101" charset="-122"/>
                <a:cs typeface="Times New Roman" panose="02020603050405020304" pitchFamily="18" charset="0"/>
              </a:rPr>
              <a:t>Before reading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custDataLst>
              <p:tags r:id="rId1"/>
            </p:custDataLst>
          </p:nvPr>
        </p:nvSpPr>
        <p:spPr>
          <a:xfrm>
            <a:off x="279400" y="10391"/>
            <a:ext cx="11633200" cy="6278419"/>
          </a:xfrm>
          <a:prstGeom prst="roundRect">
            <a:avLst>
              <a:gd name="adj" fmla="val 8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custDataLst>
              <p:tags r:id="rId2"/>
            </p:custDataLst>
          </p:nvPr>
        </p:nvSpPr>
        <p:spPr>
          <a:xfrm flipV="1">
            <a:off x="7832434" y="5742651"/>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custDataLst>
              <p:tags r:id="rId3"/>
            </p:custDataLst>
          </p:nvPr>
        </p:nvSpPr>
        <p:spPr>
          <a:xfrm flipV="1">
            <a:off x="9250216" y="4911378"/>
            <a:ext cx="1099128" cy="1939637"/>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4"/>
            </p:custDataLst>
          </p:nvPr>
        </p:nvSpPr>
        <p:spPr>
          <a:xfrm flipV="1">
            <a:off x="10584871" y="5807306"/>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While reading"/>
          <p:cNvSpPr txBox="1">
            <a:spLocks noGrp="1"/>
          </p:cNvSpPr>
          <p:nvPr>
            <p:ph type="title"/>
            <p:custDataLst>
              <p:tags r:id="rId5"/>
            </p:custDataLst>
          </p:nvPr>
        </p:nvSpPr>
        <p:spPr>
          <a:xfrm>
            <a:off x="6457315" y="217170"/>
            <a:ext cx="5099685" cy="920750"/>
          </a:xfrm>
          <a:prstGeom prst="rect">
            <a:avLst/>
          </a:prstGeom>
        </p:spPr>
        <p:txBody>
          <a:bodyPr/>
          <a:lstStyle/>
          <a:p>
            <a:r>
              <a:rPr lang="en-US" altLang="zh-CN" sz="4000" b="1">
                <a:solidFill>
                  <a:srgbClr val="C00000"/>
                </a:solidFill>
                <a:effectLst>
                  <a:glow rad="228600">
                    <a:srgbClr val="FFFFFF">
                      <a:alpha val="40000"/>
                    </a:srgbClr>
                  </a:glow>
                </a:effectLst>
                <a:latin typeface="Arial Black" panose="020B0A04020102020204"/>
                <a:ea typeface="黑体" panose="02010609060101010101" charset="-122"/>
                <a:cs typeface="Times New Roman" panose="02020603050405020304" pitchFamily="18" charset="0"/>
              </a:rPr>
              <a:t>Detailed reading</a:t>
            </a:r>
            <a:r>
              <a:rPr sz="4800">
                <a:solidFill>
                  <a:srgbClr val="C00000"/>
                </a:solidFill>
                <a:effectLst/>
                <a:latin typeface="Times New Roman" panose="02020603050405020304" pitchFamily="18" charset="0"/>
                <a:cs typeface="Times New Roman" panose="02020603050405020304" pitchFamily="18" charset="0"/>
              </a:rPr>
              <a:t> </a:t>
            </a:r>
          </a:p>
        </p:txBody>
      </p:sp>
      <p:sp>
        <p:nvSpPr>
          <p:cNvPr id="483" name="Question 1"/>
          <p:cNvSpPr>
            <a:spLocks noGrp="1"/>
          </p:cNvSpPr>
          <p:nvPr>
            <p:ph type="body" idx="23"/>
            <p:custDataLst>
              <p:tags r:id="rId6"/>
            </p:custDataLst>
          </p:nvPr>
        </p:nvSpPr>
        <p:spPr>
          <a:xfrm>
            <a:off x="6975628" y="1487029"/>
            <a:ext cx="4254501" cy="317501"/>
          </a:xfrm>
          <a:prstGeom prst="rect">
            <a:avLst/>
          </a:prstGeom>
          <a:solidFill>
            <a:srgbClr val="CAD1DA"/>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sz="2000" b="1">
                <a:sym typeface="+mn-ea"/>
              </a:rPr>
              <a:t>Question 1</a:t>
            </a:r>
          </a:p>
        </p:txBody>
      </p:sp>
      <p:sp>
        <p:nvSpPr>
          <p:cNvPr id="484" name="What is the clown doing?"/>
          <p:cNvSpPr>
            <a:spLocks noGrp="1"/>
          </p:cNvSpPr>
          <p:nvPr>
            <p:custDataLst>
              <p:tags r:id="rId7"/>
            </p:custDataLst>
          </p:nvPr>
        </p:nvSpPr>
        <p:spPr>
          <a:xfrm>
            <a:off x="6975628" y="1803720"/>
            <a:ext cx="4254501" cy="571501"/>
          </a:xfrm>
          <a:prstGeom prst="rect">
            <a:avLst/>
          </a:prstGeom>
          <a:solidFill>
            <a:schemeClr val="accent5">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a:t>Wh</a:t>
            </a:r>
            <a:r>
              <a:rPr lang="en-US" sz="2000"/>
              <a:t>y is humor important?</a:t>
            </a:r>
          </a:p>
        </p:txBody>
      </p:sp>
      <p:sp>
        <p:nvSpPr>
          <p:cNvPr id="485" name="2"/>
          <p:cNvSpPr>
            <a:spLocks noGrp="1"/>
          </p:cNvSpPr>
          <p:nvPr>
            <p:custDataLst>
              <p:tags r:id="rId8"/>
            </p:custDataLst>
          </p:nvPr>
        </p:nvSpPr>
        <p:spPr>
          <a:xfrm>
            <a:off x="5994069" y="2697440"/>
            <a:ext cx="822722" cy="822722"/>
          </a:xfrm>
          <a:prstGeom prst="ellipse">
            <a:avLst/>
          </a:prstGeom>
          <a:solidFill>
            <a:schemeClr val="accent4">
              <a:lumMod val="60000"/>
              <a:lumOff val="4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SzTx/>
              <a:buNone/>
            </a:pPr>
            <a:r>
              <a:rPr b="1"/>
              <a:t>2</a:t>
            </a:r>
          </a:p>
        </p:txBody>
      </p:sp>
      <p:sp>
        <p:nvSpPr>
          <p:cNvPr id="486" name="Question 2"/>
          <p:cNvSpPr>
            <a:spLocks noGrp="1"/>
          </p:cNvSpPr>
          <p:nvPr>
            <p:custDataLst>
              <p:tags r:id="rId9"/>
            </p:custDataLst>
          </p:nvPr>
        </p:nvSpPr>
        <p:spPr>
          <a:xfrm>
            <a:off x="6975628" y="2705988"/>
            <a:ext cx="4254501" cy="317501"/>
          </a:xfrm>
          <a:prstGeom prst="rect">
            <a:avLst/>
          </a:prstGeom>
          <a:solidFill>
            <a:srgbClr val="CAD1DA"/>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Tx/>
              <a:buSzTx/>
            </a:pPr>
            <a:r>
              <a:rPr sz="2000" b="1"/>
              <a:t>Question 2</a:t>
            </a:r>
          </a:p>
        </p:txBody>
      </p:sp>
      <p:sp>
        <p:nvSpPr>
          <p:cNvPr id="487" name="Why is he doing this?"/>
          <p:cNvSpPr>
            <a:spLocks noGrp="1"/>
          </p:cNvSpPr>
          <p:nvPr>
            <p:custDataLst>
              <p:tags r:id="rId10"/>
            </p:custDataLst>
          </p:nvPr>
        </p:nvSpPr>
        <p:spPr>
          <a:xfrm>
            <a:off x="6975628" y="3022679"/>
            <a:ext cx="4254501" cy="571501"/>
          </a:xfrm>
          <a:prstGeom prst="rect">
            <a:avLst/>
          </a:prstGeom>
          <a:solidFill>
            <a:schemeClr val="accent5">
              <a:lumMod val="20000"/>
              <a:lumOff val="80000"/>
            </a:schemeClr>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a:t>Wh</a:t>
            </a:r>
            <a:r>
              <a:rPr lang="en-US" sz="2000"/>
              <a:t>at is the purpose of two examples</a:t>
            </a:r>
            <a:r>
              <a:rPr sz="2000"/>
              <a:t>? </a:t>
            </a:r>
          </a:p>
        </p:txBody>
      </p:sp>
      <p:sp>
        <p:nvSpPr>
          <p:cNvPr id="488" name="3"/>
          <p:cNvSpPr>
            <a:spLocks noGrp="1"/>
          </p:cNvSpPr>
          <p:nvPr>
            <p:custDataLst>
              <p:tags r:id="rId11"/>
            </p:custDataLst>
          </p:nvPr>
        </p:nvSpPr>
        <p:spPr>
          <a:xfrm>
            <a:off x="5994069" y="3879074"/>
            <a:ext cx="822722" cy="822722"/>
          </a:xfrm>
          <a:prstGeom prst="ellipse">
            <a:avLst/>
          </a:prstGeom>
          <a:solidFill>
            <a:schemeClr val="accent6">
              <a:lumMod val="60000"/>
              <a:lumOff val="4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SzTx/>
              <a:buNone/>
            </a:pPr>
            <a:r>
              <a:rPr b="1"/>
              <a:t>3</a:t>
            </a:r>
          </a:p>
        </p:txBody>
      </p:sp>
      <p:sp>
        <p:nvSpPr>
          <p:cNvPr id="489" name="Question 3"/>
          <p:cNvSpPr>
            <a:spLocks noGrp="1"/>
          </p:cNvSpPr>
          <p:nvPr>
            <p:custDataLst>
              <p:tags r:id="rId12"/>
            </p:custDataLst>
          </p:nvPr>
        </p:nvSpPr>
        <p:spPr>
          <a:xfrm>
            <a:off x="6975628" y="3891774"/>
            <a:ext cx="4254501" cy="317501"/>
          </a:xfrm>
          <a:prstGeom prst="rect">
            <a:avLst/>
          </a:prstGeom>
          <a:solidFill>
            <a:srgbClr val="CAD1DA"/>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sz="2000" b="1">
                <a:sym typeface="+mn-ea"/>
              </a:rPr>
              <a:t>Question 3</a:t>
            </a:r>
          </a:p>
        </p:txBody>
      </p:sp>
      <p:sp>
        <p:nvSpPr>
          <p:cNvPr id="490" name="How does he feel about it?"/>
          <p:cNvSpPr>
            <a:spLocks noGrp="1"/>
          </p:cNvSpPr>
          <p:nvPr>
            <p:custDataLst>
              <p:tags r:id="rId13"/>
            </p:custDataLst>
          </p:nvPr>
        </p:nvSpPr>
        <p:spPr>
          <a:xfrm>
            <a:off x="6975475" y="4208780"/>
            <a:ext cx="4254500" cy="814705"/>
          </a:xfrm>
          <a:prstGeom prst="rect">
            <a:avLst/>
          </a:prstGeom>
          <a:solidFill>
            <a:schemeClr val="accent5">
              <a:lumMod val="20000"/>
              <a:lumOff val="80000"/>
            </a:schemeClr>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en-US" sz="2000">
                <a:sym typeface="+mn-ea"/>
              </a:rPr>
              <a:t>Why is Lin Yutang’s joke about the man and wild animals called quick wit?</a:t>
            </a:r>
          </a:p>
        </p:txBody>
      </p:sp>
      <p:sp>
        <p:nvSpPr>
          <p:cNvPr id="482" name="1"/>
          <p:cNvSpPr>
            <a:spLocks noGrp="1"/>
          </p:cNvSpPr>
          <p:nvPr>
            <p:custDataLst>
              <p:tags r:id="rId14"/>
            </p:custDataLst>
          </p:nvPr>
        </p:nvSpPr>
        <p:spPr>
          <a:xfrm>
            <a:off x="5994069" y="1487029"/>
            <a:ext cx="822723" cy="822722"/>
          </a:xfrm>
          <a:prstGeom prst="ellipse">
            <a:avLst/>
          </a:prstGeom>
          <a:solidFill>
            <a:schemeClr val="accent2">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SzTx/>
              <a:buNone/>
            </a:pPr>
            <a:r>
              <a:rPr b="1"/>
              <a:t>1</a:t>
            </a:r>
          </a:p>
        </p:txBody>
      </p:sp>
      <p:pic>
        <p:nvPicPr>
          <p:cNvPr id="4" name="图片 3"/>
          <p:cNvPicPr>
            <a:picLocks noChangeAspect="1"/>
          </p:cNvPicPr>
          <p:nvPr>
            <p:custDataLst>
              <p:tags r:id="rId15"/>
            </p:custDataLst>
          </p:nvPr>
        </p:nvPicPr>
        <p:blipFill>
          <a:blip r:embed="rId20"/>
          <a:srcRect t="6329" r="35294" b="12320"/>
          <a:stretch>
            <a:fillRect/>
          </a:stretch>
        </p:blipFill>
        <p:spPr>
          <a:xfrm>
            <a:off x="0" y="0"/>
            <a:ext cx="5994400" cy="6858000"/>
          </a:xfrm>
          <a:prstGeom prst="rect">
            <a:avLst/>
          </a:prstGeom>
        </p:spPr>
      </p:pic>
      <p:sp>
        <p:nvSpPr>
          <p:cNvPr id="2" name="3"/>
          <p:cNvSpPr>
            <a:spLocks noGrp="1"/>
          </p:cNvSpPr>
          <p:nvPr>
            <p:custDataLst>
              <p:tags r:id="rId16"/>
            </p:custDataLst>
          </p:nvPr>
        </p:nvSpPr>
        <p:spPr>
          <a:xfrm>
            <a:off x="5962319" y="5149074"/>
            <a:ext cx="822722" cy="822722"/>
          </a:xfrm>
          <a:prstGeom prst="ellipse">
            <a:avLst/>
          </a:prstGeom>
          <a:solidFill>
            <a:schemeClr val="accent6">
              <a:lumMod val="60000"/>
              <a:lumOff val="4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SzTx/>
              <a:buNone/>
            </a:pPr>
            <a:r>
              <a:rPr lang="en-US" b="1"/>
              <a:t>4</a:t>
            </a:r>
          </a:p>
        </p:txBody>
      </p:sp>
      <p:sp>
        <p:nvSpPr>
          <p:cNvPr id="3" name="Question 3"/>
          <p:cNvSpPr>
            <a:spLocks noGrp="1"/>
          </p:cNvSpPr>
          <p:nvPr>
            <p:custDataLst>
              <p:tags r:id="rId17"/>
            </p:custDataLst>
          </p:nvPr>
        </p:nvSpPr>
        <p:spPr>
          <a:xfrm>
            <a:off x="6943878" y="5161774"/>
            <a:ext cx="4254501" cy="317501"/>
          </a:xfrm>
          <a:prstGeom prst="rect">
            <a:avLst/>
          </a:prstGeom>
          <a:solidFill>
            <a:srgbClr val="CAD1DA"/>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sz="2000" b="1">
                <a:sym typeface="+mn-ea"/>
              </a:rPr>
              <a:t>Question 4</a:t>
            </a:r>
          </a:p>
        </p:txBody>
      </p:sp>
      <p:sp>
        <p:nvSpPr>
          <p:cNvPr id="5" name="How does he feel about it?"/>
          <p:cNvSpPr>
            <a:spLocks noGrp="1"/>
          </p:cNvSpPr>
          <p:nvPr>
            <p:custDataLst>
              <p:tags r:id="rId18"/>
            </p:custDataLst>
          </p:nvPr>
        </p:nvSpPr>
        <p:spPr>
          <a:xfrm>
            <a:off x="6943878" y="5478465"/>
            <a:ext cx="4254501" cy="571501"/>
          </a:xfrm>
          <a:prstGeom prst="rect">
            <a:avLst/>
          </a:prstGeom>
          <a:solidFill>
            <a:schemeClr val="accent5">
              <a:lumMod val="20000"/>
              <a:lumOff val="80000"/>
            </a:schemeClr>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en-US" sz="2000">
                <a:sym typeface="+mn-ea"/>
              </a:rPr>
              <a:t>How do you understand “humor is mankinds’ greatest blessing?</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3"/>
          <p:cNvSpPr>
            <a:spLocks noChangeArrowheads="1"/>
          </p:cNvSpPr>
          <p:nvPr>
            <p:custDataLst>
              <p:tags r:id="rId1"/>
            </p:custDataLst>
          </p:nvPr>
        </p:nvSpPr>
        <p:spPr bwMode="auto">
          <a:xfrm>
            <a:off x="0" y="0"/>
            <a:ext cx="923353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800" b="1">
                <a:solidFill>
                  <a:schemeClr val="accent1">
                    <a:lumMod val="50000"/>
                  </a:schemeClr>
                </a:solidFill>
                <a:latin typeface="Times New Roman" panose="02020603050405020304" pitchFamily="18" charset="0"/>
                <a:cs typeface="Times New Roman" panose="02020603050405020304" pitchFamily="18" charset="0"/>
              </a:rPr>
              <a:t>Read para 1 carefully and answer the question.</a:t>
            </a:r>
          </a:p>
        </p:txBody>
      </p:sp>
      <p:sp>
        <p:nvSpPr>
          <p:cNvPr id="11" name="矩形: 圆角 10"/>
          <p:cNvSpPr/>
          <p:nvPr>
            <p:custDataLst>
              <p:tags r:id="rId2"/>
            </p:custDataLst>
          </p:nvPr>
        </p:nvSpPr>
        <p:spPr>
          <a:xfrm>
            <a:off x="5885815" y="3315335"/>
            <a:ext cx="3058160" cy="14058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400" b="1" kern="100">
                <a:solidFill>
                  <a:schemeClr val="bg1"/>
                </a:solidFill>
                <a:latin typeface="Times New Roman" panose="02020603050405020304" pitchFamily="18" charset="0"/>
                <a:cs typeface="Times New Roman" panose="02020603050405020304" pitchFamily="18" charset="0"/>
              </a:rPr>
              <a:t>throw light on</a:t>
            </a:r>
          </a:p>
          <a:p>
            <a:pPr algn="ctr">
              <a:lnSpc>
                <a:spcPct val="150000"/>
              </a:lnSpc>
            </a:pPr>
            <a:r>
              <a:rPr lang="zh-CN" altLang="en-US" sz="2400" b="1">
                <a:solidFill>
                  <a:schemeClr val="bg1"/>
                </a:solidFill>
                <a:latin typeface="Times New Roman" panose="02020603050405020304" pitchFamily="18" charset="0"/>
                <a:cs typeface="Times New Roman" panose="02020603050405020304" pitchFamily="18" charset="0"/>
              </a:rPr>
              <a:t>使</a:t>
            </a:r>
            <a:r>
              <a:rPr lang="en-US" altLang="zh-CN" sz="2400" b="1">
                <a:solidFill>
                  <a:schemeClr val="bg1"/>
                </a:solidFill>
                <a:latin typeface="Times New Roman" panose="02020603050405020304" pitchFamily="18" charset="0"/>
                <a:cs typeface="Times New Roman" panose="02020603050405020304" pitchFamily="18" charset="0"/>
              </a:rPr>
              <a:t>…</a:t>
            </a:r>
            <a:r>
              <a:rPr lang="zh-CN" altLang="en-US" sz="2400" b="1">
                <a:solidFill>
                  <a:schemeClr val="bg1"/>
                </a:solidFill>
                <a:latin typeface="Times New Roman" panose="02020603050405020304" pitchFamily="18" charset="0"/>
                <a:cs typeface="Times New Roman" panose="02020603050405020304" pitchFamily="18" charset="0"/>
              </a:rPr>
              <a:t>较容易理解</a:t>
            </a:r>
          </a:p>
        </p:txBody>
      </p:sp>
      <p:sp>
        <p:nvSpPr>
          <p:cNvPr id="483" name="Question 1"/>
          <p:cNvSpPr>
            <a:spLocks noGrp="1"/>
          </p:cNvSpPr>
          <p:nvPr>
            <p:custDataLst>
              <p:tags r:id="rId3"/>
            </p:custDataLst>
          </p:nvPr>
        </p:nvSpPr>
        <p:spPr>
          <a:xfrm>
            <a:off x="6096153" y="1311769"/>
            <a:ext cx="4254501" cy="317501"/>
          </a:xfrm>
          <a:prstGeom prst="rect">
            <a:avLst/>
          </a:prstGeom>
          <a:solidFill>
            <a:srgbClr val="CAD1DA"/>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b="1">
                <a:sym typeface="+mn-ea"/>
              </a:rPr>
              <a:t>Question 1</a:t>
            </a:r>
          </a:p>
        </p:txBody>
      </p:sp>
      <p:sp>
        <p:nvSpPr>
          <p:cNvPr id="484" name="What is the clown doing?"/>
          <p:cNvSpPr>
            <a:spLocks noGrp="1"/>
          </p:cNvSpPr>
          <p:nvPr>
            <p:custDataLst>
              <p:tags r:id="rId4"/>
            </p:custDataLst>
          </p:nvPr>
        </p:nvSpPr>
        <p:spPr>
          <a:xfrm>
            <a:off x="6096153" y="1628460"/>
            <a:ext cx="4254501" cy="571501"/>
          </a:xfrm>
          <a:prstGeom prst="rect">
            <a:avLst/>
          </a:prstGeom>
          <a:solidFill>
            <a:schemeClr val="accent5">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t>Wh</a:t>
            </a:r>
            <a:r>
              <a:rPr lang="en-US"/>
              <a:t>y is humor important?</a:t>
            </a:r>
          </a:p>
        </p:txBody>
      </p:sp>
      <p:sp>
        <p:nvSpPr>
          <p:cNvPr id="482" name="1"/>
          <p:cNvSpPr>
            <a:spLocks noGrp="1"/>
          </p:cNvSpPr>
          <p:nvPr>
            <p:custDataLst>
              <p:tags r:id="rId5"/>
            </p:custDataLst>
          </p:nvPr>
        </p:nvSpPr>
        <p:spPr>
          <a:xfrm>
            <a:off x="5114594" y="1311769"/>
            <a:ext cx="822723" cy="822722"/>
          </a:xfrm>
          <a:prstGeom prst="ellipse">
            <a:avLst/>
          </a:prstGeom>
          <a:solidFill>
            <a:schemeClr val="accent2">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SzTx/>
              <a:buNone/>
            </a:pPr>
            <a:r>
              <a:rPr sz="3600" b="1"/>
              <a:t>1</a:t>
            </a:r>
          </a:p>
        </p:txBody>
      </p:sp>
      <p:pic>
        <p:nvPicPr>
          <p:cNvPr id="2" name="图片 1"/>
          <p:cNvPicPr>
            <a:picLocks noChangeAspect="1"/>
          </p:cNvPicPr>
          <p:nvPr>
            <p:custDataLst>
              <p:tags r:id="rId6"/>
            </p:custDataLst>
          </p:nvPr>
        </p:nvPicPr>
        <p:blipFill>
          <a:blip r:embed="rId16"/>
          <a:stretch>
            <a:fillRect/>
          </a:stretch>
        </p:blipFill>
        <p:spPr>
          <a:xfrm>
            <a:off x="263525" y="737235"/>
            <a:ext cx="4259580" cy="6047105"/>
          </a:xfrm>
          <a:prstGeom prst="rect">
            <a:avLst/>
          </a:prstGeom>
        </p:spPr>
      </p:pic>
      <p:cxnSp>
        <p:nvCxnSpPr>
          <p:cNvPr id="9" name="直接连接符 8"/>
          <p:cNvCxnSpPr/>
          <p:nvPr>
            <p:custDataLst>
              <p:tags r:id="rId7"/>
            </p:custDataLst>
          </p:nvPr>
        </p:nvCxnSpPr>
        <p:spPr>
          <a:xfrm>
            <a:off x="339763" y="5372679"/>
            <a:ext cx="383857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直接连接符 11"/>
          <p:cNvCxnSpPr/>
          <p:nvPr>
            <p:custDataLst>
              <p:tags r:id="rId8"/>
            </p:custDataLst>
          </p:nvPr>
        </p:nvCxnSpPr>
        <p:spPr>
          <a:xfrm>
            <a:off x="339763" y="5780349"/>
            <a:ext cx="383857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直接连接符 12"/>
          <p:cNvCxnSpPr/>
          <p:nvPr>
            <p:custDataLst>
              <p:tags r:id="rId9"/>
            </p:custDataLst>
          </p:nvPr>
        </p:nvCxnSpPr>
        <p:spPr>
          <a:xfrm>
            <a:off x="339763" y="6188019"/>
            <a:ext cx="383857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直接连接符 13"/>
          <p:cNvCxnSpPr/>
          <p:nvPr>
            <p:custDataLst>
              <p:tags r:id="rId10"/>
            </p:custDataLst>
          </p:nvPr>
        </p:nvCxnSpPr>
        <p:spPr>
          <a:xfrm>
            <a:off x="407708" y="6624264"/>
            <a:ext cx="80645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6" name="任意多边形 15"/>
          <p:cNvSpPr/>
          <p:nvPr>
            <p:custDataLst>
              <p:tags r:id="rId11"/>
            </p:custDataLst>
          </p:nvPr>
        </p:nvSpPr>
        <p:spPr>
          <a:xfrm flipV="1">
            <a:off x="8041984" y="5742651"/>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12"/>
            </p:custDataLst>
          </p:nvPr>
        </p:nvSpPr>
        <p:spPr>
          <a:xfrm flipV="1">
            <a:off x="9459766" y="4911378"/>
            <a:ext cx="1099128" cy="1939637"/>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custDataLst>
              <p:tags r:id="rId13"/>
            </p:custDataLst>
          </p:nvPr>
        </p:nvSpPr>
        <p:spPr>
          <a:xfrm flipV="1">
            <a:off x="10794421" y="5807306"/>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500" fill="hold">
                                          <p:stCondLst>
                                            <p:cond delay="0"/>
                                          </p:stCondLst>
                                        </p:cTn>
                                        <p:tgtEl>
                                          <p:spTgt spid="12"/>
                                        </p:tgtEl>
                                        <p:attrNameLst>
                                          <p:attrName>style.visibility</p:attrName>
                                        </p:attrNameLst>
                                      </p:cBhvr>
                                      <p:to>
                                        <p:strVal val="visible"/>
                                      </p:to>
                                    </p:set>
                                    <p:animEffect transition="in" filter="circle(in)">
                                      <p:cBhvr>
                                        <p:cTn id="11" dur="500"/>
                                        <p:tgtEl>
                                          <p:spTgt spid="12"/>
                                        </p:tgtEl>
                                      </p:cBhvr>
                                    </p:animEffect>
                                  </p:childTnLst>
                                </p:cTn>
                              </p:par>
                            </p:childTnLst>
                          </p:cTn>
                        </p:par>
                        <p:par>
                          <p:cTn id="12" fill="hold" nodeType="afterGroup">
                            <p:stCondLst>
                              <p:cond delay="1000"/>
                            </p:stCondLst>
                            <p:childTnLst>
                              <p:par>
                                <p:cTn id="13" presetID="6" presetClass="entr" presetSubtype="16" fill="hold" nodeType="afterEffect">
                                  <p:stCondLst>
                                    <p:cond delay="0"/>
                                  </p:stCondLst>
                                  <p:childTnLst>
                                    <p:set>
                                      <p:cBhvr>
                                        <p:cTn id="14" dur="500" fill="hold">
                                          <p:stCondLst>
                                            <p:cond delay="0"/>
                                          </p:stCondLst>
                                        </p:cTn>
                                        <p:tgtEl>
                                          <p:spTgt spid="13"/>
                                        </p:tgtEl>
                                        <p:attrNameLst>
                                          <p:attrName>style.visibility</p:attrName>
                                        </p:attrNameLst>
                                      </p:cBhvr>
                                      <p:to>
                                        <p:strVal val="visible"/>
                                      </p:to>
                                    </p:set>
                                    <p:animEffect transition="in" filter="circle(in)">
                                      <p:cBhvr>
                                        <p:cTn id="15" dur="500"/>
                                        <p:tgtEl>
                                          <p:spTgt spid="13"/>
                                        </p:tgtEl>
                                      </p:cBhvr>
                                    </p:animEffect>
                                  </p:childTnLst>
                                </p:cTn>
                              </p:par>
                            </p:childTnLst>
                          </p:cTn>
                        </p:par>
                        <p:par>
                          <p:cTn id="16" fill="hold" nodeType="afterGroup">
                            <p:stCondLst>
                              <p:cond delay="1500"/>
                            </p:stCondLst>
                            <p:childTnLst>
                              <p:par>
                                <p:cTn id="17" presetID="6" presetClass="entr" presetSubtype="16" fill="hold" nodeType="afterEffect">
                                  <p:stCondLst>
                                    <p:cond delay="0"/>
                                  </p:stCondLst>
                                  <p:childTnLst>
                                    <p:set>
                                      <p:cBhvr>
                                        <p:cTn id="18" dur="500" fill="hold">
                                          <p:stCondLst>
                                            <p:cond delay="0"/>
                                          </p:stCondLst>
                                        </p:cTn>
                                        <p:tgtEl>
                                          <p:spTgt spid="14"/>
                                        </p:tgtEl>
                                        <p:attrNameLst>
                                          <p:attrName>style.visibility</p:attrName>
                                        </p:attrNameLst>
                                      </p:cBhvr>
                                      <p:to>
                                        <p:strVal val="visible"/>
                                      </p:to>
                                    </p:set>
                                    <p:animEffect transition="in" filter="circle(in)">
                                      <p:cBhvr>
                                        <p:cTn id="19" dur="500"/>
                                        <p:tgtEl>
                                          <p:spTgt spid="14"/>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500" fill="hold">
                                          <p:stCondLst>
                                            <p:cond delay="0"/>
                                          </p:stCondLst>
                                        </p:cTn>
                                        <p:tgtEl>
                                          <p:spTgt spid="11"/>
                                        </p:tgtEl>
                                        <p:attrNameLst>
                                          <p:attrName>style.visibility</p:attrName>
                                        </p:attrNameLst>
                                      </p:cBhvr>
                                      <p:to>
                                        <p:strVal val="visible"/>
                                      </p:to>
                                    </p:set>
                                    <p:animEffect transition="in" filter="circle(i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3"/>
          <p:cNvSpPr>
            <a:spLocks noChangeArrowheads="1"/>
          </p:cNvSpPr>
          <p:nvPr>
            <p:custDataLst>
              <p:tags r:id="rId1"/>
            </p:custDataLst>
          </p:nvPr>
        </p:nvSpPr>
        <p:spPr bwMode="auto">
          <a:xfrm>
            <a:off x="0" y="0"/>
            <a:ext cx="923353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800" b="1">
                <a:solidFill>
                  <a:schemeClr val="accent1">
                    <a:lumMod val="50000"/>
                  </a:schemeClr>
                </a:solidFill>
                <a:latin typeface="Times New Roman" panose="02020603050405020304" pitchFamily="18" charset="0"/>
                <a:cs typeface="Times New Roman" panose="02020603050405020304" pitchFamily="18" charset="0"/>
              </a:rPr>
              <a:t>Read para 2 carefully and answer the question.</a:t>
            </a:r>
          </a:p>
        </p:txBody>
      </p:sp>
      <p:sp>
        <p:nvSpPr>
          <p:cNvPr id="16" name="任意多边形 15"/>
          <p:cNvSpPr/>
          <p:nvPr>
            <p:custDataLst>
              <p:tags r:id="rId2"/>
            </p:custDataLst>
          </p:nvPr>
        </p:nvSpPr>
        <p:spPr>
          <a:xfrm flipV="1">
            <a:off x="8041984" y="5742651"/>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3"/>
            </p:custDataLst>
          </p:nvPr>
        </p:nvSpPr>
        <p:spPr>
          <a:xfrm flipV="1">
            <a:off x="9459766" y="4911378"/>
            <a:ext cx="1099128" cy="1939637"/>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custDataLst>
              <p:tags r:id="rId4"/>
            </p:custDataLst>
          </p:nvPr>
        </p:nvSpPr>
        <p:spPr>
          <a:xfrm flipV="1">
            <a:off x="10794421" y="5807306"/>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2"/>
          <p:cNvSpPr>
            <a:spLocks noGrp="1"/>
          </p:cNvSpPr>
          <p:nvPr>
            <p:custDataLst>
              <p:tags r:id="rId5"/>
            </p:custDataLst>
          </p:nvPr>
        </p:nvSpPr>
        <p:spPr>
          <a:xfrm>
            <a:off x="5642914" y="1073110"/>
            <a:ext cx="822722" cy="822722"/>
          </a:xfrm>
          <a:prstGeom prst="ellipse">
            <a:avLst/>
          </a:prstGeom>
          <a:solidFill>
            <a:schemeClr val="accent4">
              <a:lumMod val="60000"/>
              <a:lumOff val="4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SzTx/>
              <a:buNone/>
            </a:pPr>
            <a:r>
              <a:rPr sz="3600" b="1"/>
              <a:t>2</a:t>
            </a:r>
          </a:p>
        </p:txBody>
      </p:sp>
      <p:sp>
        <p:nvSpPr>
          <p:cNvPr id="486" name="Question 2"/>
          <p:cNvSpPr>
            <a:spLocks noGrp="1"/>
          </p:cNvSpPr>
          <p:nvPr>
            <p:custDataLst>
              <p:tags r:id="rId6"/>
            </p:custDataLst>
          </p:nvPr>
        </p:nvSpPr>
        <p:spPr>
          <a:xfrm>
            <a:off x="6624320" y="1081405"/>
            <a:ext cx="4928870" cy="440690"/>
          </a:xfrm>
          <a:prstGeom prst="rect">
            <a:avLst/>
          </a:prstGeom>
          <a:solidFill>
            <a:srgbClr val="CAD1DA"/>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Tx/>
              <a:buSzTx/>
            </a:pPr>
            <a:r>
              <a:rPr b="1"/>
              <a:t>Question 2</a:t>
            </a:r>
          </a:p>
        </p:txBody>
      </p:sp>
      <p:sp>
        <p:nvSpPr>
          <p:cNvPr id="487" name="Why is he doing this?"/>
          <p:cNvSpPr>
            <a:spLocks noGrp="1"/>
          </p:cNvSpPr>
          <p:nvPr>
            <p:custDataLst>
              <p:tags r:id="rId7"/>
            </p:custDataLst>
          </p:nvPr>
        </p:nvSpPr>
        <p:spPr>
          <a:xfrm>
            <a:off x="6624320" y="1522095"/>
            <a:ext cx="4928235" cy="958850"/>
          </a:xfrm>
          <a:prstGeom prst="rect">
            <a:avLst/>
          </a:prstGeom>
          <a:solidFill>
            <a:schemeClr val="accent5">
              <a:lumMod val="20000"/>
              <a:lumOff val="80000"/>
            </a:schemeClr>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t>Wh</a:t>
            </a:r>
            <a:r>
              <a:rPr lang="en-US"/>
              <a:t>at is the purpose of two examples</a:t>
            </a:r>
            <a:r>
              <a:t>? </a:t>
            </a:r>
          </a:p>
        </p:txBody>
      </p:sp>
      <p:pic>
        <p:nvPicPr>
          <p:cNvPr id="4" name="图片 3"/>
          <p:cNvPicPr>
            <a:picLocks noChangeAspect="1"/>
          </p:cNvPicPr>
          <p:nvPr>
            <p:custDataLst>
              <p:tags r:id="rId8"/>
            </p:custDataLst>
          </p:nvPr>
        </p:nvPicPr>
        <p:blipFill>
          <a:blip r:embed="rId16"/>
          <a:stretch>
            <a:fillRect/>
          </a:stretch>
        </p:blipFill>
        <p:spPr>
          <a:xfrm>
            <a:off x="618490" y="850900"/>
            <a:ext cx="3142615" cy="5773420"/>
          </a:xfrm>
          <a:prstGeom prst="rect">
            <a:avLst/>
          </a:prstGeom>
        </p:spPr>
      </p:pic>
      <p:pic>
        <p:nvPicPr>
          <p:cNvPr id="5" name="图片 4"/>
          <p:cNvPicPr>
            <a:picLocks noChangeAspect="1"/>
          </p:cNvPicPr>
          <p:nvPr>
            <p:custDataLst>
              <p:tags r:id="rId9"/>
            </p:custDataLst>
          </p:nvPr>
        </p:nvPicPr>
        <p:blipFill>
          <a:blip r:embed="rId17"/>
          <a:stretch>
            <a:fillRect/>
          </a:stretch>
        </p:blipFill>
        <p:spPr>
          <a:xfrm>
            <a:off x="3996055" y="2678430"/>
            <a:ext cx="4222115" cy="3239770"/>
          </a:xfrm>
          <a:prstGeom prst="rect">
            <a:avLst/>
          </a:prstGeom>
        </p:spPr>
      </p:pic>
      <p:cxnSp>
        <p:nvCxnSpPr>
          <p:cNvPr id="9" name="直接连接符 8"/>
          <p:cNvCxnSpPr/>
          <p:nvPr>
            <p:custDataLst>
              <p:tags r:id="rId10"/>
            </p:custDataLst>
          </p:nvPr>
        </p:nvCxnSpPr>
        <p:spPr>
          <a:xfrm>
            <a:off x="749338" y="3462599"/>
            <a:ext cx="73596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直接连接符 5"/>
          <p:cNvCxnSpPr/>
          <p:nvPr>
            <p:custDataLst>
              <p:tags r:id="rId11"/>
            </p:custDataLst>
          </p:nvPr>
        </p:nvCxnSpPr>
        <p:spPr>
          <a:xfrm>
            <a:off x="2524798" y="3160339"/>
            <a:ext cx="599440" cy="825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直接连接符 6"/>
          <p:cNvCxnSpPr/>
          <p:nvPr>
            <p:custDataLst>
              <p:tags r:id="rId12"/>
            </p:custDataLst>
          </p:nvPr>
        </p:nvCxnSpPr>
        <p:spPr>
          <a:xfrm>
            <a:off x="749338" y="5742884"/>
            <a:ext cx="73596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直接连接符 7"/>
          <p:cNvCxnSpPr/>
          <p:nvPr>
            <p:custDataLst>
              <p:tags r:id="rId13"/>
            </p:custDataLst>
          </p:nvPr>
        </p:nvCxnSpPr>
        <p:spPr>
          <a:xfrm>
            <a:off x="2677833" y="5386014"/>
            <a:ext cx="519430" cy="2222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500" fill="hold">
                                          <p:stCondLst>
                                            <p:cond delay="0"/>
                                          </p:stCondLst>
                                        </p:cTn>
                                        <p:tgtEl>
                                          <p:spTgt spid="9"/>
                                        </p:tgtEl>
                                        <p:attrNameLst>
                                          <p:attrName>style.visibility</p:attrName>
                                        </p:attrNameLst>
                                      </p:cBhvr>
                                      <p:to>
                                        <p:strVal val="visible"/>
                                      </p:to>
                                    </p:set>
                                    <p:animEffect transition="in" filter="circle(in)">
                                      <p:cBhvr>
                                        <p:cTn id="11" dur="500"/>
                                        <p:tgtEl>
                                          <p:spTgt spid="9"/>
                                        </p:tgtEl>
                                      </p:cBhvr>
                                    </p:animEffect>
                                  </p:childTnLst>
                                </p:cTn>
                              </p:par>
                            </p:childTnLst>
                          </p:cTn>
                        </p:par>
                        <p:par>
                          <p:cTn id="12" fill="hold" nodeType="afterGroup">
                            <p:stCondLst>
                              <p:cond delay="1000"/>
                            </p:stCondLst>
                            <p:childTnLst>
                              <p:par>
                                <p:cTn id="13" presetID="6" presetClass="entr" presetSubtype="16" fill="hold" nodeType="afterEffect">
                                  <p:stCondLst>
                                    <p:cond delay="0"/>
                                  </p:stCondLst>
                                  <p:childTnLst>
                                    <p:set>
                                      <p:cBhvr>
                                        <p:cTn id="14" dur="500" fill="hold">
                                          <p:stCondLst>
                                            <p:cond delay="0"/>
                                          </p:stCondLst>
                                        </p:cTn>
                                        <p:tgtEl>
                                          <p:spTgt spid="8"/>
                                        </p:tgtEl>
                                        <p:attrNameLst>
                                          <p:attrName>style.visibility</p:attrName>
                                        </p:attrNameLst>
                                      </p:cBhvr>
                                      <p:to>
                                        <p:strVal val="visible"/>
                                      </p:to>
                                    </p:set>
                                    <p:animEffect transition="in" filter="circle(in)">
                                      <p:cBhvr>
                                        <p:cTn id="15" dur="500"/>
                                        <p:tgtEl>
                                          <p:spTgt spid="8"/>
                                        </p:tgtEl>
                                      </p:cBhvr>
                                    </p:animEffect>
                                  </p:childTnLst>
                                </p:cTn>
                              </p:par>
                            </p:childTnLst>
                          </p:cTn>
                        </p:par>
                        <p:par>
                          <p:cTn id="16" fill="hold" nodeType="afterGroup">
                            <p:stCondLst>
                              <p:cond delay="1500"/>
                            </p:stCondLst>
                            <p:childTnLst>
                              <p:par>
                                <p:cTn id="17" presetID="6" presetClass="entr" presetSubtype="16" fill="hold" nodeType="afterEffect">
                                  <p:stCondLst>
                                    <p:cond delay="0"/>
                                  </p:stCondLst>
                                  <p:childTnLst>
                                    <p:set>
                                      <p:cBhvr>
                                        <p:cTn id="18" dur="500" fill="hold">
                                          <p:stCondLst>
                                            <p:cond delay="0"/>
                                          </p:stCondLst>
                                        </p:cTn>
                                        <p:tgtEl>
                                          <p:spTgt spid="7"/>
                                        </p:tgtEl>
                                        <p:attrNameLst>
                                          <p:attrName>style.visibility</p:attrName>
                                        </p:attrNameLst>
                                      </p:cBhvr>
                                      <p:to>
                                        <p:strVal val="visible"/>
                                      </p:to>
                                    </p:set>
                                    <p:animEffect transition="in" filter="circle(i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3"/>
          <p:cNvSpPr>
            <a:spLocks noChangeArrowheads="1"/>
          </p:cNvSpPr>
          <p:nvPr>
            <p:custDataLst>
              <p:tags r:id="rId1"/>
            </p:custDataLst>
          </p:nvPr>
        </p:nvSpPr>
        <p:spPr bwMode="auto">
          <a:xfrm>
            <a:off x="0" y="0"/>
            <a:ext cx="923353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800" b="1">
                <a:solidFill>
                  <a:schemeClr val="accent1">
                    <a:lumMod val="50000"/>
                  </a:schemeClr>
                </a:solidFill>
                <a:latin typeface="Times New Roman" panose="02020603050405020304" pitchFamily="18" charset="0"/>
                <a:cs typeface="Times New Roman" panose="02020603050405020304" pitchFamily="18" charset="0"/>
              </a:rPr>
              <a:t>Read para 4 carefully and answer the question.</a:t>
            </a:r>
          </a:p>
        </p:txBody>
      </p:sp>
      <p:sp>
        <p:nvSpPr>
          <p:cNvPr id="16" name="任意多边形 15"/>
          <p:cNvSpPr/>
          <p:nvPr>
            <p:custDataLst>
              <p:tags r:id="rId2"/>
            </p:custDataLst>
          </p:nvPr>
        </p:nvSpPr>
        <p:spPr>
          <a:xfrm flipV="1">
            <a:off x="8041984" y="5742651"/>
            <a:ext cx="1099127" cy="1108364"/>
          </a:xfrm>
          <a:custGeom>
            <a:avLst/>
            <a:gdLst>
              <a:gd name="connsiteX0" fmla="*/ 0 w 1099127"/>
              <a:gd name="connsiteY0" fmla="*/ 0 h 1108364"/>
              <a:gd name="connsiteX1" fmla="*/ 1099127 w 1099127"/>
              <a:gd name="connsiteY1" fmla="*/ 0 h 1108364"/>
              <a:gd name="connsiteX2" fmla="*/ 1099127 w 1099127"/>
              <a:gd name="connsiteY2" fmla="*/ 558800 h 1108364"/>
              <a:gd name="connsiteX3" fmla="*/ 549563 w 1099127"/>
              <a:gd name="connsiteY3" fmla="*/ 1108364 h 1108364"/>
              <a:gd name="connsiteX4" fmla="*/ 549564 w 1099127"/>
              <a:gd name="connsiteY4" fmla="*/ 1108363 h 1108364"/>
              <a:gd name="connsiteX5" fmla="*/ 0 w 1099127"/>
              <a:gd name="connsiteY5" fmla="*/ 558799 h 1108364"/>
              <a:gd name="connsiteX6" fmla="*/ 0 w 1099127"/>
              <a:gd name="connsiteY6" fmla="*/ 0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108364">
                <a:moveTo>
                  <a:pt x="0" y="0"/>
                </a:moveTo>
                <a:lnTo>
                  <a:pt x="1099127" y="0"/>
                </a:lnTo>
                <a:lnTo>
                  <a:pt x="1099127" y="558800"/>
                </a:lnTo>
                <a:cubicBezTo>
                  <a:pt x="1099127" y="862316"/>
                  <a:pt x="853079" y="1108364"/>
                  <a:pt x="549563" y="1108364"/>
                </a:cubicBezTo>
                <a:lnTo>
                  <a:pt x="549564" y="1108363"/>
                </a:lnTo>
                <a:cubicBezTo>
                  <a:pt x="246048" y="1108363"/>
                  <a:pt x="0" y="862315"/>
                  <a:pt x="0" y="558799"/>
                </a:cubicBezTo>
                <a:lnTo>
                  <a:pt x="0" y="0"/>
                </a:lnTo>
                <a:close/>
              </a:path>
            </a:pathLst>
          </a:custGeom>
          <a:solidFill>
            <a:srgbClr val="D7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3"/>
            </p:custDataLst>
          </p:nvPr>
        </p:nvSpPr>
        <p:spPr>
          <a:xfrm flipV="1">
            <a:off x="9459766" y="4911378"/>
            <a:ext cx="1099128" cy="1939637"/>
          </a:xfrm>
          <a:custGeom>
            <a:avLst/>
            <a:gdLst>
              <a:gd name="connsiteX0" fmla="*/ 0 w 1099128"/>
              <a:gd name="connsiteY0" fmla="*/ 0 h 1939637"/>
              <a:gd name="connsiteX1" fmla="*/ 1099128 w 1099128"/>
              <a:gd name="connsiteY1" fmla="*/ 0 h 1939637"/>
              <a:gd name="connsiteX2" fmla="*/ 1099127 w 1099128"/>
              <a:gd name="connsiteY2" fmla="*/ 1390073 h 1939637"/>
              <a:gd name="connsiteX3" fmla="*/ 549563 w 1099128"/>
              <a:gd name="connsiteY3" fmla="*/ 1939637 h 1939637"/>
              <a:gd name="connsiteX4" fmla="*/ 549564 w 1099128"/>
              <a:gd name="connsiteY4" fmla="*/ 1939636 h 1939637"/>
              <a:gd name="connsiteX5" fmla="*/ 0 w 1099128"/>
              <a:gd name="connsiteY5" fmla="*/ 1390072 h 1939637"/>
              <a:gd name="connsiteX6" fmla="*/ 0 w 1099128"/>
              <a:gd name="connsiteY6" fmla="*/ 0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8" h="1939637">
                <a:moveTo>
                  <a:pt x="0" y="0"/>
                </a:moveTo>
                <a:lnTo>
                  <a:pt x="1099128" y="0"/>
                </a:lnTo>
                <a:lnTo>
                  <a:pt x="1099127" y="1390073"/>
                </a:lnTo>
                <a:cubicBezTo>
                  <a:pt x="1099127" y="1693589"/>
                  <a:pt x="853079" y="1939637"/>
                  <a:pt x="549563" y="1939637"/>
                </a:cubicBezTo>
                <a:lnTo>
                  <a:pt x="549564" y="1939636"/>
                </a:lnTo>
                <a:cubicBezTo>
                  <a:pt x="246048" y="1939636"/>
                  <a:pt x="0" y="1693588"/>
                  <a:pt x="0" y="1390072"/>
                </a:cubicBezTo>
                <a:lnTo>
                  <a:pt x="0" y="0"/>
                </a:lnTo>
                <a:close/>
              </a:path>
            </a:pathLst>
          </a:custGeom>
          <a:solidFill>
            <a:srgbClr val="EBB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custDataLst>
              <p:tags r:id="rId4"/>
            </p:custDataLst>
          </p:nvPr>
        </p:nvSpPr>
        <p:spPr>
          <a:xfrm flipV="1">
            <a:off x="10794421" y="5807306"/>
            <a:ext cx="1099127" cy="1043709"/>
          </a:xfrm>
          <a:custGeom>
            <a:avLst/>
            <a:gdLst>
              <a:gd name="connsiteX0" fmla="*/ 0 w 1099127"/>
              <a:gd name="connsiteY0" fmla="*/ 0 h 1043709"/>
              <a:gd name="connsiteX1" fmla="*/ 1099127 w 1099127"/>
              <a:gd name="connsiteY1" fmla="*/ 0 h 1043709"/>
              <a:gd name="connsiteX2" fmla="*/ 1099127 w 1099127"/>
              <a:gd name="connsiteY2" fmla="*/ 494145 h 1043709"/>
              <a:gd name="connsiteX3" fmla="*/ 549563 w 1099127"/>
              <a:gd name="connsiteY3" fmla="*/ 1043709 h 1043709"/>
              <a:gd name="connsiteX4" fmla="*/ 549564 w 1099127"/>
              <a:gd name="connsiteY4" fmla="*/ 1043708 h 1043709"/>
              <a:gd name="connsiteX5" fmla="*/ 0 w 1099127"/>
              <a:gd name="connsiteY5" fmla="*/ 494144 h 1043709"/>
              <a:gd name="connsiteX6" fmla="*/ 0 w 1099127"/>
              <a:gd name="connsiteY6" fmla="*/ 0 h 10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127" h="1043709">
                <a:moveTo>
                  <a:pt x="0" y="0"/>
                </a:moveTo>
                <a:lnTo>
                  <a:pt x="1099127" y="0"/>
                </a:lnTo>
                <a:lnTo>
                  <a:pt x="1099127" y="494145"/>
                </a:lnTo>
                <a:cubicBezTo>
                  <a:pt x="1099127" y="797661"/>
                  <a:pt x="853079" y="1043709"/>
                  <a:pt x="549563" y="1043709"/>
                </a:cubicBezTo>
                <a:lnTo>
                  <a:pt x="549564" y="1043708"/>
                </a:lnTo>
                <a:cubicBezTo>
                  <a:pt x="246048" y="1043708"/>
                  <a:pt x="0" y="797660"/>
                  <a:pt x="0" y="494144"/>
                </a:cubicBezTo>
                <a:lnTo>
                  <a:pt x="0" y="0"/>
                </a:lnTo>
                <a:close/>
              </a:path>
            </a:pathLst>
          </a:custGeom>
          <a:solidFill>
            <a:srgbClr val="73A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2"/>
          <p:cNvSpPr>
            <a:spLocks noGrp="1"/>
          </p:cNvSpPr>
          <p:nvPr>
            <p:custDataLst>
              <p:tags r:id="rId5"/>
            </p:custDataLst>
          </p:nvPr>
        </p:nvSpPr>
        <p:spPr>
          <a:xfrm>
            <a:off x="5642914" y="905470"/>
            <a:ext cx="822722" cy="822722"/>
          </a:xfrm>
          <a:prstGeom prst="ellipse">
            <a:avLst/>
          </a:prstGeom>
          <a:solidFill>
            <a:schemeClr val="accent4">
              <a:lumMod val="60000"/>
              <a:lumOff val="4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SzTx/>
              <a:buNone/>
            </a:pPr>
            <a:r>
              <a:rPr lang="en-US" sz="3600" b="1"/>
              <a:t>3</a:t>
            </a:r>
          </a:p>
        </p:txBody>
      </p:sp>
      <p:sp>
        <p:nvSpPr>
          <p:cNvPr id="486" name="Question 2"/>
          <p:cNvSpPr>
            <a:spLocks noGrp="1"/>
          </p:cNvSpPr>
          <p:nvPr>
            <p:custDataLst>
              <p:tags r:id="rId6"/>
            </p:custDataLst>
          </p:nvPr>
        </p:nvSpPr>
        <p:spPr>
          <a:xfrm>
            <a:off x="6624320" y="913765"/>
            <a:ext cx="4928870" cy="440690"/>
          </a:xfrm>
          <a:prstGeom prst="rect">
            <a:avLst/>
          </a:prstGeom>
          <a:solidFill>
            <a:srgbClr val="CAD1DA"/>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Tx/>
              <a:buSzTx/>
            </a:pPr>
            <a:r>
              <a:rPr b="1"/>
              <a:t>Question </a:t>
            </a:r>
            <a:r>
              <a:rPr lang="en-US" b="1"/>
              <a:t>3</a:t>
            </a:r>
          </a:p>
        </p:txBody>
      </p:sp>
      <p:sp>
        <p:nvSpPr>
          <p:cNvPr id="487" name="Why is he doing this?"/>
          <p:cNvSpPr>
            <a:spLocks noGrp="1"/>
          </p:cNvSpPr>
          <p:nvPr>
            <p:custDataLst>
              <p:tags r:id="rId7"/>
            </p:custDataLst>
          </p:nvPr>
        </p:nvSpPr>
        <p:spPr>
          <a:xfrm>
            <a:off x="6624320" y="1354455"/>
            <a:ext cx="4928235" cy="1221740"/>
          </a:xfrm>
          <a:prstGeom prst="rect">
            <a:avLst/>
          </a:prstGeom>
          <a:solidFill>
            <a:schemeClr val="accent5">
              <a:lumMod val="20000"/>
              <a:lumOff val="80000"/>
            </a:schemeClr>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en-US">
                <a:sym typeface="+mn-ea"/>
              </a:rPr>
              <a:t>Why is Lin Yutang’s joke about the man and wild animals called quick wit?</a:t>
            </a:r>
          </a:p>
        </p:txBody>
      </p:sp>
      <p:pic>
        <p:nvPicPr>
          <p:cNvPr id="2" name="图片 1"/>
          <p:cNvPicPr>
            <a:picLocks noChangeAspect="1"/>
          </p:cNvPicPr>
          <p:nvPr>
            <p:custDataLst>
              <p:tags r:id="rId8"/>
            </p:custDataLst>
          </p:nvPr>
        </p:nvPicPr>
        <p:blipFill>
          <a:blip r:embed="rId18"/>
          <a:srcRect r="2875" b="2339"/>
          <a:stretch>
            <a:fillRect/>
          </a:stretch>
        </p:blipFill>
        <p:spPr>
          <a:xfrm>
            <a:off x="0" y="737235"/>
            <a:ext cx="4343400" cy="4096385"/>
          </a:xfrm>
          <a:prstGeom prst="rect">
            <a:avLst/>
          </a:prstGeom>
        </p:spPr>
      </p:pic>
      <p:pic>
        <p:nvPicPr>
          <p:cNvPr id="10" name="图片 9"/>
          <p:cNvPicPr>
            <a:picLocks noChangeAspect="1"/>
          </p:cNvPicPr>
          <p:nvPr>
            <p:custDataLst>
              <p:tags r:id="rId9"/>
            </p:custDataLst>
          </p:nvPr>
        </p:nvPicPr>
        <p:blipFill>
          <a:blip r:embed="rId19"/>
          <a:srcRect l="2204" t="13825" r="3003" b="4441"/>
          <a:stretch>
            <a:fillRect/>
          </a:stretch>
        </p:blipFill>
        <p:spPr>
          <a:xfrm>
            <a:off x="3021330" y="4735195"/>
            <a:ext cx="9170670" cy="2115820"/>
          </a:xfrm>
          <a:prstGeom prst="rect">
            <a:avLst/>
          </a:prstGeom>
        </p:spPr>
      </p:pic>
      <p:cxnSp>
        <p:nvCxnSpPr>
          <p:cNvPr id="11" name="直接连接符 10"/>
          <p:cNvCxnSpPr/>
          <p:nvPr>
            <p:custDataLst>
              <p:tags r:id="rId10"/>
            </p:custDataLst>
          </p:nvPr>
        </p:nvCxnSpPr>
        <p:spPr>
          <a:xfrm>
            <a:off x="351193" y="1171519"/>
            <a:ext cx="1361440" cy="44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直接连接符 11"/>
          <p:cNvCxnSpPr/>
          <p:nvPr>
            <p:custDataLst>
              <p:tags r:id="rId11"/>
            </p:custDataLst>
          </p:nvPr>
        </p:nvCxnSpPr>
        <p:spPr>
          <a:xfrm flipV="1">
            <a:off x="280708" y="2804104"/>
            <a:ext cx="3655695" cy="190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直接连接符 12"/>
          <p:cNvCxnSpPr/>
          <p:nvPr>
            <p:custDataLst>
              <p:tags r:id="rId12"/>
            </p:custDataLst>
          </p:nvPr>
        </p:nvCxnSpPr>
        <p:spPr>
          <a:xfrm flipV="1">
            <a:off x="195618" y="3111444"/>
            <a:ext cx="3655695" cy="190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直接连接符 13"/>
          <p:cNvCxnSpPr/>
          <p:nvPr>
            <p:custDataLst>
              <p:tags r:id="rId13"/>
            </p:custDataLst>
          </p:nvPr>
        </p:nvCxnSpPr>
        <p:spPr>
          <a:xfrm flipV="1">
            <a:off x="400088" y="3470219"/>
            <a:ext cx="3655695" cy="190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直接连接符 14"/>
          <p:cNvCxnSpPr/>
          <p:nvPr>
            <p:custDataLst>
              <p:tags r:id="rId14"/>
            </p:custDataLst>
          </p:nvPr>
        </p:nvCxnSpPr>
        <p:spPr>
          <a:xfrm>
            <a:off x="6264313" y="6859849"/>
            <a:ext cx="466153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9" name="矩形: 圆角 8"/>
          <p:cNvSpPr/>
          <p:nvPr>
            <p:custDataLst>
              <p:tags r:id="rId15"/>
            </p:custDataLst>
          </p:nvPr>
        </p:nvSpPr>
        <p:spPr>
          <a:xfrm>
            <a:off x="4751705" y="2804160"/>
            <a:ext cx="3842385" cy="13074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800" b="1" kern="100">
                <a:solidFill>
                  <a:schemeClr val="bg1"/>
                </a:solidFill>
                <a:latin typeface="Times New Roman" panose="02020603050405020304" pitchFamily="18" charset="0"/>
                <a:cs typeface="Times New Roman" panose="02020603050405020304" pitchFamily="18" charset="0"/>
              </a:rPr>
              <a:t>think on one’s feet</a:t>
            </a:r>
          </a:p>
          <a:p>
            <a:pPr algn="ctr">
              <a:lnSpc>
                <a:spcPct val="150000"/>
              </a:lnSpc>
            </a:pPr>
            <a:r>
              <a:rPr lang="zh-CN" altLang="en-US" sz="2800" b="1" kern="100">
                <a:solidFill>
                  <a:schemeClr val="bg1"/>
                </a:solidFill>
                <a:latin typeface="Times New Roman" panose="02020603050405020304" pitchFamily="18" charset="0"/>
                <a:cs typeface="Times New Roman" panose="02020603050405020304" pitchFamily="18" charset="0"/>
              </a:rPr>
              <a:t>反应敏捷，反应快</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500"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500" fill="hold">
                                          <p:stCondLst>
                                            <p:cond delay="0"/>
                                          </p:stCondLst>
                                        </p:cTn>
                                        <p:tgtEl>
                                          <p:spTgt spid="12"/>
                                        </p:tgtEl>
                                        <p:attrNameLst>
                                          <p:attrName>style.visibility</p:attrName>
                                        </p:attrNameLst>
                                      </p:cBhvr>
                                      <p:to>
                                        <p:strVal val="visible"/>
                                      </p:to>
                                    </p:set>
                                    <p:animEffect transition="in" filter="circle(in)">
                                      <p:cBhvr>
                                        <p:cTn id="11" dur="500"/>
                                        <p:tgtEl>
                                          <p:spTgt spid="12"/>
                                        </p:tgtEl>
                                      </p:cBhvr>
                                    </p:animEffect>
                                  </p:childTnLst>
                                </p:cTn>
                              </p:par>
                            </p:childTnLst>
                          </p:cTn>
                        </p:par>
                        <p:par>
                          <p:cTn id="12" fill="hold" nodeType="afterGroup">
                            <p:stCondLst>
                              <p:cond delay="1000"/>
                            </p:stCondLst>
                            <p:childTnLst>
                              <p:par>
                                <p:cTn id="13" presetID="6" presetClass="entr" presetSubtype="16" fill="hold" nodeType="afterEffect">
                                  <p:stCondLst>
                                    <p:cond delay="0"/>
                                  </p:stCondLst>
                                  <p:childTnLst>
                                    <p:set>
                                      <p:cBhvr>
                                        <p:cTn id="14" dur="500" fill="hold">
                                          <p:stCondLst>
                                            <p:cond delay="0"/>
                                          </p:stCondLst>
                                        </p:cTn>
                                        <p:tgtEl>
                                          <p:spTgt spid="13"/>
                                        </p:tgtEl>
                                        <p:attrNameLst>
                                          <p:attrName>style.visibility</p:attrName>
                                        </p:attrNameLst>
                                      </p:cBhvr>
                                      <p:to>
                                        <p:strVal val="visible"/>
                                      </p:to>
                                    </p:set>
                                    <p:animEffect transition="in" filter="circle(in)">
                                      <p:cBhvr>
                                        <p:cTn id="15" dur="500"/>
                                        <p:tgtEl>
                                          <p:spTgt spid="13"/>
                                        </p:tgtEl>
                                      </p:cBhvr>
                                    </p:animEffect>
                                  </p:childTnLst>
                                </p:cTn>
                              </p:par>
                            </p:childTnLst>
                          </p:cTn>
                        </p:par>
                        <p:par>
                          <p:cTn id="16" fill="hold" nodeType="afterGroup">
                            <p:stCondLst>
                              <p:cond delay="1500"/>
                            </p:stCondLst>
                            <p:childTnLst>
                              <p:par>
                                <p:cTn id="17" presetID="6" presetClass="entr" presetSubtype="16" fill="hold" nodeType="afterEffect">
                                  <p:stCondLst>
                                    <p:cond delay="0"/>
                                  </p:stCondLst>
                                  <p:childTnLst>
                                    <p:set>
                                      <p:cBhvr>
                                        <p:cTn id="18" dur="500" fill="hold">
                                          <p:stCondLst>
                                            <p:cond delay="0"/>
                                          </p:stCondLst>
                                        </p:cTn>
                                        <p:tgtEl>
                                          <p:spTgt spid="14"/>
                                        </p:tgtEl>
                                        <p:attrNameLst>
                                          <p:attrName>style.visibility</p:attrName>
                                        </p:attrNameLst>
                                      </p:cBhvr>
                                      <p:to>
                                        <p:strVal val="visible"/>
                                      </p:to>
                                    </p:set>
                                    <p:animEffect transition="in" filter="circle(in)">
                                      <p:cBhvr>
                                        <p:cTn id="19" dur="500"/>
                                        <p:tgtEl>
                                          <p:spTgt spid="14"/>
                                        </p:tgtEl>
                                      </p:cBhvr>
                                    </p:animEffect>
                                  </p:childTnLst>
                                </p:cTn>
                              </p:par>
                            </p:childTnLst>
                          </p:cTn>
                        </p:par>
                        <p:par>
                          <p:cTn id="20" fill="hold" nodeType="afterGroup">
                            <p:stCondLst>
                              <p:cond delay="2000"/>
                            </p:stCondLst>
                            <p:childTnLst>
                              <p:par>
                                <p:cTn id="21" presetID="6" presetClass="entr" presetSubtype="16" fill="hold" nodeType="afterEffect">
                                  <p:stCondLst>
                                    <p:cond delay="0"/>
                                  </p:stCondLst>
                                  <p:childTnLst>
                                    <p:set>
                                      <p:cBhvr>
                                        <p:cTn id="22" dur="500" fill="hold">
                                          <p:stCondLst>
                                            <p:cond delay="0"/>
                                          </p:stCondLst>
                                        </p:cTn>
                                        <p:tgtEl>
                                          <p:spTgt spid="15"/>
                                        </p:tgtEl>
                                        <p:attrNameLst>
                                          <p:attrName>style.visibility</p:attrName>
                                        </p:attrNameLst>
                                      </p:cBhvr>
                                      <p:to>
                                        <p:strVal val="visible"/>
                                      </p:to>
                                    </p:set>
                                    <p:animEffect transition="in" filter="circle(in)">
                                      <p:cBhvr>
                                        <p:cTn id="23" dur="500"/>
                                        <p:tgtEl>
                                          <p:spTgt spid="15"/>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500" fill="hold">
                                          <p:stCondLst>
                                            <p:cond delay="0"/>
                                          </p:stCondLst>
                                        </p:cTn>
                                        <p:tgtEl>
                                          <p:spTgt spid="19"/>
                                        </p:tgtEl>
                                        <p:attrNameLst>
                                          <p:attrName>style.visibility</p:attrName>
                                        </p:attrNameLst>
                                      </p:cBhvr>
                                      <p:to>
                                        <p:strVal val="visible"/>
                                      </p:to>
                                    </p:set>
                                    <p:animEffect transition="in" filter="circle(i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DUwMTFkMDI3ZjBmZjczM2Q3M2EwOGI5M2VjYzUzMDkifQ=="/>
  <p:tag name="KSO_WPP_MARK_KEY" val="77ce3c8b-2268-4a8d-af9d-aa4d0395a913"/>
</p:tagLst>
</file>

<file path=ppt/tags/tag10.xml><?xml version="1.0" encoding="utf-8"?>
<p:tagLst xmlns:a="http://schemas.openxmlformats.org/drawingml/2006/main" xmlns:r="http://schemas.openxmlformats.org/officeDocument/2006/relationships" xmlns:p="http://schemas.openxmlformats.org/presentationml/2006/main">
  <p:tag name="AS_UNIQUEID" val="1109"/>
</p:tagLst>
</file>

<file path=ppt/tags/tag100.xml><?xml version="1.0" encoding="utf-8"?>
<p:tagLst xmlns:a="http://schemas.openxmlformats.org/drawingml/2006/main" xmlns:r="http://schemas.openxmlformats.org/officeDocument/2006/relationships" xmlns:p="http://schemas.openxmlformats.org/presentationml/2006/main">
  <p:tag name="AS_UNIQUEID" val="205"/>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AS_UNIQUEID" val="206"/>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AS_UNIQUEID" val="207"/>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AS_UNIQUEID" val="934"/>
</p:tagLst>
</file>

<file path=ppt/tags/tag104.xml><?xml version="1.0" encoding="utf-8"?>
<p:tagLst xmlns:a="http://schemas.openxmlformats.org/drawingml/2006/main" xmlns:r="http://schemas.openxmlformats.org/officeDocument/2006/relationships" xmlns:p="http://schemas.openxmlformats.org/presentationml/2006/main">
  <p:tag name="AS_UNIQUEID" val="935"/>
</p:tagLst>
</file>

<file path=ppt/tags/tag105.xml><?xml version="1.0" encoding="utf-8"?>
<p:tagLst xmlns:a="http://schemas.openxmlformats.org/drawingml/2006/main" xmlns:r="http://schemas.openxmlformats.org/officeDocument/2006/relationships" xmlns:p="http://schemas.openxmlformats.org/presentationml/2006/main">
  <p:tag name="AS_UNIQUEID" val="275"/>
</p:tagLst>
</file>

<file path=ppt/tags/tag106.xml><?xml version="1.0" encoding="utf-8"?>
<p:tagLst xmlns:a="http://schemas.openxmlformats.org/drawingml/2006/main" xmlns:r="http://schemas.openxmlformats.org/officeDocument/2006/relationships" xmlns:p="http://schemas.openxmlformats.org/presentationml/2006/main">
  <p:tag name="AS_UNIQUEID" val="276"/>
</p:tagLst>
</file>

<file path=ppt/tags/tag107.xml><?xml version="1.0" encoding="utf-8"?>
<p:tagLst xmlns:a="http://schemas.openxmlformats.org/drawingml/2006/main" xmlns:r="http://schemas.openxmlformats.org/officeDocument/2006/relationships" xmlns:p="http://schemas.openxmlformats.org/presentationml/2006/main">
  <p:tag name="AS_UNIQUEID" val="277"/>
</p:tagLst>
</file>

<file path=ppt/tags/tag108.xml><?xml version="1.0" encoding="utf-8"?>
<p:tagLst xmlns:a="http://schemas.openxmlformats.org/drawingml/2006/main" xmlns:r="http://schemas.openxmlformats.org/officeDocument/2006/relationships" xmlns:p="http://schemas.openxmlformats.org/presentationml/2006/main">
  <p:tag name="AS_UNIQUEID" val="278"/>
</p:tagLst>
</file>

<file path=ppt/tags/tag109.xml><?xml version="1.0" encoding="utf-8"?>
<p:tagLst xmlns:a="http://schemas.openxmlformats.org/drawingml/2006/main" xmlns:r="http://schemas.openxmlformats.org/officeDocument/2006/relationships" xmlns:p="http://schemas.openxmlformats.org/presentationml/2006/main">
  <p:tag name="AS_UNIQUEID" val="279"/>
</p:tagLst>
</file>

<file path=ppt/tags/tag11.xml><?xml version="1.0" encoding="utf-8"?>
<p:tagLst xmlns:a="http://schemas.openxmlformats.org/drawingml/2006/main" xmlns:r="http://schemas.openxmlformats.org/officeDocument/2006/relationships" xmlns:p="http://schemas.openxmlformats.org/presentationml/2006/main">
  <p:tag name="AS_UNIQUEID" val="1110"/>
</p:tagLst>
</file>

<file path=ppt/tags/tag110.xml><?xml version="1.0" encoding="utf-8"?>
<p:tagLst xmlns:a="http://schemas.openxmlformats.org/drawingml/2006/main" xmlns:r="http://schemas.openxmlformats.org/officeDocument/2006/relationships" xmlns:p="http://schemas.openxmlformats.org/presentationml/2006/main">
  <p:tag name="AS_UNIQUEID" val="280"/>
</p:tagLst>
</file>

<file path=ppt/tags/tag111.xml><?xml version="1.0" encoding="utf-8"?>
<p:tagLst xmlns:a="http://schemas.openxmlformats.org/drawingml/2006/main" xmlns:r="http://schemas.openxmlformats.org/officeDocument/2006/relationships" xmlns:p="http://schemas.openxmlformats.org/presentationml/2006/main">
  <p:tag name="AS_UNIQUEID" val="281"/>
</p:tagLst>
</file>

<file path=ppt/tags/tag112.xml><?xml version="1.0" encoding="utf-8"?>
<p:tagLst xmlns:a="http://schemas.openxmlformats.org/drawingml/2006/main" xmlns:r="http://schemas.openxmlformats.org/officeDocument/2006/relationships" xmlns:p="http://schemas.openxmlformats.org/presentationml/2006/main">
  <p:tag name="AS_UNIQUEID" val="284"/>
</p:tagLst>
</file>

<file path=ppt/tags/tag113.xml><?xml version="1.0" encoding="utf-8"?>
<p:tagLst xmlns:a="http://schemas.openxmlformats.org/drawingml/2006/main" xmlns:r="http://schemas.openxmlformats.org/officeDocument/2006/relationships" xmlns:p="http://schemas.openxmlformats.org/presentationml/2006/main">
  <p:tag name="AS_UNIQUEID" val="937"/>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AS_UNIQUEID" val="1203"/>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AS_UNIQUEID" val="1202"/>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AS_UNIQUEID" val="1355"/>
</p:tagLst>
</file>

<file path=ppt/tags/tag117.xml><?xml version="1.0" encoding="utf-8"?>
<p:tagLst xmlns:a="http://schemas.openxmlformats.org/drawingml/2006/main" xmlns:r="http://schemas.openxmlformats.org/officeDocument/2006/relationships" xmlns:p="http://schemas.openxmlformats.org/presentationml/2006/main">
  <p:tag name="AS_UNIQUEID" val="1356"/>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AS_UNIQUEID" val="1357"/>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AS_UNIQUEID" val="1358"/>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AS_UNIQUEID" val="1111"/>
</p:tagLst>
</file>

<file path=ppt/tags/tag120.xml><?xml version="1.0" encoding="utf-8"?>
<p:tagLst xmlns:a="http://schemas.openxmlformats.org/drawingml/2006/main" xmlns:r="http://schemas.openxmlformats.org/officeDocument/2006/relationships" xmlns:p="http://schemas.openxmlformats.org/presentationml/2006/main">
  <p:tag name="AS_UNIQUEID" val="1359"/>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AS_UNIQUEID" val="1360"/>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AS_UNIQUEID" val="1361"/>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AS_UNIQUEID" val="1362"/>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AS_UNIQUEID" val="1363"/>
</p:tagLst>
</file>

<file path=ppt/tags/tag125.xml><?xml version="1.0" encoding="utf-8"?>
<p:tagLst xmlns:a="http://schemas.openxmlformats.org/drawingml/2006/main" xmlns:r="http://schemas.openxmlformats.org/officeDocument/2006/relationships" xmlns:p="http://schemas.openxmlformats.org/presentationml/2006/main">
  <p:tag name="AS_UNIQUEID" val="1206"/>
</p:tagLst>
</file>

<file path=ppt/tags/tag126.xml><?xml version="1.0" encoding="utf-8"?>
<p:tagLst xmlns:a="http://schemas.openxmlformats.org/drawingml/2006/main" xmlns:r="http://schemas.openxmlformats.org/officeDocument/2006/relationships" xmlns:p="http://schemas.openxmlformats.org/presentationml/2006/main">
  <p:tag name="AS_UNIQUEID" val="1207"/>
</p:tagLst>
</file>

<file path=ppt/tags/tag127.xml><?xml version="1.0" encoding="utf-8"?>
<p:tagLst xmlns:a="http://schemas.openxmlformats.org/drawingml/2006/main" xmlns:r="http://schemas.openxmlformats.org/officeDocument/2006/relationships" xmlns:p="http://schemas.openxmlformats.org/presentationml/2006/main">
  <p:tag name="AS_UNIQUEID" val="1209"/>
</p:tagLst>
</file>

<file path=ppt/tags/tag128.xml><?xml version="1.0" encoding="utf-8"?>
<p:tagLst xmlns:a="http://schemas.openxmlformats.org/drawingml/2006/main" xmlns:r="http://schemas.openxmlformats.org/officeDocument/2006/relationships" xmlns:p="http://schemas.openxmlformats.org/presentationml/2006/main">
  <p:tag name="AS_UNIQUEID" val="275"/>
</p:tagLst>
</file>

<file path=ppt/tags/tag129.xml><?xml version="1.0" encoding="utf-8"?>
<p:tagLst xmlns:a="http://schemas.openxmlformats.org/drawingml/2006/main" xmlns:r="http://schemas.openxmlformats.org/officeDocument/2006/relationships" xmlns:p="http://schemas.openxmlformats.org/presentationml/2006/main">
  <p:tag name="AS_UNIQUEID" val="276"/>
</p:tagLst>
</file>

<file path=ppt/tags/tag13.xml><?xml version="1.0" encoding="utf-8"?>
<p:tagLst xmlns:a="http://schemas.openxmlformats.org/drawingml/2006/main" xmlns:r="http://schemas.openxmlformats.org/officeDocument/2006/relationships" xmlns:p="http://schemas.openxmlformats.org/presentationml/2006/main">
  <p:tag name="AS_UNIQUEID" val="1112"/>
</p:tagLst>
</file>

<file path=ppt/tags/tag130.xml><?xml version="1.0" encoding="utf-8"?>
<p:tagLst xmlns:a="http://schemas.openxmlformats.org/drawingml/2006/main" xmlns:r="http://schemas.openxmlformats.org/officeDocument/2006/relationships" xmlns:p="http://schemas.openxmlformats.org/presentationml/2006/main">
  <p:tag name="AS_UNIQUEID" val="277"/>
</p:tagLst>
</file>

<file path=ppt/tags/tag131.xml><?xml version="1.0" encoding="utf-8"?>
<p:tagLst xmlns:a="http://schemas.openxmlformats.org/drawingml/2006/main" xmlns:r="http://schemas.openxmlformats.org/officeDocument/2006/relationships" xmlns:p="http://schemas.openxmlformats.org/presentationml/2006/main">
  <p:tag name="AS_UNIQUEID" val="278"/>
</p:tagLst>
</file>

<file path=ppt/tags/tag132.xml><?xml version="1.0" encoding="utf-8"?>
<p:tagLst xmlns:a="http://schemas.openxmlformats.org/drawingml/2006/main" xmlns:r="http://schemas.openxmlformats.org/officeDocument/2006/relationships" xmlns:p="http://schemas.openxmlformats.org/presentationml/2006/main">
  <p:tag name="AS_UNIQUEID" val="279"/>
</p:tagLst>
</file>

<file path=ppt/tags/tag133.xml><?xml version="1.0" encoding="utf-8"?>
<p:tagLst xmlns:a="http://schemas.openxmlformats.org/drawingml/2006/main" xmlns:r="http://schemas.openxmlformats.org/officeDocument/2006/relationships" xmlns:p="http://schemas.openxmlformats.org/presentationml/2006/main">
  <p:tag name="AS_UNIQUEID" val="280"/>
</p:tagLst>
</file>

<file path=ppt/tags/tag134.xml><?xml version="1.0" encoding="utf-8"?>
<p:tagLst xmlns:a="http://schemas.openxmlformats.org/drawingml/2006/main" xmlns:r="http://schemas.openxmlformats.org/officeDocument/2006/relationships" xmlns:p="http://schemas.openxmlformats.org/presentationml/2006/main">
  <p:tag name="AS_UNIQUEID" val="281"/>
</p:tagLst>
</file>

<file path=ppt/tags/tag135.xml><?xml version="1.0" encoding="utf-8"?>
<p:tagLst xmlns:a="http://schemas.openxmlformats.org/drawingml/2006/main" xmlns:r="http://schemas.openxmlformats.org/officeDocument/2006/relationships" xmlns:p="http://schemas.openxmlformats.org/presentationml/2006/main">
  <p:tag name="AS_UNIQUEID" val="283"/>
</p:tagLst>
</file>

<file path=ppt/tags/tag136.xml><?xml version="1.0" encoding="utf-8"?>
<p:tagLst xmlns:a="http://schemas.openxmlformats.org/drawingml/2006/main" xmlns:r="http://schemas.openxmlformats.org/officeDocument/2006/relationships" xmlns:p="http://schemas.openxmlformats.org/presentationml/2006/main">
  <p:tag name="AS_UNIQUEID" val="284"/>
</p:tagLst>
</file>

<file path=ppt/tags/tag137.xml><?xml version="1.0" encoding="utf-8"?>
<p:tagLst xmlns:a="http://schemas.openxmlformats.org/drawingml/2006/main" xmlns:r="http://schemas.openxmlformats.org/officeDocument/2006/relationships" xmlns:p="http://schemas.openxmlformats.org/presentationml/2006/main">
  <p:tag name="AS_UNIQUEID" val="285"/>
</p:tagLst>
</file>

<file path=ppt/tags/tag138.xml><?xml version="1.0" encoding="utf-8"?>
<p:tagLst xmlns:a="http://schemas.openxmlformats.org/drawingml/2006/main" xmlns:r="http://schemas.openxmlformats.org/officeDocument/2006/relationships" xmlns:p="http://schemas.openxmlformats.org/presentationml/2006/main">
  <p:tag name="AS_UNIQUEID" val="286"/>
</p:tagLst>
</file>

<file path=ppt/tags/tag139.xml><?xml version="1.0" encoding="utf-8"?>
<p:tagLst xmlns:a="http://schemas.openxmlformats.org/drawingml/2006/main" xmlns:r="http://schemas.openxmlformats.org/officeDocument/2006/relationships" xmlns:p="http://schemas.openxmlformats.org/presentationml/2006/main">
  <p:tag name="AS_UNIQUEID" val="287"/>
</p:tagLst>
</file>

<file path=ppt/tags/tag14.xml><?xml version="1.0" encoding="utf-8"?>
<p:tagLst xmlns:a="http://schemas.openxmlformats.org/drawingml/2006/main" xmlns:r="http://schemas.openxmlformats.org/officeDocument/2006/relationships" xmlns:p="http://schemas.openxmlformats.org/presentationml/2006/main">
  <p:tag name="AS_UNIQUEID" val="1114"/>
</p:tagLst>
</file>

<file path=ppt/tags/tag140.xml><?xml version="1.0" encoding="utf-8"?>
<p:tagLst xmlns:a="http://schemas.openxmlformats.org/drawingml/2006/main" xmlns:r="http://schemas.openxmlformats.org/officeDocument/2006/relationships" xmlns:p="http://schemas.openxmlformats.org/presentationml/2006/main">
  <p:tag name="AS_UNIQUEID" val="1365"/>
</p:tagLst>
</file>

<file path=ppt/tags/tag141.xml><?xml version="1.0" encoding="utf-8"?>
<p:tagLst xmlns:a="http://schemas.openxmlformats.org/drawingml/2006/main" xmlns:r="http://schemas.openxmlformats.org/officeDocument/2006/relationships" xmlns:p="http://schemas.openxmlformats.org/presentationml/2006/main">
  <p:tag name="AS_UNIQUEID" val="937"/>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AS_UNIQUEID" val="291"/>
</p:tagLst>
</file>

<file path=ppt/tags/tag143.xml><?xml version="1.0" encoding="utf-8"?>
<p:tagLst xmlns:a="http://schemas.openxmlformats.org/drawingml/2006/main" xmlns:r="http://schemas.openxmlformats.org/officeDocument/2006/relationships" xmlns:p="http://schemas.openxmlformats.org/presentationml/2006/main">
  <p:tag name="AS_UNIQUEID" val="295"/>
</p:tagLst>
</file>

<file path=ppt/tags/tag144.xml><?xml version="1.0" encoding="utf-8"?>
<p:tagLst xmlns:a="http://schemas.openxmlformats.org/drawingml/2006/main" xmlns:r="http://schemas.openxmlformats.org/officeDocument/2006/relationships" xmlns:p="http://schemas.openxmlformats.org/presentationml/2006/main">
  <p:tag name="AS_UNIQUEID" val="296"/>
</p:tagLst>
</file>

<file path=ppt/tags/tag145.xml><?xml version="1.0" encoding="utf-8"?>
<p:tagLst xmlns:a="http://schemas.openxmlformats.org/drawingml/2006/main" xmlns:r="http://schemas.openxmlformats.org/officeDocument/2006/relationships" xmlns:p="http://schemas.openxmlformats.org/presentationml/2006/main">
  <p:tag name="AS_UNIQUEID" val="297"/>
</p:tagLst>
</file>

<file path=ppt/tags/tag146.xml><?xml version="1.0" encoding="utf-8"?>
<p:tagLst xmlns:a="http://schemas.openxmlformats.org/drawingml/2006/main" xmlns:r="http://schemas.openxmlformats.org/officeDocument/2006/relationships" xmlns:p="http://schemas.openxmlformats.org/presentationml/2006/main">
  <p:tag name="AS_UNIQUEID" val="299"/>
</p:tagLst>
</file>

<file path=ppt/tags/tag147.xml><?xml version="1.0" encoding="utf-8"?>
<p:tagLst xmlns:a="http://schemas.openxmlformats.org/drawingml/2006/main" xmlns:r="http://schemas.openxmlformats.org/officeDocument/2006/relationships" xmlns:p="http://schemas.openxmlformats.org/presentationml/2006/main">
  <p:tag name="AS_UNIQUEID" val="300"/>
</p:tagLst>
</file>

<file path=ppt/tags/tag148.xml><?xml version="1.0" encoding="utf-8"?>
<p:tagLst xmlns:a="http://schemas.openxmlformats.org/drawingml/2006/main" xmlns:r="http://schemas.openxmlformats.org/officeDocument/2006/relationships" xmlns:p="http://schemas.openxmlformats.org/presentationml/2006/main">
  <p:tag name="AS_UNIQUEID" val="301"/>
</p:tagLst>
</file>

<file path=ppt/tags/tag149.xml><?xml version="1.0" encoding="utf-8"?>
<p:tagLst xmlns:a="http://schemas.openxmlformats.org/drawingml/2006/main" xmlns:r="http://schemas.openxmlformats.org/officeDocument/2006/relationships" xmlns:p="http://schemas.openxmlformats.org/presentationml/2006/main">
  <p:tag name="AS_UNIQUEID" val="302"/>
</p:tagLst>
</file>

<file path=ppt/tags/tag15.xml><?xml version="1.0" encoding="utf-8"?>
<p:tagLst xmlns:a="http://schemas.openxmlformats.org/drawingml/2006/main" xmlns:r="http://schemas.openxmlformats.org/officeDocument/2006/relationships" xmlns:p="http://schemas.openxmlformats.org/presentationml/2006/main">
  <p:tag name="AS_UNIQUEID" val="1115"/>
</p:tagLst>
</file>

<file path=ppt/tags/tag150.xml><?xml version="1.0" encoding="utf-8"?>
<p:tagLst xmlns:a="http://schemas.openxmlformats.org/drawingml/2006/main" xmlns:r="http://schemas.openxmlformats.org/officeDocument/2006/relationships" xmlns:p="http://schemas.openxmlformats.org/presentationml/2006/main">
  <p:tag name="AS_UNIQUEID" val="303"/>
</p:tagLst>
</file>

<file path=ppt/tags/tag151.xml><?xml version="1.0" encoding="utf-8"?>
<p:tagLst xmlns:a="http://schemas.openxmlformats.org/drawingml/2006/main" xmlns:r="http://schemas.openxmlformats.org/officeDocument/2006/relationships" xmlns:p="http://schemas.openxmlformats.org/presentationml/2006/main">
  <p:tag name="AS_UNIQUEID" val="304"/>
</p:tagLst>
</file>

<file path=ppt/tags/tag152.xml><?xml version="1.0" encoding="utf-8"?>
<p:tagLst xmlns:a="http://schemas.openxmlformats.org/drawingml/2006/main" xmlns:r="http://schemas.openxmlformats.org/officeDocument/2006/relationships" xmlns:p="http://schemas.openxmlformats.org/presentationml/2006/main">
  <p:tag name="AS_UNIQUEID" val="305"/>
</p:tagLst>
</file>

<file path=ppt/tags/tag153.xml><?xml version="1.0" encoding="utf-8"?>
<p:tagLst xmlns:a="http://schemas.openxmlformats.org/drawingml/2006/main" xmlns:r="http://schemas.openxmlformats.org/officeDocument/2006/relationships" xmlns:p="http://schemas.openxmlformats.org/presentationml/2006/main">
  <p:tag name="AS_UNIQUEID" val="306"/>
</p:tagLst>
</file>

<file path=ppt/tags/tag154.xml><?xml version="1.0" encoding="utf-8"?>
<p:tagLst xmlns:a="http://schemas.openxmlformats.org/drawingml/2006/main" xmlns:r="http://schemas.openxmlformats.org/officeDocument/2006/relationships" xmlns:p="http://schemas.openxmlformats.org/presentationml/2006/main">
  <p:tag name="AS_UNIQUEID" val="307"/>
</p:tagLst>
</file>

<file path=ppt/tags/tag155.xml><?xml version="1.0" encoding="utf-8"?>
<p:tagLst xmlns:a="http://schemas.openxmlformats.org/drawingml/2006/main" xmlns:r="http://schemas.openxmlformats.org/officeDocument/2006/relationships" xmlns:p="http://schemas.openxmlformats.org/presentationml/2006/main">
  <p:tag name="AS_UNIQUEID" val="308"/>
</p:tagLst>
</file>

<file path=ppt/tags/tag156.xml><?xml version="1.0" encoding="utf-8"?>
<p:tagLst xmlns:a="http://schemas.openxmlformats.org/drawingml/2006/main" xmlns:r="http://schemas.openxmlformats.org/officeDocument/2006/relationships" xmlns:p="http://schemas.openxmlformats.org/presentationml/2006/main">
  <p:tag name="AS_UNIQUEID" val="613"/>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AS_UNIQUEID" val="305"/>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AS_UNIQUEID" val="306"/>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AS_UNIQUEID" val="307"/>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AS_UNIQUEID" val="1116"/>
</p:tagLst>
</file>

<file path=ppt/tags/tag160.xml><?xml version="1.0" encoding="utf-8"?>
<p:tagLst xmlns:a="http://schemas.openxmlformats.org/drawingml/2006/main" xmlns:r="http://schemas.openxmlformats.org/officeDocument/2006/relationships" xmlns:p="http://schemas.openxmlformats.org/presentationml/2006/main">
  <p:tag name="AS_UNIQUEID" val="676"/>
</p:tagLst>
</file>

<file path=ppt/tags/tag161.xml><?xml version="1.0" encoding="utf-8"?>
<p:tagLst xmlns:a="http://schemas.openxmlformats.org/drawingml/2006/main" xmlns:r="http://schemas.openxmlformats.org/officeDocument/2006/relationships" xmlns:p="http://schemas.openxmlformats.org/presentationml/2006/main">
  <p:tag name="AS_UNIQUEID" val="683"/>
</p:tagLst>
</file>

<file path=ppt/tags/tag162.xml><?xml version="1.0" encoding="utf-8"?>
<p:tagLst xmlns:a="http://schemas.openxmlformats.org/drawingml/2006/main" xmlns:r="http://schemas.openxmlformats.org/officeDocument/2006/relationships" xmlns:p="http://schemas.openxmlformats.org/presentationml/2006/main">
  <p:tag name="AS_UNIQUEID" val="300"/>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AS_UNIQUEID" val="301"/>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AS_UNIQUEID" val="308"/>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AS_UNIQUEID" val="1369"/>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AS_UNIQUEID" val="1117"/>
</p:tagLst>
</file>

<file path=ppt/tags/tag170.xml><?xml version="1.0" encoding="utf-8"?>
<p:tagLst xmlns:a="http://schemas.openxmlformats.org/drawingml/2006/main" xmlns:r="http://schemas.openxmlformats.org/officeDocument/2006/relationships" xmlns:p="http://schemas.openxmlformats.org/presentationml/2006/main">
  <p:tag name="AS_UNIQUEID" val="295"/>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AS_UNIQUEID" val="296"/>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AS_UNIQUEID" val="297"/>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AS_UNIQUEID" val="672"/>
</p:tagLst>
</file>

<file path=ppt/tags/tag174.xml><?xml version="1.0" encoding="utf-8"?>
<p:tagLst xmlns:a="http://schemas.openxmlformats.org/drawingml/2006/main" xmlns:r="http://schemas.openxmlformats.org/officeDocument/2006/relationships" xmlns:p="http://schemas.openxmlformats.org/presentationml/2006/main">
  <p:tag name="AS_UNIQUEID" val="673"/>
</p:tagLst>
</file>

<file path=ppt/tags/tag175.xml><?xml version="1.0" encoding="utf-8"?>
<p:tagLst xmlns:a="http://schemas.openxmlformats.org/drawingml/2006/main" xmlns:r="http://schemas.openxmlformats.org/officeDocument/2006/relationships" xmlns:p="http://schemas.openxmlformats.org/presentationml/2006/main">
  <p:tag name="AS_UNIQUEID" val="674"/>
</p:tagLst>
</file>

<file path=ppt/tags/tag176.xml><?xml version="1.0" encoding="utf-8"?>
<p:tagLst xmlns:a="http://schemas.openxmlformats.org/drawingml/2006/main" xmlns:r="http://schemas.openxmlformats.org/officeDocument/2006/relationships" xmlns:p="http://schemas.openxmlformats.org/presentationml/2006/main">
  <p:tag name="AS_UNIQUEID" val="676"/>
</p:tagLst>
</file>

<file path=ppt/tags/tag177.xml><?xml version="1.0" encoding="utf-8"?>
<p:tagLst xmlns:a="http://schemas.openxmlformats.org/drawingml/2006/main" xmlns:r="http://schemas.openxmlformats.org/officeDocument/2006/relationships" xmlns:p="http://schemas.openxmlformats.org/presentationml/2006/main">
  <p:tag name="AS_UNIQUEID" val="295"/>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AS_UNIQUEID" val="296"/>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AS_UNIQUEID" val="297"/>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AS_UNIQUEID" val="1118"/>
</p:tagLst>
</file>

<file path=ppt/tags/tag180.xml><?xml version="1.0" encoding="utf-8"?>
<p:tagLst xmlns:a="http://schemas.openxmlformats.org/drawingml/2006/main" xmlns:r="http://schemas.openxmlformats.org/officeDocument/2006/relationships" xmlns:p="http://schemas.openxmlformats.org/presentationml/2006/main">
  <p:tag name="AS_UNIQUEID" val="302"/>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AS_UNIQUEID" val="303"/>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AS_UNIQUEID" val="304"/>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AS_UNIQUEID" val="1372"/>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AS_UNIQUEID" val="1373"/>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AS_UNIQUEID" val="672"/>
</p:tagLst>
</file>

<file path=ppt/tags/tag19.xml><?xml version="1.0" encoding="utf-8"?>
<p:tagLst xmlns:a="http://schemas.openxmlformats.org/drawingml/2006/main" xmlns:r="http://schemas.openxmlformats.org/officeDocument/2006/relationships" xmlns:p="http://schemas.openxmlformats.org/presentationml/2006/main">
  <p:tag name="AS_UNIQUEID" val="1120"/>
</p:tagLst>
</file>

<file path=ppt/tags/tag190.xml><?xml version="1.0" encoding="utf-8"?>
<p:tagLst xmlns:a="http://schemas.openxmlformats.org/drawingml/2006/main" xmlns:r="http://schemas.openxmlformats.org/officeDocument/2006/relationships" xmlns:p="http://schemas.openxmlformats.org/presentationml/2006/main">
  <p:tag name="AS_UNIQUEID" val="673"/>
</p:tagLst>
</file>

<file path=ppt/tags/tag191.xml><?xml version="1.0" encoding="utf-8"?>
<p:tagLst xmlns:a="http://schemas.openxmlformats.org/drawingml/2006/main" xmlns:r="http://schemas.openxmlformats.org/officeDocument/2006/relationships" xmlns:p="http://schemas.openxmlformats.org/presentationml/2006/main">
  <p:tag name="AS_UNIQUEID" val="674"/>
</p:tagLst>
</file>

<file path=ppt/tags/tag192.xml><?xml version="1.0" encoding="utf-8"?>
<p:tagLst xmlns:a="http://schemas.openxmlformats.org/drawingml/2006/main" xmlns:r="http://schemas.openxmlformats.org/officeDocument/2006/relationships" xmlns:p="http://schemas.openxmlformats.org/presentationml/2006/main">
  <p:tag name="AS_UNIQUEID" val="676"/>
</p:tagLst>
</file>

<file path=ppt/tags/tag193.xml><?xml version="1.0" encoding="utf-8"?>
<p:tagLst xmlns:a="http://schemas.openxmlformats.org/drawingml/2006/main" xmlns:r="http://schemas.openxmlformats.org/officeDocument/2006/relationships" xmlns:p="http://schemas.openxmlformats.org/presentationml/2006/main">
  <p:tag name="AS_UNIQUEID" val="295"/>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AS_UNIQUEID" val="296"/>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AS_UNIQUEID" val="297"/>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AS_UNIQUEID" val="302"/>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AS_UNIQUEID" val="303"/>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AS_UNIQUEID" val="304"/>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AS_UNIQUEID" val="1376"/>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AS_UNIQUEID" val="1177"/>
</p:tagLst>
</file>

<file path=ppt/tags/tag20.xml><?xml version="1.0" encoding="utf-8"?>
<p:tagLst xmlns:a="http://schemas.openxmlformats.org/drawingml/2006/main" xmlns:r="http://schemas.openxmlformats.org/officeDocument/2006/relationships" xmlns:p="http://schemas.openxmlformats.org/presentationml/2006/main">
  <p:tag name="AS_UNIQUEID" val="1121"/>
</p:tagLst>
</file>

<file path=ppt/tags/tag200.xml><?xml version="1.0" encoding="utf-8"?>
<p:tagLst xmlns:a="http://schemas.openxmlformats.org/drawingml/2006/main" xmlns:r="http://schemas.openxmlformats.org/officeDocument/2006/relationships" xmlns:p="http://schemas.openxmlformats.org/presentationml/2006/main">
  <p:tag name="AS_UNIQUEID" val="1377"/>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AS_UNIQUEID" val="737"/>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AS_UNIQUEID" val="672"/>
</p:tagLst>
</file>

<file path=ppt/tags/tag208.xml><?xml version="1.0" encoding="utf-8"?>
<p:tagLst xmlns:a="http://schemas.openxmlformats.org/drawingml/2006/main" xmlns:r="http://schemas.openxmlformats.org/officeDocument/2006/relationships" xmlns:p="http://schemas.openxmlformats.org/presentationml/2006/main">
  <p:tag name="AS_UNIQUEID" val="673"/>
</p:tagLst>
</file>

<file path=ppt/tags/tag209.xml><?xml version="1.0" encoding="utf-8"?>
<p:tagLst xmlns:a="http://schemas.openxmlformats.org/drawingml/2006/main" xmlns:r="http://schemas.openxmlformats.org/officeDocument/2006/relationships" xmlns:p="http://schemas.openxmlformats.org/presentationml/2006/main">
  <p:tag name="AS_UNIQUEID" val="674"/>
</p:tagLst>
</file>

<file path=ppt/tags/tag21.xml><?xml version="1.0" encoding="utf-8"?>
<p:tagLst xmlns:a="http://schemas.openxmlformats.org/drawingml/2006/main" xmlns:r="http://schemas.openxmlformats.org/officeDocument/2006/relationships" xmlns:p="http://schemas.openxmlformats.org/presentationml/2006/main">
  <p:tag name="AS_UNIQUEID" val="1122"/>
</p:tagLst>
</file>

<file path=ppt/tags/tag210.xml><?xml version="1.0" encoding="utf-8"?>
<p:tagLst xmlns:a="http://schemas.openxmlformats.org/drawingml/2006/main" xmlns:r="http://schemas.openxmlformats.org/officeDocument/2006/relationships" xmlns:p="http://schemas.openxmlformats.org/presentationml/2006/main">
  <p:tag name="AS_UNIQUEID" val="676"/>
</p:tagLst>
</file>

<file path=ppt/tags/tag211.xml><?xml version="1.0" encoding="utf-8"?>
<p:tagLst xmlns:a="http://schemas.openxmlformats.org/drawingml/2006/main" xmlns:r="http://schemas.openxmlformats.org/officeDocument/2006/relationships" xmlns:p="http://schemas.openxmlformats.org/presentationml/2006/main">
  <p:tag name="AS_UNIQUEID" val="295"/>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AS_UNIQUEID" val="296"/>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AS_UNIQUEID" val="297"/>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AS_UNIQUEID" val="302"/>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AS_UNIQUEID" val="303"/>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AS_UNIQUEID" val="304"/>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AS_UNIQUEID" val="1380"/>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AS_UNIQUEID" val="1123"/>
</p:tagLst>
</file>

<file path=ppt/tags/tag220.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AS_UNIQUEID" val="672"/>
</p:tagLst>
</file>

<file path=ppt/tags/tag224.xml><?xml version="1.0" encoding="utf-8"?>
<p:tagLst xmlns:a="http://schemas.openxmlformats.org/drawingml/2006/main" xmlns:r="http://schemas.openxmlformats.org/officeDocument/2006/relationships" xmlns:p="http://schemas.openxmlformats.org/presentationml/2006/main">
  <p:tag name="AS_UNIQUEID" val="673"/>
</p:tagLst>
</file>

<file path=ppt/tags/tag225.xml><?xml version="1.0" encoding="utf-8"?>
<p:tagLst xmlns:a="http://schemas.openxmlformats.org/drawingml/2006/main" xmlns:r="http://schemas.openxmlformats.org/officeDocument/2006/relationships" xmlns:p="http://schemas.openxmlformats.org/presentationml/2006/main">
  <p:tag name="AS_UNIQUEID" val="674"/>
</p:tagLst>
</file>

<file path=ppt/tags/tag226.xml><?xml version="1.0" encoding="utf-8"?>
<p:tagLst xmlns:a="http://schemas.openxmlformats.org/drawingml/2006/main" xmlns:r="http://schemas.openxmlformats.org/officeDocument/2006/relationships" xmlns:p="http://schemas.openxmlformats.org/presentationml/2006/main">
  <p:tag name="AS_UNIQUEID" val="676"/>
</p:tagLst>
</file>

<file path=ppt/tags/tag227.xml><?xml version="1.0" encoding="utf-8"?>
<p:tagLst xmlns:a="http://schemas.openxmlformats.org/drawingml/2006/main" xmlns:r="http://schemas.openxmlformats.org/officeDocument/2006/relationships" xmlns:p="http://schemas.openxmlformats.org/presentationml/2006/main">
  <p:tag name="AS_UNIQUEID" val="295"/>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AS_UNIQUEID" val="296"/>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AS_UNIQUEID" val="297"/>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AS_UNIQUEID" val="1124"/>
</p:tagLst>
</file>

<file path=ppt/tags/tag230.xml><?xml version="1.0" encoding="utf-8"?>
<p:tagLst xmlns:a="http://schemas.openxmlformats.org/drawingml/2006/main" xmlns:r="http://schemas.openxmlformats.org/officeDocument/2006/relationships" xmlns:p="http://schemas.openxmlformats.org/presentationml/2006/main">
  <p:tag name="AS_UNIQUEID" val="1383"/>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AS_UNIQUEID" val="702"/>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AS_UNIQUEID" val="707"/>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AS_UNIQUEID" val="672"/>
</p:tagLst>
</file>

<file path=ppt/tags/tag236.xml><?xml version="1.0" encoding="utf-8"?>
<p:tagLst xmlns:a="http://schemas.openxmlformats.org/drawingml/2006/main" xmlns:r="http://schemas.openxmlformats.org/officeDocument/2006/relationships" xmlns:p="http://schemas.openxmlformats.org/presentationml/2006/main">
  <p:tag name="AS_UNIQUEID" val="673"/>
</p:tagLst>
</file>

<file path=ppt/tags/tag237.xml><?xml version="1.0" encoding="utf-8"?>
<p:tagLst xmlns:a="http://schemas.openxmlformats.org/drawingml/2006/main" xmlns:r="http://schemas.openxmlformats.org/officeDocument/2006/relationships" xmlns:p="http://schemas.openxmlformats.org/presentationml/2006/main">
  <p:tag name="AS_UNIQUEID" val="674"/>
</p:tagLst>
</file>

<file path=ppt/tags/tag238.xml><?xml version="1.0" encoding="utf-8"?>
<p:tagLst xmlns:a="http://schemas.openxmlformats.org/drawingml/2006/main" xmlns:r="http://schemas.openxmlformats.org/officeDocument/2006/relationships" xmlns:p="http://schemas.openxmlformats.org/presentationml/2006/main">
  <p:tag name="AS_UNIQUEID" val="730"/>
</p:tagLst>
</file>

<file path=ppt/tags/tag239.xml><?xml version="1.0" encoding="utf-8"?>
<p:tagLst xmlns:a="http://schemas.openxmlformats.org/drawingml/2006/main" xmlns:r="http://schemas.openxmlformats.org/officeDocument/2006/relationships" xmlns:p="http://schemas.openxmlformats.org/presentationml/2006/main">
  <p:tag name="AS_UNIQUEID" val="702"/>
</p:tagLst>
</file>

<file path=ppt/tags/tag24.xml><?xml version="1.0" encoding="utf-8"?>
<p:tagLst xmlns:a="http://schemas.openxmlformats.org/drawingml/2006/main" xmlns:r="http://schemas.openxmlformats.org/officeDocument/2006/relationships" xmlns:p="http://schemas.openxmlformats.org/presentationml/2006/main">
  <p:tag name="AS_UNIQUEID" val="1126"/>
</p:tagLst>
</file>

<file path=ppt/tags/tag240.xml><?xml version="1.0" encoding="utf-8"?>
<p:tagLst xmlns:a="http://schemas.openxmlformats.org/drawingml/2006/main" xmlns:r="http://schemas.openxmlformats.org/officeDocument/2006/relationships" xmlns:p="http://schemas.openxmlformats.org/presentationml/2006/main">
  <p:tag name="AS_UNIQUEID" val="707"/>
</p:tagLst>
</file>

<file path=ppt/tags/tag241.xml><?xml version="1.0" encoding="utf-8"?>
<p:tagLst xmlns:a="http://schemas.openxmlformats.org/drawingml/2006/main" xmlns:r="http://schemas.openxmlformats.org/officeDocument/2006/relationships" xmlns:p="http://schemas.openxmlformats.org/presentationml/2006/main">
  <p:tag name="AS_UNIQUEID" val="714"/>
</p:tagLst>
</file>

<file path=ppt/tags/tag242.xml><?xml version="1.0" encoding="utf-8"?>
<p:tagLst xmlns:a="http://schemas.openxmlformats.org/drawingml/2006/main" xmlns:r="http://schemas.openxmlformats.org/officeDocument/2006/relationships" xmlns:p="http://schemas.openxmlformats.org/presentationml/2006/main">
  <p:tag name="AS_UNIQUEID" val="715"/>
</p:tagLst>
</file>

<file path=ppt/tags/tag243.xml><?xml version="1.0" encoding="utf-8"?>
<p:tagLst xmlns:a="http://schemas.openxmlformats.org/drawingml/2006/main" xmlns:r="http://schemas.openxmlformats.org/officeDocument/2006/relationships" xmlns:p="http://schemas.openxmlformats.org/presentationml/2006/main">
  <p:tag name="AS_UNIQUEID" val="715"/>
</p:tagLst>
</file>

<file path=ppt/tags/tag244.xml><?xml version="1.0" encoding="utf-8"?>
<p:tagLst xmlns:a="http://schemas.openxmlformats.org/drawingml/2006/main" xmlns:r="http://schemas.openxmlformats.org/officeDocument/2006/relationships" xmlns:p="http://schemas.openxmlformats.org/presentationml/2006/main">
  <p:tag name="AS_UNIQUEID" val="1256"/>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AS_UNIQUEID" val="1257"/>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AS_UNIQUEID" val="279"/>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AS_UNIQUEID" val="280"/>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AS_UNIQUEID" val="281"/>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AS_UNIQUEID" val="632"/>
</p:tagLst>
</file>

<file path=ppt/tags/tag25.xml><?xml version="1.0" encoding="utf-8"?>
<p:tagLst xmlns:a="http://schemas.openxmlformats.org/drawingml/2006/main" xmlns:r="http://schemas.openxmlformats.org/officeDocument/2006/relationships" xmlns:p="http://schemas.openxmlformats.org/presentationml/2006/main">
  <p:tag name="AS_UNIQUEID" val="1127"/>
</p:tagLst>
</file>

<file path=ppt/tags/tag250.xml><?xml version="1.0" encoding="utf-8"?>
<p:tagLst xmlns:a="http://schemas.openxmlformats.org/drawingml/2006/main" xmlns:r="http://schemas.openxmlformats.org/officeDocument/2006/relationships" xmlns:p="http://schemas.openxmlformats.org/presentationml/2006/main">
  <p:tag name="AS_UNIQUEID" val="633"/>
</p:tagLst>
</file>

<file path=ppt/tags/tag251.xml><?xml version="1.0" encoding="utf-8"?>
<p:tagLst xmlns:a="http://schemas.openxmlformats.org/drawingml/2006/main" xmlns:r="http://schemas.openxmlformats.org/officeDocument/2006/relationships" xmlns:p="http://schemas.openxmlformats.org/presentationml/2006/main">
  <p:tag name="AS_UNIQUEID" val="634"/>
</p:tagLst>
</file>

<file path=ppt/tags/tag252.xml><?xml version="1.0" encoding="utf-8"?>
<p:tagLst xmlns:a="http://schemas.openxmlformats.org/drawingml/2006/main" xmlns:r="http://schemas.openxmlformats.org/officeDocument/2006/relationships" xmlns:p="http://schemas.openxmlformats.org/presentationml/2006/main">
  <p:tag name="AS_UNIQUEID" val="635"/>
</p:tagLst>
</file>

<file path=ppt/tags/tag253.xml><?xml version="1.0" encoding="utf-8"?>
<p:tagLst xmlns:a="http://schemas.openxmlformats.org/drawingml/2006/main" xmlns:r="http://schemas.openxmlformats.org/officeDocument/2006/relationships" xmlns:p="http://schemas.openxmlformats.org/presentationml/2006/main">
  <p:tag name="AS_UNIQUEID" val="636"/>
</p:tagLst>
</file>

<file path=ppt/tags/tag254.xml><?xml version="1.0" encoding="utf-8"?>
<p:tagLst xmlns:a="http://schemas.openxmlformats.org/drawingml/2006/main" xmlns:r="http://schemas.openxmlformats.org/officeDocument/2006/relationships" xmlns:p="http://schemas.openxmlformats.org/presentationml/2006/main">
  <p:tag name="AS_UNIQUEID" val="637"/>
</p:tagLst>
</file>

<file path=ppt/tags/tag255.xml><?xml version="1.0" encoding="utf-8"?>
<p:tagLst xmlns:a="http://schemas.openxmlformats.org/drawingml/2006/main" xmlns:r="http://schemas.openxmlformats.org/officeDocument/2006/relationships" xmlns:p="http://schemas.openxmlformats.org/presentationml/2006/main">
  <p:tag name="AS_UNIQUEID" val="638"/>
</p:tagLst>
</file>

<file path=ppt/tags/tag256.xml><?xml version="1.0" encoding="utf-8"?>
<p:tagLst xmlns:a="http://schemas.openxmlformats.org/drawingml/2006/main" xmlns:r="http://schemas.openxmlformats.org/officeDocument/2006/relationships" xmlns:p="http://schemas.openxmlformats.org/presentationml/2006/main">
  <p:tag name="AS_UNIQUEID" val="639"/>
</p:tagLst>
</file>

<file path=ppt/tags/tag257.xml><?xml version="1.0" encoding="utf-8"?>
<p:tagLst xmlns:a="http://schemas.openxmlformats.org/drawingml/2006/main" xmlns:r="http://schemas.openxmlformats.org/officeDocument/2006/relationships" xmlns:p="http://schemas.openxmlformats.org/presentationml/2006/main">
  <p:tag name="AS_UNIQUEID" val="640"/>
</p:tagLst>
</file>

<file path=ppt/tags/tag258.xml><?xml version="1.0" encoding="utf-8"?>
<p:tagLst xmlns:a="http://schemas.openxmlformats.org/drawingml/2006/main" xmlns:r="http://schemas.openxmlformats.org/officeDocument/2006/relationships" xmlns:p="http://schemas.openxmlformats.org/presentationml/2006/main">
  <p:tag name="AS_UNIQUEID" val="641"/>
</p:tagLst>
</file>

<file path=ppt/tags/tag259.xml><?xml version="1.0" encoding="utf-8"?>
<p:tagLst xmlns:a="http://schemas.openxmlformats.org/drawingml/2006/main" xmlns:r="http://schemas.openxmlformats.org/officeDocument/2006/relationships" xmlns:p="http://schemas.openxmlformats.org/presentationml/2006/main">
  <p:tag name="AS_UNIQUEID" val="642"/>
</p:tagLst>
</file>

<file path=ppt/tags/tag26.xml><?xml version="1.0" encoding="utf-8"?>
<p:tagLst xmlns:a="http://schemas.openxmlformats.org/drawingml/2006/main" xmlns:r="http://schemas.openxmlformats.org/officeDocument/2006/relationships" xmlns:p="http://schemas.openxmlformats.org/presentationml/2006/main">
  <p:tag name="AS_UNIQUEID" val="1128"/>
</p:tagLst>
</file>

<file path=ppt/tags/tag260.xml><?xml version="1.0" encoding="utf-8"?>
<p:tagLst xmlns:a="http://schemas.openxmlformats.org/drawingml/2006/main" xmlns:r="http://schemas.openxmlformats.org/officeDocument/2006/relationships" xmlns:p="http://schemas.openxmlformats.org/presentationml/2006/main">
  <p:tag name="AS_UNIQUEID" val="643"/>
</p:tagLst>
</file>

<file path=ppt/tags/tag261.xml><?xml version="1.0" encoding="utf-8"?>
<p:tagLst xmlns:a="http://schemas.openxmlformats.org/drawingml/2006/main" xmlns:r="http://schemas.openxmlformats.org/officeDocument/2006/relationships" xmlns:p="http://schemas.openxmlformats.org/presentationml/2006/main">
  <p:tag name="AS_UNIQUEID" val="644"/>
</p:tagLst>
</file>

<file path=ppt/tags/tag262.xml><?xml version="1.0" encoding="utf-8"?>
<p:tagLst xmlns:a="http://schemas.openxmlformats.org/drawingml/2006/main" xmlns:r="http://schemas.openxmlformats.org/officeDocument/2006/relationships" xmlns:p="http://schemas.openxmlformats.org/presentationml/2006/main">
  <p:tag name="AS_UNIQUEID" val="645"/>
</p:tagLst>
</file>

<file path=ppt/tags/tag263.xml><?xml version="1.0" encoding="utf-8"?>
<p:tagLst xmlns:a="http://schemas.openxmlformats.org/drawingml/2006/main" xmlns:r="http://schemas.openxmlformats.org/officeDocument/2006/relationships" xmlns:p="http://schemas.openxmlformats.org/presentationml/2006/main">
  <p:tag name="AS_UNIQUEID" val="646"/>
</p:tagLst>
</file>

<file path=ppt/tags/tag264.xml><?xml version="1.0" encoding="utf-8"?>
<p:tagLst xmlns:a="http://schemas.openxmlformats.org/drawingml/2006/main" xmlns:r="http://schemas.openxmlformats.org/officeDocument/2006/relationships" xmlns:p="http://schemas.openxmlformats.org/presentationml/2006/main">
  <p:tag name="AS_UNIQUEID" val="647"/>
</p:tagLst>
</file>

<file path=ppt/tags/tag265.xml><?xml version="1.0" encoding="utf-8"?>
<p:tagLst xmlns:a="http://schemas.openxmlformats.org/drawingml/2006/main" xmlns:r="http://schemas.openxmlformats.org/officeDocument/2006/relationships" xmlns:p="http://schemas.openxmlformats.org/presentationml/2006/main">
  <p:tag name="AS_UNIQUEID" val="648"/>
</p:tagLst>
</file>

<file path=ppt/tags/tag266.xml><?xml version="1.0" encoding="utf-8"?>
<p:tagLst xmlns:a="http://schemas.openxmlformats.org/drawingml/2006/main" xmlns:r="http://schemas.openxmlformats.org/officeDocument/2006/relationships" xmlns:p="http://schemas.openxmlformats.org/presentationml/2006/main">
  <p:tag name="AS_UNIQUEID" val="649"/>
</p:tagLst>
</file>

<file path=ppt/tags/tag267.xml><?xml version="1.0" encoding="utf-8"?>
<p:tagLst xmlns:a="http://schemas.openxmlformats.org/drawingml/2006/main" xmlns:r="http://schemas.openxmlformats.org/officeDocument/2006/relationships" xmlns:p="http://schemas.openxmlformats.org/presentationml/2006/main">
  <p:tag name="AS_UNIQUEID" val="650"/>
</p:tagLst>
</file>

<file path=ppt/tags/tag268.xml><?xml version="1.0" encoding="utf-8"?>
<p:tagLst xmlns:a="http://schemas.openxmlformats.org/drawingml/2006/main" xmlns:r="http://schemas.openxmlformats.org/officeDocument/2006/relationships" xmlns:p="http://schemas.openxmlformats.org/presentationml/2006/main">
  <p:tag name="AS_UNIQUEID" val="651"/>
</p:tagLst>
</file>

<file path=ppt/tags/tag269.xml><?xml version="1.0" encoding="utf-8"?>
<p:tagLst xmlns:a="http://schemas.openxmlformats.org/drawingml/2006/main" xmlns:r="http://schemas.openxmlformats.org/officeDocument/2006/relationships" xmlns:p="http://schemas.openxmlformats.org/presentationml/2006/main">
  <p:tag name="AS_UNIQUEID" val="652"/>
</p:tagLst>
</file>

<file path=ppt/tags/tag27.xml><?xml version="1.0" encoding="utf-8"?>
<p:tagLst xmlns:a="http://schemas.openxmlformats.org/drawingml/2006/main" xmlns:r="http://schemas.openxmlformats.org/officeDocument/2006/relationships" xmlns:p="http://schemas.openxmlformats.org/presentationml/2006/main">
  <p:tag name="AS_UNIQUEID" val="1129"/>
</p:tagLst>
</file>

<file path=ppt/tags/tag270.xml><?xml version="1.0" encoding="utf-8"?>
<p:tagLst xmlns:a="http://schemas.openxmlformats.org/drawingml/2006/main" xmlns:r="http://schemas.openxmlformats.org/officeDocument/2006/relationships" xmlns:p="http://schemas.openxmlformats.org/presentationml/2006/main">
  <p:tag name="AS_UNIQUEID" val="653"/>
</p:tagLst>
</file>

<file path=ppt/tags/tag271.xml><?xml version="1.0" encoding="utf-8"?>
<p:tagLst xmlns:a="http://schemas.openxmlformats.org/drawingml/2006/main" xmlns:r="http://schemas.openxmlformats.org/officeDocument/2006/relationships" xmlns:p="http://schemas.openxmlformats.org/presentationml/2006/main">
  <p:tag name="AS_UNIQUEID" val="654"/>
</p:tagLst>
</file>

<file path=ppt/tags/tag272.xml><?xml version="1.0" encoding="utf-8"?>
<p:tagLst xmlns:a="http://schemas.openxmlformats.org/drawingml/2006/main" xmlns:r="http://schemas.openxmlformats.org/officeDocument/2006/relationships" xmlns:p="http://schemas.openxmlformats.org/presentationml/2006/main">
  <p:tag name="AS_UNIQUEID" val="655"/>
</p:tagLst>
</file>

<file path=ppt/tags/tag273.xml><?xml version="1.0" encoding="utf-8"?>
<p:tagLst xmlns:a="http://schemas.openxmlformats.org/drawingml/2006/main" xmlns:r="http://schemas.openxmlformats.org/officeDocument/2006/relationships" xmlns:p="http://schemas.openxmlformats.org/presentationml/2006/main">
  <p:tag name="AS_UNIQUEID" val="656"/>
</p:tagLst>
</file>

<file path=ppt/tags/tag274.xml><?xml version="1.0" encoding="utf-8"?>
<p:tagLst xmlns:a="http://schemas.openxmlformats.org/drawingml/2006/main" xmlns:r="http://schemas.openxmlformats.org/officeDocument/2006/relationships" xmlns:p="http://schemas.openxmlformats.org/presentationml/2006/main">
  <p:tag name="AS_UNIQUEID" val="657"/>
</p:tagLst>
</file>

<file path=ppt/tags/tag275.xml><?xml version="1.0" encoding="utf-8"?>
<p:tagLst xmlns:a="http://schemas.openxmlformats.org/drawingml/2006/main" xmlns:r="http://schemas.openxmlformats.org/officeDocument/2006/relationships" xmlns:p="http://schemas.openxmlformats.org/presentationml/2006/main">
  <p:tag name="AS_UNIQUEID" val="658"/>
</p:tagLst>
</file>

<file path=ppt/tags/tag276.xml><?xml version="1.0" encoding="utf-8"?>
<p:tagLst xmlns:a="http://schemas.openxmlformats.org/drawingml/2006/main" xmlns:r="http://schemas.openxmlformats.org/officeDocument/2006/relationships" xmlns:p="http://schemas.openxmlformats.org/presentationml/2006/main">
  <p:tag name="AS_UNIQUEID" val="659"/>
</p:tagLst>
</file>

<file path=ppt/tags/tag277.xml><?xml version="1.0" encoding="utf-8"?>
<p:tagLst xmlns:a="http://schemas.openxmlformats.org/drawingml/2006/main" xmlns:r="http://schemas.openxmlformats.org/officeDocument/2006/relationships" xmlns:p="http://schemas.openxmlformats.org/presentationml/2006/main">
  <p:tag name="AS_UNIQUEID" val="660"/>
</p:tagLst>
</file>

<file path=ppt/tags/tag278.xml><?xml version="1.0" encoding="utf-8"?>
<p:tagLst xmlns:a="http://schemas.openxmlformats.org/drawingml/2006/main" xmlns:r="http://schemas.openxmlformats.org/officeDocument/2006/relationships" xmlns:p="http://schemas.openxmlformats.org/presentationml/2006/main">
  <p:tag name="AS_UNIQUEID" val="661"/>
</p:tagLst>
</file>

<file path=ppt/tags/tag279.xml><?xml version="1.0" encoding="utf-8"?>
<p:tagLst xmlns:a="http://schemas.openxmlformats.org/drawingml/2006/main" xmlns:r="http://schemas.openxmlformats.org/officeDocument/2006/relationships" xmlns:p="http://schemas.openxmlformats.org/presentationml/2006/main">
  <p:tag name="AS_UNIQUEID" val="662"/>
</p:tagLst>
</file>

<file path=ppt/tags/tag28.xml><?xml version="1.0" encoding="utf-8"?>
<p:tagLst xmlns:a="http://schemas.openxmlformats.org/drawingml/2006/main" xmlns:r="http://schemas.openxmlformats.org/officeDocument/2006/relationships" xmlns:p="http://schemas.openxmlformats.org/presentationml/2006/main">
  <p:tag name="AS_UNIQUEID" val="1130"/>
</p:tagLst>
</file>

<file path=ppt/tags/tag280.xml><?xml version="1.0" encoding="utf-8"?>
<p:tagLst xmlns:a="http://schemas.openxmlformats.org/drawingml/2006/main" xmlns:r="http://schemas.openxmlformats.org/officeDocument/2006/relationships" xmlns:p="http://schemas.openxmlformats.org/presentationml/2006/main">
  <p:tag name="AS_UNIQUEID" val="663"/>
</p:tagLst>
</file>

<file path=ppt/tags/tag281.xml><?xml version="1.0" encoding="utf-8"?>
<p:tagLst xmlns:a="http://schemas.openxmlformats.org/drawingml/2006/main" xmlns:r="http://schemas.openxmlformats.org/officeDocument/2006/relationships" xmlns:p="http://schemas.openxmlformats.org/presentationml/2006/main">
  <p:tag name="AS_UNIQUEID" val="664"/>
</p:tagLst>
</file>

<file path=ppt/tags/tag282.xml><?xml version="1.0" encoding="utf-8"?>
<p:tagLst xmlns:a="http://schemas.openxmlformats.org/drawingml/2006/main" xmlns:r="http://schemas.openxmlformats.org/officeDocument/2006/relationships" xmlns:p="http://schemas.openxmlformats.org/presentationml/2006/main">
  <p:tag name="AS_UNIQUEID" val="665"/>
</p:tagLst>
</file>

<file path=ppt/tags/tag283.xml><?xml version="1.0" encoding="utf-8"?>
<p:tagLst xmlns:a="http://schemas.openxmlformats.org/drawingml/2006/main" xmlns:r="http://schemas.openxmlformats.org/officeDocument/2006/relationships" xmlns:p="http://schemas.openxmlformats.org/presentationml/2006/main">
  <p:tag name="AS_UNIQUEID" val="666"/>
</p:tagLst>
</file>

<file path=ppt/tags/tag284.xml><?xml version="1.0" encoding="utf-8"?>
<p:tagLst xmlns:a="http://schemas.openxmlformats.org/drawingml/2006/main" xmlns:r="http://schemas.openxmlformats.org/officeDocument/2006/relationships" xmlns:p="http://schemas.openxmlformats.org/presentationml/2006/main">
  <p:tag name="AS_UNIQUEID" val="667"/>
</p:tagLst>
</file>

<file path=ppt/tags/tag285.xml><?xml version="1.0" encoding="utf-8"?>
<p:tagLst xmlns:a="http://schemas.openxmlformats.org/drawingml/2006/main" xmlns:r="http://schemas.openxmlformats.org/officeDocument/2006/relationships" xmlns:p="http://schemas.openxmlformats.org/presentationml/2006/main">
  <p:tag name="AS_UNIQUEID" val="668"/>
</p:tagLst>
</file>

<file path=ppt/tags/tag286.xml><?xml version="1.0" encoding="utf-8"?>
<p:tagLst xmlns:a="http://schemas.openxmlformats.org/drawingml/2006/main" xmlns:r="http://schemas.openxmlformats.org/officeDocument/2006/relationships" xmlns:p="http://schemas.openxmlformats.org/presentationml/2006/main">
  <p:tag name="AS_UNIQUEID" val="669"/>
</p:tagLst>
</file>

<file path=ppt/tags/tag287.xml><?xml version="1.0" encoding="utf-8"?>
<p:tagLst xmlns:a="http://schemas.openxmlformats.org/drawingml/2006/main" xmlns:r="http://schemas.openxmlformats.org/officeDocument/2006/relationships" xmlns:p="http://schemas.openxmlformats.org/presentationml/2006/main">
  <p:tag name="AS_UNIQUEID" val="670"/>
</p:tagLst>
</file>

<file path=ppt/tags/tag288.xml><?xml version="1.0" encoding="utf-8"?>
<p:tagLst xmlns:a="http://schemas.openxmlformats.org/drawingml/2006/main" xmlns:r="http://schemas.openxmlformats.org/officeDocument/2006/relationships" xmlns:p="http://schemas.openxmlformats.org/presentationml/2006/main">
  <p:tag name="AS_UNIQUEID" val="636"/>
</p:tagLst>
</file>

<file path=ppt/tags/tag289.xml><?xml version="1.0" encoding="utf-8"?>
<p:tagLst xmlns:a="http://schemas.openxmlformats.org/drawingml/2006/main" xmlns:r="http://schemas.openxmlformats.org/officeDocument/2006/relationships" xmlns:p="http://schemas.openxmlformats.org/presentationml/2006/main">
  <p:tag name="AS_UNIQUEID" val="646"/>
</p:tagLst>
</file>

<file path=ppt/tags/tag29.xml><?xml version="1.0" encoding="utf-8"?>
<p:tagLst xmlns:a="http://schemas.openxmlformats.org/drawingml/2006/main" xmlns:r="http://schemas.openxmlformats.org/officeDocument/2006/relationships" xmlns:p="http://schemas.openxmlformats.org/presentationml/2006/main">
  <p:tag name="AS_UNIQUEID" val="1131"/>
</p:tagLst>
</file>

<file path=ppt/tags/tag290.xml><?xml version="1.0" encoding="utf-8"?>
<p:tagLst xmlns:a="http://schemas.openxmlformats.org/drawingml/2006/main" xmlns:r="http://schemas.openxmlformats.org/officeDocument/2006/relationships" xmlns:p="http://schemas.openxmlformats.org/presentationml/2006/main">
  <p:tag name="AS_UNIQUEID" val="1257"/>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AS_UNIQUEID" val="1402"/>
</p:tagLst>
</file>

<file path=ppt/tags/tag292.xml><?xml version="1.0" encoding="utf-8"?>
<p:tagLst xmlns:a="http://schemas.openxmlformats.org/drawingml/2006/main" xmlns:r="http://schemas.openxmlformats.org/officeDocument/2006/relationships" xmlns:p="http://schemas.openxmlformats.org/presentationml/2006/main">
  <p:tag name="AS_UNIQUEID" val="628"/>
</p:tagLst>
</file>

<file path=ppt/tags/tag293.xml><?xml version="1.0" encoding="utf-8"?>
<p:tagLst xmlns:a="http://schemas.openxmlformats.org/drawingml/2006/main" xmlns:r="http://schemas.openxmlformats.org/officeDocument/2006/relationships" xmlns:p="http://schemas.openxmlformats.org/presentationml/2006/main">
  <p:tag name="AS_UNIQUEID" val="629"/>
</p:tagLst>
</file>

<file path=ppt/tags/tag294.xml><?xml version="1.0" encoding="utf-8"?>
<p:tagLst xmlns:a="http://schemas.openxmlformats.org/drawingml/2006/main" xmlns:r="http://schemas.openxmlformats.org/officeDocument/2006/relationships" xmlns:p="http://schemas.openxmlformats.org/presentationml/2006/main">
  <p:tag name="AS_UNIQUEID" val="630"/>
</p:tagLst>
</file>

<file path=ppt/tags/tag2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5284"/>
</p:tagLst>
</file>

<file path=ppt/tags/tag296.xml><?xml version="1.0" encoding="utf-8"?>
<p:tagLst xmlns:a="http://schemas.openxmlformats.org/drawingml/2006/main" xmlns:r="http://schemas.openxmlformats.org/officeDocument/2006/relationships" xmlns:p="http://schemas.openxmlformats.org/presentationml/2006/main">
  <p:tag name="AS_UNIQUEID" val="432"/>
</p:tagLst>
</file>

<file path=ppt/tags/tag297.xml><?xml version="1.0" encoding="utf-8"?>
<p:tagLst xmlns:a="http://schemas.openxmlformats.org/drawingml/2006/main" xmlns:r="http://schemas.openxmlformats.org/officeDocument/2006/relationships" xmlns:p="http://schemas.openxmlformats.org/presentationml/2006/main">
  <p:tag name="AS_UNIQUEID" val="433"/>
</p:tagLst>
</file>

<file path=ppt/tags/tag298.xml><?xml version="1.0" encoding="utf-8"?>
<p:tagLst xmlns:a="http://schemas.openxmlformats.org/drawingml/2006/main" xmlns:r="http://schemas.openxmlformats.org/officeDocument/2006/relationships" xmlns:p="http://schemas.openxmlformats.org/presentationml/2006/main">
  <p:tag name="AS_UNIQUEID" val="434"/>
</p:tagLst>
</file>

<file path=ppt/tags/tag299.xml><?xml version="1.0" encoding="utf-8"?>
<p:tagLst xmlns:a="http://schemas.openxmlformats.org/drawingml/2006/main" xmlns:r="http://schemas.openxmlformats.org/officeDocument/2006/relationships" xmlns:p="http://schemas.openxmlformats.org/presentationml/2006/main">
  <p:tag name="AS_UNIQUEID" val="435"/>
</p:tagLst>
</file>

<file path=ppt/tags/tag3.xml><?xml version="1.0" encoding="utf-8"?>
<p:tagLst xmlns:a="http://schemas.openxmlformats.org/drawingml/2006/main" xmlns:r="http://schemas.openxmlformats.org/officeDocument/2006/relationships" xmlns:p="http://schemas.openxmlformats.org/presentationml/2006/main">
  <p:tag name="AS_UNIQUEID" val="1178"/>
</p:tagLst>
</file>

<file path=ppt/tags/tag30.xml><?xml version="1.0" encoding="utf-8"?>
<p:tagLst xmlns:a="http://schemas.openxmlformats.org/drawingml/2006/main" xmlns:r="http://schemas.openxmlformats.org/officeDocument/2006/relationships" xmlns:p="http://schemas.openxmlformats.org/presentationml/2006/main">
  <p:tag name="AS_UNIQUEID" val="1133"/>
</p:tagLst>
</file>

<file path=ppt/tags/tag300.xml><?xml version="1.0" encoding="utf-8"?>
<p:tagLst xmlns:a="http://schemas.openxmlformats.org/drawingml/2006/main" xmlns:r="http://schemas.openxmlformats.org/officeDocument/2006/relationships" xmlns:p="http://schemas.openxmlformats.org/presentationml/2006/main">
  <p:tag name="AS_UNIQUEID" val="436"/>
</p:tagLst>
</file>

<file path=ppt/tags/tag301.xml><?xml version="1.0" encoding="utf-8"?>
<p:tagLst xmlns:a="http://schemas.openxmlformats.org/drawingml/2006/main" xmlns:r="http://schemas.openxmlformats.org/officeDocument/2006/relationships" xmlns:p="http://schemas.openxmlformats.org/presentationml/2006/main">
  <p:tag name="AS_UNIQUEID" val="276"/>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AS_UNIQUEID" val="277"/>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AS_UNIQUEID" val="278"/>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AS_UNIQUEID" val="279"/>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AS_UNIQUEID" val="280"/>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AS_UNIQUEID" val="281"/>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AS_UNIQUEID" val="436"/>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AS_UNIQUEID" val="428"/>
</p:tagLst>
</file>

<file path=ppt/tags/tag309.xml><?xml version="1.0" encoding="utf-8"?>
<p:tagLst xmlns:a="http://schemas.openxmlformats.org/drawingml/2006/main" xmlns:r="http://schemas.openxmlformats.org/officeDocument/2006/relationships" xmlns:p="http://schemas.openxmlformats.org/presentationml/2006/main">
  <p:tag name="AS_UNIQUEID" val="429"/>
</p:tagLst>
</file>

<file path=ppt/tags/tag31.xml><?xml version="1.0" encoding="utf-8"?>
<p:tagLst xmlns:a="http://schemas.openxmlformats.org/drawingml/2006/main" xmlns:r="http://schemas.openxmlformats.org/officeDocument/2006/relationships" xmlns:p="http://schemas.openxmlformats.org/presentationml/2006/main">
  <p:tag name="AS_UNIQUEID" val="1134"/>
</p:tagLst>
</file>

<file path=ppt/tags/tag310.xml><?xml version="1.0" encoding="utf-8"?>
<p:tagLst xmlns:a="http://schemas.openxmlformats.org/drawingml/2006/main" xmlns:r="http://schemas.openxmlformats.org/officeDocument/2006/relationships" xmlns:p="http://schemas.openxmlformats.org/presentationml/2006/main">
  <p:tag name="AS_UNIQUEID" val="430"/>
</p:tagLst>
</file>

<file path=ppt/tags/tag311.xml><?xml version="1.0" encoding="utf-8"?>
<p:tagLst xmlns:a="http://schemas.openxmlformats.org/drawingml/2006/main" xmlns:r="http://schemas.openxmlformats.org/officeDocument/2006/relationships" xmlns:p="http://schemas.openxmlformats.org/presentationml/2006/main">
  <p:tag name="AS_UNIQUEID" val="438"/>
</p:tagLst>
</file>

<file path=ppt/tags/tag312.xml><?xml version="1.0" encoding="utf-8"?>
<p:tagLst xmlns:a="http://schemas.openxmlformats.org/drawingml/2006/main" xmlns:r="http://schemas.openxmlformats.org/officeDocument/2006/relationships" xmlns:p="http://schemas.openxmlformats.org/presentationml/2006/main">
  <p:tag name="AS_UNIQUEID" val="439"/>
</p:tagLst>
</file>

<file path=ppt/tags/tag313.xml><?xml version="1.0" encoding="utf-8"?>
<p:tagLst xmlns:a="http://schemas.openxmlformats.org/drawingml/2006/main" xmlns:r="http://schemas.openxmlformats.org/officeDocument/2006/relationships" xmlns:p="http://schemas.openxmlformats.org/presentationml/2006/main">
  <p:tag name="AS_UNIQUEID" val="440"/>
</p:tagLst>
</file>

<file path=ppt/tags/tag314.xml><?xml version="1.0" encoding="utf-8"?>
<p:tagLst xmlns:a="http://schemas.openxmlformats.org/drawingml/2006/main" xmlns:r="http://schemas.openxmlformats.org/officeDocument/2006/relationships" xmlns:p="http://schemas.openxmlformats.org/presentationml/2006/main">
  <p:tag name="AS_UNIQUEID" val="441"/>
</p:tagLst>
</file>

<file path=ppt/tags/tag315.xml><?xml version="1.0" encoding="utf-8"?>
<p:tagLst xmlns:a="http://schemas.openxmlformats.org/drawingml/2006/main" xmlns:r="http://schemas.openxmlformats.org/officeDocument/2006/relationships" xmlns:p="http://schemas.openxmlformats.org/presentationml/2006/main">
  <p:tag name="AS_UNIQUEID" val="442"/>
</p:tagLst>
</file>

<file path=ppt/tags/tag316.xml><?xml version="1.0" encoding="utf-8"?>
<p:tagLst xmlns:a="http://schemas.openxmlformats.org/drawingml/2006/main" xmlns:r="http://schemas.openxmlformats.org/officeDocument/2006/relationships" xmlns:p="http://schemas.openxmlformats.org/presentationml/2006/main">
  <p:tag name="AS_UNIQUEID" val="276"/>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AS_UNIQUEID" val="277"/>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AS_UNIQUEID" val="278"/>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AS_UNIQUEID" val="279"/>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AS_UNIQUEID" val="1135"/>
</p:tagLst>
</file>

<file path=ppt/tags/tag320.xml><?xml version="1.0" encoding="utf-8"?>
<p:tagLst xmlns:a="http://schemas.openxmlformats.org/drawingml/2006/main" xmlns:r="http://schemas.openxmlformats.org/officeDocument/2006/relationships" xmlns:p="http://schemas.openxmlformats.org/presentationml/2006/main">
  <p:tag name="AS_UNIQUEID" val="280"/>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AS_UNIQUEID" val="281"/>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AS_UNIQUEID" val="436"/>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AS_UNIQUEID" val="444"/>
</p:tagLst>
</file>

<file path=ppt/tags/tag324.xml><?xml version="1.0" encoding="utf-8"?>
<p:tagLst xmlns:a="http://schemas.openxmlformats.org/drawingml/2006/main" xmlns:r="http://schemas.openxmlformats.org/officeDocument/2006/relationships" xmlns:p="http://schemas.openxmlformats.org/presentationml/2006/main">
  <p:tag name="AS_UNIQUEID" val="445"/>
</p:tagLst>
</file>

<file path=ppt/tags/tag325.xml><?xml version="1.0" encoding="utf-8"?>
<p:tagLst xmlns:a="http://schemas.openxmlformats.org/drawingml/2006/main" xmlns:r="http://schemas.openxmlformats.org/officeDocument/2006/relationships" xmlns:p="http://schemas.openxmlformats.org/presentationml/2006/main">
  <p:tag name="AS_UNIQUEID" val="446"/>
</p:tagLst>
</file>

<file path=ppt/tags/tag326.xml><?xml version="1.0" encoding="utf-8"?>
<p:tagLst xmlns:a="http://schemas.openxmlformats.org/drawingml/2006/main" xmlns:r="http://schemas.openxmlformats.org/officeDocument/2006/relationships" xmlns:p="http://schemas.openxmlformats.org/presentationml/2006/main">
  <p:tag name="AS_UNIQUEID" val="447"/>
</p:tagLst>
</file>

<file path=ppt/tags/tag327.xml><?xml version="1.0" encoding="utf-8"?>
<p:tagLst xmlns:a="http://schemas.openxmlformats.org/drawingml/2006/main" xmlns:r="http://schemas.openxmlformats.org/officeDocument/2006/relationships" xmlns:p="http://schemas.openxmlformats.org/presentationml/2006/main">
  <p:tag name="AS_UNIQUEID" val="276"/>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AS_UNIQUEID" val="277"/>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AS_UNIQUEID" val="278"/>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AS_UNIQUEID" val="1136"/>
</p:tagLst>
</file>

<file path=ppt/tags/tag330.xml><?xml version="1.0" encoding="utf-8"?>
<p:tagLst xmlns:a="http://schemas.openxmlformats.org/drawingml/2006/main" xmlns:r="http://schemas.openxmlformats.org/officeDocument/2006/relationships" xmlns:p="http://schemas.openxmlformats.org/presentationml/2006/main">
  <p:tag name="AS_UNIQUEID" val="279"/>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AS_UNIQUEID" val="280"/>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AS_UNIQUEID" val="281"/>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AS_UNIQUEID" val="436"/>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5284"/>
</p:tagLst>
</file>

<file path=ppt/tags/tag335.xml><?xml version="1.0" encoding="utf-8"?>
<p:tagLst xmlns:a="http://schemas.openxmlformats.org/drawingml/2006/main" xmlns:r="http://schemas.openxmlformats.org/officeDocument/2006/relationships" xmlns:p="http://schemas.openxmlformats.org/presentationml/2006/main">
  <p:tag name="AS_UNIQUEID" val="453"/>
</p:tagLst>
</file>

<file path=ppt/tags/tag336.xml><?xml version="1.0" encoding="utf-8"?>
<p:tagLst xmlns:a="http://schemas.openxmlformats.org/drawingml/2006/main" xmlns:r="http://schemas.openxmlformats.org/officeDocument/2006/relationships" xmlns:p="http://schemas.openxmlformats.org/presentationml/2006/main">
  <p:tag name="AS_UNIQUEID" val="454"/>
</p:tagLst>
</file>

<file path=ppt/tags/tag337.xml><?xml version="1.0" encoding="utf-8"?>
<p:tagLst xmlns:a="http://schemas.openxmlformats.org/drawingml/2006/main" xmlns:r="http://schemas.openxmlformats.org/officeDocument/2006/relationships" xmlns:p="http://schemas.openxmlformats.org/presentationml/2006/main">
  <p:tag name="AS_UNIQUEID" val="455"/>
</p:tagLst>
</file>

<file path=ppt/tags/tag338.xml><?xml version="1.0" encoding="utf-8"?>
<p:tagLst xmlns:a="http://schemas.openxmlformats.org/drawingml/2006/main" xmlns:r="http://schemas.openxmlformats.org/officeDocument/2006/relationships" xmlns:p="http://schemas.openxmlformats.org/presentationml/2006/main">
  <p:tag name="AS_UNIQUEID" val="276"/>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AS_UNIQUEID" val="277"/>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AS_UNIQUEID" val="1137"/>
</p:tagLst>
</file>

<file path=ppt/tags/tag340.xml><?xml version="1.0" encoding="utf-8"?>
<p:tagLst xmlns:a="http://schemas.openxmlformats.org/drawingml/2006/main" xmlns:r="http://schemas.openxmlformats.org/officeDocument/2006/relationships" xmlns:p="http://schemas.openxmlformats.org/presentationml/2006/main">
  <p:tag name="AS_UNIQUEID" val="278"/>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AS_UNIQUEID" val="279"/>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AS_UNIQUEID" val="280"/>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AS_UNIQUEID" val="281"/>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AS_UNIQUEID" val="436"/>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AS_UNIQUEID" val="449"/>
</p:tagLst>
</file>

<file path=ppt/tags/tag346.xml><?xml version="1.0" encoding="utf-8"?>
<p:tagLst xmlns:a="http://schemas.openxmlformats.org/drawingml/2006/main" xmlns:r="http://schemas.openxmlformats.org/officeDocument/2006/relationships" xmlns:p="http://schemas.openxmlformats.org/presentationml/2006/main">
  <p:tag name="AS_UNIQUEID" val="450"/>
</p:tagLst>
</file>

<file path=ppt/tags/tag347.xml><?xml version="1.0" encoding="utf-8"?>
<p:tagLst xmlns:a="http://schemas.openxmlformats.org/drawingml/2006/main" xmlns:r="http://schemas.openxmlformats.org/officeDocument/2006/relationships" xmlns:p="http://schemas.openxmlformats.org/presentationml/2006/main">
  <p:tag name="AS_UNIQUEID" val="451"/>
</p:tagLst>
</file>

<file path=ppt/tags/tag348.xml><?xml version="1.0" encoding="utf-8"?>
<p:tagLst xmlns:a="http://schemas.openxmlformats.org/drawingml/2006/main" xmlns:r="http://schemas.openxmlformats.org/officeDocument/2006/relationships" xmlns:p="http://schemas.openxmlformats.org/presentationml/2006/main">
  <p:tag name="AS_UNIQUEID" val="279"/>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AS_UNIQUEID" val="280"/>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AS_UNIQUEID" val="1138"/>
</p:tagLst>
</file>

<file path=ppt/tags/tag350.xml><?xml version="1.0" encoding="utf-8"?>
<p:tagLst xmlns:a="http://schemas.openxmlformats.org/drawingml/2006/main" xmlns:r="http://schemas.openxmlformats.org/officeDocument/2006/relationships" xmlns:p="http://schemas.openxmlformats.org/presentationml/2006/main">
  <p:tag name="AS_UNIQUEID" val="281"/>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AS_UNIQUEID" val="461"/>
</p:tagLst>
</file>

<file path=ppt/tags/tag352.xml><?xml version="1.0" encoding="utf-8"?>
<p:tagLst xmlns:a="http://schemas.openxmlformats.org/drawingml/2006/main" xmlns:r="http://schemas.openxmlformats.org/officeDocument/2006/relationships" xmlns:p="http://schemas.openxmlformats.org/presentationml/2006/main">
  <p:tag name="AS_UNIQUEID" val="462"/>
</p:tagLst>
</file>

<file path=ppt/tags/tag353.xml><?xml version="1.0" encoding="utf-8"?>
<p:tagLst xmlns:a="http://schemas.openxmlformats.org/drawingml/2006/main" xmlns:r="http://schemas.openxmlformats.org/officeDocument/2006/relationships" xmlns:p="http://schemas.openxmlformats.org/presentationml/2006/main">
  <p:tag name="AS_UNIQUEID" val="463"/>
</p:tagLst>
</file>

<file path=ppt/tags/tag354.xml><?xml version="1.0" encoding="utf-8"?>
<p:tagLst xmlns:a="http://schemas.openxmlformats.org/drawingml/2006/main" xmlns:r="http://schemas.openxmlformats.org/officeDocument/2006/relationships" xmlns:p="http://schemas.openxmlformats.org/presentationml/2006/main">
  <p:tag name="AS_UNIQUEID" val="464"/>
</p:tagLst>
</file>

<file path=ppt/tags/tag355.xml><?xml version="1.0" encoding="utf-8"?>
<p:tagLst xmlns:a="http://schemas.openxmlformats.org/drawingml/2006/main" xmlns:r="http://schemas.openxmlformats.org/officeDocument/2006/relationships" xmlns:p="http://schemas.openxmlformats.org/presentationml/2006/main">
  <p:tag name="AS_UNIQUEID" val="465"/>
</p:tagLst>
</file>

<file path=ppt/tags/tag356.xml><?xml version="1.0" encoding="utf-8"?>
<p:tagLst xmlns:a="http://schemas.openxmlformats.org/drawingml/2006/main" xmlns:r="http://schemas.openxmlformats.org/officeDocument/2006/relationships" xmlns:p="http://schemas.openxmlformats.org/presentationml/2006/main">
  <p:tag name="AS_UNIQUEID" val="276"/>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AS_UNIQUEID" val="277"/>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AS_UNIQUEID" val="278"/>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AS_UNIQUEID" val="457"/>
</p:tagLst>
</file>

<file path=ppt/tags/tag36.xml><?xml version="1.0" encoding="utf-8"?>
<p:tagLst xmlns:a="http://schemas.openxmlformats.org/drawingml/2006/main" xmlns:r="http://schemas.openxmlformats.org/officeDocument/2006/relationships" xmlns:p="http://schemas.openxmlformats.org/presentationml/2006/main">
  <p:tag name="AS_UNIQUEID" val="1139"/>
</p:tagLst>
</file>

<file path=ppt/tags/tag360.xml><?xml version="1.0" encoding="utf-8"?>
<p:tagLst xmlns:a="http://schemas.openxmlformats.org/drawingml/2006/main" xmlns:r="http://schemas.openxmlformats.org/officeDocument/2006/relationships" xmlns:p="http://schemas.openxmlformats.org/presentationml/2006/main">
  <p:tag name="AS_UNIQUEID" val="458"/>
</p:tagLst>
</file>

<file path=ppt/tags/tag361.xml><?xml version="1.0" encoding="utf-8"?>
<p:tagLst xmlns:a="http://schemas.openxmlformats.org/drawingml/2006/main" xmlns:r="http://schemas.openxmlformats.org/officeDocument/2006/relationships" xmlns:p="http://schemas.openxmlformats.org/presentationml/2006/main">
  <p:tag name="AS_UNIQUEID" val="459"/>
</p:tagLst>
</file>

<file path=ppt/tags/tag362.xml><?xml version="1.0" encoding="utf-8"?>
<p:tagLst xmlns:a="http://schemas.openxmlformats.org/drawingml/2006/main" xmlns:r="http://schemas.openxmlformats.org/officeDocument/2006/relationships" xmlns:p="http://schemas.openxmlformats.org/presentationml/2006/main">
  <p:tag name="AS_UNIQUEID" val="1397"/>
</p:tagLst>
</file>

<file path=ppt/tags/tag363.xml><?xml version="1.0" encoding="utf-8"?>
<p:tagLst xmlns:a="http://schemas.openxmlformats.org/drawingml/2006/main" xmlns:r="http://schemas.openxmlformats.org/officeDocument/2006/relationships" xmlns:p="http://schemas.openxmlformats.org/presentationml/2006/main">
  <p:tag name="AS_UNIQUEID" val="1398"/>
</p:tagLst>
</file>

<file path=ppt/tags/tag364.xml><?xml version="1.0" encoding="utf-8"?>
<p:tagLst xmlns:a="http://schemas.openxmlformats.org/drawingml/2006/main" xmlns:r="http://schemas.openxmlformats.org/officeDocument/2006/relationships" xmlns:p="http://schemas.openxmlformats.org/presentationml/2006/main">
  <p:tag name="AS_UNIQUEID" val="1321"/>
</p:tagLst>
</file>

<file path=ppt/tags/tag365.xml><?xml version="1.0" encoding="utf-8"?>
<p:tagLst xmlns:a="http://schemas.openxmlformats.org/drawingml/2006/main" xmlns:r="http://schemas.openxmlformats.org/officeDocument/2006/relationships" xmlns:p="http://schemas.openxmlformats.org/presentationml/2006/main">
  <p:tag name="AS_UNIQUEID" val="1322"/>
</p:tagLst>
</file>

<file path=ppt/tags/tag366.xml><?xml version="1.0" encoding="utf-8"?>
<p:tagLst xmlns:a="http://schemas.openxmlformats.org/drawingml/2006/main" xmlns:r="http://schemas.openxmlformats.org/officeDocument/2006/relationships" xmlns:p="http://schemas.openxmlformats.org/presentationml/2006/main">
  <p:tag name="AS_UNIQUEID" val="1323"/>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AS_UNIQUEID" val="1324"/>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AS_UNIQUEID" val="1326"/>
</p:tagLst>
</file>

<file path=ppt/tags/tag369.xml><?xml version="1.0" encoding="utf-8"?>
<p:tagLst xmlns:a="http://schemas.openxmlformats.org/drawingml/2006/main" xmlns:r="http://schemas.openxmlformats.org/officeDocument/2006/relationships" xmlns:p="http://schemas.openxmlformats.org/presentationml/2006/main">
  <p:tag name="AS_UNIQUEID" val="1327"/>
</p:tagLst>
</file>

<file path=ppt/tags/tag37.xml><?xml version="1.0" encoding="utf-8"?>
<p:tagLst xmlns:a="http://schemas.openxmlformats.org/drawingml/2006/main" xmlns:r="http://schemas.openxmlformats.org/officeDocument/2006/relationships" xmlns:p="http://schemas.openxmlformats.org/presentationml/2006/main">
  <p:tag name="AS_UNIQUEID" val="1140"/>
</p:tagLst>
</file>

<file path=ppt/tags/tag370.xml><?xml version="1.0" encoding="utf-8"?>
<p:tagLst xmlns:a="http://schemas.openxmlformats.org/drawingml/2006/main" xmlns:r="http://schemas.openxmlformats.org/officeDocument/2006/relationships" xmlns:p="http://schemas.openxmlformats.org/presentationml/2006/main">
  <p:tag name="AS_UNIQUEID" val="1328"/>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AS_UNIQUEID" val="1329"/>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AS_UNIQUEID" val="1331"/>
</p:tagLst>
</file>

<file path=ppt/tags/tag373.xml><?xml version="1.0" encoding="utf-8"?>
<p:tagLst xmlns:a="http://schemas.openxmlformats.org/drawingml/2006/main" xmlns:r="http://schemas.openxmlformats.org/officeDocument/2006/relationships" xmlns:p="http://schemas.openxmlformats.org/presentationml/2006/main">
  <p:tag name="AS_UNIQUEID" val="1332"/>
</p:tagLst>
</file>

<file path=ppt/tags/tag38.xml><?xml version="1.0" encoding="utf-8"?>
<p:tagLst xmlns:a="http://schemas.openxmlformats.org/drawingml/2006/main" xmlns:r="http://schemas.openxmlformats.org/officeDocument/2006/relationships" xmlns:p="http://schemas.openxmlformats.org/presentationml/2006/main">
  <p:tag name="AS_UNIQUEID" val="1142"/>
</p:tagLst>
</file>

<file path=ppt/tags/tag39.xml><?xml version="1.0" encoding="utf-8"?>
<p:tagLst xmlns:a="http://schemas.openxmlformats.org/drawingml/2006/main" xmlns:r="http://schemas.openxmlformats.org/officeDocument/2006/relationships" xmlns:p="http://schemas.openxmlformats.org/presentationml/2006/main">
  <p:tag name="AS_UNIQUEID" val="1143"/>
</p:tagLst>
</file>

<file path=ppt/tags/tag4.xml><?xml version="1.0" encoding="utf-8"?>
<p:tagLst xmlns:a="http://schemas.openxmlformats.org/drawingml/2006/main" xmlns:r="http://schemas.openxmlformats.org/officeDocument/2006/relationships" xmlns:p="http://schemas.openxmlformats.org/presentationml/2006/main">
  <p:tag name="AS_UNIQUEID" val="1179"/>
</p:tagLst>
</file>

<file path=ppt/tags/tag40.xml><?xml version="1.0" encoding="utf-8"?>
<p:tagLst xmlns:a="http://schemas.openxmlformats.org/drawingml/2006/main" xmlns:r="http://schemas.openxmlformats.org/officeDocument/2006/relationships" xmlns:p="http://schemas.openxmlformats.org/presentationml/2006/main">
  <p:tag name="AS_UNIQUEID" val="1144"/>
</p:tagLst>
</file>

<file path=ppt/tags/tag41.xml><?xml version="1.0" encoding="utf-8"?>
<p:tagLst xmlns:a="http://schemas.openxmlformats.org/drawingml/2006/main" xmlns:r="http://schemas.openxmlformats.org/officeDocument/2006/relationships" xmlns:p="http://schemas.openxmlformats.org/presentationml/2006/main">
  <p:tag name="AS_UNIQUEID" val="1145"/>
</p:tagLst>
</file>

<file path=ppt/tags/tag42.xml><?xml version="1.0" encoding="utf-8"?>
<p:tagLst xmlns:a="http://schemas.openxmlformats.org/drawingml/2006/main" xmlns:r="http://schemas.openxmlformats.org/officeDocument/2006/relationships" xmlns:p="http://schemas.openxmlformats.org/presentationml/2006/main">
  <p:tag name="AS_UNIQUEID" val="1147"/>
</p:tagLst>
</file>

<file path=ppt/tags/tag43.xml><?xml version="1.0" encoding="utf-8"?>
<p:tagLst xmlns:a="http://schemas.openxmlformats.org/drawingml/2006/main" xmlns:r="http://schemas.openxmlformats.org/officeDocument/2006/relationships" xmlns:p="http://schemas.openxmlformats.org/presentationml/2006/main">
  <p:tag name="AS_UNIQUEID" val="1148"/>
</p:tagLst>
</file>

<file path=ppt/tags/tag44.xml><?xml version="1.0" encoding="utf-8"?>
<p:tagLst xmlns:a="http://schemas.openxmlformats.org/drawingml/2006/main" xmlns:r="http://schemas.openxmlformats.org/officeDocument/2006/relationships" xmlns:p="http://schemas.openxmlformats.org/presentationml/2006/main">
  <p:tag name="AS_UNIQUEID" val="1149"/>
</p:tagLst>
</file>

<file path=ppt/tags/tag45.xml><?xml version="1.0" encoding="utf-8"?>
<p:tagLst xmlns:a="http://schemas.openxmlformats.org/drawingml/2006/main" xmlns:r="http://schemas.openxmlformats.org/officeDocument/2006/relationships" xmlns:p="http://schemas.openxmlformats.org/presentationml/2006/main">
  <p:tag name="AS_UNIQUEID" val="1151"/>
</p:tagLst>
</file>

<file path=ppt/tags/tag46.xml><?xml version="1.0" encoding="utf-8"?>
<p:tagLst xmlns:a="http://schemas.openxmlformats.org/drawingml/2006/main" xmlns:r="http://schemas.openxmlformats.org/officeDocument/2006/relationships" xmlns:p="http://schemas.openxmlformats.org/presentationml/2006/main">
  <p:tag name="AS_UNIQUEID" val="1152"/>
</p:tagLst>
</file>

<file path=ppt/tags/tag47.xml><?xml version="1.0" encoding="utf-8"?>
<p:tagLst xmlns:a="http://schemas.openxmlformats.org/drawingml/2006/main" xmlns:r="http://schemas.openxmlformats.org/officeDocument/2006/relationships" xmlns:p="http://schemas.openxmlformats.org/presentationml/2006/main">
  <p:tag name="AS_UNIQUEID" val="1153"/>
</p:tagLst>
</file>

<file path=ppt/tags/tag48.xml><?xml version="1.0" encoding="utf-8"?>
<p:tagLst xmlns:a="http://schemas.openxmlformats.org/drawingml/2006/main" xmlns:r="http://schemas.openxmlformats.org/officeDocument/2006/relationships" xmlns:p="http://schemas.openxmlformats.org/presentationml/2006/main">
  <p:tag name="AS_UNIQUEID" val="1154"/>
</p:tagLst>
</file>

<file path=ppt/tags/tag49.xml><?xml version="1.0" encoding="utf-8"?>
<p:tagLst xmlns:a="http://schemas.openxmlformats.org/drawingml/2006/main" xmlns:r="http://schemas.openxmlformats.org/officeDocument/2006/relationships" xmlns:p="http://schemas.openxmlformats.org/presentationml/2006/main">
  <p:tag name="AS_UNIQUEID" val="1155"/>
</p:tagLst>
</file>

<file path=ppt/tags/tag5.xml><?xml version="1.0" encoding="utf-8"?>
<p:tagLst xmlns:a="http://schemas.openxmlformats.org/drawingml/2006/main" xmlns:r="http://schemas.openxmlformats.org/officeDocument/2006/relationships" xmlns:p="http://schemas.openxmlformats.org/presentationml/2006/main">
  <p:tag name="AS_UNIQUEID" val="1180"/>
</p:tagLst>
</file>

<file path=ppt/tags/tag50.xml><?xml version="1.0" encoding="utf-8"?>
<p:tagLst xmlns:a="http://schemas.openxmlformats.org/drawingml/2006/main" xmlns:r="http://schemas.openxmlformats.org/officeDocument/2006/relationships" xmlns:p="http://schemas.openxmlformats.org/presentationml/2006/main">
  <p:tag name="AS_UNIQUEID" val="1156"/>
</p:tagLst>
</file>

<file path=ppt/tags/tag51.xml><?xml version="1.0" encoding="utf-8"?>
<p:tagLst xmlns:a="http://schemas.openxmlformats.org/drawingml/2006/main" xmlns:r="http://schemas.openxmlformats.org/officeDocument/2006/relationships" xmlns:p="http://schemas.openxmlformats.org/presentationml/2006/main">
  <p:tag name="AS_UNIQUEID" val="1158"/>
</p:tagLst>
</file>

<file path=ppt/tags/tag52.xml><?xml version="1.0" encoding="utf-8"?>
<p:tagLst xmlns:a="http://schemas.openxmlformats.org/drawingml/2006/main" xmlns:r="http://schemas.openxmlformats.org/officeDocument/2006/relationships" xmlns:p="http://schemas.openxmlformats.org/presentationml/2006/main">
  <p:tag name="AS_UNIQUEID" val="1159"/>
</p:tagLst>
</file>

<file path=ppt/tags/tag53.xml><?xml version="1.0" encoding="utf-8"?>
<p:tagLst xmlns:a="http://schemas.openxmlformats.org/drawingml/2006/main" xmlns:r="http://schemas.openxmlformats.org/officeDocument/2006/relationships" xmlns:p="http://schemas.openxmlformats.org/presentationml/2006/main">
  <p:tag name="AS_UNIQUEID" val="1160"/>
</p:tagLst>
</file>

<file path=ppt/tags/tag54.xml><?xml version="1.0" encoding="utf-8"?>
<p:tagLst xmlns:a="http://schemas.openxmlformats.org/drawingml/2006/main" xmlns:r="http://schemas.openxmlformats.org/officeDocument/2006/relationships" xmlns:p="http://schemas.openxmlformats.org/presentationml/2006/main">
  <p:tag name="AS_UNIQUEID" val="1161"/>
</p:tagLst>
</file>

<file path=ppt/tags/tag55.xml><?xml version="1.0" encoding="utf-8"?>
<p:tagLst xmlns:a="http://schemas.openxmlformats.org/drawingml/2006/main" xmlns:r="http://schemas.openxmlformats.org/officeDocument/2006/relationships" xmlns:p="http://schemas.openxmlformats.org/presentationml/2006/main">
  <p:tag name="AS_UNIQUEID" val="1162"/>
</p:tagLst>
</file>

<file path=ppt/tags/tag56.xml><?xml version="1.0" encoding="utf-8"?>
<p:tagLst xmlns:a="http://schemas.openxmlformats.org/drawingml/2006/main" xmlns:r="http://schemas.openxmlformats.org/officeDocument/2006/relationships" xmlns:p="http://schemas.openxmlformats.org/presentationml/2006/main">
  <p:tag name="AS_UNIQUEID" val="1163"/>
</p:tagLst>
</file>

<file path=ppt/tags/tag57.xml><?xml version="1.0" encoding="utf-8"?>
<p:tagLst xmlns:a="http://schemas.openxmlformats.org/drawingml/2006/main" xmlns:r="http://schemas.openxmlformats.org/officeDocument/2006/relationships" xmlns:p="http://schemas.openxmlformats.org/presentationml/2006/main">
  <p:tag name="AS_UNIQUEID" val="1165"/>
</p:tagLst>
</file>

<file path=ppt/tags/tag58.xml><?xml version="1.0" encoding="utf-8"?>
<p:tagLst xmlns:a="http://schemas.openxmlformats.org/drawingml/2006/main" xmlns:r="http://schemas.openxmlformats.org/officeDocument/2006/relationships" xmlns:p="http://schemas.openxmlformats.org/presentationml/2006/main">
  <p:tag name="AS_UNIQUEID" val="1166"/>
</p:tagLst>
</file>

<file path=ppt/tags/tag59.xml><?xml version="1.0" encoding="utf-8"?>
<p:tagLst xmlns:a="http://schemas.openxmlformats.org/drawingml/2006/main" xmlns:r="http://schemas.openxmlformats.org/officeDocument/2006/relationships" xmlns:p="http://schemas.openxmlformats.org/presentationml/2006/main">
  <p:tag name="AS_UNIQUEID" val="1167"/>
</p:tagLst>
</file>

<file path=ppt/tags/tag6.xml><?xml version="1.0" encoding="utf-8"?>
<p:tagLst xmlns:a="http://schemas.openxmlformats.org/drawingml/2006/main" xmlns:r="http://schemas.openxmlformats.org/officeDocument/2006/relationships" xmlns:p="http://schemas.openxmlformats.org/presentationml/2006/main">
  <p:tag name="AS_UNIQUEID" val="1181"/>
</p:tagLst>
</file>

<file path=ppt/tags/tag60.xml><?xml version="1.0" encoding="utf-8"?>
<p:tagLst xmlns:a="http://schemas.openxmlformats.org/drawingml/2006/main" xmlns:r="http://schemas.openxmlformats.org/officeDocument/2006/relationships" xmlns:p="http://schemas.openxmlformats.org/presentationml/2006/main">
  <p:tag name="AS_UNIQUEID" val="1168"/>
</p:tagLst>
</file>

<file path=ppt/tags/tag61.xml><?xml version="1.0" encoding="utf-8"?>
<p:tagLst xmlns:a="http://schemas.openxmlformats.org/drawingml/2006/main" xmlns:r="http://schemas.openxmlformats.org/officeDocument/2006/relationships" xmlns:p="http://schemas.openxmlformats.org/presentationml/2006/main">
  <p:tag name="AS_UNIQUEID" val="1169"/>
</p:tagLst>
</file>

<file path=ppt/tags/tag62.xml><?xml version="1.0" encoding="utf-8"?>
<p:tagLst xmlns:a="http://schemas.openxmlformats.org/drawingml/2006/main" xmlns:r="http://schemas.openxmlformats.org/officeDocument/2006/relationships" xmlns:p="http://schemas.openxmlformats.org/presentationml/2006/main">
  <p:tag name="AS_UNIQUEID" val="1171"/>
</p:tagLst>
</file>

<file path=ppt/tags/tag63.xml><?xml version="1.0" encoding="utf-8"?>
<p:tagLst xmlns:a="http://schemas.openxmlformats.org/drawingml/2006/main" xmlns:r="http://schemas.openxmlformats.org/officeDocument/2006/relationships" xmlns:p="http://schemas.openxmlformats.org/presentationml/2006/main">
  <p:tag name="AS_UNIQUEID" val="1172"/>
</p:tagLst>
</file>

<file path=ppt/tags/tag64.xml><?xml version="1.0" encoding="utf-8"?>
<p:tagLst xmlns:a="http://schemas.openxmlformats.org/drawingml/2006/main" xmlns:r="http://schemas.openxmlformats.org/officeDocument/2006/relationships" xmlns:p="http://schemas.openxmlformats.org/presentationml/2006/main">
  <p:tag name="AS_UNIQUEID" val="1173"/>
</p:tagLst>
</file>

<file path=ppt/tags/tag65.xml><?xml version="1.0" encoding="utf-8"?>
<p:tagLst xmlns:a="http://schemas.openxmlformats.org/drawingml/2006/main" xmlns:r="http://schemas.openxmlformats.org/officeDocument/2006/relationships" xmlns:p="http://schemas.openxmlformats.org/presentationml/2006/main">
  <p:tag name="AS_UNIQUEID" val="1174"/>
</p:tagLst>
</file>

<file path=ppt/tags/tag66.xml><?xml version="1.0" encoding="utf-8"?>
<p:tagLst xmlns:a="http://schemas.openxmlformats.org/drawingml/2006/main" xmlns:r="http://schemas.openxmlformats.org/officeDocument/2006/relationships" xmlns:p="http://schemas.openxmlformats.org/presentationml/2006/main">
  <p:tag name="AS_UNIQUEID" val="1175"/>
</p:tagLst>
</file>

<file path=ppt/tags/tag67.xml><?xml version="1.0" encoding="utf-8"?>
<p:tagLst xmlns:a="http://schemas.openxmlformats.org/drawingml/2006/main" xmlns:r="http://schemas.openxmlformats.org/officeDocument/2006/relationships" xmlns:p="http://schemas.openxmlformats.org/presentationml/2006/main">
  <p:tag name="AS_UNIQUEID" val="130"/>
</p:tagLst>
</file>

<file path=ppt/tags/tag68.xml><?xml version="1.0" encoding="utf-8"?>
<p:tagLst xmlns:a="http://schemas.openxmlformats.org/drawingml/2006/main" xmlns:r="http://schemas.openxmlformats.org/officeDocument/2006/relationships" xmlns:p="http://schemas.openxmlformats.org/presentationml/2006/main">
  <p:tag name="AS_UNIQUEID" val="131"/>
</p:tagLst>
</file>

<file path=ppt/tags/tag69.xml><?xml version="1.0" encoding="utf-8"?>
<p:tagLst xmlns:a="http://schemas.openxmlformats.org/drawingml/2006/main" xmlns:r="http://schemas.openxmlformats.org/officeDocument/2006/relationships" xmlns:p="http://schemas.openxmlformats.org/presentationml/2006/main">
  <p:tag name="AS_UNIQUEID" val="132"/>
</p:tagLst>
</file>

<file path=ppt/tags/tag7.xml><?xml version="1.0" encoding="utf-8"?>
<p:tagLst xmlns:a="http://schemas.openxmlformats.org/drawingml/2006/main" xmlns:r="http://schemas.openxmlformats.org/officeDocument/2006/relationships" xmlns:p="http://schemas.openxmlformats.org/presentationml/2006/main">
  <p:tag name="AS_UNIQUEID" val="1182"/>
</p:tagLst>
</file>

<file path=ppt/tags/tag70.xml><?xml version="1.0" encoding="utf-8"?>
<p:tagLst xmlns:a="http://schemas.openxmlformats.org/drawingml/2006/main" xmlns:r="http://schemas.openxmlformats.org/officeDocument/2006/relationships" xmlns:p="http://schemas.openxmlformats.org/presentationml/2006/main">
  <p:tag name="AS_UNIQUEID" val="133"/>
</p:tagLst>
</file>

<file path=ppt/tags/tag71.xml><?xml version="1.0" encoding="utf-8"?>
<p:tagLst xmlns:a="http://schemas.openxmlformats.org/drawingml/2006/main" xmlns:r="http://schemas.openxmlformats.org/officeDocument/2006/relationships" xmlns:p="http://schemas.openxmlformats.org/presentationml/2006/main">
  <p:tag name="AS_UNIQUEID" val="134"/>
</p:tagLst>
</file>

<file path=ppt/tags/tag72.xml><?xml version="1.0" encoding="utf-8"?>
<p:tagLst xmlns:a="http://schemas.openxmlformats.org/drawingml/2006/main" xmlns:r="http://schemas.openxmlformats.org/officeDocument/2006/relationships" xmlns:p="http://schemas.openxmlformats.org/presentationml/2006/main">
  <p:tag name="AS_UNIQUEID" val="135"/>
</p:tagLst>
</file>

<file path=ppt/tags/tag73.xml><?xml version="1.0" encoding="utf-8"?>
<p:tagLst xmlns:a="http://schemas.openxmlformats.org/drawingml/2006/main" xmlns:r="http://schemas.openxmlformats.org/officeDocument/2006/relationships" xmlns:p="http://schemas.openxmlformats.org/presentationml/2006/main">
  <p:tag name="AS_UNIQUEID" val="136"/>
</p:tagLst>
</file>

<file path=ppt/tags/tag74.xml><?xml version="1.0" encoding="utf-8"?>
<p:tagLst xmlns:a="http://schemas.openxmlformats.org/drawingml/2006/main" xmlns:r="http://schemas.openxmlformats.org/officeDocument/2006/relationships" xmlns:p="http://schemas.openxmlformats.org/presentationml/2006/main">
  <p:tag name="AS_UNIQUEID" val="137"/>
</p:tagLst>
</file>

<file path=ppt/tags/tag75.xml><?xml version="1.0" encoding="utf-8"?>
<p:tagLst xmlns:a="http://schemas.openxmlformats.org/drawingml/2006/main" xmlns:r="http://schemas.openxmlformats.org/officeDocument/2006/relationships" xmlns:p="http://schemas.openxmlformats.org/presentationml/2006/main">
  <p:tag name="AS_UNIQUEID" val="138"/>
</p:tagLst>
</file>

<file path=ppt/tags/tag76.xml><?xml version="1.0" encoding="utf-8"?>
<p:tagLst xmlns:a="http://schemas.openxmlformats.org/drawingml/2006/main" xmlns:r="http://schemas.openxmlformats.org/officeDocument/2006/relationships" xmlns:p="http://schemas.openxmlformats.org/presentationml/2006/main">
  <p:tag name="AS_UNIQUEID" val="139"/>
</p:tagLst>
</file>

<file path=ppt/tags/tag77.xml><?xml version="1.0" encoding="utf-8"?>
<p:tagLst xmlns:a="http://schemas.openxmlformats.org/drawingml/2006/main" xmlns:r="http://schemas.openxmlformats.org/officeDocument/2006/relationships" xmlns:p="http://schemas.openxmlformats.org/presentationml/2006/main">
  <p:tag name="AS_UNIQUEID" val="140"/>
</p:tagLst>
</file>

<file path=ppt/tags/tag78.xml><?xml version="1.0" encoding="utf-8"?>
<p:tagLst xmlns:a="http://schemas.openxmlformats.org/drawingml/2006/main" xmlns:r="http://schemas.openxmlformats.org/officeDocument/2006/relationships" xmlns:p="http://schemas.openxmlformats.org/presentationml/2006/main">
  <p:tag name="AS_UNIQUEID" val="141"/>
</p:tagLst>
</file>

<file path=ppt/tags/tag79.xml><?xml version="1.0" encoding="utf-8"?>
<p:tagLst xmlns:a="http://schemas.openxmlformats.org/drawingml/2006/main" xmlns:r="http://schemas.openxmlformats.org/officeDocument/2006/relationships" xmlns:p="http://schemas.openxmlformats.org/presentationml/2006/main">
  <p:tag name="AS_UNIQUEID" val="1184"/>
</p:tagLst>
</file>

<file path=ppt/tags/tag8.xml><?xml version="1.0" encoding="utf-8"?>
<p:tagLst xmlns:a="http://schemas.openxmlformats.org/drawingml/2006/main" xmlns:r="http://schemas.openxmlformats.org/officeDocument/2006/relationships" xmlns:p="http://schemas.openxmlformats.org/presentationml/2006/main">
  <p:tag name="AS_UNIQUEID" val="1346"/>
</p:tagLst>
</file>

<file path=ppt/tags/tag80.xml><?xml version="1.0" encoding="utf-8"?>
<p:tagLst xmlns:a="http://schemas.openxmlformats.org/drawingml/2006/main" xmlns:r="http://schemas.openxmlformats.org/officeDocument/2006/relationships" xmlns:p="http://schemas.openxmlformats.org/presentationml/2006/main">
  <p:tag name="AS_UNIQUEID" val="1185"/>
</p:tagLst>
</file>

<file path=ppt/tags/tag81.xml><?xml version="1.0" encoding="utf-8"?>
<p:tagLst xmlns:a="http://schemas.openxmlformats.org/drawingml/2006/main" xmlns:r="http://schemas.openxmlformats.org/officeDocument/2006/relationships" xmlns:p="http://schemas.openxmlformats.org/presentationml/2006/main">
  <p:tag name="AS_UNIQUEID" val="1186"/>
</p:tagLst>
</file>

<file path=ppt/tags/tag82.xml><?xml version="1.0" encoding="utf-8"?>
<p:tagLst xmlns:a="http://schemas.openxmlformats.org/drawingml/2006/main" xmlns:r="http://schemas.openxmlformats.org/officeDocument/2006/relationships" xmlns:p="http://schemas.openxmlformats.org/presentationml/2006/main">
  <p:tag name="AS_UNIQUEID" val="1187"/>
</p:tagLst>
</file>

<file path=ppt/tags/tag83.xml><?xml version="1.0" encoding="utf-8"?>
<p:tagLst xmlns:a="http://schemas.openxmlformats.org/drawingml/2006/main" xmlns:r="http://schemas.openxmlformats.org/officeDocument/2006/relationships" xmlns:p="http://schemas.openxmlformats.org/presentationml/2006/main">
  <p:tag name="AS_UNIQUEID" val="1188"/>
</p:tagLst>
</file>

<file path=ppt/tags/tag84.xml><?xml version="1.0" encoding="utf-8"?>
<p:tagLst xmlns:a="http://schemas.openxmlformats.org/drawingml/2006/main" xmlns:r="http://schemas.openxmlformats.org/officeDocument/2006/relationships" xmlns:p="http://schemas.openxmlformats.org/presentationml/2006/main">
  <p:tag name="AS_UNIQUEID" val="1189"/>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86.xml><?xml version="1.0" encoding="utf-8"?>
<p:tagLst xmlns:a="http://schemas.openxmlformats.org/drawingml/2006/main" xmlns:r="http://schemas.openxmlformats.org/officeDocument/2006/relationships" xmlns:p="http://schemas.openxmlformats.org/presentationml/2006/main">
  <p:tag name="AS_UNIQUEID" val="613"/>
</p:tagLst>
</file>

<file path=ppt/tags/tag87.xml><?xml version="1.0" encoding="utf-8"?>
<p:tagLst xmlns:a="http://schemas.openxmlformats.org/drawingml/2006/main" xmlns:r="http://schemas.openxmlformats.org/officeDocument/2006/relationships" xmlns:p="http://schemas.openxmlformats.org/presentationml/2006/main">
  <p:tag name="AS_UNIQUEID" val="1191"/>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AS_UNIQUEID" val="1192"/>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AS_UNIQUEID" val="1194"/>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AS_UNIQUEID" val="1108"/>
</p:tagLst>
</file>

<file path=ppt/tags/tag90.xml><?xml version="1.0" encoding="utf-8"?>
<p:tagLst xmlns:a="http://schemas.openxmlformats.org/drawingml/2006/main" xmlns:r="http://schemas.openxmlformats.org/officeDocument/2006/relationships" xmlns:p="http://schemas.openxmlformats.org/presentationml/2006/main">
  <p:tag name="AS_UNIQUEID" val="881"/>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AS_UNIQUEID" val="1352"/>
</p:tagLst>
</file>

<file path=ppt/tags/tag92.xml><?xml version="1.0" encoding="utf-8"?>
<p:tagLst xmlns:a="http://schemas.openxmlformats.org/drawingml/2006/main" xmlns:r="http://schemas.openxmlformats.org/officeDocument/2006/relationships" xmlns:p="http://schemas.openxmlformats.org/presentationml/2006/main">
  <p:tag name="AS_UNIQUEID" val="937"/>
</p:tagLst>
</file>

<file path=ppt/tags/tag93.xml><?xml version="1.0" encoding="utf-8"?>
<p:tagLst xmlns:a="http://schemas.openxmlformats.org/drawingml/2006/main" xmlns:r="http://schemas.openxmlformats.org/officeDocument/2006/relationships" xmlns:p="http://schemas.openxmlformats.org/presentationml/2006/main">
  <p:tag name="AS_UNIQUEID" val="938"/>
</p:tagLst>
</file>

<file path=ppt/tags/tag94.xml><?xml version="1.0" encoding="utf-8"?>
<p:tagLst xmlns:a="http://schemas.openxmlformats.org/drawingml/2006/main" xmlns:r="http://schemas.openxmlformats.org/officeDocument/2006/relationships" xmlns:p="http://schemas.openxmlformats.org/presentationml/2006/main">
  <p:tag name="AS_UNIQUEID" val="939"/>
</p:tagLst>
</file>

<file path=ppt/tags/tag95.xml><?xml version="1.0" encoding="utf-8"?>
<p:tagLst xmlns:a="http://schemas.openxmlformats.org/drawingml/2006/main" xmlns:r="http://schemas.openxmlformats.org/officeDocument/2006/relationships" xmlns:p="http://schemas.openxmlformats.org/presentationml/2006/main">
  <p:tag name="AS_UNIQUEID" val="1353"/>
</p:tagLst>
</file>

<file path=ppt/tags/tag96.xml><?xml version="1.0" encoding="utf-8"?>
<p:tagLst xmlns:a="http://schemas.openxmlformats.org/drawingml/2006/main" xmlns:r="http://schemas.openxmlformats.org/officeDocument/2006/relationships" xmlns:p="http://schemas.openxmlformats.org/presentationml/2006/main">
  <p:tag name="AS_UNIQUEID" val="613"/>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AS_UNIQUEID" val="205"/>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AS_UNIQUEID" val="206"/>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AS_UNIQUEID" val="207"/>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1366</Words>
  <Application>Microsoft Macintosh PowerPoint</Application>
  <PresentationFormat>宽屏</PresentationFormat>
  <Paragraphs>201</Paragraphs>
  <Slides>23</Slides>
  <Notes>10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黑体</vt:lpstr>
      <vt:lpstr>华文隶书</vt:lpstr>
      <vt:lpstr>KaiTi</vt:lpstr>
      <vt:lpstr>Arial</vt:lpstr>
      <vt:lpstr>Arial Black</vt:lpstr>
      <vt:lpstr>Calibri</vt:lpstr>
      <vt:lpstr>Times New Roman</vt:lpstr>
      <vt:lpstr>Office 主题</vt:lpstr>
      <vt:lpstr>PowerPoint 演示文稿</vt:lpstr>
      <vt:lpstr>PowerPoint 演示文稿</vt:lpstr>
      <vt:lpstr>Before reading </vt:lpstr>
      <vt:lpstr>PowerPoint 演示文稿</vt:lpstr>
      <vt:lpstr>PowerPoint 演示文稿</vt:lpstr>
      <vt:lpstr>Detailed reading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Microsoft Office User</cp:lastModifiedBy>
  <cp:revision>7</cp:revision>
  <cp:lastPrinted>2023-08-23T10:46:55Z</cp:lastPrinted>
  <dcterms:created xsi:type="dcterms:W3CDTF">2023-08-23T10:46:55Z</dcterms:created>
  <dcterms:modified xsi:type="dcterms:W3CDTF">2024-08-21T09:02:18Z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