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3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2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3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4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5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6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7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8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9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10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11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0" r:id="rId2"/>
    <p:sldId id="259" r:id="rId3"/>
    <p:sldId id="261" r:id="rId4"/>
    <p:sldId id="262" r:id="rId5"/>
    <p:sldId id="276" r:id="rId6"/>
    <p:sldId id="468" r:id="rId7"/>
    <p:sldId id="426" r:id="rId8"/>
    <p:sldId id="427" r:id="rId9"/>
    <p:sldId id="413" r:id="rId10"/>
    <p:sldId id="449" r:id="rId11"/>
    <p:sldId id="311" r:id="rId12"/>
    <p:sldId id="506" r:id="rId13"/>
    <p:sldId id="507" r:id="rId14"/>
    <p:sldId id="429" r:id="rId15"/>
    <p:sldId id="434" r:id="rId16"/>
    <p:sldId id="494" r:id="rId17"/>
    <p:sldId id="415" r:id="rId18"/>
    <p:sldId id="496" r:id="rId19"/>
    <p:sldId id="497" r:id="rId20"/>
    <p:sldId id="490" r:id="rId21"/>
    <p:sldId id="312" r:id="rId22"/>
  </p:sldIdLst>
  <p:sldSz cx="12192000" cy="6858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等线" panose="02010600030101010101" pitchFamily="2" charset="-122"/>
      <p:regular r:id="rId26"/>
      <p:bold r:id="rId27"/>
    </p:embeddedFont>
    <p:embeddedFont>
      <p:font typeface="Arial Black" panose="020B0604020202020204" pitchFamily="34" charset="0"/>
      <p:bold r:id="rId28"/>
    </p:embeddedFont>
    <p:embeddedFont>
      <p:font typeface="Arial Narrow" panose="020B060402020202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等线" panose="02010600030101010101" pitchFamily="2" charset="-122"/>
        <a:ea typeface="等线" panose="02010600030101010101" pitchFamily="2" charset="-122"/>
      </a:defRPr>
    </a:lvl1pPr>
    <a:lvl2pPr marL="4572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等线" panose="02010600030101010101" pitchFamily="2" charset="-122"/>
        <a:ea typeface="等线" panose="02010600030101010101" pitchFamily="2" charset="-122"/>
      </a:defRPr>
    </a:lvl2pPr>
    <a:lvl3pPr marL="9144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等线" panose="02010600030101010101" pitchFamily="2" charset="-122"/>
        <a:ea typeface="等线" panose="02010600030101010101" pitchFamily="2" charset="-122"/>
      </a:defRPr>
    </a:lvl3pPr>
    <a:lvl4pPr marL="13716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等线" panose="02010600030101010101" pitchFamily="2" charset="-122"/>
        <a:ea typeface="等线" panose="02010600030101010101" pitchFamily="2" charset="-122"/>
      </a:defRPr>
    </a:lvl4pPr>
    <a:lvl5pPr marL="18288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等线" panose="02010600030101010101" pitchFamily="2" charset="-122"/>
        <a:ea typeface="等线" panose="02010600030101010101" pitchFamily="2" charset="-122"/>
      </a:defRPr>
    </a:lvl5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杰 张" initials="杰" lastIdx="0" clrIdx="0"/>
  <p:cmAuthor id="2" name="作者" initials="A" lastIdx="0" clrIdx="1"/>
  <p:cmAuthor id="3" name="DELL" initials="D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/>
    <p:restoredTop sz="92031"/>
  </p:normalViewPr>
  <p:slideViewPr>
    <p:cSldViewPr>
      <p:cViewPr varScale="1">
        <p:scale>
          <a:sx n="113" d="100"/>
          <a:sy n="113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heme" Target="../theme/theme3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en-US"/>
            </a:defPPr>
            <a:lvl1pPr mar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lang="zh-CN" alt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lang="zh-CN" alt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lang="zh-CN" alt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lang="zh-CN" alt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/>
            <a:endParaRPr lang="zh-CN" altLang="en-US" sz="1200"/>
          </a:p>
        </p:txBody>
      </p:sp>
      <p:sp>
        <p:nvSpPr>
          <p:cNvPr id="7171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zh-CN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/>
            <a:fld id="{A6095659-B9B1-485E-B83E-B58509ED6AB0}" type="datetime1">
              <a:rPr lang="zh-CN" altLang="en-US" sz="1200"/>
              <a:t>2024/8/9</a:t>
            </a:fld>
            <a:endParaRPr lang="zh-CN" altLang="en-US" sz="1200"/>
          </a:p>
        </p:txBody>
      </p:sp>
      <p:sp>
        <p:nvSpPr>
          <p:cNvPr id="7172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/>
            <a:endParaRPr lang="zh-CN" altLang="en-US" sz="1200"/>
          </a:p>
        </p:txBody>
      </p:sp>
      <p:sp>
        <p:nvSpPr>
          <p:cNvPr id="7173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/>
            <a:fld id="{80A640C3-79BB-4024-9678-9321F0DBD312}" type="slidenum">
              <a:rPr lang="zh-CN" altLang="en-US" sz="1200"/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399872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heme" Target="../theme/theme2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en-US"/>
            </a:defPPr>
            <a:lvl1pPr mar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lang="zh-CN" alt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lang="zh-CN" alt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lang="zh-CN" alt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lang="zh-CN" alt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/>
            <a:endParaRPr kumimoji="1" lang="zh-CN" altLang="en-US" sz="1200">
              <a:ea typeface="Arial" panose="020B0604020202020204" pitchFamily="34" charset="0"/>
            </a:endParaRPr>
          </a:p>
        </p:txBody>
      </p:sp>
      <p:sp>
        <p:nvSpPr>
          <p:cNvPr id="6147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zh-CN"/>
            </a:defPPr>
            <a:lvl1pPr marL="0" indent="0" algn="r" defTabSz="914400" rtl="0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 eaLnBrk="1" hangingPunct="1"/>
            <a:fld id="{24B2BCC7-0FFB-4D49-AAC1-62A8AD263AD3}" type="datetime1">
              <a:rPr kumimoji="1" lang="zh-CN" altLang="en-US" sz="1200">
                <a:ea typeface="Arial" panose="020B0604020202020204" pitchFamily="34" charset="0"/>
              </a:rPr>
              <a:t>2024/8/9</a:t>
            </a:fld>
            <a:endParaRPr kumimoji="1" lang="zh-CN" altLang="en-US" sz="1200">
              <a:ea typeface="Arial" panose="020B0604020202020204" pitchFamily="34" charset="0"/>
            </a:endParaRPr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  <a:miter lim="800000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6150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l" defTabSz="914400" rtl="0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endParaRPr kumimoji="1" lang="zh-CN" altLang="en-US" sz="1200">
              <a:ea typeface="Arial" panose="020B0604020202020204" pitchFamily="34" charset="0"/>
            </a:endParaRPr>
          </a:p>
        </p:txBody>
      </p:sp>
      <p:sp>
        <p:nvSpPr>
          <p:cNvPr id="6151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r" defTabSz="914400" rtl="0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 eaLnBrk="1" hangingPunct="1"/>
            <a:fld id="{FF1921D3-AC99-47B9-9BEB-1256F14F6E3C}" type="slidenum">
              <a:rPr kumimoji="1" lang="zh-CN" altLang="en-US" sz="1200">
                <a:ea typeface="Arial" panose="020B0604020202020204" pitchFamily="34" charset="0"/>
              </a:rPr>
              <a:t>‹#›</a:t>
            </a:fld>
            <a:endParaRPr kumimoji="1" lang="zh-CN" altLang="en-US" sz="120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467775"/>
      </p:ext>
    </p:extLst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" Target="../slides/slide8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3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slide" Target="../slides/slide11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5" Type="http://schemas.openxmlformats.org/officeDocument/2006/relationships/slide" Target="../slides/slide16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5" Type="http://schemas.openxmlformats.org/officeDocument/2006/relationships/slide" Target="../slides/slide17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  <a:noFill/>
          <a:ln w="12700"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 bwMode="auto">
          <a:xfrm>
            <a:off x="685800" y="4400550"/>
            <a:ext cx="5486400" cy="3600450"/>
          </a:xfr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endParaRPr lang="zh-CN" altLang="en-US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/>
            <p:custDataLst>
              <p:tags r:id="rId3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 eaLnBrk="1" hangingPunct="1"/>
            <a:fld id="{2632A7BE-D266-4B3D-B35F-A3D312F8EAD2}" type="slidenum">
              <a:rPr kumimoji="1" lang="zh-CN" altLang="en-US" sz="1200">
                <a:ea typeface="Arial" panose="020B0604020202020204" pitchFamily="34" charset="0"/>
              </a:rPr>
              <a:t>1</a:t>
            </a:fld>
            <a:endParaRPr kumimoji="1" lang="zh-CN" altLang="en-US" sz="120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77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  <a:noFill/>
          <a:ln w="12700"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 bwMode="auto">
          <a:xfrm>
            <a:off x="685800" y="4400550"/>
            <a:ext cx="5486400" cy="3600450"/>
          </a:xfr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endParaRPr lang="zh-CN" altLang="en-US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/>
            <p:custDataLst>
              <p:tags r:id="rId3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 eaLnBrk="1" hangingPunct="1"/>
            <a:fld id="{2632A7BE-D266-4B3D-B35F-A3D312F8EAD2}" type="slidenum">
              <a:rPr kumimoji="1" lang="zh-CN" altLang="en-US" sz="1200">
                <a:ea typeface="Arial" panose="020B0604020202020204" pitchFamily="34" charset="0"/>
              </a:rPr>
              <a:t>19</a:t>
            </a:fld>
            <a:endParaRPr kumimoji="1" lang="zh-CN" altLang="en-US" sz="120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21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  <a:noFill/>
          <a:ln w="12700">
            <a:miter lim="800000"/>
          </a:ln>
        </p:spPr>
      </p:sp>
      <p:sp>
        <p:nvSpPr>
          <p:cNvPr id="37891" name="备注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 bwMode="auto">
          <a:xfrm>
            <a:off x="685800" y="4400550"/>
            <a:ext cx="5486400" cy="3600450"/>
          </a:xfr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endParaRPr lang="zh-CN" altLang="en-US"/>
          </a:p>
        </p:txBody>
      </p:sp>
      <p:sp>
        <p:nvSpPr>
          <p:cNvPr id="37892" name="灯片编号占位符 3"/>
          <p:cNvSpPr txBox="1">
            <a:spLocks noGrp="1"/>
          </p:cNvSpPr>
          <p:nvPr>
            <p:ph type="sldNum"/>
            <p:custDataLst>
              <p:tags r:id="rId3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 eaLnBrk="1" hangingPunct="1"/>
            <a:fld id="{5BB2F7D5-713E-4995-BE91-082EF57B07F1}" type="slidenum">
              <a:rPr kumimoji="1" lang="zh-CN" altLang="en-US" sz="1200">
                <a:ea typeface="Arial" panose="020B0604020202020204" pitchFamily="34" charset="0"/>
              </a:rPr>
              <a:t>21</a:t>
            </a:fld>
            <a:endParaRPr kumimoji="1" lang="zh-CN" altLang="en-US" sz="120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4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F778ACA7-A5C5-4EEF-B785-E78B13277A8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793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F778ACA7-A5C5-4EEF-B785-E78B13277A8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351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  <a:noFill/>
          <a:ln w="12700">
            <a:miter lim="800000"/>
          </a:ln>
        </p:spPr>
      </p:sp>
      <p:sp>
        <p:nvSpPr>
          <p:cNvPr id="13315" name="备注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 bwMode="auto">
          <a:xfrm>
            <a:off x="685800" y="4400550"/>
            <a:ext cx="5486400" cy="3600450"/>
          </a:xfr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endParaRPr lang="zh-CN" altLang="en-US"/>
          </a:p>
        </p:txBody>
      </p:sp>
      <p:sp>
        <p:nvSpPr>
          <p:cNvPr id="13316" name="灯片编号占位符 3"/>
          <p:cNvSpPr txBox="1">
            <a:spLocks noGrp="1"/>
          </p:cNvSpPr>
          <p:nvPr>
            <p:ph type="sldNum"/>
            <p:custDataLst>
              <p:tags r:id="rId3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 eaLnBrk="1" hangingPunct="1"/>
            <a:fld id="{70F9594E-C08B-4274-868E-4C50BFAB8103}" type="slidenum">
              <a:rPr kumimoji="1" lang="zh-CN" altLang="en-US" sz="1200">
                <a:ea typeface="Arial" panose="020B0604020202020204" pitchFamily="34" charset="0"/>
              </a:rPr>
              <a:t>9</a:t>
            </a:fld>
            <a:endParaRPr kumimoji="1" lang="zh-CN" altLang="en-US" sz="120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34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35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  <a:noFill/>
          <a:ln w="12700"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 bwMode="auto">
          <a:xfrm>
            <a:off x="685800" y="4400550"/>
            <a:ext cx="5486400" cy="3600450"/>
          </a:xfr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endParaRPr lang="zh-CN" altLang="en-US"/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/>
            <p:custDataLst>
              <p:tags r:id="rId3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 eaLnBrk="1" hangingPunct="1"/>
            <a:fld id="{DB8608B8-14F8-4B13-8119-B91D712FEBC4}" type="slidenum">
              <a:rPr kumimoji="1" lang="zh-CN" altLang="en-US" sz="1200">
                <a:ea typeface="Arial" panose="020B0604020202020204" pitchFamily="34" charset="0"/>
              </a:rPr>
              <a:t>11</a:t>
            </a:fld>
            <a:endParaRPr kumimoji="1" lang="zh-CN" altLang="en-US" sz="120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281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  <a:noFill/>
          <a:ln w="12700">
            <a:miter lim="800000"/>
          </a:ln>
        </p:spPr>
      </p:sp>
      <p:sp>
        <p:nvSpPr>
          <p:cNvPr id="29699" name="备注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 bwMode="auto">
          <a:xfrm>
            <a:off x="685800" y="4400550"/>
            <a:ext cx="5486400" cy="3600450"/>
          </a:xfr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endParaRPr lang="zh-CN" altLang="en-US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/>
            <p:custDataLst>
              <p:tags r:id="rId3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 eaLnBrk="1" hangingPunct="1"/>
            <a:fld id="{A2040818-3771-4A01-AE4D-32964DDE8137}" type="slidenum">
              <a:rPr kumimoji="1" lang="zh-CN" altLang="en-US" sz="1200">
                <a:ea typeface="Arial" panose="020B0604020202020204" pitchFamily="34" charset="0"/>
              </a:rPr>
              <a:t>15</a:t>
            </a:fld>
            <a:endParaRPr kumimoji="1" lang="zh-CN" altLang="en-US" sz="120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72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  <a:noFill/>
          <a:ln w="12700">
            <a:miter lim="800000"/>
          </a:ln>
        </p:spPr>
      </p:sp>
      <p:sp>
        <p:nvSpPr>
          <p:cNvPr id="29699" name="备注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 bwMode="auto">
          <a:xfrm>
            <a:off x="685800" y="4400550"/>
            <a:ext cx="5486400" cy="3600450"/>
          </a:xfr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endParaRPr lang="zh-CN" altLang="en-US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/>
            <p:custDataLst>
              <p:tags r:id="rId3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 eaLnBrk="1" hangingPunct="1"/>
            <a:fld id="{A2040818-3771-4A01-AE4D-32964DDE8137}" type="slidenum">
              <a:rPr kumimoji="1" lang="zh-CN" altLang="en-US" sz="1200">
                <a:ea typeface="Arial" panose="020B0604020202020204" pitchFamily="34" charset="0"/>
              </a:rPr>
              <a:t>16</a:t>
            </a:fld>
            <a:endParaRPr kumimoji="1" lang="zh-CN" altLang="en-US" sz="120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93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  <a:noFill/>
          <a:ln w="12700">
            <a:miter lim="800000"/>
          </a:ln>
        </p:spPr>
      </p:sp>
      <p:sp>
        <p:nvSpPr>
          <p:cNvPr id="19459" name="备注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 bwMode="auto">
          <a:xfrm>
            <a:off x="685800" y="4400550"/>
            <a:ext cx="5486400" cy="3600450"/>
          </a:xfr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endParaRPr lang="zh-CN" altLang="en-US"/>
          </a:p>
        </p:txBody>
      </p:sp>
      <p:sp>
        <p:nvSpPr>
          <p:cNvPr id="19460" name="灯片编号占位符 3"/>
          <p:cNvSpPr txBox="1">
            <a:spLocks noGrp="1"/>
          </p:cNvSpPr>
          <p:nvPr>
            <p:ph type="sldNum"/>
            <p:custDataLst>
              <p:tags r:id="rId3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 rtlCol="0"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r" eaLnBrk="1" hangingPunct="1"/>
            <a:fld id="{64585FF7-62C2-4065-93B3-547F3CE16C65}" type="slidenum">
              <a:rPr kumimoji="1" lang="zh-CN" altLang="en-US" sz="1200">
                <a:ea typeface="Arial" panose="020B0604020202020204" pitchFamily="34" charset="0"/>
              </a:rPr>
              <a:t>17</a:t>
            </a:fld>
            <a:endParaRPr kumimoji="1" lang="zh-CN" altLang="en-US" sz="120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5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 50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739188" y="0"/>
            <a:ext cx="3452812" cy="124777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image 20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61500" y="3689350"/>
            <a:ext cx="2730500" cy="3168650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099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/>
            <a:fld id="{E471A6B9-B5E3-40B5-9E1A-A22A0B537E79}" type="datetime1">
              <a:rPr lang="zh-CN" altLang="en-US">
                <a:ea typeface="Arial" panose="020B0604020202020204" pitchFamily="34" charset="0"/>
              </a:rPr>
              <a:t>2024/8/9</a:t>
            </a:fld>
            <a:endParaRPr lang="zh-CN" altLang="en-US">
              <a:ea typeface="Arial" panose="020B0604020202020204" pitchFamily="34" charset="0"/>
            </a:endParaRPr>
          </a:p>
        </p:txBody>
      </p:sp>
      <p:sp>
        <p:nvSpPr>
          <p:cNvPr id="4100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/>
            <a:endParaRPr lang="zh-CN" altLang="en-US">
              <a:ea typeface="Arial" panose="020B0604020202020204" pitchFamily="34" charset="0"/>
            </a:endParaRPr>
          </a:p>
        </p:txBody>
      </p:sp>
      <p:sp>
        <p:nvSpPr>
          <p:cNvPr id="4101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/>
            <a:fld id="{A2B98DE8-6A02-4618-914A-23FB49B02C92}" type="slidenum">
              <a:rPr lang="zh-CN" altLang="en-US">
                <a:ea typeface="Arial" panose="020B0604020202020204" pitchFamily="34" charset="0"/>
              </a:rPr>
              <a:t>‹#›</a:t>
            </a:fld>
            <a:endParaRPr lang="zh-CN" altLang="en-US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12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/>
            <a:fld id="{D937A479-B3A4-4ED5-822D-623704392AE3}" type="datetime1">
              <a:rPr lang="zh-CN" altLang="en-US">
                <a:ea typeface="Arial" panose="020B0604020202020204" pitchFamily="34" charset="0"/>
              </a:rPr>
              <a:t>2024/8/9</a:t>
            </a:fld>
            <a:endParaRPr lang="zh-CN" altLang="en-US">
              <a:ea typeface="Arial" panose="020B0604020202020204" pitchFamily="34" charset="0"/>
            </a:endParaRPr>
          </a:p>
        </p:txBody>
      </p:sp>
      <p:sp>
        <p:nvSpPr>
          <p:cNvPr id="512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/>
            <a:endParaRPr lang="zh-CN" altLang="en-US">
              <a:ea typeface="Arial" panose="020B0604020202020204" pitchFamily="34" charset="0"/>
            </a:endParaRPr>
          </a:p>
        </p:txBody>
      </p:sp>
      <p:sp>
        <p:nvSpPr>
          <p:cNvPr id="512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/>
            <a:fld id="{263652A5-1315-4F5E-A4DC-6A1D719E5B90}" type="slidenum">
              <a:rPr lang="zh-CN" altLang="en-US">
                <a:ea typeface="Arial" panose="020B0604020202020204" pitchFamily="34" charset="0"/>
              </a:rPr>
              <a:t>‹#›</a:t>
            </a:fld>
            <a:endParaRPr lang="zh-CN" altLang="en-US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85061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50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5041900"/>
            <a:ext cx="3313113" cy="18161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xStyles>
    <p:titleStyle>
      <a:lvl1pPr marL="0" indent="0" algn="ctr" defTabSz="4572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200" b="0" i="0" u="none" kern="1200" baseline="0">
          <a:solidFill>
            <a:schemeClr val="tx1"/>
          </a:solidFill>
          <a:effectLst/>
          <a:latin typeface="Arial" panose="020B0604020202020204" pitchFamily="34" charset="0"/>
          <a:ea typeface="等线 Light" panose="02010600030101010101" pitchFamily="2" charset="-122"/>
          <a:cs typeface="+mj-cs"/>
        </a:defRPr>
      </a:lvl1pPr>
    </p:titleStyle>
    <p:bodyStyle>
      <a:lvl1pPr marL="171450" indent="-17145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16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–"/>
        <a:defRPr kumimoji="0" sz="1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12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–"/>
        <a:defRPr kumimoji="0" sz="1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»"/>
        <a:defRPr kumimoji="0" sz="1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457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9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228600" indent="0" algn="l" defTabSz="457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9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457200" indent="0" algn="l" defTabSz="457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9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685800" indent="0" algn="l" defTabSz="457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9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914400" indent="0" algn="l" defTabSz="457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9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3.xml"/><Relationship Id="rId7" Type="http://schemas.openxmlformats.org/officeDocument/2006/relationships/image" Target="../media/image5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30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2.xml"/><Relationship Id="rId4" Type="http://schemas.openxmlformats.org/officeDocument/2006/relationships/tags" Target="../tags/tag1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138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37.xml"/><Relationship Id="rId9" Type="http://schemas.openxmlformats.org/officeDocument/2006/relationships/tags" Target="../tags/tag1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51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tags" Target="../tags/tag167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image" Target="../media/image43.png"/><Relationship Id="rId2" Type="http://schemas.openxmlformats.org/officeDocument/2006/relationships/tags" Target="../tags/tag156.xml"/><Relationship Id="rId16" Type="http://schemas.openxmlformats.org/officeDocument/2006/relationships/image" Target="../media/image42.png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5" Type="http://schemas.openxmlformats.org/officeDocument/2006/relationships/tags" Target="../tags/tag159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64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10" Type="http://schemas.openxmlformats.org/officeDocument/2006/relationships/image" Target="../media/image44.png"/><Relationship Id="rId4" Type="http://schemas.openxmlformats.org/officeDocument/2006/relationships/tags" Target="../tags/tag172.xml"/><Relationship Id="rId9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46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45.png"/><Relationship Id="rId5" Type="http://schemas.openxmlformats.org/officeDocument/2006/relationships/tags" Target="../tags/tag183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182.xml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tags" Target="../tags/tag201.xml"/><Relationship Id="rId2" Type="http://schemas.openxmlformats.org/officeDocument/2006/relationships/tags" Target="../tags/tag191.xml"/><Relationship Id="rId16" Type="http://schemas.openxmlformats.org/officeDocument/2006/relationships/image" Target="../media/image42.png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tags" Target="../tags/tag200.xml"/><Relationship Id="rId5" Type="http://schemas.openxmlformats.org/officeDocument/2006/relationships/tags" Target="../tags/tag194.xml"/><Relationship Id="rId15" Type="http://schemas.openxmlformats.org/officeDocument/2006/relationships/image" Target="../media/image47.png"/><Relationship Id="rId10" Type="http://schemas.openxmlformats.org/officeDocument/2006/relationships/tags" Target="../tags/tag199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09.xml"/><Relationship Id="rId7" Type="http://schemas.openxmlformats.org/officeDocument/2006/relationships/image" Target="../media/image5.jpe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8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image" Target="../media/image52.pn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image" Target="../media/image51.pn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image" Target="../media/image50.png"/><Relationship Id="rId5" Type="http://schemas.openxmlformats.org/officeDocument/2006/relationships/tags" Target="../tags/tag219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218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4.xml"/><Relationship Id="rId7" Type="http://schemas.openxmlformats.org/officeDocument/2006/relationships/image" Target="../media/image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6.xml"/><Relationship Id="rId5" Type="http://schemas.openxmlformats.org/officeDocument/2006/relationships/video" Target="../media/media1.mp4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image" Target="../media/image13.tiff"/><Relationship Id="rId3" Type="http://schemas.openxmlformats.org/officeDocument/2006/relationships/tags" Target="../tags/tag47.xml"/><Relationship Id="rId21" Type="http://schemas.openxmlformats.org/officeDocument/2006/relationships/image" Target="../media/image16.jpe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image" Target="../media/image12.tiff"/><Relationship Id="rId2" Type="http://schemas.openxmlformats.org/officeDocument/2006/relationships/tags" Target="../tags/tag46.xml"/><Relationship Id="rId16" Type="http://schemas.openxmlformats.org/officeDocument/2006/relationships/image" Target="../media/image11.tiff"/><Relationship Id="rId20" Type="http://schemas.openxmlformats.org/officeDocument/2006/relationships/image" Target="../media/image15.tiff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image" Target="../media/image19.png"/><Relationship Id="rId5" Type="http://schemas.openxmlformats.org/officeDocument/2006/relationships/tags" Target="../tags/tag49.xml"/><Relationship Id="rId15" Type="http://schemas.openxmlformats.org/officeDocument/2006/relationships/image" Target="../media/image9.png"/><Relationship Id="rId23" Type="http://schemas.openxmlformats.org/officeDocument/2006/relationships/image" Target="../media/image18.png"/><Relationship Id="rId10" Type="http://schemas.openxmlformats.org/officeDocument/2006/relationships/tags" Target="../tags/tag54.xml"/><Relationship Id="rId19" Type="http://schemas.openxmlformats.org/officeDocument/2006/relationships/image" Target="../media/image14.tiff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slideLayout" Target="../slideLayouts/slideLayout6.xml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21.jpe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20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62.xml"/><Relationship Id="rId15" Type="http://schemas.openxmlformats.org/officeDocument/2006/relationships/image" Target="../media/image23.jpeg"/><Relationship Id="rId10" Type="http://schemas.openxmlformats.org/officeDocument/2006/relationships/tags" Target="../tags/tag67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0.xml"/><Relationship Id="rId7" Type="http://schemas.openxmlformats.org/officeDocument/2006/relationships/image" Target="../media/image25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tags" Target="../tags/tag84.xml"/><Relationship Id="rId18" Type="http://schemas.openxmlformats.org/officeDocument/2006/relationships/tags" Target="../tags/tag89.xml"/><Relationship Id="rId3" Type="http://schemas.openxmlformats.org/officeDocument/2006/relationships/tags" Target="../tags/tag74.xml"/><Relationship Id="rId21" Type="http://schemas.openxmlformats.org/officeDocument/2006/relationships/tags" Target="../tags/tag92.xml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17" Type="http://schemas.openxmlformats.org/officeDocument/2006/relationships/tags" Target="../tags/tag88.xml"/><Relationship Id="rId2" Type="http://schemas.openxmlformats.org/officeDocument/2006/relationships/tags" Target="../tags/tag73.xml"/><Relationship Id="rId16" Type="http://schemas.openxmlformats.org/officeDocument/2006/relationships/tags" Target="../tags/tag87.xml"/><Relationship Id="rId20" Type="http://schemas.openxmlformats.org/officeDocument/2006/relationships/tags" Target="../tags/tag91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24" Type="http://schemas.openxmlformats.org/officeDocument/2006/relationships/image" Target="../media/image27.png"/><Relationship Id="rId5" Type="http://schemas.openxmlformats.org/officeDocument/2006/relationships/tags" Target="../tags/tag76.xml"/><Relationship Id="rId15" Type="http://schemas.openxmlformats.org/officeDocument/2006/relationships/tags" Target="../tags/tag86.xml"/><Relationship Id="rId23" Type="http://schemas.openxmlformats.org/officeDocument/2006/relationships/notesSlide" Target="../notesSlides/notesSlide2.xml"/><Relationship Id="rId10" Type="http://schemas.openxmlformats.org/officeDocument/2006/relationships/tags" Target="../tags/tag81.xml"/><Relationship Id="rId19" Type="http://schemas.openxmlformats.org/officeDocument/2006/relationships/tags" Target="../tags/tag90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tags" Target="../tags/tag85.xml"/><Relationship Id="rId2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image" Target="../media/image30.png"/><Relationship Id="rId3" Type="http://schemas.openxmlformats.org/officeDocument/2006/relationships/tags" Target="../tags/tag98.xml"/><Relationship Id="rId21" Type="http://schemas.openxmlformats.org/officeDocument/2006/relationships/tags" Target="../tags/tag114.xml"/><Relationship Id="rId7" Type="http://schemas.openxmlformats.org/officeDocument/2006/relationships/tags" Target="../tags/tag102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image" Target="../media/image29.svg"/><Relationship Id="rId2" Type="http://schemas.openxmlformats.org/officeDocument/2006/relationships/tags" Target="../tags/tag97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image" Target="../media/image33.svg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4.xml"/><Relationship Id="rId24" Type="http://schemas.openxmlformats.org/officeDocument/2006/relationships/image" Target="../media/image28.png"/><Relationship Id="rId5" Type="http://schemas.openxmlformats.org/officeDocument/2006/relationships/tags" Target="../tags/tag100.xml"/><Relationship Id="rId15" Type="http://schemas.openxmlformats.org/officeDocument/2006/relationships/tags" Target="../tags/tag108.xml"/><Relationship Id="rId23" Type="http://schemas.openxmlformats.org/officeDocument/2006/relationships/notesSlide" Target="../notesSlides/notesSlide3.xml"/><Relationship Id="rId28" Type="http://schemas.openxmlformats.org/officeDocument/2006/relationships/image" Target="../media/image32.png"/><Relationship Id="rId10" Type="http://schemas.openxmlformats.org/officeDocument/2006/relationships/video" Target="../media/media2.mp4"/><Relationship Id="rId19" Type="http://schemas.openxmlformats.org/officeDocument/2006/relationships/tags" Target="../tags/tag112.xml"/><Relationship Id="rId31" Type="http://schemas.openxmlformats.org/officeDocument/2006/relationships/image" Target="../media/image35.png"/><Relationship Id="rId4" Type="http://schemas.openxmlformats.org/officeDocument/2006/relationships/tags" Target="../tags/tag99.xml"/><Relationship Id="rId9" Type="http://schemas.microsoft.com/office/2007/relationships/media" Target="../media/media2.mp4"/><Relationship Id="rId14" Type="http://schemas.openxmlformats.org/officeDocument/2006/relationships/tags" Target="../tags/tag107.xml"/><Relationship Id="rId22" Type="http://schemas.openxmlformats.org/officeDocument/2006/relationships/slideLayout" Target="../slideLayouts/slideLayout1.xml"/><Relationship Id="rId27" Type="http://schemas.openxmlformats.org/officeDocument/2006/relationships/image" Target="../media/image31.svg"/><Relationship Id="rId30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39.pn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38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image" Target="../media/image37.png"/><Relationship Id="rId5" Type="http://schemas.openxmlformats.org/officeDocument/2006/relationships/tags" Target="../tags/tag122.xml"/><Relationship Id="rId10" Type="http://schemas.openxmlformats.org/officeDocument/2006/relationships/image" Target="../media/image36.png"/><Relationship Id="rId4" Type="http://schemas.openxmlformats.org/officeDocument/2006/relationships/tags" Target="../tags/tag121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8195" name="矩形: 圆角 16"/>
          <p:cNvSpPr/>
          <p:nvPr>
            <p:custDataLst>
              <p:tags r:id="rId2"/>
            </p:custDataLst>
          </p:nvPr>
        </p:nvSpPr>
        <p:spPr>
          <a:xfrm>
            <a:off x="1047750" y="1052513"/>
            <a:ext cx="10741025" cy="4856162"/>
          </a:xfrm>
          <a:prstGeom prst="roundRect">
            <a:avLst>
              <a:gd name="adj" fmla="val 3163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317500" dist="12700" dir="5400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  <a:sym typeface="+mn-lt"/>
            </a:endParaRPr>
          </a:p>
        </p:txBody>
      </p:sp>
      <p:sp>
        <p:nvSpPr>
          <p:cNvPr id="8196" name="矩形 3"/>
          <p:cNvSpPr/>
          <p:nvPr>
            <p:custDataLst>
              <p:tags r:id="rId3"/>
            </p:custDataLst>
          </p:nvPr>
        </p:nvSpPr>
        <p:spPr>
          <a:xfrm>
            <a:off x="4007768" y="1063425"/>
            <a:ext cx="6007735" cy="207454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anose="020B0A04020102020204" charset="0"/>
                <a:ea typeface="+mn-ea"/>
                <a:cs typeface="Arial Black" panose="020B0A04020102020204" charset="0"/>
                <a:sym typeface="+mn-lt"/>
              </a:rPr>
              <a:t>Unit 1 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anose="020B0A04020102020204" charset="0"/>
                <a:ea typeface="+mn-ea"/>
                <a:cs typeface="Arial Black" panose="020B0A04020102020204" charset="0"/>
                <a:sym typeface="+mn-lt"/>
              </a:rPr>
              <a:t>Laugh out loud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9A89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1" u="none" strike="noStrike" kern="1200" cap="none" spc="0" normalizeH="0" baseline="0" noProof="0" dirty="0">
                <a:ln>
                  <a:noFill/>
                </a:ln>
                <a:solidFill>
                  <a:srgbClr val="F9A89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</a:t>
            </a:r>
            <a:endParaRPr kumimoji="0" lang="en-US" altLang="zh-CN" sz="6600" b="1" i="1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198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03388" y="3068638"/>
            <a:ext cx="2455862" cy="2455862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564373A-B85A-C0C4-A008-291CD96DF847}"/>
              </a:ext>
            </a:extLst>
          </p:cNvPr>
          <p:cNvSpPr txBox="1"/>
          <p:nvPr/>
        </p:nvSpPr>
        <p:spPr>
          <a:xfrm>
            <a:off x="4159250" y="3717032"/>
            <a:ext cx="7265342" cy="172819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/>
            <a:endParaRPr kumimoji="1" lang="zh-CN" altLang="en-US" sz="3600" b="1" kern="12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524535-829D-7E00-D68F-9A3C8C35352C}"/>
              </a:ext>
            </a:extLst>
          </p:cNvPr>
          <p:cNvSpPr txBox="1"/>
          <p:nvPr/>
        </p:nvSpPr>
        <p:spPr>
          <a:xfrm>
            <a:off x="4583832" y="3789040"/>
            <a:ext cx="5760640" cy="136815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/>
            <a:endParaRPr kumimoji="1" lang="zh-CN" altLang="en-US" sz="3600" b="1" kern="12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723BC6A-C485-9279-BB4D-4B36A195323C}"/>
              </a:ext>
            </a:extLst>
          </p:cNvPr>
          <p:cNvSpPr txBox="1"/>
          <p:nvPr/>
        </p:nvSpPr>
        <p:spPr>
          <a:xfrm>
            <a:off x="4221122" y="3501008"/>
            <a:ext cx="7265342" cy="13999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/>
            <a:r>
              <a:rPr kumimoji="1" lang="en-US" altLang="zh-CN" sz="3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Starting out &amp; Understanding ideas</a:t>
            </a:r>
            <a:endParaRPr kumimoji="1" lang="zh-CN" altLang="en-US" sz="3600" b="1" kern="12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847850" y="908685"/>
            <a:ext cx="9007475" cy="7086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140"/>
              </a:spcBef>
              <a:buNone/>
            </a:pPr>
            <a:r>
              <a:rPr lang="en-US" altLang="zh-CN" sz="3000" b="0" ker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1</a:t>
            </a:r>
            <a:r>
              <a:rPr lang="zh-CN" altLang="en-US" sz="3000" b="0" ker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.What is the author's job?</a:t>
            </a:r>
            <a:endParaRPr lang="zh-CN" altLang="en-US" sz="3000" b="0"/>
          </a:p>
          <a:p>
            <a:pPr marL="0" indent="0" eaLnBrk="0" latinLnBrk="1" hangingPunct="0">
              <a:lnSpc>
                <a:spcPct val="150000"/>
              </a:lnSpc>
              <a:spcBef>
                <a:spcPts val="140"/>
              </a:spcBef>
              <a:buNone/>
            </a:pPr>
            <a:r>
              <a:rPr lang="zh-CN" altLang="en-US" sz="3000" b="0" ker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A.A clown doctor.　　                    B.A clown. </a:t>
            </a:r>
            <a:endParaRPr lang="zh-CN" altLang="en-US" sz="3000" b="0"/>
          </a:p>
          <a:p>
            <a:pPr marL="0" indent="0" eaLnBrk="0" latinLnBrk="1" hangingPunct="0">
              <a:lnSpc>
                <a:spcPct val="150000"/>
              </a:lnSpc>
              <a:spcBef>
                <a:spcPts val="140"/>
              </a:spcBef>
              <a:buNone/>
            </a:pPr>
            <a:r>
              <a:rPr lang="zh-CN" altLang="en-US" sz="3000" b="0" ker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C.A professional psychologist.　　D.An assistant doctor.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140"/>
              </a:spcBef>
              <a:buNone/>
            </a:pPr>
            <a:r>
              <a:rPr lang="en-US" altLang="zh-CN" sz="3000" b="0" ker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3000" b="0" ker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.</a:t>
            </a:r>
            <a:r>
              <a:rPr lang="zh-CN" altLang="en-US" sz="300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What is the main idea of the text?</a:t>
            </a:r>
            <a:endParaRPr lang="zh-CN" altLang="en-US" sz="3000" b="0"/>
          </a:p>
          <a:p>
            <a:pPr marL="0" indent="0" eaLnBrk="0" latinLnBrk="1" hangingPunct="0">
              <a:lnSpc>
                <a:spcPct val="150000"/>
              </a:lnSpc>
              <a:spcBef>
                <a:spcPts val="140"/>
              </a:spcBef>
              <a:buNone/>
            </a:pPr>
            <a:r>
              <a:rPr lang="zh-CN" altLang="en-US" sz="300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A.Smiling makes you younger.</a:t>
            </a:r>
            <a:endParaRPr lang="zh-CN" altLang="en-US" sz="3000" b="0"/>
          </a:p>
          <a:p>
            <a:pPr marL="0" indent="0" eaLnBrk="0" latinLnBrk="1" hangingPunct="0">
              <a:lnSpc>
                <a:spcPct val="150000"/>
              </a:lnSpc>
              <a:spcBef>
                <a:spcPts val="140"/>
              </a:spcBef>
              <a:buNone/>
            </a:pPr>
            <a:r>
              <a:rPr lang="zh-CN" altLang="en-US" sz="300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B.Clown doctors help to treat patients.</a:t>
            </a:r>
            <a:endParaRPr lang="zh-CN" altLang="en-US" sz="3000" b="0"/>
          </a:p>
          <a:p>
            <a:pPr marL="0" indent="0" eaLnBrk="0" latinLnBrk="1" hangingPunct="0">
              <a:lnSpc>
                <a:spcPct val="150000"/>
              </a:lnSpc>
              <a:spcBef>
                <a:spcPts val="140"/>
              </a:spcBef>
              <a:buNone/>
            </a:pPr>
            <a:r>
              <a:rPr lang="zh-CN" altLang="en-US" sz="300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C.Clown doctors are funny.</a:t>
            </a:r>
            <a:endParaRPr lang="zh-CN" altLang="en-US" sz="3000" b="0"/>
          </a:p>
          <a:p>
            <a:pPr marL="0" indent="0" eaLnBrk="0" latinLnBrk="1" hangingPunct="0">
              <a:lnSpc>
                <a:spcPct val="150000"/>
              </a:lnSpc>
              <a:spcBef>
                <a:spcPts val="140"/>
              </a:spcBef>
              <a:buNone/>
            </a:pPr>
            <a:r>
              <a:rPr lang="zh-CN" altLang="en-US" sz="300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  <a:sym typeface="+mn-ea"/>
              </a:rPr>
              <a:t>D.Doctors work hard.</a:t>
            </a:r>
            <a:endParaRPr lang="en-US" altLang="zh-CN" sz="3000" b="0" kern="0">
              <a:solidFill>
                <a:srgbClr val="000000"/>
              </a:solidFill>
              <a:latin typeface="Times New Roman" panose="02020603050405020304" pitchFamily="65" charset="-122"/>
              <a:ea typeface="宋体" panose="02010600030101010101" pitchFamily="2" charset="-122"/>
            </a:endParaRPr>
          </a:p>
          <a:p>
            <a:pPr eaLnBrk="0" latinLnBrk="1" hangingPunct="0">
              <a:lnSpc>
                <a:spcPct val="150000"/>
              </a:lnSpc>
              <a:spcBef>
                <a:spcPts val="140"/>
              </a:spcBef>
            </a:pPr>
            <a:endParaRPr lang="zh-CN" altLang="en-US" sz="3000" b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0" latinLnBrk="1" hangingPunct="0">
              <a:lnSpc>
                <a:spcPct val="150000"/>
              </a:lnSpc>
              <a:spcBef>
                <a:spcPts val="140"/>
              </a:spcBef>
            </a:pPr>
            <a:endParaRPr lang="zh-CN" altLang="en-US" sz="3000" b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 descr="resourc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03705" y="1773079"/>
            <a:ext cx="629126" cy="629126"/>
          </a:xfrm>
          <a:prstGeom prst="rect">
            <a:avLst/>
          </a:prstGeom>
        </p:spPr>
      </p:pic>
      <p:pic>
        <p:nvPicPr>
          <p:cNvPr id="5" name="图片 4" descr="resourc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03864" y="4508976"/>
            <a:ext cx="629126" cy="629126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328660" y="812800"/>
            <a:ext cx="2854325" cy="7702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Quick Quiz</a:t>
            </a:r>
          </a:p>
          <a:p>
            <a:pPr algn="l"/>
            <a:endParaRPr lang="en-US" altLang="zh-CN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839470" y="44450"/>
            <a:ext cx="105956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eaLnBrk="1" hangingPunct="1"/>
            <a:r>
              <a:rPr lang="en-US" altLang="zh-CN" sz="4400" b="1">
                <a:solidFill>
                  <a:srgbClr val="404040"/>
                </a:solidFill>
                <a:latin typeface="Arial" panose="020B0604020202020204" pitchFamily="34" charset="0"/>
                <a:ea typeface="Yuanti SC"/>
                <a:sym typeface="+mn-ea"/>
              </a:rPr>
              <a:t>Understanding Ideas: </a:t>
            </a:r>
            <a:r>
              <a:rPr lang="en-US" altLang="zh-CN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Fast-reading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42" name="直线连接符 30"/>
          <p:cNvCxnSpPr/>
          <p:nvPr>
            <p:custDataLst>
              <p:tags r:id="rId1"/>
            </p:custDataLst>
          </p:nvPr>
        </p:nvCxnSpPr>
        <p:spPr>
          <a:xfrm flipV="1">
            <a:off x="1847850" y="1341120"/>
            <a:ext cx="935990" cy="864235"/>
          </a:xfrm>
          <a:prstGeom prst="line">
            <a:avLst/>
          </a:prstGeom>
          <a:noFill/>
          <a:ln w="57150">
            <a:solidFill>
              <a:srgbClr val="E46C0A"/>
            </a:solidFill>
            <a:miter lim="800000"/>
          </a:ln>
        </p:spPr>
      </p:cxnSp>
      <p:cxnSp>
        <p:nvCxnSpPr>
          <p:cNvPr id="14343" name="直线连接符 31"/>
          <p:cNvCxnSpPr/>
          <p:nvPr>
            <p:custDataLst>
              <p:tags r:id="rId2"/>
            </p:custDataLst>
          </p:nvPr>
        </p:nvCxnSpPr>
        <p:spPr>
          <a:xfrm>
            <a:off x="1847850" y="1341120"/>
            <a:ext cx="864235" cy="4104640"/>
          </a:xfrm>
          <a:prstGeom prst="line">
            <a:avLst/>
          </a:prstGeom>
          <a:noFill/>
          <a:ln w="57150">
            <a:solidFill>
              <a:srgbClr val="E46C0A"/>
            </a:solidFill>
            <a:miter lim="800000"/>
          </a:ln>
        </p:spPr>
      </p:cxnSp>
      <p:cxnSp>
        <p:nvCxnSpPr>
          <p:cNvPr id="14344" name="直线连接符 33"/>
          <p:cNvCxnSpPr/>
          <p:nvPr>
            <p:custDataLst>
              <p:tags r:id="rId3"/>
            </p:custDataLst>
          </p:nvPr>
        </p:nvCxnSpPr>
        <p:spPr>
          <a:xfrm>
            <a:off x="1775460" y="4797425"/>
            <a:ext cx="936625" cy="144145"/>
          </a:xfrm>
          <a:prstGeom prst="line">
            <a:avLst/>
          </a:prstGeom>
          <a:noFill/>
          <a:ln w="57150">
            <a:solidFill>
              <a:srgbClr val="E46C0A"/>
            </a:solidFill>
            <a:miter lim="800000"/>
          </a:ln>
        </p:spPr>
      </p:cxnSp>
      <p:cxnSp>
        <p:nvCxnSpPr>
          <p:cNvPr id="14345" name="直线连接符 35"/>
          <p:cNvCxnSpPr/>
          <p:nvPr>
            <p:custDataLst>
              <p:tags r:id="rId4"/>
            </p:custDataLst>
          </p:nvPr>
        </p:nvCxnSpPr>
        <p:spPr>
          <a:xfrm flipV="1">
            <a:off x="1775460" y="2277110"/>
            <a:ext cx="1008380" cy="720090"/>
          </a:xfrm>
          <a:prstGeom prst="line">
            <a:avLst/>
          </a:prstGeom>
          <a:noFill/>
          <a:ln w="57150">
            <a:solidFill>
              <a:srgbClr val="E46C0A"/>
            </a:solidFill>
            <a:miter lim="800000"/>
          </a:ln>
        </p:spPr>
      </p:cxnSp>
      <p:cxnSp>
        <p:nvCxnSpPr>
          <p:cNvPr id="14346" name="直线连接符 39"/>
          <p:cNvCxnSpPr/>
          <p:nvPr>
            <p:custDataLst>
              <p:tags r:id="rId5"/>
            </p:custDataLst>
          </p:nvPr>
        </p:nvCxnSpPr>
        <p:spPr>
          <a:xfrm flipV="1">
            <a:off x="1775460" y="3357245"/>
            <a:ext cx="1008380" cy="2264410"/>
          </a:xfrm>
          <a:prstGeom prst="line">
            <a:avLst/>
          </a:prstGeom>
          <a:noFill/>
          <a:ln w="57150">
            <a:solidFill>
              <a:srgbClr val="E46C0A"/>
            </a:solidFill>
            <a:miter lim="800000"/>
          </a:ln>
        </p:spPr>
      </p:cxnSp>
      <p:cxnSp>
        <p:nvCxnSpPr>
          <p:cNvPr id="14347" name="直线连接符 37"/>
          <p:cNvCxnSpPr/>
          <p:nvPr>
            <p:custDataLst>
              <p:tags r:id="rId6"/>
            </p:custDataLst>
          </p:nvPr>
        </p:nvCxnSpPr>
        <p:spPr>
          <a:xfrm flipV="1">
            <a:off x="1775460" y="3861435"/>
            <a:ext cx="1080135" cy="144145"/>
          </a:xfrm>
          <a:prstGeom prst="line">
            <a:avLst/>
          </a:prstGeom>
          <a:noFill/>
          <a:ln w="57150">
            <a:solidFill>
              <a:srgbClr val="E46C0A"/>
            </a:solidFill>
            <a:miter lim="800000"/>
          </a:ln>
        </p:spPr>
      </p:cxnSp>
      <p:sp>
        <p:nvSpPr>
          <p:cNvPr id="14348" name="文本框 27"/>
          <p:cNvSpPr txBox="1"/>
          <p:nvPr>
            <p:custDataLst>
              <p:tags r:id="rId7"/>
            </p:custDataLst>
          </p:nvPr>
        </p:nvSpPr>
        <p:spPr>
          <a:xfrm>
            <a:off x="2942026" y="777875"/>
            <a:ext cx="9161145" cy="5941695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R="0" lvl="0" algn="just" eaLnBrk="1" hangingPunct="1">
              <a:buFont typeface="Times New Roman" panose="02020603050405020304" pitchFamily="18" charset="0"/>
            </a:pPr>
            <a:r>
              <a:rPr lang="en-US" altLang="en-GB" sz="3600" spc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en-US" altLang="en-GB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.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Which patient is in need of the</a:t>
            </a:r>
            <a:r>
              <a:rPr lang="zh-CN" altLang="en-US" sz="3600" spc="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clown doctor’s attention and why?</a:t>
            </a:r>
            <a:endParaRPr lang="en-GB" altLang="zh-CN" sz="36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just" eaLnBrk="1" hangingPunct="1"/>
            <a:r>
              <a:rPr lang="en-US" altLang="zh-CN" sz="3600" spc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zh-CN" altLang="en-US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What is a clown doctor and why</a:t>
            </a:r>
            <a:r>
              <a:rPr lang="zh-CN" altLang="en-US" sz="3600" spc="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did the author choose to be one?</a:t>
            </a:r>
            <a:endParaRPr lang="en-GB" altLang="zh-CN" sz="36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just" eaLnBrk="1" hangingPunct="1"/>
            <a:r>
              <a:rPr lang="en-US" altLang="zh-CN" sz="3600" spc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US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zh-CN" altLang="en-US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How does the author feel after</a:t>
            </a:r>
            <a:r>
              <a:rPr lang="zh-CN" altLang="en-US" sz="3600" spc="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a day's work?   </a:t>
            </a:r>
            <a:endParaRPr lang="en-GB" altLang="zh-CN" sz="36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just" eaLnBrk="1" hangingPunct="1"/>
            <a:r>
              <a:rPr lang="en-US" altLang="zh-CN" sz="3600" spc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zh-CN" altLang="en-US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What are the responsibilities of</a:t>
            </a:r>
            <a:r>
              <a:rPr lang="zh-CN" altLang="en-US" sz="3600" spc="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en-US" altLang="zh-CN" sz="36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just" eaLnBrk="1" hangingPunct="1"/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a clown doctor?  </a:t>
            </a:r>
            <a:endParaRPr lang="en-GB" altLang="zh-CN" sz="36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just" eaLnBrk="1" hangingPunct="1"/>
            <a:r>
              <a:rPr lang="en-US" altLang="zh-CN" sz="3600" spc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e.</a:t>
            </a:r>
            <a:r>
              <a:rPr lang="zh-CN" altLang="en-US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How does the clown doctor</a:t>
            </a:r>
            <a:r>
              <a:rPr lang="zh-CN" altLang="en-US" sz="3600" spc="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help the patient?  </a:t>
            </a:r>
            <a:endParaRPr lang="en-GB" altLang="zh-CN" sz="36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just" eaLnBrk="1" hangingPunct="1"/>
            <a:r>
              <a:rPr lang="en-US" altLang="zh-CN" sz="3600" spc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zh-CN" altLang="en-US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What does this clown doctor</a:t>
            </a:r>
            <a:r>
              <a:rPr lang="zh-CN" altLang="en-US" sz="3600" spc="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wear and what is his </a:t>
            </a:r>
            <a:r>
              <a:rPr lang="en-US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working</a:t>
            </a:r>
            <a:r>
              <a:rPr lang="zh-CN" altLang="en-US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GB" altLang="zh-CN" sz="3600" spc="0" dirty="0">
                <a:latin typeface="Times New Roman" panose="02020603050405020304" pitchFamily="18" charset="0"/>
                <a:ea typeface="宋体" panose="02010600030101010101" pitchFamily="2" charset="-122"/>
              </a:rPr>
              <a:t>environment like?</a:t>
            </a: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1199515" y="138430"/>
            <a:ext cx="9048115" cy="74993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GB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Match the main ideas with the paragraphs</a:t>
            </a:r>
            <a:endParaRPr lang="en-GB" altLang="zh-CN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l"/>
            <a:endParaRPr lang="en-GB" altLang="zh-CN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8"/>
          <p:cNvSpPr/>
          <p:nvPr>
            <p:custDataLst>
              <p:tags r:id="rId9"/>
            </p:custDataLst>
          </p:nvPr>
        </p:nvSpPr>
        <p:spPr>
          <a:xfrm>
            <a:off x="479425" y="1052830"/>
            <a:ext cx="1495425" cy="431355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80000"/>
              </a:lnSpc>
            </a:pPr>
            <a:r>
              <a:rPr kumimoji="1" lang="en-US" altLang="zh-CN" sz="3600">
                <a:latin typeface="Times New Roman" panose="02020603050405020304" pitchFamily="18" charset="0"/>
                <a:ea typeface="Times New Roman" panose="02020603050405020304" pitchFamily="18" charset="0"/>
              </a:rPr>
              <a:t>para.1</a:t>
            </a:r>
          </a:p>
          <a:p>
            <a:pPr marL="0" lvl="0" indent="0" eaLnBrk="1" hangingPunct="1">
              <a:lnSpc>
                <a:spcPct val="80000"/>
              </a:lnSpc>
            </a:pPr>
            <a:endParaRPr kumimoji="1" lang="en-US" altLang="zh-CN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80000"/>
              </a:lnSpc>
            </a:pPr>
            <a:r>
              <a:rPr kumimoji="1" lang="en-US" altLang="zh-CN" sz="3600">
                <a:latin typeface="Times New Roman" panose="02020603050405020304" pitchFamily="18" charset="0"/>
                <a:ea typeface="Times New Roman" panose="02020603050405020304" pitchFamily="18" charset="0"/>
              </a:rPr>
              <a:t>para.2</a:t>
            </a:r>
          </a:p>
          <a:p>
            <a:pPr marL="0" lvl="0" indent="0" eaLnBrk="1" hangingPunct="1">
              <a:lnSpc>
                <a:spcPct val="80000"/>
              </a:lnSpc>
            </a:pPr>
            <a:endParaRPr kumimoji="1" lang="en-US" altLang="zh-CN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80000"/>
              </a:lnSpc>
            </a:pPr>
            <a:r>
              <a:rPr kumimoji="1" lang="en-US" altLang="zh-CN" sz="3600">
                <a:latin typeface="Times New Roman" panose="02020603050405020304" pitchFamily="18" charset="0"/>
                <a:ea typeface="Times New Roman" panose="02020603050405020304" pitchFamily="18" charset="0"/>
              </a:rPr>
              <a:t>para.3</a:t>
            </a:r>
          </a:p>
          <a:p>
            <a:pPr marL="0" lvl="0" indent="0" eaLnBrk="1" hangingPunct="1">
              <a:lnSpc>
                <a:spcPct val="80000"/>
              </a:lnSpc>
            </a:pPr>
            <a:endParaRPr kumimoji="1" lang="en-US" altLang="zh-CN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80000"/>
              </a:lnSpc>
            </a:pPr>
            <a:r>
              <a:rPr kumimoji="1" lang="en-US" altLang="zh-CN" sz="3600">
                <a:latin typeface="Times New Roman" panose="02020603050405020304" pitchFamily="18" charset="0"/>
                <a:ea typeface="Times New Roman" panose="02020603050405020304" pitchFamily="18" charset="0"/>
              </a:rPr>
              <a:t>para.4</a:t>
            </a:r>
          </a:p>
          <a:p>
            <a:pPr marL="0" lvl="0" indent="0" eaLnBrk="1" hangingPunct="1">
              <a:lnSpc>
                <a:spcPct val="80000"/>
              </a:lnSpc>
            </a:pPr>
            <a:endParaRPr kumimoji="1" lang="en-US" altLang="zh-CN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80000"/>
              </a:lnSpc>
            </a:pPr>
            <a:r>
              <a:rPr kumimoji="1" lang="en-US" altLang="zh-CN" sz="3600">
                <a:latin typeface="Times New Roman" panose="02020603050405020304" pitchFamily="18" charset="0"/>
                <a:ea typeface="Times New Roman" panose="02020603050405020304" pitchFamily="18" charset="0"/>
              </a:rPr>
              <a:t>para.5</a:t>
            </a:r>
          </a:p>
          <a:p>
            <a:pPr marL="0" lvl="0" indent="0" eaLnBrk="1" hangingPunct="1">
              <a:lnSpc>
                <a:spcPct val="80000"/>
              </a:lnSpc>
            </a:pPr>
            <a:endParaRPr kumimoji="1" lang="en-US" altLang="zh-CN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80000"/>
              </a:lnSpc>
            </a:pPr>
            <a:r>
              <a:rPr kumimoji="1" lang="en-US" altLang="zh-CN" sz="3600">
                <a:latin typeface="Times New Roman" panose="02020603050405020304" pitchFamily="18" charset="0"/>
                <a:ea typeface="Times New Roman" panose="02020603050405020304" pitchFamily="18" charset="0"/>
              </a:rPr>
              <a:t>para.6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2310" y="1412875"/>
            <a:ext cx="3048635" cy="456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5" name="矩形 14"/>
          <p:cNvSpPr/>
          <p:nvPr>
            <p:custDataLst>
              <p:tags r:id="rId2"/>
            </p:custDataLst>
          </p:nvPr>
        </p:nvSpPr>
        <p:spPr>
          <a:xfrm>
            <a:off x="1055688" y="404179"/>
            <a:ext cx="9883775" cy="7683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algn="l" eaLnBrk="1" hangingPunct="1"/>
            <a:r>
              <a:rPr lang="en-US" altLang="zh-CN" sz="4400" b="1" spc="0">
                <a:solidFill>
                  <a:srgbClr val="404040"/>
                </a:solidFill>
                <a:latin typeface="Arial" panose="020B0604020202020204" pitchFamily="34" charset="0"/>
                <a:ea typeface="Yuanti SC"/>
              </a:rPr>
              <a:t>Understanding Ideas:</a:t>
            </a:r>
            <a:r>
              <a:rPr lang="en-US" altLang="zh-CN" sz="4400" b="1" spc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Careful-reading</a:t>
            </a:r>
            <a:endParaRPr lang="en-US" altLang="zh-CN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072130" y="6165215"/>
            <a:ext cx="6383655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36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Doctor Larry Laugh-Out-Loud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十字箭头标注 4"/>
          <p:cNvSpPr/>
          <p:nvPr>
            <p:custDataLst>
              <p:tags r:id="rId1"/>
            </p:custDataLst>
          </p:nvPr>
        </p:nvSpPr>
        <p:spPr>
          <a:xfrm>
            <a:off x="2783840" y="620395"/>
            <a:ext cx="6681470" cy="5603240"/>
          </a:xfrm>
          <a:prstGeom prst="quadArrowCallout">
            <a:avLst>
              <a:gd name="adj1" fmla="val 10142"/>
              <a:gd name="adj2" fmla="val 18515"/>
              <a:gd name="adj3" fmla="val 18515"/>
              <a:gd name="adj4" fmla="val 481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t="-2040" r="131" b="39692"/>
          <a:stretch>
            <a:fillRect/>
          </a:stretch>
        </p:blipFill>
        <p:spPr bwMode="auto">
          <a:xfrm>
            <a:off x="4584065" y="2025650"/>
            <a:ext cx="2929255" cy="279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7625" y="3136900"/>
            <a:ext cx="3275330" cy="7067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4000" b="1">
                <a:latin typeface="Arial" panose="020B0604020202020204" pitchFamily="34" charset="0"/>
                <a:ea typeface="微软雅黑" panose="020B0503020204020204" charset="-122"/>
              </a:rPr>
              <a:t>Appearance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088255" y="44450"/>
            <a:ext cx="2212975" cy="7067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4000" b="1"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Patients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9624695" y="2997200"/>
            <a:ext cx="2630805" cy="13220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4000" b="1"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Working Reason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224020" y="6212840"/>
            <a:ext cx="444627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3600" b="1"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Responsibilities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文本框 1"/>
          <p:cNvSpPr/>
          <p:nvPr>
            <p:custDataLst>
              <p:tags r:id="rId1"/>
            </p:custDataLst>
          </p:nvPr>
        </p:nvSpPr>
        <p:spPr>
          <a:xfrm>
            <a:off x="1056005" y="1917065"/>
            <a:ext cx="8858250" cy="1339215"/>
          </a:xfrm>
          <a:prstGeom prst="rect">
            <a:avLst/>
          </a:prstGeom>
          <a:noFill/>
          <a:ln w="127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noAutofit/>
          </a:bodyPr>
          <a:lstStyle/>
          <a:p>
            <a:pPr eaLnBrk="0" hangingPunct="0"/>
            <a:r>
              <a:rPr lang="en-US" altLang="zh-CN" sz="3600" b="1" kern="120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What does this clown doctor wear and what is his working environment like?</a:t>
            </a:r>
            <a:endParaRPr lang="en-US" altLang="zh-CN" sz="3600" b="1" kern="1200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211" name="文本框 3"/>
          <p:cNvSpPr/>
          <p:nvPr>
            <p:custDataLst>
              <p:tags r:id="rId2"/>
            </p:custDataLst>
          </p:nvPr>
        </p:nvSpPr>
        <p:spPr>
          <a:xfrm>
            <a:off x="983615" y="3691890"/>
            <a:ext cx="93472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3600" b="1" kern="120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        </a:t>
            </a:r>
            <a:r>
              <a:rPr lang="en-US" altLang="zh-CN" sz="36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 white coat, a curly rainbow wig, and a big red nose.</a:t>
            </a:r>
            <a:r>
              <a:rPr lang="en-US" altLang="zh-CN" sz="3600" b="1" u="sng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</a:p>
          <a:p>
            <a:pPr eaLnBrk="0" hangingPunct="0"/>
            <a:r>
              <a:rPr lang="en-US" altLang="zh-CN" sz="36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                                     boring and tense.</a:t>
            </a:r>
          </a:p>
        </p:txBody>
      </p:sp>
      <p:grpSp>
        <p:nvGrpSpPr>
          <p:cNvPr id="94213" name="组合 15"/>
          <p:cNvGrpSpPr/>
          <p:nvPr>
            <p:custDataLst>
              <p:tags r:id="rId3"/>
            </p:custDataLst>
          </p:nvPr>
        </p:nvGrpSpPr>
        <p:grpSpPr>
          <a:xfrm>
            <a:off x="242570" y="908592"/>
            <a:ext cx="1995170" cy="770983"/>
            <a:chOff x="4260" y="56"/>
            <a:chExt cx="10163" cy="796"/>
          </a:xfrm>
        </p:grpSpPr>
        <p:sp>
          <p:nvSpPr>
            <p:cNvPr id="94214" name="缺角矩形 4"/>
            <p:cNvSpPr/>
            <p:nvPr>
              <p:custDataLst>
                <p:tags r:id="rId13"/>
              </p:custDataLst>
            </p:nvPr>
          </p:nvSpPr>
          <p:spPr>
            <a:xfrm>
              <a:off x="4260" y="56"/>
              <a:ext cx="10163" cy="796"/>
            </a:xfrm>
            <a:prstGeom prst="plaque">
              <a:avLst>
                <a:gd name="adj" fmla="val 16667"/>
              </a:avLst>
            </a:prstGeom>
            <a:solidFill>
              <a:srgbClr val="0000C6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endParaRPr lang="zh-CN" altLang="en-US" b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215" name="Text Box 3"/>
            <p:cNvSpPr/>
            <p:nvPr>
              <p:custDataLst>
                <p:tags r:id="rId14"/>
              </p:custDataLst>
            </p:nvPr>
          </p:nvSpPr>
          <p:spPr>
            <a:xfrm>
              <a:off x="4994" y="56"/>
              <a:ext cx="8670" cy="6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</a:pPr>
              <a:r>
                <a:rPr lang="en-US" altLang="zh-CN" sz="3600" b="1" kern="1200">
                  <a:solidFill>
                    <a:schemeClr val="bg1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 Narrow" panose="020B0606020202030204" pitchFamily="34" charset="0"/>
                  <a:ea typeface="宋体" panose="02010600030101010101" pitchFamily="2" charset="-122"/>
                  <a:cs typeface="+mn-cs"/>
                  <a:sym typeface="宋体" panose="02010600030101010101" pitchFamily="2" charset="-122"/>
                </a:rPr>
                <a:t>Para.1 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7290" y="2060575"/>
            <a:ext cx="2124710" cy="31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直接连接符 1"/>
          <p:cNvCxnSpPr/>
          <p:nvPr>
            <p:custDataLst>
              <p:tags r:id="rId5"/>
            </p:custDataLst>
          </p:nvPr>
        </p:nvCxnSpPr>
        <p:spPr>
          <a:xfrm>
            <a:off x="2999740" y="4364990"/>
            <a:ext cx="655256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6"/>
            </p:custDataLst>
          </p:nvPr>
        </p:nvCxnSpPr>
        <p:spPr>
          <a:xfrm>
            <a:off x="1056005" y="4869180"/>
            <a:ext cx="38157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3143885" y="4364990"/>
            <a:ext cx="64084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8"/>
            </p:custDataLst>
          </p:nvPr>
        </p:nvCxnSpPr>
        <p:spPr>
          <a:xfrm>
            <a:off x="6395085" y="5445125"/>
            <a:ext cx="3672205" cy="374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983615" y="3679190"/>
            <a:ext cx="256667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3600" b="1" kern="120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He wears </a:t>
            </a:r>
            <a:r>
              <a:rPr lang="en-US" altLang="zh-CN" sz="36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839470" y="4797425"/>
            <a:ext cx="6036945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3600" b="1" kern="120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His working environment is</a:t>
            </a:r>
            <a:r>
              <a:rPr lang="en-US" altLang="zh-CN" sz="3600">
                <a:latin typeface="Arial" panose="020B0604020202020204" pitchFamily="34" charset="0"/>
                <a:ea typeface="微软雅黑" panose="020B0503020204020204" charset="-122"/>
              </a:rPr>
              <a:t>  </a:t>
            </a: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4547870" y="621030"/>
            <a:ext cx="3096895" cy="7715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4000" b="1">
                <a:latin typeface="Arial" panose="020B0604020202020204" pitchFamily="34" charset="0"/>
                <a:ea typeface="微软雅黑" panose="020B0503020204020204" charset="-122"/>
              </a:rPr>
              <a:t>Appearance</a:t>
            </a: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10515600" y="12547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5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9285605" y="3561715"/>
            <a:ext cx="3128645" cy="319532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95234" name="文本框 1"/>
          <p:cNvSpPr/>
          <p:nvPr>
            <p:custDataLst>
              <p:tags r:id="rId2"/>
            </p:custDataLst>
          </p:nvPr>
        </p:nvSpPr>
        <p:spPr>
          <a:xfrm>
            <a:off x="1847850" y="1484630"/>
            <a:ext cx="9111615" cy="645160"/>
          </a:xfrm>
          <a:prstGeom prst="rect">
            <a:avLst/>
          </a:prstGeom>
          <a:noFill/>
          <a:ln w="127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3600" b="1" kern="1200"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Who is the clown doctor's patient and why?</a:t>
            </a:r>
            <a:endParaRPr lang="en-US" altLang="zh-CN" sz="3600" b="1" kern="1200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4213" name="组合 15"/>
          <p:cNvGrpSpPr/>
          <p:nvPr>
            <p:custDataLst>
              <p:tags r:id="rId3"/>
            </p:custDataLst>
          </p:nvPr>
        </p:nvGrpSpPr>
        <p:grpSpPr>
          <a:xfrm>
            <a:off x="191135" y="620302"/>
            <a:ext cx="1995170" cy="770983"/>
            <a:chOff x="4260" y="56"/>
            <a:chExt cx="10163" cy="796"/>
          </a:xfrm>
        </p:grpSpPr>
        <p:sp>
          <p:nvSpPr>
            <p:cNvPr id="94214" name="缺角矩形 4"/>
            <p:cNvSpPr/>
            <p:nvPr>
              <p:custDataLst>
                <p:tags r:id="rId6"/>
              </p:custDataLst>
            </p:nvPr>
          </p:nvSpPr>
          <p:spPr>
            <a:xfrm>
              <a:off x="4260" y="56"/>
              <a:ext cx="10163" cy="796"/>
            </a:xfrm>
            <a:prstGeom prst="plaque">
              <a:avLst>
                <a:gd name="adj" fmla="val 16667"/>
              </a:avLst>
            </a:prstGeom>
            <a:solidFill>
              <a:srgbClr val="0000C6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endParaRPr lang="zh-CN" altLang="en-US" b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215" name="Text Box 3"/>
            <p:cNvSpPr/>
            <p:nvPr>
              <p:custDataLst>
                <p:tags r:id="rId7"/>
              </p:custDataLst>
            </p:nvPr>
          </p:nvSpPr>
          <p:spPr>
            <a:xfrm>
              <a:off x="4994" y="56"/>
              <a:ext cx="8670" cy="6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</a:pPr>
              <a:r>
                <a:rPr lang="en-US" altLang="zh-CN" sz="3600" b="1" kern="1200">
                  <a:solidFill>
                    <a:schemeClr val="bg1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 Narrow" panose="020B0606020202030204" pitchFamily="34" charset="0"/>
                  <a:ea typeface="宋体" panose="02010600030101010101" pitchFamily="2" charset="-122"/>
                  <a:cs typeface="+mn-cs"/>
                  <a:sym typeface="宋体" panose="02010600030101010101" pitchFamily="2" charset="-122"/>
                </a:rPr>
                <a:t>Para.2 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500630" y="2493010"/>
            <a:ext cx="7639050" cy="297497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eaLnBrk="0" hangingPunct="0"/>
            <a:r>
              <a:rPr lang="en-US" altLang="zh-CN" sz="36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A small girl called Lara is </a:t>
            </a:r>
            <a:r>
              <a:rPr lang="en-US" altLang="zh-CN" sz="36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the clown doctor's patient</a:t>
            </a:r>
            <a:r>
              <a:rPr lang="en-US" altLang="zh-CN" sz="36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, </a:t>
            </a:r>
          </a:p>
          <a:p>
            <a:pPr eaLnBrk="0" hangingPunct="0"/>
            <a:r>
              <a:rPr lang="en-US" altLang="zh-CN" sz="36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because she fell off her bicycle and spent her time crying in pain.</a:t>
            </a:r>
            <a:endParaRPr lang="en-US" altLang="zh-CN" sz="3600" b="1" kern="12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015865" y="188595"/>
            <a:ext cx="2310765" cy="7715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4000" b="1"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rPr>
              <a:t>Patients</a:t>
            </a:r>
            <a:endParaRPr lang="en-US" altLang="zh-CN" sz="4000" b="1"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  <a:p>
            <a:pPr algn="l"/>
            <a:endParaRPr lang="en-US" altLang="zh-CN" sz="4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图片 7" descr="背景图案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43660" y="908685"/>
            <a:ext cx="9451975" cy="493903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95234" name="文本框 1"/>
          <p:cNvSpPr/>
          <p:nvPr>
            <p:custDataLst>
              <p:tags r:id="rId2"/>
            </p:custDataLst>
          </p:nvPr>
        </p:nvSpPr>
        <p:spPr>
          <a:xfrm>
            <a:off x="2216785" y="1125220"/>
            <a:ext cx="8478520" cy="645160"/>
          </a:xfrm>
          <a:prstGeom prst="rect">
            <a:avLst/>
          </a:prstGeom>
          <a:noFill/>
          <a:ln w="127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 algn="l" eaLnBrk="0" hangingPunct="0"/>
            <a:r>
              <a:rPr kumimoji="1" lang="en-US" altLang="zh-CN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Why</a:t>
            </a:r>
            <a:r>
              <a:rPr kumimoji="1" lang="zh-CN" altLang="en-US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does he choose</a:t>
            </a:r>
            <a:r>
              <a:rPr kumimoji="1" lang="zh-CN" altLang="en-US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to</a:t>
            </a:r>
            <a:r>
              <a:rPr kumimoji="1" lang="zh-CN" altLang="en-US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be</a:t>
            </a:r>
            <a:r>
              <a:rPr kumimoji="1" lang="zh-CN" altLang="en-US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a</a:t>
            </a:r>
            <a:r>
              <a:rPr kumimoji="1" lang="zh-CN" altLang="en-US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clown</a:t>
            </a:r>
            <a:r>
              <a:rPr kumimoji="1" lang="zh-CN" altLang="en-US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doctor?</a:t>
            </a:r>
            <a:endParaRPr lang="en-US" altLang="zh-CN" sz="3600" b="1" kern="1200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4213" name="组合 15"/>
          <p:cNvGrpSpPr/>
          <p:nvPr>
            <p:custDataLst>
              <p:tags r:id="rId3"/>
            </p:custDataLst>
          </p:nvPr>
        </p:nvGrpSpPr>
        <p:grpSpPr>
          <a:xfrm>
            <a:off x="146050" y="1339122"/>
            <a:ext cx="1995170" cy="770983"/>
            <a:chOff x="4260" y="56"/>
            <a:chExt cx="10163" cy="796"/>
          </a:xfrm>
        </p:grpSpPr>
        <p:sp>
          <p:nvSpPr>
            <p:cNvPr id="94214" name="缺角矩形 4"/>
            <p:cNvSpPr/>
            <p:nvPr>
              <p:custDataLst>
                <p:tags r:id="rId7"/>
              </p:custDataLst>
            </p:nvPr>
          </p:nvSpPr>
          <p:spPr>
            <a:xfrm>
              <a:off x="4260" y="56"/>
              <a:ext cx="10163" cy="796"/>
            </a:xfrm>
            <a:prstGeom prst="plaque">
              <a:avLst>
                <a:gd name="adj" fmla="val 16667"/>
              </a:avLst>
            </a:prstGeom>
            <a:solidFill>
              <a:srgbClr val="0000C6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endParaRPr lang="zh-CN" altLang="en-US" b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215" name="Text Box 3"/>
            <p:cNvSpPr/>
            <p:nvPr>
              <p:custDataLst>
                <p:tags r:id="rId8"/>
              </p:custDataLst>
            </p:nvPr>
          </p:nvSpPr>
          <p:spPr>
            <a:xfrm>
              <a:off x="4994" y="56"/>
              <a:ext cx="8670" cy="6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</a:pPr>
              <a:r>
                <a:rPr lang="en-US" altLang="zh-CN" sz="3600" b="1" kern="1200">
                  <a:solidFill>
                    <a:schemeClr val="bg1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 Narrow" panose="020B0606020202030204" pitchFamily="34" charset="0"/>
                  <a:ea typeface="宋体" panose="02010600030101010101" pitchFamily="2" charset="-122"/>
                  <a:cs typeface="+mn-cs"/>
                  <a:sym typeface="宋体" panose="02010600030101010101" pitchFamily="2" charset="-122"/>
                </a:rPr>
                <a:t>Para.3 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991995" y="2493010"/>
            <a:ext cx="9487535" cy="297497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marL="0" marR="0" lvl="0" indent="0" eaLnBrk="1" hangingPunct="1"/>
            <a:r>
              <a:rPr lang="en-US" altLang="zh-CN" sz="36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The author chose to be a clown doctor because of his frightening and boring experience of going to hospital when he was a kid. Being a clown doctor means he can help people by entertaining them.</a:t>
            </a:r>
            <a:endParaRPr lang="zh-CN" alt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22534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l="8882" r="36912"/>
          <a:stretch>
            <a:fillRect/>
          </a:stretch>
        </p:blipFill>
        <p:spPr>
          <a:xfrm>
            <a:off x="0" y="3357245"/>
            <a:ext cx="2782570" cy="346773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008120" y="44450"/>
            <a:ext cx="4316730" cy="7715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4000" b="1"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rPr>
              <a:t>Working Reason</a:t>
            </a:r>
            <a:endParaRPr lang="en-US" altLang="zh-CN" sz="4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图片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30810" y="517525"/>
            <a:ext cx="11955145" cy="627443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8444" name="文本框 19"/>
          <p:cNvSpPr/>
          <p:nvPr>
            <p:custDataLst>
              <p:tags r:id="rId2"/>
            </p:custDataLst>
          </p:nvPr>
        </p:nvSpPr>
        <p:spPr>
          <a:xfrm>
            <a:off x="4373245" y="2853055"/>
            <a:ext cx="3392170" cy="52197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health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care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facilities</a:t>
            </a:r>
          </a:p>
        </p:txBody>
      </p:sp>
      <p:sp>
        <p:nvSpPr>
          <p:cNvPr id="18445" name="文本框 20"/>
          <p:cNvSpPr txBox="1"/>
          <p:nvPr>
            <p:custDataLst>
              <p:tags r:id="rId3"/>
            </p:custDataLst>
          </p:nvPr>
        </p:nvSpPr>
        <p:spPr>
          <a:xfrm>
            <a:off x="6600190" y="4055745"/>
            <a:ext cx="2855595" cy="4419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kumimoji="1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the</a:t>
            </a:r>
            <a:r>
              <a:rPr kumimoji="1" lang="zh-CN" altLang="en-US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 </a:t>
            </a:r>
            <a:r>
              <a:rPr kumimoji="1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hospital</a:t>
            </a:r>
            <a:r>
              <a:rPr kumimoji="1" lang="zh-CN" altLang="en-US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 </a:t>
            </a:r>
            <a:r>
              <a:rPr kumimoji="1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staff</a:t>
            </a:r>
            <a:endParaRPr kumimoji="1"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ea"/>
            </a:endParaRPr>
          </a:p>
        </p:txBody>
      </p:sp>
      <p:sp>
        <p:nvSpPr>
          <p:cNvPr id="18446" name="文本框 23"/>
          <p:cNvSpPr txBox="1"/>
          <p:nvPr>
            <p:custDataLst>
              <p:tags r:id="rId4"/>
            </p:custDataLst>
          </p:nvPr>
        </p:nvSpPr>
        <p:spPr>
          <a:xfrm>
            <a:off x="6960235" y="4532630"/>
            <a:ext cx="2339975" cy="5060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kumimoji="1" lang="en-US" altLang="zh-CN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magic tricks</a:t>
            </a:r>
            <a:endParaRPr lang="zh-CN" altLang="en-US" sz="2800" b="1"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8447" name="文本框 24"/>
          <p:cNvSpPr txBox="1"/>
          <p:nvPr>
            <p:custDataLst>
              <p:tags r:id="rId5"/>
            </p:custDataLst>
          </p:nvPr>
        </p:nvSpPr>
        <p:spPr>
          <a:xfrm>
            <a:off x="4151630" y="5046980"/>
            <a:ext cx="3963670" cy="457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kumimoji="1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a</a:t>
            </a:r>
            <a:r>
              <a:rPr kumimoji="1" lang="zh-CN" altLang="en-US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 </a:t>
            </a:r>
            <a:r>
              <a:rPr kumimoji="1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friendlier</a:t>
            </a:r>
            <a:r>
              <a:rPr kumimoji="1" lang="zh-CN" altLang="en-US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 </a:t>
            </a:r>
            <a:r>
              <a:rPr kumimoji="1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place</a:t>
            </a:r>
            <a:r>
              <a:rPr kumimoji="1" lang="zh-CN" altLang="en-US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 </a:t>
            </a:r>
            <a:r>
              <a:rPr kumimoji="1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to</a:t>
            </a:r>
            <a:r>
              <a:rPr kumimoji="1" lang="zh-CN" altLang="en-US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 </a:t>
            </a:r>
            <a:r>
              <a:rPr kumimoji="1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</a:rPr>
              <a:t>visit</a:t>
            </a:r>
            <a:endParaRPr lang="zh-CN" altLang="en-US" sz="2800" b="1"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6495" y="3609340"/>
            <a:ext cx="2124710" cy="31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8" name="文本框 25"/>
          <p:cNvSpPr/>
          <p:nvPr>
            <p:custDataLst>
              <p:tags r:id="rId7"/>
            </p:custDataLst>
          </p:nvPr>
        </p:nvSpPr>
        <p:spPr>
          <a:xfrm>
            <a:off x="6527800" y="3534410"/>
            <a:ext cx="4095115" cy="48641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nervous,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painful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bored</a:t>
            </a:r>
          </a:p>
        </p:txBody>
      </p:sp>
      <p:grpSp>
        <p:nvGrpSpPr>
          <p:cNvPr id="94213" name="组合 15"/>
          <p:cNvGrpSpPr/>
          <p:nvPr>
            <p:custDataLst>
              <p:tags r:id="rId8"/>
            </p:custDataLst>
          </p:nvPr>
        </p:nvGrpSpPr>
        <p:grpSpPr>
          <a:xfrm>
            <a:off x="263574" y="268"/>
            <a:ext cx="1995170" cy="770983"/>
            <a:chOff x="5360" y="-613"/>
            <a:chExt cx="10163" cy="796"/>
          </a:xfrm>
        </p:grpSpPr>
        <p:sp>
          <p:nvSpPr>
            <p:cNvPr id="94214" name="缺角矩形 4"/>
            <p:cNvSpPr/>
            <p:nvPr>
              <p:custDataLst>
                <p:tags r:id="rId11"/>
              </p:custDataLst>
            </p:nvPr>
          </p:nvSpPr>
          <p:spPr>
            <a:xfrm>
              <a:off x="5360" y="-613"/>
              <a:ext cx="10163" cy="796"/>
            </a:xfrm>
            <a:prstGeom prst="plaque">
              <a:avLst>
                <a:gd name="adj" fmla="val 16667"/>
              </a:avLst>
            </a:prstGeom>
            <a:solidFill>
              <a:srgbClr val="0000C6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endParaRPr lang="zh-CN" altLang="en-US" b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215" name="Text Box 3"/>
            <p:cNvSpPr/>
            <p:nvPr>
              <p:custDataLst>
                <p:tags r:id="rId12"/>
              </p:custDataLst>
            </p:nvPr>
          </p:nvSpPr>
          <p:spPr>
            <a:xfrm>
              <a:off x="5360" y="-567"/>
              <a:ext cx="8670" cy="6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</a:pPr>
              <a:r>
                <a:rPr lang="en-US" altLang="zh-CN" sz="3600" b="1" kern="1200">
                  <a:solidFill>
                    <a:schemeClr val="bg1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 Narrow" panose="020B0606020202030204" pitchFamily="34" charset="0"/>
                  <a:ea typeface="宋体" panose="02010600030101010101" pitchFamily="2" charset="-122"/>
                  <a:cs typeface="+mn-cs"/>
                  <a:sym typeface="宋体" panose="02010600030101010101" pitchFamily="2" charset="-122"/>
                </a:rPr>
                <a:t>Para.4-6 </a:t>
              </a:r>
            </a:p>
          </p:txBody>
        </p:sp>
      </p:grpSp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>
            <a:off x="335915" y="2708910"/>
            <a:ext cx="2879725" cy="5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3791585" y="-171450"/>
            <a:ext cx="5208905" cy="7683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4400" b="1" kern="1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+mn-ea"/>
              </a:rPr>
              <a:t> Job Advertisement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 fill="hold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 animBg="1"/>
      <p:bldP spid="18445" grpId="0" animBg="1"/>
      <p:bldP spid="18446" grpId="0" animBg="1"/>
      <p:bldP spid="18447" grpId="0" animBg="1"/>
      <p:bldP spid="18448" grpId="0" animBg="1"/>
      <p:bldP spid="3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27350" y="116840"/>
            <a:ext cx="6324600" cy="666115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791585" y="476885"/>
            <a:ext cx="4689475" cy="2418080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660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Show  Time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8195" name="矩形: 圆角 16"/>
          <p:cNvSpPr/>
          <p:nvPr>
            <p:custDataLst>
              <p:tags r:id="rId2"/>
            </p:custDataLst>
          </p:nvPr>
        </p:nvSpPr>
        <p:spPr>
          <a:xfrm>
            <a:off x="1069340" y="1917065"/>
            <a:ext cx="10070465" cy="2732405"/>
          </a:xfrm>
          <a:prstGeom prst="roundRect">
            <a:avLst>
              <a:gd name="adj" fmla="val 3163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317500" dist="12700" dir="5400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  <a:sym typeface="+mn-lt"/>
            </a:endParaRPr>
          </a:p>
        </p:txBody>
      </p:sp>
      <p:sp>
        <p:nvSpPr>
          <p:cNvPr id="8196" name="矩形 3"/>
          <p:cNvSpPr/>
          <p:nvPr>
            <p:custDataLst>
              <p:tags r:id="rId3"/>
            </p:custDataLst>
          </p:nvPr>
        </p:nvSpPr>
        <p:spPr>
          <a:xfrm>
            <a:off x="983615" y="1701165"/>
            <a:ext cx="9889490" cy="304165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9A89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Laughter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is the best </a:t>
            </a:r>
            <a:r>
              <a:rPr lang="en-US" altLang="zh-CN" sz="6600" b="1" i="1" kern="1200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uLnTx/>
                <a:uFillTx/>
                <a:latin typeface="+mn-lt"/>
                <a:ea typeface="+mn-ea"/>
                <a:cs typeface="+mn-ea"/>
                <a:sym typeface="+mn-lt"/>
              </a:rPr>
              <a:t>medicine</a:t>
            </a:r>
            <a:r>
              <a:rPr kumimoji="0" lang="en-US" altLang="zh-CN" sz="6600" b="1" i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pic>
        <p:nvPicPr>
          <p:cNvPr id="8198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99013" y="4436428"/>
            <a:ext cx="2455862" cy="2455862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56590" y="695960"/>
            <a:ext cx="10878185" cy="279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 b="1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Laughter is good to our health. </a:t>
            </a:r>
          </a:p>
          <a:p>
            <a:pPr>
              <a:lnSpc>
                <a:spcPct val="110000"/>
              </a:lnSpc>
            </a:pPr>
            <a:r>
              <a:rPr lang="en-US" altLang="zh-CN" sz="3200" b="1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In  your opinion, how to create the opportunities to laugh?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altLang="zh-CN" sz="3200" b="1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 Watch a funny film or a TV show.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altLang="zh-CN" sz="3200" b="1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 Go to a comedy club.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altLang="zh-CN" sz="3200" b="1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 Share a funny book or a good story.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31704" y="4069567"/>
            <a:ext cx="2018597" cy="2556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68008" y="4077072"/>
            <a:ext cx="2258513" cy="2605976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967" y="137831"/>
            <a:ext cx="6003089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黑体" panose="02010609060101010101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Starting out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cfbb734d89ff086364f5276694f1a11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" y="19050"/>
            <a:ext cx="12154535" cy="68218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6867" name="矩形 1"/>
          <p:cNvSpPr/>
          <p:nvPr>
            <p:custDataLst>
              <p:tags r:id="rId2"/>
            </p:custDataLst>
          </p:nvPr>
        </p:nvSpPr>
        <p:spPr>
          <a:xfrm>
            <a:off x="0" y="4046538"/>
            <a:ext cx="12192000" cy="2811462"/>
          </a:xfrm>
          <a:prstGeom prst="rect">
            <a:avLst/>
          </a:prstGeom>
          <a:solidFill>
            <a:srgbClr val="ABD9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  <a:sym typeface="+mn-lt"/>
            </a:endParaRPr>
          </a:p>
        </p:txBody>
      </p:sp>
      <p:sp>
        <p:nvSpPr>
          <p:cNvPr id="36868" name="矩形: 圆角 4"/>
          <p:cNvSpPr/>
          <p:nvPr>
            <p:custDataLst>
              <p:tags r:id="rId3"/>
            </p:custDataLst>
          </p:nvPr>
        </p:nvSpPr>
        <p:spPr>
          <a:xfrm>
            <a:off x="1941513" y="2774950"/>
            <a:ext cx="9640887" cy="1271588"/>
          </a:xfrm>
          <a:prstGeom prst="roundRect">
            <a:avLst>
              <a:gd name="adj" fmla="val 3163"/>
            </a:avLst>
          </a:prstGeom>
          <a:solidFill>
            <a:schemeClr val="bg1"/>
          </a:solidFill>
          <a:ln>
            <a:noFill/>
          </a:ln>
          <a:effectLst>
            <a:outerShdw blurRad="317500" dist="12700" dir="5400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等线" panose="02010600030101010101" pitchFamily="2" charset="-122"/>
              <a:sym typeface="+mn-lt"/>
            </a:endParaRPr>
          </a:p>
        </p:txBody>
      </p:sp>
      <p:grpSp>
        <p:nvGrpSpPr>
          <p:cNvPr id="36871" name="矩形 3"/>
          <p:cNvGrpSpPr/>
          <p:nvPr>
            <p:custDataLst>
              <p:tags r:id="rId4"/>
            </p:custDataLst>
          </p:nvPr>
        </p:nvGrpSpPr>
        <p:grpSpPr>
          <a:xfrm>
            <a:off x="2316163" y="2762250"/>
            <a:ext cx="7559675" cy="931863"/>
            <a:chOff x="1459" y="1740"/>
            <a:chExt cx="4762" cy="587"/>
          </a:xfrm>
        </p:grpSpPr>
        <p:pic>
          <p:nvPicPr>
            <p:cNvPr id="36869" name="矩形 3"/>
            <p:cNvPicPr/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459" y="1740"/>
              <a:ext cx="4762" cy="587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36870" name="矩形 36869"/>
            <p:cNvSpPr/>
            <p:nvPr>
              <p:custDataLst>
                <p:tags r:id="rId8"/>
              </p:custDataLst>
            </p:nvPr>
          </p:nvSpPr>
          <p:spPr>
            <a:xfrm>
              <a:off x="1469" y="1748"/>
              <a:ext cx="4742" cy="56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</a:lstStyle>
            <a:p>
              <a:pPr marL="0" lvl="0" indent="0" eaLnBrk="1" hangingPunct="1">
                <a:lnSpc>
                  <a:spcPct val="130000"/>
                </a:lnSpc>
              </a:pPr>
              <a:r>
                <a:rPr lang="en-US" altLang="zh-CN" sz="4400" b="1">
                  <a:solidFill>
                    <a:srgbClr val="F9A890"/>
                  </a:solidFill>
                  <a:latin typeface="Arial" panose="020B0604020202020204" pitchFamily="34" charset="0"/>
                  <a:ea typeface="等线" panose="02010600030101010101" pitchFamily="2" charset="-122"/>
                  <a:sym typeface="+mn-lt"/>
                </a:rPr>
                <a:t>Hope</a:t>
              </a:r>
              <a:r>
                <a:rPr lang="zh-CN" altLang="en-US" sz="4400" b="1">
                  <a:solidFill>
                    <a:srgbClr val="F9A890"/>
                  </a:solidFill>
                  <a:latin typeface="Arial" panose="020B0604020202020204" pitchFamily="34" charset="0"/>
                  <a:ea typeface="等线" panose="02010600030101010101" pitchFamily="2" charset="-122"/>
                  <a:sym typeface="+mn-lt"/>
                </a:rPr>
                <a:t> </a:t>
              </a:r>
              <a:r>
                <a:rPr lang="en-US" altLang="zh-CN" sz="4400" b="1">
                  <a:solidFill>
                    <a:srgbClr val="F9A890"/>
                  </a:solidFill>
                  <a:latin typeface="Arial" panose="020B0604020202020204" pitchFamily="34" charset="0"/>
                  <a:ea typeface="等线" panose="02010600030101010101" pitchFamily="2" charset="-122"/>
                  <a:sym typeface="+mn-lt"/>
                </a:rPr>
                <a:t>you</a:t>
              </a:r>
              <a:r>
                <a:rPr lang="zh-CN" altLang="en-US" sz="4400" b="1">
                  <a:solidFill>
                    <a:srgbClr val="F9A890"/>
                  </a:solidFill>
                  <a:latin typeface="Arial" panose="020B0604020202020204" pitchFamily="34" charset="0"/>
                  <a:ea typeface="等线" panose="02010600030101010101" pitchFamily="2" charset="-122"/>
                  <a:sym typeface="+mn-lt"/>
                </a:rPr>
                <a:t> </a:t>
              </a:r>
              <a:r>
                <a:rPr lang="en-US" altLang="zh-CN" sz="4400" b="1">
                  <a:solidFill>
                    <a:srgbClr val="F9A890"/>
                  </a:solidFill>
                  <a:latin typeface="Arial" panose="020B0604020202020204" pitchFamily="34" charset="0"/>
                  <a:ea typeface="等线" panose="02010600030101010101" pitchFamily="2" charset="-122"/>
                  <a:sym typeface="+mn-lt"/>
                </a:rPr>
                <a:t>laugh</a:t>
              </a:r>
              <a:r>
                <a:rPr lang="zh-CN" altLang="en-US" sz="4400" b="1">
                  <a:solidFill>
                    <a:srgbClr val="F9A890"/>
                  </a:solidFill>
                  <a:latin typeface="Arial" panose="020B0604020202020204" pitchFamily="34" charset="0"/>
                  <a:ea typeface="等线" panose="02010600030101010101" pitchFamily="2" charset="-122"/>
                  <a:sym typeface="+mn-lt"/>
                </a:rPr>
                <a:t> </a:t>
              </a:r>
              <a:r>
                <a:rPr lang="en-US" altLang="zh-CN" sz="4400" b="1">
                  <a:solidFill>
                    <a:srgbClr val="F9A890"/>
                  </a:solidFill>
                  <a:latin typeface="Arial" panose="020B0604020202020204" pitchFamily="34" charset="0"/>
                  <a:ea typeface="等线" panose="02010600030101010101" pitchFamily="2" charset="-122"/>
                  <a:sym typeface="+mn-lt"/>
                </a:rPr>
                <a:t>every</a:t>
              </a:r>
              <a:r>
                <a:rPr lang="zh-CN" altLang="en-US" sz="4400" b="1">
                  <a:solidFill>
                    <a:srgbClr val="F9A890"/>
                  </a:solidFill>
                  <a:latin typeface="Arial" panose="020B0604020202020204" pitchFamily="34" charset="0"/>
                  <a:ea typeface="等线" panose="02010600030101010101" pitchFamily="2" charset="-122"/>
                  <a:sym typeface="+mn-lt"/>
                </a:rPr>
                <a:t> </a:t>
              </a:r>
              <a:r>
                <a:rPr lang="en-US" altLang="zh-CN" sz="4400" b="1">
                  <a:solidFill>
                    <a:srgbClr val="F9A890"/>
                  </a:solidFill>
                  <a:latin typeface="Arial" panose="020B0604020202020204" pitchFamily="34" charset="0"/>
                  <a:ea typeface="等线" panose="02010600030101010101" pitchFamily="2" charset="-122"/>
                  <a:sym typeface="+mn-lt"/>
                </a:rPr>
                <a:t>day</a:t>
              </a:r>
              <a:r>
                <a:rPr lang="zh-CN" altLang="en-US" sz="4400" b="1">
                  <a:solidFill>
                    <a:srgbClr val="F9A890"/>
                  </a:solidFill>
                  <a:latin typeface="Arial" panose="020B0604020202020204" pitchFamily="34" charset="0"/>
                  <a:ea typeface="等线" panose="02010600030101010101" pitchFamily="2" charset="-122"/>
                  <a:sym typeface="+mn-lt"/>
                </a:rPr>
                <a:t>！</a:t>
              </a:r>
              <a:endParaRPr lang="en-US" altLang="zh-CN" sz="28700" i="1">
                <a:solidFill>
                  <a:srgbClr val="F9A890"/>
                </a:solidFill>
                <a:latin typeface="Arial" panose="020B0604020202020204" pitchFamily="34" charset="0"/>
                <a:ea typeface="等线" panose="02010600030101010101" pitchFamily="2" charset="-122"/>
                <a:sym typeface="+mn-lt"/>
              </a:endParaRPr>
            </a:p>
          </p:txBody>
        </p:sp>
      </p:grpSp>
      <p:pic>
        <p:nvPicPr>
          <p:cNvPr id="36873" name="New picture"/>
          <p:cNvPicPr/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772900" y="11074400"/>
            <a:ext cx="342900" cy="254000"/>
          </a:xfrm>
          <a:prstGeom prst="cube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152265" y="981075"/>
            <a:ext cx="3810000" cy="47625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" y="71120"/>
            <a:ext cx="718820" cy="655320"/>
          </a:xfrm>
          <a:prstGeom prst="rect">
            <a:avLst/>
          </a:prstGeom>
        </p:spPr>
      </p:pic>
      <p:sp>
        <p:nvSpPr>
          <p:cNvPr id="5" name="文本框 99330"/>
          <p:cNvSpPr/>
          <p:nvPr>
            <p:custDataLst>
              <p:tags r:id="rId2"/>
            </p:custDataLst>
          </p:nvPr>
        </p:nvSpPr>
        <p:spPr>
          <a:xfrm>
            <a:off x="94576" y="525657"/>
            <a:ext cx="12097424" cy="9531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defTabSz="911860">
              <a:spcBef>
                <a:spcPct val="0"/>
              </a:spcBef>
            </a:pPr>
            <a:r>
              <a:rPr lang="en-US" altLang="zh-CN" sz="2800" b="1" dirty="0">
                <a:ea typeface="+mn-ea"/>
                <a:cs typeface="Calibri" panose="020F0502020204030204" charset="0"/>
                <a:sym typeface="Wingdings" panose="05000000000000000000"/>
              </a:rPr>
              <a:t>1. What forms of comedy are mentioned in the video?</a:t>
            </a:r>
          </a:p>
          <a:p>
            <a:pPr defTabSz="911860">
              <a:spcBef>
                <a:spcPct val="0"/>
              </a:spcBef>
            </a:pPr>
            <a:r>
              <a:rPr lang="en-US" altLang="zh-CN" sz="2800" b="1" dirty="0">
                <a:ea typeface="+mn-ea"/>
                <a:cs typeface="Calibri" panose="020F0502020204030204" charset="0"/>
              </a:rPr>
              <a:t>2. Have you ever been to a comedy show? Share your experience with the class.</a:t>
            </a:r>
          </a:p>
        </p:txBody>
      </p:sp>
      <p:sp>
        <p:nvSpPr>
          <p:cNvPr id="6" name="Text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2867" y="137831"/>
            <a:ext cx="5665519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ln w="0"/>
                <a:solidFill>
                  <a:srgbClr val="C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黑体" panose="02010609060101010101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Watch and answer</a:t>
            </a:r>
            <a:endParaRPr lang="zh-CN" altLang="en-US" sz="2800" b="1">
              <a:ln w="0"/>
              <a:solidFill>
                <a:srgbClr val="C0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ea typeface="黑体" panose="02010609060101010101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XB1unit1 comeday through the ages">
            <a:hlinkClick r:id="" action="ppaction://media"/>
            <a:extLst>
              <a:ext uri="{FF2B5EF4-FFF2-40B4-BE49-F238E27FC236}">
                <a16:creationId xmlns:a16="http://schemas.microsoft.com/office/drawing/2014/main" id="{7DB0BAD9-13C8-B42B-FBD6-C048A0E6C8D3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352" y="1478792"/>
            <a:ext cx="11665296" cy="53792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" y="71120"/>
            <a:ext cx="718820" cy="655320"/>
          </a:xfrm>
          <a:prstGeom prst="rect">
            <a:avLst/>
          </a:prstGeom>
        </p:spPr>
      </p:pic>
      <p:sp>
        <p:nvSpPr>
          <p:cNvPr id="5" name="文本框 99330"/>
          <p:cNvSpPr/>
          <p:nvPr>
            <p:custDataLst>
              <p:tags r:id="rId2"/>
            </p:custDataLst>
          </p:nvPr>
        </p:nvSpPr>
        <p:spPr>
          <a:xfrm>
            <a:off x="335280" y="520065"/>
            <a:ext cx="11856720" cy="56927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defTabSz="911860">
              <a:spcBef>
                <a:spcPct val="0"/>
              </a:spcBef>
            </a:pPr>
            <a:r>
              <a:rPr lang="en-US" altLang="zh-CN" sz="2800" b="1">
                <a:ea typeface="+mn-ea"/>
                <a:cs typeface="Calibri" panose="020F0502020204030204" charset="0"/>
                <a:sym typeface="Wingdings" panose="05000000000000000000"/>
              </a:rPr>
              <a:t>1. What forms of comedy are mentioned in the video?</a:t>
            </a: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endParaRPr lang="en-US" altLang="zh-CN" sz="2800" b="1">
              <a:ea typeface="+mn-ea"/>
              <a:cs typeface="Calibri" panose="020F0502020204030204" charset="0"/>
            </a:endParaRPr>
          </a:p>
          <a:p>
            <a:pPr defTabSz="911860">
              <a:spcBef>
                <a:spcPct val="0"/>
              </a:spcBef>
            </a:pPr>
            <a:r>
              <a:rPr lang="en-US" altLang="zh-CN" sz="2800" b="1">
                <a:ea typeface="+mn-ea"/>
                <a:cs typeface="Calibri" panose="020F0502020204030204" charset="0"/>
              </a:rPr>
              <a:t>2. Have you ever been to a comedy show? Share your experience with the class.</a:t>
            </a:r>
          </a:p>
        </p:txBody>
      </p:sp>
      <p:sp>
        <p:nvSpPr>
          <p:cNvPr id="6" name="Text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2867" y="137831"/>
            <a:ext cx="5665519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ln w="0"/>
                <a:solidFill>
                  <a:srgbClr val="C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黑体" panose="02010609060101010101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Watch and answer</a:t>
            </a:r>
            <a:endParaRPr lang="zh-CN" altLang="en-US" sz="2800" b="1">
              <a:ln w="0"/>
              <a:solidFill>
                <a:srgbClr val="C0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ea typeface="黑体" panose="02010609060101010101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491" name="文本框 7"/>
          <p:cNvSpPr/>
          <p:nvPr>
            <p:custDataLst>
              <p:tags r:id="rId4"/>
            </p:custDataLst>
          </p:nvPr>
        </p:nvSpPr>
        <p:spPr>
          <a:xfrm>
            <a:off x="765810" y="1153795"/>
            <a:ext cx="10968355" cy="97726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altLang="zh-CN" sz="3200" b="1">
                <a:solidFill>
                  <a:schemeClr val="bg1"/>
                </a:solidFill>
                <a:latin typeface="Calibri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Stage plays with happy endings, comedy acts with clowns, cross-talk, stand-up, sitcom and comedy film. </a:t>
            </a:r>
          </a:p>
        </p:txBody>
      </p:sp>
      <p:pic>
        <p:nvPicPr>
          <p:cNvPr id="554" name="图像" descr="图像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65810" y="2261235"/>
            <a:ext cx="3538855" cy="1569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图像" descr="图像"/>
          <p:cNvPicPr/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143875" y="2233930"/>
            <a:ext cx="3547745" cy="1538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图像" descr="图像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501515" y="3980180"/>
            <a:ext cx="3445510" cy="1637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图像" descr="图像"/>
          <p:cNvPicPr/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65810" y="3978910"/>
            <a:ext cx="3538220" cy="1631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图像" descr="图像"/>
          <p:cNvPicPr/>
          <p:nvPr>
            <p:custDataLst>
              <p:tags r:id="rId9"/>
            </p:custDataLst>
          </p:nvPr>
        </p:nvPicPr>
        <p:blipFill>
          <a:blip r:embed="rId20"/>
          <a:srcRect l="9548"/>
          <a:stretch>
            <a:fillRect/>
          </a:stretch>
        </p:blipFill>
        <p:spPr>
          <a:xfrm>
            <a:off x="4509770" y="2233930"/>
            <a:ext cx="3436620" cy="159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图片 99"/>
          <p:cNvPicPr/>
          <p:nvPr>
            <p:custDataLst>
              <p:tags r:id="rId10"/>
            </p:custDataLst>
          </p:nvPr>
        </p:nvPicPr>
        <p:blipFill>
          <a:blip r:embed="rId21"/>
          <a:srcRect b="24041"/>
          <a:stretch>
            <a:fillRect/>
          </a:stretch>
        </p:blipFill>
        <p:spPr>
          <a:xfrm>
            <a:off x="8143875" y="3876040"/>
            <a:ext cx="3516630" cy="1741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144510" y="3875405"/>
            <a:ext cx="3501390" cy="17691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501515" y="3969385"/>
            <a:ext cx="3444875" cy="1696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4"/>
          <a:stretch>
            <a:fillRect/>
          </a:stretch>
        </p:blipFill>
        <p:spPr>
          <a:xfrm flipH="1">
            <a:off x="12014200" y="11328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 fill="hold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15900" y="527450"/>
            <a:ext cx="11976100" cy="8191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altLang="zh-CN" sz="2800" b="1" i="1" dirty="0">
                <a:solidFill>
                  <a:schemeClr val="tx1"/>
                </a:solidFill>
              </a:rPr>
              <a:t>Do you know about which famous comedies and comedic figures ?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751305" y="5448300"/>
            <a:ext cx="24480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The Xia Familiy</a:t>
            </a:r>
            <a:endParaRPr lang="zh-CN" alt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3495580" y="5448300"/>
            <a:ext cx="286490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i="1">
                <a:solidFill>
                  <a:srgbClr val="000000"/>
                </a:solidFill>
                <a:latin typeface="Times New Roman" panose="02020603050405020304"/>
              </a:rPr>
              <a:t>Wu Lin Wai Zhuan</a:t>
            </a: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6623287" y="5448300"/>
            <a:ext cx="24480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000000"/>
                </a:solidFill>
                <a:latin typeface="Times New Roman" panose="02020603050405020304"/>
              </a:rPr>
              <a:t>Zhao Benshan</a:t>
            </a:r>
          </a:p>
        </p:txBody>
      </p:sp>
      <p:sp>
        <p:nvSpPr>
          <p:cNvPr id="12" name="TextBox 11"/>
          <p:cNvSpPr txBox="1"/>
          <p:nvPr>
            <p:custDataLst>
              <p:tags r:id="rId5"/>
            </p:custDataLst>
          </p:nvPr>
        </p:nvSpPr>
        <p:spPr>
          <a:xfrm>
            <a:off x="9332500" y="5448300"/>
            <a:ext cx="24480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Guo Degang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6695" y="1900282"/>
            <a:ext cx="2488480" cy="318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7154" y="1900282"/>
            <a:ext cx="2416306" cy="318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885" y="1919977"/>
            <a:ext cx="2238269" cy="31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1900282"/>
            <a:ext cx="2673858" cy="31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764540"/>
            <a:ext cx="3614420" cy="48190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52715" y="981075"/>
            <a:ext cx="4469765" cy="44697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88030" y="1196975"/>
            <a:ext cx="5222240" cy="3486150"/>
          </a:xfrm>
          <a:prstGeom prst="rect">
            <a:avLst/>
          </a:prstGeom>
        </p:spPr>
      </p:pic>
      <p:sp>
        <p:nvSpPr>
          <p:cNvPr id="14351" name="矩形 14"/>
          <p:cNvSpPr/>
          <p:nvPr>
            <p:custDataLst>
              <p:tags r:id="rId4"/>
            </p:custDataLst>
          </p:nvPr>
        </p:nvSpPr>
        <p:spPr>
          <a:xfrm>
            <a:off x="3484880" y="33013"/>
            <a:ext cx="5222240" cy="695325"/>
          </a:xfrm>
          <a:prstGeom prst="rect">
            <a:avLst/>
          </a:prstGeom>
          <a:ln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</a:gradFill>
          </a:ln>
        </p:spPr>
        <p:txBody>
          <a:bodyPr wrap="none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en-US" altLang="zh-CN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Understanding ideas</a:t>
            </a:r>
          </a:p>
          <a:p>
            <a:pPr marL="0" marR="0" lvl="0" indent="0" algn="ctr" eaLnBrk="1" hangingPunct="1"/>
            <a:endParaRPr lang="zh-CN" altLang="en-US" sz="4400" dirty="0">
              <a:solidFill>
                <a:srgbClr val="404040"/>
              </a:solidFill>
              <a:latin typeface="Arial" panose="020B0604020202020204" pitchFamily="34" charset="0"/>
              <a:ea typeface="Yuanti S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1775186" y="431150"/>
            <a:ext cx="8177143" cy="6298714"/>
            <a:chOff x="2121" y="969"/>
            <a:chExt cx="12717" cy="10014"/>
          </a:xfrm>
        </p:grpSpPr>
        <p:sp>
          <p:nvSpPr>
            <p:cNvPr id="3" name="Rectangle 2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400" y="969"/>
              <a:ext cx="416" cy="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endParaRPr lang="zh-CN" altLang="en-US" sz="2700"/>
            </a:p>
          </p:txBody>
        </p:sp>
        <p:grpSp>
          <p:nvGrpSpPr>
            <p:cNvPr id="19" name="组合 18"/>
            <p:cNvGrpSpPr/>
            <p:nvPr>
              <p:custDataLst>
                <p:tags r:id="rId4"/>
              </p:custDataLst>
            </p:nvPr>
          </p:nvGrpSpPr>
          <p:grpSpPr>
            <a:xfrm>
              <a:off x="2486" y="1928"/>
              <a:ext cx="4017" cy="3953"/>
              <a:chOff x="114" y="771"/>
              <a:chExt cx="5356" cy="5269"/>
            </a:xfrm>
          </p:grpSpPr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4"/>
              <a:srcRect l="17312" t="2144" r="44523" b="72956"/>
              <a:stretch>
                <a:fillRect/>
              </a:stretch>
            </p:blipFill>
            <p:spPr>
              <a:xfrm>
                <a:off x="1003" y="771"/>
                <a:ext cx="3653" cy="3677"/>
              </a:xfrm>
              <a:prstGeom prst="ellipse">
                <a:avLst/>
              </a:prstGeom>
            </p:spPr>
          </p:pic>
          <p:sp>
            <p:nvSpPr>
              <p:cNvPr id="12" name="文本框 11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14" y="4666"/>
                <a:ext cx="5356" cy="137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private garden</a:t>
                </a:r>
              </a:p>
            </p:txBody>
          </p:sp>
        </p:grpSp>
        <p:grpSp>
          <p:nvGrpSpPr>
            <p:cNvPr id="20" name="组合 19"/>
            <p:cNvGrpSpPr/>
            <p:nvPr>
              <p:custDataLst>
                <p:tags r:id="rId5"/>
              </p:custDataLst>
            </p:nvPr>
          </p:nvGrpSpPr>
          <p:grpSpPr>
            <a:xfrm>
              <a:off x="7507" y="2221"/>
              <a:ext cx="2642" cy="3629"/>
              <a:chOff x="6809" y="1161"/>
              <a:chExt cx="3523" cy="4839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4"/>
              <a:srcRect l="58946" t="2674" r="3288" b="72956"/>
              <a:stretch>
                <a:fillRect/>
              </a:stretch>
            </p:blipFill>
            <p:spPr>
              <a:xfrm>
                <a:off x="6809" y="1161"/>
                <a:ext cx="3523" cy="3506"/>
              </a:xfrm>
              <a:prstGeom prst="ellipse">
                <a:avLst/>
              </a:prstGeom>
            </p:spPr>
          </p:pic>
          <p:sp>
            <p:nvSpPr>
              <p:cNvPr id="14" name="文本框 13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029" y="4893"/>
                <a:ext cx="3108" cy="110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circus</a:t>
                </a:r>
                <a:endPara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" name="组合 20"/>
            <p:cNvGrpSpPr/>
            <p:nvPr>
              <p:custDataLst>
                <p:tags r:id="rId6"/>
              </p:custDataLst>
            </p:nvPr>
          </p:nvGrpSpPr>
          <p:grpSpPr>
            <a:xfrm>
              <a:off x="11663" y="2051"/>
              <a:ext cx="3175" cy="3796"/>
              <a:chOff x="12351" y="935"/>
              <a:chExt cx="4233" cy="5061"/>
            </a:xfrm>
          </p:grpSpPr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4"/>
              <a:srcRect l="58946" t="36078" r="2888" b="39282"/>
              <a:stretch>
                <a:fillRect/>
              </a:stretch>
            </p:blipFill>
            <p:spPr>
              <a:xfrm>
                <a:off x="12486" y="935"/>
                <a:ext cx="3528" cy="3513"/>
              </a:xfrm>
              <a:prstGeom prst="ellipse">
                <a:avLst/>
              </a:prstGeom>
            </p:spPr>
          </p:pic>
          <p:sp>
            <p:nvSpPr>
              <p:cNvPr id="15" name="文本框 1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2351" y="4892"/>
                <a:ext cx="4233" cy="110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hospital</a:t>
                </a:r>
                <a:endPara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组合 21"/>
            <p:cNvGrpSpPr/>
            <p:nvPr>
              <p:custDataLst>
                <p:tags r:id="rId7"/>
              </p:custDataLst>
            </p:nvPr>
          </p:nvGrpSpPr>
          <p:grpSpPr>
            <a:xfrm>
              <a:off x="2121" y="6278"/>
              <a:ext cx="4324" cy="4705"/>
              <a:chOff x="-824" y="6871"/>
              <a:chExt cx="5766" cy="6275"/>
            </a:xfrm>
          </p:grpSpPr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4"/>
              <a:srcRect l="18129" t="70554" r="43270" b="5077"/>
              <a:stretch>
                <a:fillRect/>
              </a:stretch>
            </p:blipFill>
            <p:spPr>
              <a:xfrm>
                <a:off x="699" y="6871"/>
                <a:ext cx="3826" cy="3725"/>
              </a:xfrm>
              <a:prstGeom prst="ellipse">
                <a:avLst/>
              </a:prstGeom>
            </p:spPr>
          </p:pic>
          <p:sp>
            <p:nvSpPr>
              <p:cNvPr id="16" name="文本框 15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-824" y="11125"/>
                <a:ext cx="5766" cy="20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amusement park</a:t>
                </a:r>
                <a:endPara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组合 22"/>
            <p:cNvGrpSpPr/>
            <p:nvPr>
              <p:custDataLst>
                <p:tags r:id="rId8"/>
              </p:custDataLst>
            </p:nvPr>
          </p:nvGrpSpPr>
          <p:grpSpPr>
            <a:xfrm>
              <a:off x="6847" y="6276"/>
              <a:ext cx="4227" cy="4178"/>
              <a:chOff x="5628" y="5061"/>
              <a:chExt cx="5636" cy="5570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4"/>
              <a:srcRect l="17312" t="36078" r="44087" b="39282"/>
              <a:stretch>
                <a:fillRect/>
              </a:stretch>
            </p:blipFill>
            <p:spPr>
              <a:xfrm>
                <a:off x="6346" y="5061"/>
                <a:ext cx="3849" cy="3789"/>
              </a:xfrm>
              <a:prstGeom prst="ellipse">
                <a:avLst/>
              </a:prstGeom>
            </p:spPr>
          </p:pic>
          <p:sp>
            <p:nvSpPr>
              <p:cNvPr id="17" name="文本框 1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628" y="9490"/>
                <a:ext cx="5636" cy="114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busy street</a:t>
                </a:r>
                <a:endPara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组合 23"/>
            <p:cNvGrpSpPr/>
            <p:nvPr>
              <p:custDataLst>
                <p:tags r:id="rId9"/>
              </p:custDataLst>
            </p:nvPr>
          </p:nvGrpSpPr>
          <p:grpSpPr>
            <a:xfrm>
              <a:off x="11661" y="6275"/>
              <a:ext cx="2870" cy="4285"/>
              <a:chOff x="12347" y="6567"/>
              <a:chExt cx="3827" cy="5713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4"/>
              <a:srcRect l="58997" t="70836" r="3816" b="5336"/>
              <a:stretch>
                <a:fillRect/>
              </a:stretch>
            </p:blipFill>
            <p:spPr>
              <a:xfrm>
                <a:off x="12347" y="6567"/>
                <a:ext cx="3667" cy="3732"/>
              </a:xfrm>
              <a:prstGeom prst="ellipse">
                <a:avLst/>
              </a:prstGeom>
            </p:spPr>
          </p:pic>
          <p:sp>
            <p:nvSpPr>
              <p:cNvPr id="18" name="文本框 17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3066" y="11174"/>
                <a:ext cx="3108" cy="110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theatre</a:t>
                </a:r>
                <a:endPara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56030" y="188595"/>
            <a:ext cx="9199880" cy="7067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type="text"/>
              </a:ext>
            </a:extLst>
          </a:bodyPr>
          <a:lstStyle/>
          <a:p>
            <a:pPr algn="l"/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Where would you expect to see a clown?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>
            <p:custDataLst>
              <p:tags r:id="rId1"/>
            </p:custDataLst>
          </p:nvPr>
        </p:nvGrpSpPr>
        <p:grpSpPr>
          <a:xfrm>
            <a:off x="8980121" y="387628"/>
            <a:ext cx="1621255" cy="171450"/>
            <a:chOff x="2805536" y="-1467853"/>
            <a:chExt cx="2161673" cy="228600"/>
          </a:xfrm>
        </p:grpSpPr>
        <p:sp>
          <p:nvSpPr>
            <p:cNvPr id="26" name="椭圆 25"/>
            <p:cNvSpPr/>
            <p:nvPr>
              <p:custDataLst>
                <p:tags r:id="rId17"/>
              </p:custDataLst>
            </p:nvPr>
          </p:nvSpPr>
          <p:spPr>
            <a:xfrm>
              <a:off x="2805536" y="-1467853"/>
              <a:ext cx="228600" cy="228600"/>
            </a:xfrm>
            <a:prstGeom prst="ellipse">
              <a:avLst/>
            </a:prstGeom>
            <a:solidFill>
              <a:srgbClr val="78B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27" name="椭圆 26"/>
            <p:cNvSpPr/>
            <p:nvPr>
              <p:custDataLst>
                <p:tags r:id="rId18"/>
              </p:custDataLst>
            </p:nvPr>
          </p:nvSpPr>
          <p:spPr>
            <a:xfrm>
              <a:off x="3288804" y="-1467853"/>
              <a:ext cx="228600" cy="228600"/>
            </a:xfrm>
            <a:prstGeom prst="ellipse">
              <a:avLst/>
            </a:prstGeom>
            <a:solidFill>
              <a:srgbClr val="FDD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28" name="椭圆 27"/>
            <p:cNvSpPr/>
            <p:nvPr>
              <p:custDataLst>
                <p:tags r:id="rId19"/>
              </p:custDataLst>
            </p:nvPr>
          </p:nvSpPr>
          <p:spPr>
            <a:xfrm>
              <a:off x="3772072" y="-1467853"/>
              <a:ext cx="228600" cy="228600"/>
            </a:xfrm>
            <a:prstGeom prst="ellipse">
              <a:avLst/>
            </a:prstGeom>
            <a:solidFill>
              <a:srgbClr val="ED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29" name="椭圆 28"/>
            <p:cNvSpPr/>
            <p:nvPr>
              <p:custDataLst>
                <p:tags r:id="rId20"/>
              </p:custDataLst>
            </p:nvPr>
          </p:nvSpPr>
          <p:spPr>
            <a:xfrm>
              <a:off x="4255340" y="-1467853"/>
              <a:ext cx="228600" cy="228600"/>
            </a:xfrm>
            <a:prstGeom prst="ellipse">
              <a:avLst/>
            </a:prstGeom>
            <a:solidFill>
              <a:srgbClr val="E97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30" name="椭圆 29"/>
            <p:cNvSpPr/>
            <p:nvPr>
              <p:custDataLst>
                <p:tags r:id="rId21"/>
              </p:custDataLst>
            </p:nvPr>
          </p:nvSpPr>
          <p:spPr>
            <a:xfrm>
              <a:off x="4738609" y="-1467853"/>
              <a:ext cx="228600" cy="228600"/>
            </a:xfrm>
            <a:prstGeom prst="ellipse">
              <a:avLst/>
            </a:prstGeom>
            <a:solidFill>
              <a:srgbClr val="AB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</p:grpSp>
      <p:sp>
        <p:nvSpPr>
          <p:cNvPr id="3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615315"/>
            <a:ext cx="264160" cy="48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 sz="2700"/>
          </a:p>
        </p:txBody>
      </p:sp>
      <p:sp>
        <p:nvSpPr>
          <p:cNvPr id="8" name="椭圆 7"/>
          <p:cNvSpPr/>
          <p:nvPr>
            <p:custDataLst>
              <p:tags r:id="rId3"/>
            </p:custDataLst>
          </p:nvPr>
        </p:nvSpPr>
        <p:spPr>
          <a:xfrm>
            <a:off x="1524000" y="1064578"/>
            <a:ext cx="3111818" cy="183784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Background knowledge</a:t>
            </a:r>
          </a:p>
        </p:txBody>
      </p:sp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839629" y="2853055"/>
            <a:ext cx="1969770" cy="2388870"/>
            <a:chOff x="223" y="5608"/>
            <a:chExt cx="4136" cy="5016"/>
          </a:xfrm>
        </p:grpSpPr>
        <p:pic>
          <p:nvPicPr>
            <p:cNvPr id="12" name="图片 11" descr="resource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223" y="5608"/>
              <a:ext cx="4136" cy="413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950" y="9851"/>
              <a:ext cx="2405" cy="773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 doctor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>
            <a:off x="2783840" y="2938145"/>
            <a:ext cx="1883410" cy="2303812"/>
            <a:chOff x="3188" y="6003"/>
            <a:chExt cx="3346" cy="3983"/>
          </a:xfrm>
        </p:grpSpPr>
        <p:pic>
          <p:nvPicPr>
            <p:cNvPr id="10" name="图片 9" descr="resource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188" y="6003"/>
              <a:ext cx="3346" cy="334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3873" y="9349"/>
              <a:ext cx="1885" cy="63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 clown</a:t>
              </a:r>
            </a:p>
          </p:txBody>
        </p:sp>
      </p:grp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877753" y="668020"/>
            <a:ext cx="5511641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Can a clown be a doctor?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Yes, he/she can.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No, he/she can't. </a:t>
            </a:r>
          </a:p>
        </p:txBody>
      </p:sp>
      <p:pic>
        <p:nvPicPr>
          <p:cNvPr id="21" name="图片 20" descr="resourc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728369" y="1125061"/>
            <a:ext cx="685800" cy="685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/>
          <a:srcRect l="2424" t="-15385"/>
          <a:stretch>
            <a:fillRect/>
          </a:stretch>
        </p:blipFill>
        <p:spPr>
          <a:xfrm>
            <a:off x="1630839" y="65564"/>
            <a:ext cx="2277904" cy="561975"/>
          </a:xfrm>
          <a:prstGeom prst="rect">
            <a:avLst/>
          </a:prstGeom>
        </p:spPr>
      </p:pic>
      <p:pic>
        <p:nvPicPr>
          <p:cNvPr id="2" name="9b88758a6c28c5eaebd0c8cee9bedafd">
            <a:hlinkClick r:id="" action="ppaction://media"/>
          </p:cNvPr>
          <p:cNvPicPr/>
          <p:nvPr>
            <a:vide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655820" y="2534285"/>
            <a:ext cx="5720715" cy="317182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4728369" y="4077018"/>
            <a:ext cx="5511165" cy="1383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Clown Doctors treat sick children with fun and laughter. 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矩形: 圆角 16"/>
          <p:cNvSpPr/>
          <p:nvPr>
            <p:custDataLst>
              <p:tags r:id="rId1"/>
            </p:custDataLst>
          </p:nvPr>
        </p:nvSpPr>
        <p:spPr>
          <a:xfrm>
            <a:off x="-96520" y="-27305"/>
            <a:ext cx="12192000" cy="1463675"/>
          </a:xfrm>
          <a:prstGeom prst="rect">
            <a:avLst/>
          </a:prstGeom>
          <a:solidFill>
            <a:srgbClr val="ABD9C5"/>
          </a:solidFill>
          <a:ln>
            <a:noFill/>
          </a:ln>
          <a:effectLst>
            <a:outerShdw blurRad="152400" dist="12700" dir="5400000" algn="ctr" rotWithShape="0">
              <a:srgbClr val="7762DB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 sz="200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  <a:sym typeface="+mn-lt"/>
            </a:endParaRPr>
          </a:p>
        </p:txBody>
      </p:sp>
      <p:pic>
        <p:nvPicPr>
          <p:cNvPr id="12295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l="65769" t="25298" r="12284" b="39829"/>
          <a:stretch>
            <a:fillRect/>
          </a:stretch>
        </p:blipFill>
        <p:spPr>
          <a:xfrm>
            <a:off x="8747125" y="4016375"/>
            <a:ext cx="3763963" cy="336391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2296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68078" b="62737"/>
          <a:stretch>
            <a:fillRect/>
          </a:stretch>
        </p:blipFill>
        <p:spPr>
          <a:xfrm>
            <a:off x="8618538" y="0"/>
            <a:ext cx="3892550" cy="2554288"/>
          </a:xfrm>
          <a:prstGeom prst="rect">
            <a:avLst/>
          </a:prstGeom>
          <a:noFill/>
          <a:ln>
            <a:noFill/>
            <a:miter lim="800000"/>
          </a:ln>
        </p:spPr>
      </p:pic>
      <p:grpSp>
        <p:nvGrpSpPr>
          <p:cNvPr id="12298" name="组合 9"/>
          <p:cNvGrpSpPr/>
          <p:nvPr>
            <p:custDataLst>
              <p:tags r:id="rId4"/>
            </p:custDataLst>
          </p:nvPr>
        </p:nvGrpSpPr>
        <p:grpSpPr>
          <a:xfrm>
            <a:off x="1739265" y="1873885"/>
            <a:ext cx="9775190" cy="2354580"/>
            <a:chOff x="100330" y="26670"/>
            <a:chExt cx="8797228" cy="1226393"/>
          </a:xfrm>
        </p:grpSpPr>
        <p:pic>
          <p:nvPicPr>
            <p:cNvPr id="12301" name="图片 10" descr="极速截图20191208084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164312" y="26670"/>
              <a:ext cx="6733246" cy="1226393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pic>
          <p:nvPicPr>
            <p:cNvPr id="12302" name="图片 11" descr="极速截图20191208084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0330" y="93980"/>
              <a:ext cx="2895600" cy="1076325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</p:grpSp>
      <p:pic>
        <p:nvPicPr>
          <p:cNvPr id="12300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625" y="3101023"/>
            <a:ext cx="6510338" cy="4014787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WQzMDRkMDRkMDFkMTk0MDQ0ODZiM2IyZGFkZjE0NTEifQ=="/>
  <p:tag name="KSO_WPP_MARK_KEY" val="464c9af0-ef67-4fc2-ad9f-b8862105f87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  <p:tag name="KSO_WM_UNIT_PLACING_PICTURE_USER_VIEWPORT" val="{&quot;height&quot;:6322.499212598425,&quot;width&quot;:10252.500787401576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"/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  <p:tag name="KSO_WM_BEAUTIFY_FLAG" val=""/>
  <p:tag name="KSO_WM_UNIT_PLACING_PICTURE_USER_VIEWPORT" val="{&quot;height&quot;:7191,&quot;width&quot;:4801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  <p:tag name="KSO_WM_BEAUTIFY_FLAG" val=""/>
  <p:tag name="KSO_WM_UNIT_PLACING_PICTURE_USER_VIEWPORT" val="{&quot;height&quot;:7069.225196850393,&quot;width&quot;:4736.381102362205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  <p:tag name="KSO_WM_BEAUTIFY_FLAG" val=""/>
  <p:tag name="KSO_WM_UNIT_PLACING_PICTURE_USER_VIEWPORT" val="{&quot;height&quot;:7069.225196850393,&quot;width&quot;:4736.38110236220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  <p:tag name="KSO_WM_UNIT_PLACING_PICTURE_USER_VIEWPORT" val="{&quot;height&quot;:4685,&quot;width&quot;:14941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0"/>
  <p:tag name="KSO_WM_UNIT_PLACING_PICTURE_USER_VIEWPORT" val="{&quot;height&quot;:7972.499212598425,&quot;width&quot;:1463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  <p:tag name="KSO_WM_BEAUTIFY_FLAG" val=""/>
  <p:tag name="KSO_WM_UNIT_PLACING_PICTURE_USER_VIEWPORT" val="{&quot;height&quot;:7069.225196850393,&quot;width&quot;:4736.38110236220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heme/theme1.xml><?xml version="1.0" encoding="utf-8"?>
<a:theme xmlns:a="http://schemas.openxmlformats.org/drawingml/2006/main" name="绿色手绘英语课件PPT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ngXian Light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DengXian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Autofit/>
      </a:bodyPr>
      <a:lstStyle>
        <a:defPPr eaLnBrk="0" hangingPunct="0">
          <a:defRPr lang="en-US" altLang="zh-CN" sz="3600" b="1" kern="1200">
            <a:solidFill>
              <a:srgbClr val="C00000"/>
            </a:solidFill>
            <a:latin typeface="Times New Roman" panose="02020603050405020304" pitchFamily="18" charset="0"/>
            <a:ea typeface="宋体" panose="02010600030101010101" pitchFamily="2" charset="-122"/>
            <a:cs typeface="+mn-cs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13041</TotalTime>
  <Words>596</Words>
  <Application>Microsoft Macintosh PowerPoint</Application>
  <PresentationFormat>宽屏</PresentationFormat>
  <Paragraphs>122</Paragraphs>
  <Slides>21</Slides>
  <Notes>11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Arial Narrow</vt:lpstr>
      <vt:lpstr>Calibri</vt:lpstr>
      <vt:lpstr>等线</vt:lpstr>
      <vt:lpstr>宋体</vt:lpstr>
      <vt:lpstr>Arial Black</vt:lpstr>
      <vt:lpstr>Arial</vt:lpstr>
      <vt:lpstr>Times New Roman</vt:lpstr>
      <vt:lpstr>绿色手绘英语课件PPT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Microsoft Office User</cp:lastModifiedBy>
  <cp:revision>5</cp:revision>
  <cp:lastPrinted>2023-07-01T22:15:07Z</cp:lastPrinted>
  <dcterms:created xsi:type="dcterms:W3CDTF">2023-07-01T22:15:07Z</dcterms:created>
  <dcterms:modified xsi:type="dcterms:W3CDTF">2024-08-18T07:47:35Z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