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3.xml" ContentType="application/vnd.openxmlformats-officedocument.them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4.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5.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6.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7.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8.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9.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10.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11.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12.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257" r:id="rId3"/>
    <p:sldId id="260" r:id="rId4"/>
    <p:sldId id="315" r:id="rId5"/>
    <p:sldId id="265" r:id="rId6"/>
    <p:sldId id="316" r:id="rId7"/>
    <p:sldId id="314" r:id="rId8"/>
    <p:sldId id="317" r:id="rId9"/>
    <p:sldId id="318" r:id="rId10"/>
    <p:sldId id="304" r:id="rId11"/>
    <p:sldId id="325" r:id="rId12"/>
    <p:sldId id="319" r:id="rId13"/>
    <p:sldId id="321" r:id="rId14"/>
    <p:sldId id="320" r:id="rId15"/>
    <p:sldId id="337" r:id="rId16"/>
    <p:sldId id="338" r:id="rId17"/>
    <p:sldId id="274" r:id="rId18"/>
    <p:sldId id="275" r:id="rId19"/>
    <p:sldId id="276" r:id="rId20"/>
    <p:sldId id="277" r:id="rId21"/>
    <p:sldId id="278" r:id="rId22"/>
    <p:sldId id="279" r:id="rId23"/>
    <p:sldId id="280" r:id="rId24"/>
    <p:sldId id="28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userDrawn="1">
          <p15:clr>
            <a:srgbClr val="A4A3A4"/>
          </p15:clr>
        </p15:guide>
        <p15:guide id="2" pos="382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sung" initials="s" lastIdx="0" clrIdx="0"/>
  <p:cmAuthor id="1" name="Microsoft" initials="M" lastIdx="0" clrIdx="0"/>
  <p:cmAuthor id="2" name="作者" initials="A" lastIdx="0" clrIdx="1"/>
  <p:cmAuthor id="3" name="psylife" initials="p"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88" autoAdjust="0"/>
    <p:restoredTop sz="94660"/>
  </p:normalViewPr>
  <p:slideViewPr>
    <p:cSldViewPr snapToGrid="0" showGuides="1">
      <p:cViewPr varScale="1">
        <p:scale>
          <a:sx n="124" d="100"/>
          <a:sy n="124" d="100"/>
        </p:scale>
        <p:origin x="304" y="176"/>
      </p:cViewPr>
      <p:guideLst>
        <p:guide orient="horz" pos="2144"/>
        <p:guide pos="382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heme" Target="../theme/theme3.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2024/8/18</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9CBB1522-D8B8-4EE2-937D-B0D68622BD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21</a:t>
            </a:fld>
            <a:endParaRPr lang="zh-CN" altLang="en-US" sz="1200">
              <a:latin typeface="Calibri"/>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22</a:t>
            </a:fld>
            <a:endParaRPr lang="zh-CN" altLang="en-US" sz="1200">
              <a:latin typeface="Calibri"/>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23</a:t>
            </a:fld>
            <a:endParaRPr lang="zh-CN" altLang="en-US" sz="1200">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a:t>
            </a:fld>
            <a:endParaRPr lang="zh-CN" altLang="en-US" sz="1200">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4</a:t>
            </a:fld>
            <a:endParaRPr lang="zh-CN" altLang="en-US" sz="1200">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16</a:t>
            </a:fld>
            <a:endParaRPr lang="zh-CN" altLang="en-US" sz="1200">
              <a:latin typeface="Calibri"/>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17</a:t>
            </a:fld>
            <a:endParaRPr lang="zh-CN" altLang="en-US" sz="1200">
              <a:latin typeface="Calibri"/>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18</a:t>
            </a:fld>
            <a:endParaRPr lang="zh-CN" altLang="en-US" sz="1200">
              <a:latin typeface="Calibri"/>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19</a:t>
            </a:fld>
            <a:endParaRPr lang="zh-CN" altLang="en-US" sz="1200">
              <a:latin typeface="Calibri"/>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1048617" name="备注占位符 2"/>
          <p:cNvSpPr txBox="1">
            <a:spLocks noGrp="1"/>
          </p:cNvSpPr>
          <p:nvPr>
            <p:ph type="body" idx="1"/>
            <p:custDataLst>
              <p:tags r:id="rId2"/>
            </p:custDataLst>
          </p:nvPr>
        </p:nvSpPr>
        <p:spPr bwMode="auto">
          <a:noFill/>
        </p:spPr>
        <p:txBody>
          <a:bodyPr wrap="square" numCol="1" anchor="t" anchorCtr="0" compatLnSpc="1"/>
          <a:lstStyle/>
          <a:p>
            <a:pPr>
              <a:spcBef>
                <a:spcPct val="0"/>
              </a:spcBef>
            </a:pPr>
            <a:endParaRPr lang="zh-CN" altLang="en-US"/>
          </a:p>
        </p:txBody>
      </p:sp>
      <p:sp>
        <p:nvSpPr>
          <p:cNvPr id="1048618" name="灯片编号占位符 3"/>
          <p:cNvSpPr>
            <a:spLocks noGrp="1"/>
          </p:cNvSpPr>
          <p:nvPr>
            <p:ph type="sldNum" sz="quarter" idx="5"/>
            <p:custDataLst>
              <p:tags r:id="rId3"/>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a:defRPr>
            </a:lvl1pPr>
            <a:lvl2pPr marL="742950" indent="-285750">
              <a:defRPr sz="1300">
                <a:solidFill>
                  <a:schemeClr val="tx1"/>
                </a:solidFill>
                <a:latin typeface="Arial" panose="020B0604020202020204" pitchFamily="34" charset="0"/>
                <a:ea typeface="微软雅黑"/>
              </a:defRPr>
            </a:lvl2pPr>
            <a:lvl3pPr marL="1143000" indent="-228600">
              <a:defRPr sz="1300">
                <a:solidFill>
                  <a:schemeClr val="tx1"/>
                </a:solidFill>
                <a:latin typeface="Arial" panose="020B0604020202020204" pitchFamily="34" charset="0"/>
                <a:ea typeface="微软雅黑"/>
              </a:defRPr>
            </a:lvl3pPr>
            <a:lvl4pPr marL="1600200" indent="-228600">
              <a:defRPr sz="1300">
                <a:solidFill>
                  <a:schemeClr val="tx1"/>
                </a:solidFill>
                <a:latin typeface="Arial" panose="020B0604020202020204" pitchFamily="34" charset="0"/>
                <a:ea typeface="微软雅黑"/>
              </a:defRPr>
            </a:lvl4pPr>
            <a:lvl5pPr marL="2057400" indent="-228600">
              <a:defRPr sz="1300">
                <a:solidFill>
                  <a:schemeClr val="tx1"/>
                </a:solidFill>
                <a:latin typeface="Arial" panose="020B0604020202020204" pitchFamily="34" charset="0"/>
                <a:ea typeface="微软雅黑"/>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20</a:t>
            </a:fld>
            <a:endParaRPr lang="zh-CN" altLang="en-US" sz="1200">
              <a:latin typeface="Calibri"/>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2.xml"/><Relationship Id="rId5" Type="http://schemas.openxmlformats.org/officeDocument/2006/relationships/tags" Target="../tags/tag78.xml"/><Relationship Id="rId4" Type="http://schemas.openxmlformats.org/officeDocument/2006/relationships/tags" Target="../tags/tag7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2.xml"/><Relationship Id="rId5" Type="http://schemas.openxmlformats.org/officeDocument/2006/relationships/tags" Target="../tags/tag83.xml"/><Relationship Id="rId4" Type="http://schemas.openxmlformats.org/officeDocument/2006/relationships/tags" Target="../tags/tag8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2.xml"/><Relationship Id="rId5" Type="http://schemas.openxmlformats.org/officeDocument/2006/relationships/tags" Target="../tags/tag88.xml"/><Relationship Id="rId4" Type="http://schemas.openxmlformats.org/officeDocument/2006/relationships/tags" Target="../tags/tag8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Master" Target="../slideMasters/slideMaster2.xml"/><Relationship Id="rId4" Type="http://schemas.openxmlformats.org/officeDocument/2006/relationships/tags" Target="../tags/tag10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Master" Target="../slideMasters/slideMaster2.xml"/><Relationship Id="rId5" Type="http://schemas.openxmlformats.org/officeDocument/2006/relationships/tags" Target="../tags/tag126.xml"/><Relationship Id="rId4" Type="http://schemas.openxmlformats.org/officeDocument/2006/relationships/tags" Target="../tags/tag12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2.xml"/><Relationship Id="rId5" Type="http://schemas.openxmlformats.org/officeDocument/2006/relationships/tags" Target="../tags/tag131.xml"/><Relationship Id="rId4" Type="http://schemas.openxmlformats.org/officeDocument/2006/relationships/tags" Target="../tags/tag13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2024/8/18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custDataLst>
              <p:tags r:id="rId3"/>
            </p:custDataLst>
          </p:nvPr>
        </p:nvSpPr>
        <p:spPr/>
        <p:txBody>
          <a:bodyPr/>
          <a:lstStyle/>
          <a:p>
            <a:fld id="{2C577752-CBBF-40F6-9713-F00C3314CB72}"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ltLang="zh-CN">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CA33A253-CCDB-471A-ABA4-F10281C316BA}"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CN" altLang="en-US"/>
              <a:t>单击此处编辑母版标题样式</a:t>
            </a:r>
            <a:endParaRPr lang="en-US"/>
          </a:p>
        </p:txBody>
      </p:sp>
      <p:sp>
        <p:nvSpPr>
          <p:cNvPr id="3" name="Content Placeholder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custDataLst>
              <p:tags r:id="rId3"/>
            </p:custDataLst>
          </p:nvPr>
        </p:nvSpPr>
        <p:spPr/>
        <p:txBody>
          <a:bodyPr/>
          <a:lstStyle/>
          <a:p>
            <a:fld id="{FD3E8774-98B9-4CB8-95CC-31B530135678}"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ltLang="zh-CN">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C46F7409-F870-44DB-9682-C1B45F7EACB8}"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custDataLst>
              <p:tags r:id="rId3"/>
            </p:custDataLst>
          </p:nvPr>
        </p:nvSpPr>
        <p:spPr/>
        <p:txBody>
          <a:bodyPr/>
          <a:lstStyle/>
          <a:p>
            <a:fld id="{8013846E-3100-4980-8EEE-95B43C60B715}"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ltLang="zh-CN">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0E444880-7874-4B8A-A579-018D52D4EA2B}"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CN" altLang="en-US"/>
              <a:t>单击此处编辑母版标题样式</a:t>
            </a:r>
            <a:endParaRPr lang="en-US"/>
          </a:p>
        </p:txBody>
      </p:sp>
      <p:sp>
        <p:nvSpPr>
          <p:cNvPr id="3" name="Content Placeholder 2"/>
          <p:cNvSpPr>
            <a:spLocks noGrp="1"/>
          </p:cNvSpPr>
          <p:nvPr>
            <p:ph sz="half" idx="1"/>
            <p:custDataLst>
              <p:tags r:id="rId2"/>
            </p:custDataLst>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custDataLst>
              <p:tags r:id="rId3"/>
            </p:custDataLst>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custDataLst>
              <p:tags r:id="rId4"/>
            </p:custDataLst>
          </p:nvPr>
        </p:nvSpPr>
        <p:spPr/>
        <p:txBody>
          <a:bodyPr/>
          <a:lstStyle/>
          <a:p>
            <a:fld id="{69625CA8-E6F4-4ADA-B21D-7D277A1D8D49}"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altLang="zh-CN">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BBFBFE8D-E31A-47CF-8529-9F0A90E12B33}"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custDataLst>
              <p:tags r:id="rId3"/>
            </p:custDataLst>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custDataLst>
              <p:tags r:id="rId5"/>
            </p:custDataLst>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custDataLst>
              <p:tags r:id="rId6"/>
            </p:custDataLst>
          </p:nvPr>
        </p:nvSpPr>
        <p:spPr/>
        <p:txBody>
          <a:bodyPr/>
          <a:lstStyle/>
          <a:p>
            <a:fld id="{423D3390-3668-49C6-A6C0-365B0A440F88}"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8" name="Footer Placeholder 7"/>
          <p:cNvSpPr>
            <a:spLocks noGrp="1"/>
          </p:cNvSpPr>
          <p:nvPr>
            <p:ph type="ftr" sz="quarter" idx="11"/>
            <p:custDataLst>
              <p:tags r:id="rId7"/>
            </p:custDataLst>
          </p:nvPr>
        </p:nvSpPr>
        <p:spPr/>
        <p:txBody>
          <a:bodyPr/>
          <a:lstStyle/>
          <a:p>
            <a:endParaRPr lang="en-US" altLang="zh-CN">
              <a:solidFill>
                <a:prstClr val="black">
                  <a:tint val="75000"/>
                </a:prstClr>
              </a:solidFill>
            </a:endParaRPr>
          </a:p>
        </p:txBody>
      </p:sp>
      <p:sp>
        <p:nvSpPr>
          <p:cNvPr id="9" name="Slide Number Placeholder 8"/>
          <p:cNvSpPr>
            <a:spLocks noGrp="1"/>
          </p:cNvSpPr>
          <p:nvPr>
            <p:ph type="sldNum" sz="quarter" idx="12"/>
            <p:custDataLst>
              <p:tags r:id="rId8"/>
            </p:custDataLst>
          </p:nvPr>
        </p:nvSpPr>
        <p:spPr/>
        <p:txBody>
          <a:bodyPr/>
          <a:lstStyle/>
          <a:p>
            <a:fld id="{33E2E514-3D2B-4339-801B-F65F613CE9F7}"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CN" altLang="en-US"/>
              <a:t>单击此处编辑母版标题样式</a:t>
            </a:r>
            <a:endParaRPr lang="en-US"/>
          </a:p>
        </p:txBody>
      </p:sp>
      <p:sp>
        <p:nvSpPr>
          <p:cNvPr id="3" name="Date Placeholder 2"/>
          <p:cNvSpPr>
            <a:spLocks noGrp="1"/>
          </p:cNvSpPr>
          <p:nvPr>
            <p:ph type="dt" sz="half" idx="10"/>
            <p:custDataLst>
              <p:tags r:id="rId2"/>
            </p:custDataLst>
          </p:nvPr>
        </p:nvSpPr>
        <p:spPr/>
        <p:txBody>
          <a:bodyPr/>
          <a:lstStyle/>
          <a:p>
            <a:fld id="{D3ECAC80-1AA9-4A30-B66F-914B0D0B257D}"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altLang="zh-CN">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8665D8D7-4229-42A7-BFDC-0256F8282701}"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EE18E2B9-46C5-4F8F-A923-5D982B005E61}"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altLang="zh-CN">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B428A4D2-7B7F-4F59-A9BB-69AAED4AC29B}"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custDataLst>
              <p:tags r:id="rId4"/>
            </p:custDataLst>
          </p:nvPr>
        </p:nvSpPr>
        <p:spPr/>
        <p:txBody>
          <a:bodyPr/>
          <a:lstStyle/>
          <a:p>
            <a:fld id="{7887D862-5887-4401-A746-7B32F6217A10}"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altLang="zh-CN">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8BB9D6A1-952B-440E-99E6-94ADD2F84C95}"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custDataLst>
              <p:tags r:id="rId2"/>
            </p:custDataLst>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custDataLst>
              <p:tags r:id="rId4"/>
            </p:custDataLst>
          </p:nvPr>
        </p:nvSpPr>
        <p:spPr/>
        <p:txBody>
          <a:bodyPr/>
          <a:lstStyle/>
          <a:p>
            <a:fld id="{CA73937C-6822-413F-9155-56E3EA2E9F83}"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altLang="zh-CN">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E4DE55C6-DD7E-474D-8E03-585C3B6224F9}"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custDataLst>
              <p:tags r:id="rId3"/>
            </p:custDataLst>
          </p:nvPr>
        </p:nvSpPr>
        <p:spPr/>
        <p:txBody>
          <a:bodyPr/>
          <a:lstStyle/>
          <a:p>
            <a:fld id="{8E648EC4-F80A-4115-ABB2-BC201AEB348D}"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ltLang="zh-CN">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6B5AF2B4-9566-4317-AC08-57FA64A0D77D}"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custDataLst>
              <p:tags r:id="rId2"/>
            </p:custDataLst>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custDataLst>
              <p:tags r:id="rId3"/>
            </p:custDataLst>
          </p:nvPr>
        </p:nvSpPr>
        <p:spPr/>
        <p:txBody>
          <a:bodyPr/>
          <a:lstStyle/>
          <a:p>
            <a:fld id="{2BDFED6D-C81A-4BA2-BB0A-63C030B18DD3}" type="datetimeFigureOut">
              <a:rPr lang="zh-CN" altLang="en-US" smtClean="0">
                <a:solidFill>
                  <a:prstClr val="black">
                    <a:tint val="75000"/>
                  </a:prstClr>
                </a:solidFill>
              </a:rPr>
              <a:t>2024/8/18</a:t>
            </a:fld>
            <a:endParaRPr lang="en-US" altLang="zh-CN">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ltLang="zh-CN">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A8B74014-6A5B-4F4F-BB03-B06250F5E468}" type="slidenum">
              <a:rPr lang="zh-CN" altLang="en-US" smtClean="0">
                <a:solidFill>
                  <a:prstClr val="black">
                    <a:tint val="75000"/>
                  </a:prstClr>
                </a:solidFill>
              </a:rPr>
              <a:t>‹#›</a:t>
            </a:fld>
            <a:endParaRPr lang="en-US" altLang="zh-CN">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2024/8/18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2024/8/18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2024/8/18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2024/8/18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2024/8/18</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slideLayout" Target="../slideLayouts/slideLayout14.xml"/><Relationship Id="rId21" Type="http://schemas.openxmlformats.org/officeDocument/2006/relationships/image" Target="file:///D:\qq&#25991;&#20214;\712321467\Image\C2C\Image2\%7b75232B38-A165-1FB7-499C-2E1C792CACB5%7d.png" TargetMode="Externa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71.xml"/><Relationship Id="rId2" Type="http://schemas.openxmlformats.org/officeDocument/2006/relationships/slideLayout" Target="../slideLayouts/slideLayout13.xml"/><Relationship Id="rId16" Type="http://schemas.openxmlformats.org/officeDocument/2006/relationships/tags" Target="../tags/tag70.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9.xml"/><Relationship Id="rId10" Type="http://schemas.openxmlformats.org/officeDocument/2006/relationships/slideLayout" Target="../slideLayouts/slideLayout21.xml"/><Relationship Id="rId19" Type="http://schemas.openxmlformats.org/officeDocument/2006/relationships/tags" Target="../tags/tag7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2024/8/18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1073743875" descr="学科网 zxxk.com"/>
          <p:cNvPicPr>
            <a:picLocks noChangeAspect="1"/>
          </p:cNvPicPr>
          <p:nvPr>
            <p:custDataLst>
              <p:tags r:id="rId19"/>
            </p:custDataLst>
          </p:nvPr>
        </p:nvPicPr>
        <p:blipFill>
          <a:blip r:embed="rId22" r:link="rId23"/>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20"/>
            </p:custDataLst>
          </p:nvPr>
        </p:nvPicPr>
        <p:blipFill>
          <a:blip r:embed="rId22" r:link="rId23"/>
          <a:stretch>
            <a:fillRect/>
          </a:stretch>
        </p:blipFill>
        <p:spPr>
          <a:xfrm>
            <a:off x="838200" y="365125"/>
            <a:ext cx="9525" cy="9525"/>
          </a:xfrm>
          <a:prstGeom prst="rect">
            <a:avLst/>
          </a:prstGeom>
          <a:noFill/>
          <a:ln>
            <a:noFill/>
            <a:miter lim="800000"/>
          </a:ln>
        </p:spPr>
      </p:pic>
      <p:pic>
        <p:nvPicPr>
          <p:cNvPr id="9"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ln>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B8AED2A2-1936-48E5-8E1A-B3084A259863}" type="datetimeFigureOut">
              <a:rPr lang="zh-CN" altLang="en-US" smtClean="0">
                <a:solidFill>
                  <a:prstClr val="black">
                    <a:tint val="75000"/>
                  </a:prstClr>
                </a:solidFill>
                <a:latin typeface="Times New Roman" panose="02020603050405020304" pitchFamily="18" charset="0"/>
              </a:rPr>
              <a:t>2024/8/18</a:t>
            </a:fld>
            <a:endParaRPr lang="zh-CN" alt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zh-CN" alt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B21806DE-65F1-4C3C-899C-F721E4F464D9}" type="slidenum">
              <a:rPr lang="zh-CN" altLang="en-US" smtClean="0">
                <a:solidFill>
                  <a:prstClr val="black">
                    <a:tint val="75000"/>
                  </a:prstClr>
                </a:solidFill>
                <a:latin typeface="Times New Roman" panose="02020603050405020304" pitchFamily="18" charset="0"/>
              </a:rPr>
              <a:t>‹#›</a:t>
            </a:fld>
            <a:endParaRPr lang="zh-CN" altLang="en-US">
              <a:solidFill>
                <a:prstClr val="black">
                  <a:tint val="75000"/>
                </a:prstClr>
              </a:solidFill>
              <a:latin typeface="Times New Roman" panose="02020603050405020304" pitchFamily="18" charset="0"/>
            </a:endParaRPr>
          </a:p>
        </p:txBody>
      </p:sp>
      <p:pic>
        <p:nvPicPr>
          <p:cNvPr id="7" name="图片 1073743875" descr="学科网 zxxk.com"/>
          <p:cNvPicPr>
            <a:picLocks noChangeAspect="1"/>
          </p:cNvPicPr>
          <p:nvPr>
            <p:custDataLst>
              <p:tags r:id="rId18"/>
            </p:custDataLst>
          </p:nvPr>
        </p:nvPicPr>
        <p:blipFill>
          <a:blip r:embed="rId20" r:link="rId21"/>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10" Type="http://schemas.openxmlformats.org/officeDocument/2006/relationships/slideLayout" Target="../slideLayouts/slideLayout18.xml"/><Relationship Id="rId4" Type="http://schemas.openxmlformats.org/officeDocument/2006/relationships/tags" Target="../tags/tag232.xml"/><Relationship Id="rId9" Type="http://schemas.openxmlformats.org/officeDocument/2006/relationships/tags" Target="../tags/tag237.xml"/></Relationships>
</file>

<file path=ppt/slides/_rels/slide11.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Layout" Target="../slideLayouts/slideLayout12.xml"/><Relationship Id="rId4" Type="http://schemas.openxmlformats.org/officeDocument/2006/relationships/tags" Target="../tags/tag24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44.xml"/><Relationship Id="rId7" Type="http://schemas.openxmlformats.org/officeDocument/2006/relationships/slideLayout" Target="../slideLayouts/slideLayout12.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s>
</file>

<file path=ppt/slides/_rels/slide13.xml.rels><?xml version="1.0" encoding="UTF-8" standalone="yes"?>
<Relationships xmlns="http://schemas.openxmlformats.org/package/2006/relationships"><Relationship Id="rId8" Type="http://schemas.openxmlformats.org/officeDocument/2006/relationships/tags" Target="../tags/tag257.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image" Target="../media/image6.pn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audio" Target="../media/audio1.wav"/><Relationship Id="rId5" Type="http://schemas.openxmlformats.org/officeDocument/2006/relationships/tags" Target="../tags/tag254.xml"/><Relationship Id="rId10" Type="http://schemas.openxmlformats.org/officeDocument/2006/relationships/slideLayout" Target="../slideLayouts/slideLayout12.xml"/><Relationship Id="rId4" Type="http://schemas.openxmlformats.org/officeDocument/2006/relationships/tags" Target="../tags/tag253.xml"/><Relationship Id="rId9" Type="http://schemas.openxmlformats.org/officeDocument/2006/relationships/tags" Target="../tags/tag258.xml"/></Relationships>
</file>

<file path=ppt/slides/_rels/slide14.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slideLayout" Target="../slideLayouts/slideLayout12.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s>
</file>

<file path=ppt/slides/_rels/slide15.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slideLayout" Target="../slideLayouts/slideLayout12.xml"/><Relationship Id="rId4" Type="http://schemas.openxmlformats.org/officeDocument/2006/relationships/tags" Target="../tags/tag268.xml"/></Relationships>
</file>

<file path=ppt/slides/_rels/slide16.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notesSlide" Target="../notesSlides/notesSlide5.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slideLayout" Target="../slideLayouts/slideLayout7.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0" Type="http://schemas.openxmlformats.org/officeDocument/2006/relationships/tags" Target="../tags/tag278.xml"/><Relationship Id="rId4" Type="http://schemas.openxmlformats.org/officeDocument/2006/relationships/tags" Target="../tags/tag272.xml"/><Relationship Id="rId9" Type="http://schemas.openxmlformats.org/officeDocument/2006/relationships/tags" Target="../tags/tag277.xml"/></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85.xml"/><Relationship Id="rId7" Type="http://schemas.openxmlformats.org/officeDocument/2006/relationships/notesSlide" Target="../notesSlides/notesSlide6.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slideLayout" Target="../slideLayouts/slideLayout7.xml"/><Relationship Id="rId5" Type="http://schemas.openxmlformats.org/officeDocument/2006/relationships/tags" Target="../tags/tag287.xml"/><Relationship Id="rId4" Type="http://schemas.openxmlformats.org/officeDocument/2006/relationships/tags" Target="../tags/tag286.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tags" Target="../tags/tag293.xml"/><Relationship Id="rId7" Type="http://schemas.openxmlformats.org/officeDocument/2006/relationships/image" Target="../media/image7.jpeg"/><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294.xml"/></Relationships>
</file>

<file path=ppt/slides/_rels/slide19.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image" Target="../media/image7.jpe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301.xml"/></Relationships>
</file>

<file path=ppt/slides/_rels/slide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7.xml"/><Relationship Id="rId5" Type="http://schemas.openxmlformats.org/officeDocument/2006/relationships/tags" Target="../tags/tag147.xml"/><Relationship Id="rId4" Type="http://schemas.openxmlformats.org/officeDocument/2006/relationships/tags" Target="../tags/tag146.xml"/></Relationships>
</file>

<file path=ppt/slides/_rels/slide20.xml.rels><?xml version="1.0" encoding="UTF-8" standalone="yes"?>
<Relationships xmlns="http://schemas.openxmlformats.org/package/2006/relationships"><Relationship Id="rId3" Type="http://schemas.openxmlformats.org/officeDocument/2006/relationships/tags" Target="../tags/tag307.xml"/><Relationship Id="rId7" Type="http://schemas.openxmlformats.org/officeDocument/2006/relationships/image" Target="../media/image7.jpeg"/><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0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3.xml"/><Relationship Id="rId1" Type="http://schemas.openxmlformats.org/officeDocument/2006/relationships/tags" Target="../tags/tag312.xml"/><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tags" Target="../tags/tag319.xml"/><Relationship Id="rId7" Type="http://schemas.openxmlformats.org/officeDocument/2006/relationships/notesSlide" Target="../notesSlides/notesSlide11.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slideLayout" Target="../slideLayouts/slideLayout7.xml"/><Relationship Id="rId5" Type="http://schemas.openxmlformats.org/officeDocument/2006/relationships/tags" Target="../tags/tag321.xml"/><Relationship Id="rId4" Type="http://schemas.openxmlformats.org/officeDocument/2006/relationships/tags" Target="../tags/tag320.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27.xml"/><Relationship Id="rId7" Type="http://schemas.openxmlformats.org/officeDocument/2006/relationships/slideLayout" Target="../slideLayouts/slideLayout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image" Target="../media/image3.jpeg"/><Relationship Id="rId2" Type="http://schemas.openxmlformats.org/officeDocument/2006/relationships/tags" Target="../tags/tag152.xml"/><Relationship Id="rId16" Type="http://schemas.openxmlformats.org/officeDocument/2006/relationships/slideLayout" Target="../slideLayouts/slideLayout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tags" Target="../tags/tag16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s>
</file>

<file path=ppt/slides/_rels/slide4.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notesSlide" Target="../notesSlides/notesSlide3.xm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slideLayout" Target="../slideLayouts/slideLayout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s>
</file>

<file path=ppt/slides/_rels/slide5.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image" Target="../media/image4.pn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tags" Target="../tags/tag194.xml"/><Relationship Id="rId10" Type="http://schemas.openxmlformats.org/officeDocument/2006/relationships/tags" Target="../tags/tag189.xml"/><Relationship Id="rId19" Type="http://schemas.openxmlformats.org/officeDocument/2006/relationships/slideLayout" Target="../slideLayouts/slideLayout2.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s>
</file>

<file path=ppt/slides/_rels/slide6.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Layout" Target="../slideLayouts/slideLayout2.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s/_rels/slide7.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5.jpeg"/><Relationship Id="rId4" Type="http://schemas.openxmlformats.org/officeDocument/2006/relationships/tags" Target="../tags/tag207.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219.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image" Target="../media/image5.jpe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slideLayout" Target="../slideLayouts/slideLayout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224.xml"/><Relationship Id="rId7" Type="http://schemas.openxmlformats.org/officeDocument/2006/relationships/tags" Target="../tags/tag22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5984875" y="2372360"/>
            <a:ext cx="5223510" cy="922020"/>
          </a:xfrm>
          <a:prstGeom prst="rect">
            <a:avLst/>
          </a:prstGeom>
          <a:noFill/>
        </p:spPr>
        <p:txBody>
          <a:bodyPr wrap="square">
            <a:spAutoFit/>
            <a:scene3d>
              <a:camera prst="orthographicFront"/>
              <a:lightRig rig="threePt" dir="t"/>
            </a:scene3d>
          </a:bodyPr>
          <a:lstStyle/>
          <a:p>
            <a:pPr algn="ctr" eaLnBrk="0" hangingPunct="0">
              <a:defRPr/>
            </a:pPr>
            <a:r>
              <a:rPr lang="en-US" altLang="zh-CN" sz="5400" b="1">
                <a:ln w="6600">
                  <a:solidFill>
                    <a:schemeClr val="accent1"/>
                  </a:solidFill>
                  <a:prstDash val="solid"/>
                </a:ln>
                <a:solidFill>
                  <a:srgbClr val="FFFFFF"/>
                </a:solidFill>
                <a:effectLst>
                  <a:outerShdw dist="38100" dir="2700000" algn="tl" rotWithShape="0">
                    <a:schemeClr val="accent2"/>
                  </a:outerShdw>
                </a:effectLst>
                <a:uFillTx/>
                <a:latin typeface="Times New Roman" panose="02020603050405020304" pitchFamily="18" charset="0"/>
              </a:rPr>
              <a:t>Using language</a:t>
            </a:r>
            <a:r>
              <a:rPr lang="zh-CN" altLang="en-US" sz="5400" b="1">
                <a:ln w="6600">
                  <a:solidFill>
                    <a:schemeClr val="accent1"/>
                  </a:solidFill>
                  <a:prstDash val="solid"/>
                </a:ln>
                <a:solidFill>
                  <a:srgbClr val="FFFFFF"/>
                </a:solidFill>
                <a:effectLst>
                  <a:outerShdw dist="38100" dir="2700000" algn="tl" rotWithShape="0">
                    <a:schemeClr val="accent2"/>
                  </a:outerShdw>
                </a:effectLst>
                <a:uFillTx/>
                <a:latin typeface="Times New Roman" panose="02020603050405020304" pitchFamily="18" charset="0"/>
              </a:rPr>
              <a:t>  </a:t>
            </a:r>
          </a:p>
        </p:txBody>
      </p:sp>
      <p:sp>
        <p:nvSpPr>
          <p:cNvPr id="10" name="TextBox 1"/>
          <p:cNvSpPr txBox="1"/>
          <p:nvPr>
            <p:custDataLst>
              <p:tags r:id="rId2"/>
            </p:custDataLst>
          </p:nvPr>
        </p:nvSpPr>
        <p:spPr>
          <a:xfrm>
            <a:off x="5046980" y="405130"/>
            <a:ext cx="7099300" cy="1967230"/>
          </a:xfrm>
          <a:prstGeom prst="rect">
            <a:avLst/>
          </a:prstGeom>
          <a:noFill/>
        </p:spPr>
        <p:txBody>
          <a:bodyPr wrap="square" lIns="121884" tIns="60941" rIns="121884" bIns="60941" rtlCol="0">
            <a:spAutoFit/>
            <a:scene3d>
              <a:camera prst="orthographicFront"/>
              <a:lightRig rig="threePt" dir="t"/>
            </a:scene3d>
          </a:bodyPr>
          <a:lstStyle/>
          <a:p>
            <a:pPr algn="ctr" eaLnBrk="0" hangingPunct="0">
              <a:defRPr/>
            </a:pPr>
            <a:r>
              <a:rPr lang="en-US" altLang="zh-CN" sz="6000" b="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uFillTx/>
                <a:latin typeface="Times New Roman" panose="02020603050405020304" pitchFamily="18" charset="0"/>
                <a:ea typeface="黑体" panose="02010609060101010101" pitchFamily="2" charset="-122"/>
                <a:cs typeface="Arial" panose="020B0604020202020204" pitchFamily="34" charset="0"/>
                <a:sym typeface="黑体" panose="02010609060101010101" pitchFamily="2" charset="-122"/>
              </a:rPr>
              <a:t>Unit 1 </a:t>
            </a:r>
          </a:p>
          <a:p>
            <a:pPr algn="ctr" eaLnBrk="0" hangingPunct="0">
              <a:defRPr/>
            </a:pPr>
            <a:r>
              <a:rPr lang="en-US" altLang="zh-CN" sz="6000" b="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uFillTx/>
                <a:latin typeface="Times New Roman" panose="02020603050405020304" pitchFamily="18" charset="0"/>
                <a:ea typeface="黑体" panose="02010609060101010101" pitchFamily="2" charset="-122"/>
                <a:cs typeface="Arial" panose="020B0604020202020204" pitchFamily="34" charset="0"/>
                <a:sym typeface="黑体" panose="02010609060101010101" pitchFamily="2" charset="-122"/>
              </a:rPr>
              <a:t>Laugh out loud!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76200" y="500380"/>
            <a:ext cx="12013565" cy="5601970"/>
          </a:xfrm>
          <a:prstGeom prst="rect">
            <a:avLst/>
          </a:prstGeom>
          <a:noFill/>
        </p:spPr>
        <p:txBody>
          <a:bodyPr wrap="square">
            <a:spAutoFit/>
          </a:bodyPr>
          <a:lstStyle/>
          <a:p>
            <a:pPr algn="just" fontAlgn="auto">
              <a:lnSpc>
                <a:spcPct val="130000"/>
              </a:lnSpc>
            </a:pPr>
            <a:r>
              <a:rPr lang="zh-CN" altLang="zh-CN" sz="3200" b="1" kern="100">
                <a:solidFill>
                  <a:schemeClr val="tx1"/>
                </a:solidFill>
                <a:effectLst/>
                <a:uFillTx/>
                <a:latin typeface="Times New Roman" panose="02020603050405020304" pitchFamily="18" charset="0"/>
                <a:ea typeface="宋体" panose="02010600030101010101" pitchFamily="2" charset="-122"/>
                <a:cs typeface="Times New Roman" panose="02020603050405020304" pitchFamily="18" charset="0"/>
              </a:rPr>
              <a:t>根据句意或中文提示完成句子。</a:t>
            </a:r>
          </a:p>
          <a:p>
            <a:pPr marL="342900" lvl="0" indent="-342900" algn="just" fontAlgn="auto">
              <a:lnSpc>
                <a:spcPct val="110000"/>
              </a:lnSpc>
              <a:buFont typeface="+mj-lt"/>
              <a:buAutoNum type="arabicPeriod"/>
            </a:pPr>
            <a:r>
              <a:rPr lang="en-US" altLang="zh-CN" sz="3200" kern="100">
                <a:solidFill>
                  <a:schemeClr val="tx1"/>
                </a:solidFill>
                <a:effectLst/>
                <a:uFillTx/>
                <a:latin typeface="Times New Roman" panose="02020603050405020304" pitchFamily="18" charset="0"/>
                <a:ea typeface="宋体" panose="02010600030101010101" pitchFamily="2" charset="-122"/>
                <a:cs typeface="Times New Roman" panose="02020603050405020304" pitchFamily="18" charset="0"/>
              </a:rPr>
              <a:t>This city, ________ lies in the northeast and _________ I spend my childhood, has been one of the country’s busiest ports since the 1950s.</a:t>
            </a:r>
            <a:endParaRPr lang="zh-CN" altLang="zh-CN" sz="3200" kern="100">
              <a:solidFill>
                <a:schemeClr val="tx1"/>
              </a:solidFill>
              <a:effectLst/>
              <a:uFillTx/>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fontAlgn="auto">
              <a:lnSpc>
                <a:spcPct val="110000"/>
              </a:lnSpc>
              <a:buClrTx/>
              <a:buSzTx/>
              <a:buFont typeface="+mj-lt"/>
              <a:buAutoNum type="arabicPeriod"/>
            </a:pPr>
            <a:r>
              <a:rPr lang="en-US" altLang="zh-CN" sz="3200" kern="100">
                <a:solidFill>
                  <a:schemeClr val="tx1"/>
                </a:solidFill>
                <a:effectLst/>
                <a:uFillTx/>
                <a:latin typeface="Times New Roman" panose="02020603050405020304" pitchFamily="18" charset="0"/>
                <a:ea typeface="宋体" panose="02010600030101010101" pitchFamily="2" charset="-122"/>
                <a:cs typeface="Times New Roman" panose="02020603050405020304" pitchFamily="18" charset="0"/>
              </a:rPr>
              <a:t>They were well trained by their masters ______________ had great experience with caring for these animals. </a:t>
            </a:r>
          </a:p>
          <a:p>
            <a:pPr lvl="0" algn="just" fontAlgn="auto">
              <a:lnSpc>
                <a:spcPct val="110000"/>
              </a:lnSpc>
            </a:pPr>
            <a:r>
              <a:rPr lang="en-US" altLang="zh-CN" sz="3200" kern="100">
                <a:solidFill>
                  <a:schemeClr val="tx1"/>
                </a:solidFill>
                <a:effectLst/>
                <a:uFillTx/>
                <a:latin typeface="Times New Roman" panose="02020603050405020304" pitchFamily="18" charset="0"/>
                <a:ea typeface="宋体" panose="02010600030101010101" pitchFamily="2" charset="-122"/>
                <a:cs typeface="Times New Roman" panose="02020603050405020304" pitchFamily="18" charset="0"/>
              </a:rPr>
              <a:t>3. She and her family bicycle to work, ___________ helps them keep fit.</a:t>
            </a:r>
          </a:p>
          <a:p>
            <a:pPr marL="360045" lvl="0" indent="-457200" algn="just" fontAlgn="auto">
              <a:lnSpc>
                <a:spcPct val="110000"/>
              </a:lnSpc>
            </a:pPr>
            <a:r>
              <a:rPr lang="en-US" altLang="zh-CN" sz="3200" kern="100">
                <a:solidFill>
                  <a:schemeClr val="tx1"/>
                </a:solidFill>
                <a:effectLst/>
                <a:uFillTx/>
                <a:latin typeface="Times New Roman" panose="02020603050405020304" pitchFamily="18" charset="0"/>
                <a:ea typeface="宋体" panose="02010600030101010101" pitchFamily="2" charset="-122"/>
                <a:cs typeface="Times New Roman" panose="02020603050405020304" pitchFamily="18" charset="0"/>
              </a:rPr>
              <a:t>4. In 1963 the UN set up the World Food Programme, one of _________ purposes is to relieve worldwide starvation.</a:t>
            </a:r>
          </a:p>
          <a:p>
            <a:pPr marL="360045" lvl="0" indent="-457200" algn="just" fontAlgn="auto">
              <a:lnSpc>
                <a:spcPct val="110000"/>
              </a:lnSpc>
              <a:buClrTx/>
              <a:buSzTx/>
              <a:buFontTx/>
            </a:pPr>
            <a:r>
              <a:rPr lang="en-US" altLang="zh-CN" sz="3200" kern="100">
                <a:solidFill>
                  <a:schemeClr val="tx1"/>
                </a:solidFill>
                <a:effectLst/>
                <a:uFillTx/>
                <a:latin typeface="Times New Roman" panose="02020603050405020304" pitchFamily="18" charset="0"/>
                <a:ea typeface="宋体" panose="02010600030101010101" pitchFamily="2" charset="-122"/>
                <a:cs typeface="Times New Roman" panose="02020603050405020304" pitchFamily="18" charset="0"/>
              </a:rPr>
              <a:t>5. Many young people, most of ________ were well-educated, headed for remot region to chase their dream.</a:t>
            </a:r>
          </a:p>
        </p:txBody>
      </p:sp>
      <p:sp>
        <p:nvSpPr>
          <p:cNvPr id="4" name="矩形 3"/>
          <p:cNvSpPr/>
          <p:nvPr>
            <p:custDataLst>
              <p:tags r:id="rId3"/>
            </p:custDataLst>
          </p:nvPr>
        </p:nvSpPr>
        <p:spPr>
          <a:xfrm>
            <a:off x="207" y="-289"/>
            <a:ext cx="2313992" cy="64516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just">
              <a:spcAft>
                <a:spcPct val="0"/>
              </a:spcAft>
            </a:pPr>
            <a:r>
              <a:rPr lang="zh-CN" altLang="zh-CN" sz="3600" b="1" kern="100">
                <a:solidFill>
                  <a:schemeClr val="tx1"/>
                </a:solidFill>
                <a:highlight>
                  <a:srgbClr val="FFFF00"/>
                </a:highlight>
                <a:uFillTx/>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600" b="1" kern="100">
                <a:solidFill>
                  <a:schemeClr val="tx1"/>
                </a:solidFill>
                <a:highlight>
                  <a:srgbClr val="FFFF00"/>
                </a:highlight>
                <a:uFillTx/>
                <a:latin typeface="Times New Roman" panose="02020603050405020304" pitchFamily="18" charset="0"/>
                <a:ea typeface="Times New Roman" panose="02020603050405020304" pitchFamily="18" charset="0"/>
                <a:cs typeface="Times New Roman" panose="02020603050405020304" pitchFamily="18" charset="0"/>
              </a:rPr>
              <a:t>Practice </a:t>
            </a:r>
            <a:endParaRPr lang="en-US" altLang="zh-CN" sz="3600" b="1" kern="100">
              <a:solidFill>
                <a:schemeClr val="tx1"/>
              </a:solidFill>
              <a:effectLst/>
              <a:highlight>
                <a:srgbClr val="FFFF00"/>
              </a:highlight>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2434908" y="1209185"/>
            <a:ext cx="1176020" cy="583565"/>
          </a:xfrm>
          <a:prstGeom prst="rect">
            <a:avLst/>
          </a:prstGeom>
          <a:noFill/>
        </p:spPr>
        <p:txBody>
          <a:bodyPr wrap="none" rtlCol="0">
            <a:spAutoFit/>
          </a:bodyPr>
          <a:lstStyle/>
          <a:p>
            <a:r>
              <a:rPr lang="en-US" altLang="zh-CN" sz="3200">
                <a:solidFill>
                  <a:srgbClr val="FF0000"/>
                </a:solidFill>
                <a:uFillTx/>
                <a:latin typeface="Times New Roman" panose="02020603050405020304" pitchFamily="18" charset="0"/>
                <a:ea typeface="宋体" panose="02010600030101010101" pitchFamily="2" charset="-122"/>
              </a:rPr>
              <a:t>which</a:t>
            </a:r>
          </a:p>
        </p:txBody>
      </p:sp>
      <p:sp>
        <p:nvSpPr>
          <p:cNvPr id="6" name="文本框 5"/>
          <p:cNvSpPr txBox="1"/>
          <p:nvPr>
            <p:custDataLst>
              <p:tags r:id="rId5"/>
            </p:custDataLst>
          </p:nvPr>
        </p:nvSpPr>
        <p:spPr>
          <a:xfrm>
            <a:off x="8363121" y="1138065"/>
            <a:ext cx="1175385" cy="583565"/>
          </a:xfrm>
          <a:prstGeom prst="rect">
            <a:avLst/>
          </a:prstGeom>
          <a:noFill/>
        </p:spPr>
        <p:txBody>
          <a:bodyPr wrap="none" rtlCol="0">
            <a:spAutoFit/>
          </a:bodyPr>
          <a:lstStyle/>
          <a:p>
            <a:r>
              <a:rPr lang="en-US" altLang="zh-CN" sz="3200">
                <a:solidFill>
                  <a:srgbClr val="FF0000"/>
                </a:solidFill>
                <a:uFillTx/>
                <a:latin typeface="Times New Roman" panose="02020603050405020304" pitchFamily="18" charset="0"/>
                <a:ea typeface="宋体" panose="02010600030101010101" pitchFamily="2" charset="-122"/>
              </a:rPr>
              <a:t>where</a:t>
            </a:r>
          </a:p>
        </p:txBody>
      </p:sp>
      <p:sp>
        <p:nvSpPr>
          <p:cNvPr id="7" name="文本框 6"/>
          <p:cNvSpPr txBox="1"/>
          <p:nvPr>
            <p:custDataLst>
              <p:tags r:id="rId6"/>
            </p:custDataLst>
          </p:nvPr>
        </p:nvSpPr>
        <p:spPr>
          <a:xfrm>
            <a:off x="7876119" y="2198837"/>
            <a:ext cx="1605280" cy="583565"/>
          </a:xfrm>
          <a:prstGeom prst="rect">
            <a:avLst/>
          </a:prstGeom>
          <a:noFill/>
        </p:spPr>
        <p:txBody>
          <a:bodyPr wrap="none" rtlCol="0">
            <a:spAutoFit/>
          </a:bodyPr>
          <a:lstStyle/>
          <a:p>
            <a:r>
              <a:rPr lang="en-US" altLang="zh-CN" sz="3200">
                <a:solidFill>
                  <a:srgbClr val="FF0000"/>
                </a:solidFill>
                <a:uFillTx/>
                <a:latin typeface="Times New Roman" panose="02020603050405020304" pitchFamily="18" charset="0"/>
                <a:ea typeface="宋体" panose="02010600030101010101" pitchFamily="2" charset="-122"/>
              </a:rPr>
              <a:t>who/that</a:t>
            </a:r>
          </a:p>
        </p:txBody>
      </p:sp>
      <p:sp>
        <p:nvSpPr>
          <p:cNvPr id="8" name="文本框 7"/>
          <p:cNvSpPr txBox="1"/>
          <p:nvPr>
            <p:custDataLst>
              <p:tags r:id="rId7"/>
            </p:custDataLst>
          </p:nvPr>
        </p:nvSpPr>
        <p:spPr>
          <a:xfrm>
            <a:off x="6889140" y="3259792"/>
            <a:ext cx="1176020" cy="583565"/>
          </a:xfrm>
          <a:prstGeom prst="rect">
            <a:avLst/>
          </a:prstGeom>
          <a:noFill/>
        </p:spPr>
        <p:txBody>
          <a:bodyPr wrap="none" rtlCol="0">
            <a:spAutoFit/>
          </a:bodyPr>
          <a:lstStyle/>
          <a:p>
            <a:r>
              <a:rPr lang="en-US" altLang="zh-CN" sz="3200">
                <a:solidFill>
                  <a:srgbClr val="FF0000"/>
                </a:solidFill>
                <a:uFillTx/>
                <a:latin typeface="Times New Roman" panose="02020603050405020304" pitchFamily="18" charset="0"/>
                <a:ea typeface="宋体" panose="02010600030101010101" pitchFamily="2" charset="-122"/>
              </a:rPr>
              <a:t>which</a:t>
            </a:r>
          </a:p>
        </p:txBody>
      </p:sp>
      <p:sp>
        <p:nvSpPr>
          <p:cNvPr id="2" name="文本框 1"/>
          <p:cNvSpPr txBox="1"/>
          <p:nvPr>
            <p:custDataLst>
              <p:tags r:id="rId8"/>
            </p:custDataLst>
          </p:nvPr>
        </p:nvSpPr>
        <p:spPr>
          <a:xfrm>
            <a:off x="10281945" y="3843357"/>
            <a:ext cx="1221105" cy="583565"/>
          </a:xfrm>
          <a:prstGeom prst="rect">
            <a:avLst/>
          </a:prstGeom>
          <a:noFill/>
        </p:spPr>
        <p:txBody>
          <a:bodyPr wrap="none" rtlCol="0">
            <a:spAutoFit/>
          </a:bodyPr>
          <a:lstStyle/>
          <a:p>
            <a:r>
              <a:rPr lang="en-US" altLang="zh-CN" sz="3200">
                <a:solidFill>
                  <a:srgbClr val="FF0000"/>
                </a:solidFill>
                <a:uFillTx/>
                <a:latin typeface="Times New Roman" panose="02020603050405020304" pitchFamily="18" charset="0"/>
                <a:ea typeface="宋体" panose="02010600030101010101" pitchFamily="2" charset="-122"/>
              </a:rPr>
              <a:t>whose</a:t>
            </a:r>
          </a:p>
        </p:txBody>
      </p:sp>
      <p:sp>
        <p:nvSpPr>
          <p:cNvPr id="9" name="文本框 8"/>
          <p:cNvSpPr txBox="1"/>
          <p:nvPr>
            <p:custDataLst>
              <p:tags r:id="rId9"/>
            </p:custDataLst>
          </p:nvPr>
        </p:nvSpPr>
        <p:spPr>
          <a:xfrm>
            <a:off x="5713120" y="4924762"/>
            <a:ext cx="1198880" cy="583565"/>
          </a:xfrm>
          <a:prstGeom prst="rect">
            <a:avLst/>
          </a:prstGeom>
          <a:noFill/>
        </p:spPr>
        <p:txBody>
          <a:bodyPr wrap="none" rtlCol="0">
            <a:spAutoFit/>
          </a:bodyPr>
          <a:lstStyle/>
          <a:p>
            <a:r>
              <a:rPr lang="en-US" altLang="zh-CN" sz="3200">
                <a:solidFill>
                  <a:srgbClr val="FF0000"/>
                </a:solidFill>
                <a:uFillTx/>
                <a:latin typeface="Times New Roman" panose="02020603050405020304" pitchFamily="18" charset="0"/>
                <a:ea typeface="宋体" panose="02010600030101010101" pitchFamily="2" charset="-122"/>
              </a:rPr>
              <a:t>whom</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93980" y="791845"/>
            <a:ext cx="11781790" cy="6337889"/>
          </a:xfrm>
          <a:prstGeom prst="rect">
            <a:avLst/>
          </a:prstGeom>
          <a:noFill/>
        </p:spPr>
        <p:txBody>
          <a:bodyPr wrap="square" lIns="0" tIns="0" rIns="0" bIns="0" rtlCol="0">
            <a:spAutoFit/>
          </a:bodyPr>
          <a:lstStyle/>
          <a:p>
            <a:pPr indent="457200" eaLnBrk="0" fontAlgn="auto" latinLnBrk="1" hangingPunct="0">
              <a:lnSpc>
                <a:spcPct val="130000"/>
              </a:lnSpc>
              <a:spcBef>
                <a:spcPct val="0"/>
              </a:spcBef>
              <a:buNone/>
            </a:pPr>
            <a:r>
              <a:rPr lang="zh-CN" altLang="en-US" sz="3200" b="1" kern="0" dirty="0">
                <a:solidFill>
                  <a:schemeClr val="tx1"/>
                </a:solidFill>
                <a:latin typeface="Times New Roman" panose="02020603050405020304" pitchFamily="18" charset="0"/>
                <a:ea typeface="宋体" panose="02010600030101010101" pitchFamily="2" charset="-122"/>
              </a:rPr>
              <a:t>1.非限制性定语从句常常位于句末,但也</a:t>
            </a:r>
            <a:r>
              <a:rPr lang="zh-CN" altLang="en-US" sz="3200" b="1" kern="0" dirty="0">
                <a:solidFill>
                  <a:srgbClr val="FF0000"/>
                </a:solidFill>
                <a:latin typeface="Times New Roman" panose="02020603050405020304" pitchFamily="18" charset="0"/>
                <a:ea typeface="宋体" panose="02010600030101010101" pitchFamily="2" charset="-122"/>
              </a:rPr>
              <a:t>可位于句中</a:t>
            </a:r>
            <a:r>
              <a:rPr lang="en-US" altLang="zh-CN" sz="3200" b="1" kern="0" dirty="0">
                <a:solidFill>
                  <a:schemeClr val="tx1"/>
                </a:solidFill>
                <a:latin typeface="Times New Roman" panose="02020603050405020304" pitchFamily="18" charset="0"/>
                <a:ea typeface="宋体" panose="02010600030101010101" pitchFamily="2" charset="-122"/>
              </a:rPr>
              <a:t>, </a:t>
            </a:r>
            <a:r>
              <a:rPr lang="zh-CN" altLang="en-US" sz="3200" b="1" kern="0" dirty="0">
                <a:solidFill>
                  <a:schemeClr val="tx1"/>
                </a:solidFill>
                <a:latin typeface="Times New Roman" panose="02020603050405020304" pitchFamily="18" charset="0"/>
                <a:ea typeface="宋体" panose="02010600030101010101" pitchFamily="2" charset="-122"/>
              </a:rPr>
              <a:t>这时前后都需要用逗号隔开。</a:t>
            </a:r>
          </a:p>
          <a:p>
            <a:pPr indent="457200" eaLnBrk="0" fontAlgn="auto" latinLnBrk="1" hangingPunct="0">
              <a:lnSpc>
                <a:spcPct val="130000"/>
              </a:lnSpc>
              <a:spcBef>
                <a:spcPct val="0"/>
              </a:spcBef>
              <a:buNone/>
            </a:pPr>
            <a:r>
              <a:rPr lang="zh-CN" altLang="en-US" sz="3200" kern="0" dirty="0">
                <a:solidFill>
                  <a:srgbClr val="000000"/>
                </a:solidFill>
                <a:latin typeface="Times New Roman" panose="02020603050405020304" pitchFamily="18" charset="0"/>
                <a:ea typeface="宋体" panose="02010600030101010101" pitchFamily="2" charset="-122"/>
              </a:rPr>
              <a:t>The children, </a:t>
            </a:r>
            <a:r>
              <a:rPr lang="zh-CN" altLang="en-US" sz="3200" b="1" i="1" kern="0" dirty="0">
                <a:solidFill>
                  <a:srgbClr val="FF0000"/>
                </a:solidFill>
                <a:latin typeface="Times New Roman" panose="02020603050405020304" pitchFamily="18" charset="0"/>
                <a:ea typeface="宋体" panose="02010600030101010101" pitchFamily="2" charset="-122"/>
              </a:rPr>
              <a:t>who</a:t>
            </a:r>
            <a:r>
              <a:rPr lang="zh-CN" altLang="en-US" sz="3200" kern="0" dirty="0">
                <a:solidFill>
                  <a:srgbClr val="000000"/>
                </a:solidFill>
                <a:latin typeface="Times New Roman" panose="02020603050405020304" pitchFamily="18" charset="0"/>
                <a:ea typeface="宋体" panose="02010600030101010101" pitchFamily="2" charset="-122"/>
              </a:rPr>
              <a:t> wanted to play football, were disappointed when it rained.</a:t>
            </a:r>
            <a:r>
              <a:rPr lang="en-US" altLang="zh-CN" sz="3200" kern="0" dirty="0">
                <a:solidFill>
                  <a:srgbClr val="000000"/>
                </a:solidFill>
                <a:latin typeface="Times New Roman" panose="02020603050405020304" pitchFamily="18" charset="0"/>
                <a:ea typeface="宋体" panose="02010600030101010101" pitchFamily="2" charset="-122"/>
              </a:rPr>
              <a:t> </a:t>
            </a:r>
            <a:r>
              <a:rPr lang="zh-CN" altLang="en-US" sz="3200" kern="0" dirty="0">
                <a:solidFill>
                  <a:srgbClr val="000000"/>
                </a:solidFill>
                <a:latin typeface="Times New Roman" panose="02020603050405020304" pitchFamily="18" charset="0"/>
                <a:ea typeface="宋体" panose="02010600030101010101" pitchFamily="2" charset="-122"/>
              </a:rPr>
              <a:t>那些孩子都想踢足球,（因而）因下雨感到失望。</a:t>
            </a:r>
            <a:endParaRPr lang="zh-CN" altLang="en-US" sz="3200" kern="0" dirty="0">
              <a:latin typeface="Times New Roman" panose="02020603050405020304" pitchFamily="18" charset="0"/>
              <a:ea typeface="宋体" panose="02010600030101010101" pitchFamily="2" charset="-122"/>
            </a:endParaRPr>
          </a:p>
          <a:p>
            <a:pPr indent="457200" algn="l" eaLnBrk="0" fontAlgn="auto" latinLnBrk="1" hangingPunct="0">
              <a:lnSpc>
                <a:spcPct val="130000"/>
              </a:lnSpc>
              <a:spcBef>
                <a:spcPct val="0"/>
              </a:spcBef>
              <a:buClrTx/>
              <a:buSzTx/>
              <a:buFontTx/>
              <a:buNone/>
            </a:pPr>
            <a:r>
              <a:rPr lang="zh-CN" altLang="en-US" sz="3200" b="1" kern="0" dirty="0">
                <a:latin typeface="Times New Roman" panose="02020603050405020304" pitchFamily="18" charset="0"/>
                <a:ea typeface="宋体" panose="02010600030101010101" pitchFamily="2" charset="-122"/>
              </a:rPr>
              <a:t>2.</a:t>
            </a:r>
            <a:r>
              <a:rPr lang="zh-CN" altLang="en-US" sz="3200" b="1" kern="0" dirty="0">
                <a:solidFill>
                  <a:srgbClr val="FF0000"/>
                </a:solidFill>
                <a:latin typeface="Times New Roman" panose="02020603050405020304" pitchFamily="18" charset="0"/>
                <a:ea typeface="宋体" panose="02010600030101010101" pitchFamily="2" charset="-122"/>
              </a:rPr>
              <a:t>“介词+关系代词”</a:t>
            </a:r>
            <a:r>
              <a:rPr lang="zh-CN" altLang="en-US" sz="3200" b="1" kern="0" dirty="0">
                <a:latin typeface="Times New Roman" panose="02020603050405020304" pitchFamily="18" charset="0"/>
                <a:ea typeface="宋体" panose="02010600030101010101" pitchFamily="2" charset="-122"/>
              </a:rPr>
              <a:t>也可以引导非限制性定语从句。</a:t>
            </a:r>
          </a:p>
          <a:p>
            <a:pPr indent="457200" eaLnBrk="0" fontAlgn="auto" latinLnBrk="1" hangingPunct="0">
              <a:lnSpc>
                <a:spcPct val="130000"/>
              </a:lnSpc>
              <a:spcBef>
                <a:spcPct val="0"/>
              </a:spcBef>
              <a:buNone/>
            </a:pPr>
            <a:r>
              <a:rPr lang="zh-CN" altLang="en-US" sz="3200" kern="0" dirty="0">
                <a:solidFill>
                  <a:srgbClr val="000000"/>
                </a:solidFill>
                <a:latin typeface="Times New Roman" panose="02020603050405020304" pitchFamily="18" charset="0"/>
                <a:ea typeface="宋体" panose="02010600030101010101" pitchFamily="2" charset="-122"/>
              </a:rPr>
              <a:t>先行词指</a:t>
            </a:r>
            <a:r>
              <a:rPr lang="zh-CN" altLang="en-US" sz="3200" b="1" kern="0" dirty="0">
                <a:solidFill>
                  <a:srgbClr val="1D41D5"/>
                </a:solidFill>
                <a:latin typeface="Times New Roman" panose="02020603050405020304" pitchFamily="18" charset="0"/>
                <a:ea typeface="宋体" panose="02010600030101010101" pitchFamily="2" charset="-122"/>
              </a:rPr>
              <a:t>人</a:t>
            </a:r>
            <a:r>
              <a:rPr lang="zh-CN" altLang="en-US" sz="3200" kern="0" dirty="0">
                <a:solidFill>
                  <a:schemeClr val="tx1"/>
                </a:solidFill>
                <a:latin typeface="Times New Roman" panose="02020603050405020304" pitchFamily="18" charset="0"/>
                <a:ea typeface="宋体" panose="02010600030101010101" pitchFamily="2" charset="-122"/>
              </a:rPr>
              <a:t>时</a:t>
            </a:r>
            <a:r>
              <a:rPr lang="en-US" altLang="zh-CN" sz="3200" kern="0" dirty="0">
                <a:solidFill>
                  <a:schemeClr val="tx1"/>
                </a:solidFill>
                <a:latin typeface="Times New Roman" panose="02020603050405020304" pitchFamily="18" charset="0"/>
                <a:ea typeface="宋体" panose="02010600030101010101" pitchFamily="2" charset="-122"/>
              </a:rPr>
              <a:t>, </a:t>
            </a:r>
            <a:r>
              <a:rPr lang="zh-CN" altLang="en-US" sz="3200" kern="0" dirty="0">
                <a:solidFill>
                  <a:schemeClr val="tx1"/>
                </a:solidFill>
                <a:latin typeface="Times New Roman" panose="02020603050405020304" pitchFamily="18" charset="0"/>
                <a:ea typeface="宋体" panose="02010600030101010101" pitchFamily="2" charset="-122"/>
              </a:rPr>
              <a:t>关系代词用</a:t>
            </a:r>
            <a:r>
              <a:rPr lang="zh-CN" altLang="en-US" sz="3200" b="1" kern="0" dirty="0">
                <a:solidFill>
                  <a:srgbClr val="1D41D5"/>
                </a:solidFill>
                <a:latin typeface="Times New Roman" panose="02020603050405020304" pitchFamily="18" charset="0"/>
                <a:ea typeface="宋体" panose="02010600030101010101" pitchFamily="2" charset="-122"/>
              </a:rPr>
              <a:t>whom</a:t>
            </a:r>
            <a:r>
              <a:rPr lang="zh-CN" altLang="en-US" sz="3200" kern="0" dirty="0">
                <a:solidFill>
                  <a:srgbClr val="000000"/>
                </a:solidFill>
                <a:latin typeface="Times New Roman" panose="02020603050405020304" pitchFamily="18" charset="0"/>
                <a:ea typeface="宋体" panose="02010600030101010101" pitchFamily="2" charset="-122"/>
              </a:rPr>
              <a:t>,</a:t>
            </a:r>
            <a:r>
              <a:rPr lang="en-US" altLang="zh-CN" sz="3200" kern="0" dirty="0">
                <a:solidFill>
                  <a:srgbClr val="000000"/>
                </a:solidFill>
                <a:latin typeface="Times New Roman" panose="02020603050405020304" pitchFamily="18" charset="0"/>
                <a:ea typeface="宋体" panose="02010600030101010101" pitchFamily="2" charset="-122"/>
              </a:rPr>
              <a:t> </a:t>
            </a:r>
            <a:r>
              <a:rPr lang="zh-CN" altLang="en-US" sz="3200" kern="0" dirty="0">
                <a:solidFill>
                  <a:srgbClr val="000000"/>
                </a:solidFill>
                <a:latin typeface="Times New Roman" panose="02020603050405020304" pitchFamily="18" charset="0"/>
                <a:ea typeface="宋体" panose="02010600030101010101" pitchFamily="2" charset="-122"/>
              </a:rPr>
              <a:t>不可用who/that</a:t>
            </a:r>
          </a:p>
          <a:p>
            <a:pPr indent="457200" eaLnBrk="0" fontAlgn="auto" latinLnBrk="1" hangingPunct="0">
              <a:lnSpc>
                <a:spcPct val="130000"/>
              </a:lnSpc>
              <a:spcBef>
                <a:spcPct val="0"/>
              </a:spcBef>
              <a:buNone/>
            </a:pPr>
            <a:r>
              <a:rPr lang="zh-CN" altLang="en-US" sz="3200" kern="0" dirty="0">
                <a:solidFill>
                  <a:srgbClr val="000000"/>
                </a:solidFill>
                <a:latin typeface="Times New Roman" panose="02020603050405020304" pitchFamily="18" charset="0"/>
                <a:ea typeface="宋体" panose="02010600030101010101" pitchFamily="2" charset="-122"/>
              </a:rPr>
              <a:t>先行词指</a:t>
            </a:r>
            <a:r>
              <a:rPr lang="zh-CN" altLang="en-US" sz="3200" b="1" kern="0" dirty="0">
                <a:solidFill>
                  <a:srgbClr val="FF0000"/>
                </a:solidFill>
                <a:latin typeface="Times New Roman" panose="02020603050405020304" pitchFamily="18" charset="0"/>
                <a:ea typeface="宋体" panose="02010600030101010101" pitchFamily="2" charset="-122"/>
              </a:rPr>
              <a:t>物</a:t>
            </a:r>
            <a:r>
              <a:rPr lang="zh-CN" altLang="en-US" sz="3200" kern="0" dirty="0">
                <a:solidFill>
                  <a:srgbClr val="000000"/>
                </a:solidFill>
                <a:latin typeface="Times New Roman" panose="02020603050405020304" pitchFamily="18" charset="0"/>
                <a:ea typeface="宋体" panose="02010600030101010101" pitchFamily="2" charset="-122"/>
              </a:rPr>
              <a:t>时,</a:t>
            </a:r>
            <a:r>
              <a:rPr lang="en-US" altLang="zh-CN" sz="3200" kern="0" dirty="0">
                <a:solidFill>
                  <a:srgbClr val="000000"/>
                </a:solidFill>
                <a:latin typeface="Times New Roman" panose="02020603050405020304" pitchFamily="18" charset="0"/>
                <a:ea typeface="宋体" panose="02010600030101010101" pitchFamily="2" charset="-122"/>
              </a:rPr>
              <a:t> </a:t>
            </a:r>
            <a:r>
              <a:rPr lang="zh-CN" altLang="en-US" sz="3200" kern="0" dirty="0">
                <a:solidFill>
                  <a:srgbClr val="000000"/>
                </a:solidFill>
                <a:latin typeface="Times New Roman" panose="02020603050405020304" pitchFamily="18" charset="0"/>
                <a:ea typeface="宋体" panose="02010600030101010101" pitchFamily="2" charset="-122"/>
              </a:rPr>
              <a:t>关系代词用</a:t>
            </a:r>
            <a:r>
              <a:rPr lang="zh-CN" altLang="en-US" sz="3200" b="1" kern="0" dirty="0">
                <a:solidFill>
                  <a:srgbClr val="FF0000"/>
                </a:solidFill>
                <a:latin typeface="Times New Roman" panose="02020603050405020304" pitchFamily="18" charset="0"/>
                <a:ea typeface="宋体" panose="02010600030101010101" pitchFamily="2" charset="-122"/>
              </a:rPr>
              <a:t>which</a:t>
            </a:r>
            <a:r>
              <a:rPr lang="zh-CN" altLang="en-US" sz="3200" kern="0" dirty="0">
                <a:solidFill>
                  <a:srgbClr val="000000"/>
                </a:solidFill>
                <a:latin typeface="Times New Roman" panose="02020603050405020304" pitchFamily="18" charset="0"/>
                <a:ea typeface="宋体" panose="02010600030101010101" pitchFamily="2" charset="-122"/>
              </a:rPr>
              <a:t>,</a:t>
            </a:r>
            <a:r>
              <a:rPr lang="en-US" altLang="zh-CN" sz="3200" kern="0" dirty="0">
                <a:solidFill>
                  <a:srgbClr val="000000"/>
                </a:solidFill>
                <a:latin typeface="Times New Roman" panose="02020603050405020304" pitchFamily="18" charset="0"/>
                <a:ea typeface="宋体" panose="02010600030101010101" pitchFamily="2" charset="-122"/>
              </a:rPr>
              <a:t> </a:t>
            </a:r>
            <a:r>
              <a:rPr lang="zh-CN" altLang="en-US" sz="3200" kern="0" dirty="0">
                <a:solidFill>
                  <a:srgbClr val="000000"/>
                </a:solidFill>
                <a:latin typeface="Times New Roman" panose="02020603050405020304" pitchFamily="18" charset="0"/>
                <a:ea typeface="宋体" panose="02010600030101010101" pitchFamily="2" charset="-122"/>
              </a:rPr>
              <a:t>不能用that。</a:t>
            </a:r>
            <a:endParaRPr lang="en-US" altLang="zh-CN" sz="3200" kern="0" dirty="0">
              <a:solidFill>
                <a:srgbClr val="000000"/>
              </a:solidFill>
              <a:latin typeface="Times New Roman" panose="02020603050405020304" pitchFamily="18" charset="0"/>
              <a:ea typeface="宋体" panose="02010600030101010101" pitchFamily="2" charset="-122"/>
            </a:endParaRPr>
          </a:p>
          <a:p>
            <a:pPr indent="457200" eaLnBrk="0" fontAlgn="auto" latinLnBrk="1" hangingPunct="0">
              <a:lnSpc>
                <a:spcPct val="130000"/>
              </a:lnSpc>
              <a:spcBef>
                <a:spcPct val="0"/>
              </a:spcBef>
              <a:buNone/>
            </a:pPr>
            <a:endParaRPr lang="en-US" altLang="zh-CN" sz="3200" kern="0" dirty="0">
              <a:solidFill>
                <a:srgbClr val="000000"/>
              </a:solidFill>
              <a:latin typeface="Times New Roman" panose="02020603050405020304" pitchFamily="18" charset="0"/>
              <a:ea typeface="宋体" panose="02010600030101010101" pitchFamily="2" charset="-122"/>
            </a:endParaRPr>
          </a:p>
          <a:p>
            <a:pPr indent="457200" eaLnBrk="0" latinLnBrk="1" hangingPunct="0">
              <a:lnSpc>
                <a:spcPct val="130000"/>
              </a:lnSpc>
              <a:spcBef>
                <a:spcPct val="0"/>
              </a:spcBef>
            </a:pPr>
            <a:r>
              <a:rPr lang="en-US" altLang="zh-CN" sz="3200" b="1" kern="0" dirty="0">
                <a:solidFill>
                  <a:srgbClr val="000000"/>
                </a:solidFill>
                <a:latin typeface="Times New Roman" panose="02020603050405020304" pitchFamily="18" charset="0"/>
                <a:ea typeface="宋体" panose="02010600030101010101" pitchFamily="2" charset="-122"/>
              </a:rPr>
              <a:t>3.</a:t>
            </a:r>
            <a:r>
              <a:rPr lang="zh-CN" altLang="en-US" sz="3200" b="1" kern="0" dirty="0">
                <a:solidFill>
                  <a:srgbClr val="000000"/>
                </a:solidFill>
                <a:latin typeface="Times New Roman" panose="02020603050405020304" pitchFamily="18" charset="0"/>
                <a:ea typeface="宋体" panose="02010600030101010101" pitchFamily="2" charset="-122"/>
              </a:rPr>
              <a:t> </a:t>
            </a:r>
            <a:r>
              <a:rPr kumimoji="1" lang="zh-CN" altLang="en-US" sz="3200" u="sng" dirty="0">
                <a:solidFill>
                  <a:srgbClr val="C00000"/>
                </a:solidFill>
                <a:latin typeface="Calibri" panose="020F0502020204030204" pitchFamily="34" charset="0"/>
                <a:cs typeface="Calibri" panose="020F0502020204030204" pitchFamily="34" charset="0"/>
              </a:rPr>
              <a:t>注：</a:t>
            </a:r>
            <a:r>
              <a:rPr kumimoji="1" lang="zh-CN" altLang="en-US" sz="3200" u="sng" dirty="0">
                <a:latin typeface="Calibri" panose="020F0502020204030204" pitchFamily="34" charset="0"/>
                <a:cs typeface="Calibri" panose="020F0502020204030204" pitchFamily="34" charset="0"/>
              </a:rPr>
              <a:t>非限制性定语从句的关系词不能用</a:t>
            </a:r>
            <a:r>
              <a:rPr kumimoji="1" lang="en-US" altLang="zh-CN" sz="3200" u="sng" dirty="0">
                <a:highlight>
                  <a:srgbClr val="00FFFF"/>
                </a:highlight>
                <a:latin typeface="Calibri" panose="020F0502020204030204" pitchFamily="34" charset="0"/>
                <a:cs typeface="Calibri" panose="020F0502020204030204" pitchFamily="34" charset="0"/>
              </a:rPr>
              <a:t>that</a:t>
            </a:r>
            <a:r>
              <a:rPr kumimoji="1" lang="zh-CN" altLang="en-US" sz="3200" u="sng" dirty="0">
                <a:latin typeface="Calibri" panose="020F0502020204030204" pitchFamily="34" charset="0"/>
                <a:cs typeface="Calibri" panose="020F0502020204030204" pitchFamily="34" charset="0"/>
              </a:rPr>
              <a:t>和</a:t>
            </a:r>
            <a:r>
              <a:rPr kumimoji="1" lang="en-US" altLang="zh-CN" sz="3200" u="sng" dirty="0">
                <a:highlight>
                  <a:srgbClr val="00FFFF"/>
                </a:highlight>
                <a:latin typeface="Calibri" panose="020F0502020204030204" pitchFamily="34" charset="0"/>
                <a:cs typeface="Calibri" panose="020F0502020204030204" pitchFamily="34" charset="0"/>
              </a:rPr>
              <a:t>why</a:t>
            </a:r>
            <a:r>
              <a:rPr kumimoji="1" lang="en-US" altLang="zh-CN" sz="3200" u="sng" dirty="0">
                <a:latin typeface="Calibri" panose="020F0502020204030204" pitchFamily="34" charset="0"/>
                <a:cs typeface="Calibri" panose="020F0502020204030204" pitchFamily="34" charset="0"/>
              </a:rPr>
              <a:t>.</a:t>
            </a:r>
            <a:endParaRPr kumimoji="1" lang="zh-CN" altLang="en-US" sz="3200" u="sng" dirty="0">
              <a:latin typeface="Calibri" panose="020F0502020204030204" pitchFamily="34" charset="0"/>
              <a:cs typeface="Calibri" panose="020F0502020204030204" pitchFamily="34" charset="0"/>
            </a:endParaRPr>
          </a:p>
          <a:p>
            <a:pPr indent="457200" eaLnBrk="0" fontAlgn="auto" latinLnBrk="1" hangingPunct="0">
              <a:lnSpc>
                <a:spcPct val="130000"/>
              </a:lnSpc>
              <a:spcBef>
                <a:spcPct val="0"/>
              </a:spcBef>
              <a:buNone/>
            </a:pPr>
            <a:endParaRPr lang="zh-CN" altLang="en-US" sz="3200" kern="0" dirty="0">
              <a:latin typeface="Times New Roman" panose="02020603050405020304" pitchFamily="18" charset="0"/>
              <a:ea typeface="宋体" panose="02010600030101010101" pitchFamily="2" charset="-122"/>
            </a:endParaRPr>
          </a:p>
        </p:txBody>
      </p:sp>
      <p:grpSp>
        <p:nvGrpSpPr>
          <p:cNvPr id="5" name="组合 4"/>
          <p:cNvGrpSpPr/>
          <p:nvPr>
            <p:custDataLst>
              <p:tags r:id="rId2"/>
            </p:custDataLst>
          </p:nvPr>
        </p:nvGrpSpPr>
        <p:grpSpPr>
          <a:xfrm>
            <a:off x="2394585" y="-120650"/>
            <a:ext cx="6929120" cy="911860"/>
            <a:chOff x="3771" y="-190"/>
            <a:chExt cx="10912" cy="1436"/>
          </a:xfrm>
        </p:grpSpPr>
        <p:sp>
          <p:nvSpPr>
            <p:cNvPr id="3" name="文本框 2"/>
            <p:cNvSpPr txBox="1"/>
            <p:nvPr>
              <p:custDataLst>
                <p:tags r:id="rId3"/>
              </p:custDataLst>
            </p:nvPr>
          </p:nvSpPr>
          <p:spPr>
            <a:xfrm>
              <a:off x="3771" y="0"/>
              <a:ext cx="10912" cy="1247"/>
            </a:xfrm>
            <a:prstGeom prst="round2DiagRect">
              <a:avLst/>
            </a:prstGeom>
            <a:solidFill>
              <a:schemeClr val="accent6">
                <a:lumMod val="20000"/>
                <a:lumOff val="80000"/>
              </a:schemeClr>
            </a:solidFill>
          </p:spPr>
          <p:txBody>
            <a:bodyPr wrap="square" rtlCol="0" anchor="t">
              <a:noAutofit/>
            </a:bodyPr>
            <a:lstStyle/>
            <a:p>
              <a:pPr marL="0" indent="0" algn="ctr" eaLnBrk="0" latinLnBrk="1" hangingPunct="0">
                <a:lnSpc>
                  <a:spcPct val="150000"/>
                </a:lnSpc>
                <a:spcBef>
                  <a:spcPts val="140"/>
                </a:spcBef>
                <a:buNone/>
              </a:pPr>
              <a:endParaRPr lang="zh-CN" altLang="en-US" sz="3200" b="1" kern="0">
                <a:solidFill>
                  <a:srgbClr val="000000"/>
                </a:solidFill>
                <a:latin typeface="Times New Roman" panose="02020603050405020304" pitchFamily="65" charset="-122"/>
                <a:ea typeface="宋体" panose="02010600030101010101" pitchFamily="2" charset="-122"/>
                <a:sym typeface="+mn-ea"/>
              </a:endParaRPr>
            </a:p>
          </p:txBody>
        </p:sp>
        <p:sp>
          <p:nvSpPr>
            <p:cNvPr id="4" name="文本框 3"/>
            <p:cNvSpPr txBox="1"/>
            <p:nvPr>
              <p:custDataLst>
                <p:tags r:id="rId4"/>
              </p:custDataLst>
            </p:nvPr>
          </p:nvSpPr>
          <p:spPr>
            <a:xfrm>
              <a:off x="3961" y="-190"/>
              <a:ext cx="10722" cy="1307"/>
            </a:xfrm>
            <a:prstGeom prst="rect">
              <a:avLst/>
            </a:prstGeom>
            <a:noFill/>
          </p:spPr>
          <p:txBody>
            <a:bodyPr wrap="square" rtlCol="0" anchor="t">
              <a:spAutoFit/>
            </a:bodyPr>
            <a:lstStyle/>
            <a:p>
              <a:pPr marL="0" indent="0" algn="ctr" eaLnBrk="0" latinLnBrk="1" hangingPunct="0">
                <a:lnSpc>
                  <a:spcPct val="150000"/>
                </a:lnSpc>
                <a:spcBef>
                  <a:spcPts val="140"/>
                </a:spcBef>
                <a:buNone/>
              </a:pPr>
              <a:r>
                <a:rPr lang="zh-CN" altLang="en-US" sz="3200" b="1" kern="0">
                  <a:solidFill>
                    <a:srgbClr val="000000"/>
                  </a:solidFill>
                  <a:latin typeface="Times New Roman" panose="02020603050405020304" pitchFamily="65" charset="-122"/>
                  <a:ea typeface="宋体" panose="02010600030101010101" pitchFamily="2" charset="-122"/>
                  <a:sym typeface="+mn-ea"/>
                </a:rPr>
                <a:t>非限制性定语从句需要注意的问题</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14935" y="236220"/>
            <a:ext cx="3131185" cy="829945"/>
          </a:xfrm>
          <a:prstGeom prst="rect">
            <a:avLst/>
          </a:prstGeom>
          <a:noFill/>
        </p:spPr>
        <p:txBody>
          <a:bodyPr wrap="square" rtlCol="0">
            <a:spAutoFit/>
          </a:bodyPr>
          <a:lstStyle/>
          <a:p>
            <a:pPr algn="just">
              <a:buClrTx/>
              <a:buSzTx/>
              <a:buFontTx/>
            </a:pPr>
            <a:r>
              <a:rPr lang="en-US" altLang="zh-CN" sz="4800" b="1" kern="100">
                <a:highlight>
                  <a:srgbClr val="FFFF00"/>
                </a:highlight>
                <a:uFillTx/>
                <a:latin typeface="Times New Roman" panose="02020603050405020304" pitchFamily="18" charset="0"/>
                <a:ea typeface="Times New Roman" panose="02020603050405020304" pitchFamily="18" charset="0"/>
                <a:cs typeface="Times New Roman" panose="02020603050405020304" pitchFamily="18" charset="0"/>
              </a:rPr>
              <a:t>Practices</a:t>
            </a:r>
          </a:p>
        </p:txBody>
      </p:sp>
      <p:sp>
        <p:nvSpPr>
          <p:cNvPr id="9" name="文本框 8"/>
          <p:cNvSpPr txBox="1"/>
          <p:nvPr>
            <p:custDataLst>
              <p:tags r:id="rId2"/>
            </p:custDataLst>
          </p:nvPr>
        </p:nvSpPr>
        <p:spPr>
          <a:xfrm>
            <a:off x="323215" y="1139190"/>
            <a:ext cx="11087735" cy="6144260"/>
          </a:xfrm>
          <a:prstGeom prst="rect">
            <a:avLst/>
          </a:prstGeom>
          <a:noFill/>
        </p:spPr>
        <p:txBody>
          <a:bodyPr wrap="square" rtlCol="0" anchor="t">
            <a:spAutoFit/>
          </a:bodyPr>
          <a:lstStyle/>
          <a:p>
            <a:pPr marL="742950" indent="-742950" fontAlgn="auto">
              <a:spcBef>
                <a:spcPct val="0"/>
              </a:spcBef>
              <a:spcAft>
                <a:spcPts val="1000"/>
              </a:spcAft>
              <a:buFont typeface="+mj-ea"/>
              <a:buAutoNum type="circleNumDbPlain"/>
            </a:pPr>
            <a:r>
              <a:rPr lang="en-US" altLang="zh-CN" sz="3600" b="1">
                <a:latin typeface="Times New Roman" panose="02020603050405020304" pitchFamily="18" charset="0"/>
                <a:ea typeface="宋体" panose="02010600030101010101" pitchFamily="2" charset="-122"/>
                <a:cs typeface="Arial Rounded MT Bold" panose="020F0704030504030204" charset="0"/>
              </a:rPr>
              <a:t>The factory _________ his father works is faraway from my hometown.</a:t>
            </a:r>
          </a:p>
          <a:p>
            <a:pPr marL="742950" indent="-742950" fontAlgn="auto">
              <a:spcBef>
                <a:spcPct val="0"/>
              </a:spcBef>
              <a:spcAft>
                <a:spcPts val="1000"/>
              </a:spcAft>
              <a:buFont typeface="+mj-ea"/>
              <a:buAutoNum type="circleNumDbPlain"/>
            </a:pPr>
            <a:r>
              <a:rPr lang="en-US" altLang="zh-CN" sz="3600" b="1">
                <a:latin typeface="Times New Roman" panose="02020603050405020304" pitchFamily="18" charset="0"/>
                <a:ea typeface="宋体" panose="02010600030101010101" pitchFamily="2" charset="-122"/>
                <a:cs typeface="Arial Rounded MT Bold" panose="020F0704030504030204" charset="0"/>
              </a:rPr>
              <a:t>Last night I took part in a party and lost my key, ___________ I can’t open the door.</a:t>
            </a:r>
          </a:p>
          <a:p>
            <a:pPr marL="742950" indent="-742950" fontAlgn="auto">
              <a:spcBef>
                <a:spcPct val="0"/>
              </a:spcBef>
              <a:spcAft>
                <a:spcPts val="1000"/>
              </a:spcAft>
              <a:buFont typeface="+mj-ea"/>
              <a:buAutoNum type="circleNumDbPlain"/>
            </a:pPr>
            <a:r>
              <a:rPr lang="en-US" altLang="zh-CN" sz="3600" b="1">
                <a:latin typeface="Times New Roman" panose="02020603050405020304" pitchFamily="18" charset="0"/>
                <a:ea typeface="宋体" panose="02010600030101010101" pitchFamily="2" charset="-122"/>
                <a:cs typeface="Arial Rounded MT Bold" panose="020F0704030504030204" charset="0"/>
              </a:rPr>
              <a:t>I introduced some subjects to her, __________ she may be interested. </a:t>
            </a:r>
          </a:p>
          <a:p>
            <a:pPr marL="742950" indent="-742950" fontAlgn="auto">
              <a:spcBef>
                <a:spcPct val="0"/>
              </a:spcBef>
              <a:spcAft>
                <a:spcPts val="1000"/>
              </a:spcAft>
              <a:buFont typeface="+mj-ea"/>
              <a:buAutoNum type="circleNumDbPlain"/>
            </a:pPr>
            <a:r>
              <a:rPr lang="en-US" altLang="zh-CN" sz="3600" b="1">
                <a:latin typeface="Times New Roman" panose="02020603050405020304" pitchFamily="18" charset="0"/>
                <a:ea typeface="宋体" panose="02010600030101010101" pitchFamily="2" charset="-122"/>
                <a:cs typeface="Arial Rounded MT Bold" panose="020F0704030504030204" charset="0"/>
                <a:sym typeface="+mn-ea"/>
              </a:rPr>
              <a:t>In the dark street, there wasn’t a single person_________ she could turn for help.</a:t>
            </a:r>
          </a:p>
          <a:p>
            <a:pPr indent="0">
              <a:buFont typeface="+mj-ea"/>
              <a:buNone/>
            </a:pPr>
            <a:endParaRPr lang="en-US" altLang="zh-CN" sz="3600" b="1">
              <a:latin typeface="Times New Roman" panose="02020603050405020304" pitchFamily="18" charset="0"/>
              <a:ea typeface="宋体" panose="02010600030101010101" pitchFamily="2" charset="-122"/>
              <a:cs typeface="Arial Rounded MT Bold" panose="020F0704030504030204" charset="0"/>
            </a:endParaRPr>
          </a:p>
          <a:p>
            <a:pPr indent="0">
              <a:buFont typeface="+mj-ea"/>
              <a:buNone/>
            </a:pPr>
            <a:endParaRPr lang="en-US" altLang="zh-CN" sz="3600" b="1">
              <a:latin typeface="Times New Roman" panose="02020603050405020304" pitchFamily="18" charset="0"/>
              <a:ea typeface="宋体" panose="02010600030101010101" pitchFamily="2" charset="-122"/>
              <a:cs typeface="Arial Rounded MT Bold" panose="020F0704030504030204" charset="0"/>
            </a:endParaRPr>
          </a:p>
        </p:txBody>
      </p:sp>
      <p:sp>
        <p:nvSpPr>
          <p:cNvPr id="8" name="文本框 7"/>
          <p:cNvSpPr txBox="1"/>
          <p:nvPr>
            <p:custDataLst>
              <p:tags r:id="rId3"/>
            </p:custDataLst>
          </p:nvPr>
        </p:nvSpPr>
        <p:spPr>
          <a:xfrm>
            <a:off x="1068070" y="5359400"/>
            <a:ext cx="2178050" cy="645160"/>
          </a:xfrm>
          <a:prstGeom prst="rect">
            <a:avLst/>
          </a:prstGeom>
          <a:noFill/>
        </p:spPr>
        <p:txBody>
          <a:bodyPr wrap="square" rtlCol="0" anchor="t">
            <a:spAutoFit/>
          </a:bodyPr>
          <a:lstStyle/>
          <a:p>
            <a:r>
              <a:rPr lang="en-US" altLang="zh-CN"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to</a:t>
            </a:r>
            <a:r>
              <a:rPr lang="zh-CN" altLang="en-US"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 whom </a:t>
            </a:r>
          </a:p>
        </p:txBody>
      </p:sp>
      <p:sp>
        <p:nvSpPr>
          <p:cNvPr id="10" name="文本框 9"/>
          <p:cNvSpPr txBox="1"/>
          <p:nvPr>
            <p:custDataLst>
              <p:tags r:id="rId4"/>
            </p:custDataLst>
          </p:nvPr>
        </p:nvSpPr>
        <p:spPr>
          <a:xfrm>
            <a:off x="3726815" y="1139190"/>
            <a:ext cx="2005330" cy="645160"/>
          </a:xfrm>
          <a:prstGeom prst="rect">
            <a:avLst/>
          </a:prstGeom>
          <a:noFill/>
        </p:spPr>
        <p:txBody>
          <a:bodyPr wrap="square" rtlCol="0" anchor="t">
            <a:spAutoFit/>
          </a:bodyPr>
          <a:lstStyle/>
          <a:p>
            <a:r>
              <a:rPr lang="en-US" altLang="zh-CN"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in</a:t>
            </a:r>
            <a:r>
              <a:rPr lang="zh-CN" altLang="en-US"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 wh</a:t>
            </a:r>
            <a:r>
              <a:rPr lang="en-US" altLang="zh-CN"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ich</a:t>
            </a:r>
          </a:p>
        </p:txBody>
      </p:sp>
      <p:sp>
        <p:nvSpPr>
          <p:cNvPr id="3" name="文本框 2"/>
          <p:cNvSpPr txBox="1"/>
          <p:nvPr>
            <p:custDataLst>
              <p:tags r:id="rId5"/>
            </p:custDataLst>
          </p:nvPr>
        </p:nvSpPr>
        <p:spPr>
          <a:xfrm>
            <a:off x="7954010" y="3585845"/>
            <a:ext cx="2005330" cy="645160"/>
          </a:xfrm>
          <a:prstGeom prst="rect">
            <a:avLst/>
          </a:prstGeom>
          <a:noFill/>
        </p:spPr>
        <p:txBody>
          <a:bodyPr wrap="square" rtlCol="0" anchor="t">
            <a:spAutoFit/>
          </a:bodyPr>
          <a:lstStyle/>
          <a:p>
            <a:r>
              <a:rPr lang="en-US" altLang="zh-CN"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in</a:t>
            </a:r>
            <a:r>
              <a:rPr lang="zh-CN" altLang="en-US"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 wh</a:t>
            </a:r>
            <a:r>
              <a:rPr lang="en-US" altLang="zh-CN"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ich</a:t>
            </a:r>
          </a:p>
        </p:txBody>
      </p:sp>
      <p:sp>
        <p:nvSpPr>
          <p:cNvPr id="6" name="文本框 5"/>
          <p:cNvSpPr txBox="1"/>
          <p:nvPr>
            <p:custDataLst>
              <p:tags r:id="rId6"/>
            </p:custDataLst>
          </p:nvPr>
        </p:nvSpPr>
        <p:spPr>
          <a:xfrm>
            <a:off x="739775" y="2940685"/>
            <a:ext cx="3157220" cy="645160"/>
          </a:xfrm>
          <a:prstGeom prst="rect">
            <a:avLst/>
          </a:prstGeom>
          <a:noFill/>
        </p:spPr>
        <p:txBody>
          <a:bodyPr wrap="square" rtlCol="0" anchor="t">
            <a:spAutoFit/>
          </a:bodyPr>
          <a:lstStyle/>
          <a:p>
            <a:r>
              <a:rPr lang="en-US" altLang="zh-CN"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without</a:t>
            </a:r>
            <a:r>
              <a:rPr lang="zh-CN" altLang="en-US"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 wh</a:t>
            </a:r>
            <a:r>
              <a:rPr lang="en-US" altLang="zh-CN" sz="3600" b="1">
                <a:solidFill>
                  <a:srgbClr val="FF0000"/>
                </a:solidFill>
                <a:latin typeface="Times New Roman" panose="02020603050405020304" pitchFamily="18" charset="0"/>
                <a:ea typeface="宋体" panose="02010600030101010101" pitchFamily="2" charset="-122"/>
                <a:cs typeface="Arial Rounded MT Bold" panose="020F0704030504030204" charset="0"/>
                <a:sym typeface="+mn-ea"/>
              </a:rPr>
              <a:t>ich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63878" y="413215"/>
            <a:ext cx="11528122" cy="3046095"/>
          </a:xfrm>
          <a:prstGeom prst="rect">
            <a:avLst/>
          </a:prstGeom>
          <a:noFill/>
        </p:spPr>
        <p:txBody>
          <a:bodyPr wrap="square" rtlCol="0" anchor="t">
            <a:spAutoFit/>
          </a:bodyPr>
          <a:lstStyle/>
          <a:p>
            <a:pPr marL="514350" indent="-514350">
              <a:lnSpc>
                <a:spcPct val="150000"/>
              </a:lnSpc>
              <a:buFont typeface="+mj-lt"/>
              <a:buAutoNum type="arabicPeriod"/>
            </a:pP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As</a:t>
            </a:r>
            <a:r>
              <a:rPr lang="en-US" altLang="zh-CN" sz="3200" b="1">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mn-ea"/>
              </a:rPr>
              <a:t>everyone knows, China is a country with a long history.</a:t>
            </a:r>
          </a:p>
          <a:p>
            <a:pPr marL="514350" indent="-514350">
              <a:lnSpc>
                <a:spcPct val="150000"/>
              </a:lnSpc>
              <a:buFont typeface="+mj-lt"/>
              <a:buAutoNum type="arabicPeriod"/>
            </a:pP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mn-ea"/>
              </a:rPr>
              <a:t>She is a great hero,</a:t>
            </a:r>
            <a:r>
              <a:rPr lang="en-US" altLang="zh-CN" sz="3200" b="1">
                <a:solidFill>
                  <a:srgbClr val="FFC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as</a:t>
            </a:r>
            <a:r>
              <a:rPr lang="en-US" altLang="zh-CN" sz="3200" b="1">
                <a:solidFill>
                  <a:srgbClr val="FFC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mn-ea"/>
              </a:rPr>
              <a:t>is described in the report.</a:t>
            </a:r>
          </a:p>
          <a:p>
            <a:pPr marL="514350" indent="-514350">
              <a:lnSpc>
                <a:spcPct val="150000"/>
              </a:lnSpc>
              <a:buFont typeface="+mj-lt"/>
              <a:buAutoNum type="arabicPeriod"/>
            </a:pP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mn-ea"/>
              </a:rPr>
              <a:t>He invited me to dinner, </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which</a:t>
            </a: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mn-ea"/>
              </a:rPr>
              <a:t> made me very happy.</a:t>
            </a:r>
          </a:p>
          <a:p>
            <a:pPr marL="514350" indent="-514350">
              <a:lnSpc>
                <a:spcPct val="150000"/>
              </a:lnSpc>
              <a:buFont typeface="+mj-lt"/>
              <a:buAutoNum type="arabicPeriod"/>
            </a:pP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mn-ea"/>
              </a:rPr>
              <a:t>This novel, </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which </a:t>
            </a: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mn-ea"/>
              </a:rPr>
              <a:t>I have read three times, is very touching.</a:t>
            </a:r>
          </a:p>
        </p:txBody>
      </p:sp>
      <p:sp>
        <p:nvSpPr>
          <p:cNvPr id="4" name="矩形 3"/>
          <p:cNvSpPr/>
          <p:nvPr>
            <p:custDataLst>
              <p:tags r:id="rId2"/>
            </p:custDataLst>
          </p:nvPr>
        </p:nvSpPr>
        <p:spPr>
          <a:xfrm>
            <a:off x="1236345" y="0"/>
            <a:ext cx="9364980" cy="583565"/>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nchor="t">
            <a:spAutoFit/>
          </a:bodyPr>
          <a:lstStyle/>
          <a:p>
            <a:pPr algn="ctr"/>
            <a:r>
              <a:rPr lang="zh-CN" altLang="en-US" sz="3200" b="1">
                <a:solidFill>
                  <a:srgbClr val="1D41D5"/>
                </a:solidFill>
                <a:effectLst/>
                <a:latin typeface="Times New Roman" panose="02020603050405020304" pitchFamily="18" charset="0"/>
                <a:ea typeface="宋体" panose="02010600030101010101" pitchFamily="2" charset="-122"/>
                <a:cs typeface="Comic Sans MS Bold" panose="030F0902030302020204" charset="0"/>
              </a:rPr>
              <a:t>拓展思考：关系词</a:t>
            </a:r>
            <a:r>
              <a:rPr lang="en-US" altLang="zh-CN" sz="3200" b="1">
                <a:solidFill>
                  <a:srgbClr val="1D41D5"/>
                </a:solidFill>
                <a:effectLst/>
                <a:latin typeface="Times New Roman" panose="02020603050405020304" pitchFamily="18" charset="0"/>
                <a:ea typeface="宋体" panose="02010600030101010101" pitchFamily="2" charset="-122"/>
                <a:cs typeface="Comic Sans MS Bold" panose="030F0902030302020204" charset="0"/>
              </a:rPr>
              <a:t>as</a:t>
            </a:r>
            <a:r>
              <a:rPr lang="zh-CN" altLang="en-US" sz="3200" b="1">
                <a:solidFill>
                  <a:srgbClr val="1D41D5"/>
                </a:solidFill>
                <a:effectLst/>
                <a:latin typeface="Times New Roman" panose="02020603050405020304" pitchFamily="18" charset="0"/>
                <a:ea typeface="宋体" panose="02010600030101010101" pitchFamily="2" charset="-122"/>
                <a:cs typeface="Comic Sans MS Bold" panose="030F0902030302020204" charset="0"/>
              </a:rPr>
              <a:t>和</a:t>
            </a:r>
            <a:r>
              <a:rPr lang="en-US" altLang="zh-CN" sz="3200" b="1">
                <a:solidFill>
                  <a:srgbClr val="1D41D5"/>
                </a:solidFill>
                <a:effectLst/>
                <a:latin typeface="Times New Roman" panose="02020603050405020304" pitchFamily="18" charset="0"/>
                <a:ea typeface="宋体" panose="02010600030101010101" pitchFamily="2" charset="-122"/>
                <a:cs typeface="Comic Sans MS Bold" panose="030F0902030302020204" charset="0"/>
              </a:rPr>
              <a:t>which</a:t>
            </a:r>
            <a:r>
              <a:rPr lang="zh-CN" altLang="en-US" sz="3200" b="1">
                <a:solidFill>
                  <a:srgbClr val="1D41D5"/>
                </a:solidFill>
                <a:effectLst/>
                <a:latin typeface="Times New Roman" panose="02020603050405020304" pitchFamily="18" charset="0"/>
                <a:ea typeface="宋体" panose="02010600030101010101" pitchFamily="2" charset="-122"/>
                <a:cs typeface="Comic Sans MS Bold" panose="030F0902030302020204" charset="0"/>
              </a:rPr>
              <a:t>引导非限定从的区别？</a:t>
            </a:r>
          </a:p>
        </p:txBody>
      </p:sp>
      <p:sp>
        <p:nvSpPr>
          <p:cNvPr id="5" name="文本框 4"/>
          <p:cNvSpPr txBox="1"/>
          <p:nvPr>
            <p:custDataLst>
              <p:tags r:id="rId3"/>
            </p:custDataLst>
          </p:nvPr>
        </p:nvSpPr>
        <p:spPr>
          <a:xfrm>
            <a:off x="72267" y="3459639"/>
            <a:ext cx="12047465" cy="3014980"/>
          </a:xfrm>
          <a:prstGeom prst="rect">
            <a:avLst/>
          </a:prstGeom>
          <a:solidFill>
            <a:schemeClr val="accent5">
              <a:lumMod val="20000"/>
              <a:lumOff val="80000"/>
            </a:schemeClr>
          </a:solidFill>
          <a:effectLst>
            <a:softEdge rad="63500"/>
          </a:effectLst>
        </p:spPr>
        <p:txBody>
          <a:bodyPr wrap="square" rtlCol="0" anchor="t">
            <a:spAutoFit/>
          </a:bodyPr>
          <a:lstStyle/>
          <a:p>
            <a:pPr>
              <a:spcAft>
                <a:spcPts val="1200"/>
              </a:spcAft>
              <a:buNone/>
            </a:pP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Conclusion</a:t>
            </a:r>
            <a:r>
              <a:rPr lang="zh-CN" altLang="zh-CN" sz="3200" b="1">
                <a:latin typeface="Times New Roman" panose="02020603050405020304" pitchFamily="18" charset="0"/>
                <a:ea typeface="宋体" panose="02010600030101010101" pitchFamily="2" charset="-122"/>
                <a:cs typeface="微软雅黑" panose="020B0503020204020204" charset="-122"/>
                <a:sym typeface="+mn-ea"/>
              </a:rPr>
              <a:t>：</a:t>
            </a:r>
            <a:endParaRPr lang="en-US" altLang="zh-CN" sz="3200" b="1">
              <a:latin typeface="Times New Roman" panose="02020603050405020304" pitchFamily="18" charset="0"/>
              <a:ea typeface="宋体" panose="02010600030101010101" pitchFamily="2" charset="-122"/>
              <a:cs typeface="微软雅黑" panose="020B0503020204020204" charset="-122"/>
              <a:sym typeface="+mn-ea"/>
            </a:endParaRPr>
          </a:p>
          <a:p>
            <a:pPr marL="514350" indent="-514350">
              <a:spcAft>
                <a:spcPts val="1200"/>
              </a:spcAft>
              <a:buFontTx/>
              <a:buAutoNum type="arabicParenBoth"/>
            </a:pP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as</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和</a:t>
            </a: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which</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在引导非限制性定语从句时可代替</a:t>
            </a:r>
            <a:r>
              <a:rPr lang="zh-CN" altLang="en-US" sz="3200" b="1">
                <a:solidFill>
                  <a:srgbClr val="FF0000"/>
                </a:solidFill>
                <a:latin typeface="Times New Roman" panose="02020603050405020304" pitchFamily="18" charset="0"/>
                <a:ea typeface="宋体" panose="02010600030101010101" pitchFamily="2" charset="-122"/>
                <a:cs typeface="微软雅黑" panose="020B0503020204020204" charset="-122"/>
                <a:sym typeface="+mn-ea"/>
              </a:rPr>
              <a:t>整个主句</a:t>
            </a:r>
            <a:r>
              <a:rPr lang="zh-CN" sz="3200" b="1">
                <a:solidFill>
                  <a:srgbClr val="FF0000"/>
                </a:solidFill>
                <a:latin typeface="Times New Roman" panose="02020603050405020304" pitchFamily="18" charset="0"/>
                <a:ea typeface="宋体" panose="02010600030101010101" pitchFamily="2" charset="-122"/>
                <a:cs typeface="微软雅黑" panose="020B0503020204020204" charset="-122"/>
                <a:sym typeface="+mn-ea"/>
              </a:rPr>
              <a:t>。</a:t>
            </a:r>
          </a:p>
          <a:p>
            <a:pPr marL="514350" indent="-514350">
              <a:spcAft>
                <a:spcPts val="1200"/>
              </a:spcAft>
              <a:buFontTx/>
              <a:buAutoNum type="arabicParenBoth"/>
            </a:pP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as</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和</a:t>
            </a: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which</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引导非限制性定语从句时的</a:t>
            </a:r>
            <a:r>
              <a:rPr lang="zh-CN" altLang="en-US" sz="3200" b="1">
                <a:solidFill>
                  <a:srgbClr val="FF0000"/>
                </a:solidFill>
                <a:latin typeface="Times New Roman" panose="02020603050405020304" pitchFamily="18" charset="0"/>
                <a:ea typeface="宋体" panose="02010600030101010101" pitchFamily="2" charset="-122"/>
                <a:cs typeface="微软雅黑" panose="020B0503020204020204" charset="-122"/>
                <a:sym typeface="+mn-ea"/>
              </a:rPr>
              <a:t>位置不同</a:t>
            </a: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a:t>
            </a:r>
          </a:p>
          <a:p>
            <a:pPr indent="457200" fontAlgn="auto">
              <a:spcAft>
                <a:spcPts val="1200"/>
              </a:spcAft>
            </a:pP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 as</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引导的定语从句可置于</a:t>
            </a: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___________________</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，而</a:t>
            </a: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which</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引导的非限制性定语从句</a:t>
            </a:r>
            <a:r>
              <a:rPr lang="zh-CN" altLang="en-US" sz="3200" b="1">
                <a:solidFill>
                  <a:srgbClr val="FF0000"/>
                </a:solidFill>
                <a:latin typeface="Times New Roman" panose="02020603050405020304" pitchFamily="18" charset="0"/>
                <a:ea typeface="宋体" panose="02010600030101010101" pitchFamily="2" charset="-122"/>
                <a:cs typeface="微软雅黑" panose="020B0503020204020204" charset="-122"/>
                <a:sym typeface="+mn-ea"/>
              </a:rPr>
              <a:t>不</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可放在</a:t>
            </a:r>
            <a:r>
              <a:rPr lang="en-US" altLang="zh-CN" sz="3200" b="1">
                <a:latin typeface="Times New Roman" panose="02020603050405020304" pitchFamily="18" charset="0"/>
                <a:ea typeface="宋体" panose="02010600030101010101" pitchFamily="2" charset="-122"/>
                <a:cs typeface="微软雅黑" panose="020B0503020204020204" charset="-122"/>
                <a:sym typeface="+mn-ea"/>
              </a:rPr>
              <a:t>_______________________________</a:t>
            </a:r>
            <a:r>
              <a:rPr lang="zh-CN" altLang="en-US" sz="3200" b="1">
                <a:latin typeface="Times New Roman" panose="02020603050405020304" pitchFamily="18" charset="0"/>
                <a:ea typeface="宋体" panose="02010600030101010101" pitchFamily="2" charset="-122"/>
                <a:cs typeface="微软雅黑" panose="020B0503020204020204" charset="-122"/>
                <a:sym typeface="+mn-ea"/>
              </a:rPr>
              <a:t>。</a:t>
            </a:r>
          </a:p>
        </p:txBody>
      </p:sp>
      <p:sp>
        <p:nvSpPr>
          <p:cNvPr id="8" name="文本框 7"/>
          <p:cNvSpPr txBox="1"/>
          <p:nvPr>
            <p:custDataLst>
              <p:tags r:id="rId4"/>
            </p:custDataLst>
          </p:nvPr>
        </p:nvSpPr>
        <p:spPr>
          <a:xfrm>
            <a:off x="5094605" y="5299075"/>
            <a:ext cx="3885565" cy="583565"/>
          </a:xfrm>
          <a:prstGeom prst="rect">
            <a:avLst/>
          </a:prstGeom>
          <a:noFill/>
          <a:extLst>
            <a:ext uri="{909E8E84-426E-40DD-AFC4-6F175D3DCCD1}">
              <a14:hiddenFill xmlns:a14="http://schemas.microsoft.com/office/drawing/2010/main">
                <a:solidFill>
                  <a:schemeClr val="accent5">
                    <a:lumMod val="20000"/>
                    <a:lumOff val="80000"/>
                  </a:schemeClr>
                </a:solidFill>
              </a14:hiddenFill>
            </a:ext>
          </a:extLst>
        </p:spPr>
        <p:txBody>
          <a:bodyPr wrap="square" rtlCol="0">
            <a:spAutoFit/>
          </a:bodyPr>
          <a:lstStyle/>
          <a:p>
            <a:r>
              <a:rPr lang="zh-CN" altLang="en-US" sz="3200" b="1">
                <a:solidFill>
                  <a:srgbClr val="FF0000"/>
                </a:solidFill>
                <a:latin typeface="Times New Roman" panose="02020603050405020304" pitchFamily="18" charset="0"/>
                <a:ea typeface="宋体" panose="02010600030101010101" pitchFamily="2" charset="-122"/>
                <a:cs typeface="微软雅黑" panose="020B0503020204020204" charset="-122"/>
              </a:rPr>
              <a:t>句首、</a:t>
            </a:r>
            <a:r>
              <a:rPr lang="zh-CN" altLang="en-US" sz="3200" b="1">
                <a:latin typeface="Times New Roman" panose="02020603050405020304" pitchFamily="18" charset="0"/>
                <a:ea typeface="宋体" panose="02010600030101010101" pitchFamily="2" charset="-122"/>
                <a:cs typeface="微软雅黑" panose="020B0503020204020204" charset="-122"/>
              </a:rPr>
              <a:t>句中、句后</a:t>
            </a:r>
          </a:p>
        </p:txBody>
      </p:sp>
      <p:sp>
        <p:nvSpPr>
          <p:cNvPr id="3" name="文本框 2"/>
          <p:cNvSpPr txBox="1"/>
          <p:nvPr>
            <p:custDataLst>
              <p:tags r:id="rId5"/>
            </p:custDataLst>
          </p:nvPr>
        </p:nvSpPr>
        <p:spPr>
          <a:xfrm>
            <a:off x="5887085" y="5830570"/>
            <a:ext cx="5539740" cy="583565"/>
          </a:xfrm>
          <a:prstGeom prst="rect">
            <a:avLst/>
          </a:prstGeom>
          <a:noFill/>
          <a:extLst>
            <a:ext uri="{909E8E84-426E-40DD-AFC4-6F175D3DCCD1}">
              <a14:hiddenFill xmlns:a14="http://schemas.microsoft.com/office/drawing/2010/main">
                <a:solidFill>
                  <a:schemeClr val="accent5">
                    <a:lumMod val="20000"/>
                    <a:lumOff val="80000"/>
                  </a:schemeClr>
                </a:solidFill>
              </a14:hiddenFill>
            </a:ext>
          </a:extLst>
        </p:spPr>
        <p:txBody>
          <a:bodyPr wrap="square" rtlCol="0">
            <a:spAutoFit/>
          </a:bodyPr>
          <a:lstStyle/>
          <a:p>
            <a:r>
              <a:rPr lang="zh-CN" altLang="en-US" sz="3200" b="1">
                <a:solidFill>
                  <a:srgbClr val="FF0000"/>
                </a:solidFill>
                <a:latin typeface="Times New Roman" panose="02020603050405020304" pitchFamily="18" charset="0"/>
                <a:ea typeface="宋体" panose="02010600030101010101" pitchFamily="2" charset="-122"/>
                <a:cs typeface="微软雅黑" panose="020B0503020204020204" charset="-122"/>
              </a:rPr>
              <a:t>句首，只能放在</a:t>
            </a:r>
            <a:r>
              <a:rPr lang="zh-CN" altLang="en-US" sz="3200" b="1">
                <a:latin typeface="Times New Roman" panose="02020603050405020304" pitchFamily="18" charset="0"/>
                <a:ea typeface="宋体" panose="02010600030101010101" pitchFamily="2" charset="-122"/>
                <a:cs typeface="微软雅黑" panose="020B0503020204020204" charset="-122"/>
              </a:rPr>
              <a:t>句中、句后</a:t>
            </a:r>
          </a:p>
        </p:txBody>
      </p:sp>
      <p:pic>
        <p:nvPicPr>
          <p:cNvPr id="9" name="图片 8"/>
          <p:cNvPicPr>
            <a:picLocks noChangeAspect="1"/>
          </p:cNvPicPr>
          <p:nvPr>
            <p:custDataLst>
              <p:tags r:id="rId6"/>
            </p:custDataLst>
          </p:nvPr>
        </p:nvPicPr>
        <p:blipFill>
          <a:blip r:embed="rId12"/>
          <a:srcRect t="37260" b="39035"/>
          <a:stretch>
            <a:fillRect/>
          </a:stretch>
        </p:blipFill>
        <p:spPr>
          <a:xfrm flipV="1">
            <a:off x="854146" y="1054473"/>
            <a:ext cx="3956394" cy="166529"/>
          </a:xfrm>
          <a:prstGeom prst="rect">
            <a:avLst/>
          </a:prstGeom>
        </p:spPr>
      </p:pic>
      <p:pic>
        <p:nvPicPr>
          <p:cNvPr id="10" name="图片 9"/>
          <p:cNvPicPr>
            <a:picLocks noChangeAspect="1"/>
          </p:cNvPicPr>
          <p:nvPr>
            <p:custDataLst>
              <p:tags r:id="rId7"/>
            </p:custDataLst>
          </p:nvPr>
        </p:nvPicPr>
        <p:blipFill>
          <a:blip r:embed="rId12"/>
          <a:srcRect t="37260" b="39035"/>
          <a:stretch>
            <a:fillRect/>
          </a:stretch>
        </p:blipFill>
        <p:spPr>
          <a:xfrm flipV="1">
            <a:off x="854146" y="1809201"/>
            <a:ext cx="3956394" cy="166529"/>
          </a:xfrm>
          <a:prstGeom prst="rect">
            <a:avLst/>
          </a:prstGeom>
        </p:spPr>
      </p:pic>
      <p:pic>
        <p:nvPicPr>
          <p:cNvPr id="11" name="图片 10"/>
          <p:cNvPicPr>
            <a:picLocks noChangeAspect="1"/>
          </p:cNvPicPr>
          <p:nvPr>
            <p:custDataLst>
              <p:tags r:id="rId8"/>
            </p:custDataLst>
          </p:nvPr>
        </p:nvPicPr>
        <p:blipFill>
          <a:blip r:embed="rId12"/>
          <a:srcRect t="37260" b="39035"/>
          <a:stretch>
            <a:fillRect/>
          </a:stretch>
        </p:blipFill>
        <p:spPr>
          <a:xfrm flipV="1">
            <a:off x="854146" y="2511086"/>
            <a:ext cx="4586693" cy="193059"/>
          </a:xfrm>
          <a:prstGeom prst="rect">
            <a:avLst/>
          </a:prstGeom>
        </p:spPr>
      </p:pic>
      <p:pic>
        <p:nvPicPr>
          <p:cNvPr id="12" name="图片 11"/>
          <p:cNvPicPr>
            <a:picLocks noChangeAspect="1"/>
          </p:cNvPicPr>
          <p:nvPr>
            <p:custDataLst>
              <p:tags r:id="rId9"/>
            </p:custDataLst>
          </p:nvPr>
        </p:nvPicPr>
        <p:blipFill>
          <a:blip r:embed="rId12"/>
          <a:srcRect t="37260" b="39035"/>
          <a:stretch>
            <a:fillRect/>
          </a:stretch>
        </p:blipFill>
        <p:spPr>
          <a:xfrm flipV="1">
            <a:off x="980662" y="3272166"/>
            <a:ext cx="2365140" cy="995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laser.wav"/>
                                        </p:tgtEl>
                                      </p:cMediaNode>
                                    </p:audio>
                                  </p:subTnLst>
                                </p:cTn>
                              </p:par>
                            </p:childTnLst>
                          </p:cTn>
                        </p:par>
                      </p:childTnLst>
                    </p:cTn>
                  </p:par>
                  <p:par>
                    <p:cTn id="13" fill="hold" nodeType="clickPar">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decel="100000"/>
                                        <p:tgtEl>
                                          <p:spTgt spid="10"/>
                                        </p:tgtEl>
                                      </p:cBhvr>
                                    </p:animEffect>
                                    <p:anim calcmode="lin" valueType="num">
                                      <p:cBhvr>
                                        <p:cTn id="18" dur="800" decel="100000" fill="hold"/>
                                        <p:tgtEl>
                                          <p:spTgt spid="10"/>
                                        </p:tgtEl>
                                        <p:attrNameLst>
                                          <p:attrName>style.rotation</p:attrName>
                                        </p:attrNameLst>
                                      </p:cBhvr>
                                      <p:tavLst>
                                        <p:tav tm="0">
                                          <p:val>
                                            <p:fltVal val="-90"/>
                                          </p:val>
                                        </p:tav>
                                        <p:tav tm="100000">
                                          <p:val>
                                            <p:fltVal val="0"/>
                                          </p:val>
                                        </p:tav>
                                      </p:tavLst>
                                    </p:anim>
                                    <p:anim calcmode="lin" valueType="num">
                                      <p:cBhvr>
                                        <p:cTn id="19" dur="800" decel="100000" fill="hold"/>
                                        <p:tgtEl>
                                          <p:spTgt spid="10"/>
                                        </p:tgtEl>
                                        <p:attrNameLst>
                                          <p:attrName>ppt_x</p:attrName>
                                        </p:attrNameLst>
                                      </p:cBhvr>
                                      <p:tavLst>
                                        <p:tav tm="0">
                                          <p:val>
                                            <p:strVal val="#ppt_x+0.4"/>
                                          </p:val>
                                        </p:tav>
                                        <p:tav tm="100000">
                                          <p:val>
                                            <p:strVal val="#ppt_x-0.05"/>
                                          </p:val>
                                        </p:tav>
                                      </p:tavLst>
                                    </p:anim>
                                    <p:anim calcmode="lin" valueType="num">
                                      <p:cBhvr>
                                        <p:cTn id="20" dur="800" decel="100000" fill="hold"/>
                                        <p:tgtEl>
                                          <p:spTgt spid="1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1" name="laser.wav"/>
                                        </p:tgtEl>
                                      </p:cMediaNode>
                                    </p:audio>
                                  </p:subTnLst>
                                </p:cTn>
                              </p:par>
                            </p:childTnLst>
                          </p:cTn>
                        </p:par>
                      </p:childTnLst>
                    </p:cTn>
                  </p:par>
                  <p:par>
                    <p:cTn id="23" fill="hold" nodeType="clickPar">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800" decel="100000"/>
                                        <p:tgtEl>
                                          <p:spTgt spid="11"/>
                                        </p:tgtEl>
                                      </p:cBhvr>
                                    </p:animEffect>
                                    <p:anim calcmode="lin" valueType="num">
                                      <p:cBhvr>
                                        <p:cTn id="28" dur="800" decel="100000" fill="hold"/>
                                        <p:tgtEl>
                                          <p:spTgt spid="11"/>
                                        </p:tgtEl>
                                        <p:attrNameLst>
                                          <p:attrName>style.rotation</p:attrName>
                                        </p:attrNameLst>
                                      </p:cBhvr>
                                      <p:tavLst>
                                        <p:tav tm="0">
                                          <p:val>
                                            <p:fltVal val="-90"/>
                                          </p:val>
                                        </p:tav>
                                        <p:tav tm="100000">
                                          <p:val>
                                            <p:fltVal val="0"/>
                                          </p:val>
                                        </p:tav>
                                      </p:tavLst>
                                    </p:anim>
                                    <p:anim calcmode="lin" valueType="num">
                                      <p:cBhvr>
                                        <p:cTn id="29" dur="800" decel="100000" fill="hold"/>
                                        <p:tgtEl>
                                          <p:spTgt spid="11"/>
                                        </p:tgtEl>
                                        <p:attrNameLst>
                                          <p:attrName>ppt_x</p:attrName>
                                        </p:attrNameLst>
                                      </p:cBhvr>
                                      <p:tavLst>
                                        <p:tav tm="0">
                                          <p:val>
                                            <p:strVal val="#ppt_x+0.4"/>
                                          </p:val>
                                        </p:tav>
                                        <p:tav tm="100000">
                                          <p:val>
                                            <p:strVal val="#ppt_x-0.05"/>
                                          </p:val>
                                        </p:tav>
                                      </p:tavLst>
                                    </p:anim>
                                    <p:anim calcmode="lin" valueType="num">
                                      <p:cBhvr>
                                        <p:cTn id="30" dur="800" decel="100000" fill="hold"/>
                                        <p:tgtEl>
                                          <p:spTgt spid="1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1" name="laser.wav"/>
                                        </p:tgtEl>
                                      </p:cMediaNode>
                                    </p:audio>
                                  </p:subTnLst>
                                </p:cTn>
                              </p:par>
                            </p:childTnLst>
                          </p:cTn>
                        </p:par>
                      </p:childTnLst>
                    </p:cTn>
                  </p:par>
                  <p:par>
                    <p:cTn id="33" fill="hold" nodeType="clickPar">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800" decel="100000"/>
                                        <p:tgtEl>
                                          <p:spTgt spid="12"/>
                                        </p:tgtEl>
                                      </p:cBhvr>
                                    </p:animEffect>
                                    <p:anim calcmode="lin" valueType="num">
                                      <p:cBhvr>
                                        <p:cTn id="38" dur="800" decel="100000" fill="hold"/>
                                        <p:tgtEl>
                                          <p:spTgt spid="12"/>
                                        </p:tgtEl>
                                        <p:attrNameLst>
                                          <p:attrName>style.rotation</p:attrName>
                                        </p:attrNameLst>
                                      </p:cBhvr>
                                      <p:tavLst>
                                        <p:tav tm="0">
                                          <p:val>
                                            <p:fltVal val="-90"/>
                                          </p:val>
                                        </p:tav>
                                        <p:tav tm="100000">
                                          <p:val>
                                            <p:fltVal val="0"/>
                                          </p:val>
                                        </p:tav>
                                      </p:tavLst>
                                    </p:anim>
                                    <p:anim calcmode="lin" valueType="num">
                                      <p:cBhvr>
                                        <p:cTn id="39" dur="800" decel="100000" fill="hold"/>
                                        <p:tgtEl>
                                          <p:spTgt spid="12"/>
                                        </p:tgtEl>
                                        <p:attrNameLst>
                                          <p:attrName>ppt_x</p:attrName>
                                        </p:attrNameLst>
                                      </p:cBhvr>
                                      <p:tavLst>
                                        <p:tav tm="0">
                                          <p:val>
                                            <p:strVal val="#ppt_x+0.4"/>
                                          </p:val>
                                        </p:tav>
                                        <p:tav tm="100000">
                                          <p:val>
                                            <p:strVal val="#ppt_x-0.05"/>
                                          </p:val>
                                        </p:tav>
                                      </p:tavLst>
                                    </p:anim>
                                    <p:anim calcmode="lin" valueType="num">
                                      <p:cBhvr>
                                        <p:cTn id="40" dur="800" decel="100000" fill="hold"/>
                                        <p:tgtEl>
                                          <p:spTgt spid="1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11" name="laser.wav"/>
                                        </p:tgtEl>
                                      </p:cMediaNode>
                                    </p:audio>
                                  </p:sub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193675" y="701675"/>
            <a:ext cx="11847830" cy="5157470"/>
          </a:xfrm>
          <a:prstGeom prst="rect">
            <a:avLst/>
          </a:prstGeom>
          <a:noFill/>
        </p:spPr>
        <p:txBody>
          <a:bodyPr wrap="square" lIns="0" tIns="0" rIns="0" bIns="0" rtlCol="0">
            <a:spAutoFit/>
          </a:bodyPr>
          <a:lstStyle/>
          <a:p>
            <a:pPr marL="360045" indent="-457200" eaLnBrk="0" fontAlgn="auto" latinLnBrk="1" hangingPunct="0">
              <a:lnSpc>
                <a:spcPct val="130000"/>
              </a:lnSpc>
              <a:spcBef>
                <a:spcPts val="100"/>
              </a:spcBef>
            </a:pPr>
            <a:r>
              <a:rPr lang="en-US" altLang="zh-CN" sz="3200" kern="0">
                <a:solidFill>
                  <a:srgbClr val="000000"/>
                </a:solidFill>
                <a:latin typeface="Times New Roman" panose="02020603050405020304" pitchFamily="65" charset="-122"/>
                <a:ea typeface="宋体" panose="02010600030101010101" pitchFamily="2" charset="-122"/>
              </a:rPr>
              <a:t>1</a:t>
            </a:r>
            <a:r>
              <a:rPr lang="zh-CN" altLang="en-US" sz="3200" kern="0">
                <a:solidFill>
                  <a:srgbClr val="000000"/>
                </a:solidFill>
                <a:latin typeface="Times New Roman" panose="02020603050405020304" pitchFamily="65" charset="-122"/>
                <a:ea typeface="宋体" panose="02010600030101010101" pitchFamily="2" charset="-122"/>
              </a:rPr>
              <a:t>.</a:t>
            </a:r>
            <a:r>
              <a:rPr lang="zh-CN" altLang="en-US" sz="3200" u="sng"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 is known to everybody,</a:t>
            </a:r>
            <a:r>
              <a:rPr lang="en-US" altLang="zh-CN" sz="3200"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the moon travels around the earth once every month.</a:t>
            </a:r>
            <a:endParaRPr lang="zh-CN" altLang="en-US" sz="3200"/>
          </a:p>
          <a:p>
            <a:pPr marL="360045" indent="-457200" eaLnBrk="0" fontAlgn="auto" latinLnBrk="1" hangingPunct="0">
              <a:lnSpc>
                <a:spcPct val="130000"/>
              </a:lnSpc>
              <a:spcBef>
                <a:spcPts val="100"/>
              </a:spcBef>
              <a:buNone/>
            </a:pPr>
            <a:r>
              <a:rPr lang="en-US" altLang="zh-CN" sz="3200" kern="0">
                <a:solidFill>
                  <a:srgbClr val="000000"/>
                </a:solidFill>
                <a:latin typeface="Times New Roman" panose="02020603050405020304" pitchFamily="65" charset="-122"/>
                <a:ea typeface="宋体" panose="02010600030101010101" pitchFamily="2" charset="-122"/>
              </a:rPr>
              <a:t>2</a:t>
            </a:r>
            <a:r>
              <a:rPr lang="zh-CN" altLang="en-US" sz="3200" kern="0">
                <a:solidFill>
                  <a:srgbClr val="000000"/>
                </a:solidFill>
                <a:latin typeface="Times New Roman" panose="02020603050405020304" pitchFamily="65" charset="-122"/>
                <a:ea typeface="宋体" panose="02010600030101010101" pitchFamily="2" charset="-122"/>
              </a:rPr>
              <a:t>.English is a language shared by several diverse cultures,</a:t>
            </a:r>
            <a:r>
              <a:rPr lang="en-US" altLang="zh-CN" sz="3200"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each of </a:t>
            </a:r>
            <a:r>
              <a:rPr lang="zh-CN" altLang="en-US" sz="3200" u="sng" kern="0">
                <a:solidFill>
                  <a:srgbClr val="000000"/>
                </a:solidFill>
                <a:latin typeface="Times New Roman" panose="02020603050405020304" pitchFamily="65" charset="-122"/>
                <a:ea typeface="宋体" panose="02010600030101010101" pitchFamily="2" charset="-122"/>
              </a:rPr>
              <a:t>　　　　   </a:t>
            </a:r>
            <a:r>
              <a:rPr lang="en-US" altLang="zh-CN" sz="3200" u="sng" kern="0">
                <a:solidFill>
                  <a:srgbClr val="000000"/>
                </a:solidFill>
                <a:latin typeface="Times New Roman" panose="02020603050405020304" pitchFamily="65" charset="-122"/>
                <a:ea typeface="宋体" panose="02010600030101010101" pitchFamily="2" charset="-122"/>
              </a:rPr>
              <a:t>        </a:t>
            </a:r>
            <a:r>
              <a:rPr lang="zh-CN" altLang="en-US" sz="3200" u="sng"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 uses it differently.</a:t>
            </a:r>
            <a:endParaRPr lang="zh-CN" altLang="en-US" sz="3200"/>
          </a:p>
          <a:p>
            <a:pPr marL="360045" indent="-457200" eaLnBrk="0" fontAlgn="auto" latinLnBrk="1" hangingPunct="0">
              <a:lnSpc>
                <a:spcPct val="130000"/>
              </a:lnSpc>
              <a:spcBef>
                <a:spcPts val="100"/>
              </a:spcBef>
              <a:buNone/>
            </a:pPr>
            <a:r>
              <a:rPr lang="en-US" altLang="zh-CN" sz="3200" kern="0">
                <a:solidFill>
                  <a:srgbClr val="000000"/>
                </a:solidFill>
                <a:latin typeface="Times New Roman" panose="02020603050405020304" pitchFamily="65" charset="-122"/>
                <a:ea typeface="宋体" panose="02010600030101010101" pitchFamily="2" charset="-122"/>
              </a:rPr>
              <a:t>3</a:t>
            </a:r>
            <a:r>
              <a:rPr lang="zh-CN" altLang="en-US" sz="3200" kern="0">
                <a:solidFill>
                  <a:srgbClr val="000000"/>
                </a:solidFill>
                <a:latin typeface="Times New Roman" panose="02020603050405020304" pitchFamily="65" charset="-122"/>
                <a:ea typeface="宋体" panose="02010600030101010101" pitchFamily="2" charset="-122"/>
              </a:rPr>
              <a:t>.She gave another piece of advice, </a:t>
            </a:r>
            <a:r>
              <a:rPr lang="zh-CN" altLang="en-US" sz="3200" u="sng"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 I think </a:t>
            </a:r>
            <a:r>
              <a:rPr lang="zh-CN" altLang="en-US" sz="3200" kern="0" spc="-100">
                <a:solidFill>
                  <a:srgbClr val="000000"/>
                </a:solidFill>
                <a:uFillTx/>
                <a:latin typeface="Times New Roman" panose="02020603050405020304" pitchFamily="65" charset="-122"/>
                <a:ea typeface="宋体" panose="02010600030101010101" pitchFamily="2" charset="-122"/>
              </a:rPr>
              <a:t>was of great help</a:t>
            </a:r>
            <a:r>
              <a:rPr lang="zh-CN" altLang="en-US" sz="3200" kern="0">
                <a:solidFill>
                  <a:srgbClr val="000000"/>
                </a:solidFill>
                <a:latin typeface="Times New Roman" panose="02020603050405020304" pitchFamily="65" charset="-122"/>
                <a:ea typeface="宋体" panose="02010600030101010101" pitchFamily="2" charset="-122"/>
              </a:rPr>
              <a:t> to the research work.</a:t>
            </a:r>
            <a:endParaRPr lang="zh-CN" altLang="en-US" sz="3200"/>
          </a:p>
          <a:p>
            <a:pPr marL="360045" indent="-457200" eaLnBrk="0" fontAlgn="auto" latinLnBrk="1" hangingPunct="0">
              <a:lnSpc>
                <a:spcPct val="130000"/>
              </a:lnSpc>
              <a:spcBef>
                <a:spcPts val="100"/>
              </a:spcBef>
              <a:buNone/>
            </a:pPr>
            <a:r>
              <a:rPr lang="en-US" altLang="zh-CN" sz="3200" kern="0">
                <a:solidFill>
                  <a:srgbClr val="000000"/>
                </a:solidFill>
                <a:latin typeface="Times New Roman" panose="02020603050405020304" pitchFamily="65" charset="-122"/>
                <a:ea typeface="宋体" panose="02010600030101010101" pitchFamily="2" charset="-122"/>
              </a:rPr>
              <a:t>4</a:t>
            </a:r>
            <a:r>
              <a:rPr lang="zh-CN" altLang="en-US" sz="3200" kern="0">
                <a:solidFill>
                  <a:srgbClr val="000000"/>
                </a:solidFill>
                <a:latin typeface="Times New Roman" panose="02020603050405020304" pitchFamily="65" charset="-122"/>
                <a:ea typeface="宋体" panose="02010600030101010101" pitchFamily="2" charset="-122"/>
              </a:rPr>
              <a:t>.She showed the visitors around the museum, </a:t>
            </a:r>
            <a:r>
              <a:rPr lang="zh-CN" altLang="en-US" sz="3200" u="sng"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 construction had taken more than three years. </a:t>
            </a:r>
            <a:endParaRPr lang="zh-CN" altLang="en-US" sz="3200"/>
          </a:p>
        </p:txBody>
      </p:sp>
      <p:sp>
        <p:nvSpPr>
          <p:cNvPr id="3" name="矩形 2"/>
          <p:cNvSpPr/>
          <p:nvPr>
            <p:custDataLst>
              <p:tags r:id="rId2"/>
            </p:custDataLst>
          </p:nvPr>
        </p:nvSpPr>
        <p:spPr>
          <a:xfrm>
            <a:off x="894221" y="606739"/>
            <a:ext cx="634365" cy="583565"/>
          </a:xfrm>
          <a:prstGeom prst="rect">
            <a:avLst/>
          </a:prstGeom>
        </p:spPr>
        <p:txBody>
          <a:bodyPr wrap="none">
            <a:spAutoFit/>
          </a:bodyPr>
          <a:lstStyle/>
          <a:p>
            <a:r>
              <a:rPr lang="en-US" sz="3200">
                <a:solidFill>
                  <a:srgbClr val="FF0000"/>
                </a:solidFill>
                <a:latin typeface="Times New Roman" panose="02020603050405020304" pitchFamily="18" charset="0"/>
                <a:cs typeface="Times New Roman" panose="02020603050405020304" pitchFamily="18" charset="0"/>
              </a:rPr>
              <a:t>As</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4" name="矩形 3"/>
          <p:cNvSpPr/>
          <p:nvPr>
            <p:custDataLst>
              <p:tags r:id="rId3"/>
            </p:custDataLst>
          </p:nvPr>
        </p:nvSpPr>
        <p:spPr>
          <a:xfrm>
            <a:off x="494789" y="2654030"/>
            <a:ext cx="1176020" cy="583565"/>
          </a:xfrm>
          <a:prstGeom prst="rect">
            <a:avLst/>
          </a:prstGeom>
        </p:spPr>
        <p:txBody>
          <a:bodyPr wrap="none">
            <a:spAutoFit/>
          </a:bodyPr>
          <a:lstStyle/>
          <a:p>
            <a:r>
              <a:rPr lang="en-US" sz="3200">
                <a:solidFill>
                  <a:srgbClr val="FF0000"/>
                </a:solidFill>
                <a:latin typeface="Times New Roman" panose="02020603050405020304" pitchFamily="18" charset="0"/>
                <a:cs typeface="Times New Roman" panose="02020603050405020304" pitchFamily="18" charset="0"/>
              </a:rPr>
              <a:t>which</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5" name="矩形 4"/>
          <p:cNvSpPr/>
          <p:nvPr>
            <p:custDataLst>
              <p:tags r:id="rId4"/>
            </p:custDataLst>
          </p:nvPr>
        </p:nvSpPr>
        <p:spPr>
          <a:xfrm>
            <a:off x="6607692" y="3385607"/>
            <a:ext cx="1176020" cy="583565"/>
          </a:xfrm>
          <a:prstGeom prst="rect">
            <a:avLst/>
          </a:prstGeom>
        </p:spPr>
        <p:txBody>
          <a:bodyPr wrap="none">
            <a:spAutoFit/>
          </a:bodyPr>
          <a:lstStyle/>
          <a:p>
            <a:r>
              <a:rPr lang="en-US" sz="3200">
                <a:solidFill>
                  <a:srgbClr val="FF0000"/>
                </a:solidFill>
                <a:latin typeface="Times New Roman" panose="02020603050405020304" pitchFamily="18" charset="0"/>
                <a:cs typeface="Times New Roman" panose="02020603050405020304" pitchFamily="18" charset="0"/>
              </a:rPr>
              <a:t>which</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6" name="矩形 5"/>
          <p:cNvSpPr/>
          <p:nvPr>
            <p:custDataLst>
              <p:tags r:id="rId5"/>
            </p:custDataLst>
          </p:nvPr>
        </p:nvSpPr>
        <p:spPr>
          <a:xfrm>
            <a:off x="8159949" y="4603158"/>
            <a:ext cx="1221105" cy="583565"/>
          </a:xfrm>
          <a:prstGeom prst="rect">
            <a:avLst/>
          </a:prstGeom>
        </p:spPr>
        <p:txBody>
          <a:bodyPr wrap="none">
            <a:spAutoFit/>
          </a:bodyPr>
          <a:lstStyle/>
          <a:p>
            <a:r>
              <a:rPr lang="en-US" sz="3200">
                <a:solidFill>
                  <a:srgbClr val="FF0000"/>
                </a:solidFill>
                <a:latin typeface="Times New Roman" panose="02020603050405020304" pitchFamily="18" charset="0"/>
                <a:cs typeface="Times New Roman" panose="02020603050405020304" pitchFamily="18" charset="0"/>
              </a:rPr>
              <a:t>whose</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6"/>
            </p:custDataLst>
          </p:nvPr>
        </p:nvSpPr>
        <p:spPr>
          <a:xfrm>
            <a:off x="0" y="-223520"/>
            <a:ext cx="6096000" cy="829945"/>
          </a:xfrm>
          <a:prstGeom prst="rect">
            <a:avLst/>
          </a:prstGeom>
          <a:noFill/>
        </p:spPr>
        <p:txBody>
          <a:bodyPr wrap="square" rtlCol="0" anchor="t">
            <a:spAutoFit/>
          </a:bodyPr>
          <a:lstStyle/>
          <a:p>
            <a:pPr marL="0" indent="0" eaLnBrk="0" latinLnBrk="1" hangingPunct="0">
              <a:lnSpc>
                <a:spcPct val="150000"/>
              </a:lnSpc>
              <a:spcBef>
                <a:spcPts val="140"/>
              </a:spcBef>
              <a:buNone/>
            </a:pPr>
            <a:r>
              <a:rPr lang="zh-CN" altLang="en-US" sz="3200" b="1" kern="0">
                <a:solidFill>
                  <a:srgbClr val="000000"/>
                </a:solidFill>
                <a:highlight>
                  <a:srgbClr val="FFFF00"/>
                </a:highlight>
                <a:latin typeface="Times New Roman" panose="02020603050405020304" pitchFamily="65" charset="-122"/>
                <a:ea typeface="宋体" panose="02010600030101010101" pitchFamily="2" charset="-122"/>
                <a:sym typeface="+mn-ea"/>
              </a:rPr>
              <a:t>Ⅰ.</a:t>
            </a:r>
            <a:r>
              <a:rPr lang="en-US" altLang="zh-CN" sz="3200" b="1" kern="0">
                <a:solidFill>
                  <a:srgbClr val="000000"/>
                </a:solidFill>
                <a:highlight>
                  <a:srgbClr val="FFFF00"/>
                </a:highlight>
                <a:latin typeface="Times New Roman" panose="02020603050405020304" pitchFamily="65" charset="-122"/>
                <a:ea typeface="宋体" panose="02010600030101010101" pitchFamily="2" charset="-122"/>
                <a:sym typeface="+mn-ea"/>
              </a:rPr>
              <a:t> </a:t>
            </a:r>
            <a:r>
              <a:rPr lang="zh-CN" altLang="en-US" sz="3200" b="1" kern="0">
                <a:solidFill>
                  <a:srgbClr val="000000"/>
                </a:solidFill>
                <a:highlight>
                  <a:srgbClr val="FFFF00"/>
                </a:highlight>
                <a:latin typeface="Times New Roman" panose="02020603050405020304" pitchFamily="65" charset="-122"/>
                <a:ea typeface="宋体" panose="02010600030101010101" pitchFamily="2" charset="-122"/>
                <a:sym typeface="+mn-ea"/>
              </a:rPr>
              <a:t>用适当的关系词填空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421035" y="684272"/>
            <a:ext cx="11558968" cy="4521835"/>
          </a:xfrm>
          <a:prstGeom prst="rect">
            <a:avLst/>
          </a:prstGeom>
          <a:noFill/>
        </p:spPr>
        <p:txBody>
          <a:bodyPr wrap="square" lIns="0" tIns="0" rIns="0" bIns="0" rtlCol="0">
            <a:spAutoFit/>
          </a:bodyPr>
          <a:lstStyle/>
          <a:p>
            <a:pPr marL="0" indent="0" eaLnBrk="0" latinLnBrk="1" hangingPunct="0">
              <a:lnSpc>
                <a:spcPct val="150000"/>
              </a:lnSpc>
              <a:spcBef>
                <a:spcPts val="140"/>
              </a:spcBef>
              <a:buNone/>
            </a:pPr>
            <a:r>
              <a:rPr lang="en-US" altLang="zh-CN" sz="3200" kern="0">
                <a:solidFill>
                  <a:srgbClr val="000000"/>
                </a:solidFill>
                <a:latin typeface="Times New Roman" panose="02020603050405020304" pitchFamily="65" charset="-122"/>
                <a:ea typeface="宋体" panose="02010600030101010101" pitchFamily="2" charset="-122"/>
              </a:rPr>
              <a:t>5</a:t>
            </a:r>
            <a:r>
              <a:rPr lang="zh-CN" altLang="en-US" sz="3200" kern="0">
                <a:solidFill>
                  <a:srgbClr val="000000"/>
                </a:solidFill>
                <a:latin typeface="Times New Roman" panose="02020603050405020304" pitchFamily="65" charset="-122"/>
                <a:ea typeface="宋体" panose="02010600030101010101" pitchFamily="2" charset="-122"/>
              </a:rPr>
              <a:t>.The number of smokers, </a:t>
            </a:r>
            <a:r>
              <a:rPr lang="zh-CN" altLang="en-US" sz="3200" u="sng"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 is reported,</a:t>
            </a:r>
            <a:r>
              <a:rPr lang="en-US" altLang="zh-CN" sz="3200"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has dropped </a:t>
            </a:r>
          </a:p>
          <a:p>
            <a:pPr marL="0" indent="0" eaLnBrk="0" latinLnBrk="1" hangingPunct="0">
              <a:lnSpc>
                <a:spcPct val="150000"/>
              </a:lnSpc>
              <a:spcBef>
                <a:spcPts val="140"/>
              </a:spcBef>
              <a:buNone/>
            </a:pPr>
            <a:r>
              <a:rPr lang="zh-CN" altLang="en-US" sz="3200" kern="0">
                <a:solidFill>
                  <a:srgbClr val="000000"/>
                </a:solidFill>
                <a:latin typeface="Times New Roman" panose="02020603050405020304" pitchFamily="65" charset="-122"/>
                <a:ea typeface="宋体" panose="02010600030101010101" pitchFamily="2" charset="-122"/>
              </a:rPr>
              <a:t>by 17 percent in just one year.</a:t>
            </a:r>
            <a:endParaRPr lang="zh-CN" altLang="en-US" sz="3200"/>
          </a:p>
          <a:p>
            <a:pPr marL="0" indent="0" eaLnBrk="0" latinLnBrk="1" hangingPunct="0">
              <a:lnSpc>
                <a:spcPct val="150000"/>
              </a:lnSpc>
              <a:spcBef>
                <a:spcPts val="140"/>
              </a:spcBef>
              <a:buNone/>
            </a:pPr>
            <a:r>
              <a:rPr lang="en-US" altLang="zh-CN" sz="3200" kern="0">
                <a:solidFill>
                  <a:srgbClr val="000000"/>
                </a:solidFill>
                <a:latin typeface="Times New Roman" panose="02020603050405020304" pitchFamily="65" charset="-122"/>
                <a:ea typeface="宋体" panose="02010600030101010101" pitchFamily="2" charset="-122"/>
              </a:rPr>
              <a:t>6</a:t>
            </a:r>
            <a:r>
              <a:rPr lang="zh-CN" altLang="en-US" sz="3200" kern="0">
                <a:solidFill>
                  <a:srgbClr val="000000"/>
                </a:solidFill>
                <a:latin typeface="Times New Roman" panose="02020603050405020304" pitchFamily="65" charset="-122"/>
                <a:ea typeface="宋体" panose="02010600030101010101" pitchFamily="2" charset="-122"/>
              </a:rPr>
              <a:t>.The meeting, </a:t>
            </a:r>
            <a:r>
              <a:rPr lang="zh-CN" altLang="en-US" sz="3200" u="sng"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 was held in the park,</a:t>
            </a:r>
            <a:r>
              <a:rPr lang="en-US" altLang="zh-CN" sz="3200"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was attended </a:t>
            </a:r>
          </a:p>
          <a:p>
            <a:pPr marL="0" indent="0" eaLnBrk="0" latinLnBrk="1" hangingPunct="0">
              <a:lnSpc>
                <a:spcPct val="150000"/>
              </a:lnSpc>
              <a:spcBef>
                <a:spcPts val="140"/>
              </a:spcBef>
              <a:buNone/>
            </a:pPr>
            <a:r>
              <a:rPr lang="zh-CN" altLang="en-US" sz="3200" kern="0">
                <a:solidFill>
                  <a:srgbClr val="000000"/>
                </a:solidFill>
                <a:latin typeface="Times New Roman" panose="02020603050405020304" pitchFamily="65" charset="-122"/>
                <a:ea typeface="宋体" panose="02010600030101010101" pitchFamily="2" charset="-122"/>
              </a:rPr>
              <a:t>by 1,000 people. </a:t>
            </a:r>
            <a:endParaRPr lang="zh-CN" altLang="en-US" sz="3200"/>
          </a:p>
          <a:p>
            <a:pPr marL="0" indent="0" eaLnBrk="0" latinLnBrk="1" hangingPunct="0">
              <a:lnSpc>
                <a:spcPct val="150000"/>
              </a:lnSpc>
              <a:spcBef>
                <a:spcPts val="140"/>
              </a:spcBef>
              <a:buNone/>
            </a:pPr>
            <a:r>
              <a:rPr lang="en-US" altLang="zh-CN" sz="3200" kern="0">
                <a:solidFill>
                  <a:srgbClr val="000000"/>
                </a:solidFill>
                <a:latin typeface="Times New Roman" panose="02020603050405020304" pitchFamily="65" charset="-122"/>
                <a:ea typeface="宋体" panose="02010600030101010101" pitchFamily="2" charset="-122"/>
              </a:rPr>
              <a:t>7</a:t>
            </a:r>
            <a:r>
              <a:rPr lang="zh-CN" altLang="en-US" sz="3200" kern="0">
                <a:solidFill>
                  <a:srgbClr val="000000"/>
                </a:solidFill>
                <a:latin typeface="Times New Roman" panose="02020603050405020304" pitchFamily="65" charset="-122"/>
                <a:ea typeface="宋体" panose="02010600030101010101" pitchFamily="2" charset="-122"/>
              </a:rPr>
              <a:t>.They came to China in the 1970s, </a:t>
            </a:r>
            <a:r>
              <a:rPr lang="zh-CN" altLang="en-US" sz="3200" u="sng" kern="0">
                <a:solidFill>
                  <a:srgbClr val="000000"/>
                </a:solidFill>
                <a:latin typeface="Times New Roman" panose="02020603050405020304" pitchFamily="65" charset="-122"/>
                <a:ea typeface="宋体" panose="02010600030101010101" pitchFamily="2" charset="-122"/>
              </a:rPr>
              <a:t>　　　　    </a:t>
            </a:r>
            <a:r>
              <a:rPr lang="zh-CN" altLang="en-US" sz="3200" kern="0">
                <a:solidFill>
                  <a:srgbClr val="000000"/>
                </a:solidFill>
                <a:latin typeface="Times New Roman" panose="02020603050405020304" pitchFamily="65" charset="-122"/>
                <a:ea typeface="宋体" panose="02010600030101010101" pitchFamily="2" charset="-122"/>
              </a:rPr>
              <a:t> China was not open </a:t>
            </a:r>
          </a:p>
          <a:p>
            <a:pPr marL="0" indent="0" eaLnBrk="0" latinLnBrk="1" hangingPunct="0">
              <a:lnSpc>
                <a:spcPct val="150000"/>
              </a:lnSpc>
              <a:spcBef>
                <a:spcPts val="140"/>
              </a:spcBef>
              <a:buNone/>
            </a:pPr>
            <a:r>
              <a:rPr lang="zh-CN" altLang="en-US" sz="3200" kern="0">
                <a:solidFill>
                  <a:srgbClr val="000000"/>
                </a:solidFill>
                <a:latin typeface="Times New Roman" panose="02020603050405020304" pitchFamily="65" charset="-122"/>
                <a:ea typeface="宋体" panose="02010600030101010101" pitchFamily="2" charset="-122"/>
              </a:rPr>
              <a:t>to the outside world.</a:t>
            </a:r>
            <a:endParaRPr lang="zh-CN" altLang="en-US" sz="3200"/>
          </a:p>
        </p:txBody>
      </p:sp>
      <p:sp>
        <p:nvSpPr>
          <p:cNvPr id="6" name="矩形 5"/>
          <p:cNvSpPr/>
          <p:nvPr>
            <p:custDataLst>
              <p:tags r:id="rId2"/>
            </p:custDataLst>
          </p:nvPr>
        </p:nvSpPr>
        <p:spPr>
          <a:xfrm>
            <a:off x="5062239" y="796167"/>
            <a:ext cx="521335" cy="583565"/>
          </a:xfrm>
          <a:prstGeom prst="rect">
            <a:avLst/>
          </a:prstGeom>
        </p:spPr>
        <p:txBody>
          <a:bodyPr wrap="none">
            <a:spAutoFit/>
          </a:bodyPr>
          <a:lstStyle/>
          <a:p>
            <a:r>
              <a:rPr lang="en-US" sz="3200">
                <a:solidFill>
                  <a:srgbClr val="FF0000"/>
                </a:solidFill>
                <a:latin typeface="Times New Roman" panose="02020603050405020304" pitchFamily="18" charset="0"/>
                <a:cs typeface="Times New Roman" panose="02020603050405020304" pitchFamily="18" charset="0"/>
              </a:rPr>
              <a:t>as</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custDataLst>
              <p:tags r:id="rId3"/>
            </p:custDataLst>
          </p:nvPr>
        </p:nvSpPr>
        <p:spPr>
          <a:xfrm>
            <a:off x="3632397" y="2321642"/>
            <a:ext cx="1176020" cy="583565"/>
          </a:xfrm>
          <a:prstGeom prst="rect">
            <a:avLst/>
          </a:prstGeom>
        </p:spPr>
        <p:txBody>
          <a:bodyPr wrap="none">
            <a:spAutoFit/>
          </a:bodyPr>
          <a:lstStyle/>
          <a:p>
            <a:r>
              <a:rPr lang="en-US" sz="3200">
                <a:solidFill>
                  <a:srgbClr val="FF0000"/>
                </a:solidFill>
                <a:latin typeface="Times New Roman" panose="02020603050405020304" pitchFamily="18" charset="0"/>
                <a:cs typeface="Times New Roman" panose="02020603050405020304" pitchFamily="18" charset="0"/>
              </a:rPr>
              <a:t>which</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custDataLst>
              <p:tags r:id="rId4"/>
            </p:custDataLst>
          </p:nvPr>
        </p:nvSpPr>
        <p:spPr>
          <a:xfrm>
            <a:off x="6873498" y="3716502"/>
            <a:ext cx="1062990" cy="583565"/>
          </a:xfrm>
          <a:prstGeom prst="rect">
            <a:avLst/>
          </a:prstGeom>
        </p:spPr>
        <p:txBody>
          <a:bodyPr wrap="none">
            <a:spAutoFit/>
          </a:bodyPr>
          <a:lstStyle/>
          <a:p>
            <a:r>
              <a:rPr lang="en-US" sz="3200">
                <a:solidFill>
                  <a:srgbClr val="FF0000"/>
                </a:solidFill>
                <a:latin typeface="Times New Roman" panose="02020603050405020304" pitchFamily="18" charset="0"/>
                <a:cs typeface="Times New Roman" panose="02020603050405020304" pitchFamily="18" charset="0"/>
              </a:rPr>
              <a:t>when</a:t>
            </a:r>
            <a:endParaRPr lang="en-US" alt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矩形 40"/>
          <p:cNvSpPr/>
          <p:nvPr>
            <p:custDataLst>
              <p:tags r:id="rId1"/>
            </p:custDataLst>
          </p:nvPr>
        </p:nvSpPr>
        <p:spPr>
          <a:xfrm>
            <a:off x="-1270" y="-5715"/>
            <a:ext cx="12193270" cy="1060450"/>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3" name="TextBox 12"/>
          <p:cNvSpPr txBox="1"/>
          <p:nvPr>
            <p:custDataLst>
              <p:tags r:id="rId2"/>
            </p:custDataLst>
          </p:nvPr>
        </p:nvSpPr>
        <p:spPr>
          <a:xfrm>
            <a:off x="62865" y="-21590"/>
            <a:ext cx="12071985" cy="1076325"/>
          </a:xfrm>
          <a:prstGeom prst="rect">
            <a:avLst/>
          </a:prstGeom>
          <a:noFill/>
        </p:spPr>
        <p:txBody>
          <a:bodyPr wrap="square">
            <a:spAutoFit/>
          </a:bodyPr>
          <a:lstStyle/>
          <a:p>
            <a:r>
              <a:rPr lang="en-US" altLang="zh-CN" sz="3200" b="1">
                <a:solidFill>
                  <a:srgbClr val="FF0000"/>
                </a:solidFill>
                <a:latin typeface="Times New Roman" panose="02020603050405020304" pitchFamily="18" charset="0"/>
                <a:cs typeface="Times New Roman" panose="02020603050405020304" pitchFamily="18" charset="0"/>
              </a:rPr>
              <a:t>Activity 3 </a:t>
            </a:r>
            <a:r>
              <a:rPr lang="en-US" altLang="zh-CN" sz="3200" b="1">
                <a:latin typeface="Times New Roman" panose="02020603050405020304" pitchFamily="18" charset="0"/>
                <a:cs typeface="Times New Roman" panose="02020603050405020304" pitchFamily="18" charset="0"/>
              </a:rPr>
              <a:t>Read the passage and rewrite the tips using non-defining attributive clauses. </a:t>
            </a:r>
          </a:p>
        </p:txBody>
      </p:sp>
      <p:grpSp>
        <p:nvGrpSpPr>
          <p:cNvPr id="26" name="组合 25"/>
          <p:cNvGrpSpPr/>
          <p:nvPr>
            <p:custDataLst>
              <p:tags r:id="rId3"/>
            </p:custDataLst>
          </p:nvPr>
        </p:nvGrpSpPr>
        <p:grpSpPr>
          <a:xfrm>
            <a:off x="-1954" y="1133219"/>
            <a:ext cx="12195315" cy="5710187"/>
            <a:chOff x="33431" y="1412300"/>
            <a:chExt cx="9023948" cy="3624245"/>
          </a:xfrm>
          <a:solidFill>
            <a:schemeClr val="accent1">
              <a:lumMod val="20000"/>
              <a:lumOff val="80000"/>
            </a:schemeClr>
          </a:solidFill>
        </p:grpSpPr>
        <p:grpSp>
          <p:nvGrpSpPr>
            <p:cNvPr id="24" name="组合 23"/>
            <p:cNvGrpSpPr/>
            <p:nvPr>
              <p:custDataLst>
                <p:tags r:id="rId4"/>
              </p:custDataLst>
            </p:nvPr>
          </p:nvGrpSpPr>
          <p:grpSpPr>
            <a:xfrm>
              <a:off x="33431" y="1412300"/>
              <a:ext cx="3892069" cy="3624245"/>
              <a:chOff x="33431" y="1580080"/>
              <a:chExt cx="3892069" cy="3624245"/>
            </a:xfrm>
            <a:grpFill/>
          </p:grpSpPr>
          <p:sp>
            <p:nvSpPr>
              <p:cNvPr id="14" name="矩形 13"/>
              <p:cNvSpPr/>
              <p:nvPr>
                <p:custDataLst>
                  <p:tags r:id="rId8"/>
                </p:custDataLst>
              </p:nvPr>
            </p:nvSpPr>
            <p:spPr>
              <a:xfrm>
                <a:off x="33431" y="1580080"/>
                <a:ext cx="3821185" cy="3624245"/>
              </a:xfrm>
              <a:prstGeom prst="rect">
                <a:avLst/>
              </a:prstGeom>
              <a:solidFill>
                <a:schemeClr val="accent1">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3" name="组合 22"/>
              <p:cNvGrpSpPr/>
              <p:nvPr>
                <p:custDataLst>
                  <p:tags r:id="rId9"/>
                </p:custDataLst>
              </p:nvPr>
            </p:nvGrpSpPr>
            <p:grpSpPr>
              <a:xfrm>
                <a:off x="33533" y="1703159"/>
                <a:ext cx="3891967" cy="2502222"/>
                <a:chOff x="33533" y="1703159"/>
                <a:chExt cx="3891967" cy="2502222"/>
              </a:xfrm>
              <a:grpFill/>
            </p:grpSpPr>
            <p:sp>
              <p:nvSpPr>
                <p:cNvPr id="21" name="TextBox 20"/>
                <p:cNvSpPr txBox="1"/>
                <p:nvPr>
                  <p:custDataLst>
                    <p:tags r:id="rId10"/>
                  </p:custDataLst>
                </p:nvPr>
              </p:nvSpPr>
              <p:spPr>
                <a:xfrm>
                  <a:off x="33596" y="2272030"/>
                  <a:ext cx="3891904" cy="1933351"/>
                </a:xfrm>
                <a:prstGeom prst="rect">
                  <a:avLst/>
                </a:prstGeom>
                <a:noFill/>
                <a:extLst>
                  <a:ext uri="{909E8E84-426E-40DD-AFC4-6F175D3DCCD1}">
                    <a14:hiddenFill xmlns:a14="http://schemas.microsoft.com/office/drawing/2010/main">
                      <a:grpFill/>
                    </a14:hiddenFill>
                  </a:ext>
                </a:extLst>
              </p:spPr>
              <p:txBody>
                <a:bodyPr wrap="square" rtlCol="0">
                  <a:spAutoFit/>
                </a:bodyPr>
                <a:lstStyle/>
                <a:p>
                  <a:r>
                    <a:rPr lang="en-US" altLang="zh-CN" sz="3200" b="1">
                      <a:latin typeface="Times New Roman" panose="02020603050405020304" pitchFamily="18" charset="0"/>
                      <a:cs typeface="Times New Roman" panose="02020603050405020304" pitchFamily="18" charset="0"/>
                    </a:rPr>
                    <a:t>Achieving a positive state of mind isn’t easy for everyone. But there are ways to maintain a healthy mind even during times of difficulty.</a:t>
                  </a:r>
                </a:p>
              </p:txBody>
            </p:sp>
            <p:sp>
              <p:nvSpPr>
                <p:cNvPr id="19" name="TextBox 15"/>
                <p:cNvSpPr txBox="1"/>
                <p:nvPr>
                  <p:custDataLst>
                    <p:tags r:id="rId11"/>
                  </p:custDataLst>
                </p:nvPr>
              </p:nvSpPr>
              <p:spPr>
                <a:xfrm>
                  <a:off x="33533" y="1703159"/>
                  <a:ext cx="3891460" cy="370388"/>
                </a:xfrm>
                <a:prstGeom prst="rect">
                  <a:avLst/>
                </a:prstGeom>
                <a:noFill/>
                <a:extLst>
                  <a:ext uri="{909E8E84-426E-40DD-AFC4-6F175D3DCCD1}">
                    <a14:hiddenFill xmlns:a14="http://schemas.microsoft.com/office/drawing/2010/main">
                      <a:grpFill/>
                    </a14:hiddenFill>
                  </a:ext>
                </a:extLst>
              </p:spPr>
              <p:txBody>
                <a:bodyPr wrap="square" rtlCol="0">
                  <a:spAutoFit/>
                </a:bodyPr>
                <a:lstStyle/>
                <a:p>
                  <a:r>
                    <a:rPr lang="en-US" altLang="zh-CN" sz="3200" b="1">
                      <a:solidFill>
                        <a:schemeClr val="bg1"/>
                      </a:solidFill>
                      <a:latin typeface="Times New Roman" panose="02020603050405020304" pitchFamily="18" charset="0"/>
                      <a:ea typeface="Segoe UI Black" panose="020B0A02040204020203" pitchFamily="34" charset="0"/>
                      <a:cs typeface="Times New Roman" panose="02020603050405020304" pitchFamily="18" charset="0"/>
                    </a:rPr>
                    <a:t>SECRETS TO HAPPINESS</a:t>
                  </a:r>
                </a:p>
              </p:txBody>
            </p:sp>
          </p:grpSp>
        </p:grpSp>
        <p:grpSp>
          <p:nvGrpSpPr>
            <p:cNvPr id="25" name="组合 24"/>
            <p:cNvGrpSpPr/>
            <p:nvPr>
              <p:custDataLst>
                <p:tags r:id="rId5"/>
              </p:custDataLst>
            </p:nvPr>
          </p:nvGrpSpPr>
          <p:grpSpPr>
            <a:xfrm>
              <a:off x="3900091" y="1412301"/>
              <a:ext cx="5157288" cy="3624076"/>
              <a:chOff x="3900091" y="1294855"/>
              <a:chExt cx="5157288" cy="3624076"/>
            </a:xfrm>
            <a:grpFill/>
          </p:grpSpPr>
          <p:sp>
            <p:nvSpPr>
              <p:cNvPr id="15" name="矩形 14"/>
              <p:cNvSpPr/>
              <p:nvPr>
                <p:custDataLst>
                  <p:tags r:id="rId6"/>
                </p:custDataLst>
              </p:nvPr>
            </p:nvSpPr>
            <p:spPr>
              <a:xfrm>
                <a:off x="3900091" y="1294855"/>
                <a:ext cx="5156818" cy="3624076"/>
              </a:xfrm>
              <a:prstGeom prst="rect">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TextBox 21"/>
              <p:cNvSpPr txBox="1"/>
              <p:nvPr>
                <p:custDataLst>
                  <p:tags r:id="rId7"/>
                </p:custDataLst>
              </p:nvPr>
            </p:nvSpPr>
            <p:spPr>
              <a:xfrm>
                <a:off x="3900091" y="1345234"/>
                <a:ext cx="5157288" cy="3183560"/>
              </a:xfrm>
              <a:prstGeom prst="rect">
                <a:avLst/>
              </a:prstGeom>
              <a:grp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 Go for a walk in the countryside. There you can enjoy the beautiful views and a peaceful atmosphere.</a:t>
                </a:r>
              </a:p>
              <a:p>
                <a:r>
                  <a:rPr lang="en-US" altLang="zh-CN" sz="3200">
                    <a:latin typeface="Times New Roman" panose="02020603050405020304" pitchFamily="18" charset="0"/>
                    <a:cs typeface="Times New Roman" panose="02020603050405020304" pitchFamily="18" charset="0"/>
                  </a:rPr>
                  <a:t>• Spend time with your family and friends. This will activate chemicals in your brain to make you feel happier.</a:t>
                </a:r>
              </a:p>
              <a:p>
                <a:r>
                  <a:rPr lang="en-US" altLang="zh-CN" sz="3200">
                    <a:latin typeface="Times New Roman" panose="02020603050405020304" pitchFamily="18" charset="0"/>
                    <a:cs typeface="Times New Roman" panose="02020603050405020304" pitchFamily="18" charset="0"/>
                  </a:rPr>
                  <a:t>• Try to accept your mistakes. You can learn a lot through them.</a:t>
                </a:r>
              </a:p>
              <a:p>
                <a:r>
                  <a:rPr lang="en-US" altLang="zh-CN" sz="3200">
                    <a:latin typeface="Times New Roman" panose="02020603050405020304" pitchFamily="18" charset="0"/>
                    <a:cs typeface="Times New Roman" panose="02020603050405020304" pitchFamily="18" charset="0"/>
                  </a:rPr>
                  <a:t>• Close your eyes and picture the future. You’ve made your dreams come true.</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3"/>
          <p:cNvSpPr txBox="1">
            <a:spLocks noChangeArrowheads="1"/>
          </p:cNvSpPr>
          <p:nvPr>
            <p:custDataLst>
              <p:tags r:id="rId1"/>
            </p:custDataLst>
          </p:nvPr>
        </p:nvSpPr>
        <p:spPr bwMode="auto">
          <a:xfrm>
            <a:off x="859709" y="39"/>
            <a:ext cx="10712860" cy="666115"/>
          </a:xfrm>
          <a:prstGeom prst="rect">
            <a:avLst/>
          </a:prstGeom>
          <a:noFill/>
          <a:ln w="9525">
            <a:noFill/>
            <a:miter lim="800000"/>
          </a:ln>
        </p:spPr>
        <p:txBody>
          <a:bodyPr wrap="square">
            <a:spAutoFit/>
          </a:bodyPr>
          <a:lstStyle/>
          <a:p>
            <a:pPr algn="ctr"/>
            <a:r>
              <a:rPr lang="en-US" altLang="zh-CN" sz="3735" b="1">
                <a:latin typeface="Times New Roman" panose="02020603050405020304" pitchFamily="18" charset="0"/>
                <a:ea typeface="黑体" panose="02010609060101010101" pitchFamily="2" charset="-122"/>
                <a:sym typeface="Times New Roman" panose="02020603050405020304" pitchFamily="18" charset="0"/>
              </a:rPr>
              <a:t>Grammar: Non-defining attributive clauses</a:t>
            </a:r>
            <a:endParaRPr lang="zh-CN" altLang="en-US" sz="3735"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23" name="TextBox 22"/>
          <p:cNvSpPr txBox="1"/>
          <p:nvPr>
            <p:custDataLst>
              <p:tags r:id="rId2"/>
            </p:custDataLst>
          </p:nvPr>
        </p:nvSpPr>
        <p:spPr>
          <a:xfrm>
            <a:off x="7402830" y="1955800"/>
            <a:ext cx="4392930" cy="2784475"/>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algn="l">
              <a:lnSpc>
                <a:spcPts val="4200"/>
              </a:lnSpc>
              <a:defRPr/>
            </a:pPr>
            <a:r>
              <a:rPr lang="en-US" altLang="zh-CN" sz="3200" b="1">
                <a:latin typeface="Times New Roman" panose="02020603050405020304" pitchFamily="18" charset="0"/>
                <a:cs typeface="Times New Roman" panose="02020603050405020304" pitchFamily="18" charset="0"/>
              </a:rPr>
              <a:t>Go for a walk in the countryside, </a:t>
            </a:r>
            <a:r>
              <a:rPr lang="en-US" altLang="zh-CN" sz="3200" b="1">
                <a:solidFill>
                  <a:srgbClr val="C00000"/>
                </a:solidFill>
                <a:latin typeface="Times New Roman" panose="02020603050405020304" pitchFamily="18" charset="0"/>
                <a:cs typeface="Times New Roman" panose="02020603050405020304" pitchFamily="18" charset="0"/>
              </a:rPr>
              <a:t>where you can enjoy the beautiful views and a peaceful atmosphere.</a:t>
            </a:r>
          </a:p>
        </p:txBody>
      </p:sp>
      <p:sp>
        <p:nvSpPr>
          <p:cNvPr id="19" name="矩形 18"/>
          <p:cNvSpPr/>
          <p:nvPr>
            <p:custDataLst>
              <p:tags r:id="rId3"/>
            </p:custDataLst>
          </p:nvPr>
        </p:nvSpPr>
        <p:spPr>
          <a:xfrm>
            <a:off x="169459" y="897631"/>
            <a:ext cx="7113864" cy="5454043"/>
          </a:xfrm>
          <a:prstGeom prst="rect">
            <a:avLst/>
          </a:prstGeom>
          <a:blipFill>
            <a:blip r:embed="rId8"/>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21"/>
          <p:cNvSpPr txBox="1"/>
          <p:nvPr>
            <p:custDataLst>
              <p:tags r:id="rId4"/>
            </p:custDataLst>
          </p:nvPr>
        </p:nvSpPr>
        <p:spPr>
          <a:xfrm>
            <a:off x="203015" y="1152181"/>
            <a:ext cx="7080308" cy="5015865"/>
          </a:xfrm>
          <a:prstGeom prst="rect">
            <a:avLst/>
          </a:prstGeom>
          <a:noFill/>
        </p:spPr>
        <p:txBody>
          <a:bodyPr wrap="square" rtlCol="0">
            <a:spAutoFit/>
          </a:bodyPr>
          <a:lstStyle/>
          <a:p>
            <a:r>
              <a:rPr lang="en-US" altLang="zh-CN" sz="3200">
                <a:solidFill>
                  <a:srgbClr val="FF0000"/>
                </a:solidFill>
                <a:latin typeface="Times New Roman" panose="02020603050405020304" pitchFamily="18" charset="0"/>
                <a:cs typeface="Times New Roman" panose="02020603050405020304" pitchFamily="18" charset="0"/>
              </a:rPr>
              <a:t>• Go for a walk in the countryside. There you can enjoy the beautiful views and a peaceful atmosphere.</a:t>
            </a:r>
          </a:p>
          <a:p>
            <a:r>
              <a:rPr lang="en-US" altLang="zh-CN" sz="3200">
                <a:latin typeface="Times New Roman" panose="02020603050405020304" pitchFamily="18" charset="0"/>
                <a:cs typeface="Times New Roman" panose="02020603050405020304" pitchFamily="18" charset="0"/>
              </a:rPr>
              <a:t>• Spend time with your family and friends. This will activate chemicals in your brain to make you feel happier.</a:t>
            </a:r>
          </a:p>
          <a:p>
            <a:r>
              <a:rPr lang="en-US" altLang="zh-CN" sz="3200">
                <a:latin typeface="Times New Roman" panose="02020603050405020304" pitchFamily="18" charset="0"/>
                <a:cs typeface="Times New Roman" panose="02020603050405020304" pitchFamily="18" charset="0"/>
              </a:rPr>
              <a:t>• Try to accept your mistakes. You can learn a lot through them.</a:t>
            </a:r>
          </a:p>
          <a:p>
            <a:r>
              <a:rPr lang="en-US" altLang="zh-CN" sz="3200">
                <a:latin typeface="Times New Roman" panose="02020603050405020304" pitchFamily="18" charset="0"/>
                <a:cs typeface="Times New Roman" panose="02020603050405020304" pitchFamily="18" charset="0"/>
              </a:rPr>
              <a:t>• Close your eyes and picture the future. You’ve made your dreams come true.</a:t>
            </a:r>
            <a:endParaRPr lang="zh-CN" altLang="en-US" sz="3200">
              <a:latin typeface="Times New Roman" panose="02020603050405020304" pitchFamily="18" charset="0"/>
              <a:cs typeface="Times New Roman" panose="02020603050405020304" pitchFamily="18" charset="0"/>
            </a:endParaRPr>
          </a:p>
        </p:txBody>
      </p:sp>
      <p:pic>
        <p:nvPicPr>
          <p:cNvPr id="2" name="Picture 2"/>
          <p:cNvPicPr>
            <a:picLocks noChangeAspect="1"/>
          </p:cNvPicPr>
          <p:nvPr>
            <p:custDataLst>
              <p:tags r:id="rId5"/>
            </p:custDataLst>
          </p:nvPr>
        </p:nvPicPr>
        <p:blipFill>
          <a:blip r:embed="rId9"/>
          <a:stretch>
            <a:fillRect/>
          </a:stretch>
        </p:blipFill>
        <p:spPr>
          <a:xfrm flipH="1">
            <a:off x="10655300" y="11823700"/>
            <a:ext cx="0" cy="0"/>
          </a:xfrm>
          <a:prstGeom prst="rect">
            <a:avLst/>
          </a:prstGeom>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3"/>
          <p:cNvSpPr txBox="1">
            <a:spLocks noChangeArrowheads="1"/>
          </p:cNvSpPr>
          <p:nvPr>
            <p:custDataLst>
              <p:tags r:id="rId1"/>
            </p:custDataLst>
          </p:nvPr>
        </p:nvSpPr>
        <p:spPr bwMode="auto">
          <a:xfrm>
            <a:off x="1065449" y="170219"/>
            <a:ext cx="10712860" cy="666115"/>
          </a:xfrm>
          <a:prstGeom prst="rect">
            <a:avLst/>
          </a:prstGeom>
          <a:noFill/>
          <a:ln w="9525">
            <a:noFill/>
            <a:miter lim="800000"/>
          </a:ln>
        </p:spPr>
        <p:txBody>
          <a:bodyPr wrap="square">
            <a:spAutoFit/>
          </a:bodyPr>
          <a:lstStyle/>
          <a:p>
            <a:r>
              <a:rPr lang="en-US" altLang="zh-CN" sz="3735" b="1">
                <a:latin typeface="Times New Roman" panose="02020603050405020304" pitchFamily="18" charset="0"/>
                <a:ea typeface="黑体" panose="02010609060101010101" pitchFamily="2" charset="-122"/>
                <a:sym typeface="Times New Roman" panose="02020603050405020304" pitchFamily="18" charset="0"/>
              </a:rPr>
              <a:t>Grammar: Non-defining attributive clauses</a:t>
            </a:r>
            <a:endParaRPr lang="zh-CN" altLang="en-US" sz="3735"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23" name="TextBox 22"/>
          <p:cNvSpPr txBox="1"/>
          <p:nvPr>
            <p:custDataLst>
              <p:tags r:id="rId2"/>
            </p:custDataLst>
          </p:nvPr>
        </p:nvSpPr>
        <p:spPr>
          <a:xfrm>
            <a:off x="7329805" y="1877060"/>
            <a:ext cx="4449445" cy="2784475"/>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a:lnSpc>
                <a:spcPts val="4200"/>
              </a:lnSpc>
              <a:defRPr/>
            </a:pPr>
            <a:r>
              <a:rPr lang="en-US" altLang="zh-CN" sz="3200" b="1">
                <a:latin typeface="Times New Roman" panose="02020603050405020304" pitchFamily="18" charset="0"/>
                <a:cs typeface="Times New Roman" panose="02020603050405020304" pitchFamily="18" charset="0"/>
              </a:rPr>
              <a:t>Spend time with your family and friends, </a:t>
            </a:r>
            <a:r>
              <a:rPr lang="en-US" altLang="zh-CN" sz="3200" b="1">
                <a:solidFill>
                  <a:srgbClr val="C00000"/>
                </a:solidFill>
                <a:latin typeface="Times New Roman" panose="02020603050405020304" pitchFamily="18" charset="0"/>
                <a:cs typeface="Times New Roman" panose="02020603050405020304" pitchFamily="18" charset="0"/>
              </a:rPr>
              <a:t>which will activate chemicals in your brain to make you feel happier.</a:t>
            </a:r>
          </a:p>
        </p:txBody>
      </p:sp>
      <p:sp>
        <p:nvSpPr>
          <p:cNvPr id="26" name="矩形 25"/>
          <p:cNvSpPr/>
          <p:nvPr>
            <p:custDataLst>
              <p:tags r:id="rId3"/>
            </p:custDataLst>
          </p:nvPr>
        </p:nvSpPr>
        <p:spPr>
          <a:xfrm>
            <a:off x="130556" y="836306"/>
            <a:ext cx="7113864" cy="5436732"/>
          </a:xfrm>
          <a:prstGeom prst="rect">
            <a:avLst/>
          </a:prstGeom>
          <a:blipFill>
            <a:blip r:embed="rId7"/>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TextBox 21"/>
          <p:cNvSpPr txBox="1"/>
          <p:nvPr>
            <p:custDataLst>
              <p:tags r:id="rId4"/>
            </p:custDataLst>
          </p:nvPr>
        </p:nvSpPr>
        <p:spPr>
          <a:xfrm>
            <a:off x="164112" y="1030903"/>
            <a:ext cx="7080308" cy="501586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 Go for a walk in the countryside. There you can enjoy the beautiful views and a peaceful atmosphere.</a:t>
            </a:r>
          </a:p>
          <a:p>
            <a:r>
              <a:rPr lang="en-US" altLang="zh-CN" sz="3200">
                <a:solidFill>
                  <a:srgbClr val="FF0000"/>
                </a:solidFill>
                <a:latin typeface="Times New Roman" panose="02020603050405020304" pitchFamily="18" charset="0"/>
                <a:cs typeface="Times New Roman" panose="02020603050405020304" pitchFamily="18" charset="0"/>
              </a:rPr>
              <a:t>• Spend time with your family and friends. This will activate chemicals in your brain to make you feel happier.</a:t>
            </a:r>
          </a:p>
          <a:p>
            <a:r>
              <a:rPr lang="en-US" altLang="zh-CN" sz="3200">
                <a:latin typeface="Times New Roman" panose="02020603050405020304" pitchFamily="18" charset="0"/>
                <a:cs typeface="Times New Roman" panose="02020603050405020304" pitchFamily="18" charset="0"/>
              </a:rPr>
              <a:t>• Try to accept your mistakes. You can learn a lot through them.</a:t>
            </a:r>
          </a:p>
          <a:p>
            <a:r>
              <a:rPr lang="en-US" altLang="zh-CN" sz="3200">
                <a:latin typeface="Times New Roman" panose="02020603050405020304" pitchFamily="18" charset="0"/>
                <a:cs typeface="Times New Roman" panose="02020603050405020304" pitchFamily="18" charset="0"/>
              </a:rPr>
              <a:t>• Close your eyes and picture the future. You’ve made your dreams come true.</a:t>
            </a:r>
            <a:endParaRPr lang="zh-CN" altLang="en-US" sz="320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3"/>
          <p:cNvSpPr txBox="1">
            <a:spLocks noChangeArrowheads="1"/>
          </p:cNvSpPr>
          <p:nvPr>
            <p:custDataLst>
              <p:tags r:id="rId1"/>
            </p:custDataLst>
          </p:nvPr>
        </p:nvSpPr>
        <p:spPr bwMode="auto">
          <a:xfrm>
            <a:off x="1065449" y="170219"/>
            <a:ext cx="10712860" cy="666115"/>
          </a:xfrm>
          <a:prstGeom prst="rect">
            <a:avLst/>
          </a:prstGeom>
          <a:noFill/>
          <a:ln w="9525">
            <a:noFill/>
            <a:miter lim="800000"/>
          </a:ln>
        </p:spPr>
        <p:txBody>
          <a:bodyPr wrap="square">
            <a:spAutoFit/>
          </a:bodyPr>
          <a:lstStyle/>
          <a:p>
            <a:r>
              <a:rPr lang="en-US" altLang="zh-CN" sz="3735" b="1">
                <a:latin typeface="Times New Roman" panose="02020603050405020304" pitchFamily="18" charset="0"/>
                <a:ea typeface="黑体" panose="02010609060101010101" pitchFamily="2" charset="-122"/>
                <a:sym typeface="Times New Roman" panose="02020603050405020304" pitchFamily="18" charset="0"/>
              </a:rPr>
              <a:t>Grammar: Non-defining attributive clauses</a:t>
            </a:r>
            <a:endParaRPr lang="zh-CN" altLang="en-US" sz="3735"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23" name="TextBox 22"/>
          <p:cNvSpPr txBox="1"/>
          <p:nvPr>
            <p:custDataLst>
              <p:tags r:id="rId2"/>
            </p:custDataLst>
          </p:nvPr>
        </p:nvSpPr>
        <p:spPr>
          <a:xfrm>
            <a:off x="7425679" y="3376817"/>
            <a:ext cx="4144085" cy="2245360"/>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a:lnSpc>
                <a:spcPts val="4200"/>
              </a:lnSpc>
              <a:defRPr/>
            </a:pPr>
            <a:r>
              <a:rPr lang="en-US" altLang="zh-CN" sz="3600" b="1">
                <a:latin typeface="Times New Roman" panose="02020603050405020304" pitchFamily="18" charset="0"/>
                <a:cs typeface="Times New Roman" panose="02020603050405020304" pitchFamily="18" charset="0"/>
              </a:rPr>
              <a:t>Try to accept your mistakes, </a:t>
            </a:r>
            <a:r>
              <a:rPr lang="en-US" altLang="zh-CN" sz="3600" b="1">
                <a:solidFill>
                  <a:srgbClr val="C00000"/>
                </a:solidFill>
                <a:latin typeface="Times New Roman" panose="02020603050405020304" pitchFamily="18" charset="0"/>
                <a:cs typeface="Times New Roman" panose="02020603050405020304" pitchFamily="18" charset="0"/>
              </a:rPr>
              <a:t>where / through which you can learn a lot.</a:t>
            </a:r>
          </a:p>
        </p:txBody>
      </p:sp>
      <p:sp>
        <p:nvSpPr>
          <p:cNvPr id="25" name="矩形 24"/>
          <p:cNvSpPr/>
          <p:nvPr>
            <p:custDataLst>
              <p:tags r:id="rId3"/>
            </p:custDataLst>
          </p:nvPr>
        </p:nvSpPr>
        <p:spPr>
          <a:xfrm>
            <a:off x="215205" y="1012836"/>
            <a:ext cx="7113864" cy="5674945"/>
          </a:xfrm>
          <a:prstGeom prst="rect">
            <a:avLst/>
          </a:prstGeom>
          <a:blipFill>
            <a:blip r:embed="rId7"/>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TextBox 21"/>
          <p:cNvSpPr txBox="1"/>
          <p:nvPr>
            <p:custDataLst>
              <p:tags r:id="rId4"/>
            </p:custDataLst>
          </p:nvPr>
        </p:nvSpPr>
        <p:spPr>
          <a:xfrm>
            <a:off x="248761" y="1337405"/>
            <a:ext cx="7080308" cy="501586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 Go for a walk in the countryside. There you can enjoy the beautiful views and a peaceful atmosphere.</a:t>
            </a:r>
          </a:p>
          <a:p>
            <a:r>
              <a:rPr lang="en-US" altLang="zh-CN" sz="3200">
                <a:latin typeface="Times New Roman" panose="02020603050405020304" pitchFamily="18" charset="0"/>
                <a:cs typeface="Times New Roman" panose="02020603050405020304" pitchFamily="18" charset="0"/>
              </a:rPr>
              <a:t>• Spend time with your family and friends. This will activate chemicals in your brain to make you feel happier.</a:t>
            </a:r>
          </a:p>
          <a:p>
            <a:r>
              <a:rPr lang="en-US" altLang="zh-CN" sz="3200">
                <a:solidFill>
                  <a:srgbClr val="FF0000"/>
                </a:solidFill>
                <a:latin typeface="Times New Roman" panose="02020603050405020304" pitchFamily="18" charset="0"/>
                <a:cs typeface="Times New Roman" panose="02020603050405020304" pitchFamily="18" charset="0"/>
              </a:rPr>
              <a:t>• Try to accept your mistakes. You can learn a lot through them.</a:t>
            </a:r>
          </a:p>
          <a:p>
            <a:r>
              <a:rPr lang="en-US" altLang="zh-CN" sz="3200">
                <a:latin typeface="Times New Roman" panose="02020603050405020304" pitchFamily="18" charset="0"/>
                <a:cs typeface="Times New Roman" panose="02020603050405020304" pitchFamily="18" charset="0"/>
              </a:rPr>
              <a:t>• Close your eyes and picture the future. You’ve made your dreams come true.</a:t>
            </a:r>
            <a:endParaRPr lang="zh-CN" altLang="en-US" sz="320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custDataLst>
              <p:tags r:id="rId1"/>
            </p:custDataLst>
          </p:nvPr>
        </p:nvSpPr>
        <p:spPr>
          <a:xfrm>
            <a:off x="330875" y="-77967"/>
            <a:ext cx="11467597" cy="667106"/>
          </a:xfrm>
          <a:prstGeom prst="rect">
            <a:avLst/>
          </a:prstGeom>
          <a:noFill/>
        </p:spPr>
        <p:txBody>
          <a:bodyPr wrap="square">
            <a:spAutoFit/>
          </a:bodyPr>
          <a:lstStyle/>
          <a:p>
            <a:pPr>
              <a:defRPr/>
            </a:pPr>
            <a:r>
              <a:rPr lang="en-US" altLang="zh-CN" sz="3600" b="1">
                <a:solidFill>
                  <a:srgbClr val="FF0000"/>
                </a:solidFill>
                <a:latin typeface="Times New Roman" panose="02020603050405020304" pitchFamily="18" charset="0"/>
                <a:cs typeface="Times New Roman" panose="02020603050405020304" pitchFamily="18" charset="0"/>
              </a:rPr>
              <a:t>Activity 1 </a:t>
            </a:r>
            <a:r>
              <a:rPr lang="en-US" altLang="zh-CN" sz="3600" b="1">
                <a:latin typeface="Times New Roman" panose="02020603050405020304" pitchFamily="18" charset="0"/>
                <a:cs typeface="Times New Roman" panose="02020603050405020304" pitchFamily="18" charset="0"/>
              </a:rPr>
              <a:t>Look at the sentences from the reading passage.</a:t>
            </a:r>
          </a:p>
        </p:txBody>
      </p:sp>
      <p:grpSp>
        <p:nvGrpSpPr>
          <p:cNvPr id="10" name="组合 9"/>
          <p:cNvGrpSpPr/>
          <p:nvPr>
            <p:custDataLst>
              <p:tags r:id="rId2"/>
            </p:custDataLst>
          </p:nvPr>
        </p:nvGrpSpPr>
        <p:grpSpPr>
          <a:xfrm>
            <a:off x="0" y="535095"/>
            <a:ext cx="12192000" cy="6322905"/>
            <a:chOff x="906011" y="1569071"/>
            <a:chExt cx="7639684" cy="1962694"/>
          </a:xfrm>
        </p:grpSpPr>
        <p:sp>
          <p:nvSpPr>
            <p:cNvPr id="6" name="矩形 5"/>
            <p:cNvSpPr/>
            <p:nvPr>
              <p:custDataLst>
                <p:tags r:id="rId4"/>
              </p:custDataLst>
            </p:nvPr>
          </p:nvSpPr>
          <p:spPr>
            <a:xfrm>
              <a:off x="906011" y="1719743"/>
              <a:ext cx="7600426" cy="181202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p:custDataLst>
                <p:tags r:id="rId5"/>
              </p:custDataLst>
            </p:nvPr>
          </p:nvSpPr>
          <p:spPr>
            <a:xfrm>
              <a:off x="987214" y="1569071"/>
              <a:ext cx="7558481" cy="1828798"/>
            </a:xfrm>
            <a:prstGeom prst="rect">
              <a:avLst/>
            </a:prstGeom>
            <a:solidFill>
              <a:schemeClr val="bg2"/>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0,000 people reading my blog! b I love to photograph the rising sun, …</a:t>
              </a:r>
              <a:endParaRPr lang="zh-CN" altLang="en-US" sz="2400"/>
            </a:p>
          </p:txBody>
        </p:sp>
      </p:grpSp>
      <p:sp>
        <p:nvSpPr>
          <p:cNvPr id="11" name="矩形 10"/>
          <p:cNvSpPr/>
          <p:nvPr>
            <p:custDataLst>
              <p:tags r:id="rId3"/>
            </p:custDataLst>
          </p:nvPr>
        </p:nvSpPr>
        <p:spPr>
          <a:xfrm>
            <a:off x="308778" y="535095"/>
            <a:ext cx="11820571" cy="6401753"/>
          </a:xfrm>
          <a:prstGeom prst="rect">
            <a:avLst/>
          </a:prstGeom>
        </p:spPr>
        <p:txBody>
          <a:bodyPr wrap="square">
            <a:spAutoFit/>
          </a:bodyPr>
          <a:lstStyle/>
          <a:p>
            <a:r>
              <a:rPr lang="en-US" altLang="zh-CN" sz="3400" b="1" i="1">
                <a:solidFill>
                  <a:srgbClr val="C00000"/>
                </a:solidFill>
                <a:latin typeface="Times New Roman" panose="02020603050405020304" pitchFamily="18" charset="0"/>
                <a:cs typeface="Times New Roman" panose="02020603050405020304" pitchFamily="18" charset="0"/>
              </a:rPr>
              <a:t>(P1) </a:t>
            </a:r>
            <a:r>
              <a:rPr lang="en-US" altLang="zh-CN" sz="3400">
                <a:latin typeface="Times New Roman" panose="02020603050405020304" pitchFamily="18" charset="0"/>
                <a:cs typeface="Times New Roman" panose="02020603050405020304" pitchFamily="18" charset="0"/>
              </a:rPr>
              <a:t>I walk through the doors into the waiting area, </a:t>
            </a:r>
            <a:r>
              <a:rPr lang="en-US" altLang="zh-CN" sz="3400" b="1">
                <a:solidFill>
                  <a:srgbClr val="0000FF"/>
                </a:solidFill>
                <a:latin typeface="Times New Roman" panose="02020603050405020304" pitchFamily="18" charset="0"/>
                <a:cs typeface="Times New Roman" panose="02020603050405020304" pitchFamily="18" charset="0"/>
              </a:rPr>
              <a:t>where</a:t>
            </a:r>
            <a:r>
              <a:rPr lang="en-US" altLang="zh-CN" sz="3400" b="1">
                <a:latin typeface="Times New Roman" panose="02020603050405020304" pitchFamily="18" charset="0"/>
                <a:cs typeface="Times New Roman" panose="02020603050405020304" pitchFamily="18" charset="0"/>
              </a:rPr>
              <a:t> there’s a familiar atmosphere of boredom and tension.</a:t>
            </a:r>
          </a:p>
          <a:p>
            <a:r>
              <a:rPr lang="en-US" altLang="zh-CN" sz="3400" b="1" i="1">
                <a:solidFill>
                  <a:srgbClr val="C00000"/>
                </a:solidFill>
                <a:latin typeface="Times New Roman" panose="02020603050405020304" pitchFamily="18" charset="0"/>
                <a:cs typeface="Times New Roman" panose="02020603050405020304" pitchFamily="18" charset="0"/>
              </a:rPr>
              <a:t>(P1) </a:t>
            </a:r>
            <a:r>
              <a:rPr lang="en-US" altLang="zh-CN" sz="3400" spc="-80">
                <a:latin typeface="Times New Roman" panose="02020603050405020304" pitchFamily="18" charset="0"/>
                <a:cs typeface="Times New Roman" panose="02020603050405020304" pitchFamily="18" charset="0"/>
              </a:rPr>
              <a:t>People sit uncomfortably on plastic chairs, looking through old magazines, </a:t>
            </a:r>
            <a:r>
              <a:rPr lang="en-US" altLang="zh-CN" sz="3400" b="1" spc="-80">
                <a:solidFill>
                  <a:srgbClr val="0000FF"/>
                </a:solidFill>
                <a:latin typeface="Times New Roman" panose="02020603050405020304" pitchFamily="18" charset="0"/>
                <a:cs typeface="Times New Roman" panose="02020603050405020304" pitchFamily="18" charset="0"/>
              </a:rPr>
              <a:t>all of which </a:t>
            </a:r>
            <a:r>
              <a:rPr lang="en-US" altLang="zh-CN" sz="3400" b="1" spc="-80">
                <a:latin typeface="Times New Roman" panose="02020603050405020304" pitchFamily="18" charset="0"/>
                <a:cs typeface="Times New Roman" panose="02020603050405020304" pitchFamily="18" charset="0"/>
              </a:rPr>
              <a:t>have been read hundreds of times previously. </a:t>
            </a:r>
          </a:p>
          <a:p>
            <a:r>
              <a:rPr lang="en-US" altLang="zh-CN" sz="3400" b="1" i="1">
                <a:solidFill>
                  <a:srgbClr val="C00000"/>
                </a:solidFill>
                <a:latin typeface="Times New Roman" panose="02020603050405020304" pitchFamily="18" charset="0"/>
                <a:cs typeface="Times New Roman" panose="02020603050405020304" pitchFamily="18" charset="0"/>
              </a:rPr>
              <a:t>(P2) </a:t>
            </a:r>
            <a:r>
              <a:rPr lang="en-US" altLang="zh-CN" sz="3400" spc="-80">
                <a:latin typeface="Times New Roman" panose="02020603050405020304" pitchFamily="18" charset="0"/>
                <a:cs typeface="Times New Roman" panose="02020603050405020304" pitchFamily="18" charset="0"/>
              </a:rPr>
              <a:t>I speak with the on-duty nurse, </a:t>
            </a:r>
            <a:r>
              <a:rPr lang="en-US" altLang="zh-CN" sz="3400" b="1" spc="-80">
                <a:solidFill>
                  <a:srgbClr val="0000FF"/>
                </a:solidFill>
                <a:latin typeface="Times New Roman" panose="02020603050405020304" pitchFamily="18" charset="0"/>
                <a:cs typeface="Times New Roman" panose="02020603050405020304" pitchFamily="18" charset="0"/>
              </a:rPr>
              <a:t>who</a:t>
            </a:r>
            <a:r>
              <a:rPr lang="en-US" altLang="zh-CN" sz="3400" b="1" spc="-80">
                <a:latin typeface="Times New Roman" panose="02020603050405020304" pitchFamily="18" charset="0"/>
                <a:cs typeface="Times New Roman" panose="02020603050405020304" pitchFamily="18" charset="0"/>
              </a:rPr>
              <a:t> tells me that Lara’s parents rushed her to the hospital after she fell off her bicycle. </a:t>
            </a:r>
            <a:endParaRPr lang="zh-CN" altLang="en-US" sz="3400" b="1" spc="-80">
              <a:latin typeface="Times New Roman" panose="02020603050405020304" pitchFamily="18" charset="0"/>
              <a:cs typeface="Times New Roman" panose="02020603050405020304" pitchFamily="18" charset="0"/>
            </a:endParaRPr>
          </a:p>
          <a:p>
            <a:r>
              <a:rPr lang="en-US" altLang="zh-CN" sz="3400" b="1" i="1">
                <a:solidFill>
                  <a:srgbClr val="C00000"/>
                </a:solidFill>
                <a:latin typeface="Times New Roman" panose="02020603050405020304" pitchFamily="18" charset="0"/>
                <a:cs typeface="Times New Roman" panose="02020603050405020304" pitchFamily="18" charset="0"/>
              </a:rPr>
              <a:t>(P3)</a:t>
            </a:r>
            <a:r>
              <a:rPr lang="en-US" altLang="zh-CN" sz="3400">
                <a:latin typeface="Times New Roman" panose="02020603050405020304" pitchFamily="18" charset="0"/>
                <a:cs typeface="Times New Roman" panose="02020603050405020304" pitchFamily="18" charset="0"/>
              </a:rPr>
              <a:t>... laughter produces chemicals to make people feel</a:t>
            </a:r>
          </a:p>
          <a:p>
            <a:r>
              <a:rPr lang="en-US" altLang="zh-CN" sz="3400">
                <a:latin typeface="Times New Roman" panose="02020603050405020304" pitchFamily="18" charset="0"/>
                <a:cs typeface="Times New Roman" panose="02020603050405020304" pitchFamily="18" charset="0"/>
              </a:rPr>
              <a:t>better,</a:t>
            </a:r>
            <a:r>
              <a:rPr lang="en-US" altLang="zh-CN" sz="3400">
                <a:solidFill>
                  <a:srgbClr val="0000FF"/>
                </a:solidFill>
                <a:latin typeface="Times New Roman" panose="02020603050405020304" pitchFamily="18" charset="0"/>
                <a:cs typeface="Times New Roman" panose="02020603050405020304" pitchFamily="18" charset="0"/>
              </a:rPr>
              <a:t> </a:t>
            </a:r>
            <a:r>
              <a:rPr lang="en-US" altLang="zh-CN" sz="3400" b="1">
                <a:solidFill>
                  <a:srgbClr val="0000FF"/>
                </a:solidFill>
                <a:latin typeface="Times New Roman" panose="02020603050405020304" pitchFamily="18" charset="0"/>
                <a:cs typeface="Times New Roman" panose="02020603050405020304" pitchFamily="18" charset="0"/>
              </a:rPr>
              <a:t>which </a:t>
            </a:r>
            <a:r>
              <a:rPr lang="en-US" altLang="zh-CN" sz="3400" b="1">
                <a:latin typeface="Times New Roman" panose="02020603050405020304" pitchFamily="18" charset="0"/>
                <a:cs typeface="Times New Roman" panose="02020603050405020304" pitchFamily="18" charset="0"/>
              </a:rPr>
              <a:t>means clown doctors can be helpful</a:t>
            </a:r>
            <a:r>
              <a:rPr lang="en-US" altLang="zh-CN" sz="3400">
                <a:latin typeface="Times New Roman" panose="02020603050405020304" pitchFamily="18" charset="0"/>
                <a:cs typeface="Times New Roman" panose="02020603050405020304" pitchFamily="18" charset="0"/>
              </a:rPr>
              <a:t>.</a:t>
            </a:r>
          </a:p>
          <a:p>
            <a:r>
              <a:rPr lang="en-US" altLang="zh-CN" sz="3400" b="1" i="1">
                <a:solidFill>
                  <a:srgbClr val="C00000"/>
                </a:solidFill>
                <a:latin typeface="Times New Roman" panose="02020603050405020304" pitchFamily="18" charset="0"/>
                <a:cs typeface="Times New Roman" panose="02020603050405020304" pitchFamily="18" charset="0"/>
              </a:rPr>
              <a:t>(P4) </a:t>
            </a:r>
            <a:r>
              <a:rPr lang="en-US" altLang="zh-CN" sz="3400" spc="-80">
                <a:latin typeface="Times New Roman" panose="02020603050405020304" pitchFamily="18" charset="0"/>
                <a:cs typeface="Times New Roman" panose="02020603050405020304" pitchFamily="18" charset="0"/>
              </a:rPr>
              <a:t>We have to be very sensitive and work closely with the doctors and nurses, </a:t>
            </a:r>
            <a:r>
              <a:rPr lang="en-US" altLang="zh-CN" sz="3400" b="1" spc="-80">
                <a:solidFill>
                  <a:srgbClr val="0000FF"/>
                </a:solidFill>
                <a:latin typeface="Times New Roman" panose="02020603050405020304" pitchFamily="18" charset="0"/>
                <a:cs typeface="Times New Roman" panose="02020603050405020304" pitchFamily="18" charset="0"/>
              </a:rPr>
              <a:t>who</a:t>
            </a:r>
            <a:r>
              <a:rPr lang="en-US" altLang="zh-CN" sz="3400" b="1" spc="-80">
                <a:latin typeface="Times New Roman" panose="02020603050405020304" pitchFamily="18" charset="0"/>
                <a:cs typeface="Times New Roman" panose="02020603050405020304" pitchFamily="18" charset="0"/>
              </a:rPr>
              <a:t> keep us updated on each patient.</a:t>
            </a:r>
            <a:endParaRPr lang="zh-CN" altLang="en-US" sz="3400" b="1" spc="-80">
              <a:latin typeface="Times New Roman" panose="02020603050405020304" pitchFamily="18" charset="0"/>
              <a:cs typeface="Times New Roman" panose="02020603050405020304" pitchFamily="18" charset="0"/>
            </a:endParaRPr>
          </a:p>
          <a:p>
            <a:endParaRPr lang="en-US" altLang="zh-CN" sz="3600" b="1">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3"/>
          <p:cNvSpPr txBox="1">
            <a:spLocks noChangeArrowheads="1"/>
          </p:cNvSpPr>
          <p:nvPr>
            <p:custDataLst>
              <p:tags r:id="rId1"/>
            </p:custDataLst>
          </p:nvPr>
        </p:nvSpPr>
        <p:spPr bwMode="auto">
          <a:xfrm>
            <a:off x="1065449" y="170219"/>
            <a:ext cx="10712860" cy="666115"/>
          </a:xfrm>
          <a:prstGeom prst="rect">
            <a:avLst/>
          </a:prstGeom>
          <a:noFill/>
          <a:ln w="9525">
            <a:noFill/>
            <a:miter lim="800000"/>
          </a:ln>
        </p:spPr>
        <p:txBody>
          <a:bodyPr wrap="square">
            <a:spAutoFit/>
          </a:bodyPr>
          <a:lstStyle/>
          <a:p>
            <a:r>
              <a:rPr lang="en-US" altLang="zh-CN" sz="3735" b="1">
                <a:latin typeface="Times New Roman" panose="02020603050405020304" pitchFamily="18" charset="0"/>
                <a:ea typeface="黑体" panose="02010609060101010101" pitchFamily="2" charset="-122"/>
                <a:sym typeface="Times New Roman" panose="02020603050405020304" pitchFamily="18" charset="0"/>
              </a:rPr>
              <a:t>Grammar: Non-defining attributive clauses</a:t>
            </a:r>
            <a:endParaRPr lang="zh-CN" altLang="en-US" sz="3735"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23" name="TextBox 22"/>
          <p:cNvSpPr txBox="1"/>
          <p:nvPr>
            <p:custDataLst>
              <p:tags r:id="rId2"/>
            </p:custDataLst>
          </p:nvPr>
        </p:nvSpPr>
        <p:spPr>
          <a:xfrm>
            <a:off x="7406005" y="3843655"/>
            <a:ext cx="4785995" cy="2245360"/>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a:lnSpc>
                <a:spcPts val="4200"/>
              </a:lnSpc>
              <a:defRPr/>
            </a:pPr>
            <a:r>
              <a:rPr lang="en-US" altLang="zh-CN" sz="3600" b="1">
                <a:latin typeface="Times New Roman" panose="02020603050405020304" pitchFamily="18" charset="0"/>
                <a:cs typeface="Times New Roman" panose="02020603050405020304" pitchFamily="18" charset="0"/>
              </a:rPr>
              <a:t>Close your eyes and picture the future, </a:t>
            </a:r>
            <a:r>
              <a:rPr lang="en-US" altLang="zh-CN" sz="3600" b="1">
                <a:solidFill>
                  <a:srgbClr val="C00000"/>
                </a:solidFill>
                <a:latin typeface="Times New Roman" panose="02020603050405020304" pitchFamily="18" charset="0"/>
                <a:cs typeface="Times New Roman" panose="02020603050405020304" pitchFamily="18" charset="0"/>
              </a:rPr>
              <a:t>where you’ve made your dreams come true.</a:t>
            </a:r>
          </a:p>
        </p:txBody>
      </p:sp>
      <p:sp>
        <p:nvSpPr>
          <p:cNvPr id="25" name="矩形 24"/>
          <p:cNvSpPr/>
          <p:nvPr>
            <p:custDataLst>
              <p:tags r:id="rId3"/>
            </p:custDataLst>
          </p:nvPr>
        </p:nvSpPr>
        <p:spPr>
          <a:xfrm>
            <a:off x="192791" y="906324"/>
            <a:ext cx="7113864" cy="5328487"/>
          </a:xfrm>
          <a:prstGeom prst="rect">
            <a:avLst/>
          </a:prstGeom>
          <a:blipFill>
            <a:blip r:embed="rId7"/>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TextBox 21"/>
          <p:cNvSpPr txBox="1"/>
          <p:nvPr>
            <p:custDataLst>
              <p:tags r:id="rId4"/>
            </p:custDataLst>
          </p:nvPr>
        </p:nvSpPr>
        <p:spPr>
          <a:xfrm>
            <a:off x="226347" y="1169570"/>
            <a:ext cx="7080308" cy="501586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 Go for a walk in the countryside. There you can enjoy the beautiful views and a peaceful atmosphere.</a:t>
            </a:r>
          </a:p>
          <a:p>
            <a:r>
              <a:rPr lang="en-US" altLang="zh-CN" sz="3200">
                <a:latin typeface="Times New Roman" panose="02020603050405020304" pitchFamily="18" charset="0"/>
                <a:cs typeface="Times New Roman" panose="02020603050405020304" pitchFamily="18" charset="0"/>
              </a:rPr>
              <a:t>• Spend time with your family and friends. This will activate chemicals in your brain to make you feel happier.</a:t>
            </a:r>
          </a:p>
          <a:p>
            <a:r>
              <a:rPr lang="en-US" altLang="zh-CN" sz="3200">
                <a:latin typeface="Times New Roman" panose="02020603050405020304" pitchFamily="18" charset="0"/>
                <a:cs typeface="Times New Roman" panose="02020603050405020304" pitchFamily="18" charset="0"/>
              </a:rPr>
              <a:t>• Try to accept your mistakes. You can learn a lot through them.</a:t>
            </a:r>
          </a:p>
          <a:p>
            <a:r>
              <a:rPr lang="en-US" altLang="zh-CN" sz="3200">
                <a:solidFill>
                  <a:srgbClr val="FF0000"/>
                </a:solidFill>
                <a:latin typeface="Times New Roman" panose="02020603050405020304" pitchFamily="18" charset="0"/>
                <a:cs typeface="Times New Roman" panose="02020603050405020304" pitchFamily="18" charset="0"/>
              </a:rPr>
              <a:t>• Close your eyes and picture the future. You’ve made your dreams come true.</a:t>
            </a:r>
            <a:endParaRPr lang="zh-CN" alt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custDataLst>
              <p:tags r:id="rId1"/>
            </p:custDataLst>
          </p:nvPr>
        </p:nvSpPr>
        <p:spPr>
          <a:xfrm>
            <a:off x="605456" y="2427284"/>
            <a:ext cx="10712860" cy="354330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nSpc>
                <a:spcPct val="150000"/>
              </a:lnSpc>
              <a:buFont typeface="Wingdings" panose="05000000000000000000" pitchFamily="2" charset="2"/>
              <a:buChar char="l"/>
            </a:pPr>
            <a:r>
              <a:rPr lang="en-US" altLang="zh-CN" sz="3735" b="1">
                <a:solidFill>
                  <a:srgbClr val="0070C0"/>
                </a:solidFill>
                <a:latin typeface="Times New Roman" panose="02020603050405020304" pitchFamily="18" charset="0"/>
                <a:cs typeface="Times New Roman" panose="02020603050405020304" pitchFamily="18" charset="0"/>
              </a:rPr>
              <a:t>has lost his patience by now</a:t>
            </a:r>
          </a:p>
          <a:p>
            <a:pPr marL="457200" indent="-457200">
              <a:lnSpc>
                <a:spcPct val="150000"/>
              </a:lnSpc>
              <a:buFont typeface="Wingdings" panose="05000000000000000000" pitchFamily="2" charset="2"/>
              <a:buChar char="l"/>
            </a:pPr>
            <a:r>
              <a:rPr lang="en-US" altLang="zh-CN" sz="3735" b="1">
                <a:solidFill>
                  <a:srgbClr val="0070C0"/>
                </a:solidFill>
                <a:latin typeface="Times New Roman" panose="02020603050405020304" pitchFamily="18" charset="0"/>
                <a:cs typeface="Times New Roman" panose="02020603050405020304" pitchFamily="18" charset="0"/>
              </a:rPr>
              <a:t>he thinks will impress Holmes</a:t>
            </a:r>
          </a:p>
          <a:p>
            <a:pPr marL="457200" indent="-457200">
              <a:lnSpc>
                <a:spcPct val="150000"/>
              </a:lnSpc>
              <a:buFont typeface="Wingdings" panose="05000000000000000000" pitchFamily="2" charset="2"/>
              <a:buChar char="l"/>
            </a:pPr>
            <a:r>
              <a:rPr lang="en-US" altLang="zh-CN" sz="3735" b="1">
                <a:solidFill>
                  <a:srgbClr val="0070C0"/>
                </a:solidFill>
                <a:latin typeface="Times New Roman" panose="02020603050405020304" pitchFamily="18" charset="0"/>
                <a:cs typeface="Times New Roman" panose="02020603050405020304" pitchFamily="18" charset="0"/>
              </a:rPr>
              <a:t>is lying next to him</a:t>
            </a:r>
          </a:p>
          <a:p>
            <a:pPr marL="457200" indent="-457200">
              <a:lnSpc>
                <a:spcPct val="150000"/>
              </a:lnSpc>
              <a:buFont typeface="Wingdings" panose="05000000000000000000" pitchFamily="2" charset="2"/>
              <a:buChar char="l"/>
            </a:pPr>
            <a:r>
              <a:rPr lang="en-US" altLang="zh-CN" sz="3735" b="1">
                <a:solidFill>
                  <a:srgbClr val="0070C0"/>
                </a:solidFill>
                <a:latin typeface="Times New Roman" panose="02020603050405020304" pitchFamily="18" charset="0"/>
                <a:cs typeface="Times New Roman" panose="02020603050405020304" pitchFamily="18" charset="0"/>
              </a:rPr>
              <a:t>he finds annoying</a:t>
            </a:r>
            <a:endParaRPr lang="zh-CN" altLang="en-US" sz="3735" b="1">
              <a:solidFill>
                <a:srgbClr val="0070C0"/>
              </a:solidFill>
              <a:latin typeface="Times New Roman" panose="02020603050405020304" pitchFamily="18" charset="0"/>
              <a:cs typeface="Times New Roman" panose="02020603050405020304" pitchFamily="18" charset="0"/>
            </a:endParaRPr>
          </a:p>
        </p:txBody>
      </p:sp>
      <p:sp>
        <p:nvSpPr>
          <p:cNvPr id="11" name="矩形 40"/>
          <p:cNvSpPr/>
          <p:nvPr>
            <p:custDataLst>
              <p:tags r:id="rId2"/>
            </p:custDataLst>
          </p:nvPr>
        </p:nvSpPr>
        <p:spPr>
          <a:xfrm>
            <a:off x="126544" y="524103"/>
            <a:ext cx="11938905" cy="1903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altLang="zh-CN" sz="3600" b="1">
                <a:solidFill>
                  <a:srgbClr val="FF0000"/>
                </a:solidFill>
                <a:latin typeface="Times New Roman" panose="02020603050405020304" pitchFamily="18" charset="0"/>
                <a:cs typeface="Times New Roman" panose="02020603050405020304" pitchFamily="18" charset="0"/>
              </a:rPr>
              <a:t>Activity 4 </a:t>
            </a:r>
            <a:r>
              <a:rPr lang="en-US" altLang="zh-CN" sz="3600" b="1">
                <a:solidFill>
                  <a:schemeClr val="tx1"/>
                </a:solidFill>
                <a:latin typeface="Times New Roman" panose="02020603050405020304" pitchFamily="18" charset="0"/>
                <a:cs typeface="Times New Roman" panose="02020603050405020304" pitchFamily="18" charset="0"/>
              </a:rPr>
              <a:t>Complete the joke with the sentence parts in the box using who / which and put commas in the correct position.</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3"/>
          <p:cNvSpPr txBox="1">
            <a:spLocks noChangeArrowheads="1"/>
          </p:cNvSpPr>
          <p:nvPr>
            <p:custDataLst>
              <p:tags r:id="rId1"/>
            </p:custDataLst>
          </p:nvPr>
        </p:nvSpPr>
        <p:spPr bwMode="auto">
          <a:xfrm>
            <a:off x="1054264" y="29"/>
            <a:ext cx="10712860" cy="666115"/>
          </a:xfrm>
          <a:prstGeom prst="rect">
            <a:avLst/>
          </a:prstGeom>
          <a:noFill/>
          <a:ln w="9525">
            <a:noFill/>
            <a:miter lim="800000"/>
          </a:ln>
        </p:spPr>
        <p:txBody>
          <a:bodyPr wrap="square">
            <a:spAutoFit/>
          </a:bodyPr>
          <a:lstStyle/>
          <a:p>
            <a:r>
              <a:rPr lang="en-US" altLang="zh-CN" sz="3735" b="1">
                <a:latin typeface="Times New Roman" panose="02020603050405020304" pitchFamily="18" charset="0"/>
                <a:ea typeface="黑体" panose="02010609060101010101" pitchFamily="2" charset="-122"/>
                <a:sym typeface="Times New Roman" panose="02020603050405020304" pitchFamily="18" charset="0"/>
              </a:rPr>
              <a:t>Grammar: Non-defining attributive clauses</a:t>
            </a:r>
            <a:endParaRPr lang="zh-CN" altLang="en-US" sz="3735"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2" name="矩形 40"/>
          <p:cNvSpPr/>
          <p:nvPr>
            <p:custDataLst>
              <p:tags r:id="rId2"/>
            </p:custDataLst>
          </p:nvPr>
        </p:nvSpPr>
        <p:spPr>
          <a:xfrm>
            <a:off x="1" y="763085"/>
            <a:ext cx="12192000" cy="5851323"/>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solidFill>
              <a:uFillTx/>
              <a:latin typeface="Times New Roman" panose="02020603050405020304" pitchFamily="18" charset="0"/>
              <a:ea typeface="黑体" panose="02010609060101010101" pitchFamily="2" charset="-122"/>
              <a:sym typeface="Times New Roman" panose="02020603050405020304" pitchFamily="18" charset="0"/>
            </a:endParaRPr>
          </a:p>
        </p:txBody>
      </p:sp>
      <p:sp>
        <p:nvSpPr>
          <p:cNvPr id="6" name="矩形 5"/>
          <p:cNvSpPr/>
          <p:nvPr>
            <p:custDataLst>
              <p:tags r:id="rId3"/>
            </p:custDataLst>
          </p:nvPr>
        </p:nvSpPr>
        <p:spPr>
          <a:xfrm>
            <a:off x="156593" y="1184577"/>
            <a:ext cx="11856441" cy="5132070"/>
          </a:xfrm>
          <a:prstGeom prst="rect">
            <a:avLst/>
          </a:prstGeom>
        </p:spPr>
        <p:txBody>
          <a:bodyPr wrap="square">
            <a:spAutoFit/>
          </a:bodyPr>
          <a:lstStyle/>
          <a:p>
            <a:pPr indent="0" fontAlgn="auto">
              <a:lnSpc>
                <a:spcPct val="130000"/>
              </a:lnSpc>
            </a:pPr>
            <a:r>
              <a:rPr lang="en-US" altLang="zh-CN" sz="3600" b="1">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One day, Sherlock Holmes and Dr Watson go camping. They put up their tent under the stars and go to sleep. Suddenly, in the middle of the night, Watson is woken up by Holmes 1 ______________________ “Watson,” Holmes says, “look up at the stars, and tell me what they tell you.” Not quite sure what he means, Watson thinks Holmes is joking 2 ______________________ at this time of night.</a:t>
            </a:r>
          </a:p>
        </p:txBody>
      </p:sp>
      <p:sp>
        <p:nvSpPr>
          <p:cNvPr id="9" name="矩形 8"/>
          <p:cNvSpPr/>
          <p:nvPr>
            <p:custDataLst>
              <p:tags r:id="rId4"/>
            </p:custDataLst>
          </p:nvPr>
        </p:nvSpPr>
        <p:spPr>
          <a:xfrm>
            <a:off x="2118870" y="3403863"/>
            <a:ext cx="5558165" cy="667106"/>
          </a:xfrm>
          <a:prstGeom prst="rect">
            <a:avLst/>
          </a:prstGeom>
        </p:spPr>
        <p:txBody>
          <a:bodyPr wrap="square">
            <a:spAutoFit/>
          </a:bodyPr>
          <a:lstStyle/>
          <a:p>
            <a:r>
              <a:rPr lang="en-US" altLang="zh-CN" sz="3735" b="1">
                <a:solidFill>
                  <a:srgbClr val="C00000"/>
                </a:solidFill>
                <a:latin typeface="Times New Roman" panose="02020603050405020304" pitchFamily="18" charset="0"/>
                <a:cs typeface="Times New Roman" panose="02020603050405020304" pitchFamily="18" charset="0"/>
              </a:rPr>
              <a:t>,who is lying next to him</a:t>
            </a:r>
          </a:p>
        </p:txBody>
      </p:sp>
      <p:sp>
        <p:nvSpPr>
          <p:cNvPr id="11" name="矩形 10"/>
          <p:cNvSpPr/>
          <p:nvPr>
            <p:custDataLst>
              <p:tags r:id="rId5"/>
            </p:custDataLst>
          </p:nvPr>
        </p:nvSpPr>
        <p:spPr>
          <a:xfrm>
            <a:off x="458923" y="5507005"/>
            <a:ext cx="5574019" cy="666115"/>
          </a:xfrm>
          <a:prstGeom prst="rect">
            <a:avLst/>
          </a:prstGeom>
        </p:spPr>
        <p:txBody>
          <a:bodyPr wrap="square">
            <a:spAutoFit/>
          </a:bodyPr>
          <a:lstStyle/>
          <a:p>
            <a:r>
              <a:rPr lang="en-US" altLang="zh-CN" sz="3735" b="1">
                <a:solidFill>
                  <a:srgbClr val="C00000"/>
                </a:solidFill>
                <a:latin typeface="Times New Roman" panose="02020603050405020304" pitchFamily="18" charset="0"/>
                <a:cs typeface="Times New Roman" panose="02020603050405020304" pitchFamily="18" charset="0"/>
              </a:rPr>
              <a:t>,which he finds annoying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3"/>
          <p:cNvSpPr txBox="1">
            <a:spLocks noChangeArrowheads="1"/>
          </p:cNvSpPr>
          <p:nvPr>
            <p:custDataLst>
              <p:tags r:id="rId1"/>
            </p:custDataLst>
          </p:nvPr>
        </p:nvSpPr>
        <p:spPr bwMode="auto">
          <a:xfrm>
            <a:off x="1054264" y="175289"/>
            <a:ext cx="10712860" cy="666115"/>
          </a:xfrm>
          <a:prstGeom prst="rect">
            <a:avLst/>
          </a:prstGeom>
          <a:noFill/>
          <a:ln w="9525">
            <a:noFill/>
            <a:miter lim="800000"/>
          </a:ln>
        </p:spPr>
        <p:txBody>
          <a:bodyPr wrap="square">
            <a:spAutoFit/>
          </a:bodyPr>
          <a:lstStyle/>
          <a:p>
            <a:r>
              <a:rPr lang="en-US" altLang="zh-CN" sz="3735" b="1">
                <a:latin typeface="Times New Roman" panose="02020603050405020304" pitchFamily="18" charset="0"/>
                <a:ea typeface="黑体" panose="02010609060101010101" pitchFamily="2" charset="-122"/>
                <a:sym typeface="Times New Roman" panose="02020603050405020304" pitchFamily="18" charset="0"/>
              </a:rPr>
              <a:t>Grammar: Non-defining attributive clauses</a:t>
            </a:r>
            <a:endParaRPr lang="zh-CN" altLang="en-US" sz="3735"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2" name="矩形 40"/>
          <p:cNvSpPr/>
          <p:nvPr>
            <p:custDataLst>
              <p:tags r:id="rId2"/>
            </p:custDataLst>
          </p:nvPr>
        </p:nvSpPr>
        <p:spPr>
          <a:xfrm>
            <a:off x="1" y="841190"/>
            <a:ext cx="12192000" cy="5851323"/>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a typeface="黑体" panose="02010609060101010101" pitchFamily="2" charset="-122"/>
              <a:sym typeface="Times New Roman" panose="02020603050405020304" pitchFamily="18" charset="0"/>
            </a:endParaRPr>
          </a:p>
        </p:txBody>
      </p:sp>
      <p:sp>
        <p:nvSpPr>
          <p:cNvPr id="6" name="矩形 5"/>
          <p:cNvSpPr/>
          <p:nvPr>
            <p:custDataLst>
              <p:tags r:id="rId3"/>
            </p:custDataLst>
          </p:nvPr>
        </p:nvSpPr>
        <p:spPr>
          <a:xfrm>
            <a:off x="324485" y="1100455"/>
            <a:ext cx="11867515" cy="5132070"/>
          </a:xfrm>
          <a:prstGeom prst="rect">
            <a:avLst/>
          </a:prstGeom>
        </p:spPr>
        <p:txBody>
          <a:bodyPr wrap="square">
            <a:spAutoFit/>
          </a:bodyPr>
          <a:lstStyle/>
          <a:p>
            <a:pPr indent="0" fontAlgn="auto">
              <a:lnSpc>
                <a:spcPct val="130000"/>
              </a:lnSpc>
            </a:pPr>
            <a:r>
              <a:rPr lang="en-US" altLang="zh-CN" sz="3600" b="1">
                <a:uFillTx/>
                <a:latin typeface="Times New Roman" panose="02020603050405020304" pitchFamily="18" charset="0"/>
                <a:ea typeface="宋体" panose="02010600030101010101" pitchFamily="2" charset="-122"/>
                <a:cs typeface="Times New Roman" panose="02020603050405020304" pitchFamily="18" charset="0"/>
              </a:rPr>
              <a:t>Even so, he replies, “I see millions of stars and it’s quite likely there are some planets like Earth. And if so, this means that there might also be life on other planets.” Watson is pleased with his answer 3 _______________________________. But Holmes 4 ____________________________ shouts, “Watson, look around you! Use your eyes! Somebody’s stolen our tent!”</a:t>
            </a:r>
            <a:endParaRPr lang="en-US" altLang="zh-CN" sz="3735" b="1">
              <a:latin typeface="Times New Roman" panose="02020603050405020304" pitchFamily="18" charset="0"/>
              <a:cs typeface="Times New Roman" panose="02020603050405020304" pitchFamily="18" charset="0"/>
            </a:endParaRPr>
          </a:p>
        </p:txBody>
      </p:sp>
      <p:sp>
        <p:nvSpPr>
          <p:cNvPr id="8" name="矩形 7"/>
          <p:cNvSpPr/>
          <p:nvPr>
            <p:custDataLst>
              <p:tags r:id="rId4"/>
            </p:custDataLst>
          </p:nvPr>
        </p:nvSpPr>
        <p:spPr>
          <a:xfrm>
            <a:off x="212612" y="4683055"/>
            <a:ext cx="7835317" cy="666115"/>
          </a:xfrm>
          <a:prstGeom prst="rect">
            <a:avLst/>
          </a:prstGeom>
        </p:spPr>
        <p:txBody>
          <a:bodyPr wrap="square">
            <a:spAutoFit/>
          </a:bodyPr>
          <a:lstStyle/>
          <a:p>
            <a:r>
              <a:rPr lang="en-US" altLang="zh-CN" sz="3735" b="1">
                <a:solidFill>
                  <a:srgbClr val="C00000"/>
                </a:solidFill>
                <a:latin typeface="Times New Roman" panose="02020603050405020304" pitchFamily="18" charset="0"/>
                <a:cs typeface="Times New Roman" panose="02020603050405020304" pitchFamily="18" charset="0"/>
              </a:rPr>
              <a:t>,who has lost his patience by now</a:t>
            </a:r>
            <a:endParaRPr lang="zh-CN" altLang="en-US" sz="3735" b="1">
              <a:solidFill>
                <a:srgbClr val="C00000"/>
              </a:solidFill>
              <a:latin typeface="Times New Roman" panose="02020603050405020304" pitchFamily="18" charset="0"/>
              <a:cs typeface="Times New Roman" panose="02020603050405020304" pitchFamily="18" charset="0"/>
            </a:endParaRPr>
          </a:p>
        </p:txBody>
      </p:sp>
      <p:pic>
        <p:nvPicPr>
          <p:cNvPr id="11" name="New picture"/>
          <p:cNvPicPr/>
          <p:nvPr>
            <p:custDataLst>
              <p:tags r:id="rId5"/>
            </p:custDataLst>
          </p:nvPr>
        </p:nvPicPr>
        <p:blipFill>
          <a:blip r:embed="rId9"/>
          <a:stretch>
            <a:fillRect/>
          </a:stretch>
        </p:blipFill>
        <p:spPr>
          <a:xfrm>
            <a:off x="11772900" y="12661900"/>
            <a:ext cx="317500" cy="228600"/>
          </a:xfrm>
          <a:prstGeom prst="cube">
            <a:avLst/>
          </a:prstGeom>
        </p:spPr>
      </p:pic>
      <p:sp>
        <p:nvSpPr>
          <p:cNvPr id="3" name="矩形 2"/>
          <p:cNvSpPr/>
          <p:nvPr>
            <p:custDataLst>
              <p:tags r:id="rId6"/>
            </p:custDataLst>
          </p:nvPr>
        </p:nvSpPr>
        <p:spPr>
          <a:xfrm>
            <a:off x="77360" y="3954607"/>
            <a:ext cx="7970800" cy="666115"/>
          </a:xfrm>
          <a:prstGeom prst="rect">
            <a:avLst/>
          </a:prstGeom>
        </p:spPr>
        <p:txBody>
          <a:bodyPr wrap="square">
            <a:spAutoFit/>
          </a:bodyPr>
          <a:lstStyle/>
          <a:p>
            <a:r>
              <a:rPr lang="en-US" altLang="zh-CN" sz="3735" b="1" spc="-80">
                <a:solidFill>
                  <a:srgbClr val="C00000"/>
                </a:solidFill>
                <a:latin typeface="Times New Roman" panose="02020603050405020304" pitchFamily="18" charset="0"/>
                <a:cs typeface="Times New Roman" panose="02020603050405020304" pitchFamily="18" charset="0"/>
              </a:rPr>
              <a:t>,which he thinks will impress Holmes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61118" y="243585"/>
            <a:ext cx="10558463" cy="4246245"/>
          </a:xfrm>
          <a:prstGeom prst="rect">
            <a:avLst/>
          </a:prstGeom>
          <a:noFill/>
        </p:spPr>
        <p:txBody>
          <a:bodyPr wrap="square" rtlCol="0">
            <a:spAutoFit/>
          </a:bodyPr>
          <a:lstStyle/>
          <a:p>
            <a:pPr>
              <a:lnSpc>
                <a:spcPct val="150000"/>
              </a:lnSpc>
            </a:pPr>
            <a:r>
              <a:rPr lang="en-US" altLang="zh-CN" sz="3600" b="1">
                <a:solidFill>
                  <a:srgbClr val="FF0000"/>
                </a:solidFill>
                <a:latin typeface="Times New Roman" panose="02020603050405020304" pitchFamily="18" charset="0"/>
                <a:ea typeface="宋体" panose="02010600030101010101" pitchFamily="2" charset="-122"/>
              </a:rPr>
              <a:t>I like the boy.</a:t>
            </a:r>
          </a:p>
          <a:p>
            <a:pPr>
              <a:lnSpc>
                <a:spcPct val="150000"/>
              </a:lnSpc>
            </a:pPr>
            <a:r>
              <a:rPr lang="en-US" altLang="zh-CN" sz="3600" b="1">
                <a:latin typeface="Times New Roman" panose="02020603050405020304" pitchFamily="18" charset="0"/>
                <a:ea typeface="宋体" panose="02010600030101010101" pitchFamily="2" charset="-122"/>
              </a:rPr>
              <a:t>I like the boy who is cleaning the </a:t>
            </a:r>
            <a:r>
              <a:rPr lang="en-US" altLang="zh-CN" sz="3600" b="1" i="0">
                <a:latin typeface="Times New Roman" panose="02020603050405020304" pitchFamily="18" charset="0"/>
                <a:ea typeface="宋体" panose="02010600030101010101" pitchFamily="2" charset="-122"/>
              </a:rPr>
              <a:t>room</a:t>
            </a:r>
            <a:r>
              <a:rPr lang="en-US" altLang="zh-CN" sz="3600" b="1">
                <a:latin typeface="Times New Roman" panose="02020603050405020304" pitchFamily="18" charset="0"/>
                <a:ea typeface="宋体" panose="02010600030101010101" pitchFamily="2" charset="-122"/>
              </a:rPr>
              <a:t>. </a:t>
            </a:r>
          </a:p>
          <a:p>
            <a:pPr>
              <a:lnSpc>
                <a:spcPct val="150000"/>
              </a:lnSpc>
            </a:pPr>
            <a:endParaRPr lang="en-US" altLang="zh-CN" sz="3600" b="1">
              <a:latin typeface="Times New Roman" panose="02020603050405020304" pitchFamily="18" charset="0"/>
              <a:ea typeface="宋体" panose="02010600030101010101" pitchFamily="2" charset="-122"/>
            </a:endParaRPr>
          </a:p>
          <a:p>
            <a:pPr>
              <a:lnSpc>
                <a:spcPct val="150000"/>
              </a:lnSpc>
            </a:pPr>
            <a:endParaRPr lang="en-US" altLang="zh-CN" sz="3600" b="1">
              <a:latin typeface="Times New Roman" panose="02020603050405020304" pitchFamily="18" charset="0"/>
              <a:ea typeface="宋体" panose="02010600030101010101" pitchFamily="2" charset="-122"/>
            </a:endParaRPr>
          </a:p>
          <a:p>
            <a:pPr>
              <a:lnSpc>
                <a:spcPct val="150000"/>
              </a:lnSpc>
            </a:pPr>
            <a:r>
              <a:rPr lang="en-US" altLang="zh-CN" sz="3600" b="1">
                <a:latin typeface="Times New Roman" panose="02020603050405020304" pitchFamily="18" charset="0"/>
                <a:ea typeface="宋体" panose="02010600030101010101" pitchFamily="2" charset="-122"/>
              </a:rPr>
              <a:t>I like Tom,  </a:t>
            </a:r>
            <a:r>
              <a:rPr lang="en-US" altLang="zh-CN" sz="3600" b="1">
                <a:latin typeface="Times New Roman" panose="02020603050405020304" pitchFamily="18" charset="0"/>
                <a:ea typeface="宋体" panose="02010600030101010101" pitchFamily="2" charset="-122"/>
                <a:sym typeface="+mn-ea"/>
              </a:rPr>
              <a:t>who is cleaning the room</a:t>
            </a:r>
            <a:r>
              <a:rPr lang="en-US" altLang="zh-CN" sz="3600" b="1">
                <a:latin typeface="Times New Roman" panose="02020603050405020304" pitchFamily="18" charset="0"/>
                <a:ea typeface="宋体" panose="02010600030101010101" pitchFamily="2" charset="-122"/>
              </a:rPr>
              <a:t>. </a:t>
            </a:r>
          </a:p>
        </p:txBody>
      </p:sp>
      <p:cxnSp>
        <p:nvCxnSpPr>
          <p:cNvPr id="19" name="直接连接符 18"/>
          <p:cNvCxnSpPr/>
          <p:nvPr>
            <p:custDataLst>
              <p:tags r:id="rId2"/>
            </p:custDataLst>
          </p:nvPr>
        </p:nvCxnSpPr>
        <p:spPr>
          <a:xfrm flipV="1">
            <a:off x="2932748" y="1905908"/>
            <a:ext cx="4998085" cy="69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3"/>
            </p:custDataLst>
          </p:nvPr>
        </p:nvSpPr>
        <p:spPr>
          <a:xfrm>
            <a:off x="3067050" y="779780"/>
            <a:ext cx="3569970" cy="645160"/>
          </a:xfrm>
          <a:prstGeom prst="rect">
            <a:avLst/>
          </a:prstGeom>
          <a:noFill/>
        </p:spPr>
        <p:txBody>
          <a:bodyPr wrap="square" rtlCol="0">
            <a:spAutoFit/>
          </a:bodyPr>
          <a:lstStyle/>
          <a:p>
            <a:r>
              <a:rPr lang="zh-CN" altLang="en-US" sz="3600" b="1">
                <a:solidFill>
                  <a:srgbClr val="00B050"/>
                </a:solidFill>
                <a:latin typeface="Times New Roman" panose="02020603050405020304" pitchFamily="18" charset="0"/>
                <a:ea typeface="宋体" panose="02010600030101010101" pitchFamily="2" charset="-122"/>
              </a:rPr>
              <a:t>限制性定语从句</a:t>
            </a:r>
          </a:p>
        </p:txBody>
      </p:sp>
      <p:sp>
        <p:nvSpPr>
          <p:cNvPr id="21" name="箭头: 右弧形 20"/>
          <p:cNvSpPr/>
          <p:nvPr>
            <p:custDataLst>
              <p:tags r:id="rId4"/>
            </p:custDataLst>
          </p:nvPr>
        </p:nvSpPr>
        <p:spPr>
          <a:xfrm rot="5553898">
            <a:off x="2441368" y="1534719"/>
            <a:ext cx="294677" cy="1082391"/>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ln w="0"/>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22" name="文本框 21"/>
          <p:cNvSpPr txBox="1"/>
          <p:nvPr>
            <p:custDataLst>
              <p:tags r:id="rId5"/>
            </p:custDataLst>
          </p:nvPr>
        </p:nvSpPr>
        <p:spPr>
          <a:xfrm>
            <a:off x="2901415" y="2044084"/>
            <a:ext cx="3784600" cy="645160"/>
          </a:xfrm>
          <a:prstGeom prst="rect">
            <a:avLst/>
          </a:prstGeom>
          <a:noFill/>
        </p:spPr>
        <p:txBody>
          <a:bodyPr wrap="square" rtlCol="0">
            <a:spAutoFit/>
          </a:bodyPr>
          <a:lstStyle/>
          <a:p>
            <a:r>
              <a:rPr lang="zh-CN" altLang="en-US" sz="3600" b="1">
                <a:latin typeface="Times New Roman" panose="02020603050405020304" pitchFamily="18" charset="0"/>
                <a:ea typeface="宋体" panose="02010600030101010101" pitchFamily="2" charset="-122"/>
              </a:rPr>
              <a:t>修饰限制先行词</a:t>
            </a:r>
          </a:p>
        </p:txBody>
      </p:sp>
      <p:sp>
        <p:nvSpPr>
          <p:cNvPr id="23" name="文本框 22"/>
          <p:cNvSpPr txBox="1"/>
          <p:nvPr>
            <p:custDataLst>
              <p:tags r:id="rId6"/>
            </p:custDataLst>
          </p:nvPr>
        </p:nvSpPr>
        <p:spPr>
          <a:xfrm>
            <a:off x="6402170" y="2020992"/>
            <a:ext cx="3784600" cy="645160"/>
          </a:xfrm>
          <a:prstGeom prst="rect">
            <a:avLst/>
          </a:prstGeom>
          <a:noFill/>
        </p:spPr>
        <p:txBody>
          <a:bodyPr wrap="square" rtlCol="0">
            <a:spAutoFit/>
          </a:bodyPr>
          <a:lstStyle/>
          <a:p>
            <a:r>
              <a:rPr lang="zh-CN" altLang="en-US" sz="3600" b="1">
                <a:latin typeface="Times New Roman" panose="02020603050405020304" pitchFamily="18" charset="0"/>
                <a:ea typeface="宋体" panose="02010600030101010101" pitchFamily="2" charset="-122"/>
                <a:cs typeface="楷体" panose="02010609060101010101" pitchFamily="49" charset="-122"/>
              </a:rPr>
              <a:t>翻译为“</a:t>
            </a:r>
            <a:r>
              <a:rPr lang="en-US" altLang="zh-CN" sz="3600" b="1">
                <a:latin typeface="Times New Roman" panose="02020603050405020304" pitchFamily="18" charset="0"/>
                <a:ea typeface="宋体" panose="02010600030101010101" pitchFamily="2" charset="-122"/>
                <a:cs typeface="楷体" panose="02010609060101010101" pitchFamily="49" charset="-122"/>
              </a:rPr>
              <a:t>...</a:t>
            </a:r>
            <a:r>
              <a:rPr lang="zh-CN" altLang="en-US" sz="3600" b="1">
                <a:latin typeface="Times New Roman" panose="02020603050405020304" pitchFamily="18" charset="0"/>
                <a:ea typeface="宋体" panose="02010600030101010101" pitchFamily="2" charset="-122"/>
                <a:cs typeface="楷体" panose="02010609060101010101" pitchFamily="49" charset="-122"/>
              </a:rPr>
              <a:t>的</a:t>
            </a:r>
            <a:r>
              <a:rPr lang="en-US" altLang="zh-CN" sz="3600" b="1">
                <a:latin typeface="Times New Roman" panose="02020603050405020304" pitchFamily="18" charset="0"/>
                <a:ea typeface="宋体" panose="02010600030101010101" pitchFamily="2" charset="-122"/>
                <a:cs typeface="楷体" panose="02010609060101010101" pitchFamily="49" charset="-122"/>
              </a:rPr>
              <a:t>...</a:t>
            </a:r>
            <a:r>
              <a:rPr lang="zh-CN" altLang="en-US" sz="3600" b="1">
                <a:latin typeface="Times New Roman" panose="02020603050405020304" pitchFamily="18" charset="0"/>
                <a:ea typeface="宋体" panose="02010600030101010101" pitchFamily="2" charset="-122"/>
                <a:cs typeface="楷体" panose="02010609060101010101" pitchFamily="49" charset="-122"/>
              </a:rPr>
              <a:t>”</a:t>
            </a:r>
          </a:p>
        </p:txBody>
      </p:sp>
      <p:sp>
        <p:nvSpPr>
          <p:cNvPr id="12" name="椭圆 11"/>
          <p:cNvSpPr/>
          <p:nvPr>
            <p:custDataLst>
              <p:tags r:id="rId7"/>
            </p:custDataLst>
          </p:nvPr>
        </p:nvSpPr>
        <p:spPr>
          <a:xfrm>
            <a:off x="2104603" y="4065327"/>
            <a:ext cx="280484" cy="28942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ln w="38100">
                <a:solidFill>
                  <a:schemeClr val="tx1"/>
                </a:solidFill>
              </a:ln>
              <a:ea typeface="宋体" panose="02010600030101010101" pitchFamily="2" charset="-122"/>
            </a:endParaRPr>
          </a:p>
        </p:txBody>
      </p:sp>
      <p:cxnSp>
        <p:nvCxnSpPr>
          <p:cNvPr id="14" name="直接连接符 13"/>
          <p:cNvCxnSpPr/>
          <p:nvPr>
            <p:custDataLst>
              <p:tags r:id="rId8"/>
            </p:custDataLst>
          </p:nvPr>
        </p:nvCxnSpPr>
        <p:spPr>
          <a:xfrm>
            <a:off x="2476527" y="4366354"/>
            <a:ext cx="5150485" cy="24130"/>
          </a:xfrm>
          <a:prstGeom prst="line">
            <a:avLst/>
          </a:prstGeom>
          <a:ln w="57150">
            <a:solidFill>
              <a:srgbClr val="1D41D5"/>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9"/>
            </p:custDataLst>
          </p:nvPr>
        </p:nvSpPr>
        <p:spPr>
          <a:xfrm>
            <a:off x="3067050" y="3267075"/>
            <a:ext cx="4547235" cy="645160"/>
          </a:xfrm>
          <a:prstGeom prst="rect">
            <a:avLst/>
          </a:prstGeom>
          <a:noFill/>
        </p:spPr>
        <p:txBody>
          <a:bodyPr wrap="square" rtlCol="0">
            <a:spAutoFit/>
          </a:bodyPr>
          <a:lstStyle/>
          <a:p>
            <a:r>
              <a:rPr lang="zh-CN" altLang="en-US" sz="3600" b="1">
                <a:solidFill>
                  <a:srgbClr val="1D41D5"/>
                </a:solidFill>
                <a:latin typeface="Times New Roman" panose="02020603050405020304" pitchFamily="18" charset="0"/>
                <a:ea typeface="宋体" panose="02010600030101010101" pitchFamily="2" charset="-122"/>
              </a:rPr>
              <a:t>非限制性定语从句</a:t>
            </a:r>
          </a:p>
        </p:txBody>
      </p:sp>
      <p:sp>
        <p:nvSpPr>
          <p:cNvPr id="18" name="文本框 17"/>
          <p:cNvSpPr txBox="1"/>
          <p:nvPr>
            <p:custDataLst>
              <p:tags r:id="rId10"/>
            </p:custDataLst>
          </p:nvPr>
        </p:nvSpPr>
        <p:spPr>
          <a:xfrm>
            <a:off x="2933065" y="4512945"/>
            <a:ext cx="3082290" cy="645160"/>
          </a:xfrm>
          <a:prstGeom prst="rect">
            <a:avLst/>
          </a:prstGeom>
          <a:noFill/>
        </p:spPr>
        <p:txBody>
          <a:bodyPr wrap="square" rtlCol="0">
            <a:spAutoFit/>
          </a:bodyPr>
          <a:lstStyle/>
          <a:p>
            <a:r>
              <a:rPr lang="zh-CN" altLang="en-US" sz="3600" b="1">
                <a:latin typeface="Times New Roman" panose="02020603050405020304" pitchFamily="18" charset="0"/>
                <a:ea typeface="宋体" panose="02010600030101010101" pitchFamily="2" charset="-122"/>
              </a:rPr>
              <a:t>补充说明主句</a:t>
            </a:r>
          </a:p>
        </p:txBody>
      </p:sp>
      <p:sp>
        <p:nvSpPr>
          <p:cNvPr id="24" name="文本框 23"/>
          <p:cNvSpPr txBox="1"/>
          <p:nvPr>
            <p:custDataLst>
              <p:tags r:id="rId11"/>
            </p:custDataLst>
          </p:nvPr>
        </p:nvSpPr>
        <p:spPr>
          <a:xfrm>
            <a:off x="6015355" y="4490085"/>
            <a:ext cx="3503295" cy="645160"/>
          </a:xfrm>
          <a:prstGeom prst="rect">
            <a:avLst/>
          </a:prstGeom>
          <a:noFill/>
        </p:spPr>
        <p:txBody>
          <a:bodyPr wrap="square" rtlCol="0">
            <a:spAutoFit/>
          </a:bodyPr>
          <a:lstStyle/>
          <a:p>
            <a:r>
              <a:rPr lang="zh-CN" altLang="en-US" sz="3600" b="1">
                <a:latin typeface="Times New Roman" panose="02020603050405020304" pitchFamily="18" charset="0"/>
                <a:ea typeface="宋体" panose="02010600030101010101" pitchFamily="2" charset="-122"/>
              </a:rPr>
              <a:t>翻译时另起一句</a:t>
            </a:r>
          </a:p>
        </p:txBody>
      </p:sp>
      <p:sp>
        <p:nvSpPr>
          <p:cNvPr id="3" name="文本框 2"/>
          <p:cNvSpPr txBox="1"/>
          <p:nvPr>
            <p:custDataLst>
              <p:tags r:id="rId12"/>
            </p:custDataLst>
          </p:nvPr>
        </p:nvSpPr>
        <p:spPr>
          <a:xfrm>
            <a:off x="157480" y="2597785"/>
            <a:ext cx="6341110" cy="583565"/>
          </a:xfrm>
          <a:prstGeom prst="rect">
            <a:avLst/>
          </a:prstGeom>
          <a:noFill/>
        </p:spPr>
        <p:txBody>
          <a:bodyPr wrap="square" rtlCol="0">
            <a:spAutoFit/>
          </a:bodyPr>
          <a:lstStyle/>
          <a:p>
            <a:r>
              <a:rPr lang="zh-CN" altLang="en-US" sz="3200" b="1">
                <a:solidFill>
                  <a:srgbClr val="FF0000"/>
                </a:solidFill>
                <a:latin typeface="Times New Roman" panose="02020603050405020304" pitchFamily="18" charset="0"/>
                <a:ea typeface="宋体" panose="02010600030101010101" pitchFamily="2" charset="-122"/>
              </a:rPr>
              <a:t>我喜欢那个正在打扫房间的男孩</a:t>
            </a:r>
          </a:p>
        </p:txBody>
      </p:sp>
      <p:sp>
        <p:nvSpPr>
          <p:cNvPr id="4" name="文本框 3"/>
          <p:cNvSpPr txBox="1"/>
          <p:nvPr>
            <p:custDataLst>
              <p:tags r:id="rId13"/>
            </p:custDataLst>
          </p:nvPr>
        </p:nvSpPr>
        <p:spPr>
          <a:xfrm>
            <a:off x="218440" y="5238750"/>
            <a:ext cx="6341110" cy="583565"/>
          </a:xfrm>
          <a:prstGeom prst="rect">
            <a:avLst/>
          </a:prstGeom>
          <a:noFill/>
        </p:spPr>
        <p:txBody>
          <a:bodyPr wrap="square" rtlCol="0">
            <a:spAutoFit/>
          </a:bodyPr>
          <a:lstStyle/>
          <a:p>
            <a:r>
              <a:rPr lang="zh-CN" altLang="en-US" sz="3200" b="1">
                <a:solidFill>
                  <a:srgbClr val="FF0000"/>
                </a:solidFill>
                <a:latin typeface="Times New Roman" panose="02020603050405020304" pitchFamily="18" charset="0"/>
                <a:ea typeface="宋体" panose="02010600030101010101" pitchFamily="2" charset="-122"/>
              </a:rPr>
              <a:t>我喜欢汤姆，他正在打扫房间</a:t>
            </a:r>
          </a:p>
        </p:txBody>
      </p:sp>
      <p:pic>
        <p:nvPicPr>
          <p:cNvPr id="100" name="图片 99"/>
          <p:cNvPicPr/>
          <p:nvPr>
            <p:custDataLst>
              <p:tags r:id="rId14"/>
            </p:custDataLst>
          </p:nvPr>
        </p:nvPicPr>
        <p:blipFill>
          <a:blip r:embed="rId17">
            <a:clrChange>
              <a:clrFrom>
                <a:srgbClr val="F5F5F5">
                  <a:alpha val="100000"/>
                </a:srgbClr>
              </a:clrFrom>
              <a:clrTo>
                <a:srgbClr val="F5F5F5">
                  <a:alpha val="100000"/>
                  <a:alpha val="0"/>
                </a:srgbClr>
              </a:clrTo>
            </a:clrChange>
          </a:blip>
          <a:stretch>
            <a:fillRect/>
          </a:stretch>
        </p:blipFill>
        <p:spPr>
          <a:xfrm>
            <a:off x="9066530" y="1271270"/>
            <a:ext cx="3526155" cy="3967480"/>
          </a:xfrm>
          <a:prstGeom prst="rect">
            <a:avLst/>
          </a:prstGeom>
          <a:noFill/>
          <a:ln w="9525">
            <a:noFill/>
          </a:ln>
        </p:spPr>
      </p:pic>
      <p:sp>
        <p:nvSpPr>
          <p:cNvPr id="5" name="圆角矩形 4"/>
          <p:cNvSpPr/>
          <p:nvPr>
            <p:custDataLst>
              <p:tags r:id="rId15"/>
            </p:custDataLst>
          </p:nvPr>
        </p:nvSpPr>
        <p:spPr>
          <a:xfrm>
            <a:off x="10181590" y="0"/>
            <a:ext cx="2010410" cy="662305"/>
          </a:xfrm>
          <a:prstGeom prst="roundRect">
            <a:avLst>
              <a:gd name="adj" fmla="val 6634"/>
            </a:avLst>
          </a:prstGeom>
          <a:solidFill>
            <a:schemeClr val="accent2"/>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Arial" panose="020B0604020202020204" pitchFamily="34" charset="0"/>
                <a:ea typeface="微软雅黑"/>
                <a:cs typeface="+mn-ea"/>
              </a:defRPr>
            </a:lvl1pPr>
            <a:lvl2pPr marL="742950" indent="-285750" algn="l" rtl="0" eaLnBrk="0" fontAlgn="base" hangingPunct="0">
              <a:spcBef>
                <a:spcPct val="20000"/>
              </a:spcBef>
              <a:spcAft>
                <a:spcPct val="0"/>
              </a:spcAft>
              <a:buChar char="–"/>
              <a:defRPr sz="2000">
                <a:solidFill>
                  <a:srgbClr val="2A495A"/>
                </a:solidFill>
                <a:latin typeface="Arial" panose="020B0604020202020204" pitchFamily="34" charset="0"/>
                <a:ea typeface="仿宋_GB2312" pitchFamily="49" charset="-122"/>
              </a:defRPr>
            </a:lvl2pPr>
            <a:lvl3pPr marL="1143000" indent="-228600" algn="l" rtl="0" eaLnBrk="0" fontAlgn="base" hangingPunct="0">
              <a:spcBef>
                <a:spcPct val="20000"/>
              </a:spcBef>
              <a:spcAft>
                <a:spcPct val="0"/>
              </a:spcAft>
              <a:buChar char="•"/>
              <a:defRPr sz="2400">
                <a:solidFill>
                  <a:srgbClr val="2A495A"/>
                </a:solidFill>
                <a:latin typeface="Arial" panose="020B0604020202020204" pitchFamily="34" charset="0"/>
                <a:ea typeface="宋体" panose="02010600030101010101" pitchFamily="2" charset="-122"/>
              </a:defRPr>
            </a:lvl3pPr>
            <a:lvl4pPr marL="1600200" indent="-228600" algn="l" rtl="0" eaLnBrk="0" fontAlgn="base" hangingPunct="0">
              <a:spcBef>
                <a:spcPct val="20000"/>
              </a:spcBef>
              <a:spcAft>
                <a:spcPct val="0"/>
              </a:spcAft>
              <a:buChar char="–"/>
              <a:defRPr sz="2000">
                <a:solidFill>
                  <a:srgbClr val="2A495A"/>
                </a:solidFill>
                <a:latin typeface="Arial" panose="020B0604020202020204" pitchFamily="34" charset="0"/>
                <a:ea typeface="宋体" panose="02010600030101010101" pitchFamily="2" charset="-122"/>
              </a:defRPr>
            </a:lvl4pPr>
            <a:lvl5pPr marL="2056130" indent="-228600" algn="l" rtl="0" eaLnBrk="0" fontAlgn="base" hangingPunct="0">
              <a:spcBef>
                <a:spcPct val="20000"/>
              </a:spcBef>
              <a:spcAft>
                <a:spcPct val="0"/>
              </a:spcAft>
              <a:buChar char="»"/>
              <a:defRPr sz="2000">
                <a:solidFill>
                  <a:srgbClr val="2A495A"/>
                </a:solidFill>
                <a:latin typeface="Arial" panose="020B0604020202020204" pitchFamily="34" charset="0"/>
                <a:ea typeface="宋体" panose="02010600030101010101" pitchFamily="2" charset="-122"/>
              </a:defRPr>
            </a:lvl5pPr>
          </a:lstStyle>
          <a:p>
            <a:pPr marL="0" lvl="0" indent="0" algn="ctr" eaLnBrk="1" hangingPunct="1">
              <a:spcBef>
                <a:spcPct val="0"/>
              </a:spcBef>
              <a:buNone/>
            </a:pPr>
            <a:r>
              <a:rPr lang="en-US" altLang="zh-CN" sz="3600" b="1">
                <a:solidFill>
                  <a:schemeClr val="bg1"/>
                </a:solidFill>
                <a:uFillTx/>
                <a:latin typeface="Times New Roman" panose="02020603050405020304" pitchFamily="18" charset="0"/>
                <a:ea typeface="+mj-ea"/>
              </a:rPr>
              <a:t>Lead-in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P spid="12" grpId="0" animBg="1"/>
      <p:bldP spid="17" grpId="0"/>
      <p:bldP spid="18" grpId="0"/>
      <p:bldP spid="24"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952077" y="2486660"/>
            <a:ext cx="3282527" cy="1938020"/>
            <a:chOff x="958" y="3144"/>
            <a:chExt cx="3877" cy="2289"/>
          </a:xfrm>
        </p:grpSpPr>
        <p:sp>
          <p:nvSpPr>
            <p:cNvPr id="2" name="圆角矩形 1"/>
            <p:cNvSpPr/>
            <p:nvPr>
              <p:custDataLst>
                <p:tags r:id="rId10"/>
              </p:custDataLst>
            </p:nvPr>
          </p:nvSpPr>
          <p:spPr>
            <a:xfrm>
              <a:off x="958" y="3144"/>
              <a:ext cx="3877" cy="22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p>
          </p:txBody>
        </p:sp>
        <p:sp>
          <p:nvSpPr>
            <p:cNvPr id="3" name="文本框 2"/>
            <p:cNvSpPr txBox="1"/>
            <p:nvPr>
              <p:custDataLst>
                <p:tags r:id="rId11"/>
              </p:custDataLst>
            </p:nvPr>
          </p:nvSpPr>
          <p:spPr>
            <a:xfrm>
              <a:off x="1248" y="3764"/>
              <a:ext cx="3297" cy="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CN" altLang="en-US" sz="4800" b="1">
                  <a:ln>
                    <a:noFill/>
                  </a:ln>
                  <a:solidFill>
                    <a:schemeClr val="bg2"/>
                  </a:solidFill>
                </a:rPr>
                <a:t>定语从句</a:t>
              </a:r>
            </a:p>
          </p:txBody>
        </p:sp>
      </p:grpSp>
      <p:sp>
        <p:nvSpPr>
          <p:cNvPr id="4" name="上箭头 3"/>
          <p:cNvSpPr/>
          <p:nvPr>
            <p:custDataLst>
              <p:tags r:id="rId2"/>
            </p:custDataLst>
          </p:nvPr>
        </p:nvSpPr>
        <p:spPr>
          <a:xfrm rot="3960000">
            <a:off x="4895427" y="1645073"/>
            <a:ext cx="562187" cy="181186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上箭头 4"/>
          <p:cNvSpPr/>
          <p:nvPr>
            <p:custDataLst>
              <p:tags r:id="rId3"/>
            </p:custDataLst>
          </p:nvPr>
        </p:nvSpPr>
        <p:spPr>
          <a:xfrm rot="6120000">
            <a:off x="4930352" y="3473027"/>
            <a:ext cx="562187" cy="17898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custDataLst>
              <p:tags r:id="rId4"/>
            </p:custDataLst>
          </p:nvPr>
        </p:nvGrpSpPr>
        <p:grpSpPr>
          <a:xfrm>
            <a:off x="6188710" y="1156123"/>
            <a:ext cx="5022426" cy="1359747"/>
            <a:chOff x="6795" y="2387"/>
            <a:chExt cx="5932" cy="1606"/>
          </a:xfrm>
        </p:grpSpPr>
        <p:sp>
          <p:nvSpPr>
            <p:cNvPr id="8" name="圆角矩形 7"/>
            <p:cNvSpPr/>
            <p:nvPr>
              <p:custDataLst>
                <p:tags r:id="rId8"/>
              </p:custDataLst>
            </p:nvPr>
          </p:nvSpPr>
          <p:spPr>
            <a:xfrm>
              <a:off x="6795" y="2387"/>
              <a:ext cx="5932" cy="160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400"/>
            </a:p>
          </p:txBody>
        </p:sp>
        <p:sp>
          <p:nvSpPr>
            <p:cNvPr id="17" name="文本框 16"/>
            <p:cNvSpPr txBox="1"/>
            <p:nvPr>
              <p:custDataLst>
                <p:tags r:id="rId9"/>
              </p:custDataLst>
            </p:nvPr>
          </p:nvSpPr>
          <p:spPr>
            <a:xfrm>
              <a:off x="7128" y="2732"/>
              <a:ext cx="5039" cy="8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4265" b="1">
                  <a:solidFill>
                    <a:schemeClr val="bg2"/>
                  </a:solidFill>
                </a:rPr>
                <a:t>限制性定语从句</a:t>
              </a:r>
            </a:p>
          </p:txBody>
        </p:sp>
      </p:grpSp>
      <p:grpSp>
        <p:nvGrpSpPr>
          <p:cNvPr id="21" name="组合 20"/>
          <p:cNvGrpSpPr/>
          <p:nvPr>
            <p:custDataLst>
              <p:tags r:id="rId5"/>
            </p:custDataLst>
          </p:nvPr>
        </p:nvGrpSpPr>
        <p:grpSpPr>
          <a:xfrm>
            <a:off x="6188710" y="4299585"/>
            <a:ext cx="5099050" cy="1359535"/>
            <a:chOff x="6799" y="4642"/>
            <a:chExt cx="6296" cy="1606"/>
          </a:xfrm>
        </p:grpSpPr>
        <p:sp>
          <p:nvSpPr>
            <p:cNvPr id="12" name="圆角矩形 11"/>
            <p:cNvSpPr/>
            <p:nvPr>
              <p:custDataLst>
                <p:tags r:id="rId6"/>
              </p:custDataLst>
            </p:nvPr>
          </p:nvSpPr>
          <p:spPr>
            <a:xfrm>
              <a:off x="6799" y="4642"/>
              <a:ext cx="6296" cy="1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文本框 17"/>
            <p:cNvSpPr txBox="1"/>
            <p:nvPr>
              <p:custDataLst>
                <p:tags r:id="rId7"/>
              </p:custDataLst>
            </p:nvPr>
          </p:nvSpPr>
          <p:spPr>
            <a:xfrm>
              <a:off x="7223" y="5011"/>
              <a:ext cx="5740" cy="884"/>
            </a:xfrm>
            <a:prstGeom prst="rect">
              <a:avLst/>
            </a:prstGeom>
            <a:noFill/>
          </p:spPr>
          <p:txBody>
            <a:bodyPr wrap="square" rtlCol="0">
              <a:spAutoFit/>
            </a:bodyPr>
            <a:lstStyle/>
            <a:p>
              <a:r>
                <a:rPr lang="zh-CN" altLang="en-US" sz="4265" b="1">
                  <a:solidFill>
                    <a:schemeClr val="bg2"/>
                  </a:solidFill>
                </a:rPr>
                <a:t>非限制性定语从句</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22" presetClass="entr" presetSubtype="8"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custDataLst>
              <p:tags r:id="rId2"/>
            </p:custDataLst>
          </p:nvPr>
        </p:nvSpPr>
        <p:spPr>
          <a:xfrm>
            <a:off x="51435" y="0"/>
            <a:ext cx="2010410" cy="662305"/>
          </a:xfrm>
          <a:prstGeom prst="roundRect">
            <a:avLst>
              <a:gd name="adj" fmla="val 6634"/>
            </a:avLst>
          </a:prstGeom>
          <a:solidFill>
            <a:schemeClr val="accent2"/>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Arial" panose="020B0604020202020204" pitchFamily="34" charset="0"/>
                <a:ea typeface="微软雅黑"/>
                <a:cs typeface="+mn-ea"/>
              </a:defRPr>
            </a:lvl1pPr>
            <a:lvl2pPr marL="742950" indent="-285750" algn="l" rtl="0" eaLnBrk="0" fontAlgn="base" hangingPunct="0">
              <a:spcBef>
                <a:spcPct val="20000"/>
              </a:spcBef>
              <a:spcAft>
                <a:spcPct val="0"/>
              </a:spcAft>
              <a:buChar char="–"/>
              <a:defRPr sz="2000">
                <a:solidFill>
                  <a:srgbClr val="2A495A"/>
                </a:solidFill>
                <a:latin typeface="Arial" panose="020B0604020202020204" pitchFamily="34" charset="0"/>
                <a:ea typeface="仿宋_GB2312" pitchFamily="49" charset="-122"/>
              </a:defRPr>
            </a:lvl2pPr>
            <a:lvl3pPr marL="1143000" indent="-228600" algn="l" rtl="0" eaLnBrk="0" fontAlgn="base" hangingPunct="0">
              <a:spcBef>
                <a:spcPct val="20000"/>
              </a:spcBef>
              <a:spcAft>
                <a:spcPct val="0"/>
              </a:spcAft>
              <a:buChar char="•"/>
              <a:defRPr sz="2400">
                <a:solidFill>
                  <a:srgbClr val="2A495A"/>
                </a:solidFill>
                <a:latin typeface="Arial" panose="020B0604020202020204" pitchFamily="34" charset="0"/>
                <a:ea typeface="宋体" panose="02010600030101010101" pitchFamily="2" charset="-122"/>
              </a:defRPr>
            </a:lvl3pPr>
            <a:lvl4pPr marL="1600200" indent="-228600" algn="l" rtl="0" eaLnBrk="0" fontAlgn="base" hangingPunct="0">
              <a:spcBef>
                <a:spcPct val="20000"/>
              </a:spcBef>
              <a:spcAft>
                <a:spcPct val="0"/>
              </a:spcAft>
              <a:buChar char="–"/>
              <a:defRPr sz="2000">
                <a:solidFill>
                  <a:srgbClr val="2A495A"/>
                </a:solidFill>
                <a:latin typeface="Arial" panose="020B0604020202020204" pitchFamily="34" charset="0"/>
                <a:ea typeface="宋体" panose="02010600030101010101" pitchFamily="2" charset="-122"/>
              </a:defRPr>
            </a:lvl4pPr>
            <a:lvl5pPr marL="2056130" indent="-228600" algn="l" rtl="0" eaLnBrk="0" fontAlgn="base" hangingPunct="0">
              <a:spcBef>
                <a:spcPct val="20000"/>
              </a:spcBef>
              <a:spcAft>
                <a:spcPct val="0"/>
              </a:spcAft>
              <a:buChar char="»"/>
              <a:defRPr sz="2000">
                <a:solidFill>
                  <a:srgbClr val="2A495A"/>
                </a:solidFill>
                <a:latin typeface="Arial" panose="020B0604020202020204" pitchFamily="34" charset="0"/>
                <a:ea typeface="宋体" panose="02010600030101010101" pitchFamily="2" charset="-122"/>
              </a:defRPr>
            </a:lvl5pPr>
          </a:lstStyle>
          <a:p>
            <a:pPr marL="0" lvl="0" indent="0" algn="ctr" eaLnBrk="1" hangingPunct="1">
              <a:spcBef>
                <a:spcPct val="0"/>
              </a:spcBef>
              <a:buNone/>
            </a:pPr>
            <a:r>
              <a:rPr lang="en-US" altLang="zh-CN" sz="3600" b="1">
                <a:solidFill>
                  <a:schemeClr val="bg1"/>
                </a:solidFill>
                <a:uFillTx/>
                <a:latin typeface="Times New Roman" panose="02020603050405020304" pitchFamily="18" charset="0"/>
                <a:ea typeface="+mj-ea"/>
              </a:rPr>
              <a:t>Review </a:t>
            </a:r>
          </a:p>
        </p:txBody>
      </p:sp>
      <p:sp>
        <p:nvSpPr>
          <p:cNvPr id="28674" name="圆角矩形 4"/>
          <p:cNvSpPr/>
          <p:nvPr>
            <p:custDataLst>
              <p:tags r:id="rId3"/>
            </p:custDataLst>
          </p:nvPr>
        </p:nvSpPr>
        <p:spPr>
          <a:xfrm>
            <a:off x="2136775" y="-8255"/>
            <a:ext cx="8037195" cy="711835"/>
          </a:xfrm>
          <a:prstGeom prst="roundRect">
            <a:avLst>
              <a:gd name="adj" fmla="val 6634"/>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3200" b="1">
                <a:solidFill>
                  <a:schemeClr val="tx1"/>
                </a:solidFill>
                <a:uFillTx/>
                <a:latin typeface="Times New Roman" panose="02020603050405020304" pitchFamily="18" charset="0"/>
                <a:ea typeface="宋体" panose="02010600030101010101" pitchFamily="2" charset="-122"/>
                <a:cs typeface="Calibri" panose="020F0502020204030204" pitchFamily="34" charset="0"/>
              </a:rPr>
              <a:t>Draw a mind map of attributive clauses.</a:t>
            </a:r>
            <a:endParaRPr lang="en-US" altLang="zh-CN" sz="3200" b="1">
              <a:solidFill>
                <a:schemeClr val="tx1"/>
              </a:solidFill>
              <a:uFillTx/>
              <a:latin typeface="Times New Roman" panose="02020603050405020304" pitchFamily="18" charset="0"/>
              <a:ea typeface="宋体" panose="02010600030101010101" pitchFamily="2" charset="-122"/>
              <a:cs typeface="Calibri" panose="020F0502020204030204" pitchFamily="34" charset="0"/>
              <a:sym typeface="+mn-ea"/>
            </a:endParaRPr>
          </a:p>
        </p:txBody>
      </p:sp>
      <p:pic>
        <p:nvPicPr>
          <p:cNvPr id="6" name="内容占位符 5"/>
          <p:cNvPicPr>
            <a:picLocks noGrp="1" noChangeAspect="1"/>
          </p:cNvPicPr>
          <p:nvPr>
            <p:ph idx="1"/>
            <p:custDataLst>
              <p:tags r:id="rId4"/>
            </p:custDataLst>
          </p:nvPr>
        </p:nvPicPr>
        <p:blipFill>
          <a:blip r:embed="rId20">
            <a:clrChange>
              <a:clrFrom>
                <a:srgbClr val="FBE6E5">
                  <a:alpha val="100000"/>
                </a:srgbClr>
              </a:clrFrom>
              <a:clrTo>
                <a:srgbClr val="FBE6E5">
                  <a:alpha val="100000"/>
                  <a:alpha val="0"/>
                </a:srgbClr>
              </a:clrTo>
            </a:clrChange>
          </a:blip>
          <a:srcRect l="3175" t="2474" r="4762" b="23003"/>
          <a:stretch>
            <a:fillRect/>
          </a:stretch>
        </p:blipFill>
        <p:spPr>
          <a:xfrm>
            <a:off x="349250" y="878205"/>
            <a:ext cx="9894570" cy="4384040"/>
          </a:xfrm>
          <a:prstGeom prst="rect">
            <a:avLst/>
          </a:prstGeom>
        </p:spPr>
      </p:pic>
      <p:sp>
        <p:nvSpPr>
          <p:cNvPr id="20" name="圆角矩形 4"/>
          <p:cNvSpPr/>
          <p:nvPr>
            <p:custDataLst>
              <p:tags r:id="rId5"/>
            </p:custDataLst>
          </p:nvPr>
        </p:nvSpPr>
        <p:spPr>
          <a:xfrm>
            <a:off x="5117997" y="878205"/>
            <a:ext cx="5765800" cy="560070"/>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en-US" altLang="zh-CN" sz="2800" b="1">
              <a:solidFill>
                <a:schemeClr val="tx1"/>
              </a:solidFill>
              <a:latin typeface="Times New Roman" panose="02020603050405020304" pitchFamily="18" charset="0"/>
              <a:ea typeface="宋体" panose="02010600030101010101" pitchFamily="2" charset="-122"/>
              <a:cs typeface="Calibri" panose="020F0502020204030204" pitchFamily="34" charset="0"/>
              <a:sym typeface="+mn-ea"/>
            </a:endParaRPr>
          </a:p>
        </p:txBody>
      </p:sp>
      <p:sp>
        <p:nvSpPr>
          <p:cNvPr id="7" name="圆角矩形 4"/>
          <p:cNvSpPr/>
          <p:nvPr>
            <p:custDataLst>
              <p:tags r:id="rId6"/>
            </p:custDataLst>
          </p:nvPr>
        </p:nvSpPr>
        <p:spPr>
          <a:xfrm>
            <a:off x="5117997" y="1990090"/>
            <a:ext cx="5125720" cy="570865"/>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en-US" altLang="zh-CN" sz="2800" b="1">
              <a:solidFill>
                <a:schemeClr val="tx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1" name="圆角矩形 4"/>
          <p:cNvSpPr/>
          <p:nvPr>
            <p:custDataLst>
              <p:tags r:id="rId7"/>
            </p:custDataLst>
          </p:nvPr>
        </p:nvSpPr>
        <p:spPr>
          <a:xfrm>
            <a:off x="8122182" y="3606165"/>
            <a:ext cx="3389630" cy="415290"/>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algn="l" eaLnBrk="1" hangingPunct="1">
              <a:buClrTx/>
              <a:buSzTx/>
              <a:buFontTx/>
              <a:buNone/>
            </a:pPr>
            <a:r>
              <a:rPr lang="en-US" altLang="zh-CN" sz="2000" b="1">
                <a:solidFill>
                  <a:srgbClr val="FF0000"/>
                </a:solidFill>
                <a:latin typeface="Times New Roman" panose="02020603050405020304" pitchFamily="18" charset="0"/>
                <a:ea typeface="宋体" panose="02010600030101010101" pitchFamily="2" charset="-122"/>
                <a:cs typeface="Calibri" panose="020F0502020204030204" pitchFamily="34" charset="0"/>
                <a:sym typeface="+mn-ea"/>
              </a:rPr>
              <a:t> </a:t>
            </a:r>
            <a:r>
              <a:rPr lang="zh-CN" altLang="en-US" sz="2400" b="1">
                <a:solidFill>
                  <a:srgbClr val="00B050"/>
                </a:solidFill>
                <a:latin typeface="Times New Roman" panose="02020603050405020304" pitchFamily="18" charset="0"/>
                <a:ea typeface="宋体" panose="02010600030101010101" pitchFamily="2" charset="-122"/>
                <a:cs typeface="Calibri" panose="020F0502020204030204" pitchFamily="34" charset="0"/>
                <a:sym typeface="+mn-ea"/>
              </a:rPr>
              <a:t>物</a:t>
            </a:r>
            <a:r>
              <a:rPr lang="en-US" altLang="zh-CN" sz="2400" b="1">
                <a:solidFill>
                  <a:srgbClr val="00B050"/>
                </a:solidFill>
                <a:latin typeface="Times New Roman" panose="02020603050405020304" pitchFamily="18" charset="0"/>
                <a:ea typeface="宋体" panose="02010600030101010101" pitchFamily="2" charset="-122"/>
                <a:cs typeface="Calibri" panose="020F0502020204030204" pitchFamily="34" charset="0"/>
                <a:sym typeface="+mn-ea"/>
              </a:rPr>
              <a:t>:</a:t>
            </a:r>
            <a:r>
              <a:rPr lang="en-US" altLang="zh-CN" sz="2400" b="1">
                <a:solidFill>
                  <a:srgbClr val="FF0000"/>
                </a:solidFill>
                <a:latin typeface="Times New Roman" panose="02020603050405020304" pitchFamily="18" charset="0"/>
                <a:ea typeface="宋体" panose="02010600030101010101" pitchFamily="2" charset="-122"/>
                <a:cs typeface="Calibri" panose="020F0502020204030204" pitchFamily="34" charset="0"/>
                <a:sym typeface="+mn-ea"/>
              </a:rPr>
              <a:t> </a:t>
            </a:r>
          </a:p>
        </p:txBody>
      </p:sp>
      <p:sp>
        <p:nvSpPr>
          <p:cNvPr id="12" name="圆角矩形 4"/>
          <p:cNvSpPr/>
          <p:nvPr>
            <p:custDataLst>
              <p:tags r:id="rId8"/>
            </p:custDataLst>
          </p:nvPr>
        </p:nvSpPr>
        <p:spPr>
          <a:xfrm>
            <a:off x="7823732" y="4140200"/>
            <a:ext cx="3688080" cy="377190"/>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en-US" altLang="zh-CN" sz="2800" b="1">
              <a:solidFill>
                <a:schemeClr val="tx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3" name="圆角矩形 4"/>
          <p:cNvSpPr/>
          <p:nvPr>
            <p:custDataLst>
              <p:tags r:id="rId9"/>
            </p:custDataLst>
          </p:nvPr>
        </p:nvSpPr>
        <p:spPr>
          <a:xfrm>
            <a:off x="8122182" y="3084195"/>
            <a:ext cx="3601085" cy="467995"/>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2400" b="1">
                <a:solidFill>
                  <a:srgbClr val="1D41D5"/>
                </a:solidFill>
                <a:latin typeface="Times New Roman" panose="02020603050405020304" pitchFamily="18" charset="0"/>
                <a:ea typeface="宋体" panose="02010600030101010101" pitchFamily="2" charset="-122"/>
                <a:cs typeface="Calibri" panose="020F0502020204030204" pitchFamily="34" charset="0"/>
                <a:sym typeface="+mn-ea"/>
              </a:rPr>
              <a:t>人</a:t>
            </a:r>
            <a:r>
              <a:rPr lang="en-US" altLang="zh-CN" sz="2400" b="1">
                <a:solidFill>
                  <a:srgbClr val="1D41D5"/>
                </a:solidFill>
                <a:latin typeface="Times New Roman" panose="02020603050405020304" pitchFamily="18" charset="0"/>
                <a:ea typeface="宋体" panose="02010600030101010101" pitchFamily="2" charset="-122"/>
                <a:cs typeface="Calibri" panose="020F0502020204030204" pitchFamily="34" charset="0"/>
                <a:sym typeface="+mn-ea"/>
              </a:rPr>
              <a:t>:</a:t>
            </a:r>
          </a:p>
        </p:txBody>
      </p:sp>
      <p:sp>
        <p:nvSpPr>
          <p:cNvPr id="14" name="圆角矩形 4"/>
          <p:cNvSpPr/>
          <p:nvPr>
            <p:custDataLst>
              <p:tags r:id="rId10"/>
            </p:custDataLst>
          </p:nvPr>
        </p:nvSpPr>
        <p:spPr>
          <a:xfrm>
            <a:off x="5320562" y="4636135"/>
            <a:ext cx="4853305" cy="365760"/>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en-US" altLang="zh-CN" sz="2800" b="1">
              <a:solidFill>
                <a:schemeClr val="tx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5" name="圆角矩形 4"/>
          <p:cNvSpPr/>
          <p:nvPr>
            <p:custDataLst>
              <p:tags r:id="rId11"/>
            </p:custDataLst>
          </p:nvPr>
        </p:nvSpPr>
        <p:spPr>
          <a:xfrm>
            <a:off x="5561862" y="5403850"/>
            <a:ext cx="3688080" cy="411480"/>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2400" b="1">
              <a:solidFill>
                <a:srgbClr val="FF0000"/>
              </a:solidFill>
              <a:latin typeface="Times New Roman" panose="02020603050405020304" pitchFamily="18" charset="0"/>
              <a:ea typeface="宋体" panose="02010600030101010101" pitchFamily="2" charset="-122"/>
              <a:cs typeface="Calibri" panose="020F0502020204030204" pitchFamily="34" charset="0"/>
              <a:sym typeface="+mn-ea"/>
            </a:endParaRPr>
          </a:p>
          <a:p>
            <a:pPr marL="0" lvl="0" indent="0" eaLnBrk="1" hangingPunct="1">
              <a:spcBef>
                <a:spcPct val="0"/>
              </a:spcBef>
              <a:buNone/>
            </a:pPr>
            <a:endParaRPr lang="zh-CN" altLang="en-US" sz="2400" b="1">
              <a:solidFill>
                <a:srgbClr val="FF0000"/>
              </a:solidFill>
              <a:latin typeface="Times New Roman" panose="02020603050405020304" pitchFamily="18" charset="0"/>
              <a:ea typeface="宋体" panose="02010600030101010101" pitchFamily="2" charset="-122"/>
              <a:cs typeface="Calibri" panose="020F0502020204030204" pitchFamily="34" charset="0"/>
              <a:sym typeface="+mn-ea"/>
            </a:endParaRPr>
          </a:p>
        </p:txBody>
      </p:sp>
      <p:sp>
        <p:nvSpPr>
          <p:cNvPr id="16" name="圆角矩形 4"/>
          <p:cNvSpPr/>
          <p:nvPr>
            <p:custDataLst>
              <p:tags r:id="rId12"/>
            </p:custDataLst>
          </p:nvPr>
        </p:nvSpPr>
        <p:spPr>
          <a:xfrm>
            <a:off x="5561862" y="5888355"/>
            <a:ext cx="3859530" cy="403225"/>
          </a:xfrm>
          <a:prstGeom prst="roundRect">
            <a:avLst>
              <a:gd name="adj" fmla="val 0"/>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en-US" altLang="zh-CN" sz="2400" b="1">
              <a:solidFill>
                <a:srgbClr val="FF0000"/>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2" name="圆角矩形 4"/>
          <p:cNvSpPr/>
          <p:nvPr>
            <p:custDataLst>
              <p:tags r:id="rId13"/>
            </p:custDataLst>
          </p:nvPr>
        </p:nvSpPr>
        <p:spPr>
          <a:xfrm>
            <a:off x="5117997" y="880745"/>
            <a:ext cx="6363970" cy="586105"/>
          </a:xfrm>
          <a:prstGeom prst="roundRect">
            <a:avLst>
              <a:gd name="adj" fmla="val 6634"/>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24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修饰名词或代词做定语的从句</a:t>
            </a:r>
          </a:p>
        </p:txBody>
      </p:sp>
      <p:sp>
        <p:nvSpPr>
          <p:cNvPr id="3" name="圆角矩形 4"/>
          <p:cNvSpPr/>
          <p:nvPr>
            <p:custDataLst>
              <p:tags r:id="rId14"/>
            </p:custDataLst>
          </p:nvPr>
        </p:nvSpPr>
        <p:spPr>
          <a:xfrm>
            <a:off x="5147842" y="2026285"/>
            <a:ext cx="6363970" cy="495300"/>
          </a:xfrm>
          <a:prstGeom prst="roundRect">
            <a:avLst>
              <a:gd name="adj" fmla="val 6634"/>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24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先行词+关系词+从句</a:t>
            </a:r>
          </a:p>
        </p:txBody>
      </p:sp>
      <p:sp>
        <p:nvSpPr>
          <p:cNvPr id="4" name="圆角矩形 4"/>
          <p:cNvSpPr/>
          <p:nvPr>
            <p:custDataLst>
              <p:tags r:id="rId15"/>
            </p:custDataLst>
          </p:nvPr>
        </p:nvSpPr>
        <p:spPr>
          <a:xfrm>
            <a:off x="8688602" y="3598545"/>
            <a:ext cx="2952750" cy="422910"/>
          </a:xfrm>
          <a:prstGeom prst="roundRect">
            <a:avLst>
              <a:gd name="adj" fmla="val 6634"/>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400">
                <a:solidFill>
                  <a:schemeClr val="tx1"/>
                </a:solidFill>
                <a:latin typeface="Times New Roman" panose="02020603050405020304" pitchFamily="18" charset="0"/>
                <a:ea typeface="宋体" panose="02010600030101010101" pitchFamily="2" charset="-122"/>
                <a:cs typeface="Calibri" panose="020F0502020204030204" pitchFamily="34" charset="0"/>
                <a:sym typeface="+mn-ea"/>
              </a:rPr>
              <a:t>that, which, whose</a:t>
            </a:r>
          </a:p>
        </p:txBody>
      </p:sp>
      <p:sp>
        <p:nvSpPr>
          <p:cNvPr id="8" name="圆角矩形 4"/>
          <p:cNvSpPr/>
          <p:nvPr>
            <p:custDataLst>
              <p:tags r:id="rId16"/>
            </p:custDataLst>
          </p:nvPr>
        </p:nvSpPr>
        <p:spPr>
          <a:xfrm>
            <a:off x="8688705" y="3102610"/>
            <a:ext cx="3503295" cy="495300"/>
          </a:xfrm>
          <a:prstGeom prst="roundRect">
            <a:avLst>
              <a:gd name="adj" fmla="val 6634"/>
            </a:avLst>
          </a:prstGeom>
          <a:noFill/>
          <a:ln w="9525">
            <a:noFill/>
          </a:ln>
          <a:extLst>
            <a:ext uri="{909E8E84-426E-40DD-AFC4-6F175D3DCCD1}">
              <a14:hiddenFill xmlns:a14="http://schemas.microsoft.com/office/drawing/2010/main">
                <a:solidFill>
                  <a:schemeClr val="bg1"/>
                </a:solidFill>
              </a14:hiddenFill>
            </a:ext>
          </a:extLst>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400">
                <a:solidFill>
                  <a:schemeClr val="tx1"/>
                </a:solidFill>
                <a:latin typeface="Times New Roman" panose="02020603050405020304" pitchFamily="18" charset="0"/>
                <a:ea typeface="宋体" panose="02010600030101010101" pitchFamily="2" charset="-122"/>
                <a:cs typeface="Calibri" panose="020F0502020204030204" pitchFamily="34" charset="0"/>
                <a:sym typeface="+mn-ea"/>
              </a:rPr>
              <a:t>who, whose, that, whom</a:t>
            </a:r>
          </a:p>
        </p:txBody>
      </p:sp>
      <p:sp>
        <p:nvSpPr>
          <p:cNvPr id="9" name="圆角矩形 4"/>
          <p:cNvSpPr/>
          <p:nvPr>
            <p:custDataLst>
              <p:tags r:id="rId17"/>
            </p:custDataLst>
          </p:nvPr>
        </p:nvSpPr>
        <p:spPr>
          <a:xfrm>
            <a:off x="7823732" y="4075430"/>
            <a:ext cx="3060065" cy="367030"/>
          </a:xfrm>
          <a:prstGeom prst="roundRect">
            <a:avLst>
              <a:gd name="adj" fmla="val 6634"/>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400">
                <a:solidFill>
                  <a:schemeClr val="tx1"/>
                </a:solidFill>
                <a:latin typeface="Times New Roman" panose="02020603050405020304" pitchFamily="18" charset="0"/>
                <a:ea typeface="宋体" panose="02010600030101010101" pitchFamily="2" charset="-122"/>
                <a:cs typeface="Calibri" panose="020F0502020204030204" pitchFamily="34" charset="0"/>
                <a:sym typeface="+mn-ea"/>
              </a:rPr>
              <a:t>when, where, why</a:t>
            </a:r>
          </a:p>
        </p:txBody>
      </p:sp>
      <p:sp>
        <p:nvSpPr>
          <p:cNvPr id="22" name="圆角矩形 21"/>
          <p:cNvSpPr/>
          <p:nvPr>
            <p:custDataLst>
              <p:tags r:id="rId18"/>
            </p:custDataLst>
          </p:nvPr>
        </p:nvSpPr>
        <p:spPr>
          <a:xfrm>
            <a:off x="5012690" y="4510405"/>
            <a:ext cx="2165985" cy="552450"/>
          </a:xfrm>
          <a:prstGeom prst="roundRect">
            <a:avLst>
              <a:gd name="adj" fmla="val 6634"/>
            </a:avLst>
          </a:prstGeom>
          <a:noFill/>
          <a:ln w="9525">
            <a:noFill/>
          </a:ln>
          <a:extLst>
            <a:ext uri="{909E8E84-426E-40DD-AFC4-6F175D3DCCD1}">
              <a14:hiddenFill xmlns:a14="http://schemas.microsoft.com/office/drawing/2010/main">
                <a:solidFill>
                  <a:srgbClr val="FFC000"/>
                </a:solidFill>
              </a14:hiddenFill>
            </a:ext>
          </a:extLst>
        </p:spPr>
        <p:txBody>
          <a:bodyPr/>
          <a:lstStyle>
            <a:lvl1pPr marL="342900" indent="-342900" algn="l" rtl="0" eaLnBrk="0" fontAlgn="base" hangingPunct="0">
              <a:spcBef>
                <a:spcPct val="20000"/>
              </a:spcBef>
              <a:spcAft>
                <a:spcPct val="0"/>
              </a:spcAft>
              <a:buChar char="•"/>
              <a:defRPr sz="2000">
                <a:solidFill>
                  <a:srgbClr val="2A495A"/>
                </a:solidFill>
                <a:latin typeface="Arial" panose="020B0604020202020204" pitchFamily="34" charset="0"/>
                <a:ea typeface="微软雅黑"/>
                <a:cs typeface="+mn-ea"/>
              </a:defRPr>
            </a:lvl1pPr>
            <a:lvl2pPr marL="742950" indent="-285750" algn="l" rtl="0" eaLnBrk="0" fontAlgn="base" hangingPunct="0">
              <a:spcBef>
                <a:spcPct val="20000"/>
              </a:spcBef>
              <a:spcAft>
                <a:spcPct val="0"/>
              </a:spcAft>
              <a:buChar char="–"/>
              <a:defRPr sz="2000">
                <a:solidFill>
                  <a:srgbClr val="2A495A"/>
                </a:solidFill>
                <a:latin typeface="Arial" panose="020B0604020202020204" pitchFamily="34" charset="0"/>
                <a:ea typeface="仿宋_GB2312" pitchFamily="49" charset="-122"/>
              </a:defRPr>
            </a:lvl2pPr>
            <a:lvl3pPr marL="1143000" indent="-228600" algn="l" rtl="0" eaLnBrk="0" fontAlgn="base" hangingPunct="0">
              <a:spcBef>
                <a:spcPct val="20000"/>
              </a:spcBef>
              <a:spcAft>
                <a:spcPct val="0"/>
              </a:spcAft>
              <a:buChar char="•"/>
              <a:defRPr sz="2400">
                <a:solidFill>
                  <a:srgbClr val="2A495A"/>
                </a:solidFill>
                <a:latin typeface="Arial" panose="020B0604020202020204" pitchFamily="34" charset="0"/>
                <a:ea typeface="宋体" panose="02010600030101010101" pitchFamily="2" charset="-122"/>
              </a:defRPr>
            </a:lvl3pPr>
            <a:lvl4pPr marL="1600200" indent="-228600" algn="l" rtl="0" eaLnBrk="0" fontAlgn="base" hangingPunct="0">
              <a:spcBef>
                <a:spcPct val="20000"/>
              </a:spcBef>
              <a:spcAft>
                <a:spcPct val="0"/>
              </a:spcAft>
              <a:buChar char="–"/>
              <a:defRPr sz="2000">
                <a:solidFill>
                  <a:srgbClr val="2A495A"/>
                </a:solidFill>
                <a:latin typeface="Arial" panose="020B0604020202020204" pitchFamily="34" charset="0"/>
                <a:ea typeface="宋体" panose="02010600030101010101" pitchFamily="2" charset="-122"/>
              </a:defRPr>
            </a:lvl4pPr>
            <a:lvl5pPr marL="2056130" indent="-228600" algn="l" rtl="0" eaLnBrk="0" fontAlgn="base" hangingPunct="0">
              <a:spcBef>
                <a:spcPct val="20000"/>
              </a:spcBef>
              <a:spcAft>
                <a:spcPct val="0"/>
              </a:spcAft>
              <a:buChar char="»"/>
              <a:defRPr sz="2000">
                <a:solidFill>
                  <a:srgbClr val="2A495A"/>
                </a:solidFill>
                <a:latin typeface="Arial" panose="020B0604020202020204" pitchFamily="34" charset="0"/>
                <a:ea typeface="宋体" panose="02010600030101010101" pitchFamily="2" charset="-122"/>
              </a:defRPr>
            </a:lvl5pPr>
          </a:lstStyle>
          <a:p>
            <a:pPr marL="0" lvl="0" indent="0" eaLnBrk="1" hangingPunct="1">
              <a:spcBef>
                <a:spcPct val="0"/>
              </a:spcBef>
              <a:buNone/>
            </a:pPr>
            <a:r>
              <a:rPr lang="en-US" altLang="zh-CN" sz="2400" b="1">
                <a:solidFill>
                  <a:srgbClr val="FF0000"/>
                </a:solidFill>
                <a:latin typeface="Times New Roman" panose="02020603050405020304" pitchFamily="18" charset="0"/>
                <a:ea typeface="宋体" panose="02010600030101010101" pitchFamily="2" charset="-122"/>
              </a:rPr>
              <a:t>  </a:t>
            </a:r>
            <a:r>
              <a:rPr lang="zh-CN" altLang="en-US" sz="2400" b="1">
                <a:solidFill>
                  <a:srgbClr val="FF0000"/>
                </a:solidFill>
                <a:latin typeface="Times New Roman" panose="02020603050405020304" pitchFamily="18" charset="0"/>
                <a:ea typeface="宋体" panose="02010600030101010101" pitchFamily="2" charset="-122"/>
              </a:rPr>
              <a:t>非限制性？</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8674" name="圆角矩形 4"/>
          <p:cNvSpPr/>
          <p:nvPr>
            <p:custDataLst>
              <p:tags r:id="rId2"/>
            </p:custDataLst>
          </p:nvPr>
        </p:nvSpPr>
        <p:spPr>
          <a:xfrm>
            <a:off x="4357370" y="0"/>
            <a:ext cx="3929380" cy="711835"/>
          </a:xfrm>
          <a:prstGeom prst="doubleWave">
            <a:avLst/>
          </a:prstGeom>
          <a:solidFill>
            <a:schemeClr val="accent4"/>
          </a:solidFill>
          <a:ln w="9525">
            <a:noFill/>
          </a:ln>
        </p:spPr>
        <p:txBody>
          <a:bodyPr/>
          <a:lstStyle>
            <a:lvl1pPr marL="342900" indent="-342900" algn="l" rtl="0" eaLnBrk="0" fontAlgn="base" hangingPunct="0">
              <a:spcBef>
                <a:spcPct val="20000"/>
              </a:spcBef>
              <a:spcAft>
                <a:spcPct val="0"/>
              </a:spcAft>
              <a:buChar char="•"/>
              <a:defRPr sz="2000">
                <a:solidFill>
                  <a:srgbClr val="2A495A"/>
                </a:solidFill>
                <a:latin typeface="+mn-lt"/>
                <a:ea typeface="+mn-ea"/>
                <a:cs typeface="+mn-cs"/>
              </a:defRPr>
            </a:lvl1pPr>
            <a:lvl2pPr marL="742950" indent="-285750" algn="l" rtl="0" eaLnBrk="0" fontAlgn="base" hangingPunct="0">
              <a:spcBef>
                <a:spcPct val="20000"/>
              </a:spcBef>
              <a:spcAft>
                <a:spcPct val="0"/>
              </a:spcAft>
              <a:buChar char="–"/>
              <a:defRPr sz="2000">
                <a:solidFill>
                  <a:srgbClr val="2A495A"/>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1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3600" b="1">
                <a:solidFill>
                  <a:schemeClr val="tx1"/>
                </a:solidFill>
                <a:uFillTx/>
                <a:latin typeface="Times New Roman" panose="02020603050405020304" pitchFamily="18" charset="0"/>
                <a:ea typeface="宋体" panose="02010600030101010101" pitchFamily="2" charset="-122"/>
                <a:cs typeface="Calibri" panose="020F0502020204030204" pitchFamily="34" charset="0"/>
              </a:rPr>
              <a:t>非限制性定语从句</a:t>
            </a:r>
            <a:endParaRPr lang="zh-CN" altLang="en-US" sz="3600" b="1">
              <a:solidFill>
                <a:schemeClr val="tx1"/>
              </a:solidFill>
              <a:uFillTx/>
              <a:latin typeface="Times New Roman" panose="02020603050405020304" pitchFamily="18" charset="0"/>
              <a:ea typeface="宋体" panose="02010600030101010101" pitchFamily="2" charset="-122"/>
              <a:cs typeface="Calibri" panose="020F0502020204030204" pitchFamily="34" charset="0"/>
              <a:sym typeface="+mn-ea"/>
            </a:endParaRPr>
          </a:p>
        </p:txBody>
      </p:sp>
      <p:graphicFrame>
        <p:nvGraphicFramePr>
          <p:cNvPr id="19" name="表格 4"/>
          <p:cNvGraphicFramePr>
            <a:graphicFrameLocks noGrp="1"/>
          </p:cNvGraphicFramePr>
          <p:nvPr>
            <p:ph idx="1"/>
            <p:custDataLst>
              <p:tags r:id="rId3"/>
            </p:custDataLst>
          </p:nvPr>
        </p:nvGraphicFramePr>
        <p:xfrm>
          <a:off x="657225" y="2275205"/>
          <a:ext cx="9170035" cy="4204335"/>
        </p:xfrm>
        <a:graphic>
          <a:graphicData uri="http://schemas.openxmlformats.org/drawingml/2006/table">
            <a:tbl>
              <a:tblPr firstRow="1" bandRow="1">
                <a:tableStyleId>{F5AB1C69-6EDB-4FF4-983F-18BD219EF322}</a:tableStyleId>
              </a:tblPr>
              <a:tblGrid>
                <a:gridCol w="1909445">
                  <a:extLst>
                    <a:ext uri="{9D8B030D-6E8A-4147-A177-3AD203B41FA5}">
                      <a16:colId xmlns:a16="http://schemas.microsoft.com/office/drawing/2014/main" val="20000"/>
                    </a:ext>
                  </a:extLst>
                </a:gridCol>
                <a:gridCol w="3928110">
                  <a:extLst>
                    <a:ext uri="{9D8B030D-6E8A-4147-A177-3AD203B41FA5}">
                      <a16:colId xmlns:a16="http://schemas.microsoft.com/office/drawing/2014/main" val="20001"/>
                    </a:ext>
                  </a:extLst>
                </a:gridCol>
                <a:gridCol w="3332480">
                  <a:extLst>
                    <a:ext uri="{9D8B030D-6E8A-4147-A177-3AD203B41FA5}">
                      <a16:colId xmlns:a16="http://schemas.microsoft.com/office/drawing/2014/main" val="20002"/>
                    </a:ext>
                  </a:extLst>
                </a:gridCol>
              </a:tblGrid>
              <a:tr h="579120">
                <a:tc>
                  <a:txBody>
                    <a:bodyPr/>
                    <a:lstStyle/>
                    <a:p>
                      <a:pPr algn="ctr"/>
                      <a:endParaRPr lang="zh-CN" altLang="en-US" sz="3200">
                        <a:solidFill>
                          <a:schemeClr val="tx1"/>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r>
                        <a:rPr lang="zh-CN" altLang="en-US" sz="3200">
                          <a:solidFill>
                            <a:schemeClr val="tx1"/>
                          </a:solidFill>
                          <a:latin typeface="Times New Roman" panose="02020603050405020304" pitchFamily="18" charset="0"/>
                          <a:ea typeface="宋体" panose="02010600030101010101" pitchFamily="2" charset="-122"/>
                        </a:rPr>
                        <a:t>关系</a:t>
                      </a:r>
                      <a:r>
                        <a:rPr lang="zh-CN" altLang="en-US" sz="3200">
                          <a:solidFill>
                            <a:srgbClr val="FF0000"/>
                          </a:solidFill>
                          <a:latin typeface="Times New Roman" panose="02020603050405020304" pitchFamily="18" charset="0"/>
                          <a:ea typeface="宋体" panose="02010600030101010101" pitchFamily="2" charset="-122"/>
                        </a:rPr>
                        <a:t>代</a:t>
                      </a:r>
                      <a:r>
                        <a:rPr lang="zh-CN" altLang="en-US" sz="3200">
                          <a:solidFill>
                            <a:schemeClr val="tx1"/>
                          </a:solidFill>
                          <a:latin typeface="Times New Roman" panose="02020603050405020304" pitchFamily="18" charset="0"/>
                          <a:ea typeface="宋体" panose="02010600030101010101" pitchFamily="2" charset="-122"/>
                        </a:rPr>
                        <a:t>词</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r>
                        <a:rPr lang="zh-CN" sz="3200">
                          <a:solidFill>
                            <a:schemeClr val="tx1"/>
                          </a:solidFill>
                          <a:latin typeface="Times New Roman" panose="02020603050405020304" pitchFamily="18" charset="0"/>
                          <a:ea typeface="宋体" panose="02010600030101010101" pitchFamily="2" charset="-122"/>
                        </a:rPr>
                        <a:t>关系</a:t>
                      </a:r>
                      <a:r>
                        <a:rPr lang="zh-CN" sz="3200">
                          <a:solidFill>
                            <a:srgbClr val="FF0000"/>
                          </a:solidFill>
                          <a:latin typeface="Times New Roman" panose="02020603050405020304" pitchFamily="18" charset="0"/>
                          <a:ea typeface="宋体" panose="02010600030101010101" pitchFamily="2" charset="-122"/>
                        </a:rPr>
                        <a:t>副</a:t>
                      </a:r>
                      <a:r>
                        <a:rPr lang="zh-CN" sz="3200">
                          <a:solidFill>
                            <a:schemeClr val="tx1"/>
                          </a:solidFill>
                          <a:latin typeface="Times New Roman" panose="02020603050405020304" pitchFamily="18" charset="0"/>
                          <a:ea typeface="宋体" panose="02010600030101010101" pitchFamily="2" charset="-122"/>
                        </a:rPr>
                        <a:t>词</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0"/>
                  </a:ext>
                </a:extLst>
              </a:tr>
              <a:tr h="609600">
                <a:tc rowSpan="4">
                  <a:txBody>
                    <a:bodyPr/>
                    <a:lstStyle/>
                    <a:p>
                      <a:pPr algn="ctr"/>
                      <a:endParaRPr lang="zh-CN" altLang="en-US" sz="3200" b="1">
                        <a:solidFill>
                          <a:srgbClr val="00B050"/>
                        </a:solidFill>
                        <a:latin typeface="Times New Roman" panose="02020603050405020304" pitchFamily="18" charset="0"/>
                        <a:ea typeface="宋体" panose="02010600030101010101" pitchFamily="2" charset="-122"/>
                      </a:endParaRPr>
                    </a:p>
                    <a:p>
                      <a:pPr algn="ctr"/>
                      <a:r>
                        <a:rPr lang="zh-CN" altLang="en-US" sz="3200" b="1">
                          <a:solidFill>
                            <a:srgbClr val="00B050"/>
                          </a:solidFill>
                          <a:latin typeface="Times New Roman" panose="02020603050405020304" pitchFamily="18" charset="0"/>
                          <a:ea typeface="宋体" panose="02010600030101010101" pitchFamily="2" charset="-122"/>
                        </a:rPr>
                        <a:t>限制性</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r>
                        <a:rPr lang="zh-CN" altLang="en-US" sz="3200">
                          <a:solidFill>
                            <a:schemeClr val="tx1"/>
                          </a:solidFill>
                          <a:latin typeface="Times New Roman" panose="02020603050405020304" pitchFamily="18" charset="0"/>
                          <a:ea typeface="宋体" panose="02010600030101010101" pitchFamily="2" charset="-122"/>
                          <a:sym typeface="+mn-ea"/>
                        </a:rPr>
                        <a:t>人：</a:t>
                      </a:r>
                      <a:r>
                        <a:rPr lang="en-US" altLang="zh-CN" sz="3200" b="1">
                          <a:solidFill>
                            <a:srgbClr val="00B050"/>
                          </a:solidFill>
                          <a:latin typeface="Times New Roman" panose="02020603050405020304" pitchFamily="18" charset="0"/>
                          <a:ea typeface="宋体" panose="02010600030101010101" pitchFamily="2" charset="-122"/>
                          <a:sym typeface="+mn-ea"/>
                        </a:rPr>
                        <a:t>that</a:t>
                      </a:r>
                      <a:r>
                        <a:rPr lang="en-US" altLang="zh-CN" sz="3200">
                          <a:solidFill>
                            <a:schemeClr val="tx1"/>
                          </a:solidFill>
                          <a:latin typeface="Times New Roman" panose="02020603050405020304" pitchFamily="18" charset="0"/>
                          <a:ea typeface="宋体" panose="02010600030101010101" pitchFamily="2" charset="-122"/>
                          <a:sym typeface="+mn-ea"/>
                        </a:rPr>
                        <a:t>, </a:t>
                      </a:r>
                      <a:r>
                        <a:rPr lang="en-US" altLang="zh-CN" sz="3200">
                          <a:solidFill>
                            <a:schemeClr val="tx1"/>
                          </a:solidFill>
                          <a:latin typeface="Times New Roman" panose="02020603050405020304" pitchFamily="18" charset="0"/>
                          <a:ea typeface="宋体" panose="02010600030101010101" pitchFamily="2" charset="-122"/>
                        </a:rPr>
                        <a:t>who, whom</a:t>
                      </a:r>
                      <a:endParaRPr lang="zh-CN" altLang="en-US" sz="3200">
                        <a:solidFill>
                          <a:schemeClr val="tx1"/>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756285" indent="0" algn="l" fontAlgn="auto"/>
                      <a:r>
                        <a:rPr lang="zh-CN" altLang="en-US" sz="3200">
                          <a:solidFill>
                            <a:schemeClr val="tx1"/>
                          </a:solidFill>
                          <a:latin typeface="Times New Roman" panose="02020603050405020304" pitchFamily="18" charset="0"/>
                          <a:ea typeface="宋体" panose="02010600030101010101" pitchFamily="2" charset="-122"/>
                        </a:rPr>
                        <a:t>时间：</a:t>
                      </a:r>
                      <a:r>
                        <a:rPr lang="en-US" altLang="zh-CN" sz="3200">
                          <a:solidFill>
                            <a:schemeClr val="tx1"/>
                          </a:solidFill>
                          <a:latin typeface="Times New Roman" panose="02020603050405020304" pitchFamily="18" charset="0"/>
                          <a:ea typeface="宋体" panose="02010600030101010101" pitchFamily="2" charset="-122"/>
                        </a:rPr>
                        <a:t>when</a:t>
                      </a:r>
                      <a:endParaRPr lang="en-US" altLang="zh-CN" sz="3200">
                        <a:solidFill>
                          <a:srgbClr val="00B050"/>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579120">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lstStyle/>
                    <a:p>
                      <a:pPr algn="l">
                        <a:buNone/>
                      </a:pPr>
                      <a:r>
                        <a:rPr lang="zh-CN" altLang="en-US" sz="3200">
                          <a:solidFill>
                            <a:schemeClr val="tx1"/>
                          </a:solidFill>
                          <a:latin typeface="Times New Roman" panose="02020603050405020304" pitchFamily="18" charset="0"/>
                          <a:ea typeface="宋体" panose="02010600030101010101" pitchFamily="2" charset="-122"/>
                          <a:sym typeface="+mn-ea"/>
                        </a:rPr>
                        <a:t>物：</a:t>
                      </a:r>
                      <a:r>
                        <a:rPr lang="en-US" altLang="zh-CN" sz="3200">
                          <a:solidFill>
                            <a:schemeClr val="tx1"/>
                          </a:solidFill>
                          <a:latin typeface="Times New Roman" panose="02020603050405020304" pitchFamily="18" charset="0"/>
                          <a:ea typeface="宋体" panose="02010600030101010101" pitchFamily="2" charset="-122"/>
                          <a:sym typeface="+mn-ea"/>
                        </a:rPr>
                        <a:t>which,  </a:t>
                      </a:r>
                      <a:r>
                        <a:rPr lang="en-US" altLang="zh-CN" sz="3200" b="1">
                          <a:solidFill>
                            <a:srgbClr val="7030A0"/>
                          </a:solidFill>
                          <a:latin typeface="Times New Roman" panose="02020603050405020304" pitchFamily="18" charset="0"/>
                          <a:ea typeface="宋体" panose="02010600030101010101" pitchFamily="2" charset="-122"/>
                          <a:sym typeface="+mn-ea"/>
                        </a:rPr>
                        <a:t>as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756285" indent="0" algn="l" fontAlgn="auto">
                        <a:buNone/>
                      </a:pPr>
                      <a:r>
                        <a:rPr lang="zh-CN" altLang="en-US" sz="3200">
                          <a:solidFill>
                            <a:schemeClr val="tx1"/>
                          </a:solidFill>
                          <a:latin typeface="Times New Roman" panose="02020603050405020304" pitchFamily="18" charset="0"/>
                          <a:ea typeface="宋体" panose="02010600030101010101" pitchFamily="2" charset="-122"/>
                          <a:sym typeface="+mn-ea"/>
                        </a:rPr>
                        <a:t>地点：</a:t>
                      </a:r>
                      <a:r>
                        <a:rPr lang="en-US" altLang="zh-CN" sz="3200">
                          <a:solidFill>
                            <a:schemeClr val="tx1"/>
                          </a:solidFill>
                          <a:latin typeface="Times New Roman" panose="02020603050405020304" pitchFamily="18" charset="0"/>
                          <a:ea typeface="宋体" panose="02010600030101010101" pitchFamily="2" charset="-122"/>
                          <a:sym typeface="+mn-ea"/>
                        </a:rPr>
                        <a:t>where</a:t>
                      </a:r>
                      <a:endParaRPr lang="en-US" altLang="zh-CN" sz="3200">
                        <a:solidFill>
                          <a:srgbClr val="00B050"/>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0">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lstStyle/>
                    <a:p>
                      <a:pPr marL="756285" indent="0" algn="l" fontAlgn="auto">
                        <a:buNone/>
                      </a:pPr>
                      <a:r>
                        <a:rPr lang="zh-CN" altLang="en-US" sz="3200">
                          <a:solidFill>
                            <a:schemeClr val="tx1"/>
                          </a:solidFill>
                          <a:latin typeface="Times New Roman" panose="02020603050405020304" pitchFamily="18" charset="0"/>
                          <a:ea typeface="宋体" panose="02010600030101010101" pitchFamily="2" charset="-122"/>
                          <a:sym typeface="+mn-ea"/>
                        </a:rPr>
                        <a:t>原因：</a:t>
                      </a:r>
                      <a:r>
                        <a:rPr lang="en-US" altLang="zh-CN" sz="3200" b="1">
                          <a:solidFill>
                            <a:srgbClr val="00B050"/>
                          </a:solidFill>
                          <a:latin typeface="Times New Roman" panose="02020603050405020304" pitchFamily="18" charset="0"/>
                          <a:ea typeface="宋体" panose="02010600030101010101" pitchFamily="2" charset="-122"/>
                          <a:sym typeface="+mn-ea"/>
                        </a:rPr>
                        <a:t>why</a:t>
                      </a:r>
                      <a:endParaRPr lang="en-US" altLang="zh-CN" sz="3200" b="1">
                        <a:solidFill>
                          <a:srgbClr val="00B050"/>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r h="579120">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altLang="en-US" sz="3200">
                          <a:solidFill>
                            <a:schemeClr val="tx1"/>
                          </a:solidFill>
                          <a:latin typeface="Times New Roman" panose="02020603050405020304" pitchFamily="18" charset="0"/>
                          <a:ea typeface="宋体" panose="02010600030101010101" pitchFamily="2" charset="-122"/>
                          <a:sym typeface="+mn-ea"/>
                        </a:rPr>
                        <a:t>所属：</a:t>
                      </a:r>
                      <a:r>
                        <a:rPr lang="en-US" altLang="zh-CN" sz="3200">
                          <a:solidFill>
                            <a:schemeClr val="tx1"/>
                          </a:solidFill>
                          <a:latin typeface="Times New Roman" panose="02020603050405020304" pitchFamily="18" charset="0"/>
                          <a:ea typeface="宋体" panose="02010600030101010101" pitchFamily="2" charset="-122"/>
                          <a:sym typeface="+mn-ea"/>
                        </a:rPr>
                        <a:t>whose</a:t>
                      </a:r>
                      <a:endParaRPr lang="zh-CN" altLang="en-US" sz="3200">
                        <a:solidFill>
                          <a:schemeClr val="tx1"/>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4"/>
                  </a:ext>
                </a:extLst>
              </a:tr>
              <a:tr h="628015">
                <a:tc rowSpan="3">
                  <a:txBody>
                    <a:bodyPr/>
                    <a:lstStyle/>
                    <a:p>
                      <a:pPr algn="ctr"/>
                      <a:endParaRPr lang="zh-CN" altLang="en-US" sz="3200" b="1">
                        <a:solidFill>
                          <a:srgbClr val="1D41D5"/>
                        </a:solidFill>
                        <a:latin typeface="Times New Roman" panose="02020603050405020304" pitchFamily="18" charset="0"/>
                        <a:ea typeface="宋体" panose="02010600030101010101" pitchFamily="2" charset="-122"/>
                      </a:endParaRPr>
                    </a:p>
                    <a:p>
                      <a:pPr algn="ctr"/>
                      <a:r>
                        <a:rPr lang="zh-CN" altLang="en-US" sz="3200" b="1">
                          <a:solidFill>
                            <a:srgbClr val="1D41D5"/>
                          </a:solidFill>
                          <a:latin typeface="Times New Roman" panose="02020603050405020304" pitchFamily="18" charset="0"/>
                          <a:ea typeface="宋体" panose="02010600030101010101" pitchFamily="2" charset="-122"/>
                        </a:rPr>
                        <a:t>非限制性</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r>
                        <a:rPr lang="zh-CN" altLang="en-US" sz="3200">
                          <a:solidFill>
                            <a:schemeClr val="tx1"/>
                          </a:solidFill>
                          <a:latin typeface="Times New Roman" panose="02020603050405020304" pitchFamily="18" charset="0"/>
                          <a:ea typeface="宋体" panose="02010600030101010101" pitchFamily="2" charset="-122"/>
                          <a:sym typeface="+mn-ea"/>
                        </a:rPr>
                        <a:t>人：</a:t>
                      </a:r>
                      <a:r>
                        <a:rPr lang="en-US" altLang="zh-CN" sz="3200">
                          <a:solidFill>
                            <a:schemeClr val="tx1"/>
                          </a:solidFill>
                          <a:latin typeface="Times New Roman" panose="02020603050405020304" pitchFamily="18" charset="0"/>
                          <a:ea typeface="宋体" panose="02010600030101010101" pitchFamily="2" charset="-122"/>
                        </a:rPr>
                        <a:t>who, whom</a:t>
                      </a:r>
                      <a:endParaRPr lang="zh-CN" altLang="en-US" sz="3200">
                        <a:solidFill>
                          <a:schemeClr val="tx1"/>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756285" indent="0" algn="l" fontAlgn="auto"/>
                      <a:r>
                        <a:rPr lang="zh-CN" altLang="en-US" sz="3200">
                          <a:solidFill>
                            <a:schemeClr val="tx1"/>
                          </a:solidFill>
                          <a:latin typeface="Times New Roman" panose="02020603050405020304" pitchFamily="18" charset="0"/>
                          <a:ea typeface="宋体" panose="02010600030101010101" pitchFamily="2" charset="-122"/>
                        </a:rPr>
                        <a:t>时间：</a:t>
                      </a:r>
                      <a:r>
                        <a:rPr lang="en-US" altLang="zh-CN" sz="3200">
                          <a:solidFill>
                            <a:schemeClr val="tx1"/>
                          </a:solidFill>
                          <a:latin typeface="Times New Roman" panose="02020603050405020304" pitchFamily="18" charset="0"/>
                          <a:ea typeface="宋体" panose="02010600030101010101" pitchFamily="2" charset="-122"/>
                        </a:rPr>
                        <a:t>when</a:t>
                      </a:r>
                      <a:endParaRPr lang="en-US" altLang="zh-CN" sz="3200">
                        <a:solidFill>
                          <a:srgbClr val="00B050"/>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5"/>
                  </a:ext>
                </a:extLst>
              </a:tr>
              <a:tr h="579120">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altLang="en-US" sz="3200">
                          <a:solidFill>
                            <a:schemeClr val="tx1"/>
                          </a:solidFill>
                          <a:latin typeface="Times New Roman" panose="02020603050405020304" pitchFamily="18" charset="0"/>
                          <a:ea typeface="宋体" panose="02010600030101010101" pitchFamily="2" charset="-122"/>
                          <a:sym typeface="+mn-ea"/>
                        </a:rPr>
                        <a:t>物：</a:t>
                      </a:r>
                      <a:r>
                        <a:rPr lang="en-US" altLang="zh-CN" sz="3200">
                          <a:solidFill>
                            <a:schemeClr val="tx1"/>
                          </a:solidFill>
                          <a:latin typeface="Times New Roman" panose="02020603050405020304" pitchFamily="18" charset="0"/>
                          <a:ea typeface="宋体" panose="02010600030101010101" pitchFamily="2" charset="-122"/>
                          <a:sym typeface="+mn-ea"/>
                        </a:rPr>
                        <a:t>which,  </a:t>
                      </a:r>
                      <a:r>
                        <a:rPr lang="en-US" altLang="zh-CN" sz="3200" b="1">
                          <a:solidFill>
                            <a:srgbClr val="7030A0"/>
                          </a:solidFill>
                          <a:latin typeface="Times New Roman" panose="02020603050405020304" pitchFamily="18" charset="0"/>
                          <a:ea typeface="宋体" panose="02010600030101010101" pitchFamily="2" charset="-122"/>
                          <a:sym typeface="+mn-ea"/>
                        </a:rPr>
                        <a:t>as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756285" indent="0" algn="l" fontAlgn="auto">
                        <a:buNone/>
                      </a:pPr>
                      <a:r>
                        <a:rPr lang="zh-CN" altLang="en-US" sz="3200">
                          <a:solidFill>
                            <a:schemeClr val="tx1"/>
                          </a:solidFill>
                          <a:latin typeface="Times New Roman" panose="02020603050405020304" pitchFamily="18" charset="0"/>
                          <a:ea typeface="宋体" panose="02010600030101010101" pitchFamily="2" charset="-122"/>
                          <a:sym typeface="+mn-ea"/>
                        </a:rPr>
                        <a:t>地点：</a:t>
                      </a:r>
                      <a:r>
                        <a:rPr lang="en-US" altLang="zh-CN" sz="3200">
                          <a:solidFill>
                            <a:schemeClr val="tx1"/>
                          </a:solidFill>
                          <a:latin typeface="Times New Roman" panose="02020603050405020304" pitchFamily="18" charset="0"/>
                          <a:ea typeface="宋体" panose="02010600030101010101" pitchFamily="2" charset="-122"/>
                          <a:sym typeface="+mn-ea"/>
                        </a:rPr>
                        <a:t>where</a:t>
                      </a:r>
                      <a:endParaRPr lang="en-US" altLang="zh-CN" sz="3200">
                        <a:solidFill>
                          <a:srgbClr val="00B050"/>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6"/>
                  </a:ext>
                </a:extLst>
              </a:tr>
              <a:tr h="579120">
                <a:tc vMerge="1">
                  <a:txBody>
                    <a:bodyPr/>
                    <a:lstStyle/>
                    <a:p>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altLang="en-US" sz="3200">
                          <a:solidFill>
                            <a:schemeClr val="tx1"/>
                          </a:solidFill>
                          <a:latin typeface="Times New Roman" panose="02020603050405020304" pitchFamily="18" charset="0"/>
                          <a:ea typeface="宋体" panose="02010600030101010101" pitchFamily="2" charset="-122"/>
                          <a:sym typeface="+mn-ea"/>
                        </a:rPr>
                        <a:t>所属：</a:t>
                      </a:r>
                      <a:r>
                        <a:rPr lang="en-US" altLang="zh-CN" sz="3200">
                          <a:solidFill>
                            <a:schemeClr val="tx1"/>
                          </a:solidFill>
                          <a:latin typeface="Times New Roman" panose="02020603050405020304" pitchFamily="18" charset="0"/>
                          <a:ea typeface="宋体" panose="02010600030101010101" pitchFamily="2" charset="-122"/>
                          <a:sym typeface="+mn-ea"/>
                        </a:rPr>
                        <a:t>whose</a:t>
                      </a:r>
                      <a:endParaRPr lang="zh-CN" altLang="en-US" sz="3200">
                        <a:solidFill>
                          <a:schemeClr val="tx1"/>
                        </a:solidFill>
                        <a:latin typeface="Times New Roman" panose="02020603050405020304" pitchFamily="18"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altLang="zh-CN" sz="3200">
                          <a:solidFill>
                            <a:schemeClr val="tx1"/>
                          </a:solidFill>
                          <a:latin typeface="Times New Roman" panose="02020603050405020304" pitchFamily="18" charset="0"/>
                          <a:ea typeface="宋体" panose="02010600030101010101" pitchFamily="2" charset="-122"/>
                          <a:sym typeface="+mn-ea"/>
                        </a:rPr>
                        <a:t>       </a:t>
                      </a:r>
                      <a:r>
                        <a:rPr lang="zh-CN" altLang="en-US" sz="3200">
                          <a:solidFill>
                            <a:schemeClr val="tx1"/>
                          </a:solidFill>
                          <a:latin typeface="Times New Roman" panose="02020603050405020304" pitchFamily="18" charset="0"/>
                          <a:ea typeface="宋体" panose="02010600030101010101" pitchFamily="2" charset="-122"/>
                          <a:sym typeface="+mn-ea"/>
                        </a:rPr>
                        <a:t>原因：</a:t>
                      </a:r>
                      <a:r>
                        <a:rPr lang="en-US" altLang="zh-CN" sz="3200">
                          <a:solidFill>
                            <a:schemeClr val="tx1"/>
                          </a:solidFill>
                          <a:latin typeface="Times New Roman" panose="02020603050405020304" pitchFamily="18" charset="0"/>
                          <a:ea typeface="宋体" panose="02010600030101010101" pitchFamily="2" charset="-122"/>
                          <a:sym typeface="+mn-ea"/>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7"/>
                  </a:ext>
                </a:extLst>
              </a:tr>
            </a:tbl>
          </a:graphicData>
        </a:graphic>
      </p:graphicFrame>
      <p:sp>
        <p:nvSpPr>
          <p:cNvPr id="21" name="文本框 20"/>
          <p:cNvSpPr txBox="1"/>
          <p:nvPr>
            <p:custDataLst>
              <p:tags r:id="rId4"/>
            </p:custDataLst>
          </p:nvPr>
        </p:nvSpPr>
        <p:spPr>
          <a:xfrm>
            <a:off x="81280" y="1198880"/>
            <a:ext cx="11824335" cy="1076325"/>
          </a:xfrm>
          <a:prstGeom prst="rect">
            <a:avLst/>
          </a:prstGeom>
          <a:noFill/>
        </p:spPr>
        <p:txBody>
          <a:bodyPr wrap="square" rtlCol="0">
            <a:spAutoFit/>
          </a:bodyPr>
          <a:lstStyle/>
          <a:p>
            <a:pPr indent="457200" fontAlgn="auto"/>
            <a:r>
              <a:rPr lang="zh-CN" altLang="en-US" sz="3200">
                <a:solidFill>
                  <a:schemeClr val="tx1"/>
                </a:solidFill>
                <a:uFillTx/>
                <a:latin typeface="Times New Roman" panose="02020603050405020304" pitchFamily="18" charset="0"/>
                <a:ea typeface="宋体" panose="02010600030101010101" pitchFamily="2" charset="-122"/>
              </a:rPr>
              <a:t>是对先行词加以</a:t>
            </a:r>
            <a:r>
              <a:rPr lang="zh-CN" altLang="en-US" sz="3200" b="1">
                <a:solidFill>
                  <a:srgbClr val="FF0000"/>
                </a:solidFill>
                <a:uFillTx/>
                <a:latin typeface="Times New Roman" panose="02020603050405020304" pitchFamily="18" charset="0"/>
                <a:ea typeface="宋体" panose="02010600030101010101" pitchFamily="2" charset="-122"/>
              </a:rPr>
              <a:t>描述</a:t>
            </a:r>
            <a:r>
              <a:rPr lang="zh-CN" altLang="en-US" sz="3200">
                <a:solidFill>
                  <a:schemeClr val="tx1"/>
                </a:solidFill>
                <a:uFillTx/>
                <a:latin typeface="Times New Roman" panose="02020603050405020304" pitchFamily="18" charset="0"/>
                <a:ea typeface="宋体" panose="02010600030101010101" pitchFamily="2" charset="-122"/>
              </a:rPr>
              <a:t>、</a:t>
            </a:r>
            <a:r>
              <a:rPr lang="zh-CN" altLang="en-US" sz="3200" b="1">
                <a:solidFill>
                  <a:srgbClr val="FF0000"/>
                </a:solidFill>
                <a:uFillTx/>
                <a:latin typeface="Times New Roman" panose="02020603050405020304" pitchFamily="18" charset="0"/>
                <a:ea typeface="宋体" panose="02010600030101010101" pitchFamily="2" charset="-122"/>
              </a:rPr>
              <a:t>解释</a:t>
            </a:r>
            <a:r>
              <a:rPr lang="zh-CN" altLang="en-US" sz="3200">
                <a:solidFill>
                  <a:schemeClr val="tx1"/>
                </a:solidFill>
                <a:uFillTx/>
                <a:latin typeface="Times New Roman" panose="02020603050405020304" pitchFamily="18" charset="0"/>
                <a:ea typeface="宋体" panose="02010600030101010101" pitchFamily="2" charset="-122"/>
              </a:rPr>
              <a:t>或</a:t>
            </a:r>
            <a:r>
              <a:rPr lang="zh-CN" altLang="en-US" sz="3200" b="1">
                <a:solidFill>
                  <a:srgbClr val="FF0000"/>
                </a:solidFill>
                <a:uFillTx/>
                <a:latin typeface="Times New Roman" panose="02020603050405020304" pitchFamily="18" charset="0"/>
                <a:ea typeface="宋体" panose="02010600030101010101" pitchFamily="2" charset="-122"/>
              </a:rPr>
              <a:t>补充说明</a:t>
            </a:r>
            <a:r>
              <a:rPr lang="zh-CN" altLang="en-US" sz="3200">
                <a:solidFill>
                  <a:schemeClr val="tx1"/>
                </a:solidFill>
                <a:uFillTx/>
                <a:latin typeface="Times New Roman" panose="02020603050405020304" pitchFamily="18" charset="0"/>
                <a:ea typeface="宋体" panose="02010600030101010101" pitchFamily="2" charset="-122"/>
              </a:rPr>
              <a:t>的定语从句。它不是句中不可或缺的部分，去掉此句不会影响主句意思的完整性。</a:t>
            </a:r>
          </a:p>
        </p:txBody>
      </p:sp>
      <p:sp>
        <p:nvSpPr>
          <p:cNvPr id="23" name="文本框 22"/>
          <p:cNvSpPr txBox="1"/>
          <p:nvPr>
            <p:custDataLst>
              <p:tags r:id="rId5"/>
            </p:custDataLst>
          </p:nvPr>
        </p:nvSpPr>
        <p:spPr>
          <a:xfrm>
            <a:off x="676275" y="558165"/>
            <a:ext cx="1129665" cy="646703"/>
          </a:xfrm>
          <a:prstGeom prst="roundRect">
            <a:avLst/>
          </a:prstGeom>
          <a:solidFill>
            <a:schemeClr val="accent4">
              <a:lumMod val="60000"/>
              <a:lumOff val="40000"/>
            </a:schemeClr>
          </a:solidFill>
        </p:spPr>
        <p:txBody>
          <a:bodyPr wrap="square" rtlCol="0" anchor="t">
            <a:spAutoFit/>
          </a:bodyPr>
          <a:lstStyle/>
          <a:p>
            <a:r>
              <a:rPr lang="zh-CN" altLang="en-US" sz="3200" b="1">
                <a:uFillTx/>
                <a:latin typeface="Times New Roman" panose="02020603050405020304" pitchFamily="18" charset="0"/>
                <a:ea typeface="宋体" panose="02010600030101010101" pitchFamily="2" charset="-122"/>
                <a:sym typeface="+mn-ea"/>
              </a:rPr>
              <a:t>概述</a:t>
            </a:r>
          </a:p>
        </p:txBody>
      </p:sp>
      <p:sp>
        <p:nvSpPr>
          <p:cNvPr id="24" name="文本框 23"/>
          <p:cNvSpPr txBox="1"/>
          <p:nvPr>
            <p:custDataLst>
              <p:tags r:id="rId6"/>
            </p:custDataLst>
          </p:nvPr>
        </p:nvSpPr>
        <p:spPr>
          <a:xfrm>
            <a:off x="648970" y="2275205"/>
            <a:ext cx="1919605" cy="584200"/>
          </a:xfrm>
          <a:prstGeom prst="roundRect">
            <a:avLst/>
          </a:prstGeom>
          <a:solidFill>
            <a:schemeClr val="accent4">
              <a:lumMod val="60000"/>
              <a:lumOff val="40000"/>
            </a:schemeClr>
          </a:solidFill>
        </p:spPr>
        <p:txBody>
          <a:bodyPr wrap="square" rtlCol="0" anchor="t">
            <a:noAutofit/>
          </a:bodyPr>
          <a:lstStyle/>
          <a:p>
            <a:pPr algn="ctr"/>
            <a:r>
              <a:rPr lang="zh-CN" altLang="en-US" sz="3200" b="1">
                <a:uFillTx/>
                <a:latin typeface="Times New Roman" panose="02020603050405020304" pitchFamily="18" charset="0"/>
                <a:ea typeface="宋体" panose="02010600030101010101" pitchFamily="2" charset="-122"/>
                <a:sym typeface="+mn-ea"/>
              </a:rPr>
              <a:t>关系词</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框 20"/>
          <p:cNvSpPr txBox="1"/>
          <p:nvPr>
            <p:custDataLst>
              <p:tags r:id="rId2"/>
            </p:custDataLst>
          </p:nvPr>
        </p:nvSpPr>
        <p:spPr>
          <a:xfrm>
            <a:off x="81280" y="1868805"/>
            <a:ext cx="11824335" cy="1076325"/>
          </a:xfrm>
          <a:prstGeom prst="rect">
            <a:avLst/>
          </a:prstGeom>
          <a:noFill/>
        </p:spPr>
        <p:txBody>
          <a:bodyPr wrap="square" rtlCol="0">
            <a:spAutoFit/>
          </a:bodyPr>
          <a:lstStyle/>
          <a:p>
            <a:pPr indent="457200" fontAlgn="auto"/>
            <a:r>
              <a:rPr lang="zh-CN" altLang="en-US" sz="3200" b="1">
                <a:solidFill>
                  <a:srgbClr val="00B050"/>
                </a:solidFill>
                <a:latin typeface="Times New Roman" panose="02020603050405020304" pitchFamily="18" charset="0"/>
                <a:ea typeface="宋体" panose="02010600030101010101" pitchFamily="2" charset="-122"/>
                <a:sym typeface="+mn-ea"/>
              </a:rPr>
              <a:t>限制性</a:t>
            </a:r>
            <a:r>
              <a:rPr lang="zh-CN" altLang="en-US" sz="3200" b="1">
                <a:latin typeface="Times New Roman" panose="02020603050405020304" pitchFamily="18" charset="0"/>
                <a:ea typeface="宋体" panose="02010600030101010101" pitchFamily="2" charset="-122"/>
                <a:sym typeface="+mn-ea"/>
              </a:rPr>
              <a:t>定语从句的</a:t>
            </a:r>
            <a:r>
              <a:rPr lang="zh-CN" altLang="en-US" sz="3200" b="1">
                <a:solidFill>
                  <a:srgbClr val="FF0000"/>
                </a:solidFill>
                <a:latin typeface="Times New Roman" panose="02020603050405020304" pitchFamily="18" charset="0"/>
                <a:ea typeface="宋体" panose="02010600030101010101" pitchFamily="2" charset="-122"/>
                <a:sym typeface="+mn-ea"/>
              </a:rPr>
              <a:t>主句</a:t>
            </a:r>
            <a:r>
              <a:rPr lang="zh-CN" altLang="en-US" sz="3200" b="1">
                <a:latin typeface="Times New Roman" panose="02020603050405020304" pitchFamily="18" charset="0"/>
                <a:ea typeface="宋体" panose="02010600030101010101" pitchFamily="2" charset="-122"/>
                <a:sym typeface="+mn-ea"/>
              </a:rPr>
              <a:t>和</a:t>
            </a:r>
            <a:r>
              <a:rPr lang="zh-CN" altLang="en-US" sz="3200" b="1">
                <a:solidFill>
                  <a:srgbClr val="FF0000"/>
                </a:solidFill>
                <a:latin typeface="Times New Roman" panose="02020603050405020304" pitchFamily="18" charset="0"/>
                <a:ea typeface="宋体" panose="02010600030101010101" pitchFamily="2" charset="-122"/>
                <a:sym typeface="+mn-ea"/>
              </a:rPr>
              <a:t>从句</a:t>
            </a:r>
            <a:r>
              <a:rPr lang="zh-CN" altLang="en-US" sz="3200" b="1">
                <a:latin typeface="Times New Roman" panose="02020603050405020304" pitchFamily="18" charset="0"/>
                <a:ea typeface="宋体" panose="02010600030101010101" pitchFamily="2" charset="-122"/>
                <a:sym typeface="+mn-ea"/>
              </a:rPr>
              <a:t>之间</a:t>
            </a:r>
            <a:r>
              <a:rPr lang="zh-CN" altLang="en-US" sz="3200" b="1">
                <a:solidFill>
                  <a:srgbClr val="FF0000"/>
                </a:solidFill>
                <a:latin typeface="Times New Roman" panose="02020603050405020304" pitchFamily="18" charset="0"/>
                <a:ea typeface="宋体" panose="02010600030101010101" pitchFamily="2" charset="-122"/>
                <a:sym typeface="+mn-ea"/>
              </a:rPr>
              <a:t>不用逗号</a:t>
            </a:r>
            <a:r>
              <a:rPr lang="zh-CN" altLang="en-US" sz="3200" b="1">
                <a:latin typeface="Times New Roman" panose="02020603050405020304" pitchFamily="18" charset="0"/>
                <a:ea typeface="宋体" panose="02010600030101010101" pitchFamily="2" charset="-122"/>
                <a:sym typeface="+mn-ea"/>
              </a:rPr>
              <a:t>隔开，如果把从句去掉</a:t>
            </a:r>
            <a:r>
              <a:rPr lang="en-US" altLang="zh-CN" sz="3200" b="1">
                <a:latin typeface="Times New Roman" panose="02020603050405020304" pitchFamily="18" charset="0"/>
                <a:ea typeface="宋体" panose="02010600030101010101" pitchFamily="2" charset="-122"/>
                <a:sym typeface="+mn-ea"/>
              </a:rPr>
              <a:t>,</a:t>
            </a:r>
            <a:r>
              <a:rPr lang="zh-CN" altLang="en-US" sz="3200" b="1">
                <a:latin typeface="Times New Roman" panose="02020603050405020304" pitchFamily="18" charset="0"/>
                <a:ea typeface="宋体" panose="02010600030101010101" pitchFamily="2" charset="-122"/>
                <a:sym typeface="+mn-ea"/>
              </a:rPr>
              <a:t>句意会发生变化，甚至不能成立</a:t>
            </a:r>
            <a:endParaRPr lang="zh-CN" altLang="en-US" sz="3200">
              <a:latin typeface="Times New Roman" panose="02020603050405020304" pitchFamily="18" charset="0"/>
              <a:ea typeface="宋体" panose="02010600030101010101" pitchFamily="2" charset="-122"/>
            </a:endParaRPr>
          </a:p>
        </p:txBody>
      </p:sp>
      <p:sp>
        <p:nvSpPr>
          <p:cNvPr id="23" name="文本框 22"/>
          <p:cNvSpPr txBox="1"/>
          <p:nvPr>
            <p:custDataLst>
              <p:tags r:id="rId3"/>
            </p:custDataLst>
          </p:nvPr>
        </p:nvSpPr>
        <p:spPr>
          <a:xfrm>
            <a:off x="24765" y="1032510"/>
            <a:ext cx="4300220" cy="720174"/>
          </a:xfrm>
          <a:prstGeom prst="roundRect">
            <a:avLst/>
          </a:prstGeom>
          <a:solidFill>
            <a:schemeClr val="accent6">
              <a:lumMod val="40000"/>
              <a:lumOff val="60000"/>
            </a:schemeClr>
          </a:solidFill>
        </p:spPr>
        <p:txBody>
          <a:bodyPr wrap="square" rtlCol="0" anchor="t">
            <a:spAutoFit/>
          </a:bodyPr>
          <a:lstStyle/>
          <a:p>
            <a:r>
              <a:rPr lang="zh-CN" altLang="en-US" sz="3600" b="1">
                <a:latin typeface="楷体" panose="02010609060101010101" pitchFamily="49" charset="-122"/>
                <a:ea typeface="楷体" panose="02010609060101010101" pitchFamily="49" charset="-122"/>
                <a:sym typeface="+mn-ea"/>
              </a:rPr>
              <a:t>一、形式功能不同</a:t>
            </a:r>
          </a:p>
        </p:txBody>
      </p:sp>
      <p:sp>
        <p:nvSpPr>
          <p:cNvPr id="4" name="任意多边形: 形状 8"/>
          <p:cNvSpPr/>
          <p:nvPr>
            <p:custDataLst>
              <p:tags r:id="rId4"/>
            </p:custDataLst>
          </p:nvPr>
        </p:nvSpPr>
        <p:spPr>
          <a:xfrm flipH="1">
            <a:off x="676275" y="42545"/>
            <a:ext cx="10674985" cy="619125"/>
          </a:xfrm>
          <a:custGeom>
            <a:avLst/>
            <a:gdLst>
              <a:gd name="connsiteX0" fmla="*/ 8562780 w 8562780"/>
              <a:gd name="connsiteY0" fmla="*/ 0 h 573372"/>
              <a:gd name="connsiteX1" fmla="*/ 5633878 w 8562780"/>
              <a:gd name="connsiteY1" fmla="*/ 0 h 573372"/>
              <a:gd name="connsiteX2" fmla="*/ 2928902 w 8562780"/>
              <a:gd name="connsiteY2" fmla="*/ 0 h 573372"/>
              <a:gd name="connsiteX3" fmla="*/ 0 w 8562780"/>
              <a:gd name="connsiteY3" fmla="*/ 0 h 573372"/>
              <a:gd name="connsiteX4" fmla="*/ 286686 w 8562780"/>
              <a:gd name="connsiteY4" fmla="*/ 286686 h 573372"/>
              <a:gd name="connsiteX5" fmla="*/ 0 w 8562780"/>
              <a:gd name="connsiteY5" fmla="*/ 573372 h 573372"/>
              <a:gd name="connsiteX6" fmla="*/ 2928902 w 8562780"/>
              <a:gd name="connsiteY6" fmla="*/ 573372 h 573372"/>
              <a:gd name="connsiteX7" fmla="*/ 5633878 w 8562780"/>
              <a:gd name="connsiteY7" fmla="*/ 573372 h 573372"/>
              <a:gd name="connsiteX8" fmla="*/ 8562780 w 8562780"/>
              <a:gd name="connsiteY8" fmla="*/ 573372 h 573372"/>
              <a:gd name="connsiteX9" fmla="*/ 8276094 w 8562780"/>
              <a:gd name="connsiteY9" fmla="*/ 286686 h 57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2780" h="573372">
                <a:moveTo>
                  <a:pt x="8562780" y="0"/>
                </a:moveTo>
                <a:lnTo>
                  <a:pt x="5633878" y="0"/>
                </a:lnTo>
                <a:lnTo>
                  <a:pt x="2928902" y="0"/>
                </a:lnTo>
                <a:lnTo>
                  <a:pt x="0" y="0"/>
                </a:lnTo>
                <a:lnTo>
                  <a:pt x="286686" y="286686"/>
                </a:lnTo>
                <a:lnTo>
                  <a:pt x="0" y="573372"/>
                </a:lnTo>
                <a:lnTo>
                  <a:pt x="2928902" y="573372"/>
                </a:lnTo>
                <a:lnTo>
                  <a:pt x="5633878" y="573372"/>
                </a:lnTo>
                <a:lnTo>
                  <a:pt x="8562780" y="573372"/>
                </a:lnTo>
                <a:lnTo>
                  <a:pt x="8276094" y="286686"/>
                </a:lnTo>
                <a:close/>
              </a:path>
            </a:pathLst>
          </a:custGeom>
          <a:solidFill>
            <a:schemeClr val="accent6">
              <a:lumMod val="40000"/>
              <a:lumOff val="6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19200" fontAlgn="auto">
              <a:spcBef>
                <a:spcPct val="0"/>
              </a:spcBef>
              <a:spcAft>
                <a:spcPct val="0"/>
              </a:spcAft>
              <a:defRPr/>
            </a:pPr>
            <a:r>
              <a:rPr lang="zh-CN" altLang="en-US" sz="4000" b="1">
                <a:solidFill>
                  <a:srgbClr val="00B050"/>
                </a:solidFill>
                <a:effectLst/>
                <a:latin typeface="楷体" panose="02010609060101010101" pitchFamily="49" charset="-122"/>
                <a:ea typeface="楷体" panose="02010609060101010101" pitchFamily="49" charset="-122"/>
                <a:cs typeface="Comic Sans MS" panose="030F0702030302020204" charset="0"/>
                <a:sym typeface="+mn-ea"/>
              </a:rPr>
              <a:t>限制性</a:t>
            </a:r>
            <a:r>
              <a:rPr lang="zh-CN" altLang="en-US" sz="4000" b="1">
                <a:solidFill>
                  <a:schemeClr val="tx1"/>
                </a:solidFill>
                <a:effectLst/>
                <a:latin typeface="楷体" panose="02010609060101010101" pitchFamily="49" charset="-122"/>
                <a:ea typeface="楷体" panose="02010609060101010101" pitchFamily="49" charset="-122"/>
                <a:cs typeface="Comic Sans MS" panose="030F0702030302020204" charset="0"/>
                <a:sym typeface="+mn-ea"/>
              </a:rPr>
              <a:t>定从和</a:t>
            </a:r>
            <a:r>
              <a:rPr lang="zh-CN" altLang="en-US" sz="4000" b="1">
                <a:solidFill>
                  <a:srgbClr val="1D41D5"/>
                </a:solidFill>
                <a:effectLst/>
                <a:latin typeface="楷体" panose="02010609060101010101" pitchFamily="49" charset="-122"/>
                <a:ea typeface="楷体" panose="02010609060101010101" pitchFamily="49" charset="-122"/>
                <a:cs typeface="Comic Sans MS" panose="030F0702030302020204" charset="0"/>
              </a:rPr>
              <a:t>非限制性</a:t>
            </a:r>
            <a:r>
              <a:rPr lang="zh-CN" altLang="en-US" sz="4000" b="1">
                <a:solidFill>
                  <a:schemeClr val="tx1"/>
                </a:solidFill>
                <a:effectLst/>
                <a:latin typeface="楷体" panose="02010609060101010101" pitchFamily="49" charset="-122"/>
                <a:ea typeface="楷体" panose="02010609060101010101" pitchFamily="49" charset="-122"/>
                <a:cs typeface="Comic Sans MS" panose="030F0702030302020204" charset="0"/>
              </a:rPr>
              <a:t>定从的区别</a:t>
            </a:r>
          </a:p>
        </p:txBody>
      </p:sp>
      <p:sp>
        <p:nvSpPr>
          <p:cNvPr id="3" name="文本框 2"/>
          <p:cNvSpPr txBox="1"/>
          <p:nvPr>
            <p:custDataLst>
              <p:tags r:id="rId5"/>
            </p:custDataLst>
          </p:nvPr>
        </p:nvSpPr>
        <p:spPr>
          <a:xfrm>
            <a:off x="175895" y="2945130"/>
            <a:ext cx="11873865" cy="564515"/>
          </a:xfrm>
          <a:prstGeom prst="rect">
            <a:avLst/>
          </a:prstGeom>
          <a:noFill/>
        </p:spPr>
        <p:txBody>
          <a:bodyPr wrap="square" rtlCol="0" anchor="t">
            <a:spAutoFit/>
          </a:bodyPr>
          <a:lstStyle/>
          <a:p>
            <a:pPr indent="457200" fontAlgn="auto">
              <a:lnSpc>
                <a:spcPts val="3690"/>
              </a:lnSpc>
            </a:pPr>
            <a:r>
              <a:rPr lang="zh-CN" altLang="en-US" sz="3200" b="1">
                <a:latin typeface="Times New Roman" panose="02020603050405020304" pitchFamily="18" charset="0"/>
                <a:ea typeface="宋体" panose="02010600030101010101" pitchFamily="2" charset="-122"/>
                <a:cs typeface="Arial Rounded MT Bold" panose="020F0704030504030204" charset="0"/>
                <a:sym typeface="+mn-ea"/>
              </a:rPr>
              <a:t>My sister </a:t>
            </a:r>
            <a:r>
              <a:rPr lang="zh-CN" altLang="en-US" sz="3200" b="1">
                <a:solidFill>
                  <a:srgbClr val="00B050"/>
                </a:solidFill>
                <a:latin typeface="Times New Roman" panose="02020603050405020304" pitchFamily="18" charset="0"/>
                <a:ea typeface="宋体" panose="02010600030101010101" pitchFamily="2" charset="-122"/>
                <a:cs typeface="Arial Rounded MT Bold" panose="020F0704030504030204" charset="0"/>
                <a:sym typeface="+mn-ea"/>
              </a:rPr>
              <a:t>who works in Shanghai</a:t>
            </a:r>
            <a:r>
              <a:rPr lang="zh-CN" altLang="en-US" sz="3200" b="1">
                <a:solidFill>
                  <a:srgbClr val="C00000"/>
                </a:solidFill>
                <a:latin typeface="Times New Roman" panose="02020603050405020304" pitchFamily="18" charset="0"/>
                <a:ea typeface="宋体" panose="02010600030101010101" pitchFamily="2" charset="-122"/>
                <a:cs typeface="Arial Rounded MT Bold" panose="020F0704030504030204" charset="0"/>
                <a:sym typeface="+mn-ea"/>
              </a:rPr>
              <a:t> </a:t>
            </a:r>
            <a:r>
              <a:rPr lang="zh-CN" altLang="en-US" sz="3200" b="1">
                <a:latin typeface="Times New Roman" panose="02020603050405020304" pitchFamily="18" charset="0"/>
                <a:ea typeface="宋体" panose="02010600030101010101" pitchFamily="2" charset="-122"/>
                <a:cs typeface="Arial Rounded MT Bold" panose="020F0704030504030204" charset="0"/>
                <a:sym typeface="+mn-ea"/>
              </a:rPr>
              <a:t>sends me an email every day.</a:t>
            </a:r>
          </a:p>
        </p:txBody>
      </p:sp>
      <p:sp>
        <p:nvSpPr>
          <p:cNvPr id="5" name="文本框 4"/>
          <p:cNvSpPr txBox="1"/>
          <p:nvPr>
            <p:custDataLst>
              <p:tags r:id="rId6"/>
            </p:custDataLst>
          </p:nvPr>
        </p:nvSpPr>
        <p:spPr>
          <a:xfrm>
            <a:off x="81280" y="3971925"/>
            <a:ext cx="11730355" cy="1076325"/>
          </a:xfrm>
          <a:prstGeom prst="rect">
            <a:avLst/>
          </a:prstGeom>
          <a:noFill/>
        </p:spPr>
        <p:txBody>
          <a:bodyPr wrap="square" rtlCol="0" anchor="t">
            <a:spAutoFit/>
          </a:bodyPr>
          <a:lstStyle/>
          <a:p>
            <a:pPr indent="457200" fontAlgn="auto">
              <a:lnSpc>
                <a:spcPct val="100000"/>
              </a:lnSpc>
              <a:buClrTx/>
              <a:buSzTx/>
              <a:buFontTx/>
            </a:pPr>
            <a:r>
              <a:rPr lang="zh-CN" altLang="en-US" sz="3200" b="1">
                <a:solidFill>
                  <a:srgbClr val="1D41D5"/>
                </a:solidFill>
                <a:latin typeface="Times New Roman" panose="02020603050405020304" pitchFamily="18" charset="0"/>
                <a:ea typeface="宋体" panose="02010600030101010101" pitchFamily="2" charset="-122"/>
                <a:sym typeface="+mn-ea"/>
              </a:rPr>
              <a:t>非限制性</a:t>
            </a:r>
            <a:r>
              <a:rPr lang="zh-CN" altLang="en-US" sz="3200" b="1">
                <a:latin typeface="Times New Roman" panose="02020603050405020304" pitchFamily="18" charset="0"/>
                <a:ea typeface="宋体" panose="02010600030101010101" pitchFamily="2" charset="-122"/>
                <a:sym typeface="+mn-ea"/>
              </a:rPr>
              <a:t>定语从句的主句和从句之间</a:t>
            </a:r>
            <a:r>
              <a:rPr lang="zh-CN" altLang="en-US" sz="3200" b="1">
                <a:solidFill>
                  <a:srgbClr val="FF0000"/>
                </a:solidFill>
                <a:latin typeface="Times New Roman" panose="02020603050405020304" pitchFamily="18" charset="0"/>
                <a:ea typeface="宋体" panose="02010600030101010101" pitchFamily="2" charset="-122"/>
                <a:sym typeface="+mn-ea"/>
              </a:rPr>
              <a:t>用逗号隔开</a:t>
            </a:r>
            <a:r>
              <a:rPr lang="zh-CN" altLang="en-US" sz="3200" b="1">
                <a:latin typeface="Times New Roman" panose="02020603050405020304" pitchFamily="18" charset="0"/>
                <a:ea typeface="宋体" panose="02010600030101010101" pitchFamily="2" charset="-122"/>
                <a:sym typeface="+mn-ea"/>
              </a:rPr>
              <a:t>，省略从句对句意没有太大影响。</a:t>
            </a:r>
          </a:p>
        </p:txBody>
      </p:sp>
      <p:sp>
        <p:nvSpPr>
          <p:cNvPr id="6" name="文本框 5"/>
          <p:cNvSpPr txBox="1"/>
          <p:nvPr>
            <p:custDataLst>
              <p:tags r:id="rId7"/>
            </p:custDataLst>
          </p:nvPr>
        </p:nvSpPr>
        <p:spPr>
          <a:xfrm>
            <a:off x="175895" y="5048250"/>
            <a:ext cx="11729720" cy="564515"/>
          </a:xfrm>
          <a:prstGeom prst="rect">
            <a:avLst/>
          </a:prstGeom>
          <a:noFill/>
        </p:spPr>
        <p:txBody>
          <a:bodyPr wrap="square" rtlCol="0" anchor="t">
            <a:spAutoFit/>
          </a:bodyPr>
          <a:lstStyle/>
          <a:p>
            <a:pPr indent="457200">
              <a:lnSpc>
                <a:spcPts val="3690"/>
              </a:lnSpc>
              <a:buClrTx/>
              <a:buSzTx/>
              <a:buFontTx/>
            </a:pPr>
            <a:r>
              <a:rPr lang="zh-CN" altLang="en-US" sz="3200" b="1">
                <a:latin typeface="Times New Roman" panose="02020603050405020304" pitchFamily="18" charset="0"/>
                <a:ea typeface="宋体" panose="02010600030101010101" pitchFamily="2" charset="-122"/>
                <a:cs typeface="Arial Rounded MT Bold" panose="020F0704030504030204" charset="0"/>
                <a:sym typeface="+mn-ea"/>
              </a:rPr>
              <a:t>My sister, </a:t>
            </a:r>
            <a:r>
              <a:rPr lang="zh-CN" altLang="en-US" sz="3200" b="1">
                <a:solidFill>
                  <a:srgbClr val="1D41D5"/>
                </a:solidFill>
                <a:latin typeface="Times New Roman" panose="02020603050405020304" pitchFamily="18" charset="0"/>
                <a:ea typeface="宋体" panose="02010600030101010101" pitchFamily="2" charset="-122"/>
                <a:cs typeface="Arial Rounded MT Bold" panose="020F0704030504030204" charset="0"/>
                <a:sym typeface="+mn-ea"/>
              </a:rPr>
              <a:t>who works in Shanghai</a:t>
            </a:r>
            <a:r>
              <a:rPr lang="zh-CN" altLang="en-US" sz="3200" b="1">
                <a:latin typeface="Times New Roman" panose="02020603050405020304" pitchFamily="18" charset="0"/>
                <a:ea typeface="宋体" panose="02010600030101010101" pitchFamily="2" charset="-122"/>
                <a:cs typeface="Arial Rounded MT Bold" panose="020F0704030504030204" charset="0"/>
                <a:sym typeface="+mn-ea"/>
              </a:rPr>
              <a:t>, sends me an email every day.</a:t>
            </a:r>
          </a:p>
        </p:txBody>
      </p:sp>
      <p:pic>
        <p:nvPicPr>
          <p:cNvPr id="101" name="图片 100"/>
          <p:cNvPicPr/>
          <p:nvPr>
            <p:custDataLst>
              <p:tags r:id="rId8"/>
            </p:custDataLst>
          </p:nvPr>
        </p:nvPicPr>
        <p:blipFill>
          <a:blip r:embed="rId10">
            <a:clrChange>
              <a:clrFrom>
                <a:srgbClr val="FDFDFD">
                  <a:alpha val="100000"/>
                </a:srgbClr>
              </a:clrFrom>
              <a:clrTo>
                <a:srgbClr val="FDFDFD">
                  <a:alpha val="100000"/>
                  <a:alpha val="0"/>
                </a:srgbClr>
              </a:clrTo>
            </a:clrChange>
          </a:blip>
          <a:stretch>
            <a:fillRect/>
          </a:stretch>
        </p:blipFill>
        <p:spPr>
          <a:xfrm>
            <a:off x="24765" y="3242945"/>
            <a:ext cx="12110085" cy="990600"/>
          </a:xfrm>
          <a:prstGeom prst="rect">
            <a:avLst/>
          </a:prstGeom>
          <a:noFill/>
          <a:ln w="9525">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框 20"/>
          <p:cNvSpPr txBox="1"/>
          <p:nvPr>
            <p:custDataLst>
              <p:tags r:id="rId2"/>
            </p:custDataLst>
          </p:nvPr>
        </p:nvSpPr>
        <p:spPr>
          <a:xfrm>
            <a:off x="-303530" y="1868805"/>
            <a:ext cx="12285980" cy="645160"/>
          </a:xfrm>
          <a:prstGeom prst="rect">
            <a:avLst/>
          </a:prstGeom>
          <a:noFill/>
        </p:spPr>
        <p:txBody>
          <a:bodyPr wrap="square" rtlCol="0">
            <a:spAutoFit/>
          </a:bodyPr>
          <a:lstStyle/>
          <a:p>
            <a:pPr indent="457200" fontAlgn="auto"/>
            <a:r>
              <a:rPr lang="zh-CN" altLang="en-US" sz="3600" b="1">
                <a:solidFill>
                  <a:srgbClr val="00B050"/>
                </a:solidFill>
                <a:latin typeface="Times New Roman" panose="02020603050405020304" pitchFamily="18" charset="0"/>
                <a:ea typeface="宋体" panose="02010600030101010101" pitchFamily="2" charset="-122"/>
                <a:sym typeface="+mn-ea"/>
              </a:rPr>
              <a:t>限制性</a:t>
            </a:r>
            <a:r>
              <a:rPr lang="zh-CN" altLang="en-US" sz="3600" b="1">
                <a:latin typeface="Times New Roman" panose="02020603050405020304" pitchFamily="18" charset="0"/>
                <a:ea typeface="宋体" panose="02010600030101010101" pitchFamily="2" charset="-122"/>
                <a:sym typeface="+mn-ea"/>
              </a:rPr>
              <a:t>定语从句一般把从句翻译在它所修饰的先行词</a:t>
            </a:r>
            <a:r>
              <a:rPr lang="zh-CN" altLang="en-US" sz="3600" b="1">
                <a:solidFill>
                  <a:srgbClr val="FF0000"/>
                </a:solidFill>
                <a:latin typeface="Times New Roman" panose="02020603050405020304" pitchFamily="18" charset="0"/>
                <a:ea typeface="宋体" panose="02010600030101010101" pitchFamily="2" charset="-122"/>
                <a:sym typeface="+mn-ea"/>
              </a:rPr>
              <a:t>之前</a:t>
            </a:r>
            <a:endParaRPr lang="zh-CN" altLang="en-US" sz="3600" b="1">
              <a:solidFill>
                <a:srgbClr val="FF0000"/>
              </a:solidFill>
              <a:uFillTx/>
              <a:latin typeface="Times New Roman" panose="02020603050405020304" pitchFamily="18" charset="0"/>
              <a:ea typeface="宋体" panose="02010600030101010101" pitchFamily="2" charset="-122"/>
              <a:sym typeface="+mn-ea"/>
            </a:endParaRPr>
          </a:p>
        </p:txBody>
      </p:sp>
      <p:sp>
        <p:nvSpPr>
          <p:cNvPr id="23" name="文本框 22"/>
          <p:cNvSpPr txBox="1"/>
          <p:nvPr>
            <p:custDataLst>
              <p:tags r:id="rId3"/>
            </p:custDataLst>
          </p:nvPr>
        </p:nvSpPr>
        <p:spPr>
          <a:xfrm>
            <a:off x="41275" y="942340"/>
            <a:ext cx="4351655" cy="720174"/>
          </a:xfrm>
          <a:prstGeom prst="roundRect">
            <a:avLst/>
          </a:prstGeom>
          <a:solidFill>
            <a:schemeClr val="accent6">
              <a:lumMod val="40000"/>
              <a:lumOff val="60000"/>
            </a:schemeClr>
          </a:solidFill>
        </p:spPr>
        <p:txBody>
          <a:bodyPr wrap="square" rtlCol="0" anchor="t">
            <a:spAutoFit/>
          </a:bodyPr>
          <a:lstStyle/>
          <a:p>
            <a:r>
              <a:rPr lang="zh-CN" altLang="en-US" sz="3600" b="1">
                <a:solidFill>
                  <a:schemeClr val="tx1"/>
                </a:solidFill>
                <a:uFillTx/>
                <a:latin typeface="楷体" panose="02010609060101010101" pitchFamily="49" charset="-122"/>
                <a:ea typeface="楷体" panose="02010609060101010101" pitchFamily="49" charset="-122"/>
                <a:sym typeface="+mn-ea"/>
              </a:rPr>
              <a:t>二、翻译方式不同</a:t>
            </a:r>
          </a:p>
        </p:txBody>
      </p:sp>
      <p:sp>
        <p:nvSpPr>
          <p:cNvPr id="4" name="任意多边形: 形状 8"/>
          <p:cNvSpPr/>
          <p:nvPr>
            <p:custDataLst>
              <p:tags r:id="rId4"/>
            </p:custDataLst>
          </p:nvPr>
        </p:nvSpPr>
        <p:spPr>
          <a:xfrm flipH="1">
            <a:off x="676275" y="42545"/>
            <a:ext cx="10674985" cy="619125"/>
          </a:xfrm>
          <a:custGeom>
            <a:avLst/>
            <a:gdLst>
              <a:gd name="connsiteX0" fmla="*/ 8562780 w 8562780"/>
              <a:gd name="connsiteY0" fmla="*/ 0 h 573372"/>
              <a:gd name="connsiteX1" fmla="*/ 5633878 w 8562780"/>
              <a:gd name="connsiteY1" fmla="*/ 0 h 573372"/>
              <a:gd name="connsiteX2" fmla="*/ 2928902 w 8562780"/>
              <a:gd name="connsiteY2" fmla="*/ 0 h 573372"/>
              <a:gd name="connsiteX3" fmla="*/ 0 w 8562780"/>
              <a:gd name="connsiteY3" fmla="*/ 0 h 573372"/>
              <a:gd name="connsiteX4" fmla="*/ 286686 w 8562780"/>
              <a:gd name="connsiteY4" fmla="*/ 286686 h 573372"/>
              <a:gd name="connsiteX5" fmla="*/ 0 w 8562780"/>
              <a:gd name="connsiteY5" fmla="*/ 573372 h 573372"/>
              <a:gd name="connsiteX6" fmla="*/ 2928902 w 8562780"/>
              <a:gd name="connsiteY6" fmla="*/ 573372 h 573372"/>
              <a:gd name="connsiteX7" fmla="*/ 5633878 w 8562780"/>
              <a:gd name="connsiteY7" fmla="*/ 573372 h 573372"/>
              <a:gd name="connsiteX8" fmla="*/ 8562780 w 8562780"/>
              <a:gd name="connsiteY8" fmla="*/ 573372 h 573372"/>
              <a:gd name="connsiteX9" fmla="*/ 8276094 w 8562780"/>
              <a:gd name="connsiteY9" fmla="*/ 286686 h 57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2780" h="573372">
                <a:moveTo>
                  <a:pt x="8562780" y="0"/>
                </a:moveTo>
                <a:lnTo>
                  <a:pt x="5633878" y="0"/>
                </a:lnTo>
                <a:lnTo>
                  <a:pt x="2928902" y="0"/>
                </a:lnTo>
                <a:lnTo>
                  <a:pt x="0" y="0"/>
                </a:lnTo>
                <a:lnTo>
                  <a:pt x="286686" y="286686"/>
                </a:lnTo>
                <a:lnTo>
                  <a:pt x="0" y="573372"/>
                </a:lnTo>
                <a:lnTo>
                  <a:pt x="2928902" y="573372"/>
                </a:lnTo>
                <a:lnTo>
                  <a:pt x="5633878" y="573372"/>
                </a:lnTo>
                <a:lnTo>
                  <a:pt x="8562780" y="573372"/>
                </a:lnTo>
                <a:lnTo>
                  <a:pt x="8276094" y="286686"/>
                </a:lnTo>
                <a:close/>
              </a:path>
            </a:pathLst>
          </a:custGeom>
          <a:solidFill>
            <a:schemeClr val="accent6">
              <a:lumMod val="40000"/>
              <a:lumOff val="6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19200" fontAlgn="auto">
              <a:spcBef>
                <a:spcPct val="0"/>
              </a:spcBef>
              <a:spcAft>
                <a:spcPct val="0"/>
              </a:spcAft>
              <a:defRPr/>
            </a:pPr>
            <a:r>
              <a:rPr lang="zh-CN" altLang="en-US" sz="4000" b="1">
                <a:solidFill>
                  <a:srgbClr val="00B050"/>
                </a:solidFill>
                <a:effectLst/>
                <a:latin typeface="楷体" panose="02010609060101010101" pitchFamily="49" charset="-122"/>
                <a:ea typeface="楷体" panose="02010609060101010101" pitchFamily="49" charset="-122"/>
                <a:cs typeface="Comic Sans MS" panose="030F0702030302020204" charset="0"/>
                <a:sym typeface="+mn-ea"/>
              </a:rPr>
              <a:t>限制性</a:t>
            </a:r>
            <a:r>
              <a:rPr lang="zh-CN" altLang="en-US" sz="4000" b="1">
                <a:solidFill>
                  <a:schemeClr val="tx1"/>
                </a:solidFill>
                <a:effectLst/>
                <a:latin typeface="楷体" panose="02010609060101010101" pitchFamily="49" charset="-122"/>
                <a:ea typeface="楷体" panose="02010609060101010101" pitchFamily="49" charset="-122"/>
                <a:cs typeface="Comic Sans MS" panose="030F0702030302020204" charset="0"/>
                <a:sym typeface="+mn-ea"/>
              </a:rPr>
              <a:t>定从和</a:t>
            </a:r>
            <a:r>
              <a:rPr lang="zh-CN" altLang="en-US" sz="4000" b="1">
                <a:solidFill>
                  <a:srgbClr val="1D41D5"/>
                </a:solidFill>
                <a:effectLst/>
                <a:latin typeface="楷体" panose="02010609060101010101" pitchFamily="49" charset="-122"/>
                <a:ea typeface="楷体" panose="02010609060101010101" pitchFamily="49" charset="-122"/>
                <a:cs typeface="Comic Sans MS" panose="030F0702030302020204" charset="0"/>
              </a:rPr>
              <a:t>非限制性</a:t>
            </a:r>
            <a:r>
              <a:rPr lang="zh-CN" altLang="en-US" sz="4000" b="1">
                <a:solidFill>
                  <a:schemeClr val="tx1"/>
                </a:solidFill>
                <a:effectLst/>
                <a:latin typeface="楷体" panose="02010609060101010101" pitchFamily="49" charset="-122"/>
                <a:ea typeface="楷体" panose="02010609060101010101" pitchFamily="49" charset="-122"/>
                <a:cs typeface="Comic Sans MS" panose="030F0702030302020204" charset="0"/>
              </a:rPr>
              <a:t>定从的区别</a:t>
            </a:r>
          </a:p>
        </p:txBody>
      </p:sp>
      <p:sp>
        <p:nvSpPr>
          <p:cNvPr id="3" name="文本框 2"/>
          <p:cNvSpPr txBox="1"/>
          <p:nvPr>
            <p:custDataLst>
              <p:tags r:id="rId5"/>
            </p:custDataLst>
          </p:nvPr>
        </p:nvSpPr>
        <p:spPr>
          <a:xfrm>
            <a:off x="-303530" y="2528570"/>
            <a:ext cx="7839075" cy="564515"/>
          </a:xfrm>
          <a:prstGeom prst="rect">
            <a:avLst/>
          </a:prstGeom>
          <a:noFill/>
        </p:spPr>
        <p:txBody>
          <a:bodyPr wrap="square" rtlCol="0" anchor="t">
            <a:spAutoFit/>
          </a:bodyPr>
          <a:lstStyle/>
          <a:p>
            <a:pPr indent="457200" algn="l" fontAlgn="auto">
              <a:lnSpc>
                <a:spcPts val="3690"/>
              </a:lnSpc>
            </a:pPr>
            <a:r>
              <a:rPr lang="zh-CN" altLang="en-US" sz="3600" b="1">
                <a:latin typeface="Times New Roman" panose="02020603050405020304" pitchFamily="18" charset="0"/>
                <a:ea typeface="楷体" panose="02010609060101010101" pitchFamily="49" charset="-122"/>
                <a:cs typeface="Times New Roman" panose="02020603050405020304" pitchFamily="18" charset="0"/>
                <a:sym typeface="+mn-ea"/>
              </a:rPr>
              <a:t>He is the man </a:t>
            </a:r>
            <a:r>
              <a:rPr lang="zh-CN" altLang="en-US" sz="3600" b="1">
                <a:solidFill>
                  <a:srgbClr val="00B050"/>
                </a:solidFill>
                <a:latin typeface="Times New Roman" panose="02020603050405020304" pitchFamily="18" charset="0"/>
                <a:ea typeface="楷体" panose="02010609060101010101" pitchFamily="49" charset="-122"/>
                <a:cs typeface="Times New Roman" panose="02020603050405020304" pitchFamily="18" charset="0"/>
                <a:sym typeface="+mn-ea"/>
              </a:rPr>
              <a:t>whose car was stolen</a:t>
            </a:r>
            <a:r>
              <a:rPr lang="zh-CN" altLang="en-US" sz="3600" b="1">
                <a:latin typeface="Times New Roman" panose="02020603050405020304" pitchFamily="18" charset="0"/>
                <a:ea typeface="楷体" panose="02010609060101010101" pitchFamily="49" charset="-122"/>
                <a:cs typeface="Times New Roman" panose="02020603050405020304" pitchFamily="18" charset="0"/>
                <a:sym typeface="+mn-ea"/>
              </a:rPr>
              <a:t>.</a:t>
            </a:r>
          </a:p>
        </p:txBody>
      </p:sp>
      <p:sp>
        <p:nvSpPr>
          <p:cNvPr id="5" name="文本框 4"/>
          <p:cNvSpPr txBox="1"/>
          <p:nvPr>
            <p:custDataLst>
              <p:tags r:id="rId6"/>
            </p:custDataLst>
          </p:nvPr>
        </p:nvSpPr>
        <p:spPr>
          <a:xfrm>
            <a:off x="-303530" y="3966845"/>
            <a:ext cx="11730355" cy="645160"/>
          </a:xfrm>
          <a:prstGeom prst="rect">
            <a:avLst/>
          </a:prstGeom>
          <a:noFill/>
        </p:spPr>
        <p:txBody>
          <a:bodyPr wrap="square" rtlCol="0" anchor="t">
            <a:spAutoFit/>
          </a:bodyPr>
          <a:lstStyle/>
          <a:p>
            <a:pPr indent="457200" algn="l" fontAlgn="auto">
              <a:lnSpc>
                <a:spcPct val="100000"/>
              </a:lnSpc>
              <a:buClrTx/>
              <a:buSzTx/>
              <a:buFontTx/>
            </a:pPr>
            <a:r>
              <a:rPr lang="zh-CN" altLang="en-US" sz="3600" b="1">
                <a:solidFill>
                  <a:srgbClr val="1D41D5"/>
                </a:solidFill>
                <a:latin typeface="Times New Roman" panose="02020603050405020304" pitchFamily="18" charset="0"/>
                <a:ea typeface="宋体" panose="02010600030101010101" pitchFamily="2" charset="-122"/>
                <a:sym typeface="+mn-ea"/>
              </a:rPr>
              <a:t>非限制性</a:t>
            </a:r>
            <a:r>
              <a:rPr lang="zh-CN" altLang="en-US" sz="3600" b="1">
                <a:latin typeface="Times New Roman" panose="02020603050405020304" pitchFamily="18" charset="0"/>
                <a:ea typeface="宋体" panose="02010600030101010101" pitchFamily="2" charset="-122"/>
                <a:sym typeface="+mn-ea"/>
              </a:rPr>
              <a:t>定语从句通常与主句</a:t>
            </a:r>
            <a:r>
              <a:rPr lang="zh-CN" altLang="en-US" sz="3600" b="1">
                <a:solidFill>
                  <a:srgbClr val="FF0000"/>
                </a:solidFill>
                <a:latin typeface="Times New Roman" panose="02020603050405020304" pitchFamily="18" charset="0"/>
                <a:ea typeface="宋体" panose="02010600030101010101" pitchFamily="2" charset="-122"/>
                <a:sym typeface="+mn-ea"/>
              </a:rPr>
              <a:t>分开翻译</a:t>
            </a:r>
            <a:r>
              <a:rPr lang="zh-CN" altLang="en-US" sz="3600" b="1">
                <a:latin typeface="Times New Roman" panose="02020603050405020304" pitchFamily="18" charset="0"/>
                <a:ea typeface="宋体" panose="02010600030101010101" pitchFamily="2" charset="-122"/>
                <a:sym typeface="+mn-ea"/>
              </a:rPr>
              <a:t>，译成并列句</a:t>
            </a:r>
          </a:p>
        </p:txBody>
      </p:sp>
      <p:sp>
        <p:nvSpPr>
          <p:cNvPr id="6" name="文本框 5"/>
          <p:cNvSpPr txBox="1"/>
          <p:nvPr>
            <p:custDataLst>
              <p:tags r:id="rId7"/>
            </p:custDataLst>
          </p:nvPr>
        </p:nvSpPr>
        <p:spPr>
          <a:xfrm>
            <a:off x="-303530" y="4550410"/>
            <a:ext cx="11729720" cy="564515"/>
          </a:xfrm>
          <a:prstGeom prst="rect">
            <a:avLst/>
          </a:prstGeom>
          <a:noFill/>
        </p:spPr>
        <p:txBody>
          <a:bodyPr wrap="square" rtlCol="0" anchor="t">
            <a:spAutoFit/>
          </a:bodyPr>
          <a:lstStyle/>
          <a:p>
            <a:pPr indent="457200" algn="l">
              <a:lnSpc>
                <a:spcPts val="3690"/>
              </a:lnSpc>
              <a:buClrTx/>
              <a:buSzTx/>
              <a:buFontTx/>
            </a:pPr>
            <a:r>
              <a:rPr lang="zh-CN" altLang="en-US" sz="3600" b="1">
                <a:latin typeface="Times New Roman" panose="02020603050405020304" pitchFamily="18" charset="0"/>
                <a:ea typeface="楷体" panose="02010609060101010101" pitchFamily="49" charset="-122"/>
                <a:cs typeface="Times New Roman" panose="02020603050405020304" pitchFamily="18" charset="0"/>
                <a:sym typeface="+mn-ea"/>
              </a:rPr>
              <a:t>I</a:t>
            </a:r>
            <a:r>
              <a:rPr lang="en-US" altLang="zh-CN" sz="3600" b="1">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3600" b="1">
                <a:latin typeface="Times New Roman" panose="02020603050405020304" pitchFamily="18" charset="0"/>
                <a:ea typeface="楷体" panose="02010609060101010101" pitchFamily="49" charset="-122"/>
                <a:cs typeface="Times New Roman" panose="02020603050405020304" pitchFamily="18" charset="0"/>
                <a:sym typeface="+mn-ea"/>
              </a:rPr>
              <a:t>ve invited Mary, </a:t>
            </a:r>
            <a:r>
              <a:rPr lang="zh-CN" altLang="en-US" sz="3600" b="1">
                <a:solidFill>
                  <a:srgbClr val="1D41D5"/>
                </a:solidFill>
                <a:latin typeface="Times New Roman" panose="02020603050405020304" pitchFamily="18" charset="0"/>
                <a:ea typeface="楷体" panose="02010609060101010101" pitchFamily="49" charset="-122"/>
                <a:cs typeface="Times New Roman" panose="02020603050405020304" pitchFamily="18" charset="0"/>
                <a:sym typeface="+mn-ea"/>
              </a:rPr>
              <a:t>who lives in the next flat</a:t>
            </a:r>
            <a:r>
              <a:rPr lang="zh-CN" altLang="en-US" sz="3600" b="1">
                <a:latin typeface="Times New Roman" panose="02020603050405020304" pitchFamily="18" charset="0"/>
                <a:ea typeface="楷体" panose="02010609060101010101" pitchFamily="49" charset="-122"/>
                <a:cs typeface="Times New Roman" panose="02020603050405020304" pitchFamily="18" charset="0"/>
                <a:sym typeface="+mn-ea"/>
              </a:rPr>
              <a:t>.</a:t>
            </a:r>
          </a:p>
        </p:txBody>
      </p:sp>
      <p:sp>
        <p:nvSpPr>
          <p:cNvPr id="2" name="文本框 1"/>
          <p:cNvSpPr txBox="1"/>
          <p:nvPr>
            <p:custDataLst>
              <p:tags r:id="rId8"/>
            </p:custDataLst>
          </p:nvPr>
        </p:nvSpPr>
        <p:spPr>
          <a:xfrm>
            <a:off x="151765" y="3093085"/>
            <a:ext cx="6096000" cy="645160"/>
          </a:xfrm>
          <a:prstGeom prst="rect">
            <a:avLst/>
          </a:prstGeom>
          <a:noFill/>
        </p:spPr>
        <p:txBody>
          <a:bodyPr wrap="square" rtlCol="0" anchor="t">
            <a:spAutoFit/>
          </a:bodyPr>
          <a:lstStyle/>
          <a:p>
            <a:r>
              <a:rPr lang="zh-CN" altLang="en-US" sz="3600" b="1">
                <a:solidFill>
                  <a:schemeClr val="tx1"/>
                </a:solidFill>
                <a:latin typeface="Arial Rounded MT Bold" panose="020F0704030504030204" charset="0"/>
                <a:ea typeface="楷体" panose="02010609060101010101" pitchFamily="49" charset="-122"/>
                <a:cs typeface="Times New Roman" panose="02020603050405020304" pitchFamily="18" charset="0"/>
                <a:sym typeface="+mn-ea"/>
              </a:rPr>
              <a:t>他就是</a:t>
            </a:r>
            <a:r>
              <a:rPr lang="zh-CN" altLang="en-US" sz="3600" b="1">
                <a:solidFill>
                  <a:srgbClr val="00B050"/>
                </a:solidFill>
                <a:latin typeface="Arial Rounded MT Bold" panose="020F0704030504030204" charset="0"/>
                <a:ea typeface="楷体" panose="02010609060101010101" pitchFamily="49" charset="-122"/>
                <a:cs typeface="Times New Roman" panose="02020603050405020304" pitchFamily="18" charset="0"/>
                <a:sym typeface="+mn-ea"/>
              </a:rPr>
              <a:t>汽车被窃的</a:t>
            </a:r>
            <a:r>
              <a:rPr lang="zh-CN" altLang="en-US" sz="3600" b="1">
                <a:solidFill>
                  <a:schemeClr val="tx1"/>
                </a:solidFill>
                <a:latin typeface="Arial Rounded MT Bold" panose="020F0704030504030204" charset="0"/>
                <a:ea typeface="楷体" panose="02010609060101010101" pitchFamily="49" charset="-122"/>
                <a:cs typeface="Times New Roman" panose="02020603050405020304" pitchFamily="18" charset="0"/>
                <a:sym typeface="+mn-ea"/>
              </a:rPr>
              <a:t>那个人。</a:t>
            </a:r>
          </a:p>
        </p:txBody>
      </p:sp>
      <p:sp>
        <p:nvSpPr>
          <p:cNvPr id="7" name="文本框 6"/>
          <p:cNvSpPr txBox="1"/>
          <p:nvPr>
            <p:custDataLst>
              <p:tags r:id="rId9"/>
            </p:custDataLst>
          </p:nvPr>
        </p:nvSpPr>
        <p:spPr>
          <a:xfrm>
            <a:off x="151765" y="5119370"/>
            <a:ext cx="6559550" cy="645160"/>
          </a:xfrm>
          <a:prstGeom prst="rect">
            <a:avLst/>
          </a:prstGeom>
          <a:noFill/>
        </p:spPr>
        <p:txBody>
          <a:bodyPr wrap="square" rtlCol="0" anchor="t">
            <a:spAutoFit/>
          </a:bodyPr>
          <a:lstStyle/>
          <a:p>
            <a:pPr algn="l">
              <a:buClrTx/>
              <a:buSzTx/>
              <a:buFontTx/>
            </a:pPr>
            <a:r>
              <a:rPr lang="zh-CN" altLang="en-US" sz="3600" b="1">
                <a:latin typeface="Arial Rounded MT Bold" panose="020F0704030504030204" charset="0"/>
                <a:ea typeface="楷体" panose="02010609060101010101" pitchFamily="49" charset="-122"/>
                <a:cs typeface="Times New Roman" panose="02020603050405020304" pitchFamily="18" charset="0"/>
                <a:sym typeface="+mn-ea"/>
              </a:rPr>
              <a:t>我邀请</a:t>
            </a:r>
            <a:r>
              <a:rPr lang="zh-CN" altLang="en-US" sz="3600" b="1">
                <a:solidFill>
                  <a:schemeClr val="tx1"/>
                </a:solidFill>
                <a:uFillTx/>
                <a:latin typeface="Times New Roman" panose="02020603050405020304" pitchFamily="18" charset="0"/>
                <a:ea typeface="楷体" panose="02010609060101010101" pitchFamily="49" charset="-122"/>
                <a:cs typeface="Times New Roman" panose="02020603050405020304" pitchFamily="18" charset="0"/>
                <a:sym typeface="+mn-ea"/>
              </a:rPr>
              <a:t>了Mary</a:t>
            </a:r>
            <a:r>
              <a:rPr lang="zh-CN" altLang="en-US" sz="3600" b="1">
                <a:latin typeface="Arial Rounded MT Bold" panose="020F0704030504030204" charset="0"/>
                <a:ea typeface="楷体" panose="02010609060101010101" pitchFamily="49" charset="-122"/>
                <a:cs typeface="Times New Roman" panose="02020603050405020304" pitchFamily="18" charset="0"/>
                <a:sym typeface="+mn-ea"/>
              </a:rPr>
              <a:t>，</a:t>
            </a:r>
            <a:r>
              <a:rPr lang="zh-CN" altLang="en-US" sz="3600" b="1">
                <a:solidFill>
                  <a:srgbClr val="1D41D5"/>
                </a:solidFill>
                <a:latin typeface="Arial Rounded MT Bold" panose="020F0704030504030204" charset="0"/>
                <a:ea typeface="楷体" panose="02010609060101010101" pitchFamily="49" charset="-122"/>
                <a:cs typeface="Times New Roman" panose="02020603050405020304" pitchFamily="18" charset="0"/>
                <a:sym typeface="+mn-ea"/>
              </a:rPr>
              <a:t>她就住在隔壁</a:t>
            </a:r>
            <a:r>
              <a:rPr lang="zh-CN" altLang="en-US" sz="3600" b="1">
                <a:latin typeface="Arial Rounded MT Bold" panose="020F0704030504030204" charset="0"/>
                <a:ea typeface="楷体" panose="02010609060101010101" pitchFamily="49" charset="-122"/>
                <a:cs typeface="Times New Roman" panose="02020603050405020304" pitchFamily="18" charset="0"/>
                <a:sym typeface="+mn-ea"/>
              </a:rPr>
              <a:t>。</a:t>
            </a:r>
          </a:p>
        </p:txBody>
      </p:sp>
      <p:pic>
        <p:nvPicPr>
          <p:cNvPr id="101" name="图片 100"/>
          <p:cNvPicPr/>
          <p:nvPr>
            <p:custDataLst>
              <p:tags r:id="rId10"/>
            </p:custDataLst>
          </p:nvPr>
        </p:nvPicPr>
        <p:blipFill>
          <a:blip r:embed="rId12">
            <a:clrChange>
              <a:clrFrom>
                <a:srgbClr val="FDFDFD">
                  <a:alpha val="100000"/>
                </a:srgbClr>
              </a:clrFrom>
              <a:clrTo>
                <a:srgbClr val="FDFDFD">
                  <a:alpha val="100000"/>
                  <a:alpha val="0"/>
                </a:srgbClr>
              </a:clrTo>
            </a:clrChange>
          </a:blip>
          <a:stretch>
            <a:fillRect/>
          </a:stretch>
        </p:blipFill>
        <p:spPr>
          <a:xfrm>
            <a:off x="24765" y="3326130"/>
            <a:ext cx="12110085" cy="990600"/>
          </a:xfrm>
          <a:prstGeom prst="rect">
            <a:avLst/>
          </a:prstGeom>
          <a:noFill/>
          <a:ln w="9525">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4"/>
          <p:cNvSpPr>
            <a:spLocks noChangeArrowheads="1"/>
          </p:cNvSpPr>
          <p:nvPr>
            <p:custDataLst>
              <p:tags r:id="rId1"/>
            </p:custDataLst>
          </p:nvPr>
        </p:nvSpPr>
        <p:spPr bwMode="auto">
          <a:xfrm>
            <a:off x="52705" y="1141095"/>
            <a:ext cx="1181798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457200" eaLnBrk="0" fontAlgn="base" hangingPunct="0">
              <a:lnSpc>
                <a:spcPct val="100000"/>
              </a:lnSpc>
              <a:spcBef>
                <a:spcPct val="0"/>
              </a:spcBef>
              <a:spcAft>
                <a:spcPct val="0"/>
              </a:spcAft>
            </a:pPr>
            <a:r>
              <a:rPr lang="en-US" altLang="zh-CN" sz="3200" b="1">
                <a:solidFill>
                  <a:prstClr val="black"/>
                </a:solidFill>
                <a:latin typeface="Times New Roman" panose="02020603050405020304" pitchFamily="18" charset="0"/>
                <a:cs typeface="Times New Roman" panose="02020603050405020304" pitchFamily="18" charset="0"/>
                <a:sym typeface="+mn-ea"/>
              </a:rPr>
              <a:t>In the presence of so many people he was a little tense, </a:t>
            </a:r>
            <a:r>
              <a:rPr lang="en-US" altLang="zh-CN" sz="3200" b="1">
                <a:solidFill>
                  <a:srgbClr val="FF0000"/>
                </a:solidFill>
                <a:latin typeface="Times New Roman" panose="02020603050405020304" pitchFamily="18" charset="0"/>
                <a:cs typeface="Times New Roman" panose="02020603050405020304" pitchFamily="18" charset="0"/>
                <a:sym typeface="+mn-ea"/>
              </a:rPr>
              <a:t>which</a:t>
            </a:r>
            <a:r>
              <a:rPr lang="en-US" altLang="zh-CN" sz="3200" b="1">
                <a:solidFill>
                  <a:prstClr val="black"/>
                </a:solidFill>
                <a:latin typeface="Times New Roman" panose="02020603050405020304" pitchFamily="18" charset="0"/>
                <a:cs typeface="Times New Roman" panose="02020603050405020304" pitchFamily="18" charset="0"/>
                <a:sym typeface="+mn-ea"/>
              </a:rPr>
              <a:t> was understandable. </a:t>
            </a:r>
            <a:endParaRPr lang="en-US" altLang="zh-CN" sz="3200" b="1">
              <a:solidFill>
                <a:prstClr val="black"/>
              </a:solidFill>
              <a:latin typeface="Times New Roman" panose="02020603050405020304" pitchFamily="18" charset="0"/>
              <a:cs typeface="Times New Roman" panose="02020603050405020304" pitchFamily="18" charset="0"/>
            </a:endParaRPr>
          </a:p>
          <a:p>
            <a:pPr indent="457200" eaLnBrk="0" fontAlgn="base" hangingPunct="0">
              <a:lnSpc>
                <a:spcPct val="100000"/>
              </a:lnSpc>
              <a:spcBef>
                <a:spcPct val="0"/>
              </a:spcBef>
              <a:spcAft>
                <a:spcPct val="0"/>
              </a:spcAft>
            </a:pPr>
            <a:r>
              <a:rPr lang="zh-CN" altLang="en-US" sz="3200" b="1">
                <a:solidFill>
                  <a:prstClr val="black"/>
                </a:solidFill>
                <a:latin typeface="Times New Roman" panose="02020603050405020304" pitchFamily="18" charset="0"/>
                <a:cs typeface="Times New Roman" panose="02020603050405020304" pitchFamily="18" charset="0"/>
                <a:sym typeface="+mn-ea"/>
              </a:rPr>
              <a:t>在那么多人面前他有点儿紧张，这是可以理解的。</a:t>
            </a:r>
            <a:endParaRPr lang="en-US" altLang="zh-CN" sz="3200" b="1">
              <a:solidFill>
                <a:prstClr val="black"/>
              </a:solidFill>
              <a:latin typeface="Times New Roman" panose="02020603050405020304" pitchFamily="18" charset="0"/>
              <a:cs typeface="Times New Roman" panose="02020603050405020304" pitchFamily="18" charset="0"/>
            </a:endParaRPr>
          </a:p>
        </p:txBody>
      </p:sp>
      <p:sp>
        <p:nvSpPr>
          <p:cNvPr id="5" name="圆角矩形 4"/>
          <p:cNvSpPr/>
          <p:nvPr>
            <p:custDataLst>
              <p:tags r:id="rId2"/>
            </p:custDataLst>
          </p:nvPr>
        </p:nvSpPr>
        <p:spPr>
          <a:xfrm>
            <a:off x="0" y="589915"/>
            <a:ext cx="6871970" cy="798195"/>
          </a:xfrm>
          <a:prstGeom prst="roundRect">
            <a:avLst/>
          </a:prstGeom>
          <a:noFill/>
          <a:ln>
            <a:no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0" fontAlgn="base" hangingPunct="0">
              <a:spcBef>
                <a:spcPct val="0"/>
              </a:spcBef>
              <a:spcAft>
                <a:spcPct val="0"/>
              </a:spcAft>
            </a:pPr>
            <a:r>
              <a:rPr lang="en-US" altLang="zh-CN" sz="3200" b="1">
                <a:solidFill>
                  <a:schemeClr val="tx1"/>
                </a:solidFill>
                <a:highlight>
                  <a:srgbClr val="FFFF00"/>
                </a:highlight>
                <a:uFillTx/>
                <a:latin typeface="Times New Roman" panose="02020603050405020304" pitchFamily="18" charset="0"/>
                <a:ea typeface="宋体" panose="02010600030101010101" pitchFamily="2" charset="-122"/>
                <a:sym typeface="+mn-ea"/>
              </a:rPr>
              <a:t>1. </a:t>
            </a:r>
            <a:r>
              <a:rPr lang="zh-CN" altLang="en-US" sz="3200" b="1">
                <a:solidFill>
                  <a:schemeClr val="tx1"/>
                </a:solidFill>
                <a:highlight>
                  <a:srgbClr val="FFFF00"/>
                </a:highlight>
                <a:uFillTx/>
                <a:latin typeface="Times New Roman" panose="02020603050405020304" pitchFamily="18" charset="0"/>
                <a:ea typeface="宋体" panose="02010600030101010101" pitchFamily="2" charset="-122"/>
                <a:sym typeface="+mn-ea"/>
              </a:rPr>
              <a:t>关系词指代</a:t>
            </a:r>
            <a:r>
              <a:rPr lang="zh-CN" altLang="en-US" sz="3200" b="1">
                <a:solidFill>
                  <a:srgbClr val="FF0000"/>
                </a:solidFill>
                <a:highlight>
                  <a:srgbClr val="FFFF00"/>
                </a:highlight>
                <a:uFillTx/>
                <a:latin typeface="Times New Roman" panose="02020603050405020304" pitchFamily="18" charset="0"/>
                <a:ea typeface="宋体" panose="02010600030101010101" pitchFamily="2" charset="-122"/>
                <a:sym typeface="+mn-ea"/>
              </a:rPr>
              <a:t>整个主句</a:t>
            </a:r>
            <a:r>
              <a:rPr lang="zh-CN" altLang="en-US" sz="3200" b="1">
                <a:solidFill>
                  <a:schemeClr val="tx1"/>
                </a:solidFill>
                <a:highlight>
                  <a:srgbClr val="FFFF00"/>
                </a:highlight>
                <a:uFillTx/>
                <a:latin typeface="Times New Roman" panose="02020603050405020304" pitchFamily="18" charset="0"/>
                <a:ea typeface="宋体" panose="02010600030101010101" pitchFamily="2" charset="-122"/>
                <a:sym typeface="+mn-ea"/>
              </a:rPr>
              <a:t>的</a:t>
            </a:r>
            <a:r>
              <a:rPr lang="zh-CN" altLang="en-US" sz="3200" b="1">
                <a:solidFill>
                  <a:srgbClr val="FF0000"/>
                </a:solidFill>
                <a:highlight>
                  <a:srgbClr val="FFFF00"/>
                </a:highlight>
                <a:uFillTx/>
                <a:latin typeface="Times New Roman" panose="02020603050405020304" pitchFamily="18" charset="0"/>
                <a:ea typeface="宋体" panose="02010600030101010101" pitchFamily="2" charset="-122"/>
                <a:sym typeface="+mn-ea"/>
              </a:rPr>
              <a:t>内容</a:t>
            </a:r>
            <a:r>
              <a:rPr lang="zh-CN" altLang="en-US" sz="3200" b="1">
                <a:solidFill>
                  <a:schemeClr val="tx1"/>
                </a:solidFill>
                <a:highlight>
                  <a:srgbClr val="FFFF00"/>
                </a:highlight>
                <a:uFillTx/>
                <a:latin typeface="Times New Roman" panose="02020603050405020304" pitchFamily="18" charset="0"/>
                <a:ea typeface="宋体" panose="02010600030101010101" pitchFamily="2" charset="-122"/>
                <a:sym typeface="+mn-ea"/>
              </a:rPr>
              <a:t>时</a:t>
            </a:r>
          </a:p>
        </p:txBody>
      </p:sp>
      <p:sp>
        <p:nvSpPr>
          <p:cNvPr id="2" name="任意多边形: 形状 8"/>
          <p:cNvSpPr/>
          <p:nvPr>
            <p:custDataLst>
              <p:tags r:id="rId3"/>
            </p:custDataLst>
          </p:nvPr>
        </p:nvSpPr>
        <p:spPr>
          <a:xfrm flipH="1">
            <a:off x="1999615" y="25400"/>
            <a:ext cx="8390255" cy="619125"/>
          </a:xfrm>
          <a:custGeom>
            <a:avLst/>
            <a:gdLst>
              <a:gd name="connsiteX0" fmla="*/ 8562780 w 8562780"/>
              <a:gd name="connsiteY0" fmla="*/ 0 h 573372"/>
              <a:gd name="connsiteX1" fmla="*/ 5633878 w 8562780"/>
              <a:gd name="connsiteY1" fmla="*/ 0 h 573372"/>
              <a:gd name="connsiteX2" fmla="*/ 2928902 w 8562780"/>
              <a:gd name="connsiteY2" fmla="*/ 0 h 573372"/>
              <a:gd name="connsiteX3" fmla="*/ 0 w 8562780"/>
              <a:gd name="connsiteY3" fmla="*/ 0 h 573372"/>
              <a:gd name="connsiteX4" fmla="*/ 286686 w 8562780"/>
              <a:gd name="connsiteY4" fmla="*/ 286686 h 573372"/>
              <a:gd name="connsiteX5" fmla="*/ 0 w 8562780"/>
              <a:gd name="connsiteY5" fmla="*/ 573372 h 573372"/>
              <a:gd name="connsiteX6" fmla="*/ 2928902 w 8562780"/>
              <a:gd name="connsiteY6" fmla="*/ 573372 h 573372"/>
              <a:gd name="connsiteX7" fmla="*/ 5633878 w 8562780"/>
              <a:gd name="connsiteY7" fmla="*/ 573372 h 573372"/>
              <a:gd name="connsiteX8" fmla="*/ 8562780 w 8562780"/>
              <a:gd name="connsiteY8" fmla="*/ 573372 h 573372"/>
              <a:gd name="connsiteX9" fmla="*/ 8276094 w 8562780"/>
              <a:gd name="connsiteY9" fmla="*/ 286686 h 57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2780" h="573372">
                <a:moveTo>
                  <a:pt x="8562780" y="0"/>
                </a:moveTo>
                <a:lnTo>
                  <a:pt x="5633878" y="0"/>
                </a:lnTo>
                <a:lnTo>
                  <a:pt x="2928902" y="0"/>
                </a:lnTo>
                <a:lnTo>
                  <a:pt x="0" y="0"/>
                </a:lnTo>
                <a:lnTo>
                  <a:pt x="286686" y="286686"/>
                </a:lnTo>
                <a:lnTo>
                  <a:pt x="0" y="573372"/>
                </a:lnTo>
                <a:lnTo>
                  <a:pt x="2928902" y="573372"/>
                </a:lnTo>
                <a:lnTo>
                  <a:pt x="5633878" y="573372"/>
                </a:lnTo>
                <a:lnTo>
                  <a:pt x="8562780" y="573372"/>
                </a:lnTo>
                <a:lnTo>
                  <a:pt x="8276094" y="286686"/>
                </a:lnTo>
                <a:close/>
              </a:path>
            </a:pathLst>
          </a:custGeom>
          <a:solidFill>
            <a:schemeClr val="accent1">
              <a:lumMod val="40000"/>
              <a:lumOff val="6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fontAlgn="base" hangingPunct="0">
              <a:spcBef>
                <a:spcPct val="0"/>
              </a:spcBef>
              <a:spcAft>
                <a:spcPct val="0"/>
              </a:spcAft>
            </a:pPr>
            <a:r>
              <a:rPr lang="zh-CN" altLang="en-US" sz="3600" b="1">
                <a:solidFill>
                  <a:schemeClr val="tx1"/>
                </a:solidFill>
                <a:latin typeface="Times New Roman" panose="02020603050405020304" pitchFamily="18" charset="0"/>
                <a:sym typeface="+mn-ea"/>
              </a:rPr>
              <a:t>非限制性定语从句的主要应用场合</a:t>
            </a:r>
            <a:endParaRPr lang="zh-CN" altLang="en-US" sz="3600" b="1">
              <a:solidFill>
                <a:schemeClr val="tx1"/>
              </a:solidFill>
              <a:effectLst/>
              <a:latin typeface="Times New Roman" panose="02020603050405020304" pitchFamily="18" charset="0"/>
              <a:ea typeface="楷体" panose="02010609060101010101" pitchFamily="49" charset="-122"/>
              <a:cs typeface="Comic Sans MS" panose="030F0702030302020204" charset="0"/>
              <a:sym typeface="+mn-ea"/>
            </a:endParaRPr>
          </a:p>
        </p:txBody>
      </p:sp>
      <p:sp>
        <p:nvSpPr>
          <p:cNvPr id="6" name="矩形 5"/>
          <p:cNvSpPr/>
          <p:nvPr>
            <p:custDataLst>
              <p:tags r:id="rId4"/>
            </p:custDataLst>
          </p:nvPr>
        </p:nvSpPr>
        <p:spPr>
          <a:xfrm>
            <a:off x="53340" y="2466975"/>
            <a:ext cx="12138660" cy="1424305"/>
          </a:xfrm>
          <a:prstGeom prst="rect">
            <a:avLst/>
          </a:prstGeom>
          <a:noFill/>
          <a:ln>
            <a:noFill/>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0" fontAlgn="base" hangingPunct="0">
              <a:buClrTx/>
              <a:buSzTx/>
              <a:buFontTx/>
            </a:pPr>
            <a:r>
              <a:rPr lang="en-US" altLang="zh-CN" sz="3200" b="1">
                <a:solidFill>
                  <a:schemeClr val="tx1"/>
                </a:solidFill>
                <a:highlight>
                  <a:srgbClr val="FFFF00"/>
                </a:highlight>
                <a:uFillTx/>
                <a:latin typeface="Times New Roman" panose="02020603050405020304" pitchFamily="18" charset="0"/>
                <a:ea typeface="宋体" panose="02010600030101010101" pitchFamily="2" charset="-122"/>
                <a:sym typeface="+mn-ea"/>
              </a:rPr>
              <a:t>2. </a:t>
            </a:r>
            <a:r>
              <a:rPr lang="zh-CN" altLang="en-US" sz="3200" b="1">
                <a:solidFill>
                  <a:schemeClr val="tx1"/>
                </a:solidFill>
                <a:highlight>
                  <a:srgbClr val="FFFF00"/>
                </a:highlight>
                <a:uFillTx/>
                <a:latin typeface="Times New Roman" panose="02020603050405020304" pitchFamily="18" charset="0"/>
                <a:ea typeface="宋体" panose="02010600030101010101" pitchFamily="2" charset="-122"/>
                <a:sym typeface="+mn-ea"/>
              </a:rPr>
              <a:t>当出现</a:t>
            </a:r>
            <a:r>
              <a:rPr lang="en-US" altLang="zh-CN" sz="3200" b="1">
                <a:solidFill>
                  <a:schemeClr val="tx1"/>
                </a:solidFill>
                <a:highlight>
                  <a:srgbClr val="FFFF00"/>
                </a:highlight>
                <a:uFillTx/>
                <a:latin typeface="Times New Roman" panose="02020603050405020304" pitchFamily="18" charset="0"/>
                <a:ea typeface="宋体" panose="02010600030101010101" pitchFamily="2" charset="-122"/>
                <a:sym typeface="+mn-ea"/>
              </a:rPr>
              <a:t> </a:t>
            </a:r>
            <a:r>
              <a:rPr lang="en-US" altLang="zh-CN" sz="3200" b="1">
                <a:solidFill>
                  <a:srgbClr val="1D41D5"/>
                </a:solidFill>
                <a:highlight>
                  <a:srgbClr val="FFFF00"/>
                </a:highlight>
                <a:uFillTx/>
                <a:latin typeface="Times New Roman" panose="02020603050405020304" pitchFamily="18" charset="0"/>
                <a:ea typeface="宋体" panose="02010600030101010101" pitchFamily="2" charset="-122"/>
                <a:sym typeface="+mn-ea"/>
              </a:rPr>
              <a:t>“</a:t>
            </a:r>
            <a:r>
              <a:rPr lang="zh-CN" altLang="en-US" sz="3200" b="1">
                <a:solidFill>
                  <a:srgbClr val="1D41D5"/>
                </a:solidFill>
                <a:highlight>
                  <a:srgbClr val="FFFF00"/>
                </a:highlight>
                <a:uFillTx/>
                <a:latin typeface="Times New Roman" panose="02020603050405020304" pitchFamily="18" charset="0"/>
                <a:ea typeface="宋体" panose="02010600030101010101" pitchFamily="2" charset="-122"/>
                <a:sym typeface="+mn-ea"/>
              </a:rPr>
              <a:t>some/many/few/a few/little/much/most/half + of +</a:t>
            </a:r>
            <a:r>
              <a:rPr lang="zh-CN" altLang="en-US" sz="3200" b="1">
                <a:solidFill>
                  <a:srgbClr val="FF0000"/>
                </a:solidFill>
                <a:highlight>
                  <a:srgbClr val="FFFF00"/>
                </a:highlight>
                <a:uFillTx/>
                <a:latin typeface="Times New Roman" panose="02020603050405020304" pitchFamily="18" charset="0"/>
                <a:ea typeface="宋体" panose="02010600030101010101" pitchFamily="2" charset="-122"/>
                <a:sym typeface="+mn-ea"/>
              </a:rPr>
              <a:t> which</a:t>
            </a:r>
            <a:r>
              <a:rPr lang="zh-CN" altLang="en-US" sz="3200" b="1">
                <a:solidFill>
                  <a:srgbClr val="1D41D5"/>
                </a:solidFill>
                <a:highlight>
                  <a:srgbClr val="FFFF00"/>
                </a:highlight>
                <a:uFillTx/>
                <a:latin typeface="Times New Roman" panose="02020603050405020304" pitchFamily="18" charset="0"/>
                <a:ea typeface="宋体" panose="02010600030101010101" pitchFamily="2" charset="-122"/>
                <a:sym typeface="+mn-ea"/>
              </a:rPr>
              <a:t>/ </a:t>
            </a:r>
            <a:r>
              <a:rPr lang="zh-CN" altLang="en-US" sz="3200" b="1">
                <a:solidFill>
                  <a:srgbClr val="FF0000"/>
                </a:solidFill>
                <a:highlight>
                  <a:srgbClr val="FFFF00"/>
                </a:highlight>
                <a:uFillTx/>
                <a:latin typeface="Times New Roman" panose="02020603050405020304" pitchFamily="18" charset="0"/>
                <a:ea typeface="宋体" panose="02010600030101010101" pitchFamily="2" charset="-122"/>
                <a:sym typeface="+mn-ea"/>
              </a:rPr>
              <a:t>whom</a:t>
            </a:r>
            <a:r>
              <a:rPr lang="en-US" altLang="zh-CN" sz="3200" b="1">
                <a:solidFill>
                  <a:srgbClr val="1D41D5"/>
                </a:solidFill>
                <a:highlight>
                  <a:srgbClr val="FFFF00"/>
                </a:highlight>
                <a:uFillTx/>
                <a:latin typeface="Times New Roman" panose="02020603050405020304" pitchFamily="18" charset="0"/>
                <a:ea typeface="宋体" panose="02010600030101010101" pitchFamily="2" charset="-122"/>
                <a:sym typeface="+mn-ea"/>
              </a:rPr>
              <a:t>”</a:t>
            </a:r>
            <a:r>
              <a:rPr lang="zh-CN" altLang="en-US" sz="3200" b="1">
                <a:solidFill>
                  <a:schemeClr val="tx1"/>
                </a:solidFill>
                <a:highlight>
                  <a:srgbClr val="FFFF00"/>
                </a:highlight>
                <a:uFillTx/>
                <a:latin typeface="Times New Roman" panose="02020603050405020304" pitchFamily="18" charset="0"/>
                <a:ea typeface="宋体" panose="02010600030101010101" pitchFamily="2" charset="-122"/>
                <a:sym typeface="+mn-ea"/>
              </a:rPr>
              <a:t>等结构时</a:t>
            </a:r>
          </a:p>
        </p:txBody>
      </p:sp>
      <p:sp>
        <p:nvSpPr>
          <p:cNvPr id="7" name="文本框 6"/>
          <p:cNvSpPr txBox="1"/>
          <p:nvPr>
            <p:custDataLst>
              <p:tags r:id="rId5"/>
            </p:custDataLst>
          </p:nvPr>
        </p:nvSpPr>
        <p:spPr>
          <a:xfrm>
            <a:off x="504190" y="3491230"/>
            <a:ext cx="10575925" cy="1272540"/>
          </a:xfrm>
          <a:prstGeom prst="rect">
            <a:avLst/>
          </a:prstGeom>
          <a:noFill/>
        </p:spPr>
        <p:txBody>
          <a:bodyPr wrap="square" rtlCol="0" anchor="t">
            <a:spAutoFit/>
          </a:bodyPr>
          <a:lstStyle/>
          <a:p>
            <a:pPr eaLnBrk="0" fontAlgn="base" hangingPunct="0">
              <a:lnSpc>
                <a:spcPct val="120000"/>
              </a:lnSpc>
              <a:spcBef>
                <a:spcPct val="0"/>
              </a:spcBef>
              <a:spcAft>
                <a:spcPct val="0"/>
              </a:spcAft>
            </a:pPr>
            <a:r>
              <a:rPr lang="en-US" altLang="zh-CN" sz="3200" b="1">
                <a:solidFill>
                  <a:prstClr val="black"/>
                </a:solidFill>
                <a:latin typeface="Times New Roman" panose="02020603050405020304" pitchFamily="18" charset="0"/>
                <a:cs typeface="Times New Roman" panose="02020603050405020304" pitchFamily="18" charset="0"/>
                <a:sym typeface="+mn-ea"/>
              </a:rPr>
              <a:t>There are many </a:t>
            </a:r>
            <a:r>
              <a:rPr lang="en-US" altLang="zh-CN" sz="3200" b="1" i="1">
                <a:solidFill>
                  <a:prstClr val="black"/>
                </a:solidFill>
                <a:latin typeface="Times New Roman" panose="02020603050405020304" pitchFamily="18" charset="0"/>
                <a:cs typeface="Times New Roman" panose="02020603050405020304" pitchFamily="18" charset="0"/>
                <a:sym typeface="+mn-ea"/>
              </a:rPr>
              <a:t>badges </a:t>
            </a:r>
            <a:r>
              <a:rPr lang="en-US" altLang="zh-CN" sz="3200" b="1">
                <a:solidFill>
                  <a:prstClr val="black"/>
                </a:solidFill>
                <a:latin typeface="Times New Roman" panose="02020603050405020304" pitchFamily="18" charset="0"/>
                <a:cs typeface="Times New Roman" panose="02020603050405020304" pitchFamily="18" charset="0"/>
                <a:sym typeface="+mn-ea"/>
              </a:rPr>
              <a:t>on the table, </a:t>
            </a:r>
            <a:r>
              <a:rPr lang="en-US" altLang="zh-CN" sz="3200" b="1">
                <a:solidFill>
                  <a:srgbClr val="FF0000"/>
                </a:solidFill>
                <a:latin typeface="Times New Roman" panose="02020603050405020304" pitchFamily="18" charset="0"/>
                <a:cs typeface="Times New Roman" panose="02020603050405020304" pitchFamily="18" charset="0"/>
                <a:sym typeface="+mn-ea"/>
              </a:rPr>
              <a:t>most of which</a:t>
            </a:r>
            <a:r>
              <a:rPr lang="en-US" altLang="zh-CN" sz="3200" b="1">
                <a:solidFill>
                  <a:prstClr val="black"/>
                </a:solidFill>
                <a:latin typeface="Times New Roman" panose="02020603050405020304" pitchFamily="18" charset="0"/>
                <a:cs typeface="Times New Roman" panose="02020603050405020304" pitchFamily="18" charset="0"/>
                <a:sym typeface="+mn-ea"/>
              </a:rPr>
              <a:t> are new. </a:t>
            </a:r>
            <a:endParaRPr lang="en-US" altLang="zh-CN" sz="3200" b="1">
              <a:solidFill>
                <a:prstClr val="black"/>
              </a:solidFill>
              <a:latin typeface="Times New Roman" panose="02020603050405020304" pitchFamily="18" charset="0"/>
              <a:cs typeface="Times New Roman" panose="02020603050405020304" pitchFamily="18" charset="0"/>
            </a:endParaRPr>
          </a:p>
          <a:p>
            <a:pPr eaLnBrk="0" fontAlgn="base" hangingPunct="0">
              <a:lnSpc>
                <a:spcPct val="120000"/>
              </a:lnSpc>
              <a:spcBef>
                <a:spcPct val="0"/>
              </a:spcBef>
              <a:spcAft>
                <a:spcPct val="0"/>
              </a:spcAft>
            </a:pPr>
            <a:r>
              <a:rPr lang="zh-CN" altLang="en-US" sz="3200" b="1">
                <a:solidFill>
                  <a:prstClr val="black"/>
                </a:solidFill>
                <a:latin typeface="Times New Roman" panose="02020603050405020304" pitchFamily="18" charset="0"/>
                <a:cs typeface="Times New Roman" panose="02020603050405020304" pitchFamily="18" charset="0"/>
                <a:sym typeface="+mn-ea"/>
              </a:rPr>
              <a:t>桌子上有很多徽章，大部分都是新的。</a:t>
            </a:r>
          </a:p>
        </p:txBody>
      </p:sp>
      <p:sp>
        <p:nvSpPr>
          <p:cNvPr id="9" name="文本框 8"/>
          <p:cNvSpPr txBox="1"/>
          <p:nvPr>
            <p:custDataLst>
              <p:tags r:id="rId6"/>
            </p:custDataLst>
          </p:nvPr>
        </p:nvSpPr>
        <p:spPr>
          <a:xfrm>
            <a:off x="53340" y="4763770"/>
            <a:ext cx="12280265" cy="583565"/>
          </a:xfrm>
          <a:prstGeom prst="rect">
            <a:avLst/>
          </a:prstGeom>
          <a:noFill/>
        </p:spPr>
        <p:txBody>
          <a:bodyPr wrap="square" rtlCol="0">
            <a:spAutoFit/>
          </a:bodyPr>
          <a:lstStyle/>
          <a:p>
            <a:r>
              <a:rPr lang="en-US" altLang="zh-CN" sz="3200" b="1" spc="-100">
                <a:solidFill>
                  <a:schemeClr val="tx1"/>
                </a:solidFill>
                <a:highlight>
                  <a:srgbClr val="FFFF00"/>
                </a:highlight>
                <a:uFillTx/>
                <a:latin typeface="Times New Roman" panose="02020603050405020304" pitchFamily="18" charset="0"/>
                <a:ea typeface="宋体" panose="02010600030101010101" pitchFamily="2" charset="-122"/>
              </a:rPr>
              <a:t>3. </a:t>
            </a:r>
            <a:r>
              <a:rPr lang="zh-CN" altLang="en-US" sz="3200" b="1" spc="-100">
                <a:solidFill>
                  <a:schemeClr val="tx1"/>
                </a:solidFill>
                <a:highlight>
                  <a:srgbClr val="FFFF00"/>
                </a:highlight>
                <a:uFillTx/>
                <a:latin typeface="Times New Roman" panose="02020603050405020304" pitchFamily="18" charset="0"/>
                <a:ea typeface="宋体" panose="02010600030101010101" pitchFamily="2" charset="-122"/>
              </a:rPr>
              <a:t>先行词指的是世界上</a:t>
            </a:r>
            <a:r>
              <a:rPr lang="zh-CN" altLang="en-US" sz="3200" b="1" spc="-100">
                <a:solidFill>
                  <a:srgbClr val="FF0000"/>
                </a:solidFill>
                <a:highlight>
                  <a:srgbClr val="FFFF00"/>
                </a:highlight>
                <a:uFillTx/>
                <a:latin typeface="Times New Roman" panose="02020603050405020304" pitchFamily="18" charset="0"/>
                <a:ea typeface="宋体" panose="02010600030101010101" pitchFamily="2" charset="-122"/>
              </a:rPr>
              <a:t>独一无二</a:t>
            </a:r>
            <a:r>
              <a:rPr lang="zh-CN" altLang="en-US" sz="3200" b="1" spc="-100">
                <a:solidFill>
                  <a:schemeClr val="tx1"/>
                </a:solidFill>
                <a:highlight>
                  <a:srgbClr val="FFFF00"/>
                </a:highlight>
                <a:uFillTx/>
                <a:latin typeface="Times New Roman" panose="02020603050405020304" pitchFamily="18" charset="0"/>
                <a:ea typeface="宋体" panose="02010600030101010101" pitchFamily="2" charset="-122"/>
              </a:rPr>
              <a:t>的事物、</a:t>
            </a:r>
            <a:r>
              <a:rPr lang="zh-CN" altLang="en-US" sz="3200" b="1" spc="-100">
                <a:solidFill>
                  <a:srgbClr val="FF0000"/>
                </a:solidFill>
                <a:highlight>
                  <a:srgbClr val="FFFF00"/>
                </a:highlight>
                <a:uFillTx/>
                <a:latin typeface="Times New Roman" panose="02020603050405020304" pitchFamily="18" charset="0"/>
                <a:ea typeface="宋体" panose="02010600030101010101" pitchFamily="2" charset="-122"/>
              </a:rPr>
              <a:t>专有名词</a:t>
            </a:r>
            <a:r>
              <a:rPr lang="zh-CN" altLang="en-US" sz="3200" b="1" spc="-100">
                <a:solidFill>
                  <a:schemeClr val="tx1"/>
                </a:solidFill>
                <a:highlight>
                  <a:srgbClr val="FFFF00"/>
                </a:highlight>
                <a:uFillTx/>
                <a:latin typeface="Times New Roman" panose="02020603050405020304" pitchFamily="18" charset="0"/>
                <a:ea typeface="宋体" panose="02010600030101010101" pitchFamily="2" charset="-122"/>
              </a:rPr>
              <a:t>或表示类属事物时</a:t>
            </a:r>
          </a:p>
        </p:txBody>
      </p:sp>
      <p:sp>
        <p:nvSpPr>
          <p:cNvPr id="10" name="文本框 9"/>
          <p:cNvSpPr txBox="1"/>
          <p:nvPr>
            <p:custDataLst>
              <p:tags r:id="rId7"/>
            </p:custDataLst>
          </p:nvPr>
        </p:nvSpPr>
        <p:spPr>
          <a:xfrm>
            <a:off x="581660" y="5270500"/>
            <a:ext cx="11114405" cy="1076325"/>
          </a:xfrm>
          <a:prstGeom prst="rect">
            <a:avLst/>
          </a:prstGeom>
          <a:noFill/>
        </p:spPr>
        <p:txBody>
          <a:bodyPr wrap="square" rtlCol="0" anchor="t">
            <a:spAutoFit/>
          </a:bodyPr>
          <a:lstStyle/>
          <a:p>
            <a:pPr indent="0" algn="l" eaLnBrk="0" fontAlgn="base" hangingPunct="0">
              <a:lnSpc>
                <a:spcPct val="100000"/>
              </a:lnSpc>
              <a:buClrTx/>
              <a:buSzTx/>
              <a:buFontTx/>
            </a:pPr>
            <a:r>
              <a:rPr lang="zh-CN" altLang="en-US" sz="3200" b="1">
                <a:solidFill>
                  <a:prstClr val="black"/>
                </a:solidFill>
                <a:latin typeface="Times New Roman" panose="02020603050405020304" pitchFamily="18" charset="0"/>
                <a:cs typeface="Times New Roman" panose="02020603050405020304" pitchFamily="18" charset="0"/>
              </a:rPr>
              <a:t>China, </a:t>
            </a:r>
            <a:r>
              <a:rPr lang="zh-CN" altLang="en-US" sz="3200" b="1">
                <a:solidFill>
                  <a:srgbClr val="FF0000"/>
                </a:solidFill>
                <a:latin typeface="Times New Roman" panose="02020603050405020304" pitchFamily="18" charset="0"/>
                <a:cs typeface="Times New Roman" panose="02020603050405020304" pitchFamily="18" charset="0"/>
              </a:rPr>
              <a:t>which</a:t>
            </a:r>
            <a:r>
              <a:rPr lang="zh-CN" altLang="en-US" sz="3200" b="1">
                <a:solidFill>
                  <a:prstClr val="black"/>
                </a:solidFill>
                <a:latin typeface="Times New Roman" panose="02020603050405020304" pitchFamily="18" charset="0"/>
                <a:cs typeface="Times New Roman" panose="02020603050405020304" pitchFamily="18" charset="0"/>
              </a:rPr>
              <a:t> is my motherland, is developing fast. </a:t>
            </a:r>
          </a:p>
          <a:p>
            <a:pPr indent="0" algn="l" eaLnBrk="0" fontAlgn="base" hangingPunct="0">
              <a:lnSpc>
                <a:spcPct val="100000"/>
              </a:lnSpc>
              <a:buClrTx/>
              <a:buSzTx/>
              <a:buFontTx/>
            </a:pPr>
            <a:r>
              <a:rPr lang="zh-CN" altLang="en-US" sz="3200" b="1">
                <a:solidFill>
                  <a:prstClr val="black"/>
                </a:solidFill>
                <a:latin typeface="Times New Roman" panose="02020603050405020304" pitchFamily="18" charset="0"/>
                <a:cs typeface="Times New Roman" panose="02020603050405020304" pitchFamily="18" charset="0"/>
              </a:rPr>
              <a:t>中国是我的祖国，正在快速发展。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YjY5MWMzMDFhMWE2MjlkOTdmYmZmNTY4M2Y3YTAzYzcifQ=="/>
  <p:tag name="KSO_WPP_MARK_KEY" val="faee73f5-24a9-4d22-b4ca-f3f4246cdb46"/>
</p:tagLst>
</file>

<file path=ppt/tags/tag10.xml><?xml version="1.0" encoding="utf-8"?>
<p:tagLst xmlns:a="http://schemas.openxmlformats.org/drawingml/2006/main" xmlns:r="http://schemas.openxmlformats.org/officeDocument/2006/relationships" xmlns:p="http://schemas.openxmlformats.org/presentationml/2006/main">
  <p:tag name="AS_UNIQUEID" val="676"/>
</p:tagLst>
</file>

<file path=ppt/tags/tag100.xml><?xml version="1.0" encoding="utf-8"?>
<p:tagLst xmlns:a="http://schemas.openxmlformats.org/drawingml/2006/main" xmlns:r="http://schemas.openxmlformats.org/officeDocument/2006/relationships" xmlns:p="http://schemas.openxmlformats.org/presentationml/2006/main">
  <p:tag name="AS_UNIQUEID" val="708"/>
</p:tagLst>
</file>

<file path=ppt/tags/tag101.xml><?xml version="1.0" encoding="utf-8"?>
<p:tagLst xmlns:a="http://schemas.openxmlformats.org/drawingml/2006/main" xmlns:r="http://schemas.openxmlformats.org/officeDocument/2006/relationships" xmlns:p="http://schemas.openxmlformats.org/presentationml/2006/main">
  <p:tag name="AS_UNIQUEID" val="709"/>
</p:tagLst>
</file>

<file path=ppt/tags/tag102.xml><?xml version="1.0" encoding="utf-8"?>
<p:tagLst xmlns:a="http://schemas.openxmlformats.org/drawingml/2006/main" xmlns:r="http://schemas.openxmlformats.org/officeDocument/2006/relationships" xmlns:p="http://schemas.openxmlformats.org/presentationml/2006/main">
  <p:tag name="AS_UNIQUEID" val="710"/>
</p:tagLst>
</file>

<file path=ppt/tags/tag103.xml><?xml version="1.0" encoding="utf-8"?>
<p:tagLst xmlns:a="http://schemas.openxmlformats.org/drawingml/2006/main" xmlns:r="http://schemas.openxmlformats.org/officeDocument/2006/relationships" xmlns:p="http://schemas.openxmlformats.org/presentationml/2006/main">
  <p:tag name="AS_UNIQUEID" val="712"/>
</p:tagLst>
</file>

<file path=ppt/tags/tag104.xml><?xml version="1.0" encoding="utf-8"?>
<p:tagLst xmlns:a="http://schemas.openxmlformats.org/drawingml/2006/main" xmlns:r="http://schemas.openxmlformats.org/officeDocument/2006/relationships" xmlns:p="http://schemas.openxmlformats.org/presentationml/2006/main">
  <p:tag name="AS_UNIQUEID" val="713"/>
</p:tagLst>
</file>

<file path=ppt/tags/tag105.xml><?xml version="1.0" encoding="utf-8"?>
<p:tagLst xmlns:a="http://schemas.openxmlformats.org/drawingml/2006/main" xmlns:r="http://schemas.openxmlformats.org/officeDocument/2006/relationships" xmlns:p="http://schemas.openxmlformats.org/presentationml/2006/main">
  <p:tag name="AS_UNIQUEID" val="714"/>
</p:tagLst>
</file>

<file path=ppt/tags/tag106.xml><?xml version="1.0" encoding="utf-8"?>
<p:tagLst xmlns:a="http://schemas.openxmlformats.org/drawingml/2006/main" xmlns:r="http://schemas.openxmlformats.org/officeDocument/2006/relationships" xmlns:p="http://schemas.openxmlformats.org/presentationml/2006/main">
  <p:tag name="AS_UNIQUEID" val="715"/>
</p:tagLst>
</file>

<file path=ppt/tags/tag107.xml><?xml version="1.0" encoding="utf-8"?>
<p:tagLst xmlns:a="http://schemas.openxmlformats.org/drawingml/2006/main" xmlns:r="http://schemas.openxmlformats.org/officeDocument/2006/relationships" xmlns:p="http://schemas.openxmlformats.org/presentationml/2006/main">
  <p:tag name="AS_UNIQUEID" val="717"/>
</p:tagLst>
</file>

<file path=ppt/tags/tag108.xml><?xml version="1.0" encoding="utf-8"?>
<p:tagLst xmlns:a="http://schemas.openxmlformats.org/drawingml/2006/main" xmlns:r="http://schemas.openxmlformats.org/officeDocument/2006/relationships" xmlns:p="http://schemas.openxmlformats.org/presentationml/2006/main">
  <p:tag name="AS_UNIQUEID" val="718"/>
</p:tagLst>
</file>

<file path=ppt/tags/tag109.xml><?xml version="1.0" encoding="utf-8"?>
<p:tagLst xmlns:a="http://schemas.openxmlformats.org/drawingml/2006/main" xmlns:r="http://schemas.openxmlformats.org/officeDocument/2006/relationships" xmlns:p="http://schemas.openxmlformats.org/presentationml/2006/main">
  <p:tag name="AS_UNIQUEID" val="719"/>
</p:tagLst>
</file>

<file path=ppt/tags/tag11.xml><?xml version="1.0" encoding="utf-8"?>
<p:tagLst xmlns:a="http://schemas.openxmlformats.org/drawingml/2006/main" xmlns:r="http://schemas.openxmlformats.org/officeDocument/2006/relationships" xmlns:p="http://schemas.openxmlformats.org/presentationml/2006/main">
  <p:tag name="AS_UNIQUEID" val="60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AS_UNIQUEID" val="721"/>
</p:tagLst>
</file>

<file path=ppt/tags/tag111.xml><?xml version="1.0" encoding="utf-8"?>
<p:tagLst xmlns:a="http://schemas.openxmlformats.org/drawingml/2006/main" xmlns:r="http://schemas.openxmlformats.org/officeDocument/2006/relationships" xmlns:p="http://schemas.openxmlformats.org/presentationml/2006/main">
  <p:tag name="AS_UNIQUEID" val="722"/>
</p:tagLst>
</file>

<file path=ppt/tags/tag112.xml><?xml version="1.0" encoding="utf-8"?>
<p:tagLst xmlns:a="http://schemas.openxmlformats.org/drawingml/2006/main" xmlns:r="http://schemas.openxmlformats.org/officeDocument/2006/relationships" xmlns:p="http://schemas.openxmlformats.org/presentationml/2006/main">
  <p:tag name="AS_UNIQUEID" val="723"/>
</p:tagLst>
</file>

<file path=ppt/tags/tag113.xml><?xml version="1.0" encoding="utf-8"?>
<p:tagLst xmlns:a="http://schemas.openxmlformats.org/drawingml/2006/main" xmlns:r="http://schemas.openxmlformats.org/officeDocument/2006/relationships" xmlns:p="http://schemas.openxmlformats.org/presentationml/2006/main">
  <p:tag name="AS_UNIQUEID" val="724"/>
</p:tagLst>
</file>

<file path=ppt/tags/tag114.xml><?xml version="1.0" encoding="utf-8"?>
<p:tagLst xmlns:a="http://schemas.openxmlformats.org/drawingml/2006/main" xmlns:r="http://schemas.openxmlformats.org/officeDocument/2006/relationships" xmlns:p="http://schemas.openxmlformats.org/presentationml/2006/main">
  <p:tag name="AS_UNIQUEID" val="725"/>
</p:tagLst>
</file>

<file path=ppt/tags/tag115.xml><?xml version="1.0" encoding="utf-8"?>
<p:tagLst xmlns:a="http://schemas.openxmlformats.org/drawingml/2006/main" xmlns:r="http://schemas.openxmlformats.org/officeDocument/2006/relationships" xmlns:p="http://schemas.openxmlformats.org/presentationml/2006/main">
  <p:tag name="AS_UNIQUEID" val="726"/>
</p:tagLst>
</file>

<file path=ppt/tags/tag116.xml><?xml version="1.0" encoding="utf-8"?>
<p:tagLst xmlns:a="http://schemas.openxmlformats.org/drawingml/2006/main" xmlns:r="http://schemas.openxmlformats.org/officeDocument/2006/relationships" xmlns:p="http://schemas.openxmlformats.org/presentationml/2006/main">
  <p:tag name="AS_UNIQUEID" val="728"/>
</p:tagLst>
</file>

<file path=ppt/tags/tag117.xml><?xml version="1.0" encoding="utf-8"?>
<p:tagLst xmlns:a="http://schemas.openxmlformats.org/drawingml/2006/main" xmlns:r="http://schemas.openxmlformats.org/officeDocument/2006/relationships" xmlns:p="http://schemas.openxmlformats.org/presentationml/2006/main">
  <p:tag name="AS_UNIQUEID" val="729"/>
</p:tagLst>
</file>

<file path=ppt/tags/tag118.xml><?xml version="1.0" encoding="utf-8"?>
<p:tagLst xmlns:a="http://schemas.openxmlformats.org/drawingml/2006/main" xmlns:r="http://schemas.openxmlformats.org/officeDocument/2006/relationships" xmlns:p="http://schemas.openxmlformats.org/presentationml/2006/main">
  <p:tag name="AS_UNIQUEID" val="730"/>
</p:tagLst>
</file>

<file path=ppt/tags/tag119.xml><?xml version="1.0" encoding="utf-8"?>
<p:tagLst xmlns:a="http://schemas.openxmlformats.org/drawingml/2006/main" xmlns:r="http://schemas.openxmlformats.org/officeDocument/2006/relationships" xmlns:p="http://schemas.openxmlformats.org/presentationml/2006/main">
  <p:tag name="AS_UNIQUEID" val="731"/>
</p:tagLst>
</file>

<file path=ppt/tags/tag12.xml><?xml version="1.0" encoding="utf-8"?>
<p:tagLst xmlns:a="http://schemas.openxmlformats.org/drawingml/2006/main" xmlns:r="http://schemas.openxmlformats.org/officeDocument/2006/relationships" xmlns:p="http://schemas.openxmlformats.org/presentationml/2006/main">
  <p:tag name="AS_UNIQUEID" val="60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AS_UNIQUEID" val="732"/>
</p:tagLst>
</file>

<file path=ppt/tags/tag121.xml><?xml version="1.0" encoding="utf-8"?>
<p:tagLst xmlns:a="http://schemas.openxmlformats.org/drawingml/2006/main" xmlns:r="http://schemas.openxmlformats.org/officeDocument/2006/relationships" xmlns:p="http://schemas.openxmlformats.org/presentationml/2006/main">
  <p:tag name="AS_UNIQUEID" val="733"/>
</p:tagLst>
</file>

<file path=ppt/tags/tag122.xml><?xml version="1.0" encoding="utf-8"?>
<p:tagLst xmlns:a="http://schemas.openxmlformats.org/drawingml/2006/main" xmlns:r="http://schemas.openxmlformats.org/officeDocument/2006/relationships" xmlns:p="http://schemas.openxmlformats.org/presentationml/2006/main">
  <p:tag name="AS_UNIQUEID" val="735"/>
</p:tagLst>
</file>

<file path=ppt/tags/tag123.xml><?xml version="1.0" encoding="utf-8"?>
<p:tagLst xmlns:a="http://schemas.openxmlformats.org/drawingml/2006/main" xmlns:r="http://schemas.openxmlformats.org/officeDocument/2006/relationships" xmlns:p="http://schemas.openxmlformats.org/presentationml/2006/main">
  <p:tag name="AS_UNIQUEID" val="736"/>
</p:tagLst>
</file>

<file path=ppt/tags/tag124.xml><?xml version="1.0" encoding="utf-8"?>
<p:tagLst xmlns:a="http://schemas.openxmlformats.org/drawingml/2006/main" xmlns:r="http://schemas.openxmlformats.org/officeDocument/2006/relationships" xmlns:p="http://schemas.openxmlformats.org/presentationml/2006/main">
  <p:tag name="AS_UNIQUEID" val="737"/>
</p:tagLst>
</file>

<file path=ppt/tags/tag125.xml><?xml version="1.0" encoding="utf-8"?>
<p:tagLst xmlns:a="http://schemas.openxmlformats.org/drawingml/2006/main" xmlns:r="http://schemas.openxmlformats.org/officeDocument/2006/relationships" xmlns:p="http://schemas.openxmlformats.org/presentationml/2006/main">
  <p:tag name="AS_UNIQUEID" val="738"/>
</p:tagLst>
</file>

<file path=ppt/tags/tag126.xml><?xml version="1.0" encoding="utf-8"?>
<p:tagLst xmlns:a="http://schemas.openxmlformats.org/drawingml/2006/main" xmlns:r="http://schemas.openxmlformats.org/officeDocument/2006/relationships" xmlns:p="http://schemas.openxmlformats.org/presentationml/2006/main">
  <p:tag name="AS_UNIQUEID" val="739"/>
</p:tagLst>
</file>

<file path=ppt/tags/tag127.xml><?xml version="1.0" encoding="utf-8"?>
<p:tagLst xmlns:a="http://schemas.openxmlformats.org/drawingml/2006/main" xmlns:r="http://schemas.openxmlformats.org/officeDocument/2006/relationships" xmlns:p="http://schemas.openxmlformats.org/presentationml/2006/main">
  <p:tag name="AS_UNIQUEID" val="741"/>
</p:tagLst>
</file>

<file path=ppt/tags/tag128.xml><?xml version="1.0" encoding="utf-8"?>
<p:tagLst xmlns:a="http://schemas.openxmlformats.org/drawingml/2006/main" xmlns:r="http://schemas.openxmlformats.org/officeDocument/2006/relationships" xmlns:p="http://schemas.openxmlformats.org/presentationml/2006/main">
  <p:tag name="AS_UNIQUEID" val="742"/>
</p:tagLst>
</file>

<file path=ppt/tags/tag129.xml><?xml version="1.0" encoding="utf-8"?>
<p:tagLst xmlns:a="http://schemas.openxmlformats.org/drawingml/2006/main" xmlns:r="http://schemas.openxmlformats.org/officeDocument/2006/relationships" xmlns:p="http://schemas.openxmlformats.org/presentationml/2006/main">
  <p:tag name="AS_UNIQUEID" val="743"/>
</p:tagLst>
</file>

<file path=ppt/tags/tag13.xml><?xml version="1.0" encoding="utf-8"?>
<p:tagLst xmlns:a="http://schemas.openxmlformats.org/drawingml/2006/main" xmlns:r="http://schemas.openxmlformats.org/officeDocument/2006/relationships" xmlns:p="http://schemas.openxmlformats.org/presentationml/2006/main">
  <p:tag name="AS_UNIQUEID" val="60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AS_UNIQUEID" val="744"/>
</p:tagLst>
</file>

<file path=ppt/tags/tag131.xml><?xml version="1.0" encoding="utf-8"?>
<p:tagLst xmlns:a="http://schemas.openxmlformats.org/drawingml/2006/main" xmlns:r="http://schemas.openxmlformats.org/officeDocument/2006/relationships" xmlns:p="http://schemas.openxmlformats.org/presentationml/2006/main">
  <p:tag name="AS_UNIQUEID" val="745"/>
</p:tagLst>
</file>

<file path=ppt/tags/tag132.xml><?xml version="1.0" encoding="utf-8"?>
<p:tagLst xmlns:a="http://schemas.openxmlformats.org/drawingml/2006/main" xmlns:r="http://schemas.openxmlformats.org/officeDocument/2006/relationships" xmlns:p="http://schemas.openxmlformats.org/presentationml/2006/main">
  <p:tag name="AS_UNIQUEID" val="755"/>
</p:tagLst>
</file>

<file path=ppt/tags/tag133.xml><?xml version="1.0" encoding="utf-8"?>
<p:tagLst xmlns:a="http://schemas.openxmlformats.org/drawingml/2006/main" xmlns:r="http://schemas.openxmlformats.org/officeDocument/2006/relationships" xmlns:p="http://schemas.openxmlformats.org/presentationml/2006/main">
  <p:tag name="AS_UNIQUEID" val="756"/>
</p:tagLst>
</file>

<file path=ppt/tags/tag134.xml><?xml version="1.0" encoding="utf-8"?>
<p:tagLst xmlns:a="http://schemas.openxmlformats.org/drawingml/2006/main" xmlns:r="http://schemas.openxmlformats.org/officeDocument/2006/relationships" xmlns:p="http://schemas.openxmlformats.org/presentationml/2006/main">
  <p:tag name="AS_UNIQUEID" val="757"/>
</p:tagLst>
</file>

<file path=ppt/tags/tag135.xml><?xml version="1.0" encoding="utf-8"?>
<p:tagLst xmlns:a="http://schemas.openxmlformats.org/drawingml/2006/main" xmlns:r="http://schemas.openxmlformats.org/officeDocument/2006/relationships" xmlns:p="http://schemas.openxmlformats.org/presentationml/2006/main">
  <p:tag name="AS_UNIQUEID" val="758"/>
</p:tagLst>
</file>

<file path=ppt/tags/tag136.xml><?xml version="1.0" encoding="utf-8"?>
<p:tagLst xmlns:a="http://schemas.openxmlformats.org/drawingml/2006/main" xmlns:r="http://schemas.openxmlformats.org/officeDocument/2006/relationships" xmlns:p="http://schemas.openxmlformats.org/presentationml/2006/main">
  <p:tag name="AS_UNIQUEID" val="759"/>
</p:tagLst>
</file>

<file path=ppt/tags/tag137.xml><?xml version="1.0" encoding="utf-8"?>
<p:tagLst xmlns:a="http://schemas.openxmlformats.org/drawingml/2006/main" xmlns:r="http://schemas.openxmlformats.org/officeDocument/2006/relationships" xmlns:p="http://schemas.openxmlformats.org/presentationml/2006/main">
  <p:tag name="AS_UNIQUEID" val="760"/>
</p:tagLst>
</file>

<file path=ppt/tags/tag138.xml><?xml version="1.0" encoding="utf-8"?>
<p:tagLst xmlns:a="http://schemas.openxmlformats.org/drawingml/2006/main" xmlns:r="http://schemas.openxmlformats.org/officeDocument/2006/relationships" xmlns:p="http://schemas.openxmlformats.org/presentationml/2006/main">
  <p:tag name="AS_UNIQUEID" val="766"/>
</p:tagLst>
</file>

<file path=ppt/tags/tag139.xml><?xml version="1.0" encoding="utf-8"?>
<p:tagLst xmlns:a="http://schemas.openxmlformats.org/drawingml/2006/main" xmlns:r="http://schemas.openxmlformats.org/officeDocument/2006/relationships" xmlns:p="http://schemas.openxmlformats.org/presentationml/2006/main">
  <p:tag name="AS_UNIQUEID" val="767"/>
</p:tagLst>
</file>

<file path=ppt/tags/tag14.xml><?xml version="1.0" encoding="utf-8"?>
<p:tagLst xmlns:a="http://schemas.openxmlformats.org/drawingml/2006/main" xmlns:r="http://schemas.openxmlformats.org/officeDocument/2006/relationships" xmlns:p="http://schemas.openxmlformats.org/presentationml/2006/main">
  <p:tag name="AS_UNIQUEID" val="60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AS_UNIQUEID" val="762"/>
</p:tagLst>
</file>

<file path=ppt/tags/tag141.xml><?xml version="1.0" encoding="utf-8"?>
<p:tagLst xmlns:a="http://schemas.openxmlformats.org/drawingml/2006/main" xmlns:r="http://schemas.openxmlformats.org/officeDocument/2006/relationships" xmlns:p="http://schemas.openxmlformats.org/presentationml/2006/main">
  <p:tag name="AS_UNIQUEID" val="763"/>
</p:tagLst>
</file>

<file path=ppt/tags/tag142.xml><?xml version="1.0" encoding="utf-8"?>
<p:tagLst xmlns:a="http://schemas.openxmlformats.org/drawingml/2006/main" xmlns:r="http://schemas.openxmlformats.org/officeDocument/2006/relationships" xmlns:p="http://schemas.openxmlformats.org/presentationml/2006/main">
  <p:tag name="AS_UNIQUEID" val="764"/>
</p:tagLst>
</file>

<file path=ppt/tags/tag143.xml><?xml version="1.0" encoding="utf-8"?>
<p:tagLst xmlns:a="http://schemas.openxmlformats.org/drawingml/2006/main" xmlns:r="http://schemas.openxmlformats.org/officeDocument/2006/relationships" xmlns:p="http://schemas.openxmlformats.org/presentationml/2006/main">
  <p:tag name="AS_UNIQUEID" val="773"/>
</p:tagLst>
</file>

<file path=ppt/tags/tag144.xml><?xml version="1.0" encoding="utf-8"?>
<p:tagLst xmlns:a="http://schemas.openxmlformats.org/drawingml/2006/main" xmlns:r="http://schemas.openxmlformats.org/officeDocument/2006/relationships" xmlns:p="http://schemas.openxmlformats.org/presentationml/2006/main">
  <p:tag name="AS_UNIQUEID" val="774"/>
</p:tagLst>
</file>

<file path=ppt/tags/tag145.xml><?xml version="1.0" encoding="utf-8"?>
<p:tagLst xmlns:a="http://schemas.openxmlformats.org/drawingml/2006/main" xmlns:r="http://schemas.openxmlformats.org/officeDocument/2006/relationships" xmlns:p="http://schemas.openxmlformats.org/presentationml/2006/main">
  <p:tag name="AS_UNIQUEID" val="777"/>
</p:tagLst>
</file>

<file path=ppt/tags/tag146.xml><?xml version="1.0" encoding="utf-8"?>
<p:tagLst xmlns:a="http://schemas.openxmlformats.org/drawingml/2006/main" xmlns:r="http://schemas.openxmlformats.org/officeDocument/2006/relationships" xmlns:p="http://schemas.openxmlformats.org/presentationml/2006/main">
  <p:tag name="AS_UNIQUEID" val="775"/>
</p:tagLst>
</file>

<file path=ppt/tags/tag147.xml><?xml version="1.0" encoding="utf-8"?>
<p:tagLst xmlns:a="http://schemas.openxmlformats.org/drawingml/2006/main" xmlns:r="http://schemas.openxmlformats.org/officeDocument/2006/relationships" xmlns:p="http://schemas.openxmlformats.org/presentationml/2006/main">
  <p:tag name="AS_UNIQUEID" val="776"/>
</p:tagLst>
</file>

<file path=ppt/tags/tag148.xml><?xml version="1.0" encoding="utf-8"?>
<p:tagLst xmlns:a="http://schemas.openxmlformats.org/drawingml/2006/main" xmlns:r="http://schemas.openxmlformats.org/officeDocument/2006/relationships" xmlns:p="http://schemas.openxmlformats.org/presentationml/2006/main">
  <p:tag name="AS_UNIQUEID" val="769"/>
</p:tagLst>
</file>

<file path=ppt/tags/tag149.xml><?xml version="1.0" encoding="utf-8"?>
<p:tagLst xmlns:a="http://schemas.openxmlformats.org/drawingml/2006/main" xmlns:r="http://schemas.openxmlformats.org/officeDocument/2006/relationships" xmlns:p="http://schemas.openxmlformats.org/presentationml/2006/main">
  <p:tag name="AS_UNIQUEID" val="770"/>
</p:tagLst>
</file>

<file path=ppt/tags/tag15.xml><?xml version="1.0" encoding="utf-8"?>
<p:tagLst xmlns:a="http://schemas.openxmlformats.org/drawingml/2006/main" xmlns:r="http://schemas.openxmlformats.org/officeDocument/2006/relationships" xmlns:p="http://schemas.openxmlformats.org/presentationml/2006/main">
  <p:tag name="AS_UNIQUEID" val="60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AS_UNIQUEID" val="771"/>
</p:tagLst>
</file>

<file path=ppt/tags/tag151.xml><?xml version="1.0" encoding="utf-8"?>
<p:tagLst xmlns:a="http://schemas.openxmlformats.org/drawingml/2006/main" xmlns:r="http://schemas.openxmlformats.org/officeDocument/2006/relationships" xmlns:p="http://schemas.openxmlformats.org/presentationml/2006/main">
  <p:tag name="AS_UNIQUEID" val="779"/>
</p:tagLst>
</file>

<file path=ppt/tags/tag152.xml><?xml version="1.0" encoding="utf-8"?>
<p:tagLst xmlns:a="http://schemas.openxmlformats.org/drawingml/2006/main" xmlns:r="http://schemas.openxmlformats.org/officeDocument/2006/relationships" xmlns:p="http://schemas.openxmlformats.org/presentationml/2006/main">
  <p:tag name="AS_UNIQUEID" val="780"/>
</p:tagLst>
</file>

<file path=ppt/tags/tag153.xml><?xml version="1.0" encoding="utf-8"?>
<p:tagLst xmlns:a="http://schemas.openxmlformats.org/drawingml/2006/main" xmlns:r="http://schemas.openxmlformats.org/officeDocument/2006/relationships" xmlns:p="http://schemas.openxmlformats.org/presentationml/2006/main">
  <p:tag name="AS_UNIQUEID" val="781"/>
</p:tagLst>
</file>

<file path=ppt/tags/tag154.xml><?xml version="1.0" encoding="utf-8"?>
<p:tagLst xmlns:a="http://schemas.openxmlformats.org/drawingml/2006/main" xmlns:r="http://schemas.openxmlformats.org/officeDocument/2006/relationships" xmlns:p="http://schemas.openxmlformats.org/presentationml/2006/main">
  <p:tag name="AS_UNIQUEID" val="782"/>
</p:tagLst>
</file>

<file path=ppt/tags/tag155.xml><?xml version="1.0" encoding="utf-8"?>
<p:tagLst xmlns:a="http://schemas.openxmlformats.org/drawingml/2006/main" xmlns:r="http://schemas.openxmlformats.org/officeDocument/2006/relationships" xmlns:p="http://schemas.openxmlformats.org/presentationml/2006/main">
  <p:tag name="AS_UNIQUEID" val="783"/>
</p:tagLst>
</file>

<file path=ppt/tags/tag156.xml><?xml version="1.0" encoding="utf-8"?>
<p:tagLst xmlns:a="http://schemas.openxmlformats.org/drawingml/2006/main" xmlns:r="http://schemas.openxmlformats.org/officeDocument/2006/relationships" xmlns:p="http://schemas.openxmlformats.org/presentationml/2006/main">
  <p:tag name="AS_UNIQUEID" val="784"/>
</p:tagLst>
</file>

<file path=ppt/tags/tag157.xml><?xml version="1.0" encoding="utf-8"?>
<p:tagLst xmlns:a="http://schemas.openxmlformats.org/drawingml/2006/main" xmlns:r="http://schemas.openxmlformats.org/officeDocument/2006/relationships" xmlns:p="http://schemas.openxmlformats.org/presentationml/2006/main">
  <p:tag name="AS_UNIQUEID" val="785"/>
</p:tagLst>
</file>

<file path=ppt/tags/tag158.xml><?xml version="1.0" encoding="utf-8"?>
<p:tagLst xmlns:a="http://schemas.openxmlformats.org/drawingml/2006/main" xmlns:r="http://schemas.openxmlformats.org/officeDocument/2006/relationships" xmlns:p="http://schemas.openxmlformats.org/presentationml/2006/main">
  <p:tag name="AS_UNIQUEID" val="786"/>
</p:tagLst>
</file>

<file path=ppt/tags/tag159.xml><?xml version="1.0" encoding="utf-8"?>
<p:tagLst xmlns:a="http://schemas.openxmlformats.org/drawingml/2006/main" xmlns:r="http://schemas.openxmlformats.org/officeDocument/2006/relationships" xmlns:p="http://schemas.openxmlformats.org/presentationml/2006/main">
  <p:tag name="AS_UNIQUEID" val="787"/>
</p:tagLst>
</file>

<file path=ppt/tags/tag16.xml><?xml version="1.0" encoding="utf-8"?>
<p:tagLst xmlns:a="http://schemas.openxmlformats.org/drawingml/2006/main" xmlns:r="http://schemas.openxmlformats.org/officeDocument/2006/relationships" xmlns:p="http://schemas.openxmlformats.org/presentationml/2006/main">
  <p:tag name="AS_UNIQUEID" val="60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AS_UNIQUEID" val="788"/>
</p:tagLst>
</file>

<file path=ppt/tags/tag161.xml><?xml version="1.0" encoding="utf-8"?>
<p:tagLst xmlns:a="http://schemas.openxmlformats.org/drawingml/2006/main" xmlns:r="http://schemas.openxmlformats.org/officeDocument/2006/relationships" xmlns:p="http://schemas.openxmlformats.org/presentationml/2006/main">
  <p:tag name="AS_UNIQUEID" val="789"/>
</p:tagLst>
</file>

<file path=ppt/tags/tag162.xml><?xml version="1.0" encoding="utf-8"?>
<p:tagLst xmlns:a="http://schemas.openxmlformats.org/drawingml/2006/main" xmlns:r="http://schemas.openxmlformats.org/officeDocument/2006/relationships" xmlns:p="http://schemas.openxmlformats.org/presentationml/2006/main">
  <p:tag name="AS_UNIQUEID" val="790"/>
</p:tagLst>
</file>

<file path=ppt/tags/tag163.xml><?xml version="1.0" encoding="utf-8"?>
<p:tagLst xmlns:a="http://schemas.openxmlformats.org/drawingml/2006/main" xmlns:r="http://schemas.openxmlformats.org/officeDocument/2006/relationships" xmlns:p="http://schemas.openxmlformats.org/presentationml/2006/main">
  <p:tag name="AS_UNIQUEID" val="791"/>
</p:tagLst>
</file>

<file path=ppt/tags/tag164.xml><?xml version="1.0" encoding="utf-8"?>
<p:tagLst xmlns:a="http://schemas.openxmlformats.org/drawingml/2006/main" xmlns:r="http://schemas.openxmlformats.org/officeDocument/2006/relationships" xmlns:p="http://schemas.openxmlformats.org/presentationml/2006/main">
  <p:tag name="AS_UNIQUEID" val="792"/>
</p:tagLst>
</file>

<file path=ppt/tags/tag165.xml><?xml version="1.0" encoding="utf-8"?>
<p:tagLst xmlns:a="http://schemas.openxmlformats.org/drawingml/2006/main" xmlns:r="http://schemas.openxmlformats.org/officeDocument/2006/relationships" xmlns:p="http://schemas.openxmlformats.org/presentationml/2006/main">
  <p:tag name="AS_UNIQUEID" val="487"/>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AS_UNIQUEID" val="798"/>
</p:tagLst>
</file>

<file path=ppt/tags/tag167.xml><?xml version="1.0" encoding="utf-8"?>
<p:tagLst xmlns:a="http://schemas.openxmlformats.org/drawingml/2006/main" xmlns:r="http://schemas.openxmlformats.org/officeDocument/2006/relationships" xmlns:p="http://schemas.openxmlformats.org/presentationml/2006/main">
  <p:tag name="AS_UNIQUEID" val="801"/>
</p:tagLst>
</file>

<file path=ppt/tags/tag168.xml><?xml version="1.0" encoding="utf-8"?>
<p:tagLst xmlns:a="http://schemas.openxmlformats.org/drawingml/2006/main" xmlns:r="http://schemas.openxmlformats.org/officeDocument/2006/relationships" xmlns:p="http://schemas.openxmlformats.org/presentationml/2006/main">
  <p:tag name="AS_UNIQUEID" val="802"/>
</p:tagLst>
</file>

<file path=ppt/tags/tag169.xml><?xml version="1.0" encoding="utf-8"?>
<p:tagLst xmlns:a="http://schemas.openxmlformats.org/drawingml/2006/main" xmlns:r="http://schemas.openxmlformats.org/officeDocument/2006/relationships" xmlns:p="http://schemas.openxmlformats.org/presentationml/2006/main">
  <p:tag name="AS_UNIQUEID" val="803"/>
</p:tagLst>
</file>

<file path=ppt/tags/tag17.xml><?xml version="1.0" encoding="utf-8"?>
<p:tagLst xmlns:a="http://schemas.openxmlformats.org/drawingml/2006/main" xmlns:r="http://schemas.openxmlformats.org/officeDocument/2006/relationships" xmlns:p="http://schemas.openxmlformats.org/presentationml/2006/main">
  <p:tag name="AS_UNIQUEID" val="60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AS_UNIQUEID" val="806"/>
</p:tagLst>
</file>

<file path=ppt/tags/tag171.xml><?xml version="1.0" encoding="utf-8"?>
<p:tagLst xmlns:a="http://schemas.openxmlformats.org/drawingml/2006/main" xmlns:r="http://schemas.openxmlformats.org/officeDocument/2006/relationships" xmlns:p="http://schemas.openxmlformats.org/presentationml/2006/main">
  <p:tag name="AS_UNIQUEID" val="807"/>
</p:tagLst>
</file>

<file path=ppt/tags/tag172.xml><?xml version="1.0" encoding="utf-8"?>
<p:tagLst xmlns:a="http://schemas.openxmlformats.org/drawingml/2006/main" xmlns:r="http://schemas.openxmlformats.org/officeDocument/2006/relationships" xmlns:p="http://schemas.openxmlformats.org/presentationml/2006/main">
  <p:tag name="AS_UNIQUEID" val="808"/>
</p:tagLst>
</file>

<file path=ppt/tags/tag173.xml><?xml version="1.0" encoding="utf-8"?>
<p:tagLst xmlns:a="http://schemas.openxmlformats.org/drawingml/2006/main" xmlns:r="http://schemas.openxmlformats.org/officeDocument/2006/relationships" xmlns:p="http://schemas.openxmlformats.org/presentationml/2006/main">
  <p:tag name="AS_UNIQUEID" val="804"/>
</p:tagLst>
</file>

<file path=ppt/tags/tag174.xml><?xml version="1.0" encoding="utf-8"?>
<p:tagLst xmlns:a="http://schemas.openxmlformats.org/drawingml/2006/main" xmlns:r="http://schemas.openxmlformats.org/officeDocument/2006/relationships" xmlns:p="http://schemas.openxmlformats.org/presentationml/2006/main">
  <p:tag name="AS_UNIQUEID" val="805"/>
</p:tagLst>
</file>

<file path=ppt/tags/tag175.xml><?xml version="1.0" encoding="utf-8"?>
<p:tagLst xmlns:a="http://schemas.openxmlformats.org/drawingml/2006/main" xmlns:r="http://schemas.openxmlformats.org/officeDocument/2006/relationships" xmlns:p="http://schemas.openxmlformats.org/presentationml/2006/main">
  <p:tag name="AS_UNIQUEID" val="799"/>
</p:tagLst>
</file>

<file path=ppt/tags/tag176.xml><?xml version="1.0" encoding="utf-8"?>
<p:tagLst xmlns:a="http://schemas.openxmlformats.org/drawingml/2006/main" xmlns:r="http://schemas.openxmlformats.org/officeDocument/2006/relationships" xmlns:p="http://schemas.openxmlformats.org/presentationml/2006/main">
  <p:tag name="AS_UNIQUEID" val="800"/>
</p:tagLst>
</file>

<file path=ppt/tags/tag177.xml><?xml version="1.0" encoding="utf-8"?>
<p:tagLst xmlns:a="http://schemas.openxmlformats.org/drawingml/2006/main" xmlns:r="http://schemas.openxmlformats.org/officeDocument/2006/relationships" xmlns:p="http://schemas.openxmlformats.org/presentationml/2006/main">
  <p:tag name="AS_UNIQUEID" val="794"/>
</p:tagLst>
</file>

<file path=ppt/tags/tag178.xml><?xml version="1.0" encoding="utf-8"?>
<p:tagLst xmlns:a="http://schemas.openxmlformats.org/drawingml/2006/main" xmlns:r="http://schemas.openxmlformats.org/officeDocument/2006/relationships" xmlns:p="http://schemas.openxmlformats.org/presentationml/2006/main">
  <p:tag name="AS_UNIQUEID" val="795"/>
</p:tagLst>
</file>

<file path=ppt/tags/tag179.xml><?xml version="1.0" encoding="utf-8"?>
<p:tagLst xmlns:a="http://schemas.openxmlformats.org/drawingml/2006/main" xmlns:r="http://schemas.openxmlformats.org/officeDocument/2006/relationships" xmlns:p="http://schemas.openxmlformats.org/presentationml/2006/main">
  <p:tag name="AS_UNIQUEID" val="796"/>
</p:tagLst>
</file>

<file path=ppt/tags/tag18.xml><?xml version="1.0" encoding="utf-8"?>
<p:tagLst xmlns:a="http://schemas.openxmlformats.org/drawingml/2006/main" xmlns:r="http://schemas.openxmlformats.org/officeDocument/2006/relationships" xmlns:p="http://schemas.openxmlformats.org/presentationml/2006/main">
  <p:tag name="AS_UNIQUEID" val="61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3884"/>
</p:tagLst>
</file>

<file path=ppt/tags/tag181.xml><?xml version="1.0" encoding="utf-8"?>
<p:tagLst xmlns:a="http://schemas.openxmlformats.org/drawingml/2006/main" xmlns:r="http://schemas.openxmlformats.org/officeDocument/2006/relationships" xmlns:p="http://schemas.openxmlformats.org/presentationml/2006/main">
  <p:tag name="AS_UNIQUEID" val="487"/>
</p:tagLst>
</file>

<file path=ppt/tags/tag182.xml><?xml version="1.0" encoding="utf-8"?>
<p:tagLst xmlns:a="http://schemas.openxmlformats.org/drawingml/2006/main" xmlns:r="http://schemas.openxmlformats.org/officeDocument/2006/relationships" xmlns:p="http://schemas.openxmlformats.org/presentationml/2006/main">
  <p:tag name="AS_UNIQUEID" val="488"/>
</p:tagLst>
</file>

<file path=ppt/tags/tag183.xml><?xml version="1.0" encoding="utf-8"?>
<p:tagLst xmlns:a="http://schemas.openxmlformats.org/drawingml/2006/main" xmlns:r="http://schemas.openxmlformats.org/officeDocument/2006/relationships" xmlns:p="http://schemas.openxmlformats.org/presentationml/2006/main">
  <p:tag name="AS_UNIQUEID" val="489"/>
</p:tagLst>
</file>

<file path=ppt/tags/tag184.xml><?xml version="1.0" encoding="utf-8"?>
<p:tagLst xmlns:a="http://schemas.openxmlformats.org/drawingml/2006/main" xmlns:r="http://schemas.openxmlformats.org/officeDocument/2006/relationships" xmlns:p="http://schemas.openxmlformats.org/presentationml/2006/main">
  <p:tag name="AS_UNIQUEID" val="490"/>
</p:tagLst>
</file>

<file path=ppt/tags/tag185.xml><?xml version="1.0" encoding="utf-8"?>
<p:tagLst xmlns:a="http://schemas.openxmlformats.org/drawingml/2006/main" xmlns:r="http://schemas.openxmlformats.org/officeDocument/2006/relationships" xmlns:p="http://schemas.openxmlformats.org/presentationml/2006/main">
  <p:tag name="AS_UNIQUEID" val="491"/>
</p:tagLst>
</file>

<file path=ppt/tags/tag186.xml><?xml version="1.0" encoding="utf-8"?>
<p:tagLst xmlns:a="http://schemas.openxmlformats.org/drawingml/2006/main" xmlns:r="http://schemas.openxmlformats.org/officeDocument/2006/relationships" xmlns:p="http://schemas.openxmlformats.org/presentationml/2006/main">
  <p:tag name="AS_UNIQUEID" val="492"/>
</p:tagLst>
</file>

<file path=ppt/tags/tag187.xml><?xml version="1.0" encoding="utf-8"?>
<p:tagLst xmlns:a="http://schemas.openxmlformats.org/drawingml/2006/main" xmlns:r="http://schemas.openxmlformats.org/officeDocument/2006/relationships" xmlns:p="http://schemas.openxmlformats.org/presentationml/2006/main">
  <p:tag name="AS_UNIQUEID" val="493"/>
</p:tagLst>
</file>

<file path=ppt/tags/tag188.xml><?xml version="1.0" encoding="utf-8"?>
<p:tagLst xmlns:a="http://schemas.openxmlformats.org/drawingml/2006/main" xmlns:r="http://schemas.openxmlformats.org/officeDocument/2006/relationships" xmlns:p="http://schemas.openxmlformats.org/presentationml/2006/main">
  <p:tag name="AS_UNIQUEID" val="494"/>
</p:tagLst>
</file>

<file path=ppt/tags/tag189.xml><?xml version="1.0" encoding="utf-8"?>
<p:tagLst xmlns:a="http://schemas.openxmlformats.org/drawingml/2006/main" xmlns:r="http://schemas.openxmlformats.org/officeDocument/2006/relationships" xmlns:p="http://schemas.openxmlformats.org/presentationml/2006/main">
  <p:tag name="AS_UNIQUEID" val="495"/>
</p:tagLst>
</file>

<file path=ppt/tags/tag19.xml><?xml version="1.0" encoding="utf-8"?>
<p:tagLst xmlns:a="http://schemas.openxmlformats.org/drawingml/2006/main" xmlns:r="http://schemas.openxmlformats.org/officeDocument/2006/relationships" xmlns:p="http://schemas.openxmlformats.org/presentationml/2006/main">
  <p:tag name="AS_UNIQUEID" val="61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AS_UNIQUEID" val="496"/>
</p:tagLst>
</file>

<file path=ppt/tags/tag191.xml><?xml version="1.0" encoding="utf-8"?>
<p:tagLst xmlns:a="http://schemas.openxmlformats.org/drawingml/2006/main" xmlns:r="http://schemas.openxmlformats.org/officeDocument/2006/relationships" xmlns:p="http://schemas.openxmlformats.org/presentationml/2006/main">
  <p:tag name="AS_UNIQUEID" val="497"/>
</p:tagLst>
</file>

<file path=ppt/tags/tag192.xml><?xml version="1.0" encoding="utf-8"?>
<p:tagLst xmlns:a="http://schemas.openxmlformats.org/drawingml/2006/main" xmlns:r="http://schemas.openxmlformats.org/officeDocument/2006/relationships" xmlns:p="http://schemas.openxmlformats.org/presentationml/2006/main">
  <p:tag name="AS_UNIQUEID" val="498"/>
</p:tagLst>
</file>

<file path=ppt/tags/tag193.xml><?xml version="1.0" encoding="utf-8"?>
<p:tagLst xmlns:a="http://schemas.openxmlformats.org/drawingml/2006/main" xmlns:r="http://schemas.openxmlformats.org/officeDocument/2006/relationships" xmlns:p="http://schemas.openxmlformats.org/presentationml/2006/main">
  <p:tag name="AS_UNIQUEID" val="499"/>
</p:tagLst>
</file>

<file path=ppt/tags/tag194.xml><?xml version="1.0" encoding="utf-8"?>
<p:tagLst xmlns:a="http://schemas.openxmlformats.org/drawingml/2006/main" xmlns:r="http://schemas.openxmlformats.org/officeDocument/2006/relationships" xmlns:p="http://schemas.openxmlformats.org/presentationml/2006/main">
  <p:tag name="AS_UNIQUEID" val="500"/>
</p:tagLst>
</file>

<file path=ppt/tags/tag195.xml><?xml version="1.0" encoding="utf-8"?>
<p:tagLst xmlns:a="http://schemas.openxmlformats.org/drawingml/2006/main" xmlns:r="http://schemas.openxmlformats.org/officeDocument/2006/relationships" xmlns:p="http://schemas.openxmlformats.org/presentationml/2006/main">
  <p:tag name="AS_UNIQUEID" val="501"/>
</p:tagLst>
</file>

<file path=ppt/tags/tag196.xml><?xml version="1.0" encoding="utf-8"?>
<p:tagLst xmlns:a="http://schemas.openxmlformats.org/drawingml/2006/main" xmlns:r="http://schemas.openxmlformats.org/officeDocument/2006/relationships" xmlns:p="http://schemas.openxmlformats.org/presentationml/2006/main">
  <p:tag name="AS_UNIQUEID" val="502"/>
</p:tagLst>
</file>

<file path=ppt/tags/tag197.xml><?xml version="1.0" encoding="utf-8"?>
<p:tagLst xmlns:a="http://schemas.openxmlformats.org/drawingml/2006/main" xmlns:r="http://schemas.openxmlformats.org/officeDocument/2006/relationships" xmlns:p="http://schemas.openxmlformats.org/presentationml/2006/main">
  <p:tag name="AS_UNIQUEID" val="505"/>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3884"/>
</p:tagLst>
</file>

<file path=ppt/tags/tag199.xml><?xml version="1.0" encoding="utf-8"?>
<p:tagLst xmlns:a="http://schemas.openxmlformats.org/drawingml/2006/main" xmlns:r="http://schemas.openxmlformats.org/officeDocument/2006/relationships" xmlns:p="http://schemas.openxmlformats.org/presentationml/2006/main">
  <p:tag name="AS_UNIQUEID" val="48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61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AS_UNIQUEID" val="811"/>
  <p:tag name="KSO_WM_BEAUTIFY_FLAG" val=""/>
  <p:tag name="KSO_WM_UNIT_TABLE_BEAUTIFY" val="smartTable{5eb73f75-9bda-4689-bd49-fd349acb84b3}"/>
  <p:tag name="TABLE_ENDDRAG_ORIGIN_RECT" val="936*303"/>
  <p:tag name="TABLE_ENDDRAG_RECT" val="8*83*936*303"/>
</p:tagLst>
</file>

<file path=ppt/tags/tag201.xml><?xml version="1.0" encoding="utf-8"?>
<p:tagLst xmlns:a="http://schemas.openxmlformats.org/drawingml/2006/main" xmlns:r="http://schemas.openxmlformats.org/officeDocument/2006/relationships" xmlns:p="http://schemas.openxmlformats.org/presentationml/2006/main">
  <p:tag name="AS_UNIQUEID" val="812"/>
</p:tagLst>
</file>

<file path=ppt/tags/tag202.xml><?xml version="1.0" encoding="utf-8"?>
<p:tagLst xmlns:a="http://schemas.openxmlformats.org/drawingml/2006/main" xmlns:r="http://schemas.openxmlformats.org/officeDocument/2006/relationships" xmlns:p="http://schemas.openxmlformats.org/presentationml/2006/main">
  <p:tag name="AS_UNIQUEID" val="813"/>
</p:tagLst>
</file>

<file path=ppt/tags/tag203.xml><?xml version="1.0" encoding="utf-8"?>
<p:tagLst xmlns:a="http://schemas.openxmlformats.org/drawingml/2006/main" xmlns:r="http://schemas.openxmlformats.org/officeDocument/2006/relationships" xmlns:p="http://schemas.openxmlformats.org/presentationml/2006/main">
  <p:tag name="AS_UNIQUEID" val="814"/>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3884"/>
</p:tagLst>
</file>

<file path=ppt/tags/tag205.xml><?xml version="1.0" encoding="utf-8"?>
<p:tagLst xmlns:a="http://schemas.openxmlformats.org/drawingml/2006/main" xmlns:r="http://schemas.openxmlformats.org/officeDocument/2006/relationships" xmlns:p="http://schemas.openxmlformats.org/presentationml/2006/main">
  <p:tag name="AS_UNIQUEID" val="816"/>
</p:tagLst>
</file>

<file path=ppt/tags/tag206.xml><?xml version="1.0" encoding="utf-8"?>
<p:tagLst xmlns:a="http://schemas.openxmlformats.org/drawingml/2006/main" xmlns:r="http://schemas.openxmlformats.org/officeDocument/2006/relationships" xmlns:p="http://schemas.openxmlformats.org/presentationml/2006/main">
  <p:tag name="AS_UNIQUEID" val="817"/>
</p:tagLst>
</file>

<file path=ppt/tags/tag207.xml><?xml version="1.0" encoding="utf-8"?>
<p:tagLst xmlns:a="http://schemas.openxmlformats.org/drawingml/2006/main" xmlns:r="http://schemas.openxmlformats.org/officeDocument/2006/relationships" xmlns:p="http://schemas.openxmlformats.org/presentationml/2006/main">
  <p:tag name="AS_UNIQUEID" val="818"/>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AS_UNIQUEID" val="819"/>
</p:tagLst>
</file>

<file path=ppt/tags/tag209.xml><?xml version="1.0" encoding="utf-8"?>
<p:tagLst xmlns:a="http://schemas.openxmlformats.org/drawingml/2006/main" xmlns:r="http://schemas.openxmlformats.org/officeDocument/2006/relationships" xmlns:p="http://schemas.openxmlformats.org/presentationml/2006/main">
  <p:tag name="AS_UNIQUEID" val="820"/>
</p:tagLst>
</file>

<file path=ppt/tags/tag21.xml><?xml version="1.0" encoding="utf-8"?>
<p:tagLst xmlns:a="http://schemas.openxmlformats.org/drawingml/2006/main" xmlns:r="http://schemas.openxmlformats.org/officeDocument/2006/relationships" xmlns:p="http://schemas.openxmlformats.org/presentationml/2006/main">
  <p:tag name="AS_UNIQUEID" val="61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AS_UNIQUEID" val="821"/>
</p:tagLst>
</file>

<file path=ppt/tags/tag211.xml><?xml version="1.0" encoding="utf-8"?>
<p:tagLst xmlns:a="http://schemas.openxmlformats.org/drawingml/2006/main" xmlns:r="http://schemas.openxmlformats.org/officeDocument/2006/relationships" xmlns:p="http://schemas.openxmlformats.org/presentationml/2006/main">
  <p:tag name="AS_UNIQUEID" val="822"/>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3884"/>
</p:tagLst>
</file>

<file path=ppt/tags/tag213.xml><?xml version="1.0" encoding="utf-8"?>
<p:tagLst xmlns:a="http://schemas.openxmlformats.org/drawingml/2006/main" xmlns:r="http://schemas.openxmlformats.org/officeDocument/2006/relationships" xmlns:p="http://schemas.openxmlformats.org/presentationml/2006/main">
  <p:tag name="AS_UNIQUEID" val="824"/>
</p:tagLst>
</file>

<file path=ppt/tags/tag214.xml><?xml version="1.0" encoding="utf-8"?>
<p:tagLst xmlns:a="http://schemas.openxmlformats.org/drawingml/2006/main" xmlns:r="http://schemas.openxmlformats.org/officeDocument/2006/relationships" xmlns:p="http://schemas.openxmlformats.org/presentationml/2006/main">
  <p:tag name="AS_UNIQUEID" val="825"/>
</p:tagLst>
</file>

<file path=ppt/tags/tag215.xml><?xml version="1.0" encoding="utf-8"?>
<p:tagLst xmlns:a="http://schemas.openxmlformats.org/drawingml/2006/main" xmlns:r="http://schemas.openxmlformats.org/officeDocument/2006/relationships" xmlns:p="http://schemas.openxmlformats.org/presentationml/2006/main">
  <p:tag name="AS_UNIQUEID" val="826"/>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AS_UNIQUEID" val="827"/>
</p:tagLst>
</file>

<file path=ppt/tags/tag217.xml><?xml version="1.0" encoding="utf-8"?>
<p:tagLst xmlns:a="http://schemas.openxmlformats.org/drawingml/2006/main" xmlns:r="http://schemas.openxmlformats.org/officeDocument/2006/relationships" xmlns:p="http://schemas.openxmlformats.org/presentationml/2006/main">
  <p:tag name="AS_UNIQUEID" val="828"/>
</p:tagLst>
</file>

<file path=ppt/tags/tag218.xml><?xml version="1.0" encoding="utf-8"?>
<p:tagLst xmlns:a="http://schemas.openxmlformats.org/drawingml/2006/main" xmlns:r="http://schemas.openxmlformats.org/officeDocument/2006/relationships" xmlns:p="http://schemas.openxmlformats.org/presentationml/2006/main">
  <p:tag name="AS_UNIQUEID" val="829"/>
</p:tagLst>
</file>

<file path=ppt/tags/tag219.xml><?xml version="1.0" encoding="utf-8"?>
<p:tagLst xmlns:a="http://schemas.openxmlformats.org/drawingml/2006/main" xmlns:r="http://schemas.openxmlformats.org/officeDocument/2006/relationships" xmlns:p="http://schemas.openxmlformats.org/presentationml/2006/main">
  <p:tag name="AS_UNIQUEID" val="830"/>
</p:tagLst>
</file>

<file path=ppt/tags/tag22.xml><?xml version="1.0" encoding="utf-8"?>
<p:tagLst xmlns:a="http://schemas.openxmlformats.org/drawingml/2006/main" xmlns:r="http://schemas.openxmlformats.org/officeDocument/2006/relationships" xmlns:p="http://schemas.openxmlformats.org/presentationml/2006/main">
  <p:tag name="AS_UNIQUEID" val="61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AS_UNIQUEID" val="831"/>
</p:tagLst>
</file>

<file path=ppt/tags/tag221.xml><?xml version="1.0" encoding="utf-8"?>
<p:tagLst xmlns:a="http://schemas.openxmlformats.org/drawingml/2006/main" xmlns:r="http://schemas.openxmlformats.org/officeDocument/2006/relationships" xmlns:p="http://schemas.openxmlformats.org/presentationml/2006/main">
  <p:tag name="AS_UNIQUEID" val="832"/>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AS_UNIQUEID" val="834"/>
</p:tagLst>
</file>

<file path=ppt/tags/tag223.xml><?xml version="1.0" encoding="utf-8"?>
<p:tagLst xmlns:a="http://schemas.openxmlformats.org/drawingml/2006/main" xmlns:r="http://schemas.openxmlformats.org/officeDocument/2006/relationships" xmlns:p="http://schemas.openxmlformats.org/presentationml/2006/main">
  <p:tag name="AS_UNIQUEID" val="835"/>
</p:tagLst>
</file>

<file path=ppt/tags/tag224.xml><?xml version="1.0" encoding="utf-8"?>
<p:tagLst xmlns:a="http://schemas.openxmlformats.org/drawingml/2006/main" xmlns:r="http://schemas.openxmlformats.org/officeDocument/2006/relationships" xmlns:p="http://schemas.openxmlformats.org/presentationml/2006/main">
  <p:tag name="AS_UNIQUEID" val="836"/>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AS_UNIQUEID" val="837"/>
</p:tagLst>
</file>

<file path=ppt/tags/tag226.xml><?xml version="1.0" encoding="utf-8"?>
<p:tagLst xmlns:a="http://schemas.openxmlformats.org/drawingml/2006/main" xmlns:r="http://schemas.openxmlformats.org/officeDocument/2006/relationships" xmlns:p="http://schemas.openxmlformats.org/presentationml/2006/main">
  <p:tag name="AS_UNIQUEID" val="838"/>
</p:tagLst>
</file>

<file path=ppt/tags/tag227.xml><?xml version="1.0" encoding="utf-8"?>
<p:tagLst xmlns:a="http://schemas.openxmlformats.org/drawingml/2006/main" xmlns:r="http://schemas.openxmlformats.org/officeDocument/2006/relationships" xmlns:p="http://schemas.openxmlformats.org/presentationml/2006/main">
  <p:tag name="AS_UNIQUEID" val="839"/>
</p:tagLst>
</file>

<file path=ppt/tags/tag228.xml><?xml version="1.0" encoding="utf-8"?>
<p:tagLst xmlns:a="http://schemas.openxmlformats.org/drawingml/2006/main" xmlns:r="http://schemas.openxmlformats.org/officeDocument/2006/relationships" xmlns:p="http://schemas.openxmlformats.org/presentationml/2006/main">
  <p:tag name="AS_UNIQUEID" val="840"/>
</p:tagLst>
</file>

<file path=ppt/tags/tag22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3.xml><?xml version="1.0" encoding="utf-8"?>
<p:tagLst xmlns:a="http://schemas.openxmlformats.org/drawingml/2006/main" xmlns:r="http://schemas.openxmlformats.org/officeDocument/2006/relationships" xmlns:p="http://schemas.openxmlformats.org/presentationml/2006/main">
  <p:tag name="AS_UNIQUEID" val="61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AS_UNIQUEID" val="595"/>
</p:tagLst>
</file>

<file path=ppt/tags/tag231.xml><?xml version="1.0" encoding="utf-8"?>
<p:tagLst xmlns:a="http://schemas.openxmlformats.org/drawingml/2006/main" xmlns:r="http://schemas.openxmlformats.org/officeDocument/2006/relationships" xmlns:p="http://schemas.openxmlformats.org/presentationml/2006/main">
  <p:tag name="AS_UNIQUEID" val="596"/>
</p:tagLst>
</file>

<file path=ppt/tags/tag232.xml><?xml version="1.0" encoding="utf-8"?>
<p:tagLst xmlns:a="http://schemas.openxmlformats.org/drawingml/2006/main" xmlns:r="http://schemas.openxmlformats.org/officeDocument/2006/relationships" xmlns:p="http://schemas.openxmlformats.org/presentationml/2006/main">
  <p:tag name="AS_UNIQUEID" val="597"/>
</p:tagLst>
</file>

<file path=ppt/tags/tag233.xml><?xml version="1.0" encoding="utf-8"?>
<p:tagLst xmlns:a="http://schemas.openxmlformats.org/drawingml/2006/main" xmlns:r="http://schemas.openxmlformats.org/officeDocument/2006/relationships" xmlns:p="http://schemas.openxmlformats.org/presentationml/2006/main">
  <p:tag name="AS_UNIQUEID" val="598"/>
</p:tagLst>
</file>

<file path=ppt/tags/tag234.xml><?xml version="1.0" encoding="utf-8"?>
<p:tagLst xmlns:a="http://schemas.openxmlformats.org/drawingml/2006/main" xmlns:r="http://schemas.openxmlformats.org/officeDocument/2006/relationships" xmlns:p="http://schemas.openxmlformats.org/presentationml/2006/main">
  <p:tag name="AS_UNIQUEID" val="599"/>
</p:tagLst>
</file>

<file path=ppt/tags/tag235.xml><?xml version="1.0" encoding="utf-8"?>
<p:tagLst xmlns:a="http://schemas.openxmlformats.org/drawingml/2006/main" xmlns:r="http://schemas.openxmlformats.org/officeDocument/2006/relationships" xmlns:p="http://schemas.openxmlformats.org/presentationml/2006/main">
  <p:tag name="AS_UNIQUEID" val="600"/>
</p:tagLst>
</file>

<file path=ppt/tags/tag236.xml><?xml version="1.0" encoding="utf-8"?>
<p:tagLst xmlns:a="http://schemas.openxmlformats.org/drawingml/2006/main" xmlns:r="http://schemas.openxmlformats.org/officeDocument/2006/relationships" xmlns:p="http://schemas.openxmlformats.org/presentationml/2006/main">
  <p:tag name="AS_UNIQUEID" val="600"/>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AS_UNIQUEID" val="600"/>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AS_UNIQUEID" val="843"/>
</p:tagLst>
</file>

<file path=ppt/tags/tag239.xml><?xml version="1.0" encoding="utf-8"?>
<p:tagLst xmlns:a="http://schemas.openxmlformats.org/drawingml/2006/main" xmlns:r="http://schemas.openxmlformats.org/officeDocument/2006/relationships" xmlns:p="http://schemas.openxmlformats.org/presentationml/2006/main">
  <p:tag name="AS_UNIQUEID" val="844"/>
</p:tagLst>
</file>

<file path=ppt/tags/tag24.xml><?xml version="1.0" encoding="utf-8"?>
<p:tagLst xmlns:a="http://schemas.openxmlformats.org/drawingml/2006/main" xmlns:r="http://schemas.openxmlformats.org/officeDocument/2006/relationships" xmlns:p="http://schemas.openxmlformats.org/presentationml/2006/main">
  <p:tag name="AS_UNIQUEID" val="61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AS_UNIQUEID" val="845"/>
</p:tagLst>
</file>

<file path=ppt/tags/tag241.xml><?xml version="1.0" encoding="utf-8"?>
<p:tagLst xmlns:a="http://schemas.openxmlformats.org/drawingml/2006/main" xmlns:r="http://schemas.openxmlformats.org/officeDocument/2006/relationships" xmlns:p="http://schemas.openxmlformats.org/presentationml/2006/main">
  <p:tag name="AS_UNIQUEID" val="846"/>
</p:tagLst>
</file>

<file path=ppt/tags/tag242.xml><?xml version="1.0" encoding="utf-8"?>
<p:tagLst xmlns:a="http://schemas.openxmlformats.org/drawingml/2006/main" xmlns:r="http://schemas.openxmlformats.org/officeDocument/2006/relationships" xmlns:p="http://schemas.openxmlformats.org/presentationml/2006/main">
  <p:tag name="AS_UNIQUEID" val="851"/>
</p:tagLst>
</file>

<file path=ppt/tags/tag243.xml><?xml version="1.0" encoding="utf-8"?>
<p:tagLst xmlns:a="http://schemas.openxmlformats.org/drawingml/2006/main" xmlns:r="http://schemas.openxmlformats.org/officeDocument/2006/relationships" xmlns:p="http://schemas.openxmlformats.org/presentationml/2006/main">
  <p:tag name="AS_UNIQUEID" val="852"/>
</p:tagLst>
</file>

<file path=ppt/tags/tag244.xml><?xml version="1.0" encoding="utf-8"?>
<p:tagLst xmlns:a="http://schemas.openxmlformats.org/drawingml/2006/main" xmlns:r="http://schemas.openxmlformats.org/officeDocument/2006/relationships" xmlns:p="http://schemas.openxmlformats.org/presentationml/2006/main">
  <p:tag name="AS_UNIQUEID" val="853"/>
</p:tagLst>
</file>

<file path=ppt/tags/tag245.xml><?xml version="1.0" encoding="utf-8"?>
<p:tagLst xmlns:a="http://schemas.openxmlformats.org/drawingml/2006/main" xmlns:r="http://schemas.openxmlformats.org/officeDocument/2006/relationships" xmlns:p="http://schemas.openxmlformats.org/presentationml/2006/main">
  <p:tag name="AS_UNIQUEID" val="854"/>
</p:tagLst>
</file>

<file path=ppt/tags/tag246.xml><?xml version="1.0" encoding="utf-8"?>
<p:tagLst xmlns:a="http://schemas.openxmlformats.org/drawingml/2006/main" xmlns:r="http://schemas.openxmlformats.org/officeDocument/2006/relationships" xmlns:p="http://schemas.openxmlformats.org/presentationml/2006/main">
  <p:tag name="AS_UNIQUEID" val="855"/>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AS_UNIQUEID" val="856"/>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AS_UNIQUEID" val="848"/>
</p:tagLst>
</file>

<file path=ppt/tags/tag249.xml><?xml version="1.0" encoding="utf-8"?>
<p:tagLst xmlns:a="http://schemas.openxmlformats.org/drawingml/2006/main" xmlns:r="http://schemas.openxmlformats.org/officeDocument/2006/relationships" xmlns:p="http://schemas.openxmlformats.org/presentationml/2006/main">
  <p:tag name="AS_UNIQUEID" val="849"/>
</p:tagLst>
</file>

<file path=ppt/tags/tag25.xml><?xml version="1.0" encoding="utf-8"?>
<p:tagLst xmlns:a="http://schemas.openxmlformats.org/drawingml/2006/main" xmlns:r="http://schemas.openxmlformats.org/officeDocument/2006/relationships" xmlns:p="http://schemas.openxmlformats.org/presentationml/2006/main">
  <p:tag name="AS_UNIQUEID" val="61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AS_UNIQUEID" val="858"/>
</p:tagLst>
</file>

<file path=ppt/tags/tag251.xml><?xml version="1.0" encoding="utf-8"?>
<p:tagLst xmlns:a="http://schemas.openxmlformats.org/drawingml/2006/main" xmlns:r="http://schemas.openxmlformats.org/officeDocument/2006/relationships" xmlns:p="http://schemas.openxmlformats.org/presentationml/2006/main">
  <p:tag name="AS_UNIQUEID" val="859"/>
</p:tagLst>
</file>

<file path=ppt/tags/tag252.xml><?xml version="1.0" encoding="utf-8"?>
<p:tagLst xmlns:a="http://schemas.openxmlformats.org/drawingml/2006/main" xmlns:r="http://schemas.openxmlformats.org/officeDocument/2006/relationships" xmlns:p="http://schemas.openxmlformats.org/presentationml/2006/main">
  <p:tag name="AS_UNIQUEID" val="860"/>
</p:tagLst>
</file>

<file path=ppt/tags/tag253.xml><?xml version="1.0" encoding="utf-8"?>
<p:tagLst xmlns:a="http://schemas.openxmlformats.org/drawingml/2006/main" xmlns:r="http://schemas.openxmlformats.org/officeDocument/2006/relationships" xmlns:p="http://schemas.openxmlformats.org/presentationml/2006/main">
  <p:tag name="AS_UNIQUEID" val="861"/>
</p:tagLst>
</file>

<file path=ppt/tags/tag254.xml><?xml version="1.0" encoding="utf-8"?>
<p:tagLst xmlns:a="http://schemas.openxmlformats.org/drawingml/2006/main" xmlns:r="http://schemas.openxmlformats.org/officeDocument/2006/relationships" xmlns:p="http://schemas.openxmlformats.org/presentationml/2006/main">
  <p:tag name="AS_UNIQUEID" val="862"/>
</p:tagLst>
</file>

<file path=ppt/tags/tag255.xml><?xml version="1.0" encoding="utf-8"?>
<p:tagLst xmlns:a="http://schemas.openxmlformats.org/drawingml/2006/main" xmlns:r="http://schemas.openxmlformats.org/officeDocument/2006/relationships" xmlns:p="http://schemas.openxmlformats.org/presentationml/2006/main">
  <p:tag name="AS_UNIQUEID" val="863"/>
</p:tagLst>
</file>

<file path=ppt/tags/tag256.xml><?xml version="1.0" encoding="utf-8"?>
<p:tagLst xmlns:a="http://schemas.openxmlformats.org/drawingml/2006/main" xmlns:r="http://schemas.openxmlformats.org/officeDocument/2006/relationships" xmlns:p="http://schemas.openxmlformats.org/presentationml/2006/main">
  <p:tag name="AS_UNIQUEID" val="864"/>
</p:tagLst>
</file>

<file path=ppt/tags/tag257.xml><?xml version="1.0" encoding="utf-8"?>
<p:tagLst xmlns:a="http://schemas.openxmlformats.org/drawingml/2006/main" xmlns:r="http://schemas.openxmlformats.org/officeDocument/2006/relationships" xmlns:p="http://schemas.openxmlformats.org/presentationml/2006/main">
  <p:tag name="AS_UNIQUEID" val="865"/>
</p:tagLst>
</file>

<file path=ppt/tags/tag258.xml><?xml version="1.0" encoding="utf-8"?>
<p:tagLst xmlns:a="http://schemas.openxmlformats.org/drawingml/2006/main" xmlns:r="http://schemas.openxmlformats.org/officeDocument/2006/relationships" xmlns:p="http://schemas.openxmlformats.org/presentationml/2006/main">
  <p:tag name="AS_UNIQUEID" val="866"/>
</p:tagLst>
</file>

<file path=ppt/tags/tag259.xml><?xml version="1.0" encoding="utf-8"?>
<p:tagLst xmlns:a="http://schemas.openxmlformats.org/drawingml/2006/main" xmlns:r="http://schemas.openxmlformats.org/officeDocument/2006/relationships" xmlns:p="http://schemas.openxmlformats.org/presentationml/2006/main">
  <p:tag name="AS_UNIQUEID" val="868"/>
</p:tagLst>
</file>

<file path=ppt/tags/tag26.xml><?xml version="1.0" encoding="utf-8"?>
<p:tagLst xmlns:a="http://schemas.openxmlformats.org/drawingml/2006/main" xmlns:r="http://schemas.openxmlformats.org/officeDocument/2006/relationships" xmlns:p="http://schemas.openxmlformats.org/presentationml/2006/main">
  <p:tag name="AS_UNIQUEID" val="62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AS_UNIQUEID" val="869"/>
</p:tagLst>
</file>

<file path=ppt/tags/tag261.xml><?xml version="1.0" encoding="utf-8"?>
<p:tagLst xmlns:a="http://schemas.openxmlformats.org/drawingml/2006/main" xmlns:r="http://schemas.openxmlformats.org/officeDocument/2006/relationships" xmlns:p="http://schemas.openxmlformats.org/presentationml/2006/main">
  <p:tag name="AS_UNIQUEID" val="870"/>
</p:tagLst>
</file>

<file path=ppt/tags/tag262.xml><?xml version="1.0" encoding="utf-8"?>
<p:tagLst xmlns:a="http://schemas.openxmlformats.org/drawingml/2006/main" xmlns:r="http://schemas.openxmlformats.org/officeDocument/2006/relationships" xmlns:p="http://schemas.openxmlformats.org/presentationml/2006/main">
  <p:tag name="AS_UNIQUEID" val="871"/>
</p:tagLst>
</file>

<file path=ppt/tags/tag263.xml><?xml version="1.0" encoding="utf-8"?>
<p:tagLst xmlns:a="http://schemas.openxmlformats.org/drawingml/2006/main" xmlns:r="http://schemas.openxmlformats.org/officeDocument/2006/relationships" xmlns:p="http://schemas.openxmlformats.org/presentationml/2006/main">
  <p:tag name="AS_UNIQUEID" val="872"/>
</p:tagLst>
</file>

<file path=ppt/tags/tag264.xml><?xml version="1.0" encoding="utf-8"?>
<p:tagLst xmlns:a="http://schemas.openxmlformats.org/drawingml/2006/main" xmlns:r="http://schemas.openxmlformats.org/officeDocument/2006/relationships" xmlns:p="http://schemas.openxmlformats.org/presentationml/2006/main">
  <p:tag name="AS_UNIQUEID" val="873"/>
</p:tagLst>
</file>

<file path=ppt/tags/tag265.xml><?xml version="1.0" encoding="utf-8"?>
<p:tagLst xmlns:a="http://schemas.openxmlformats.org/drawingml/2006/main" xmlns:r="http://schemas.openxmlformats.org/officeDocument/2006/relationships" xmlns:p="http://schemas.openxmlformats.org/presentationml/2006/main">
  <p:tag name="AS_UNIQUEID" val="875"/>
</p:tagLst>
</file>

<file path=ppt/tags/tag266.xml><?xml version="1.0" encoding="utf-8"?>
<p:tagLst xmlns:a="http://schemas.openxmlformats.org/drawingml/2006/main" xmlns:r="http://schemas.openxmlformats.org/officeDocument/2006/relationships" xmlns:p="http://schemas.openxmlformats.org/presentationml/2006/main">
  <p:tag name="AS_UNIQUEID" val="876"/>
</p:tagLst>
</file>

<file path=ppt/tags/tag267.xml><?xml version="1.0" encoding="utf-8"?>
<p:tagLst xmlns:a="http://schemas.openxmlformats.org/drawingml/2006/main" xmlns:r="http://schemas.openxmlformats.org/officeDocument/2006/relationships" xmlns:p="http://schemas.openxmlformats.org/presentationml/2006/main">
  <p:tag name="AS_UNIQUEID" val="877"/>
</p:tagLst>
</file>

<file path=ppt/tags/tag268.xml><?xml version="1.0" encoding="utf-8"?>
<p:tagLst xmlns:a="http://schemas.openxmlformats.org/drawingml/2006/main" xmlns:r="http://schemas.openxmlformats.org/officeDocument/2006/relationships" xmlns:p="http://schemas.openxmlformats.org/presentationml/2006/main">
  <p:tag name="AS_UNIQUEID" val="878"/>
</p:tagLst>
</file>

<file path=ppt/tags/tag269.xml><?xml version="1.0" encoding="utf-8"?>
<p:tagLst xmlns:a="http://schemas.openxmlformats.org/drawingml/2006/main" xmlns:r="http://schemas.openxmlformats.org/officeDocument/2006/relationships" xmlns:p="http://schemas.openxmlformats.org/presentationml/2006/main">
  <p:tag name="AS_UNIQUEID" val="884"/>
</p:tagLst>
</file>

<file path=ppt/tags/tag27.xml><?xml version="1.0" encoding="utf-8"?>
<p:tagLst xmlns:a="http://schemas.openxmlformats.org/drawingml/2006/main" xmlns:r="http://schemas.openxmlformats.org/officeDocument/2006/relationships" xmlns:p="http://schemas.openxmlformats.org/presentationml/2006/main">
  <p:tag name="AS_UNIQUEID" val="62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AS_UNIQUEID" val="885"/>
</p:tagLst>
</file>

<file path=ppt/tags/tag271.xml><?xml version="1.0" encoding="utf-8"?>
<p:tagLst xmlns:a="http://schemas.openxmlformats.org/drawingml/2006/main" xmlns:r="http://schemas.openxmlformats.org/officeDocument/2006/relationships" xmlns:p="http://schemas.openxmlformats.org/presentationml/2006/main">
  <p:tag name="AS_UNIQUEID" val="886"/>
</p:tagLst>
</file>

<file path=ppt/tags/tag272.xml><?xml version="1.0" encoding="utf-8"?>
<p:tagLst xmlns:a="http://schemas.openxmlformats.org/drawingml/2006/main" xmlns:r="http://schemas.openxmlformats.org/officeDocument/2006/relationships" xmlns:p="http://schemas.openxmlformats.org/presentationml/2006/main">
  <p:tag name="AS_UNIQUEID" val="887"/>
</p:tagLst>
</file>

<file path=ppt/tags/tag273.xml><?xml version="1.0" encoding="utf-8"?>
<p:tagLst xmlns:a="http://schemas.openxmlformats.org/drawingml/2006/main" xmlns:r="http://schemas.openxmlformats.org/officeDocument/2006/relationships" xmlns:p="http://schemas.openxmlformats.org/presentationml/2006/main">
  <p:tag name="AS_UNIQUEID" val="892"/>
</p:tagLst>
</file>

<file path=ppt/tags/tag274.xml><?xml version="1.0" encoding="utf-8"?>
<p:tagLst xmlns:a="http://schemas.openxmlformats.org/drawingml/2006/main" xmlns:r="http://schemas.openxmlformats.org/officeDocument/2006/relationships" xmlns:p="http://schemas.openxmlformats.org/presentationml/2006/main">
  <p:tag name="AS_UNIQUEID" val="893"/>
</p:tagLst>
</file>

<file path=ppt/tags/tag275.xml><?xml version="1.0" encoding="utf-8"?>
<p:tagLst xmlns:a="http://schemas.openxmlformats.org/drawingml/2006/main" xmlns:r="http://schemas.openxmlformats.org/officeDocument/2006/relationships" xmlns:p="http://schemas.openxmlformats.org/presentationml/2006/main">
  <p:tag name="AS_UNIQUEID" val="894"/>
</p:tagLst>
</file>

<file path=ppt/tags/tag276.xml><?xml version="1.0" encoding="utf-8"?>
<p:tagLst xmlns:a="http://schemas.openxmlformats.org/drawingml/2006/main" xmlns:r="http://schemas.openxmlformats.org/officeDocument/2006/relationships" xmlns:p="http://schemas.openxmlformats.org/presentationml/2006/main">
  <p:tag name="AS_UNIQUEID" val="888"/>
</p:tagLst>
</file>

<file path=ppt/tags/tag277.xml><?xml version="1.0" encoding="utf-8"?>
<p:tagLst xmlns:a="http://schemas.openxmlformats.org/drawingml/2006/main" xmlns:r="http://schemas.openxmlformats.org/officeDocument/2006/relationships" xmlns:p="http://schemas.openxmlformats.org/presentationml/2006/main">
  <p:tag name="AS_UNIQUEID" val="889"/>
</p:tagLst>
</file>

<file path=ppt/tags/tag278.xml><?xml version="1.0" encoding="utf-8"?>
<p:tagLst xmlns:a="http://schemas.openxmlformats.org/drawingml/2006/main" xmlns:r="http://schemas.openxmlformats.org/officeDocument/2006/relationships" xmlns:p="http://schemas.openxmlformats.org/presentationml/2006/main">
  <p:tag name="AS_UNIQUEID" val="890"/>
</p:tagLst>
</file>

<file path=ppt/tags/tag279.xml><?xml version="1.0" encoding="utf-8"?>
<p:tagLst xmlns:a="http://schemas.openxmlformats.org/drawingml/2006/main" xmlns:r="http://schemas.openxmlformats.org/officeDocument/2006/relationships" xmlns:p="http://schemas.openxmlformats.org/presentationml/2006/main">
  <p:tag name="AS_UNIQUEID" val="891"/>
</p:tagLst>
</file>

<file path=ppt/tags/tag28.xml><?xml version="1.0" encoding="utf-8"?>
<p:tagLst xmlns:a="http://schemas.openxmlformats.org/drawingml/2006/main" xmlns:r="http://schemas.openxmlformats.org/officeDocument/2006/relationships" xmlns:p="http://schemas.openxmlformats.org/presentationml/2006/main">
  <p:tag name="AS_UNIQUEID" val="62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AS_UNIQUEID" val="880"/>
</p:tagLst>
</file>

<file path=ppt/tags/tag281.xml><?xml version="1.0" encoding="utf-8"?>
<p:tagLst xmlns:a="http://schemas.openxmlformats.org/drawingml/2006/main" xmlns:r="http://schemas.openxmlformats.org/officeDocument/2006/relationships" xmlns:p="http://schemas.openxmlformats.org/presentationml/2006/main">
  <p:tag name="AS_UNIQUEID" val="881"/>
</p:tagLst>
</file>

<file path=ppt/tags/tag282.xml><?xml version="1.0" encoding="utf-8"?>
<p:tagLst xmlns:a="http://schemas.openxmlformats.org/drawingml/2006/main" xmlns:r="http://schemas.openxmlformats.org/officeDocument/2006/relationships" xmlns:p="http://schemas.openxmlformats.org/presentationml/2006/main">
  <p:tag name="AS_UNIQUEID" val="882"/>
</p:tagLst>
</file>

<file path=ppt/tags/tag283.xml><?xml version="1.0" encoding="utf-8"?>
<p:tagLst xmlns:a="http://schemas.openxmlformats.org/drawingml/2006/main" xmlns:r="http://schemas.openxmlformats.org/officeDocument/2006/relationships" xmlns:p="http://schemas.openxmlformats.org/presentationml/2006/main">
  <p:tag name="AS_UNIQUEID" val="900"/>
</p:tagLst>
</file>

<file path=ppt/tags/tag284.xml><?xml version="1.0" encoding="utf-8"?>
<p:tagLst xmlns:a="http://schemas.openxmlformats.org/drawingml/2006/main" xmlns:r="http://schemas.openxmlformats.org/officeDocument/2006/relationships" xmlns:p="http://schemas.openxmlformats.org/presentationml/2006/main">
  <p:tag name="AS_UNIQUEID" val="901"/>
</p:tagLst>
</file>

<file path=ppt/tags/tag285.xml><?xml version="1.0" encoding="utf-8"?>
<p:tagLst xmlns:a="http://schemas.openxmlformats.org/drawingml/2006/main" xmlns:r="http://schemas.openxmlformats.org/officeDocument/2006/relationships" xmlns:p="http://schemas.openxmlformats.org/presentationml/2006/main">
  <p:tag name="AS_UNIQUEID" val="902"/>
</p:tagLst>
</file>

<file path=ppt/tags/tag286.xml><?xml version="1.0" encoding="utf-8"?>
<p:tagLst xmlns:a="http://schemas.openxmlformats.org/drawingml/2006/main" xmlns:r="http://schemas.openxmlformats.org/officeDocument/2006/relationships" xmlns:p="http://schemas.openxmlformats.org/presentationml/2006/main">
  <p:tag name="AS_UNIQUEID" val="903"/>
</p:tagLst>
</file>

<file path=ppt/tags/tag287.xml><?xml version="1.0" encoding="utf-8"?>
<p:tagLst xmlns:a="http://schemas.openxmlformats.org/drawingml/2006/main" xmlns:r="http://schemas.openxmlformats.org/officeDocument/2006/relationships" xmlns:p="http://schemas.openxmlformats.org/presentationml/2006/main">
  <p:tag name="AS_UNIQUEID" val="959"/>
</p:tagLst>
</file>

<file path=ppt/tags/tag288.xml><?xml version="1.0" encoding="utf-8"?>
<p:tagLst xmlns:a="http://schemas.openxmlformats.org/drawingml/2006/main" xmlns:r="http://schemas.openxmlformats.org/officeDocument/2006/relationships" xmlns:p="http://schemas.openxmlformats.org/presentationml/2006/main">
  <p:tag name="AS_UNIQUEID" val="896"/>
</p:tagLst>
</file>

<file path=ppt/tags/tag289.xml><?xml version="1.0" encoding="utf-8"?>
<p:tagLst xmlns:a="http://schemas.openxmlformats.org/drawingml/2006/main" xmlns:r="http://schemas.openxmlformats.org/officeDocument/2006/relationships" xmlns:p="http://schemas.openxmlformats.org/presentationml/2006/main">
  <p:tag name="AS_UNIQUEID" val="897"/>
</p:tagLst>
</file>

<file path=ppt/tags/tag29.xml><?xml version="1.0" encoding="utf-8"?>
<p:tagLst xmlns:a="http://schemas.openxmlformats.org/drawingml/2006/main" xmlns:r="http://schemas.openxmlformats.org/officeDocument/2006/relationships" xmlns:p="http://schemas.openxmlformats.org/presentationml/2006/main">
  <p:tag name="AS_UNIQUEID" val="62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AS_UNIQUEID" val="898"/>
</p:tagLst>
</file>

<file path=ppt/tags/tag291.xml><?xml version="1.0" encoding="utf-8"?>
<p:tagLst xmlns:a="http://schemas.openxmlformats.org/drawingml/2006/main" xmlns:r="http://schemas.openxmlformats.org/officeDocument/2006/relationships" xmlns:p="http://schemas.openxmlformats.org/presentationml/2006/main">
  <p:tag name="AS_UNIQUEID" val="909"/>
</p:tagLst>
</file>

<file path=ppt/tags/tag292.xml><?xml version="1.0" encoding="utf-8"?>
<p:tagLst xmlns:a="http://schemas.openxmlformats.org/drawingml/2006/main" xmlns:r="http://schemas.openxmlformats.org/officeDocument/2006/relationships" xmlns:p="http://schemas.openxmlformats.org/presentationml/2006/main">
  <p:tag name="AS_UNIQUEID" val="910"/>
</p:tagLst>
</file>

<file path=ppt/tags/tag293.xml><?xml version="1.0" encoding="utf-8"?>
<p:tagLst xmlns:a="http://schemas.openxmlformats.org/drawingml/2006/main" xmlns:r="http://schemas.openxmlformats.org/officeDocument/2006/relationships" xmlns:p="http://schemas.openxmlformats.org/presentationml/2006/main">
  <p:tag name="AS_UNIQUEID" val="911"/>
</p:tagLst>
</file>

<file path=ppt/tags/tag294.xml><?xml version="1.0" encoding="utf-8"?>
<p:tagLst xmlns:a="http://schemas.openxmlformats.org/drawingml/2006/main" xmlns:r="http://schemas.openxmlformats.org/officeDocument/2006/relationships" xmlns:p="http://schemas.openxmlformats.org/presentationml/2006/main">
  <p:tag name="AS_UNIQUEID" val="912"/>
</p:tagLst>
</file>

<file path=ppt/tags/tag295.xml><?xml version="1.0" encoding="utf-8"?>
<p:tagLst xmlns:a="http://schemas.openxmlformats.org/drawingml/2006/main" xmlns:r="http://schemas.openxmlformats.org/officeDocument/2006/relationships" xmlns:p="http://schemas.openxmlformats.org/presentationml/2006/main">
  <p:tag name="AS_UNIQUEID" val="905"/>
</p:tagLst>
</file>

<file path=ppt/tags/tag296.xml><?xml version="1.0" encoding="utf-8"?>
<p:tagLst xmlns:a="http://schemas.openxmlformats.org/drawingml/2006/main" xmlns:r="http://schemas.openxmlformats.org/officeDocument/2006/relationships" xmlns:p="http://schemas.openxmlformats.org/presentationml/2006/main">
  <p:tag name="AS_UNIQUEID" val="906"/>
</p:tagLst>
</file>

<file path=ppt/tags/tag297.xml><?xml version="1.0" encoding="utf-8"?>
<p:tagLst xmlns:a="http://schemas.openxmlformats.org/drawingml/2006/main" xmlns:r="http://schemas.openxmlformats.org/officeDocument/2006/relationships" xmlns:p="http://schemas.openxmlformats.org/presentationml/2006/main">
  <p:tag name="AS_UNIQUEID" val="907"/>
</p:tagLst>
</file>

<file path=ppt/tags/tag298.xml><?xml version="1.0" encoding="utf-8"?>
<p:tagLst xmlns:a="http://schemas.openxmlformats.org/drawingml/2006/main" xmlns:r="http://schemas.openxmlformats.org/officeDocument/2006/relationships" xmlns:p="http://schemas.openxmlformats.org/presentationml/2006/main">
  <p:tag name="AS_UNIQUEID" val="918"/>
</p:tagLst>
</file>

<file path=ppt/tags/tag299.xml><?xml version="1.0" encoding="utf-8"?>
<p:tagLst xmlns:a="http://schemas.openxmlformats.org/drawingml/2006/main" xmlns:r="http://schemas.openxmlformats.org/officeDocument/2006/relationships" xmlns:p="http://schemas.openxmlformats.org/presentationml/2006/main">
  <p:tag name="AS_UNIQUEID" val="919"/>
</p:tagLst>
</file>

<file path=ppt/tags/tag3.xml><?xml version="1.0" encoding="utf-8"?>
<p:tagLst xmlns:a="http://schemas.openxmlformats.org/drawingml/2006/main" xmlns:r="http://schemas.openxmlformats.org/officeDocument/2006/relationships" xmlns:p="http://schemas.openxmlformats.org/presentationml/2006/main">
  <p:tag name="AS_UNIQUEID" val="669"/>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AS_UNIQUEID" val="62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AS_UNIQUEID" val="920"/>
</p:tagLst>
</file>

<file path=ppt/tags/tag301.xml><?xml version="1.0" encoding="utf-8"?>
<p:tagLst xmlns:a="http://schemas.openxmlformats.org/drawingml/2006/main" xmlns:r="http://schemas.openxmlformats.org/officeDocument/2006/relationships" xmlns:p="http://schemas.openxmlformats.org/presentationml/2006/main">
  <p:tag name="AS_UNIQUEID" val="921"/>
</p:tagLst>
</file>

<file path=ppt/tags/tag302.xml><?xml version="1.0" encoding="utf-8"?>
<p:tagLst xmlns:a="http://schemas.openxmlformats.org/drawingml/2006/main" xmlns:r="http://schemas.openxmlformats.org/officeDocument/2006/relationships" xmlns:p="http://schemas.openxmlformats.org/presentationml/2006/main">
  <p:tag name="AS_UNIQUEID" val="914"/>
</p:tagLst>
</file>

<file path=ppt/tags/tag303.xml><?xml version="1.0" encoding="utf-8"?>
<p:tagLst xmlns:a="http://schemas.openxmlformats.org/drawingml/2006/main" xmlns:r="http://schemas.openxmlformats.org/officeDocument/2006/relationships" xmlns:p="http://schemas.openxmlformats.org/presentationml/2006/main">
  <p:tag name="AS_UNIQUEID" val="915"/>
</p:tagLst>
</file>

<file path=ppt/tags/tag304.xml><?xml version="1.0" encoding="utf-8"?>
<p:tagLst xmlns:a="http://schemas.openxmlformats.org/drawingml/2006/main" xmlns:r="http://schemas.openxmlformats.org/officeDocument/2006/relationships" xmlns:p="http://schemas.openxmlformats.org/presentationml/2006/main">
  <p:tag name="AS_UNIQUEID" val="916"/>
</p:tagLst>
</file>

<file path=ppt/tags/tag305.xml><?xml version="1.0" encoding="utf-8"?>
<p:tagLst xmlns:a="http://schemas.openxmlformats.org/drawingml/2006/main" xmlns:r="http://schemas.openxmlformats.org/officeDocument/2006/relationships" xmlns:p="http://schemas.openxmlformats.org/presentationml/2006/main">
  <p:tag name="AS_UNIQUEID" val="927"/>
</p:tagLst>
</file>

<file path=ppt/tags/tag306.xml><?xml version="1.0" encoding="utf-8"?>
<p:tagLst xmlns:a="http://schemas.openxmlformats.org/drawingml/2006/main" xmlns:r="http://schemas.openxmlformats.org/officeDocument/2006/relationships" xmlns:p="http://schemas.openxmlformats.org/presentationml/2006/main">
  <p:tag name="AS_UNIQUEID" val="928"/>
</p:tagLst>
</file>

<file path=ppt/tags/tag307.xml><?xml version="1.0" encoding="utf-8"?>
<p:tagLst xmlns:a="http://schemas.openxmlformats.org/drawingml/2006/main" xmlns:r="http://schemas.openxmlformats.org/officeDocument/2006/relationships" xmlns:p="http://schemas.openxmlformats.org/presentationml/2006/main">
  <p:tag name="AS_UNIQUEID" val="929"/>
</p:tagLst>
</file>

<file path=ppt/tags/tag308.xml><?xml version="1.0" encoding="utf-8"?>
<p:tagLst xmlns:a="http://schemas.openxmlformats.org/drawingml/2006/main" xmlns:r="http://schemas.openxmlformats.org/officeDocument/2006/relationships" xmlns:p="http://schemas.openxmlformats.org/presentationml/2006/main">
  <p:tag name="AS_UNIQUEID" val="930"/>
</p:tagLst>
</file>

<file path=ppt/tags/tag309.xml><?xml version="1.0" encoding="utf-8"?>
<p:tagLst xmlns:a="http://schemas.openxmlformats.org/drawingml/2006/main" xmlns:r="http://schemas.openxmlformats.org/officeDocument/2006/relationships" xmlns:p="http://schemas.openxmlformats.org/presentationml/2006/main">
  <p:tag name="AS_UNIQUEID" val="923"/>
</p:tagLst>
</file>

<file path=ppt/tags/tag31.xml><?xml version="1.0" encoding="utf-8"?>
<p:tagLst xmlns:a="http://schemas.openxmlformats.org/drawingml/2006/main" xmlns:r="http://schemas.openxmlformats.org/officeDocument/2006/relationships" xmlns:p="http://schemas.openxmlformats.org/presentationml/2006/main">
  <p:tag name="AS_UNIQUEID" val="62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AS_UNIQUEID" val="924"/>
</p:tagLst>
</file>

<file path=ppt/tags/tag311.xml><?xml version="1.0" encoding="utf-8"?>
<p:tagLst xmlns:a="http://schemas.openxmlformats.org/drawingml/2006/main" xmlns:r="http://schemas.openxmlformats.org/officeDocument/2006/relationships" xmlns:p="http://schemas.openxmlformats.org/presentationml/2006/main">
  <p:tag name="AS_UNIQUEID" val="925"/>
</p:tagLst>
</file>

<file path=ppt/tags/tag312.xml><?xml version="1.0" encoding="utf-8"?>
<p:tagLst xmlns:a="http://schemas.openxmlformats.org/drawingml/2006/main" xmlns:r="http://schemas.openxmlformats.org/officeDocument/2006/relationships" xmlns:p="http://schemas.openxmlformats.org/presentationml/2006/main">
  <p:tag name="AS_UNIQUEID" val="936"/>
</p:tagLst>
</file>

<file path=ppt/tags/tag313.xml><?xml version="1.0" encoding="utf-8"?>
<p:tagLst xmlns:a="http://schemas.openxmlformats.org/drawingml/2006/main" xmlns:r="http://schemas.openxmlformats.org/officeDocument/2006/relationships" xmlns:p="http://schemas.openxmlformats.org/presentationml/2006/main">
  <p:tag name="AS_UNIQUEID" val="937"/>
</p:tagLst>
</file>

<file path=ppt/tags/tag314.xml><?xml version="1.0" encoding="utf-8"?>
<p:tagLst xmlns:a="http://schemas.openxmlformats.org/drawingml/2006/main" xmlns:r="http://schemas.openxmlformats.org/officeDocument/2006/relationships" xmlns:p="http://schemas.openxmlformats.org/presentationml/2006/main">
  <p:tag name="AS_UNIQUEID" val="932"/>
</p:tagLst>
</file>

<file path=ppt/tags/tag315.xml><?xml version="1.0" encoding="utf-8"?>
<p:tagLst xmlns:a="http://schemas.openxmlformats.org/drawingml/2006/main" xmlns:r="http://schemas.openxmlformats.org/officeDocument/2006/relationships" xmlns:p="http://schemas.openxmlformats.org/presentationml/2006/main">
  <p:tag name="AS_UNIQUEID" val="933"/>
</p:tagLst>
</file>

<file path=ppt/tags/tag316.xml><?xml version="1.0" encoding="utf-8"?>
<p:tagLst xmlns:a="http://schemas.openxmlformats.org/drawingml/2006/main" xmlns:r="http://schemas.openxmlformats.org/officeDocument/2006/relationships" xmlns:p="http://schemas.openxmlformats.org/presentationml/2006/main">
  <p:tag name="AS_UNIQUEID" val="934"/>
</p:tagLst>
</file>

<file path=ppt/tags/tag317.xml><?xml version="1.0" encoding="utf-8"?>
<p:tagLst xmlns:a="http://schemas.openxmlformats.org/drawingml/2006/main" xmlns:r="http://schemas.openxmlformats.org/officeDocument/2006/relationships" xmlns:p="http://schemas.openxmlformats.org/presentationml/2006/main">
  <p:tag name="AS_UNIQUEID" val="943"/>
</p:tagLst>
</file>

<file path=ppt/tags/tag318.xml><?xml version="1.0" encoding="utf-8"?>
<p:tagLst xmlns:a="http://schemas.openxmlformats.org/drawingml/2006/main" xmlns:r="http://schemas.openxmlformats.org/officeDocument/2006/relationships" xmlns:p="http://schemas.openxmlformats.org/presentationml/2006/main">
  <p:tag name="AS_UNIQUEID" val="944"/>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AS_UNIQUEID" val="945"/>
</p:tagLst>
</file>

<file path=ppt/tags/tag32.xml><?xml version="1.0" encoding="utf-8"?>
<p:tagLst xmlns:a="http://schemas.openxmlformats.org/drawingml/2006/main" xmlns:r="http://schemas.openxmlformats.org/officeDocument/2006/relationships" xmlns:p="http://schemas.openxmlformats.org/presentationml/2006/main">
  <p:tag name="AS_UNIQUEID" val="62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AS_UNIQUEID" val="946"/>
</p:tagLst>
</file>

<file path=ppt/tags/tag321.xml><?xml version="1.0" encoding="utf-8"?>
<p:tagLst xmlns:a="http://schemas.openxmlformats.org/drawingml/2006/main" xmlns:r="http://schemas.openxmlformats.org/officeDocument/2006/relationships" xmlns:p="http://schemas.openxmlformats.org/presentationml/2006/main">
  <p:tag name="AS_UNIQUEID" val="947"/>
</p:tagLst>
</file>

<file path=ppt/tags/tag322.xml><?xml version="1.0" encoding="utf-8"?>
<p:tagLst xmlns:a="http://schemas.openxmlformats.org/drawingml/2006/main" xmlns:r="http://schemas.openxmlformats.org/officeDocument/2006/relationships" xmlns:p="http://schemas.openxmlformats.org/presentationml/2006/main">
  <p:tag name="AS_UNIQUEID" val="939"/>
</p:tagLst>
</file>

<file path=ppt/tags/tag323.xml><?xml version="1.0" encoding="utf-8"?>
<p:tagLst xmlns:a="http://schemas.openxmlformats.org/drawingml/2006/main" xmlns:r="http://schemas.openxmlformats.org/officeDocument/2006/relationships" xmlns:p="http://schemas.openxmlformats.org/presentationml/2006/main">
  <p:tag name="AS_UNIQUEID" val="940"/>
</p:tagLst>
</file>

<file path=ppt/tags/tag324.xml><?xml version="1.0" encoding="utf-8"?>
<p:tagLst xmlns:a="http://schemas.openxmlformats.org/drawingml/2006/main" xmlns:r="http://schemas.openxmlformats.org/officeDocument/2006/relationships" xmlns:p="http://schemas.openxmlformats.org/presentationml/2006/main">
  <p:tag name="AS_UNIQUEID" val="941"/>
</p:tagLst>
</file>

<file path=ppt/tags/tag325.xml><?xml version="1.0" encoding="utf-8"?>
<p:tagLst xmlns:a="http://schemas.openxmlformats.org/drawingml/2006/main" xmlns:r="http://schemas.openxmlformats.org/officeDocument/2006/relationships" xmlns:p="http://schemas.openxmlformats.org/presentationml/2006/main">
  <p:tag name="AS_UNIQUEID" val="953"/>
</p:tagLst>
</file>

<file path=ppt/tags/tag326.xml><?xml version="1.0" encoding="utf-8"?>
<p:tagLst xmlns:a="http://schemas.openxmlformats.org/drawingml/2006/main" xmlns:r="http://schemas.openxmlformats.org/officeDocument/2006/relationships" xmlns:p="http://schemas.openxmlformats.org/presentationml/2006/main">
  <p:tag name="AS_UNIQUEID" val="954"/>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AS_UNIQUEID" val="955"/>
</p:tagLst>
</file>

<file path=ppt/tags/tag328.xml><?xml version="1.0" encoding="utf-8"?>
<p:tagLst xmlns:a="http://schemas.openxmlformats.org/drawingml/2006/main" xmlns:r="http://schemas.openxmlformats.org/officeDocument/2006/relationships" xmlns:p="http://schemas.openxmlformats.org/presentationml/2006/main">
  <p:tag name="AS_UNIQUEID" val="956"/>
</p:tagLst>
</file>

<file path=ppt/tags/tag329.xml><?xml version="1.0" encoding="utf-8"?>
<p:tagLst xmlns:a="http://schemas.openxmlformats.org/drawingml/2006/main" xmlns:r="http://schemas.openxmlformats.org/officeDocument/2006/relationships" xmlns:p="http://schemas.openxmlformats.org/presentationml/2006/main">
  <p:tag name="AS_UNIQUEID" val="957"/>
</p:tagLst>
</file>

<file path=ppt/tags/tag33.xml><?xml version="1.0" encoding="utf-8"?>
<p:tagLst xmlns:a="http://schemas.openxmlformats.org/drawingml/2006/main" xmlns:r="http://schemas.openxmlformats.org/officeDocument/2006/relationships" xmlns:p="http://schemas.openxmlformats.org/presentationml/2006/main">
  <p:tag name="AS_UNIQUEID" val="62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AS_UNIQUEID" val="958"/>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AS_UNIQUEID" val="949"/>
</p:tagLst>
</file>

<file path=ppt/tags/tag332.xml><?xml version="1.0" encoding="utf-8"?>
<p:tagLst xmlns:a="http://schemas.openxmlformats.org/drawingml/2006/main" xmlns:r="http://schemas.openxmlformats.org/officeDocument/2006/relationships" xmlns:p="http://schemas.openxmlformats.org/presentationml/2006/main">
  <p:tag name="AS_UNIQUEID" val="950"/>
</p:tagLst>
</file>

<file path=ppt/tags/tag333.xml><?xml version="1.0" encoding="utf-8"?>
<p:tagLst xmlns:a="http://schemas.openxmlformats.org/drawingml/2006/main" xmlns:r="http://schemas.openxmlformats.org/officeDocument/2006/relationships" xmlns:p="http://schemas.openxmlformats.org/presentationml/2006/main">
  <p:tag name="AS_UNIQUEID" val="951"/>
</p:tagLst>
</file>

<file path=ppt/tags/tag34.xml><?xml version="1.0" encoding="utf-8"?>
<p:tagLst xmlns:a="http://schemas.openxmlformats.org/drawingml/2006/main" xmlns:r="http://schemas.openxmlformats.org/officeDocument/2006/relationships" xmlns:p="http://schemas.openxmlformats.org/presentationml/2006/main">
  <p:tag name="AS_UNIQUEID" val="62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AS_UNIQUEID" val="63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AS_UNIQUEID" val="63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AS_UNIQUEID" val="63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AS_UNIQUEID" val="63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AS_UNIQUEID" val="63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AS_UNIQUEID" val="67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AS_UNIQUEID" val="63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AS_UNIQUEID" val="63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AS_UNIQUEID" val="63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AS_UNIQUEID" val="63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AS_UNIQUEID" val="64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AS_UNIQUEID" val="64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AS_UNIQUEID" val="64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AS_UNIQUEID" val="64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AS_UNIQUEID" val="64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AS_UNIQUEID" val="64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AS_UNIQUEID" val="67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AS_UNIQUEID" val="64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AS_UNIQUEID" val="64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AS_UNIQUEID" val="65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AS_UNIQUEID" val="65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AS_UNIQUEID" val="65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AS_UNIQUEID" val="65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AS_UNIQUEID" val="65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AS_UNIQUEID" val="65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AS_UNIQUEID" val="65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AS_UNIQUEID" val="65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AS_UNIQUEID" val="67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AS_UNIQUEID" val="66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AS_UNIQUEID" val="66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AS_UNIQUEID" val="66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AS_UNIQUEID" val="66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AS_UNIQUEID" val="66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AS_UNIQUEID" val="66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AS_UNIQUEID" val="66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AS_UNIQUEID" val="747"/>
</p:tagLst>
</file>

<file path=ppt/tags/tag68.xml><?xml version="1.0" encoding="utf-8"?>
<p:tagLst xmlns:a="http://schemas.openxmlformats.org/drawingml/2006/main" xmlns:r="http://schemas.openxmlformats.org/officeDocument/2006/relationships" xmlns:p="http://schemas.openxmlformats.org/presentationml/2006/main">
  <p:tag name="AS_UNIQUEID" val="748"/>
</p:tagLst>
</file>

<file path=ppt/tags/tag69.xml><?xml version="1.0" encoding="utf-8"?>
<p:tagLst xmlns:a="http://schemas.openxmlformats.org/drawingml/2006/main" xmlns:r="http://schemas.openxmlformats.org/officeDocument/2006/relationships" xmlns:p="http://schemas.openxmlformats.org/presentationml/2006/main">
  <p:tag name="AS_UNIQUEID" val="749"/>
</p:tagLst>
</file>

<file path=ppt/tags/tag7.xml><?xml version="1.0" encoding="utf-8"?>
<p:tagLst xmlns:a="http://schemas.openxmlformats.org/drawingml/2006/main" xmlns:r="http://schemas.openxmlformats.org/officeDocument/2006/relationships" xmlns:p="http://schemas.openxmlformats.org/presentationml/2006/main">
  <p:tag name="AS_UNIQUEID" val="67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AS_UNIQUEID" val="750"/>
</p:tagLst>
</file>

<file path=ppt/tags/tag71.xml><?xml version="1.0" encoding="utf-8"?>
<p:tagLst xmlns:a="http://schemas.openxmlformats.org/drawingml/2006/main" xmlns:r="http://schemas.openxmlformats.org/officeDocument/2006/relationships" xmlns:p="http://schemas.openxmlformats.org/presentationml/2006/main">
  <p:tag name="AS_UNIQUEID" val="751"/>
</p:tagLst>
</file>

<file path=ppt/tags/tag72.xml><?xml version="1.0" encoding="utf-8"?>
<p:tagLst xmlns:a="http://schemas.openxmlformats.org/drawingml/2006/main" xmlns:r="http://schemas.openxmlformats.org/officeDocument/2006/relationships" xmlns:p="http://schemas.openxmlformats.org/presentationml/2006/main">
  <p:tag name="AS_UNIQUEID" val="752"/>
</p:tagLst>
</file>

<file path=ppt/tags/tag73.xml><?xml version="1.0" encoding="utf-8"?>
<p:tagLst xmlns:a="http://schemas.openxmlformats.org/drawingml/2006/main" xmlns:r="http://schemas.openxmlformats.org/officeDocument/2006/relationships" xmlns:p="http://schemas.openxmlformats.org/presentationml/2006/main">
  <p:tag name="AS_UNIQUEID" val="753"/>
</p:tagLst>
</file>

<file path=ppt/tags/tag74.xml><?xml version="1.0" encoding="utf-8"?>
<p:tagLst xmlns:a="http://schemas.openxmlformats.org/drawingml/2006/main" xmlns:r="http://schemas.openxmlformats.org/officeDocument/2006/relationships" xmlns:p="http://schemas.openxmlformats.org/presentationml/2006/main">
  <p:tag name="AS_UNIQUEID" val="678"/>
</p:tagLst>
</file>

<file path=ppt/tags/tag75.xml><?xml version="1.0" encoding="utf-8"?>
<p:tagLst xmlns:a="http://schemas.openxmlformats.org/drawingml/2006/main" xmlns:r="http://schemas.openxmlformats.org/officeDocument/2006/relationships" xmlns:p="http://schemas.openxmlformats.org/presentationml/2006/main">
  <p:tag name="AS_UNIQUEID" val="679"/>
</p:tagLst>
</file>

<file path=ppt/tags/tag76.xml><?xml version="1.0" encoding="utf-8"?>
<p:tagLst xmlns:a="http://schemas.openxmlformats.org/drawingml/2006/main" xmlns:r="http://schemas.openxmlformats.org/officeDocument/2006/relationships" xmlns:p="http://schemas.openxmlformats.org/presentationml/2006/main">
  <p:tag name="AS_UNIQUEID" val="680"/>
</p:tagLst>
</file>

<file path=ppt/tags/tag77.xml><?xml version="1.0" encoding="utf-8"?>
<p:tagLst xmlns:a="http://schemas.openxmlformats.org/drawingml/2006/main" xmlns:r="http://schemas.openxmlformats.org/officeDocument/2006/relationships" xmlns:p="http://schemas.openxmlformats.org/presentationml/2006/main">
  <p:tag name="AS_UNIQUEID" val="681"/>
</p:tagLst>
</file>

<file path=ppt/tags/tag78.xml><?xml version="1.0" encoding="utf-8"?>
<p:tagLst xmlns:a="http://schemas.openxmlformats.org/drawingml/2006/main" xmlns:r="http://schemas.openxmlformats.org/officeDocument/2006/relationships" xmlns:p="http://schemas.openxmlformats.org/presentationml/2006/main">
  <p:tag name="AS_UNIQUEID" val="682"/>
</p:tagLst>
</file>

<file path=ppt/tags/tag79.xml><?xml version="1.0" encoding="utf-8"?>
<p:tagLst xmlns:a="http://schemas.openxmlformats.org/drawingml/2006/main" xmlns:r="http://schemas.openxmlformats.org/officeDocument/2006/relationships" xmlns:p="http://schemas.openxmlformats.org/presentationml/2006/main">
  <p:tag name="AS_UNIQUEID" val="684"/>
</p:tagLst>
</file>

<file path=ppt/tags/tag8.xml><?xml version="1.0" encoding="utf-8"?>
<p:tagLst xmlns:a="http://schemas.openxmlformats.org/drawingml/2006/main" xmlns:r="http://schemas.openxmlformats.org/officeDocument/2006/relationships" xmlns:p="http://schemas.openxmlformats.org/presentationml/2006/main">
  <p:tag name="AS_UNIQUEID" val="674"/>
</p:tagLst>
</file>

<file path=ppt/tags/tag80.xml><?xml version="1.0" encoding="utf-8"?>
<p:tagLst xmlns:a="http://schemas.openxmlformats.org/drawingml/2006/main" xmlns:r="http://schemas.openxmlformats.org/officeDocument/2006/relationships" xmlns:p="http://schemas.openxmlformats.org/presentationml/2006/main">
  <p:tag name="AS_UNIQUEID" val="685"/>
</p:tagLst>
</file>

<file path=ppt/tags/tag81.xml><?xml version="1.0" encoding="utf-8"?>
<p:tagLst xmlns:a="http://schemas.openxmlformats.org/drawingml/2006/main" xmlns:r="http://schemas.openxmlformats.org/officeDocument/2006/relationships" xmlns:p="http://schemas.openxmlformats.org/presentationml/2006/main">
  <p:tag name="AS_UNIQUEID" val="686"/>
</p:tagLst>
</file>

<file path=ppt/tags/tag82.xml><?xml version="1.0" encoding="utf-8"?>
<p:tagLst xmlns:a="http://schemas.openxmlformats.org/drawingml/2006/main" xmlns:r="http://schemas.openxmlformats.org/officeDocument/2006/relationships" xmlns:p="http://schemas.openxmlformats.org/presentationml/2006/main">
  <p:tag name="AS_UNIQUEID" val="687"/>
</p:tagLst>
</file>

<file path=ppt/tags/tag83.xml><?xml version="1.0" encoding="utf-8"?>
<p:tagLst xmlns:a="http://schemas.openxmlformats.org/drawingml/2006/main" xmlns:r="http://schemas.openxmlformats.org/officeDocument/2006/relationships" xmlns:p="http://schemas.openxmlformats.org/presentationml/2006/main">
  <p:tag name="AS_UNIQUEID" val="688"/>
</p:tagLst>
</file>

<file path=ppt/tags/tag84.xml><?xml version="1.0" encoding="utf-8"?>
<p:tagLst xmlns:a="http://schemas.openxmlformats.org/drawingml/2006/main" xmlns:r="http://schemas.openxmlformats.org/officeDocument/2006/relationships" xmlns:p="http://schemas.openxmlformats.org/presentationml/2006/main">
  <p:tag name="AS_UNIQUEID" val="690"/>
</p:tagLst>
</file>

<file path=ppt/tags/tag85.xml><?xml version="1.0" encoding="utf-8"?>
<p:tagLst xmlns:a="http://schemas.openxmlformats.org/drawingml/2006/main" xmlns:r="http://schemas.openxmlformats.org/officeDocument/2006/relationships" xmlns:p="http://schemas.openxmlformats.org/presentationml/2006/main">
  <p:tag name="AS_UNIQUEID" val="691"/>
</p:tagLst>
</file>

<file path=ppt/tags/tag86.xml><?xml version="1.0" encoding="utf-8"?>
<p:tagLst xmlns:a="http://schemas.openxmlformats.org/drawingml/2006/main" xmlns:r="http://schemas.openxmlformats.org/officeDocument/2006/relationships" xmlns:p="http://schemas.openxmlformats.org/presentationml/2006/main">
  <p:tag name="AS_UNIQUEID" val="692"/>
</p:tagLst>
</file>

<file path=ppt/tags/tag87.xml><?xml version="1.0" encoding="utf-8"?>
<p:tagLst xmlns:a="http://schemas.openxmlformats.org/drawingml/2006/main" xmlns:r="http://schemas.openxmlformats.org/officeDocument/2006/relationships" xmlns:p="http://schemas.openxmlformats.org/presentationml/2006/main">
  <p:tag name="AS_UNIQUEID" val="693"/>
</p:tagLst>
</file>

<file path=ppt/tags/tag88.xml><?xml version="1.0" encoding="utf-8"?>
<p:tagLst xmlns:a="http://schemas.openxmlformats.org/drawingml/2006/main" xmlns:r="http://schemas.openxmlformats.org/officeDocument/2006/relationships" xmlns:p="http://schemas.openxmlformats.org/presentationml/2006/main">
  <p:tag name="AS_UNIQUEID" val="694"/>
</p:tagLst>
</file>

<file path=ppt/tags/tag89.xml><?xml version="1.0" encoding="utf-8"?>
<p:tagLst xmlns:a="http://schemas.openxmlformats.org/drawingml/2006/main" xmlns:r="http://schemas.openxmlformats.org/officeDocument/2006/relationships" xmlns:p="http://schemas.openxmlformats.org/presentationml/2006/main">
  <p:tag name="AS_UNIQUEID" val="696"/>
</p:tagLst>
</file>

<file path=ppt/tags/tag9.xml><?xml version="1.0" encoding="utf-8"?>
<p:tagLst xmlns:a="http://schemas.openxmlformats.org/drawingml/2006/main" xmlns:r="http://schemas.openxmlformats.org/officeDocument/2006/relationships" xmlns:p="http://schemas.openxmlformats.org/presentationml/2006/main">
  <p:tag name="AS_UNIQUEID" val="675"/>
</p:tagLst>
</file>

<file path=ppt/tags/tag90.xml><?xml version="1.0" encoding="utf-8"?>
<p:tagLst xmlns:a="http://schemas.openxmlformats.org/drawingml/2006/main" xmlns:r="http://schemas.openxmlformats.org/officeDocument/2006/relationships" xmlns:p="http://schemas.openxmlformats.org/presentationml/2006/main">
  <p:tag name="AS_UNIQUEID" val="697"/>
</p:tagLst>
</file>

<file path=ppt/tags/tag91.xml><?xml version="1.0" encoding="utf-8"?>
<p:tagLst xmlns:a="http://schemas.openxmlformats.org/drawingml/2006/main" xmlns:r="http://schemas.openxmlformats.org/officeDocument/2006/relationships" xmlns:p="http://schemas.openxmlformats.org/presentationml/2006/main">
  <p:tag name="AS_UNIQUEID" val="698"/>
</p:tagLst>
</file>

<file path=ppt/tags/tag92.xml><?xml version="1.0" encoding="utf-8"?>
<p:tagLst xmlns:a="http://schemas.openxmlformats.org/drawingml/2006/main" xmlns:r="http://schemas.openxmlformats.org/officeDocument/2006/relationships" xmlns:p="http://schemas.openxmlformats.org/presentationml/2006/main">
  <p:tag name="AS_UNIQUEID" val="699"/>
</p:tagLst>
</file>

<file path=ppt/tags/tag93.xml><?xml version="1.0" encoding="utf-8"?>
<p:tagLst xmlns:a="http://schemas.openxmlformats.org/drawingml/2006/main" xmlns:r="http://schemas.openxmlformats.org/officeDocument/2006/relationships" xmlns:p="http://schemas.openxmlformats.org/presentationml/2006/main">
  <p:tag name="AS_UNIQUEID" val="700"/>
</p:tagLst>
</file>

<file path=ppt/tags/tag94.xml><?xml version="1.0" encoding="utf-8"?>
<p:tagLst xmlns:a="http://schemas.openxmlformats.org/drawingml/2006/main" xmlns:r="http://schemas.openxmlformats.org/officeDocument/2006/relationships" xmlns:p="http://schemas.openxmlformats.org/presentationml/2006/main">
  <p:tag name="AS_UNIQUEID" val="701"/>
</p:tagLst>
</file>

<file path=ppt/tags/tag95.xml><?xml version="1.0" encoding="utf-8"?>
<p:tagLst xmlns:a="http://schemas.openxmlformats.org/drawingml/2006/main" xmlns:r="http://schemas.openxmlformats.org/officeDocument/2006/relationships" xmlns:p="http://schemas.openxmlformats.org/presentationml/2006/main">
  <p:tag name="AS_UNIQUEID" val="703"/>
</p:tagLst>
</file>

<file path=ppt/tags/tag96.xml><?xml version="1.0" encoding="utf-8"?>
<p:tagLst xmlns:a="http://schemas.openxmlformats.org/drawingml/2006/main" xmlns:r="http://schemas.openxmlformats.org/officeDocument/2006/relationships" xmlns:p="http://schemas.openxmlformats.org/presentationml/2006/main">
  <p:tag name="AS_UNIQUEID" val="704"/>
</p:tagLst>
</file>

<file path=ppt/tags/tag97.xml><?xml version="1.0" encoding="utf-8"?>
<p:tagLst xmlns:a="http://schemas.openxmlformats.org/drawingml/2006/main" xmlns:r="http://schemas.openxmlformats.org/officeDocument/2006/relationships" xmlns:p="http://schemas.openxmlformats.org/presentationml/2006/main">
  <p:tag name="AS_UNIQUEID" val="705"/>
</p:tagLst>
</file>

<file path=ppt/tags/tag98.xml><?xml version="1.0" encoding="utf-8"?>
<p:tagLst xmlns:a="http://schemas.openxmlformats.org/drawingml/2006/main" xmlns:r="http://schemas.openxmlformats.org/officeDocument/2006/relationships" xmlns:p="http://schemas.openxmlformats.org/presentationml/2006/main">
  <p:tag name="AS_UNIQUEID" val="706"/>
</p:tagLst>
</file>

<file path=ppt/tags/tag99.xml><?xml version="1.0" encoding="utf-8"?>
<p:tagLst xmlns:a="http://schemas.openxmlformats.org/drawingml/2006/main" xmlns:r="http://schemas.openxmlformats.org/officeDocument/2006/relationships" xmlns:p="http://schemas.openxmlformats.org/presentationml/2006/main">
  <p:tag name="AS_UNIQUEID" val="707"/>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2069</Words>
  <Application>Microsoft Macintosh PowerPoint</Application>
  <PresentationFormat>宽屏</PresentationFormat>
  <Paragraphs>198</Paragraphs>
  <Slides>23</Slides>
  <Notes>12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23</vt:i4>
      </vt:variant>
    </vt:vector>
  </HeadingPairs>
  <TitlesOfParts>
    <vt:vector size="33" baseType="lpstr">
      <vt:lpstr>宋体</vt:lpstr>
      <vt:lpstr>楷体</vt:lpstr>
      <vt:lpstr>Arial</vt:lpstr>
      <vt:lpstr>Arial Rounded MT Bold</vt:lpstr>
      <vt:lpstr>Calibri</vt:lpstr>
      <vt:lpstr>Calibri Light</vt:lpstr>
      <vt:lpstr>Times New Roman</vt:lpstr>
      <vt:lpstr>Wingdings</vt:lpstr>
      <vt:lpstr>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Microsoft Office User</cp:lastModifiedBy>
  <cp:revision>2</cp:revision>
  <cp:lastPrinted>2023-09-10T09:41:14Z</cp:lastPrinted>
  <dcterms:created xsi:type="dcterms:W3CDTF">2023-09-10T09:41:14Z</dcterms:created>
  <dcterms:modified xsi:type="dcterms:W3CDTF">2024-08-18T08:11:18Z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