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74" r:id="rId14"/>
  </p:sldIdLst>
  <p:sldSz cx="18288000" cy="10287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mY3ZjUxODU3MzNkYmM5NjBiYjgzZTAzOWRlNTYwM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xjp</cp:lastModifiedBy>
  <cp:revision>2</cp:revision>
  <cp:lastPrinted>2024-01-03T14:28:00Z</cp:lastPrinted>
  <dcterms:created xsi:type="dcterms:W3CDTF">2024-01-03T14:28:00Z</dcterms:created>
  <dcterms:modified xsi:type="dcterms:W3CDTF">2024-08-24T04:59:12Z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EC6ECCDE9BAD455F8B49B997B1E4290B_12</vt:lpwstr>
  </property>
  <property fmtid="{D5CDD505-2E9C-101B-9397-08002B2CF9AE}" pid="7" name="KSOProductBuildVer">
    <vt:lpwstr>2052-12.1.0.17857</vt:lpwstr>
  </property>
</Properties>
</file>