
<file path=[Content_Types].xml><?xml version="1.0" encoding="utf-8"?>
<Types xmlns="http://schemas.openxmlformats.org/package/2006/content-types">
  <Default Extension="jpeg" ContentType="image/jpeg"/>
  <Default Extension="JPG" ContentType="image/.jpg"/>
  <Default Extension="png" ContentType="image/pn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423" r:id="rId3"/>
    <p:sldId id="424" r:id="rId4"/>
    <p:sldId id="398" r:id="rId5"/>
    <p:sldId id="425" r:id="rId6"/>
    <p:sldId id="444" r:id="rId7"/>
    <p:sldId id="431" r:id="rId8"/>
    <p:sldId id="436" r:id="rId9"/>
    <p:sldId id="405" r:id="rId10"/>
    <p:sldId id="410" r:id="rId11"/>
    <p:sldId id="407" r:id="rId12"/>
    <p:sldId id="411" r:id="rId13"/>
    <p:sldId id="449" r:id="rId14"/>
    <p:sldId id="450" r:id="rId15"/>
    <p:sldId id="412" r:id="rId16"/>
    <p:sldId id="445" r:id="rId17"/>
    <p:sldId id="446" r:id="rId18"/>
    <p:sldId id="447" r:id="rId19"/>
    <p:sldId id="413" r:id="rId20"/>
    <p:sldId id="406" r:id="rId21"/>
    <p:sldId id="417" r:id="rId22"/>
    <p:sldId id="438" r:id="rId23"/>
    <p:sldId id="448" r:id="rId24"/>
    <p:sldId id="442" r:id="rId25"/>
    <p:sldId id="443" r:id="rId26"/>
  </p:sldIdLst>
  <p:sldSz cx="12192000" cy="6858000"/>
  <p:notesSz cx="6858000" cy="9144000"/>
  <p:custDataLst>
    <p:tags r:id="rId31"/>
  </p:custDataLst>
  <p:defaultTextStyle>
    <a:defPPr>
      <a:defRPr lang="en-US"/>
    </a:defPPr>
    <a:lvl1pPr algn="l" defTabSz="457200" rtl="0" fontAlgn="base">
      <a:spcBef>
        <a:spcPct val="0"/>
      </a:spcBef>
      <a:spcAft>
        <a:spcPct val="0"/>
      </a:spcAft>
      <a:defRPr sz="3200" b="1" kern="1200">
        <a:solidFill>
          <a:schemeClr val="tx1"/>
        </a:solidFill>
        <a:latin typeface="Times New Roman" panose="02020603050405020304" pitchFamily="18" charset="0"/>
        <a:ea typeface="宋体" panose="02010600030101010101" pitchFamily="2" charset="-122"/>
        <a:cs typeface="+mn-cs"/>
      </a:defRPr>
    </a:lvl1pPr>
    <a:lvl2pPr marL="457200" algn="l" defTabSz="457200" rtl="0" fontAlgn="base">
      <a:spcBef>
        <a:spcPct val="0"/>
      </a:spcBef>
      <a:spcAft>
        <a:spcPct val="0"/>
      </a:spcAft>
      <a:defRPr sz="3200" b="1" kern="1200">
        <a:solidFill>
          <a:schemeClr val="tx1"/>
        </a:solidFill>
        <a:latin typeface="Times New Roman" panose="02020603050405020304" pitchFamily="18" charset="0"/>
        <a:ea typeface="宋体" panose="02010600030101010101" pitchFamily="2" charset="-122"/>
        <a:cs typeface="+mn-cs"/>
      </a:defRPr>
    </a:lvl2pPr>
    <a:lvl3pPr marL="914400" algn="l" defTabSz="457200" rtl="0" fontAlgn="base">
      <a:spcBef>
        <a:spcPct val="0"/>
      </a:spcBef>
      <a:spcAft>
        <a:spcPct val="0"/>
      </a:spcAft>
      <a:defRPr sz="3200" b="1" kern="1200">
        <a:solidFill>
          <a:schemeClr val="tx1"/>
        </a:solidFill>
        <a:latin typeface="Times New Roman" panose="02020603050405020304" pitchFamily="18" charset="0"/>
        <a:ea typeface="宋体" panose="02010600030101010101" pitchFamily="2" charset="-122"/>
        <a:cs typeface="+mn-cs"/>
      </a:defRPr>
    </a:lvl3pPr>
    <a:lvl4pPr marL="1371600" algn="l" defTabSz="457200" rtl="0" fontAlgn="base">
      <a:spcBef>
        <a:spcPct val="0"/>
      </a:spcBef>
      <a:spcAft>
        <a:spcPct val="0"/>
      </a:spcAft>
      <a:defRPr sz="3200" b="1" kern="1200">
        <a:solidFill>
          <a:schemeClr val="tx1"/>
        </a:solidFill>
        <a:latin typeface="Times New Roman" panose="02020603050405020304" pitchFamily="18" charset="0"/>
        <a:ea typeface="宋体" panose="02010600030101010101" pitchFamily="2" charset="-122"/>
        <a:cs typeface="+mn-cs"/>
      </a:defRPr>
    </a:lvl4pPr>
    <a:lvl5pPr marL="1828800" algn="l" defTabSz="457200" rtl="0" fontAlgn="base">
      <a:spcBef>
        <a:spcPct val="0"/>
      </a:spcBef>
      <a:spcAft>
        <a:spcPct val="0"/>
      </a:spcAft>
      <a:defRPr sz="3200" b="1"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3200" b="1"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3200" b="1"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3200" b="1"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3200" b="1" kern="120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94660"/>
  </p:normalViewPr>
  <p:slideViewPr>
    <p:cSldViewPr snapToGrid="0">
      <p:cViewPr varScale="1">
        <p:scale>
          <a:sx n="65" d="100"/>
          <a:sy n="65" d="100"/>
        </p:scale>
        <p:origin x="-786" y="-114"/>
      </p:cViewPr>
      <p:guideLst>
        <p:guide orient="horz" pos="2160"/>
        <p:guide pos="3840"/>
      </p:guideLst>
    </p:cSldViewPr>
  </p:slideViewPr>
  <p:notesTextViewPr>
    <p:cViewPr>
      <p:scale>
        <a:sx n="1" d="1"/>
        <a:sy n="1" d="1"/>
      </p:scale>
      <p:origin x="0" y="0"/>
    </p:cViewPr>
  </p:notesTextViewPr>
  <p:sorterViewPr>
    <p:cViewPr>
      <p:scale>
        <a:sx n="100" d="100"/>
        <a:sy n="100" d="100"/>
      </p:scale>
      <p:origin x="0" y="-4176"/>
    </p:cViewPr>
  </p:sorter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184.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fontAlgn="auto">
              <a:spcBef>
                <a:spcPct val="0"/>
              </a:spcBef>
              <a:spcAft>
                <a:spcPct val="0"/>
              </a:spcAft>
              <a:defRPr sz="1200" b="0">
                <a:latin typeface="+mn-lt"/>
                <a:ea typeface="+mn-ea"/>
              </a:defRPr>
            </a:lvl1pPr>
          </a:lstStyle>
          <a:p>
            <a:pPr>
              <a:defRPr/>
            </a:pPr>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fontAlgn="auto">
              <a:spcBef>
                <a:spcPct val="0"/>
              </a:spcBef>
              <a:spcAft>
                <a:spcPct val="0"/>
              </a:spcAft>
              <a:defRPr sz="1200" b="0" smtClean="0">
                <a:latin typeface="+mn-lt"/>
                <a:ea typeface="+mn-ea"/>
              </a:defRPr>
            </a:lvl1pPr>
          </a:lstStyle>
          <a:p>
            <a:pPr>
              <a:defRPr/>
            </a:pPr>
            <a:fld id="{333CC794-4512-4F74-9D5F-04A8189F1082}" type="datetimeFigureOut">
              <a:rPr lang="zh-CN" altLang="en-US"/>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二级</a:t>
            </a:r>
            <a:endParaRPr lang="zh-CN" altLang="en-US" noProof="0"/>
          </a:p>
          <a:p>
            <a:pPr lvl="2"/>
            <a:r>
              <a:rPr lang="zh-CN" altLang="en-US" noProof="0"/>
              <a:t>三级</a:t>
            </a:r>
            <a:endParaRPr lang="zh-CN" altLang="en-US" noProof="0"/>
          </a:p>
          <a:p>
            <a:pPr lvl="3"/>
            <a:r>
              <a:rPr lang="zh-CN" altLang="en-US" noProof="0"/>
              <a:t>四级</a:t>
            </a:r>
            <a:endParaRPr lang="zh-CN" altLang="en-US" noProof="0"/>
          </a:p>
          <a:p>
            <a:pPr lvl="4"/>
            <a:r>
              <a:rPr lang="zh-CN" altLang="en-US" noProof="0"/>
              <a:t>五级</a:t>
            </a:r>
            <a:endParaRPr lang="zh-CN" altLang="en-US" noProof="0"/>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fontAlgn="auto">
              <a:spcBef>
                <a:spcPct val="0"/>
              </a:spcBef>
              <a:spcAft>
                <a:spcPct val="0"/>
              </a:spcAft>
              <a:defRPr sz="1200" b="0">
                <a:latin typeface="+mn-lt"/>
                <a:ea typeface="+mn-ea"/>
              </a:defRPr>
            </a:lvl1pPr>
          </a:lstStyle>
          <a:p>
            <a:pPr>
              <a:defRPr/>
            </a:pPr>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fontAlgn="auto">
              <a:spcBef>
                <a:spcPct val="0"/>
              </a:spcBef>
              <a:spcAft>
                <a:spcPct val="0"/>
              </a:spcAft>
              <a:defRPr sz="1200" b="0" smtClean="0">
                <a:latin typeface="+mn-lt"/>
                <a:ea typeface="+mn-ea"/>
              </a:defRPr>
            </a:lvl1pPr>
          </a:lstStyle>
          <a:p>
            <a:pPr>
              <a:defRPr/>
            </a:pPr>
            <a:fld id="{AAEC5C88-C4AA-407E-BC03-FD5298DEF3F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custDataLst>
              <p:tags r:id="rId4"/>
            </p:custDataLst>
          </p:nvPr>
        </p:nvSpPr>
        <p:spPr/>
        <p:txBody>
          <a:bodyPr/>
          <a:lstStyle/>
          <a:p>
            <a:fld id="{60253235-55AE-4ADC-86DF-F4828D36E067}" type="datetimeFigureOut">
              <a:rPr lang="zh-CN" altLang="en-US" smtClean="0"/>
            </a:fld>
            <a:endParaRPr lang="en-US" altLang="zh-CN"/>
          </a:p>
        </p:txBody>
      </p:sp>
      <p:sp>
        <p:nvSpPr>
          <p:cNvPr id="5" name="Footer Placeholder 4"/>
          <p:cNvSpPr>
            <a:spLocks noGrp="1"/>
          </p:cNvSpPr>
          <p:nvPr>
            <p:ph type="ftr" sz="quarter" idx="11"/>
            <p:custDataLst>
              <p:tags r:id="rId5"/>
            </p:custDataLst>
          </p:nvPr>
        </p:nvSpPr>
        <p:spPr/>
        <p:txBody>
          <a:bodyPr/>
          <a:lstStyle/>
          <a:p>
            <a:endParaRPr lang="en-US" altLang="zh-CN"/>
          </a:p>
        </p:txBody>
      </p:sp>
      <p:sp>
        <p:nvSpPr>
          <p:cNvPr id="6" name="Slide Number Placeholder 5"/>
          <p:cNvSpPr>
            <a:spLocks noGrp="1"/>
          </p:cNvSpPr>
          <p:nvPr>
            <p:ph type="sldNum" sz="quarter" idx="12"/>
            <p:custDataLst>
              <p:tags r:id="rId6"/>
            </p:custDataLst>
          </p:nvPr>
        </p:nvSpPr>
        <p:spPr/>
        <p:txBody>
          <a:bodyPr/>
          <a:lstStyle/>
          <a:p>
            <a:fld id="{BDFD5F9F-F509-42E1-A04D-499AF75C6C94}" type="slidenum">
              <a:rPr lang="zh-CN" altLang="en-US" smtClean="0"/>
            </a:fld>
            <a:endParaRPr lang="en-US" altLang="zh-CN"/>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custDataLst>
              <p:tags r:id="rId3"/>
            </p:custDataLst>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custDataLst>
              <p:tags r:id="rId4"/>
            </p:custDataLst>
          </p:nvPr>
        </p:nvSpPr>
        <p:spPr/>
        <p:txBody>
          <a:bodyPr/>
          <a:lstStyle/>
          <a:p>
            <a:fld id="{E752DBEA-DBBE-40C5-879A-845C722ACF05}" type="datetimeFigureOut">
              <a:rPr lang="zh-CN" altLang="en-US" smtClean="0"/>
            </a:fld>
            <a:endParaRPr lang="en-US" altLang="zh-CN"/>
          </a:p>
        </p:txBody>
      </p:sp>
      <p:sp>
        <p:nvSpPr>
          <p:cNvPr id="5" name="Footer Placeholder 4"/>
          <p:cNvSpPr>
            <a:spLocks noGrp="1"/>
          </p:cNvSpPr>
          <p:nvPr>
            <p:ph type="ftr" sz="quarter" idx="11"/>
            <p:custDataLst>
              <p:tags r:id="rId5"/>
            </p:custDataLst>
          </p:nvPr>
        </p:nvSpPr>
        <p:spPr/>
        <p:txBody>
          <a:bodyPr/>
          <a:lstStyle/>
          <a:p>
            <a:endParaRPr lang="en-US" altLang="zh-CN"/>
          </a:p>
        </p:txBody>
      </p:sp>
      <p:sp>
        <p:nvSpPr>
          <p:cNvPr id="6" name="Slide Number Placeholder 5"/>
          <p:cNvSpPr>
            <a:spLocks noGrp="1"/>
          </p:cNvSpPr>
          <p:nvPr>
            <p:ph type="sldNum" sz="quarter" idx="12"/>
            <p:custDataLst>
              <p:tags r:id="rId6"/>
            </p:custDataLst>
          </p:nvPr>
        </p:nvSpPr>
        <p:spPr/>
        <p:txBody>
          <a:bodyPr/>
          <a:lstStyle/>
          <a:p>
            <a:fld id="{3C34120C-401C-4EAE-A50A-107C703705E6}" type="slidenum">
              <a:rPr lang="zh-CN" altLang="en-US" smtClean="0"/>
            </a:fld>
            <a:endParaRPr lang="en-US" altLang="zh-CN"/>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2"/>
            </p:custDataLs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custDataLst>
              <p:tags r:id="rId3"/>
            </p:custDataLst>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custDataLst>
              <p:tags r:id="rId4"/>
            </p:custDataLst>
          </p:nvPr>
        </p:nvSpPr>
        <p:spPr/>
        <p:txBody>
          <a:bodyPr/>
          <a:lstStyle/>
          <a:p>
            <a:fld id="{9D1F6C38-F0D9-4DAA-9A79-E54E32B46599}" type="datetimeFigureOut">
              <a:rPr lang="zh-CN" altLang="en-US" smtClean="0"/>
            </a:fld>
            <a:endParaRPr lang="en-US" altLang="zh-CN"/>
          </a:p>
        </p:txBody>
      </p:sp>
      <p:sp>
        <p:nvSpPr>
          <p:cNvPr id="5" name="Footer Placeholder 4"/>
          <p:cNvSpPr>
            <a:spLocks noGrp="1"/>
          </p:cNvSpPr>
          <p:nvPr>
            <p:ph type="ftr" sz="quarter" idx="11"/>
            <p:custDataLst>
              <p:tags r:id="rId5"/>
            </p:custDataLst>
          </p:nvPr>
        </p:nvSpPr>
        <p:spPr/>
        <p:txBody>
          <a:bodyPr/>
          <a:lstStyle/>
          <a:p>
            <a:endParaRPr lang="en-US" altLang="zh-CN"/>
          </a:p>
        </p:txBody>
      </p:sp>
      <p:sp>
        <p:nvSpPr>
          <p:cNvPr id="6" name="Slide Number Placeholder 5"/>
          <p:cNvSpPr>
            <a:spLocks noGrp="1"/>
          </p:cNvSpPr>
          <p:nvPr>
            <p:ph type="sldNum" sz="quarter" idx="12"/>
            <p:custDataLst>
              <p:tags r:id="rId6"/>
            </p:custDataLst>
          </p:nvPr>
        </p:nvSpPr>
        <p:spPr/>
        <p:txBody>
          <a:bodyPr/>
          <a:lstStyle/>
          <a:p>
            <a:fld id="{D1C8670E-415D-48B3-A8FA-505C295419E8}" type="slidenum">
              <a:rPr lang="zh-CN" altLang="en-US" smtClean="0"/>
            </a:fld>
            <a:endParaRPr lang="en-US" altLang="zh-CN"/>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zh-CN" altLang="en-US" smtClean="0"/>
              <a:t>单击此处编辑母版标题样式</a:t>
            </a:r>
            <a:endParaRPr lang="en-US"/>
          </a:p>
        </p:txBody>
      </p:sp>
      <p:sp>
        <p:nvSpPr>
          <p:cNvPr id="3" name="Content Placeholder 2"/>
          <p:cNvSpPr>
            <a:spLocks noGrp="1"/>
          </p:cNvSpPr>
          <p:nvPr>
            <p:ph idx="1"/>
            <p:custDataLst>
              <p:tags r:id="rId3"/>
            </p:custDataLst>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custDataLst>
              <p:tags r:id="rId4"/>
            </p:custDataLst>
          </p:nvPr>
        </p:nvSpPr>
        <p:spPr/>
        <p:txBody>
          <a:bodyPr/>
          <a:lstStyle/>
          <a:p>
            <a:fld id="{2C0FD697-387F-4009-A81E-424D4C0CE926}" type="datetimeFigureOut">
              <a:rPr lang="zh-CN" altLang="en-US" smtClean="0"/>
            </a:fld>
            <a:endParaRPr lang="en-US" altLang="zh-CN"/>
          </a:p>
        </p:txBody>
      </p:sp>
      <p:sp>
        <p:nvSpPr>
          <p:cNvPr id="5" name="Footer Placeholder 4"/>
          <p:cNvSpPr>
            <a:spLocks noGrp="1"/>
          </p:cNvSpPr>
          <p:nvPr>
            <p:ph type="ftr" sz="quarter" idx="11"/>
            <p:custDataLst>
              <p:tags r:id="rId5"/>
            </p:custDataLst>
          </p:nvPr>
        </p:nvSpPr>
        <p:spPr/>
        <p:txBody>
          <a:bodyPr/>
          <a:lstStyle/>
          <a:p>
            <a:endParaRPr lang="en-US" altLang="zh-CN"/>
          </a:p>
        </p:txBody>
      </p:sp>
      <p:sp>
        <p:nvSpPr>
          <p:cNvPr id="6" name="Slide Number Placeholder 5"/>
          <p:cNvSpPr>
            <a:spLocks noGrp="1"/>
          </p:cNvSpPr>
          <p:nvPr>
            <p:ph type="sldNum" sz="quarter" idx="12"/>
            <p:custDataLst>
              <p:tags r:id="rId6"/>
            </p:custDataLst>
          </p:nvPr>
        </p:nvSpPr>
        <p:spPr/>
        <p:txBody>
          <a:bodyPr/>
          <a:lstStyle/>
          <a:p>
            <a:fld id="{3C5573B8-8819-4504-831D-95C317565E2D}" type="slidenum">
              <a:rPr lang="zh-CN" altLang="en-US" smtClean="0"/>
            </a:fld>
            <a:endParaRPr lang="en-US" altLang="zh-CN"/>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custDataLst>
              <p:tags r:id="rId4"/>
            </p:custDataLst>
          </p:nvPr>
        </p:nvSpPr>
        <p:spPr/>
        <p:txBody>
          <a:bodyPr/>
          <a:lstStyle/>
          <a:p>
            <a:fld id="{4C82BFF4-3FF9-4206-A7F2-CAC7FB030912}" type="datetimeFigureOut">
              <a:rPr lang="zh-CN" altLang="en-US" smtClean="0"/>
            </a:fld>
            <a:endParaRPr lang="en-US" altLang="zh-CN"/>
          </a:p>
        </p:txBody>
      </p:sp>
      <p:sp>
        <p:nvSpPr>
          <p:cNvPr id="5" name="Footer Placeholder 4"/>
          <p:cNvSpPr>
            <a:spLocks noGrp="1"/>
          </p:cNvSpPr>
          <p:nvPr>
            <p:ph type="ftr" sz="quarter" idx="11"/>
            <p:custDataLst>
              <p:tags r:id="rId5"/>
            </p:custDataLst>
          </p:nvPr>
        </p:nvSpPr>
        <p:spPr/>
        <p:txBody>
          <a:bodyPr/>
          <a:lstStyle/>
          <a:p>
            <a:endParaRPr lang="en-US" altLang="zh-CN"/>
          </a:p>
        </p:txBody>
      </p:sp>
      <p:sp>
        <p:nvSpPr>
          <p:cNvPr id="6" name="Slide Number Placeholder 5"/>
          <p:cNvSpPr>
            <a:spLocks noGrp="1"/>
          </p:cNvSpPr>
          <p:nvPr>
            <p:ph type="sldNum" sz="quarter" idx="12"/>
            <p:custDataLst>
              <p:tags r:id="rId6"/>
            </p:custDataLst>
          </p:nvPr>
        </p:nvSpPr>
        <p:spPr/>
        <p:txBody>
          <a:bodyPr/>
          <a:lstStyle/>
          <a:p>
            <a:fld id="{3F91EDFF-A88F-4443-B893-B2BF8095A9C3}" type="slidenum">
              <a:rPr lang="zh-CN" altLang="en-US" smtClean="0"/>
            </a:fld>
            <a:endParaRPr lang="en-US" altLang="zh-CN"/>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zh-CN" altLang="en-US" smtClean="0"/>
              <a:t>单击此处编辑母版标题样式</a:t>
            </a:r>
            <a:endParaRPr lang="en-US"/>
          </a:p>
        </p:txBody>
      </p:sp>
      <p:sp>
        <p:nvSpPr>
          <p:cNvPr id="3" name="Content Placeholder 2"/>
          <p:cNvSpPr>
            <a:spLocks noGrp="1"/>
          </p:cNvSpPr>
          <p:nvPr>
            <p:ph sz="half" idx="1"/>
            <p:custDataLst>
              <p:tags r:id="rId3"/>
            </p:custDataLst>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Content Placeholder 3"/>
          <p:cNvSpPr>
            <a:spLocks noGrp="1"/>
          </p:cNvSpPr>
          <p:nvPr>
            <p:ph sz="half" idx="2"/>
            <p:custDataLst>
              <p:tags r:id="rId4"/>
            </p:custDataLst>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Date Placeholder 4"/>
          <p:cNvSpPr>
            <a:spLocks noGrp="1"/>
          </p:cNvSpPr>
          <p:nvPr>
            <p:ph type="dt" sz="half" idx="10"/>
            <p:custDataLst>
              <p:tags r:id="rId5"/>
            </p:custDataLst>
          </p:nvPr>
        </p:nvSpPr>
        <p:spPr/>
        <p:txBody>
          <a:bodyPr/>
          <a:lstStyle/>
          <a:p>
            <a:fld id="{D24AA60A-2E96-4DCB-B2A6-BD72DE639DCE}" type="datetimeFigureOut">
              <a:rPr lang="zh-CN" altLang="en-US" smtClean="0"/>
            </a:fld>
            <a:endParaRPr lang="en-US" altLang="zh-CN"/>
          </a:p>
        </p:txBody>
      </p:sp>
      <p:sp>
        <p:nvSpPr>
          <p:cNvPr id="6" name="Footer Placeholder 5"/>
          <p:cNvSpPr>
            <a:spLocks noGrp="1"/>
          </p:cNvSpPr>
          <p:nvPr>
            <p:ph type="ftr" sz="quarter" idx="11"/>
            <p:custDataLst>
              <p:tags r:id="rId6"/>
            </p:custDataLst>
          </p:nvPr>
        </p:nvSpPr>
        <p:spPr/>
        <p:txBody>
          <a:bodyPr/>
          <a:lstStyle/>
          <a:p>
            <a:endParaRPr lang="en-US" altLang="zh-CN"/>
          </a:p>
        </p:txBody>
      </p:sp>
      <p:sp>
        <p:nvSpPr>
          <p:cNvPr id="7" name="Slide Number Placeholder 6"/>
          <p:cNvSpPr>
            <a:spLocks noGrp="1"/>
          </p:cNvSpPr>
          <p:nvPr>
            <p:ph type="sldNum" sz="quarter" idx="12"/>
            <p:custDataLst>
              <p:tags r:id="rId7"/>
            </p:custDataLst>
          </p:nvPr>
        </p:nvSpPr>
        <p:spPr/>
        <p:txBody>
          <a:bodyPr/>
          <a:lstStyle/>
          <a:p>
            <a:fld id="{C0B44961-54DD-4A38-B830-24381FD3AABE}" type="slidenum">
              <a:rPr lang="zh-CN" altLang="en-US" smtClean="0"/>
            </a:fld>
            <a:endParaRPr lang="en-US" altLang="zh-CN"/>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custDataLst>
              <p:tags r:id="rId4"/>
            </p:custDataLst>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Text Placeholder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custDataLst>
              <p:tags r:id="rId6"/>
            </p:custDataLst>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7" name="Date Placeholder 6"/>
          <p:cNvSpPr>
            <a:spLocks noGrp="1"/>
          </p:cNvSpPr>
          <p:nvPr>
            <p:ph type="dt" sz="half" idx="10"/>
            <p:custDataLst>
              <p:tags r:id="rId7"/>
            </p:custDataLst>
          </p:nvPr>
        </p:nvSpPr>
        <p:spPr/>
        <p:txBody>
          <a:bodyPr/>
          <a:lstStyle/>
          <a:p>
            <a:fld id="{07A0D2CE-D30C-46DA-8E73-FADF39C11FDF}" type="datetimeFigureOut">
              <a:rPr lang="zh-CN" altLang="en-US" smtClean="0"/>
            </a:fld>
            <a:endParaRPr lang="en-US" altLang="zh-CN"/>
          </a:p>
        </p:txBody>
      </p:sp>
      <p:sp>
        <p:nvSpPr>
          <p:cNvPr id="8" name="Footer Placeholder 7"/>
          <p:cNvSpPr>
            <a:spLocks noGrp="1"/>
          </p:cNvSpPr>
          <p:nvPr>
            <p:ph type="ftr" sz="quarter" idx="11"/>
            <p:custDataLst>
              <p:tags r:id="rId8"/>
            </p:custDataLst>
          </p:nvPr>
        </p:nvSpPr>
        <p:spPr/>
        <p:txBody>
          <a:bodyPr/>
          <a:lstStyle/>
          <a:p>
            <a:endParaRPr lang="en-US" altLang="zh-CN"/>
          </a:p>
        </p:txBody>
      </p:sp>
      <p:sp>
        <p:nvSpPr>
          <p:cNvPr id="9" name="Slide Number Placeholder 8"/>
          <p:cNvSpPr>
            <a:spLocks noGrp="1"/>
          </p:cNvSpPr>
          <p:nvPr>
            <p:ph type="sldNum" sz="quarter" idx="12"/>
            <p:custDataLst>
              <p:tags r:id="rId9"/>
            </p:custDataLst>
          </p:nvPr>
        </p:nvSpPr>
        <p:spPr/>
        <p:txBody>
          <a:bodyPr/>
          <a:lstStyle/>
          <a:p>
            <a:fld id="{3E7E7709-994B-432A-AEFB-8A7E3BF24CFA}" type="slidenum">
              <a:rPr lang="zh-CN" altLang="en-US" smtClean="0"/>
            </a:fld>
            <a:endParaRPr lang="en-US" altLang="zh-CN"/>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custDataLst>
              <p:tags r:id="rId3"/>
            </p:custDataLst>
          </p:nvPr>
        </p:nvSpPr>
        <p:spPr/>
        <p:txBody>
          <a:bodyPr/>
          <a:lstStyle/>
          <a:p>
            <a:fld id="{1F45B12F-4A61-4185-A450-6CC42BBCD16A}" type="datetimeFigureOut">
              <a:rPr lang="zh-CN" altLang="en-US" smtClean="0"/>
            </a:fld>
            <a:endParaRPr lang="en-US" altLang="zh-CN"/>
          </a:p>
        </p:txBody>
      </p:sp>
      <p:sp>
        <p:nvSpPr>
          <p:cNvPr id="4" name="Footer Placeholder 3"/>
          <p:cNvSpPr>
            <a:spLocks noGrp="1"/>
          </p:cNvSpPr>
          <p:nvPr>
            <p:ph type="ftr" sz="quarter" idx="11"/>
            <p:custDataLst>
              <p:tags r:id="rId4"/>
            </p:custDataLst>
          </p:nvPr>
        </p:nvSpPr>
        <p:spPr/>
        <p:txBody>
          <a:bodyPr/>
          <a:lstStyle/>
          <a:p>
            <a:endParaRPr lang="en-US" altLang="zh-CN"/>
          </a:p>
        </p:txBody>
      </p:sp>
      <p:sp>
        <p:nvSpPr>
          <p:cNvPr id="5" name="Slide Number Placeholder 4"/>
          <p:cNvSpPr>
            <a:spLocks noGrp="1"/>
          </p:cNvSpPr>
          <p:nvPr>
            <p:ph type="sldNum" sz="quarter" idx="12"/>
            <p:custDataLst>
              <p:tags r:id="rId5"/>
            </p:custDataLst>
          </p:nvPr>
        </p:nvSpPr>
        <p:spPr/>
        <p:txBody>
          <a:bodyPr/>
          <a:lstStyle/>
          <a:p>
            <a:fld id="{4A1FC9EB-85A4-45C5-BE31-4501A691A3E6}" type="slidenum">
              <a:rPr lang="zh-CN" altLang="en-US" smtClean="0"/>
            </a:fld>
            <a:endParaRPr lang="en-US" altLang="zh-CN"/>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p:txBody>
          <a:bodyPr/>
          <a:lstStyle/>
          <a:p>
            <a:fld id="{7DA77030-3133-4D79-9D80-D35658C3102E}" type="datetimeFigureOut">
              <a:rPr lang="zh-CN" altLang="en-US" smtClean="0"/>
            </a:fld>
            <a:endParaRPr lang="en-US" altLang="zh-CN"/>
          </a:p>
        </p:txBody>
      </p:sp>
      <p:sp>
        <p:nvSpPr>
          <p:cNvPr id="3" name="Footer Placeholder 2"/>
          <p:cNvSpPr>
            <a:spLocks noGrp="1"/>
          </p:cNvSpPr>
          <p:nvPr>
            <p:ph type="ftr" sz="quarter" idx="11"/>
            <p:custDataLst>
              <p:tags r:id="rId3"/>
            </p:custDataLst>
          </p:nvPr>
        </p:nvSpPr>
        <p:spPr/>
        <p:txBody>
          <a:bodyPr/>
          <a:lstStyle/>
          <a:p>
            <a:endParaRPr lang="en-US" altLang="zh-CN"/>
          </a:p>
        </p:txBody>
      </p:sp>
      <p:sp>
        <p:nvSpPr>
          <p:cNvPr id="4" name="Slide Number Placeholder 3"/>
          <p:cNvSpPr>
            <a:spLocks noGrp="1"/>
          </p:cNvSpPr>
          <p:nvPr>
            <p:ph type="sldNum" sz="quarter" idx="12"/>
            <p:custDataLst>
              <p:tags r:id="rId4"/>
            </p:custDataLst>
          </p:nvPr>
        </p:nvSpPr>
        <p:spPr/>
        <p:txBody>
          <a:bodyPr/>
          <a:lstStyle/>
          <a:p>
            <a:fld id="{2CB3A821-18BC-4F63-95F8-B9617B1B6D24}" type="slidenum">
              <a:rPr lang="zh-CN" altLang="en-US" smtClean="0"/>
            </a:fld>
            <a:endParaRPr lang="en-US" altLang="zh-CN"/>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Text Placeholder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custDataLst>
              <p:tags r:id="rId5"/>
            </p:custDataLst>
          </p:nvPr>
        </p:nvSpPr>
        <p:spPr/>
        <p:txBody>
          <a:bodyPr/>
          <a:lstStyle/>
          <a:p>
            <a:fld id="{C2F4B070-A7F0-47EA-95A2-3428CDC8C90C}" type="datetimeFigureOut">
              <a:rPr lang="zh-CN" altLang="en-US" smtClean="0"/>
            </a:fld>
            <a:endParaRPr lang="en-US" altLang="zh-CN"/>
          </a:p>
        </p:txBody>
      </p:sp>
      <p:sp>
        <p:nvSpPr>
          <p:cNvPr id="6" name="Footer Placeholder 5"/>
          <p:cNvSpPr>
            <a:spLocks noGrp="1"/>
          </p:cNvSpPr>
          <p:nvPr>
            <p:ph type="ftr" sz="quarter" idx="11"/>
            <p:custDataLst>
              <p:tags r:id="rId6"/>
            </p:custDataLst>
          </p:nvPr>
        </p:nvSpPr>
        <p:spPr/>
        <p:txBody>
          <a:bodyPr/>
          <a:lstStyle/>
          <a:p>
            <a:endParaRPr lang="en-US" altLang="zh-CN"/>
          </a:p>
        </p:txBody>
      </p:sp>
      <p:sp>
        <p:nvSpPr>
          <p:cNvPr id="7" name="Slide Number Placeholder 6"/>
          <p:cNvSpPr>
            <a:spLocks noGrp="1"/>
          </p:cNvSpPr>
          <p:nvPr>
            <p:ph type="sldNum" sz="quarter" idx="12"/>
            <p:custDataLst>
              <p:tags r:id="rId7"/>
            </p:custDataLst>
          </p:nvPr>
        </p:nvSpPr>
        <p:spPr/>
        <p:txBody>
          <a:bodyPr/>
          <a:lstStyle/>
          <a:p>
            <a:fld id="{F3163526-3575-4E94-B162-4703BAE4CA07}" type="slidenum">
              <a:rPr lang="zh-CN" altLang="en-US" smtClean="0"/>
            </a:fld>
            <a:endParaRPr lang="en-US" altLang="zh-CN"/>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custDataLst>
              <p:tags r:id="rId3"/>
            </p:custDataLst>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custDataLst>
              <p:tags r:id="rId5"/>
            </p:custDataLst>
          </p:nvPr>
        </p:nvSpPr>
        <p:spPr/>
        <p:txBody>
          <a:bodyPr/>
          <a:lstStyle/>
          <a:p>
            <a:fld id="{BBD3CC4D-81AA-4F71-90A3-4ED5B1188769}" type="datetimeFigureOut">
              <a:rPr lang="zh-CN" altLang="en-US" smtClean="0"/>
            </a:fld>
            <a:endParaRPr lang="en-US" altLang="zh-CN"/>
          </a:p>
        </p:txBody>
      </p:sp>
      <p:sp>
        <p:nvSpPr>
          <p:cNvPr id="6" name="Footer Placeholder 5"/>
          <p:cNvSpPr>
            <a:spLocks noGrp="1"/>
          </p:cNvSpPr>
          <p:nvPr>
            <p:ph type="ftr" sz="quarter" idx="11"/>
            <p:custDataLst>
              <p:tags r:id="rId6"/>
            </p:custDataLst>
          </p:nvPr>
        </p:nvSpPr>
        <p:spPr/>
        <p:txBody>
          <a:bodyPr/>
          <a:lstStyle/>
          <a:p>
            <a:endParaRPr lang="en-US" altLang="zh-CN"/>
          </a:p>
        </p:txBody>
      </p:sp>
      <p:sp>
        <p:nvSpPr>
          <p:cNvPr id="7" name="Slide Number Placeholder 6"/>
          <p:cNvSpPr>
            <a:spLocks noGrp="1"/>
          </p:cNvSpPr>
          <p:nvPr>
            <p:ph type="sldNum" sz="quarter" idx="12"/>
            <p:custDataLst>
              <p:tags r:id="rId7"/>
            </p:custDataLst>
          </p:nvPr>
        </p:nvSpPr>
        <p:spPr/>
        <p:txBody>
          <a:bodyPr/>
          <a:lstStyle/>
          <a:p>
            <a:fld id="{D3894CB9-631C-475D-BB10-CEE57CD87A0E}" type="slidenum">
              <a:rPr lang="zh-CN" altLang="en-US" smtClean="0"/>
            </a:fld>
            <a:endParaRPr lang="en-US" altLang="zh-CN"/>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file:///D:\qq&#25991;&#20214;\712321467\Image\C2C\Image2\%7b75232B38-A165-1FB7-499C-2E1C792CACB5%7d.png" TargetMode="External"/><Relationship Id="rId18" Type="http://schemas.openxmlformats.org/officeDocument/2006/relationships/image" Target="../media/image1.png"/><Relationship Id="rId17" Type="http://schemas.openxmlformats.org/officeDocument/2006/relationships/tags" Target="../tags/tag64.xml"/><Relationship Id="rId16" Type="http://schemas.openxmlformats.org/officeDocument/2006/relationships/tags" Target="../tags/tag63.xml"/><Relationship Id="rId15" Type="http://schemas.openxmlformats.org/officeDocument/2006/relationships/tags" Target="../tags/tag62.xml"/><Relationship Id="rId14" Type="http://schemas.openxmlformats.org/officeDocument/2006/relationships/tags" Target="../tags/tag61.xml"/><Relationship Id="rId13" Type="http://schemas.openxmlformats.org/officeDocument/2006/relationships/tags" Target="../tags/tag60.xml"/><Relationship Id="rId12" Type="http://schemas.openxmlformats.org/officeDocument/2006/relationships/tags" Target="../tags/tag59.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2"/>
            <p:custDataLst>
              <p:tags r:id="rId14"/>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31D72-00BB-421F-82FD-497C7CEC5EBB}" type="datetimeFigureOut">
              <a:rPr lang="zh-CN" altLang="en-US" smtClean="0"/>
            </a:fld>
            <a:endParaRPr lang="en-US" altLang="zh-CN"/>
          </a:p>
        </p:txBody>
      </p:sp>
      <p:sp>
        <p:nvSpPr>
          <p:cNvPr id="5" name="Footer Placeholder 4"/>
          <p:cNvSpPr>
            <a:spLocks noGrp="1"/>
          </p:cNvSpPr>
          <p:nvPr>
            <p:ph type="ftr" sz="quarter" idx="3"/>
            <p:custDataLst>
              <p:tags r:id="rId15"/>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zh-CN"/>
          </a:p>
        </p:txBody>
      </p:sp>
      <p:sp>
        <p:nvSpPr>
          <p:cNvPr id="6" name="Slide Number Placeholder 5"/>
          <p:cNvSpPr>
            <a:spLocks noGrp="1"/>
          </p:cNvSpPr>
          <p:nvPr>
            <p:ph type="sldNum" sz="quarter" idx="4"/>
            <p:custDataLst>
              <p:tags r:id="rId16"/>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BD715-E790-46B1-8F7F-1D32E0AA00C7}" type="slidenum">
              <a:rPr lang="zh-CN" altLang="en-US" smtClean="0"/>
            </a:fld>
            <a:endParaRPr lang="en-US" altLang="zh-CN"/>
          </a:p>
        </p:txBody>
      </p:sp>
      <p:pic>
        <p:nvPicPr>
          <p:cNvPr id="7" name="图片 1073743875" descr="学科网 zxxk.com"/>
          <p:cNvPicPr>
            <a:picLocks noChangeAspect="1"/>
          </p:cNvPicPr>
          <p:nvPr>
            <p:custDataLst>
              <p:tags r:id="rId17"/>
            </p:custDataLst>
          </p:nvPr>
        </p:nvPicPr>
        <p:blipFill>
          <a:blip r:embed="rId18" r:link="rId19"/>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tags" Target="../tags/tag65.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97.xml"/><Relationship Id="rId6" Type="http://schemas.openxmlformats.org/officeDocument/2006/relationships/image" Target="../media/image18.png"/><Relationship Id="rId5" Type="http://schemas.openxmlformats.org/officeDocument/2006/relationships/tags" Target="../tags/tag96.xml"/><Relationship Id="rId4" Type="http://schemas.openxmlformats.org/officeDocument/2006/relationships/image" Target="../media/image17.png"/><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image" Target="../media/image15.jpeg"/></Relationships>
</file>

<file path=ppt/slides/_rels/slide11.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tags" Target="../tags/tag98.xml"/><Relationship Id="rId14" Type="http://schemas.openxmlformats.org/officeDocument/2006/relationships/slideLayout" Target="../slideLayouts/slideLayout7.xml"/><Relationship Id="rId13" Type="http://schemas.openxmlformats.org/officeDocument/2006/relationships/tags" Target="../tags/tag109.xml"/><Relationship Id="rId12" Type="http://schemas.openxmlformats.org/officeDocument/2006/relationships/tags" Target="../tags/tag108.xml"/><Relationship Id="rId11" Type="http://schemas.openxmlformats.org/officeDocument/2006/relationships/tags" Target="../tags/tag107.xml"/><Relationship Id="rId10" Type="http://schemas.openxmlformats.org/officeDocument/2006/relationships/tags" Target="../tags/tag106.xml"/><Relationship Id="rId1" Type="http://schemas.openxmlformats.org/officeDocument/2006/relationships/image" Target="../media/image19.jpe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hemeOverride" Target="../theme/themeOverride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image" Target="../media/image19.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hemeOverride" Target="../theme/themeOverride3.xml"/><Relationship Id="rId2" Type="http://schemas.openxmlformats.org/officeDocument/2006/relationships/tags" Target="../tags/tag112.xml"/><Relationship Id="rId1" Type="http://schemas.openxmlformats.org/officeDocument/2006/relationships/image" Target="../media/image19.jpe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image" Target="../media/image19.jpeg"/></Relationships>
</file>

<file path=ppt/slides/_rels/slide15.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image" Target="../media/image21.jpeg"/><Relationship Id="rId3" Type="http://schemas.openxmlformats.org/officeDocument/2006/relationships/tags" Target="../tags/tag117.xml"/><Relationship Id="rId2" Type="http://schemas.openxmlformats.org/officeDocument/2006/relationships/tags" Target="../tags/tag116.xml"/><Relationship Id="rId13" Type="http://schemas.openxmlformats.org/officeDocument/2006/relationships/slideLayout" Target="../slideLayouts/slideLayout7.xml"/><Relationship Id="rId12" Type="http://schemas.openxmlformats.org/officeDocument/2006/relationships/themeOverride" Target="../theme/themeOverride4.xml"/><Relationship Id="rId11" Type="http://schemas.openxmlformats.org/officeDocument/2006/relationships/tags" Target="../tags/tag124.xml"/><Relationship Id="rId10" Type="http://schemas.openxmlformats.org/officeDocument/2006/relationships/tags" Target="../tags/tag123.xml"/><Relationship Id="rId1" Type="http://schemas.openxmlformats.org/officeDocument/2006/relationships/image" Target="../media/image19.jpe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hemeOverride" Target="../theme/themeOverride5.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image" Target="../media/image19.jpe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hemeOverride" Target="../theme/themeOverride6.xml"/><Relationship Id="rId5" Type="http://schemas.openxmlformats.org/officeDocument/2006/relationships/tags" Target="../tags/tag133.xml"/><Relationship Id="rId4" Type="http://schemas.openxmlformats.org/officeDocument/2006/relationships/tags" Target="../tags/tag132.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image" Target="../media/image19.jpeg"/></Relationships>
</file>

<file path=ppt/slides/_rels/slide18.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tags" Target="../tags/tag139.xml"/><Relationship Id="rId7" Type="http://schemas.openxmlformats.org/officeDocument/2006/relationships/image" Target="../media/image22.jpeg"/><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0" Type="http://schemas.openxmlformats.org/officeDocument/2006/relationships/slideLayout" Target="../slideLayouts/slideLayout7.xml"/><Relationship Id="rId1" Type="http://schemas.openxmlformats.org/officeDocument/2006/relationships/image" Target="../media/image19.jpeg"/></Relationships>
</file>

<file path=ppt/slides/_rels/slide19.xml.rels><?xml version="1.0" encoding="UTF-8" standalone="yes"?>
<Relationships xmlns="http://schemas.openxmlformats.org/package/2006/relationships"><Relationship Id="rId9" Type="http://schemas.openxmlformats.org/officeDocument/2006/relationships/tags" Target="../tags/tag148.xml"/><Relationship Id="rId8" Type="http://schemas.openxmlformats.org/officeDocument/2006/relationships/tags" Target="../tags/tag147.xml"/><Relationship Id="rId7" Type="http://schemas.openxmlformats.org/officeDocument/2006/relationships/tags" Target="../tags/tag146.xml"/><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5" Type="http://schemas.openxmlformats.org/officeDocument/2006/relationships/slideLayout" Target="../slideLayouts/slideLayout7.xml"/><Relationship Id="rId14" Type="http://schemas.openxmlformats.org/officeDocument/2006/relationships/image" Target="../media/image23.jpeg"/><Relationship Id="rId13" Type="http://schemas.openxmlformats.org/officeDocument/2006/relationships/tags" Target="../tags/tag152.xml"/><Relationship Id="rId12" Type="http://schemas.openxmlformats.org/officeDocument/2006/relationships/tags" Target="../tags/tag151.xml"/><Relationship Id="rId11" Type="http://schemas.openxmlformats.org/officeDocument/2006/relationships/tags" Target="../tags/tag150.xml"/><Relationship Id="rId10" Type="http://schemas.openxmlformats.org/officeDocument/2006/relationships/tags" Target="../tags/tag149.xml"/><Relationship Id="rId1"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tags" Target="../tags/tag158.xml"/><Relationship Id="rId7" Type="http://schemas.openxmlformats.org/officeDocument/2006/relationships/tags" Target="../tags/tag157.xml"/><Relationship Id="rId6" Type="http://schemas.openxmlformats.org/officeDocument/2006/relationships/tags" Target="../tags/tag156.xml"/><Relationship Id="rId5" Type="http://schemas.openxmlformats.org/officeDocument/2006/relationships/image" Target="../media/image24.jpeg"/><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4" Type="http://schemas.openxmlformats.org/officeDocument/2006/relationships/slideLayout" Target="../slideLayouts/slideLayout7.xml"/><Relationship Id="rId13" Type="http://schemas.openxmlformats.org/officeDocument/2006/relationships/tags" Target="../tags/tag163.xml"/><Relationship Id="rId12" Type="http://schemas.openxmlformats.org/officeDocument/2006/relationships/tags" Target="../tags/tag162.xml"/><Relationship Id="rId11" Type="http://schemas.openxmlformats.org/officeDocument/2006/relationships/tags" Target="../tags/tag161.xml"/><Relationship Id="rId10" Type="http://schemas.openxmlformats.org/officeDocument/2006/relationships/tags" Target="../tags/tag160.xml"/><Relationship Id="rId1" Type="http://schemas.openxmlformats.org/officeDocument/2006/relationships/image" Target="../media/image19.jpeg"/></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image" Target="../media/image19.jpeg"/></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74.xml"/><Relationship Id="rId6" Type="http://schemas.openxmlformats.org/officeDocument/2006/relationships/tags" Target="../tags/tag173.xml"/><Relationship Id="rId5" Type="http://schemas.openxmlformats.org/officeDocument/2006/relationships/tags" Target="../tags/tag172.xml"/><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image" Target="../media/image19.jpe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6.jpeg"/><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image" Target="../media/image25.jpe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8.jpeg"/><Relationship Id="rId2" Type="http://schemas.openxmlformats.org/officeDocument/2006/relationships/tags" Target="../tags/tag177.xml"/><Relationship Id="rId1" Type="http://schemas.openxmlformats.org/officeDocument/2006/relationships/image" Target="../media/image27.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70.xml"/><Relationship Id="rId4" Type="http://schemas.openxmlformats.org/officeDocument/2006/relationships/image" Target="../media/image8.png"/><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hemeOverride" Target="../theme/themeOverride1.xml"/><Relationship Id="rId6" Type="http://schemas.openxmlformats.org/officeDocument/2006/relationships/tags" Target="../tags/tag72.xml"/><Relationship Id="rId5" Type="http://schemas.openxmlformats.org/officeDocument/2006/relationships/image" Target="../media/image9.png"/><Relationship Id="rId4" Type="http://schemas.openxmlformats.org/officeDocument/2006/relationships/tags" Target="../tags/tag71.xml"/><Relationship Id="rId3" Type="http://schemas.microsoft.com/office/2007/relationships/media" Target="../media/media1.mp4"/><Relationship Id="rId2" Type="http://schemas.openxmlformats.org/officeDocument/2006/relationships/video" Target="../media/media1.mp4"/><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74.xml"/><Relationship Id="rId3" Type="http://schemas.openxmlformats.org/officeDocument/2006/relationships/image" Target="../media/image10.png"/><Relationship Id="rId2" Type="http://schemas.openxmlformats.org/officeDocument/2006/relationships/tags" Target="../tags/tag73.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image" Target="../media/image12.png"/><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image" Target="../media/image14.png"/><Relationship Id="rId3" Type="http://schemas.openxmlformats.org/officeDocument/2006/relationships/tags" Target="../tags/tag80.xml"/><Relationship Id="rId2" Type="http://schemas.openxmlformats.org/officeDocument/2006/relationships/tags" Target="../tags/tag79.xml"/><Relationship Id="rId15" Type="http://schemas.openxmlformats.org/officeDocument/2006/relationships/slideLayout" Target="../slideLayouts/slideLayout7.xml"/><Relationship Id="rId14" Type="http://schemas.openxmlformats.org/officeDocument/2006/relationships/tags" Target="../tags/tag90.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image" Target="../media/image16.png"/><Relationship Id="rId2" Type="http://schemas.openxmlformats.org/officeDocument/2006/relationships/tags" Target="../tags/tag91.xml"/><Relationship Id="rId1"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pic>
        <p:nvPicPr>
          <p:cNvPr id="28680" name="Picture 8"/>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bwMode="auto">
          <a:xfrm>
            <a:off x="2078039" y="4408489"/>
            <a:ext cx="7877175" cy="20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sp>
        <p:nvSpPr>
          <p:cNvPr id="16" name="文本框 15"/>
          <p:cNvSpPr txBox="1"/>
          <p:nvPr>
            <p:custDataLst>
              <p:tags r:id="rId2"/>
            </p:custDataLst>
          </p:nvPr>
        </p:nvSpPr>
        <p:spPr>
          <a:xfrm>
            <a:off x="684640" y="759800"/>
            <a:ext cx="11202560" cy="1179512"/>
          </a:xfrm>
          <a:prstGeom prst="rect">
            <a:avLst/>
          </a:prstGeom>
        </p:spPr>
        <p:txBody>
          <a:bodyPr lIns="68580" tIns="34290" rIns="68580" bIns="34290"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nSpc>
                <a:spcPct val="120000"/>
              </a:lnSpc>
              <a:spcAft>
                <a:spcPts val="500"/>
              </a:spcAft>
            </a:pPr>
            <a:r>
              <a:rPr lang="en-US" altLang="zh-CN">
                <a:solidFill>
                  <a:srgbClr val="0000FF"/>
                </a:solidFill>
                <a:latin typeface="Arial" panose="020B0604020202020204" pitchFamily="34" charset="0"/>
                <a:ea typeface="等线" panose="02010600030101010101" pitchFamily="2" charset="-122"/>
              </a:rPr>
              <a:t>Read the passage and find out what Stephen Curry has achieved.</a:t>
            </a:r>
            <a:endParaRPr lang="en-US" altLang="zh-CN">
              <a:solidFill>
                <a:srgbClr val="0000FF"/>
              </a:solidFill>
              <a:latin typeface="Arial" panose="020B0604020202020204" pitchFamily="34" charset="0"/>
              <a:ea typeface="等线" panose="02010600030101010101" pitchFamily="2" charset="-122"/>
            </a:endParaRPr>
          </a:p>
        </p:txBody>
      </p:sp>
      <p:pic>
        <p:nvPicPr>
          <p:cNvPr id="14339" name="图片 5" descr="图片包含 黑暗, 桌子, 灯光, 游戏&#10;&#10;描述已自动生成"/>
          <p:cNvPicPr>
            <a:picLocks noChangeAspect="1"/>
          </p:cNvPicPr>
          <p:nvPr>
            <p:custDataLst>
              <p:tags r:id="rId3"/>
            </p:custDataLst>
          </p:nvPr>
        </p:nvPicPr>
        <p:blipFill>
          <a:blip r:embed="rId4">
            <a:extLst>
              <a:ext uri="{28A0092B-C50C-407E-A947-70E740481C1C}">
                <a14:useLocalDpi xmlns:a14="http://schemas.microsoft.com/office/drawing/2010/main" val="0"/>
              </a:ext>
            </a:extLst>
          </a:blip>
          <a:srcRect r="56702"/>
          <a:stretch>
            <a:fillRect/>
          </a:stretch>
        </p:blipFill>
        <p:spPr bwMode="auto">
          <a:xfrm>
            <a:off x="4751673" y="1933162"/>
            <a:ext cx="284797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图片 9" descr="图片包含 黑暗, 桌子, 灯光, 游戏&#10;&#10;描述已自动生成"/>
          <p:cNvPicPr>
            <a:picLocks noChangeAspect="1"/>
          </p:cNvPicPr>
          <p:nvPr>
            <p:custDataLst>
              <p:tags r:id="rId5"/>
            </p:custDataLst>
          </p:nvPr>
        </p:nvPicPr>
        <p:blipFill>
          <a:blip r:embed="rId6">
            <a:extLst>
              <a:ext uri="{28A0092B-C50C-407E-A947-70E740481C1C}">
                <a14:useLocalDpi xmlns:a14="http://schemas.microsoft.com/office/drawing/2010/main" val="0"/>
              </a:ext>
            </a:extLst>
          </a:blip>
          <a:srcRect l="46495"/>
          <a:stretch>
            <a:fillRect/>
          </a:stretch>
        </p:blipFill>
        <p:spPr bwMode="auto">
          <a:xfrm>
            <a:off x="7340886" y="1933163"/>
            <a:ext cx="340677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custDataLst>
              <p:tags r:id="rId7"/>
            </p:custDataLst>
          </p:nvPr>
        </p:nvSpPr>
        <p:spPr>
          <a:xfrm>
            <a:off x="684640" y="3588924"/>
            <a:ext cx="10590662" cy="2404504"/>
          </a:xfrm>
          <a:prstGeom prst="rect">
            <a:avLst/>
          </a:prstGeom>
          <a:noFill/>
        </p:spPr>
        <p:txBody>
          <a:bodyPr wrap="square" rtlCol="0">
            <a:spAutoFit/>
          </a:bodyPr>
          <a:lstStyle/>
          <a:p>
            <a:pPr>
              <a:lnSpc>
                <a:spcPct val="120000"/>
              </a:lnSpc>
            </a:pPr>
            <a:r>
              <a:rPr lang="en-US" altLang="zh-CN" smtClean="0">
                <a:solidFill>
                  <a:srgbClr val="FF0000"/>
                </a:solidFill>
              </a:rPr>
              <a:t>In 2015, Stephen Curry won his first NBA championship, and he led the Warriors to their first championship since 1975. He also received the Most Valuable Player award for two years in a row.</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791570" y="497117"/>
            <a:ext cx="8734567" cy="584775"/>
          </a:xfrm>
          <a:prstGeom prst="rect">
            <a:avLst/>
          </a:prstGeom>
          <a:noFill/>
        </p:spPr>
        <p:txBody>
          <a:bodyPr wrap="square" rtlCol="0">
            <a:spAutoFit/>
          </a:bodyPr>
          <a:lstStyle/>
          <a:p>
            <a:r>
              <a:rPr lang="en-US" altLang="zh-CN" smtClean="0">
                <a:solidFill>
                  <a:srgbClr val="0000FF"/>
                </a:solidFill>
                <a:latin typeface="Arial" panose="020B0604020202020204" pitchFamily="34" charset="0"/>
                <a:cs typeface="Arial" panose="020B0604020202020204" pitchFamily="34" charset="0"/>
              </a:rPr>
              <a:t>Match the main idea with each paragraph.</a:t>
            </a:r>
            <a:endParaRPr lang="zh-CN" altLang="en-US">
              <a:solidFill>
                <a:srgbClr val="0000FF"/>
              </a:solidFill>
              <a:latin typeface="Arial" panose="020B0604020202020204" pitchFamily="34" charset="0"/>
              <a:cs typeface="Arial" panose="020B0604020202020204" pitchFamily="34" charset="0"/>
            </a:endParaRPr>
          </a:p>
        </p:txBody>
      </p:sp>
      <p:sp>
        <p:nvSpPr>
          <p:cNvPr id="3" name="文本框 2"/>
          <p:cNvSpPr txBox="1"/>
          <p:nvPr>
            <p:custDataLst>
              <p:tags r:id="rId3"/>
            </p:custDataLst>
          </p:nvPr>
        </p:nvSpPr>
        <p:spPr>
          <a:xfrm>
            <a:off x="827962" y="1081892"/>
            <a:ext cx="1760561" cy="4866717"/>
          </a:xfrm>
          <a:prstGeom prst="rect">
            <a:avLst/>
          </a:prstGeom>
          <a:noFill/>
        </p:spPr>
        <p:txBody>
          <a:bodyPr wrap="square" rtlCol="0">
            <a:spAutoFit/>
          </a:bodyPr>
          <a:lstStyle/>
          <a:p>
            <a:pPr>
              <a:lnSpc>
                <a:spcPct val="200000"/>
              </a:lnSpc>
            </a:pPr>
            <a:r>
              <a:rPr lang="en-US" altLang="zh-CN" smtClean="0"/>
              <a:t>Para. 1</a:t>
            </a:r>
            <a:endParaRPr lang="en-US" altLang="zh-CN" smtClean="0"/>
          </a:p>
          <a:p>
            <a:pPr>
              <a:lnSpc>
                <a:spcPct val="200000"/>
              </a:lnSpc>
            </a:pPr>
            <a:r>
              <a:rPr lang="en-US" altLang="zh-CN" smtClean="0"/>
              <a:t>Para. 2</a:t>
            </a:r>
            <a:endParaRPr lang="en-US" altLang="zh-CN" smtClean="0"/>
          </a:p>
          <a:p>
            <a:pPr>
              <a:lnSpc>
                <a:spcPct val="200000"/>
              </a:lnSpc>
            </a:pPr>
            <a:r>
              <a:rPr lang="en-US" altLang="zh-CN" smtClean="0"/>
              <a:t>Para. 3</a:t>
            </a:r>
            <a:endParaRPr lang="en-US" altLang="zh-CN" smtClean="0"/>
          </a:p>
          <a:p>
            <a:pPr>
              <a:lnSpc>
                <a:spcPct val="200000"/>
              </a:lnSpc>
            </a:pPr>
            <a:r>
              <a:rPr lang="en-US" altLang="zh-CN" smtClean="0"/>
              <a:t>Para. 4</a:t>
            </a:r>
            <a:endParaRPr lang="en-US" altLang="zh-CN" smtClean="0"/>
          </a:p>
          <a:p>
            <a:pPr>
              <a:lnSpc>
                <a:spcPct val="200000"/>
              </a:lnSpc>
            </a:pPr>
            <a:r>
              <a:rPr lang="en-US" altLang="zh-CN" smtClean="0"/>
              <a:t>Para. 5</a:t>
            </a:r>
            <a:endParaRPr lang="zh-CN" altLang="en-US"/>
          </a:p>
        </p:txBody>
      </p:sp>
      <p:sp>
        <p:nvSpPr>
          <p:cNvPr id="4" name="矩形 3"/>
          <p:cNvSpPr/>
          <p:nvPr>
            <p:custDataLst>
              <p:tags r:id="rId4"/>
            </p:custDataLst>
          </p:nvPr>
        </p:nvSpPr>
        <p:spPr>
          <a:xfrm>
            <a:off x="3648496" y="1229126"/>
            <a:ext cx="7842920" cy="1077218"/>
          </a:xfrm>
          <a:prstGeom prst="rect">
            <a:avLst/>
          </a:prstGeom>
          <a:solidFill>
            <a:srgbClr val="FFFFCC"/>
          </a:solidFill>
        </p:spPr>
        <p:txBody>
          <a:bodyPr wrap="square">
            <a:spAutoFit/>
          </a:bodyPr>
          <a:lstStyle/>
          <a:p>
            <a:r>
              <a:rPr lang="en-US" altLang="zh-CN"/>
              <a:t>Stephen’s brilliant performances brought him remarkable achievements.</a:t>
            </a:r>
            <a:endParaRPr lang="zh-CN" altLang="en-US"/>
          </a:p>
        </p:txBody>
      </p:sp>
      <p:sp>
        <p:nvSpPr>
          <p:cNvPr id="5" name="矩形 4"/>
          <p:cNvSpPr/>
          <p:nvPr>
            <p:custDataLst>
              <p:tags r:id="rId5"/>
            </p:custDataLst>
          </p:nvPr>
        </p:nvSpPr>
        <p:spPr>
          <a:xfrm>
            <a:off x="3648496" y="2496035"/>
            <a:ext cx="7842920" cy="1077218"/>
          </a:xfrm>
          <a:prstGeom prst="rect">
            <a:avLst/>
          </a:prstGeom>
          <a:solidFill>
            <a:schemeClr val="accent5">
              <a:lumMod val="20000"/>
              <a:lumOff val="80000"/>
            </a:schemeClr>
          </a:solidFill>
        </p:spPr>
        <p:txBody>
          <a:bodyPr wrap="square">
            <a:spAutoFit/>
          </a:bodyPr>
          <a:lstStyle/>
          <a:p>
            <a:r>
              <a:rPr lang="en-US" altLang="zh-CN"/>
              <a:t>Stephen cleared up people’s doubts with his perseverance with basketball.</a:t>
            </a:r>
            <a:endParaRPr lang="zh-CN" altLang="en-US"/>
          </a:p>
        </p:txBody>
      </p:sp>
      <p:sp>
        <p:nvSpPr>
          <p:cNvPr id="6" name="矩形 5"/>
          <p:cNvSpPr/>
          <p:nvPr>
            <p:custDataLst>
              <p:tags r:id="rId6"/>
            </p:custDataLst>
          </p:nvPr>
        </p:nvSpPr>
        <p:spPr>
          <a:xfrm>
            <a:off x="3648496" y="3762944"/>
            <a:ext cx="7842920" cy="584775"/>
          </a:xfrm>
          <a:prstGeom prst="rect">
            <a:avLst/>
          </a:prstGeom>
          <a:solidFill>
            <a:srgbClr val="FFFFCC"/>
          </a:solidFill>
        </p:spPr>
        <p:txBody>
          <a:bodyPr wrap="square">
            <a:spAutoFit/>
          </a:bodyPr>
          <a:lstStyle/>
          <a:p>
            <a:r>
              <a:rPr lang="en-US" altLang="zh-CN"/>
              <a:t>Stephen’s grandfather built a simple basket.</a:t>
            </a:r>
            <a:endParaRPr lang="zh-CN" altLang="en-US"/>
          </a:p>
        </p:txBody>
      </p:sp>
      <p:sp>
        <p:nvSpPr>
          <p:cNvPr id="9" name="矩形 8"/>
          <p:cNvSpPr/>
          <p:nvPr>
            <p:custDataLst>
              <p:tags r:id="rId7"/>
            </p:custDataLst>
          </p:nvPr>
        </p:nvSpPr>
        <p:spPr>
          <a:xfrm>
            <a:off x="3648497" y="4560299"/>
            <a:ext cx="7842920" cy="584775"/>
          </a:xfrm>
          <a:prstGeom prst="rect">
            <a:avLst/>
          </a:prstGeom>
          <a:solidFill>
            <a:schemeClr val="accent5">
              <a:lumMod val="20000"/>
              <a:lumOff val="80000"/>
            </a:schemeClr>
          </a:solidFill>
        </p:spPr>
        <p:txBody>
          <a:bodyPr wrap="square">
            <a:spAutoFit/>
          </a:bodyPr>
          <a:lstStyle/>
          <a:p>
            <a:r>
              <a:rPr lang="en-US" altLang="zh-CN"/>
              <a:t>Stephen explained the key to his success.</a:t>
            </a:r>
            <a:endParaRPr lang="zh-CN" altLang="en-US"/>
          </a:p>
        </p:txBody>
      </p:sp>
      <p:sp>
        <p:nvSpPr>
          <p:cNvPr id="10" name="矩形 9"/>
          <p:cNvSpPr/>
          <p:nvPr>
            <p:custDataLst>
              <p:tags r:id="rId8"/>
            </p:custDataLst>
          </p:nvPr>
        </p:nvSpPr>
        <p:spPr>
          <a:xfrm>
            <a:off x="3648497" y="5334765"/>
            <a:ext cx="7842920" cy="1077218"/>
          </a:xfrm>
          <a:prstGeom prst="rect">
            <a:avLst/>
          </a:prstGeom>
          <a:solidFill>
            <a:srgbClr val="FFFFCC"/>
          </a:solidFill>
        </p:spPr>
        <p:txBody>
          <a:bodyPr wrap="square">
            <a:spAutoFit/>
          </a:bodyPr>
          <a:lstStyle/>
          <a:p>
            <a:r>
              <a:rPr lang="en-US" altLang="zh-CN" err="1"/>
              <a:t>Practising on the muddy basketball court helped Stephen sharpen his skills.</a:t>
            </a:r>
            <a:endParaRPr lang="zh-CN" altLang="en-US"/>
          </a:p>
        </p:txBody>
      </p:sp>
      <p:cxnSp>
        <p:nvCxnSpPr>
          <p:cNvPr id="12" name="直接连接符 11"/>
          <p:cNvCxnSpPr>
            <a:endCxn id="6" idx="1"/>
          </p:cNvCxnSpPr>
          <p:nvPr>
            <p:custDataLst>
              <p:tags r:id="rId9"/>
            </p:custDataLst>
          </p:nvPr>
        </p:nvCxnSpPr>
        <p:spPr>
          <a:xfrm>
            <a:off x="2183642" y="1688203"/>
            <a:ext cx="1464854" cy="236712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10"/>
            </p:custDataLst>
          </p:nvPr>
        </p:nvCxnSpPr>
        <p:spPr>
          <a:xfrm>
            <a:off x="2183642" y="2743528"/>
            <a:ext cx="1464854" cy="296815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11"/>
            </p:custDataLst>
          </p:nvPr>
        </p:nvCxnSpPr>
        <p:spPr>
          <a:xfrm flipV="1">
            <a:off x="2183642" y="2871767"/>
            <a:ext cx="1464854" cy="804558"/>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endCxn id="4" idx="1"/>
          </p:cNvCxnSpPr>
          <p:nvPr>
            <p:custDataLst>
              <p:tags r:id="rId12"/>
            </p:custDataLst>
          </p:nvPr>
        </p:nvCxnSpPr>
        <p:spPr>
          <a:xfrm flipV="1">
            <a:off x="2183642" y="1767735"/>
            <a:ext cx="1464854" cy="2880218"/>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endCxn id="9" idx="1"/>
          </p:cNvCxnSpPr>
          <p:nvPr>
            <p:custDataLst>
              <p:tags r:id="rId13"/>
            </p:custDataLst>
          </p:nvPr>
        </p:nvCxnSpPr>
        <p:spPr>
          <a:xfrm flipV="1">
            <a:off x="2183642" y="4852687"/>
            <a:ext cx="1464855" cy="73116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502920" y="662940"/>
            <a:ext cx="10972800" cy="1077218"/>
          </a:xfrm>
          <a:prstGeom prst="rect">
            <a:avLst/>
          </a:prstGeom>
          <a:noFill/>
        </p:spPr>
        <p:txBody>
          <a:bodyPr wrap="square" rtlCol="0">
            <a:spAutoFit/>
          </a:bodyPr>
          <a:lstStyle/>
          <a:p>
            <a:r>
              <a:rPr lang="zh-CN" altLang="en-US" smtClean="0"/>
              <a:t>本文语篇类型为新闻报道，采用</a:t>
            </a:r>
            <a:r>
              <a:rPr lang="zh-CN" altLang="en-US" smtClean="0">
                <a:solidFill>
                  <a:srgbClr val="FF0000"/>
                </a:solidFill>
              </a:rPr>
              <a:t>记叙文的结构</a:t>
            </a:r>
            <a:r>
              <a:rPr lang="zh-CN" altLang="en-US" smtClean="0"/>
              <a:t>介绍了体育明星</a:t>
            </a:r>
            <a:r>
              <a:rPr lang="en-US" altLang="zh-CN" smtClean="0"/>
              <a:t>Stephen Curry</a:t>
            </a:r>
            <a:r>
              <a:rPr lang="zh-CN" altLang="en-US" smtClean="0"/>
              <a:t>的成功之路。</a:t>
            </a:r>
            <a:endParaRPr lang="zh-CN" altLang="en-US"/>
          </a:p>
        </p:txBody>
      </p:sp>
      <p:sp>
        <p:nvSpPr>
          <p:cNvPr id="4" name="矩形 3"/>
          <p:cNvSpPr/>
          <p:nvPr>
            <p:custDataLst>
              <p:tags r:id="rId3"/>
            </p:custDataLst>
          </p:nvPr>
        </p:nvSpPr>
        <p:spPr>
          <a:xfrm>
            <a:off x="502920" y="1856453"/>
            <a:ext cx="11132820" cy="4381584"/>
          </a:xfrm>
          <a:prstGeom prst="rect">
            <a:avLst/>
          </a:prstGeom>
        </p:spPr>
        <p:txBody>
          <a:bodyPr wrap="square">
            <a:spAutoFit/>
          </a:bodyPr>
          <a:lstStyle/>
          <a:p>
            <a:pPr>
              <a:lnSpc>
                <a:spcPct val="110000"/>
              </a:lnSpc>
            </a:pPr>
            <a:r>
              <a:rPr lang="zh-CN" altLang="en-US"/>
              <a:t>记叙文通常包括</a:t>
            </a:r>
            <a:r>
              <a:rPr lang="zh-CN" altLang="en-US">
                <a:solidFill>
                  <a:srgbClr val="FF0000"/>
                </a:solidFill>
              </a:rPr>
              <a:t>介绍背景、描述经过、交代结局、发表议论</a:t>
            </a:r>
            <a:r>
              <a:rPr lang="zh-CN" altLang="en-US"/>
              <a:t>四个结构成分</a:t>
            </a:r>
            <a:r>
              <a:rPr lang="zh-CN" altLang="en-US" smtClean="0"/>
              <a:t>。</a:t>
            </a:r>
            <a:endParaRPr lang="zh-CN" altLang="en-US"/>
          </a:p>
          <a:p>
            <a:pPr>
              <a:lnSpc>
                <a:spcPct val="110000"/>
              </a:lnSpc>
            </a:pPr>
            <a:r>
              <a:rPr lang="zh-CN" altLang="en-US"/>
              <a:t>文章的第一段通过一个特写镜头（位于弗吉尼亚州的一个名为</a:t>
            </a:r>
            <a:r>
              <a:rPr lang="en-US" altLang="zh-CN"/>
              <a:t>Grottoes</a:t>
            </a:r>
            <a:r>
              <a:rPr lang="zh-CN" altLang="en-US"/>
              <a:t>的小镇上的一条窄窄的土路）交代了事件发生的背景，并引出了本文的主人公</a:t>
            </a:r>
            <a:r>
              <a:rPr lang="en-US" altLang="zh-CN"/>
              <a:t>——Stephen Curry</a:t>
            </a:r>
            <a:r>
              <a:rPr lang="zh-CN" altLang="en-US" smtClean="0"/>
              <a:t>。</a:t>
            </a:r>
            <a:endParaRPr lang="en-US" altLang="zh-CN" smtClean="0"/>
          </a:p>
          <a:p>
            <a:pPr>
              <a:lnSpc>
                <a:spcPct val="110000"/>
              </a:lnSpc>
            </a:pPr>
            <a:r>
              <a:rPr lang="zh-CN" altLang="en-US" smtClean="0"/>
              <a:t>第二</a:t>
            </a:r>
            <a:r>
              <a:rPr lang="zh-CN" altLang="en-US"/>
              <a:t>、三段用大量的篇幅向读者介绍了年少的</a:t>
            </a:r>
            <a:r>
              <a:rPr lang="en-US" altLang="zh-CN"/>
              <a:t>Stephen</a:t>
            </a:r>
            <a:r>
              <a:rPr lang="zh-CN" altLang="en-US"/>
              <a:t>是如何在艰苦的条件下坚持练习，如何从一个不被看好的球员成为球队的明星球员</a:t>
            </a:r>
            <a:r>
              <a:rPr lang="zh-CN" altLang="en-US" smtClean="0"/>
              <a:t>。</a:t>
            </a:r>
            <a:endParaRPr lang="en-US" altLang="zh-CN" smtClean="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sp>
        <p:nvSpPr>
          <p:cNvPr id="2" name="矩形 1"/>
          <p:cNvSpPr/>
          <p:nvPr>
            <p:custDataLst>
              <p:tags r:id="rId2"/>
            </p:custDataLst>
          </p:nvPr>
        </p:nvSpPr>
        <p:spPr>
          <a:xfrm>
            <a:off x="937260" y="1423541"/>
            <a:ext cx="10332720" cy="3581365"/>
          </a:xfrm>
          <a:prstGeom prst="rect">
            <a:avLst/>
          </a:prstGeom>
        </p:spPr>
        <p:txBody>
          <a:bodyPr wrap="square">
            <a:spAutoFit/>
          </a:bodyPr>
          <a:lstStyle/>
          <a:p>
            <a:pPr lvl="0">
              <a:lnSpc>
                <a:spcPct val="120000"/>
              </a:lnSpc>
            </a:pPr>
            <a:r>
              <a:rPr lang="zh-CN" altLang="en-US">
                <a:solidFill>
                  <a:prstClr val="black"/>
                </a:solidFill>
              </a:rPr>
              <a:t>第四段讲到</a:t>
            </a:r>
            <a:r>
              <a:rPr lang="en-US" altLang="zh-CN">
                <a:solidFill>
                  <a:prstClr val="black"/>
                </a:solidFill>
              </a:rPr>
              <a:t>Stephen</a:t>
            </a:r>
            <a:r>
              <a:rPr lang="zh-CN" altLang="en-US">
                <a:solidFill>
                  <a:prstClr val="black"/>
                </a:solidFill>
              </a:rPr>
              <a:t>入选</a:t>
            </a:r>
            <a:r>
              <a:rPr lang="en-US" altLang="zh-CN">
                <a:solidFill>
                  <a:prstClr val="black"/>
                </a:solidFill>
              </a:rPr>
              <a:t>NBA</a:t>
            </a:r>
            <a:r>
              <a:rPr lang="zh-CN" altLang="en-US">
                <a:solidFill>
                  <a:prstClr val="black"/>
                </a:solidFill>
              </a:rPr>
              <a:t>并带领金州勇士队取得自</a:t>
            </a:r>
            <a:r>
              <a:rPr lang="en-US" altLang="zh-CN">
                <a:solidFill>
                  <a:prstClr val="black"/>
                </a:solidFill>
              </a:rPr>
              <a:t>1975</a:t>
            </a:r>
            <a:r>
              <a:rPr lang="zh-CN" altLang="en-US">
                <a:solidFill>
                  <a:prstClr val="black"/>
                </a:solidFill>
              </a:rPr>
              <a:t>年以来的第一个</a:t>
            </a:r>
            <a:r>
              <a:rPr lang="en-US" altLang="zh-CN">
                <a:solidFill>
                  <a:prstClr val="black"/>
                </a:solidFill>
              </a:rPr>
              <a:t>NBA</a:t>
            </a:r>
            <a:r>
              <a:rPr lang="zh-CN" altLang="en-US">
                <a:solidFill>
                  <a:prstClr val="black"/>
                </a:solidFill>
              </a:rPr>
              <a:t>冠军，这可以看作是</a:t>
            </a:r>
            <a:r>
              <a:rPr lang="en-US" altLang="zh-CN">
                <a:solidFill>
                  <a:prstClr val="black"/>
                </a:solidFill>
              </a:rPr>
              <a:t>Stephen</a:t>
            </a:r>
            <a:r>
              <a:rPr lang="zh-CN" altLang="en-US">
                <a:solidFill>
                  <a:prstClr val="black"/>
                </a:solidFill>
              </a:rPr>
              <a:t>的辛勤付出得到的回报</a:t>
            </a:r>
            <a:r>
              <a:rPr lang="zh-CN" altLang="en-US" smtClean="0">
                <a:solidFill>
                  <a:prstClr val="black"/>
                </a:solidFill>
              </a:rPr>
              <a:t>。</a:t>
            </a:r>
            <a:endParaRPr lang="en-US" altLang="zh-CN" smtClean="0">
              <a:solidFill>
                <a:prstClr val="black"/>
              </a:solidFill>
            </a:endParaRPr>
          </a:p>
          <a:p>
            <a:pPr lvl="0">
              <a:lnSpc>
                <a:spcPct val="120000"/>
              </a:lnSpc>
            </a:pPr>
            <a:r>
              <a:rPr lang="zh-CN" altLang="en-US" smtClean="0">
                <a:solidFill>
                  <a:prstClr val="black"/>
                </a:solidFill>
              </a:rPr>
              <a:t>最后</a:t>
            </a:r>
            <a:r>
              <a:rPr lang="zh-CN" altLang="en-US">
                <a:solidFill>
                  <a:prstClr val="black"/>
                </a:solidFill>
              </a:rPr>
              <a:t>一段超越了故事本身，通过</a:t>
            </a:r>
            <a:r>
              <a:rPr lang="en-US" altLang="zh-CN">
                <a:solidFill>
                  <a:prstClr val="black"/>
                </a:solidFill>
              </a:rPr>
              <a:t>Stephen</a:t>
            </a:r>
            <a:r>
              <a:rPr lang="zh-CN" altLang="en-US">
                <a:solidFill>
                  <a:prstClr val="black"/>
                </a:solidFill>
              </a:rPr>
              <a:t>分享他的人生哲学启发读者</a:t>
            </a:r>
            <a:r>
              <a:rPr lang="en-US" altLang="zh-CN">
                <a:solidFill>
                  <a:prstClr val="black"/>
                </a:solidFill>
              </a:rPr>
              <a:t>——</a:t>
            </a:r>
            <a:r>
              <a:rPr lang="zh-CN" altLang="en-US">
                <a:solidFill>
                  <a:prstClr val="black"/>
                </a:solidFill>
              </a:rPr>
              <a:t>不要在意别人对你的看法，只要你对自己有信心，并足够努力，坚持下去，一切皆有可能！</a:t>
            </a:r>
            <a:endParaRPr lang="zh-CN" altLang="en-US">
              <a:solidFill>
                <a:prstClr val="black"/>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sp>
        <p:nvSpPr>
          <p:cNvPr id="16" name="文本框 15"/>
          <p:cNvSpPr txBox="1"/>
          <p:nvPr>
            <p:custDataLst>
              <p:tags r:id="rId2"/>
            </p:custDataLst>
          </p:nvPr>
        </p:nvSpPr>
        <p:spPr>
          <a:xfrm>
            <a:off x="691629" y="881122"/>
            <a:ext cx="11004502" cy="1135063"/>
          </a:xfrm>
          <a:prstGeom prst="rect">
            <a:avLst/>
          </a:prstGeom>
        </p:spPr>
        <p:txBody>
          <a:bodyPr lIns="68580" tIns="34290" rIns="68580" bIns="34290"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nSpc>
                <a:spcPct val="120000"/>
              </a:lnSpc>
              <a:spcAft>
                <a:spcPts val="500"/>
              </a:spcAft>
            </a:pPr>
            <a:r>
              <a:rPr lang="en-US" altLang="zh-CN">
                <a:solidFill>
                  <a:srgbClr val="0000FF"/>
                </a:solidFill>
                <a:latin typeface="Arial" panose="020B0604020202020204" pitchFamily="34" charset="0"/>
                <a:ea typeface="等线" panose="02010600030101010101" pitchFamily="2" charset="-122"/>
              </a:rPr>
              <a:t>Choose the author’s purpose in writing the passage and give your reasons.</a:t>
            </a:r>
            <a:endParaRPr lang="en-US" altLang="zh-CN">
              <a:solidFill>
                <a:srgbClr val="0000FF"/>
              </a:solidFill>
              <a:latin typeface="Arial" panose="020B0604020202020204" pitchFamily="34" charset="0"/>
              <a:ea typeface="等线" panose="02010600030101010101" pitchFamily="2" charset="-122"/>
            </a:endParaRPr>
          </a:p>
        </p:txBody>
      </p:sp>
      <p:sp>
        <p:nvSpPr>
          <p:cNvPr id="17416" name="Rectangle 8"/>
          <p:cNvSpPr>
            <a:spLocks noChangeArrowheads="1"/>
          </p:cNvSpPr>
          <p:nvPr>
            <p:custDataLst>
              <p:tags r:id="rId3"/>
            </p:custDataLst>
          </p:nvPr>
        </p:nvSpPr>
        <p:spPr bwMode="auto">
          <a:xfrm>
            <a:off x="691629" y="2214674"/>
            <a:ext cx="10799786"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defRPr>
            </a:lvl9pPr>
          </a:lstStyle>
          <a:p>
            <a:pPr marL="450850" indent="-450850" defTabSz="914400">
              <a:lnSpc>
                <a:spcPct val="120000"/>
              </a:lnSpc>
            </a:pPr>
            <a:r>
              <a:rPr lang="en-US" altLang="zh-CN" smtClean="0">
                <a:latin typeface="Times New Roman" panose="02020603050405020304" pitchFamily="18" charset="0"/>
              </a:rPr>
              <a:t>1. </a:t>
            </a:r>
            <a:r>
              <a:rPr lang="en-US" altLang="zh-CN">
                <a:latin typeface="Times New Roman" panose="02020603050405020304" pitchFamily="18" charset="0"/>
              </a:rPr>
              <a:t>To explain why Stephen Curry was doubted </a:t>
            </a:r>
            <a:r>
              <a:rPr lang="en-US" altLang="zh-CN" smtClean="0">
                <a:latin typeface="Times New Roman" panose="02020603050405020304" pitchFamily="18" charset="0"/>
              </a:rPr>
              <a:t>by </a:t>
            </a:r>
            <a:r>
              <a:rPr lang="en-US" altLang="zh-CN">
                <a:latin typeface="Times New Roman" panose="02020603050405020304" pitchFamily="18" charset="0"/>
              </a:rPr>
              <a:t>many </a:t>
            </a:r>
            <a:r>
              <a:rPr lang="en-US" altLang="zh-CN" smtClean="0">
                <a:latin typeface="Times New Roman" panose="02020603050405020304" pitchFamily="18" charset="0"/>
              </a:rPr>
              <a:t> people</a:t>
            </a:r>
            <a:r>
              <a:rPr lang="en-US" altLang="zh-CN">
                <a:latin typeface="Times New Roman" panose="02020603050405020304" pitchFamily="18" charset="0"/>
              </a:rPr>
              <a:t>.</a:t>
            </a:r>
            <a:endParaRPr lang="en-US" altLang="zh-CN">
              <a:latin typeface="Times New Roman" panose="02020603050405020304" pitchFamily="18" charset="0"/>
            </a:endParaRPr>
          </a:p>
          <a:p>
            <a:pPr defTabSz="914400">
              <a:lnSpc>
                <a:spcPct val="120000"/>
              </a:lnSpc>
            </a:pPr>
            <a:r>
              <a:rPr lang="en-US" altLang="zh-CN" smtClean="0">
                <a:latin typeface="Times New Roman" panose="02020603050405020304" pitchFamily="18" charset="0"/>
              </a:rPr>
              <a:t>2. </a:t>
            </a:r>
            <a:r>
              <a:rPr lang="en-US" altLang="zh-CN">
                <a:latin typeface="Times New Roman" panose="02020603050405020304" pitchFamily="18" charset="0"/>
              </a:rPr>
              <a:t>To inform people about Stephen Curry’s </a:t>
            </a:r>
            <a:r>
              <a:rPr lang="en-US" altLang="zh-CN" smtClean="0">
                <a:latin typeface="Times New Roman" panose="02020603050405020304" pitchFamily="18" charset="0"/>
              </a:rPr>
              <a:t>basketball </a:t>
            </a:r>
            <a:r>
              <a:rPr lang="en-US" altLang="zh-CN">
                <a:latin typeface="Times New Roman" panose="02020603050405020304" pitchFamily="18" charset="0"/>
              </a:rPr>
              <a:t>skills.</a:t>
            </a:r>
            <a:endParaRPr lang="zh-CN" altLang="en-US">
              <a:latin typeface="Times New Roman" panose="02020603050405020304" pitchFamily="18" charset="0"/>
            </a:endParaRPr>
          </a:p>
          <a:p>
            <a:pPr marL="355600" indent="-355600" defTabSz="914400">
              <a:lnSpc>
                <a:spcPct val="120000"/>
              </a:lnSpc>
            </a:pPr>
            <a:r>
              <a:rPr lang="en-US" altLang="zh-CN">
                <a:latin typeface="Times New Roman" panose="02020603050405020304" pitchFamily="18" charset="0"/>
              </a:rPr>
              <a:t>3. To inspire people with Stephen Curry’s </a:t>
            </a:r>
            <a:r>
              <a:rPr lang="en-US" altLang="zh-CN" smtClean="0">
                <a:latin typeface="Times New Roman" panose="02020603050405020304" pitchFamily="18" charset="0"/>
              </a:rPr>
              <a:t>determination </a:t>
            </a:r>
            <a:r>
              <a:rPr lang="en-US" altLang="zh-CN">
                <a:latin typeface="Times New Roman" panose="02020603050405020304" pitchFamily="18" charset="0"/>
              </a:rPr>
              <a:t>to succeed.</a:t>
            </a:r>
            <a:endParaRPr lang="zh-CN" altLang="en-US">
              <a:latin typeface="Times New Roman" panose="02020603050405020304" pitchFamily="18" charset="0"/>
            </a:endParaRPr>
          </a:p>
        </p:txBody>
      </p:sp>
      <p:pic>
        <p:nvPicPr>
          <p:cNvPr id="17417" name="Picture 9" descr="图片11"/>
          <p:cNvPicPr>
            <a:picLocks noChangeAspect="1" noChangeArrowheads="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bwMode="auto">
          <a:xfrm>
            <a:off x="606094" y="4154156"/>
            <a:ext cx="596900" cy="596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7417"/>
                                        </p:tgtEl>
                                        <p:attrNameLst>
                                          <p:attrName>style.visibility</p:attrName>
                                        </p:attrNameLst>
                                      </p:cBhvr>
                                      <p:to>
                                        <p:strVal val="visible"/>
                                      </p:to>
                                    </p:set>
                                    <p:anim calcmode="lin" valueType="num">
                                      <p:cBhvr>
                                        <p:cTn id="7" dur="500" fill="hold"/>
                                        <p:tgtEl>
                                          <p:spTgt spid="17417"/>
                                        </p:tgtEl>
                                        <p:attrNameLst>
                                          <p:attrName>ppt_w</p:attrName>
                                        </p:attrNameLst>
                                      </p:cBhvr>
                                      <p:tavLst>
                                        <p:tav tm="0">
                                          <p:val>
                                            <p:fltVal val="0"/>
                                          </p:val>
                                        </p:tav>
                                        <p:tav tm="100000">
                                          <p:val>
                                            <p:strVal val="#ppt_w"/>
                                          </p:val>
                                        </p:tav>
                                      </p:tavLst>
                                    </p:anim>
                                    <p:anim calcmode="lin" valueType="num">
                                      <p:cBhvr>
                                        <p:cTn id="8" dur="500" fill="hold"/>
                                        <p:tgtEl>
                                          <p:spTgt spid="174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sp>
        <p:nvSpPr>
          <p:cNvPr id="2" name="矩形 1"/>
          <p:cNvSpPr/>
          <p:nvPr>
            <p:custDataLst>
              <p:tags r:id="rId2"/>
            </p:custDataLst>
          </p:nvPr>
        </p:nvSpPr>
        <p:spPr>
          <a:xfrm>
            <a:off x="373038" y="651596"/>
            <a:ext cx="11500514" cy="1274195"/>
          </a:xfrm>
          <a:prstGeom prst="rect">
            <a:avLst/>
          </a:prstGeom>
        </p:spPr>
        <p:txBody>
          <a:bodyPr wrap="square">
            <a:spAutoFit/>
          </a:bodyPr>
          <a:lstStyle/>
          <a:p>
            <a:pPr>
              <a:lnSpc>
                <a:spcPct val="120000"/>
              </a:lnSpc>
            </a:pPr>
            <a:r>
              <a:rPr lang="en-US" altLang="zh-CN">
                <a:solidFill>
                  <a:srgbClr val="0000FF"/>
                </a:solidFill>
                <a:latin typeface="Arial" panose="020B0604020202020204" pitchFamily="34" charset="0"/>
                <a:ea typeface="等线" panose="02010600030101010101" pitchFamily="2" charset="-122"/>
              </a:rPr>
              <a:t>Please fill in the boxes with the corresponding information about Stephen Curry.</a:t>
            </a:r>
            <a:endParaRPr lang="zh-CN" altLang="en-US">
              <a:solidFill>
                <a:srgbClr val="0000FF"/>
              </a:solidFill>
              <a:latin typeface="Arial" panose="020B0604020202020204" pitchFamily="34" charset="0"/>
              <a:ea typeface="等线" panose="02010600030101010101" pitchFamily="2" charset="-122"/>
            </a:endParaRPr>
          </a:p>
        </p:txBody>
      </p:sp>
      <p:pic>
        <p:nvPicPr>
          <p:cNvPr id="3" name="图片 2"/>
          <p:cNvPicPr>
            <a:picLocks noChangeAspect="1"/>
          </p:cNvPicPr>
          <p:nvPr>
            <p:custDataLst>
              <p:tags r:id="rId3"/>
            </p:custDataLst>
          </p:nvPr>
        </p:nvPicPr>
        <p:blipFill>
          <a:blip r:embed="rId4"/>
          <a:stretch>
            <a:fillRect/>
          </a:stretch>
        </p:blipFill>
        <p:spPr>
          <a:xfrm>
            <a:off x="373038" y="243385"/>
            <a:ext cx="11500514" cy="6334835"/>
          </a:xfrm>
          <a:prstGeom prst="rect">
            <a:avLst/>
          </a:prstGeom>
        </p:spPr>
      </p:pic>
      <p:sp>
        <p:nvSpPr>
          <p:cNvPr id="4" name="矩形 3"/>
          <p:cNvSpPr/>
          <p:nvPr>
            <p:custDataLst>
              <p:tags r:id="rId5"/>
            </p:custDataLst>
          </p:nvPr>
        </p:nvSpPr>
        <p:spPr>
          <a:xfrm>
            <a:off x="4590754" y="1103097"/>
            <a:ext cx="2066591" cy="553998"/>
          </a:xfrm>
          <a:prstGeom prst="rect">
            <a:avLst/>
          </a:prstGeom>
        </p:spPr>
        <p:txBody>
          <a:bodyPr wrap="none">
            <a:spAutoFit/>
          </a:bodyPr>
          <a:lstStyle/>
          <a:p>
            <a:r>
              <a:rPr lang="en-US" altLang="zh-CN" sz="3000">
                <a:solidFill>
                  <a:srgbClr val="FF0000"/>
                </a:solidFill>
              </a:rPr>
              <a:t>Dell Curry </a:t>
            </a:r>
            <a:endParaRPr lang="zh-CN" altLang="en-US" sz="3000">
              <a:solidFill>
                <a:srgbClr val="FF0000"/>
              </a:solidFill>
            </a:endParaRPr>
          </a:p>
        </p:txBody>
      </p:sp>
      <p:sp>
        <p:nvSpPr>
          <p:cNvPr id="5" name="矩形 4"/>
          <p:cNvSpPr/>
          <p:nvPr>
            <p:custDataLst>
              <p:tags r:id="rId6"/>
            </p:custDataLst>
          </p:nvPr>
        </p:nvSpPr>
        <p:spPr>
          <a:xfrm>
            <a:off x="9783494" y="2495169"/>
            <a:ext cx="1337226" cy="553998"/>
          </a:xfrm>
          <a:prstGeom prst="rect">
            <a:avLst/>
          </a:prstGeom>
        </p:spPr>
        <p:txBody>
          <a:bodyPr wrap="none">
            <a:spAutoFit/>
          </a:bodyPr>
          <a:lstStyle/>
          <a:p>
            <a:r>
              <a:rPr lang="en-US" altLang="zh-CN" sz="3000">
                <a:solidFill>
                  <a:srgbClr val="FF0000"/>
                </a:solidFill>
              </a:rPr>
              <a:t>muddy</a:t>
            </a:r>
            <a:endParaRPr lang="zh-CN" altLang="en-US" sz="3000">
              <a:solidFill>
                <a:srgbClr val="FF0000"/>
              </a:solidFill>
            </a:endParaRPr>
          </a:p>
        </p:txBody>
      </p:sp>
      <p:sp>
        <p:nvSpPr>
          <p:cNvPr id="6" name="矩形 5"/>
          <p:cNvSpPr/>
          <p:nvPr>
            <p:custDataLst>
              <p:tags r:id="rId7"/>
            </p:custDataLst>
          </p:nvPr>
        </p:nvSpPr>
        <p:spPr>
          <a:xfrm>
            <a:off x="6009634" y="3667230"/>
            <a:ext cx="915122" cy="553998"/>
          </a:xfrm>
          <a:prstGeom prst="rect">
            <a:avLst/>
          </a:prstGeom>
        </p:spPr>
        <p:txBody>
          <a:bodyPr wrap="none">
            <a:spAutoFit/>
          </a:bodyPr>
          <a:lstStyle/>
          <a:p>
            <a:r>
              <a:rPr lang="en-US" altLang="zh-CN" sz="3000">
                <a:solidFill>
                  <a:srgbClr val="FF0000"/>
                </a:solidFill>
              </a:rPr>
              <a:t>star </a:t>
            </a:r>
            <a:endParaRPr lang="zh-CN" altLang="en-US" sz="3000">
              <a:solidFill>
                <a:srgbClr val="FF0000"/>
              </a:solidFill>
            </a:endParaRPr>
          </a:p>
        </p:txBody>
      </p:sp>
      <p:sp>
        <p:nvSpPr>
          <p:cNvPr id="7" name="矩形 6"/>
          <p:cNvSpPr/>
          <p:nvPr>
            <p:custDataLst>
              <p:tags r:id="rId8"/>
            </p:custDataLst>
          </p:nvPr>
        </p:nvSpPr>
        <p:spPr>
          <a:xfrm>
            <a:off x="8778091" y="4378560"/>
            <a:ext cx="954107" cy="553998"/>
          </a:xfrm>
          <a:prstGeom prst="rect">
            <a:avLst/>
          </a:prstGeom>
        </p:spPr>
        <p:txBody>
          <a:bodyPr wrap="none">
            <a:spAutoFit/>
          </a:bodyPr>
          <a:lstStyle/>
          <a:p>
            <a:r>
              <a:rPr lang="en-US" altLang="zh-CN" sz="3000">
                <a:solidFill>
                  <a:srgbClr val="FF0000"/>
                </a:solidFill>
              </a:rPr>
              <a:t>2015</a:t>
            </a:r>
            <a:endParaRPr lang="zh-CN" altLang="en-US" sz="3000">
              <a:solidFill>
                <a:srgbClr val="FF0000"/>
              </a:solidFill>
            </a:endParaRPr>
          </a:p>
        </p:txBody>
      </p:sp>
      <p:sp>
        <p:nvSpPr>
          <p:cNvPr id="9" name="矩形 8"/>
          <p:cNvSpPr/>
          <p:nvPr>
            <p:custDataLst>
              <p:tags r:id="rId9"/>
            </p:custDataLst>
          </p:nvPr>
        </p:nvSpPr>
        <p:spPr>
          <a:xfrm>
            <a:off x="6272384" y="4767060"/>
            <a:ext cx="3803157" cy="553998"/>
          </a:xfrm>
          <a:prstGeom prst="rect">
            <a:avLst/>
          </a:prstGeom>
        </p:spPr>
        <p:txBody>
          <a:bodyPr wrap="none">
            <a:spAutoFit/>
          </a:bodyPr>
          <a:lstStyle/>
          <a:p>
            <a:r>
              <a:rPr lang="en-US" altLang="zh-CN" sz="3000">
                <a:solidFill>
                  <a:srgbClr val="FF0000"/>
                </a:solidFill>
              </a:rPr>
              <a:t>Most Valuable Player </a:t>
            </a:r>
            <a:endParaRPr lang="zh-CN" altLang="en-US" sz="3000">
              <a:solidFill>
                <a:srgbClr val="FF0000"/>
              </a:solidFill>
            </a:endParaRPr>
          </a:p>
        </p:txBody>
      </p:sp>
      <p:sp>
        <p:nvSpPr>
          <p:cNvPr id="10" name="矩形 9"/>
          <p:cNvSpPr/>
          <p:nvPr>
            <p:custDataLst>
              <p:tags r:id="rId10"/>
            </p:custDataLst>
          </p:nvPr>
        </p:nvSpPr>
        <p:spPr>
          <a:xfrm>
            <a:off x="7362319" y="5186002"/>
            <a:ext cx="1338828" cy="553998"/>
          </a:xfrm>
          <a:prstGeom prst="rect">
            <a:avLst/>
          </a:prstGeom>
        </p:spPr>
        <p:txBody>
          <a:bodyPr wrap="none">
            <a:spAutoFit/>
          </a:bodyPr>
          <a:lstStyle/>
          <a:p>
            <a:r>
              <a:rPr lang="en-US" altLang="zh-CN" sz="3000">
                <a:solidFill>
                  <a:srgbClr val="FF0000"/>
                </a:solidFill>
              </a:rPr>
              <a:t>change</a:t>
            </a:r>
            <a:endParaRPr lang="zh-CN" altLang="en-US" sz="3000">
              <a:solidFill>
                <a:srgbClr val="FF0000"/>
              </a:solidFill>
            </a:endParaRPr>
          </a:p>
        </p:txBody>
      </p:sp>
      <p:sp>
        <p:nvSpPr>
          <p:cNvPr id="11" name="矩形 10"/>
          <p:cNvSpPr/>
          <p:nvPr>
            <p:custDataLst>
              <p:tags r:id="rId11"/>
            </p:custDataLst>
          </p:nvPr>
        </p:nvSpPr>
        <p:spPr>
          <a:xfrm>
            <a:off x="7512199" y="5907759"/>
            <a:ext cx="1039067" cy="553998"/>
          </a:xfrm>
          <a:prstGeom prst="rect">
            <a:avLst/>
          </a:prstGeom>
        </p:spPr>
        <p:txBody>
          <a:bodyPr wrap="none">
            <a:spAutoFit/>
          </a:bodyPr>
          <a:lstStyle/>
          <a:p>
            <a:r>
              <a:rPr lang="en-US" altLang="zh-CN" sz="3000">
                <a:solidFill>
                  <a:srgbClr val="FF0000"/>
                </a:solidFill>
              </a:rPr>
              <a:t>work</a:t>
            </a:r>
            <a:endParaRPr lang="zh-CN" altLang="en-US" sz="3000">
              <a:solidFill>
                <a:srgbClr val="FF0000"/>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sp>
        <p:nvSpPr>
          <p:cNvPr id="2" name="矩形 1"/>
          <p:cNvSpPr/>
          <p:nvPr>
            <p:custDataLst>
              <p:tags r:id="rId2"/>
            </p:custDataLst>
          </p:nvPr>
        </p:nvSpPr>
        <p:spPr>
          <a:xfrm>
            <a:off x="577755" y="501472"/>
            <a:ext cx="10940955" cy="1274195"/>
          </a:xfrm>
          <a:prstGeom prst="rect">
            <a:avLst/>
          </a:prstGeom>
        </p:spPr>
        <p:txBody>
          <a:bodyPr wrap="square">
            <a:spAutoFit/>
          </a:bodyPr>
          <a:lstStyle/>
          <a:p>
            <a:pPr>
              <a:lnSpc>
                <a:spcPct val="120000"/>
              </a:lnSpc>
            </a:pPr>
            <a:r>
              <a:rPr lang="en-US" altLang="zh-CN">
                <a:solidFill>
                  <a:srgbClr val="0000FF"/>
                </a:solidFill>
                <a:latin typeface="Arial" panose="020B0604020202020204" pitchFamily="34" charset="0"/>
                <a:cs typeface="Arial" panose="020B0604020202020204" pitchFamily="34" charset="0"/>
              </a:rPr>
              <a:t>Decide whether the following statements are True (T), False (F) or Not Given (NG).</a:t>
            </a:r>
            <a:endParaRPr lang="zh-CN" altLang="en-US">
              <a:solidFill>
                <a:srgbClr val="0000FF"/>
              </a:solidFill>
              <a:latin typeface="Arial" panose="020B0604020202020204" pitchFamily="34" charset="0"/>
              <a:cs typeface="Arial" panose="020B0604020202020204" pitchFamily="34" charset="0"/>
            </a:endParaRPr>
          </a:p>
        </p:txBody>
      </p:sp>
      <p:sp>
        <p:nvSpPr>
          <p:cNvPr id="3" name="矩形 2"/>
          <p:cNvSpPr/>
          <p:nvPr>
            <p:custDataLst>
              <p:tags r:id="rId3"/>
            </p:custDataLst>
          </p:nvPr>
        </p:nvSpPr>
        <p:spPr>
          <a:xfrm>
            <a:off x="577755" y="1775667"/>
            <a:ext cx="11132024" cy="4228850"/>
          </a:xfrm>
          <a:prstGeom prst="rect">
            <a:avLst/>
          </a:prstGeom>
        </p:spPr>
        <p:txBody>
          <a:bodyPr wrap="square">
            <a:spAutoFit/>
          </a:bodyPr>
          <a:lstStyle/>
          <a:p>
            <a:pPr marL="355600" indent="-355600">
              <a:lnSpc>
                <a:spcPct val="120000"/>
              </a:lnSpc>
            </a:pPr>
            <a:r>
              <a:rPr lang="en-US" altLang="zh-CN"/>
              <a:t>1. Stephen’s grandfather built a simple basket which was significantly different from the bright lights and shiny courts of the NBA. ( </a:t>
            </a:r>
            <a:r>
              <a:rPr lang="en-US" altLang="zh-CN" smtClean="0"/>
              <a:t>    )</a:t>
            </a:r>
            <a:endParaRPr lang="en-US" altLang="zh-CN"/>
          </a:p>
          <a:p>
            <a:pPr marL="450850" indent="-450850">
              <a:lnSpc>
                <a:spcPct val="120000"/>
              </a:lnSpc>
            </a:pPr>
            <a:r>
              <a:rPr lang="en-US" altLang="zh-CN"/>
              <a:t>2. Dell Curry always played basketball on the muddy basketball court during his childhood. (  </a:t>
            </a:r>
            <a:r>
              <a:rPr lang="en-US" altLang="zh-CN" smtClean="0"/>
              <a:t>   )</a:t>
            </a:r>
            <a:endParaRPr lang="en-US" altLang="zh-CN"/>
          </a:p>
          <a:p>
            <a:pPr marL="355600" indent="-355600">
              <a:lnSpc>
                <a:spcPct val="120000"/>
              </a:lnSpc>
            </a:pPr>
            <a:r>
              <a:rPr lang="en-US" altLang="zh-CN"/>
              <a:t>3. Stephen learned to shoot with great accuracy from his father. (   </a:t>
            </a:r>
            <a:r>
              <a:rPr lang="en-US" altLang="zh-CN" smtClean="0"/>
              <a:t>  )</a:t>
            </a:r>
            <a:endParaRPr lang="zh-CN" altLang="en-US"/>
          </a:p>
        </p:txBody>
      </p:sp>
      <p:sp>
        <p:nvSpPr>
          <p:cNvPr id="4" name="矩形 3"/>
          <p:cNvSpPr/>
          <p:nvPr>
            <p:custDataLst>
              <p:tags r:id="rId4"/>
            </p:custDataLst>
          </p:nvPr>
        </p:nvSpPr>
        <p:spPr>
          <a:xfrm>
            <a:off x="3321779" y="3012929"/>
            <a:ext cx="587020" cy="584775"/>
          </a:xfrm>
          <a:prstGeom prst="rect">
            <a:avLst/>
          </a:prstGeom>
        </p:spPr>
        <p:txBody>
          <a:bodyPr wrap="none">
            <a:spAutoFit/>
          </a:bodyPr>
          <a:lstStyle/>
          <a:p>
            <a:r>
              <a:rPr lang="en-US" altLang="zh-CN">
                <a:solidFill>
                  <a:srgbClr val="FF0000"/>
                </a:solidFill>
                <a:cs typeface="Times New Roman" panose="02020603050405020304" pitchFamily="18" charset="0"/>
              </a:rPr>
              <a:t>T</a:t>
            </a:r>
            <a:r>
              <a:rPr lang="en-US" altLang="zh-CN" b="0">
                <a:solidFill>
                  <a:srgbClr val="000000"/>
                </a:solidFill>
                <a:latin typeface="Tahoma" panose="020B0604030504040204" pitchFamily="34" charset="0"/>
              </a:rPr>
              <a:t> </a:t>
            </a:r>
            <a:endParaRPr lang="zh-CN" altLang="en-US"/>
          </a:p>
        </p:txBody>
      </p:sp>
      <p:sp>
        <p:nvSpPr>
          <p:cNvPr id="5" name="矩形 4"/>
          <p:cNvSpPr/>
          <p:nvPr>
            <p:custDataLst>
              <p:tags r:id="rId5"/>
            </p:custDataLst>
          </p:nvPr>
        </p:nvSpPr>
        <p:spPr>
          <a:xfrm>
            <a:off x="7977942" y="4217638"/>
            <a:ext cx="587020" cy="584775"/>
          </a:xfrm>
          <a:prstGeom prst="rect">
            <a:avLst/>
          </a:prstGeom>
        </p:spPr>
        <p:txBody>
          <a:bodyPr wrap="none">
            <a:spAutoFit/>
          </a:bodyPr>
          <a:lstStyle/>
          <a:p>
            <a:r>
              <a:rPr lang="en-US" altLang="zh-CN">
                <a:solidFill>
                  <a:srgbClr val="FF0000"/>
                </a:solidFill>
                <a:cs typeface="Times New Roman" panose="02020603050405020304" pitchFamily="18" charset="0"/>
              </a:rPr>
              <a:t>T</a:t>
            </a:r>
            <a:r>
              <a:rPr lang="en-US" altLang="zh-CN" b="0">
                <a:solidFill>
                  <a:srgbClr val="000000"/>
                </a:solidFill>
                <a:latin typeface="Tahoma" panose="020B0604030504040204" pitchFamily="34" charset="0"/>
              </a:rPr>
              <a:t> </a:t>
            </a:r>
            <a:endParaRPr lang="zh-CN" altLang="en-US"/>
          </a:p>
        </p:txBody>
      </p:sp>
      <p:sp>
        <p:nvSpPr>
          <p:cNvPr id="6" name="矩形 5"/>
          <p:cNvSpPr/>
          <p:nvPr>
            <p:custDataLst>
              <p:tags r:id="rId6"/>
            </p:custDataLst>
          </p:nvPr>
        </p:nvSpPr>
        <p:spPr>
          <a:xfrm>
            <a:off x="1031232" y="5316344"/>
            <a:ext cx="928459" cy="584775"/>
          </a:xfrm>
          <a:prstGeom prst="rect">
            <a:avLst/>
          </a:prstGeom>
        </p:spPr>
        <p:txBody>
          <a:bodyPr wrap="none">
            <a:spAutoFit/>
          </a:bodyPr>
          <a:lstStyle/>
          <a:p>
            <a:r>
              <a:rPr lang="en-US" altLang="zh-CN" smtClean="0">
                <a:solidFill>
                  <a:srgbClr val="FF0000"/>
                </a:solidFill>
                <a:cs typeface="Times New Roman" panose="02020603050405020304" pitchFamily="18" charset="0"/>
              </a:rPr>
              <a:t>NG</a:t>
            </a:r>
            <a:r>
              <a:rPr lang="en-US" altLang="zh-CN" b="0">
                <a:solidFill>
                  <a:srgbClr val="000000"/>
                </a:solidFill>
                <a:latin typeface="Tahoma" panose="020B0604030504040204" pitchFamily="34" charset="0"/>
              </a:rPr>
              <a:t> </a:t>
            </a:r>
            <a:endParaRPr lang="zh-CN" altLang="en-US"/>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sp>
        <p:nvSpPr>
          <p:cNvPr id="2" name="矩形 1"/>
          <p:cNvSpPr/>
          <p:nvPr>
            <p:custDataLst>
              <p:tags r:id="rId2"/>
            </p:custDataLst>
          </p:nvPr>
        </p:nvSpPr>
        <p:spPr>
          <a:xfrm>
            <a:off x="600499" y="1164035"/>
            <a:ext cx="10904563" cy="4228850"/>
          </a:xfrm>
          <a:prstGeom prst="rect">
            <a:avLst/>
          </a:prstGeom>
        </p:spPr>
        <p:txBody>
          <a:bodyPr wrap="square">
            <a:spAutoFit/>
          </a:bodyPr>
          <a:lstStyle/>
          <a:p>
            <a:pPr marL="450850" indent="-450850">
              <a:lnSpc>
                <a:spcPct val="120000"/>
              </a:lnSpc>
            </a:pPr>
            <a:r>
              <a:rPr lang="en-US" altLang="zh-CN"/>
              <a:t>4. People thought Stephen would make a good career for himself in basketball like his successful father. ( </a:t>
            </a:r>
            <a:r>
              <a:rPr lang="en-US" altLang="zh-CN" smtClean="0"/>
              <a:t>    )</a:t>
            </a:r>
            <a:endParaRPr lang="en-US" altLang="zh-CN"/>
          </a:p>
          <a:p>
            <a:pPr marL="450850" indent="-450850">
              <a:lnSpc>
                <a:spcPct val="120000"/>
              </a:lnSpc>
            </a:pPr>
            <a:r>
              <a:rPr lang="en-US" altLang="zh-CN"/>
              <a:t>5. Stephen deserved great popularity at Davidson College because of his creativity and perseverance.     (  </a:t>
            </a:r>
            <a:r>
              <a:rPr lang="en-US" altLang="zh-CN" smtClean="0"/>
              <a:t>   )</a:t>
            </a:r>
            <a:endParaRPr lang="en-US" altLang="zh-CN"/>
          </a:p>
          <a:p>
            <a:pPr marL="450850" indent="-450850">
              <a:lnSpc>
                <a:spcPct val="120000"/>
              </a:lnSpc>
            </a:pPr>
            <a:r>
              <a:rPr lang="en-US" altLang="zh-CN"/>
              <a:t>6. Stephen showed that self-belief, hard work, perseverance and some help from an old hoop can make anything possible.  ( </a:t>
            </a:r>
            <a:r>
              <a:rPr lang="en-US" altLang="zh-CN" smtClean="0"/>
              <a:t>    </a:t>
            </a:r>
            <a:r>
              <a:rPr lang="en-US" altLang="zh-CN"/>
              <a:t>)</a:t>
            </a:r>
            <a:endParaRPr lang="zh-CN" altLang="en-US"/>
          </a:p>
        </p:txBody>
      </p:sp>
      <p:sp>
        <p:nvSpPr>
          <p:cNvPr id="3" name="矩形 2"/>
          <p:cNvSpPr/>
          <p:nvPr>
            <p:custDataLst>
              <p:tags r:id="rId3"/>
            </p:custDataLst>
          </p:nvPr>
        </p:nvSpPr>
        <p:spPr>
          <a:xfrm>
            <a:off x="9354091" y="1811926"/>
            <a:ext cx="562975" cy="584775"/>
          </a:xfrm>
          <a:prstGeom prst="rect">
            <a:avLst/>
          </a:prstGeom>
        </p:spPr>
        <p:txBody>
          <a:bodyPr wrap="none">
            <a:spAutoFit/>
          </a:bodyPr>
          <a:lstStyle/>
          <a:p>
            <a:r>
              <a:rPr lang="en-US" altLang="zh-CN" smtClean="0">
                <a:solidFill>
                  <a:srgbClr val="FF0000"/>
                </a:solidFill>
                <a:cs typeface="Times New Roman" panose="02020603050405020304" pitchFamily="18" charset="0"/>
              </a:rPr>
              <a:t>F</a:t>
            </a:r>
            <a:r>
              <a:rPr lang="en-US" altLang="zh-CN" b="0">
                <a:solidFill>
                  <a:srgbClr val="000000"/>
                </a:solidFill>
                <a:latin typeface="Tahoma" panose="020B0604030504040204" pitchFamily="34" charset="0"/>
              </a:rPr>
              <a:t> </a:t>
            </a:r>
            <a:endParaRPr lang="zh-CN" altLang="en-US"/>
          </a:p>
        </p:txBody>
      </p:sp>
      <p:sp>
        <p:nvSpPr>
          <p:cNvPr id="4" name="矩形 3"/>
          <p:cNvSpPr/>
          <p:nvPr>
            <p:custDataLst>
              <p:tags r:id="rId4"/>
            </p:custDataLst>
          </p:nvPr>
        </p:nvSpPr>
        <p:spPr>
          <a:xfrm>
            <a:off x="9176670" y="3017630"/>
            <a:ext cx="587020" cy="584775"/>
          </a:xfrm>
          <a:prstGeom prst="rect">
            <a:avLst/>
          </a:prstGeom>
        </p:spPr>
        <p:txBody>
          <a:bodyPr wrap="none">
            <a:spAutoFit/>
          </a:bodyPr>
          <a:lstStyle/>
          <a:p>
            <a:r>
              <a:rPr lang="en-US" altLang="zh-CN">
                <a:solidFill>
                  <a:srgbClr val="FF0000"/>
                </a:solidFill>
                <a:cs typeface="Times New Roman" panose="02020603050405020304" pitchFamily="18" charset="0"/>
              </a:rPr>
              <a:t>T</a:t>
            </a:r>
            <a:r>
              <a:rPr lang="en-US" altLang="zh-CN" b="0">
                <a:solidFill>
                  <a:srgbClr val="000000"/>
                </a:solidFill>
                <a:latin typeface="Tahoma" panose="020B0604030504040204" pitchFamily="34" charset="0"/>
              </a:rPr>
              <a:t> </a:t>
            </a:r>
            <a:endParaRPr lang="zh-CN" altLang="en-US"/>
          </a:p>
        </p:txBody>
      </p:sp>
      <p:sp>
        <p:nvSpPr>
          <p:cNvPr id="5" name="矩形 4"/>
          <p:cNvSpPr/>
          <p:nvPr>
            <p:custDataLst>
              <p:tags r:id="rId5"/>
            </p:custDataLst>
          </p:nvPr>
        </p:nvSpPr>
        <p:spPr>
          <a:xfrm>
            <a:off x="2980586" y="4780814"/>
            <a:ext cx="587020" cy="584775"/>
          </a:xfrm>
          <a:prstGeom prst="rect">
            <a:avLst/>
          </a:prstGeom>
        </p:spPr>
        <p:txBody>
          <a:bodyPr wrap="none">
            <a:spAutoFit/>
          </a:bodyPr>
          <a:lstStyle/>
          <a:p>
            <a:r>
              <a:rPr lang="en-US" altLang="zh-CN">
                <a:solidFill>
                  <a:srgbClr val="FF0000"/>
                </a:solidFill>
                <a:cs typeface="Times New Roman" panose="02020603050405020304" pitchFamily="18" charset="0"/>
              </a:rPr>
              <a:t>T</a:t>
            </a:r>
            <a:r>
              <a:rPr lang="en-US" altLang="zh-CN" b="0">
                <a:solidFill>
                  <a:srgbClr val="000000"/>
                </a:solidFill>
                <a:latin typeface="Tahoma" panose="020B0604030504040204" pitchFamily="34" charset="0"/>
              </a:rPr>
              <a:t> </a:t>
            </a:r>
            <a:endParaRPr lang="zh-CN" altLang="en-US"/>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sp>
        <p:nvSpPr>
          <p:cNvPr id="16" name="文本框 15"/>
          <p:cNvSpPr txBox="1"/>
          <p:nvPr>
            <p:custDataLst>
              <p:tags r:id="rId2"/>
            </p:custDataLst>
          </p:nvPr>
        </p:nvSpPr>
        <p:spPr>
          <a:xfrm>
            <a:off x="485940" y="472281"/>
            <a:ext cx="11169247" cy="1203325"/>
          </a:xfrm>
          <a:prstGeom prst="rect">
            <a:avLst/>
          </a:prstGeom>
        </p:spPr>
        <p:txBody>
          <a:bodyPr lIns="68580" tIns="34290" rIns="68580" bIns="34290"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nSpc>
                <a:spcPct val="120000"/>
              </a:lnSpc>
              <a:spcAft>
                <a:spcPts val="500"/>
              </a:spcAft>
            </a:pPr>
            <a:r>
              <a:rPr lang="en-US" altLang="zh-CN">
                <a:solidFill>
                  <a:srgbClr val="0000FF"/>
                </a:solidFill>
                <a:latin typeface="Arial" panose="020B0604020202020204" pitchFamily="34" charset="0"/>
                <a:ea typeface="等线" panose="02010600030101010101" pitchFamily="2" charset="-122"/>
              </a:rPr>
              <a:t>Organize information from the passage and complete the profile of Stephen Curry.</a:t>
            </a:r>
            <a:endParaRPr lang="en-US" altLang="zh-CN">
              <a:solidFill>
                <a:srgbClr val="0000FF"/>
              </a:solidFill>
              <a:latin typeface="Arial" panose="020B0604020202020204" pitchFamily="34" charset="0"/>
              <a:ea typeface="等线" panose="02010600030101010101" pitchFamily="2" charset="-122"/>
            </a:endParaRPr>
          </a:p>
        </p:txBody>
      </p:sp>
      <p:sp>
        <p:nvSpPr>
          <p:cNvPr id="18435" name="文本框 2"/>
          <p:cNvSpPr txBox="1">
            <a:spLocks noChangeArrowheads="1"/>
          </p:cNvSpPr>
          <p:nvPr>
            <p:custDataLst>
              <p:tags r:id="rId3"/>
            </p:custDataLst>
          </p:nvPr>
        </p:nvSpPr>
        <p:spPr bwMode="auto">
          <a:xfrm>
            <a:off x="521076" y="1675606"/>
            <a:ext cx="1045172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nSpc>
                <a:spcPct val="120000"/>
              </a:lnSpc>
            </a:pPr>
            <a:r>
              <a:rPr lang="en-US" altLang="zh-CN">
                <a:latin typeface="Times New Roman" panose="02020603050405020304" pitchFamily="18" charset="0"/>
                <a:ea typeface="等线" panose="02010600030101010101" pitchFamily="2" charset="-122"/>
              </a:rPr>
              <a:t>Stephen Curry is the son of the famous </a:t>
            </a:r>
            <a:r>
              <a:rPr lang="en-US" altLang="zh-CN" err="1" smtClean="0">
                <a:latin typeface="Times New Roman" panose="02020603050405020304" pitchFamily="18" charset="0"/>
                <a:ea typeface="等线" panose="02010600030101010101" pitchFamily="2" charset="-122"/>
              </a:rPr>
              <a:t>basketballer </a:t>
            </a:r>
            <a:r>
              <a:rPr lang="en-US" altLang="zh-CN">
                <a:latin typeface="Times New Roman" panose="02020603050405020304" pitchFamily="18" charset="0"/>
                <a:ea typeface="等线" panose="02010600030101010101" pitchFamily="2" charset="-122"/>
              </a:rPr>
              <a:t>Dell Curry. He spent his childhood years practicing basketball on _______________________________. The poor conditions helped him develop his own playing style. </a:t>
            </a:r>
            <a:endParaRPr lang="en-US" altLang="zh-CN" smtClean="0">
              <a:latin typeface="Times New Roman" panose="02020603050405020304" pitchFamily="18" charset="0"/>
              <a:ea typeface="等线" panose="02010600030101010101" pitchFamily="2" charset="-122"/>
            </a:endParaRPr>
          </a:p>
          <a:p>
            <a:pPr>
              <a:lnSpc>
                <a:spcPct val="120000"/>
              </a:lnSpc>
            </a:pPr>
            <a:r>
              <a:rPr lang="en-US" altLang="zh-CN" smtClean="0">
                <a:latin typeface="Times New Roman" panose="02020603050405020304" pitchFamily="18" charset="0"/>
                <a:ea typeface="等线" panose="02010600030101010101" pitchFamily="2" charset="-122"/>
              </a:rPr>
              <a:t>He </a:t>
            </a:r>
            <a:r>
              <a:rPr lang="en-US" altLang="zh-CN">
                <a:latin typeface="Times New Roman" panose="02020603050405020304" pitchFamily="18" charset="0"/>
                <a:ea typeface="等线" panose="02010600030101010101" pitchFamily="2" charset="-122"/>
              </a:rPr>
              <a:t>also learnt to __________________________. </a:t>
            </a:r>
            <a:endParaRPr lang="zh-CN" altLang="en-US">
              <a:latin typeface="Times New Roman" panose="02020603050405020304" pitchFamily="18" charset="0"/>
              <a:ea typeface="等线" panose="02010600030101010101" pitchFamily="2" charset="-122"/>
            </a:endParaRPr>
          </a:p>
        </p:txBody>
      </p:sp>
      <p:sp>
        <p:nvSpPr>
          <p:cNvPr id="18436" name="文本框 4"/>
          <p:cNvSpPr txBox="1">
            <a:spLocks noChangeArrowheads="1"/>
          </p:cNvSpPr>
          <p:nvPr>
            <p:custDataLst>
              <p:tags r:id="rId4"/>
            </p:custDataLst>
          </p:nvPr>
        </p:nvSpPr>
        <p:spPr bwMode="auto">
          <a:xfrm>
            <a:off x="1408709" y="2878931"/>
            <a:ext cx="4661854" cy="63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nSpc>
                <a:spcPct val="120000"/>
              </a:lnSpc>
            </a:pPr>
            <a:r>
              <a:rPr lang="en-US" altLang="zh-CN" smtClean="0">
                <a:solidFill>
                  <a:srgbClr val="FF0000"/>
                </a:solidFill>
                <a:latin typeface="Times New Roman" panose="02020603050405020304" pitchFamily="18" charset="0"/>
                <a:ea typeface="等线" panose="02010600030101010101" pitchFamily="2" charset="-122"/>
              </a:rPr>
              <a:t>a </a:t>
            </a:r>
            <a:r>
              <a:rPr lang="en-US" altLang="zh-CN">
                <a:solidFill>
                  <a:srgbClr val="FF0000"/>
                </a:solidFill>
                <a:latin typeface="Times New Roman" panose="02020603050405020304" pitchFamily="18" charset="0"/>
                <a:ea typeface="等线" panose="02010600030101010101" pitchFamily="2" charset="-122"/>
              </a:rPr>
              <a:t>muddy basketball court</a:t>
            </a:r>
            <a:endParaRPr lang="zh-CN" altLang="en-US">
              <a:solidFill>
                <a:srgbClr val="FF0000"/>
              </a:solidFill>
              <a:latin typeface="Times New Roman" panose="02020603050405020304" pitchFamily="18" charset="0"/>
              <a:ea typeface="等线" panose="02010600030101010101" pitchFamily="2" charset="-122"/>
            </a:endParaRPr>
          </a:p>
        </p:txBody>
      </p:sp>
      <p:sp>
        <p:nvSpPr>
          <p:cNvPr id="18437" name="文本框 16"/>
          <p:cNvSpPr txBox="1">
            <a:spLocks noChangeArrowheads="1"/>
          </p:cNvSpPr>
          <p:nvPr>
            <p:custDataLst>
              <p:tags r:id="rId5"/>
            </p:custDataLst>
          </p:nvPr>
        </p:nvSpPr>
        <p:spPr bwMode="auto">
          <a:xfrm>
            <a:off x="3543500" y="4030703"/>
            <a:ext cx="4223207"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nSpc>
                <a:spcPct val="120000"/>
              </a:lnSpc>
            </a:pPr>
            <a:r>
              <a:rPr lang="en-US" altLang="zh-CN">
                <a:solidFill>
                  <a:srgbClr val="FF0000"/>
                </a:solidFill>
                <a:latin typeface="Times New Roman" panose="02020603050405020304" pitchFamily="18" charset="0"/>
                <a:ea typeface="等线" panose="02010600030101010101" pitchFamily="2" charset="-122"/>
              </a:rPr>
              <a:t>be creative and flexible</a:t>
            </a:r>
            <a:endParaRPr lang="zh-CN" altLang="en-US">
              <a:solidFill>
                <a:srgbClr val="FF0000"/>
              </a:solidFill>
              <a:latin typeface="Times New Roman" panose="02020603050405020304" pitchFamily="18" charset="0"/>
              <a:ea typeface="等线" panose="02010600030101010101" pitchFamily="2" charset="-122"/>
            </a:endParaRPr>
          </a:p>
        </p:txBody>
      </p:sp>
      <p:pic>
        <p:nvPicPr>
          <p:cNvPr id="18438" name="图片 6"/>
          <p:cNvPicPr>
            <a:picLocks noChangeAspect="1"/>
          </p:cNvPicPr>
          <p:nvPr>
            <p:custDataLst>
              <p:tags r:id="rId6"/>
            </p:custDataLst>
          </p:nvPr>
        </p:nvPicPr>
        <p:blipFill>
          <a:blip r:embed="rId7">
            <a:extLst>
              <a:ext uri="{28A0092B-C50C-407E-A947-70E740481C1C}">
                <a14:useLocalDpi xmlns:a14="http://schemas.microsoft.com/office/drawing/2010/main" val="0"/>
              </a:ext>
            </a:extLst>
          </a:blip>
          <a:stretch>
            <a:fillRect/>
          </a:stretch>
        </p:blipFill>
        <p:spPr bwMode="auto">
          <a:xfrm>
            <a:off x="9211598" y="3233519"/>
            <a:ext cx="2300287"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custDataLst>
              <p:tags r:id="rId8"/>
            </p:custDataLst>
          </p:nvPr>
        </p:nvSpPr>
        <p:spPr>
          <a:xfrm>
            <a:off x="521076" y="4645727"/>
            <a:ext cx="9373551" cy="1865126"/>
          </a:xfrm>
          <a:prstGeom prst="rect">
            <a:avLst/>
          </a:prstGeom>
        </p:spPr>
        <p:txBody>
          <a:bodyPr wrap="square">
            <a:spAutoFit/>
          </a:bodyPr>
          <a:lstStyle/>
          <a:p>
            <a:pPr>
              <a:lnSpc>
                <a:spcPct val="120000"/>
              </a:lnSpc>
            </a:pPr>
            <a:r>
              <a:rPr lang="en-US" altLang="zh-CN">
                <a:solidFill>
                  <a:prstClr val="black"/>
                </a:solidFill>
                <a:ea typeface="等线" panose="02010600030101010101" pitchFamily="2" charset="-122"/>
              </a:rPr>
              <a:t>Despite this, it seemed unlikely to many people that Stephen would be a great basketball player, as he was </a:t>
            </a:r>
            <a:r>
              <a:rPr lang="en-US" altLang="zh-CN" smtClean="0">
                <a:solidFill>
                  <a:prstClr val="black"/>
                </a:solidFill>
                <a:ea typeface="等线" panose="02010600030101010101" pitchFamily="2" charset="-122"/>
              </a:rPr>
              <a:t>_____________________________. </a:t>
            </a:r>
            <a:endParaRPr lang="zh-CN" altLang="en-US"/>
          </a:p>
        </p:txBody>
      </p:sp>
      <p:sp>
        <p:nvSpPr>
          <p:cNvPr id="8" name="文本框 2"/>
          <p:cNvSpPr txBox="1">
            <a:spLocks noChangeArrowheads="1"/>
          </p:cNvSpPr>
          <p:nvPr>
            <p:custDataLst>
              <p:tags r:id="rId9"/>
            </p:custDataLst>
          </p:nvPr>
        </p:nvSpPr>
        <p:spPr bwMode="auto">
          <a:xfrm>
            <a:off x="1278696" y="5810319"/>
            <a:ext cx="5835252" cy="63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nSpc>
                <a:spcPct val="120000"/>
              </a:lnSpc>
            </a:pPr>
            <a:r>
              <a:rPr lang="en-US" altLang="zh-CN">
                <a:solidFill>
                  <a:srgbClr val="FF0000"/>
                </a:solidFill>
                <a:latin typeface="Times New Roman" panose="02020603050405020304" pitchFamily="18" charset="0"/>
                <a:ea typeface="等线" panose="02010600030101010101" pitchFamily="2" charset="-122"/>
              </a:rPr>
              <a:t>too thin, too short, </a:t>
            </a:r>
            <a:r>
              <a:rPr lang="en-US" altLang="zh-CN" smtClean="0">
                <a:solidFill>
                  <a:srgbClr val="FF0000"/>
                </a:solidFill>
                <a:latin typeface="Times New Roman" panose="02020603050405020304" pitchFamily="18" charset="0"/>
                <a:ea typeface="等线" panose="02010600030101010101" pitchFamily="2" charset="-122"/>
              </a:rPr>
              <a:t>and too </a:t>
            </a:r>
            <a:r>
              <a:rPr lang="en-US" altLang="zh-CN">
                <a:solidFill>
                  <a:srgbClr val="FF0000"/>
                </a:solidFill>
                <a:latin typeface="Times New Roman" panose="02020603050405020304" pitchFamily="18" charset="0"/>
                <a:ea typeface="等线" panose="02010600030101010101" pitchFamily="2" charset="-122"/>
              </a:rPr>
              <a:t>weak</a:t>
            </a:r>
            <a:endParaRPr lang="zh-CN" altLang="en-US">
              <a:solidFill>
                <a:srgbClr val="FF0000"/>
              </a:solidFill>
              <a:latin typeface="Times New Roman" panose="02020603050405020304" pitchFamily="18" charset="0"/>
              <a:ea typeface="等线"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 calcmode="lin" valueType="num">
                                      <p:cBhvr>
                                        <p:cTn id="7" dur="500" fill="hold"/>
                                        <p:tgtEl>
                                          <p:spTgt spid="1843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43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8437">
                                            <p:txEl>
                                              <p:pRg st="0" end="0"/>
                                            </p:txEl>
                                          </p:spTgt>
                                        </p:tgtEl>
                                        <p:attrNameLst>
                                          <p:attrName>style.visibility</p:attrName>
                                        </p:attrNameLst>
                                      </p:cBhvr>
                                      <p:to>
                                        <p:strVal val="visible"/>
                                      </p:to>
                                    </p:set>
                                    <p:anim calcmode="lin" valueType="num">
                                      <p:cBhvr>
                                        <p:cTn id="13" dur="500" fill="hold"/>
                                        <p:tgtEl>
                                          <p:spTgt spid="1843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843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p:cTn id="19"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sp>
        <p:nvSpPr>
          <p:cNvPr id="19458" name="矩形 1"/>
          <p:cNvSpPr>
            <a:spLocks noChangeArrowheads="1"/>
          </p:cNvSpPr>
          <p:nvPr>
            <p:custDataLst>
              <p:tags r:id="rId2"/>
            </p:custDataLst>
          </p:nvPr>
        </p:nvSpPr>
        <p:spPr bwMode="auto">
          <a:xfrm>
            <a:off x="655094" y="543423"/>
            <a:ext cx="10945503"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nSpc>
                <a:spcPct val="120000"/>
              </a:lnSpc>
            </a:pPr>
            <a:r>
              <a:rPr lang="en-US" altLang="zh-CN" smtClean="0">
                <a:latin typeface="Times New Roman" panose="02020603050405020304" pitchFamily="18" charset="0"/>
                <a:ea typeface="等线" panose="02010600030101010101" pitchFamily="2" charset="-122"/>
              </a:rPr>
              <a:t>Nonetheless</a:t>
            </a:r>
            <a:r>
              <a:rPr lang="en-US" altLang="zh-CN">
                <a:latin typeface="Times New Roman" panose="02020603050405020304" pitchFamily="18" charset="0"/>
                <a:ea typeface="等线" panose="02010600030101010101" pitchFamily="2" charset="-122"/>
              </a:rPr>
              <a:t>, Stephen refused to </a:t>
            </a:r>
            <a:r>
              <a:rPr lang="en-US" altLang="zh-CN" smtClean="0">
                <a:latin typeface="Times New Roman" panose="02020603050405020304" pitchFamily="18" charset="0"/>
                <a:ea typeface="等线" panose="02010600030101010101" pitchFamily="2" charset="-122"/>
              </a:rPr>
              <a:t>_________________________, </a:t>
            </a:r>
            <a:r>
              <a:rPr lang="en-US" altLang="zh-CN">
                <a:latin typeface="Times New Roman" panose="02020603050405020304" pitchFamily="18" charset="0"/>
                <a:ea typeface="等线" panose="02010600030101010101" pitchFamily="2" charset="-122"/>
              </a:rPr>
              <a:t>and ended up playing college ball for Davidson College. </a:t>
            </a:r>
            <a:endParaRPr lang="en-US" altLang="zh-CN">
              <a:latin typeface="Times New Roman" panose="02020603050405020304" pitchFamily="18" charset="0"/>
              <a:ea typeface="等线" panose="02010600030101010101" pitchFamily="2" charset="-122"/>
            </a:endParaRPr>
          </a:p>
        </p:txBody>
      </p:sp>
      <p:sp>
        <p:nvSpPr>
          <p:cNvPr id="19460" name="文本框 3"/>
          <p:cNvSpPr txBox="1">
            <a:spLocks noChangeArrowheads="1"/>
          </p:cNvSpPr>
          <p:nvPr>
            <p:custDataLst>
              <p:tags r:id="rId3"/>
            </p:custDataLst>
          </p:nvPr>
        </p:nvSpPr>
        <p:spPr bwMode="auto">
          <a:xfrm>
            <a:off x="7986524" y="497256"/>
            <a:ext cx="1449436"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nSpc>
                <a:spcPct val="120000"/>
              </a:lnSpc>
            </a:pPr>
            <a:r>
              <a:rPr lang="en-US" altLang="zh-CN">
                <a:solidFill>
                  <a:srgbClr val="FF0000"/>
                </a:solidFill>
                <a:latin typeface="Times New Roman" panose="02020603050405020304" pitchFamily="18" charset="0"/>
                <a:ea typeface="等线" panose="02010600030101010101" pitchFamily="2" charset="-122"/>
              </a:rPr>
              <a:t>give up</a:t>
            </a:r>
            <a:endParaRPr lang="zh-CN" altLang="en-US">
              <a:solidFill>
                <a:srgbClr val="FF0000"/>
              </a:solidFill>
              <a:latin typeface="Times New Roman" panose="02020603050405020304" pitchFamily="18" charset="0"/>
              <a:ea typeface="等线" panose="02010600030101010101" pitchFamily="2" charset="-122"/>
            </a:endParaRPr>
          </a:p>
        </p:txBody>
      </p:sp>
      <p:sp>
        <p:nvSpPr>
          <p:cNvPr id="6" name="矩形 3"/>
          <p:cNvSpPr>
            <a:spLocks noChangeArrowheads="1"/>
          </p:cNvSpPr>
          <p:nvPr>
            <p:custDataLst>
              <p:tags r:id="rId4"/>
            </p:custDataLst>
          </p:nvPr>
        </p:nvSpPr>
        <p:spPr bwMode="auto">
          <a:xfrm>
            <a:off x="655093" y="1672941"/>
            <a:ext cx="10822673" cy="245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nSpc>
                <a:spcPct val="120000"/>
              </a:lnSpc>
            </a:pPr>
            <a:r>
              <a:rPr lang="en-US" altLang="zh-CN">
                <a:latin typeface="Times New Roman" panose="02020603050405020304" pitchFamily="18" charset="0"/>
                <a:ea typeface="等线" panose="02010600030101010101" pitchFamily="2" charset="-122"/>
              </a:rPr>
              <a:t>In 2009, he joined the NBA’s Golden State Warriors. In 2015, he led them to their first NBA Championship since 1975. Stephen achieved his dream through</a:t>
            </a:r>
            <a:r>
              <a:rPr lang="en-US" altLang="zh-CN" smtClean="0">
                <a:latin typeface="Times New Roman" panose="02020603050405020304" pitchFamily="18" charset="0"/>
                <a:ea typeface="等线" panose="02010600030101010101" pitchFamily="2" charset="-122"/>
              </a:rPr>
              <a:t>_____________________ _________________________________________.</a:t>
            </a:r>
            <a:endParaRPr lang="zh-CN" altLang="en-US">
              <a:latin typeface="Times New Roman" panose="02020603050405020304" pitchFamily="18" charset="0"/>
              <a:ea typeface="等线" panose="02010600030101010101" pitchFamily="2" charset="-122"/>
            </a:endParaRPr>
          </a:p>
        </p:txBody>
      </p:sp>
      <p:sp>
        <p:nvSpPr>
          <p:cNvPr id="7" name="文本框 6"/>
          <p:cNvSpPr txBox="1">
            <a:spLocks noChangeArrowheads="1"/>
          </p:cNvSpPr>
          <p:nvPr>
            <p:custDataLst>
              <p:tags r:id="rId5"/>
            </p:custDataLst>
          </p:nvPr>
        </p:nvSpPr>
        <p:spPr bwMode="auto">
          <a:xfrm>
            <a:off x="7108757" y="2840487"/>
            <a:ext cx="4139275"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nSpc>
                <a:spcPct val="120000"/>
              </a:lnSpc>
            </a:pPr>
            <a:r>
              <a:rPr lang="en-US" altLang="zh-CN" smtClean="0">
                <a:solidFill>
                  <a:srgbClr val="FF0000"/>
                </a:solidFill>
                <a:latin typeface="Times New Roman" panose="02020603050405020304" pitchFamily="18" charset="0"/>
                <a:ea typeface="等线" panose="02010600030101010101" pitchFamily="2" charset="-122"/>
              </a:rPr>
              <a:t>self-belief, hard work, </a:t>
            </a:r>
            <a:endParaRPr lang="en-US" altLang="zh-CN">
              <a:solidFill>
                <a:srgbClr val="FF0000"/>
              </a:solidFill>
              <a:latin typeface="Times New Roman" panose="02020603050405020304" pitchFamily="18" charset="0"/>
              <a:ea typeface="等线" panose="02010600030101010101" pitchFamily="2" charset="-122"/>
            </a:endParaRPr>
          </a:p>
        </p:txBody>
      </p:sp>
      <p:sp>
        <p:nvSpPr>
          <p:cNvPr id="9" name="矩形 8"/>
          <p:cNvSpPr>
            <a:spLocks noChangeArrowheads="1"/>
          </p:cNvSpPr>
          <p:nvPr>
            <p:custDataLst>
              <p:tags r:id="rId6"/>
            </p:custDataLst>
          </p:nvPr>
        </p:nvSpPr>
        <p:spPr bwMode="auto">
          <a:xfrm>
            <a:off x="655092" y="3384461"/>
            <a:ext cx="8213082" cy="63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nSpc>
                <a:spcPct val="120000"/>
              </a:lnSpc>
            </a:pPr>
            <a:r>
              <a:rPr lang="en-US" altLang="zh-CN" smtClean="0">
                <a:solidFill>
                  <a:srgbClr val="FF0000"/>
                </a:solidFill>
                <a:latin typeface="Times New Roman" panose="02020603050405020304" pitchFamily="18" charset="0"/>
                <a:ea typeface="等线" panose="02010600030101010101" pitchFamily="2" charset="-122"/>
              </a:rPr>
              <a:t>perseverance and some help from an old hoop</a:t>
            </a:r>
            <a:endParaRPr lang="zh-CN" altLang="en-US">
              <a:solidFill>
                <a:srgbClr val="FF0000"/>
              </a:solidFill>
              <a:latin typeface="Times New Roman" panose="02020603050405020304" pitchFamily="18" charset="0"/>
              <a:ea typeface="等线" panose="02010600030101010101" pitchFamily="2" charset="-122"/>
            </a:endParaRPr>
          </a:p>
        </p:txBody>
      </p:sp>
      <p:sp>
        <p:nvSpPr>
          <p:cNvPr id="10" name="文本框 3"/>
          <p:cNvSpPr txBox="1">
            <a:spLocks noChangeArrowheads="1"/>
          </p:cNvSpPr>
          <p:nvPr>
            <p:custDataLst>
              <p:tags r:id="rId7"/>
            </p:custDataLst>
          </p:nvPr>
        </p:nvSpPr>
        <p:spPr bwMode="auto">
          <a:xfrm>
            <a:off x="650282" y="4299726"/>
            <a:ext cx="6691255"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nSpc>
                <a:spcPct val="120000"/>
              </a:lnSpc>
            </a:pPr>
            <a:r>
              <a:rPr lang="en-US" altLang="zh-CN">
                <a:latin typeface="Times New Roman" panose="02020603050405020304" pitchFamily="18" charset="0"/>
                <a:ea typeface="等线" panose="02010600030101010101" pitchFamily="2" charset="-122"/>
              </a:rPr>
              <a:t>Nationality: _____________________</a:t>
            </a:r>
            <a:endParaRPr lang="en-US" altLang="zh-CN">
              <a:latin typeface="Times New Roman" panose="02020603050405020304" pitchFamily="18" charset="0"/>
              <a:ea typeface="等线" panose="02010600030101010101" pitchFamily="2" charset="-122"/>
            </a:endParaRPr>
          </a:p>
        </p:txBody>
      </p:sp>
      <p:sp>
        <p:nvSpPr>
          <p:cNvPr id="11" name="文本框 4"/>
          <p:cNvSpPr txBox="1">
            <a:spLocks noChangeArrowheads="1"/>
          </p:cNvSpPr>
          <p:nvPr>
            <p:custDataLst>
              <p:tags r:id="rId8"/>
            </p:custDataLst>
          </p:nvPr>
        </p:nvSpPr>
        <p:spPr bwMode="auto">
          <a:xfrm>
            <a:off x="650282" y="5069253"/>
            <a:ext cx="6555000"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nSpc>
                <a:spcPct val="120000"/>
              </a:lnSpc>
            </a:pPr>
            <a:r>
              <a:rPr lang="en-US" altLang="zh-CN">
                <a:latin typeface="Times New Roman" panose="02020603050405020304" pitchFamily="18" charset="0"/>
                <a:ea typeface="等线" panose="02010600030101010101" pitchFamily="2" charset="-122"/>
              </a:rPr>
              <a:t>Occupation: ____________________</a:t>
            </a:r>
            <a:endParaRPr lang="en-US" altLang="zh-CN">
              <a:latin typeface="Times New Roman" panose="02020603050405020304" pitchFamily="18" charset="0"/>
              <a:ea typeface="等线" panose="02010600030101010101" pitchFamily="2" charset="-122"/>
            </a:endParaRPr>
          </a:p>
        </p:txBody>
      </p:sp>
      <p:sp>
        <p:nvSpPr>
          <p:cNvPr id="12" name="文本框 13"/>
          <p:cNvSpPr txBox="1">
            <a:spLocks noChangeArrowheads="1"/>
          </p:cNvSpPr>
          <p:nvPr>
            <p:custDataLst>
              <p:tags r:id="rId9"/>
            </p:custDataLst>
          </p:nvPr>
        </p:nvSpPr>
        <p:spPr bwMode="auto">
          <a:xfrm>
            <a:off x="650282" y="5805032"/>
            <a:ext cx="6686446"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nSpc>
                <a:spcPct val="120000"/>
              </a:lnSpc>
            </a:pPr>
            <a:r>
              <a:rPr lang="en-US" altLang="zh-CN">
                <a:latin typeface="Times New Roman" panose="02020603050405020304" pitchFamily="18" charset="0"/>
                <a:ea typeface="等线" panose="02010600030101010101" pitchFamily="2" charset="-122"/>
              </a:rPr>
              <a:t>Awards: ________________________</a:t>
            </a:r>
            <a:endParaRPr lang="en-US" altLang="zh-CN">
              <a:latin typeface="Times New Roman" panose="02020603050405020304" pitchFamily="18" charset="0"/>
              <a:ea typeface="等线" panose="02010600030101010101" pitchFamily="2" charset="-122"/>
            </a:endParaRPr>
          </a:p>
        </p:txBody>
      </p:sp>
      <p:sp>
        <p:nvSpPr>
          <p:cNvPr id="13" name="文本框 12"/>
          <p:cNvSpPr txBox="1">
            <a:spLocks noChangeArrowheads="1"/>
          </p:cNvSpPr>
          <p:nvPr>
            <p:custDataLst>
              <p:tags r:id="rId10"/>
            </p:custDataLst>
          </p:nvPr>
        </p:nvSpPr>
        <p:spPr bwMode="auto">
          <a:xfrm>
            <a:off x="3075453" y="4313185"/>
            <a:ext cx="1917513" cy="63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nSpc>
                <a:spcPct val="120000"/>
              </a:lnSpc>
            </a:pPr>
            <a:r>
              <a:rPr lang="en-US" altLang="zh-CN" smtClean="0">
                <a:solidFill>
                  <a:srgbClr val="FF0000"/>
                </a:solidFill>
                <a:latin typeface="Times New Roman" panose="02020603050405020304" pitchFamily="18" charset="0"/>
                <a:ea typeface="等线" panose="02010600030101010101" pitchFamily="2" charset="-122"/>
              </a:rPr>
              <a:t>American</a:t>
            </a:r>
            <a:endParaRPr lang="zh-CN" altLang="en-US">
              <a:solidFill>
                <a:srgbClr val="FF0000"/>
              </a:solidFill>
              <a:latin typeface="Times New Roman" panose="02020603050405020304" pitchFamily="18" charset="0"/>
              <a:ea typeface="等线" panose="02010600030101010101" pitchFamily="2" charset="-122"/>
            </a:endParaRPr>
          </a:p>
        </p:txBody>
      </p:sp>
      <p:sp>
        <p:nvSpPr>
          <p:cNvPr id="14" name="文本框 13"/>
          <p:cNvSpPr txBox="1">
            <a:spLocks noChangeArrowheads="1"/>
          </p:cNvSpPr>
          <p:nvPr>
            <p:custDataLst>
              <p:tags r:id="rId11"/>
            </p:custDataLst>
          </p:nvPr>
        </p:nvSpPr>
        <p:spPr bwMode="auto">
          <a:xfrm>
            <a:off x="2961706" y="5021089"/>
            <a:ext cx="3582988"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nSpc>
                <a:spcPct val="120000"/>
              </a:lnSpc>
            </a:pPr>
            <a:r>
              <a:rPr lang="en-US" altLang="zh-CN">
                <a:solidFill>
                  <a:srgbClr val="FF0000"/>
                </a:solidFill>
                <a:latin typeface="Times New Roman" panose="02020603050405020304" pitchFamily="18" charset="0"/>
                <a:ea typeface="等线" panose="02010600030101010101" pitchFamily="2" charset="-122"/>
              </a:rPr>
              <a:t>Basketball player</a:t>
            </a:r>
            <a:endParaRPr lang="zh-CN" altLang="en-US">
              <a:solidFill>
                <a:srgbClr val="FF0000"/>
              </a:solidFill>
              <a:latin typeface="Times New Roman" panose="02020603050405020304" pitchFamily="18" charset="0"/>
              <a:ea typeface="等线" panose="02010600030101010101" pitchFamily="2" charset="-122"/>
            </a:endParaRPr>
          </a:p>
        </p:txBody>
      </p:sp>
      <p:sp>
        <p:nvSpPr>
          <p:cNvPr id="15" name="文本框 14"/>
          <p:cNvSpPr txBox="1">
            <a:spLocks noChangeArrowheads="1"/>
          </p:cNvSpPr>
          <p:nvPr>
            <p:custDataLst>
              <p:tags r:id="rId12"/>
            </p:custDataLst>
          </p:nvPr>
        </p:nvSpPr>
        <p:spPr bwMode="auto">
          <a:xfrm>
            <a:off x="2318745" y="5760582"/>
            <a:ext cx="5017983"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nSpc>
                <a:spcPct val="120000"/>
              </a:lnSpc>
            </a:pPr>
            <a:r>
              <a:rPr lang="en-US" altLang="zh-CN" smtClean="0">
                <a:solidFill>
                  <a:srgbClr val="FF0000"/>
                </a:solidFill>
                <a:latin typeface="Times New Roman" panose="02020603050405020304" pitchFamily="18" charset="0"/>
                <a:ea typeface="等线" panose="02010600030101010101" pitchFamily="2" charset="-122"/>
              </a:rPr>
              <a:t>the Most Valuable Player</a:t>
            </a:r>
            <a:endParaRPr lang="zh-CN" altLang="en-US">
              <a:solidFill>
                <a:srgbClr val="FF0000"/>
              </a:solidFill>
              <a:latin typeface="Times New Roman" panose="02020603050405020304" pitchFamily="18" charset="0"/>
              <a:ea typeface="等线" panose="02010600030101010101" pitchFamily="2" charset="-122"/>
            </a:endParaRPr>
          </a:p>
        </p:txBody>
      </p:sp>
      <p:pic>
        <p:nvPicPr>
          <p:cNvPr id="2" name="图片 1"/>
          <p:cNvPicPr>
            <a:picLocks noChangeAspect="1"/>
          </p:cNvPicPr>
          <p:nvPr>
            <p:custDataLst>
              <p:tags r:id="rId13"/>
            </p:custDataLst>
          </p:nvPr>
        </p:nvPicPr>
        <p:blipFill>
          <a:blip r:embed="rId14"/>
          <a:stretch>
            <a:fillRect/>
          </a:stretch>
        </p:blipFill>
        <p:spPr>
          <a:xfrm>
            <a:off x="8555364" y="4128998"/>
            <a:ext cx="2922402" cy="260124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anim calcmode="lin" valueType="num">
                                      <p:cBhvr>
                                        <p:cTn id="7" dur="500" fill="hold"/>
                                        <p:tgtEl>
                                          <p:spTgt spid="1946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46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sp>
        <p:nvSpPr>
          <p:cNvPr id="17" name="矩形 16"/>
          <p:cNvSpPr>
            <a:spLocks noChangeArrowheads="1"/>
          </p:cNvSpPr>
          <p:nvPr>
            <p:custDataLst>
              <p:tags r:id="rId2"/>
            </p:custDataLst>
          </p:nvPr>
        </p:nvSpPr>
        <p:spPr bwMode="auto">
          <a:xfrm>
            <a:off x="653387" y="4665008"/>
            <a:ext cx="11097335" cy="1274195"/>
          </a:xfrm>
          <a:prstGeom prst="rect">
            <a:avLst/>
          </a:prstGeom>
          <a:noFill/>
          <a:ln w="25400">
            <a:solidFill>
              <a:schemeClr val="accent2">
                <a:lumMod val="75000"/>
              </a:schemeClr>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nSpc>
                <a:spcPct val="120000"/>
              </a:lnSpc>
            </a:pPr>
            <a:r>
              <a:rPr lang="en-US" altLang="zh-CN" smtClean="0">
                <a:solidFill>
                  <a:srgbClr val="FF0000"/>
                </a:solidFill>
                <a:latin typeface="Times New Roman" panose="02020603050405020304" pitchFamily="18" charset="0"/>
                <a:ea typeface="等线" panose="02010600030101010101" pitchFamily="2" charset="-122"/>
              </a:rPr>
              <a:t>                          Stephen never gave up and valued the fact that he could work every single day to get better.</a:t>
            </a:r>
            <a:endParaRPr lang="zh-CN" altLang="en-US">
              <a:latin typeface="Times New Roman" panose="02020603050405020304" pitchFamily="18" charset="0"/>
              <a:ea typeface="等线" panose="02010600030101010101" pitchFamily="2" charset="-122"/>
            </a:endParaRPr>
          </a:p>
        </p:txBody>
      </p:sp>
      <p:sp>
        <p:nvSpPr>
          <p:cNvPr id="16" name="文本框 15"/>
          <p:cNvSpPr txBox="1"/>
          <p:nvPr>
            <p:custDataLst>
              <p:tags r:id="rId3"/>
            </p:custDataLst>
          </p:nvPr>
        </p:nvSpPr>
        <p:spPr>
          <a:xfrm>
            <a:off x="513639" y="415868"/>
            <a:ext cx="10650230" cy="675254"/>
          </a:xfrm>
          <a:prstGeom prst="rect">
            <a:avLst/>
          </a:prstGeom>
        </p:spPr>
        <p:txBody>
          <a:bodyPr lIns="68580" tIns="34290" rIns="68580" bIns="34290"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nSpc>
                <a:spcPct val="120000"/>
              </a:lnSpc>
              <a:spcAft>
                <a:spcPts val="500"/>
              </a:spcAft>
            </a:pPr>
            <a:r>
              <a:rPr lang="en-US" altLang="zh-CN">
                <a:solidFill>
                  <a:srgbClr val="0000FF"/>
                </a:solidFill>
                <a:latin typeface="Arial" panose="020B0604020202020204" pitchFamily="34" charset="0"/>
                <a:ea typeface="等线" panose="02010600030101010101" pitchFamily="2" charset="-122"/>
              </a:rPr>
              <a:t>Complete the mind map with supporting details.</a:t>
            </a:r>
            <a:endParaRPr lang="en-US" altLang="zh-CN">
              <a:solidFill>
                <a:srgbClr val="0000FF"/>
              </a:solidFill>
              <a:latin typeface="Arial" panose="020B0604020202020204" pitchFamily="34" charset="0"/>
              <a:ea typeface="等线" panose="02010600030101010101" pitchFamily="2" charset="-122"/>
            </a:endParaRPr>
          </a:p>
        </p:txBody>
      </p:sp>
      <p:sp>
        <p:nvSpPr>
          <p:cNvPr id="2" name="椭圆 1"/>
          <p:cNvSpPr/>
          <p:nvPr>
            <p:custDataLst>
              <p:tags r:id="rId4"/>
            </p:custDataLst>
          </p:nvPr>
        </p:nvSpPr>
        <p:spPr>
          <a:xfrm>
            <a:off x="367992" y="2050085"/>
            <a:ext cx="1728788" cy="1728787"/>
          </a:xfrm>
          <a:prstGeom prst="ellipse">
            <a:avLst/>
          </a:prstGeom>
          <a:blipFill dpi="0" rotWithShape="1">
            <a:blip r:embed="rId5">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sz="1350" b="0"/>
          </a:p>
        </p:txBody>
      </p:sp>
      <p:sp>
        <p:nvSpPr>
          <p:cNvPr id="22532" name="文本框 3"/>
          <p:cNvSpPr txBox="1">
            <a:spLocks noChangeArrowheads="1"/>
          </p:cNvSpPr>
          <p:nvPr>
            <p:custDataLst>
              <p:tags r:id="rId6"/>
            </p:custDataLst>
          </p:nvPr>
        </p:nvSpPr>
        <p:spPr bwMode="auto">
          <a:xfrm>
            <a:off x="2411413" y="1169793"/>
            <a:ext cx="1923742" cy="63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nSpc>
                <a:spcPct val="120000"/>
              </a:lnSpc>
            </a:pPr>
            <a:r>
              <a:rPr lang="en-US" altLang="zh-CN" smtClean="0">
                <a:latin typeface="Times New Roman" panose="02020603050405020304" pitchFamily="18" charset="0"/>
                <a:ea typeface="等线" panose="02010600030101010101" pitchFamily="2" charset="-122"/>
              </a:rPr>
              <a:t>Self-belief</a:t>
            </a:r>
            <a:endParaRPr lang="zh-CN" altLang="en-US">
              <a:latin typeface="Times New Roman" panose="02020603050405020304" pitchFamily="18" charset="0"/>
              <a:ea typeface="等线" panose="02010600030101010101" pitchFamily="2" charset="-122"/>
            </a:endParaRPr>
          </a:p>
        </p:txBody>
      </p:sp>
      <p:sp>
        <p:nvSpPr>
          <p:cNvPr id="22533" name="文本框 12"/>
          <p:cNvSpPr txBox="1">
            <a:spLocks noChangeArrowheads="1"/>
          </p:cNvSpPr>
          <p:nvPr>
            <p:custDataLst>
              <p:tags r:id="rId7"/>
            </p:custDataLst>
          </p:nvPr>
        </p:nvSpPr>
        <p:spPr bwMode="auto">
          <a:xfrm>
            <a:off x="2651423" y="2971054"/>
            <a:ext cx="2178714" cy="63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nSpc>
                <a:spcPct val="120000"/>
              </a:lnSpc>
            </a:pPr>
            <a:r>
              <a:rPr lang="en-US" altLang="zh-CN">
                <a:latin typeface="Times New Roman" panose="02020603050405020304" pitchFamily="18" charset="0"/>
                <a:ea typeface="等线" panose="02010600030101010101" pitchFamily="2" charset="-122"/>
              </a:rPr>
              <a:t>Hard </a:t>
            </a:r>
            <a:r>
              <a:rPr lang="en-US" altLang="zh-CN" smtClean="0">
                <a:latin typeface="Times New Roman" panose="02020603050405020304" pitchFamily="18" charset="0"/>
                <a:ea typeface="等线" panose="02010600030101010101" pitchFamily="2" charset="-122"/>
              </a:rPr>
              <a:t>work</a:t>
            </a:r>
            <a:endParaRPr lang="zh-CN" altLang="en-US">
              <a:latin typeface="Times New Roman" panose="02020603050405020304" pitchFamily="18" charset="0"/>
              <a:ea typeface="等线" panose="02010600030101010101" pitchFamily="2" charset="-122"/>
            </a:endParaRPr>
          </a:p>
        </p:txBody>
      </p:sp>
      <p:sp>
        <p:nvSpPr>
          <p:cNvPr id="9" name="矩形 8"/>
          <p:cNvSpPr>
            <a:spLocks noChangeArrowheads="1"/>
          </p:cNvSpPr>
          <p:nvPr>
            <p:custDataLst>
              <p:tags r:id="rId8"/>
            </p:custDataLst>
          </p:nvPr>
        </p:nvSpPr>
        <p:spPr bwMode="auto">
          <a:xfrm>
            <a:off x="2471074" y="1203728"/>
            <a:ext cx="9170466" cy="1717393"/>
          </a:xfrm>
          <a:prstGeom prst="rect">
            <a:avLst/>
          </a:prstGeom>
          <a:noFill/>
          <a:ln w="25400">
            <a:solidFill>
              <a:schemeClr val="accent2">
                <a:lumMod val="75000"/>
              </a:schemeClr>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nSpc>
                <a:spcPct val="110000"/>
              </a:lnSpc>
            </a:pPr>
            <a:r>
              <a:rPr lang="en-US" altLang="zh-CN" smtClean="0">
                <a:solidFill>
                  <a:srgbClr val="FF0000"/>
                </a:solidFill>
                <a:latin typeface="Times New Roman" panose="02020603050405020304" pitchFamily="18" charset="0"/>
                <a:ea typeface="等线" panose="02010600030101010101" pitchFamily="2" charset="-122"/>
              </a:rPr>
              <a:t>                    Despite many people thinking he couldn’t follow in his father’s footsteps, he carried on playing basketball.</a:t>
            </a:r>
            <a:endParaRPr lang="zh-CN" altLang="en-US">
              <a:latin typeface="Times New Roman" panose="02020603050405020304" pitchFamily="18" charset="0"/>
              <a:ea typeface="等线" panose="02010600030101010101" pitchFamily="2" charset="-122"/>
            </a:endParaRPr>
          </a:p>
        </p:txBody>
      </p:sp>
      <p:sp>
        <p:nvSpPr>
          <p:cNvPr id="10" name="矩形 9"/>
          <p:cNvSpPr>
            <a:spLocks noChangeArrowheads="1"/>
          </p:cNvSpPr>
          <p:nvPr>
            <p:custDataLst>
              <p:tags r:id="rId9"/>
            </p:custDataLst>
          </p:nvPr>
        </p:nvSpPr>
        <p:spPr bwMode="auto">
          <a:xfrm>
            <a:off x="2651423" y="3020115"/>
            <a:ext cx="8990117" cy="1274195"/>
          </a:xfrm>
          <a:prstGeom prst="rect">
            <a:avLst/>
          </a:prstGeom>
          <a:noFill/>
          <a:ln w="31750">
            <a:solidFill>
              <a:schemeClr val="accent2">
                <a:lumMod val="75000"/>
              </a:schemeClr>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nSpc>
                <a:spcPct val="120000"/>
              </a:lnSpc>
            </a:pPr>
            <a:r>
              <a:rPr lang="en-US" altLang="zh-CN" smtClean="0">
                <a:solidFill>
                  <a:srgbClr val="FF0000"/>
                </a:solidFill>
                <a:latin typeface="Times New Roman" panose="02020603050405020304" pitchFamily="18" charset="0"/>
                <a:ea typeface="等线" panose="02010600030101010101" pitchFamily="2" charset="-122"/>
              </a:rPr>
              <a:t>                      Practising day in and day out helped Stephen sharpen his skills.</a:t>
            </a:r>
            <a:endParaRPr lang="zh-CN" altLang="en-US">
              <a:latin typeface="Times New Roman" panose="02020603050405020304" pitchFamily="18" charset="0"/>
              <a:ea typeface="等线" panose="02010600030101010101" pitchFamily="2" charset="-122"/>
            </a:endParaRPr>
          </a:p>
        </p:txBody>
      </p:sp>
      <p:sp>
        <p:nvSpPr>
          <p:cNvPr id="8" name="文本框 13"/>
          <p:cNvSpPr txBox="1">
            <a:spLocks noChangeArrowheads="1"/>
          </p:cNvSpPr>
          <p:nvPr>
            <p:custDataLst>
              <p:tags r:id="rId10"/>
            </p:custDataLst>
          </p:nvPr>
        </p:nvSpPr>
        <p:spPr bwMode="auto">
          <a:xfrm>
            <a:off x="653387" y="4665008"/>
            <a:ext cx="2608428"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nSpc>
                <a:spcPct val="120000"/>
              </a:lnSpc>
            </a:pPr>
            <a:r>
              <a:rPr lang="en-US" altLang="zh-CN" smtClean="0">
                <a:latin typeface="Times New Roman" panose="02020603050405020304" pitchFamily="18" charset="0"/>
                <a:ea typeface="等线" panose="02010600030101010101" pitchFamily="2" charset="-122"/>
              </a:rPr>
              <a:t>Perseverance</a:t>
            </a:r>
            <a:endParaRPr lang="zh-CN" altLang="en-US">
              <a:latin typeface="Times New Roman" panose="02020603050405020304" pitchFamily="18" charset="0"/>
              <a:ea typeface="等线" panose="02010600030101010101" pitchFamily="2" charset="-122"/>
            </a:endParaRPr>
          </a:p>
        </p:txBody>
      </p:sp>
      <p:cxnSp>
        <p:nvCxnSpPr>
          <p:cNvPr id="7" name="曲线连接符 6"/>
          <p:cNvCxnSpPr>
            <a:stCxn id="2" idx="7"/>
          </p:cNvCxnSpPr>
          <p:nvPr>
            <p:custDataLst>
              <p:tags r:id="rId11"/>
            </p:custDataLst>
          </p:nvPr>
        </p:nvCxnSpPr>
        <p:spPr>
          <a:xfrm rot="5400000" flipH="1" flipV="1">
            <a:off x="1782138" y="1614325"/>
            <a:ext cx="750403" cy="627469"/>
          </a:xfrm>
          <a:prstGeom prst="curvedConnector3">
            <a:avLst>
              <a:gd name="adj1" fmla="val 50000"/>
            </a:avLst>
          </a:prstGeom>
          <a:ln w="412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曲线连接符 13"/>
          <p:cNvCxnSpPr/>
          <p:nvPr>
            <p:custDataLst>
              <p:tags r:id="rId12"/>
            </p:custDataLst>
          </p:nvPr>
        </p:nvCxnSpPr>
        <p:spPr>
          <a:xfrm>
            <a:off x="2096780" y="3226730"/>
            <a:ext cx="554643" cy="120361"/>
          </a:xfrm>
          <a:prstGeom prst="curvedConnector3">
            <a:avLst>
              <a:gd name="adj1" fmla="val 50000"/>
            </a:avLst>
          </a:prstGeom>
          <a:ln w="412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曲线连接符 17"/>
          <p:cNvCxnSpPr>
            <a:stCxn id="2" idx="4"/>
          </p:cNvCxnSpPr>
          <p:nvPr>
            <p:custDataLst>
              <p:tags r:id="rId13"/>
            </p:custDataLst>
          </p:nvPr>
        </p:nvCxnSpPr>
        <p:spPr>
          <a:xfrm rot="16200000" flipH="1">
            <a:off x="931234" y="4080023"/>
            <a:ext cx="939410" cy="337107"/>
          </a:xfrm>
          <a:prstGeom prst="curvedConnector3">
            <a:avLst>
              <a:gd name="adj1" fmla="val 50000"/>
            </a:avLst>
          </a:prstGeom>
          <a:ln w="412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sp>
        <p:nvSpPr>
          <p:cNvPr id="3" name="矩形 2"/>
          <p:cNvSpPr/>
          <p:nvPr>
            <p:custDataLst>
              <p:tags r:id="rId2"/>
            </p:custDataLst>
          </p:nvPr>
        </p:nvSpPr>
        <p:spPr>
          <a:xfrm>
            <a:off x="632344" y="568025"/>
            <a:ext cx="10722591" cy="1576394"/>
          </a:xfrm>
          <a:prstGeom prst="rect">
            <a:avLst/>
          </a:prstGeom>
        </p:spPr>
        <p:txBody>
          <a:bodyPr wrap="square">
            <a:spAutoFit/>
          </a:bodyPr>
          <a:lstStyle/>
          <a:p>
            <a:pPr>
              <a:lnSpc>
                <a:spcPct val="110000"/>
              </a:lnSpc>
            </a:pPr>
            <a:r>
              <a:rPr lang="en-US" altLang="zh-CN" sz="3000">
                <a:solidFill>
                  <a:srgbClr val="0000FF"/>
                </a:solidFill>
                <a:latin typeface="Arial" panose="020B0604020202020204" pitchFamily="34" charset="0"/>
                <a:cs typeface="Arial" panose="020B0604020202020204" pitchFamily="34" charset="0"/>
              </a:rPr>
              <a:t>Below is a summary of the text with some content missing. Choose the right item from the box and make the summary complete. Change the form when necessary.</a:t>
            </a:r>
            <a:endParaRPr lang="zh-CN" altLang="en-US" sz="3000">
              <a:solidFill>
                <a:srgbClr val="0000FF"/>
              </a:solidFill>
              <a:latin typeface="Arial" panose="020B0604020202020204" pitchFamily="34" charset="0"/>
              <a:cs typeface="Arial" panose="020B0604020202020204" pitchFamily="34" charset="0"/>
            </a:endParaRPr>
          </a:p>
        </p:txBody>
      </p:sp>
      <p:sp>
        <p:nvSpPr>
          <p:cNvPr id="4" name="矩形 3"/>
          <p:cNvSpPr/>
          <p:nvPr>
            <p:custDataLst>
              <p:tags r:id="rId3"/>
            </p:custDataLst>
          </p:nvPr>
        </p:nvSpPr>
        <p:spPr>
          <a:xfrm>
            <a:off x="1191904" y="2467311"/>
            <a:ext cx="9398758" cy="584775"/>
          </a:xfrm>
          <a:prstGeom prst="rect">
            <a:avLst/>
          </a:prstGeom>
          <a:solidFill>
            <a:srgbClr val="FFFFCC"/>
          </a:solidFill>
        </p:spPr>
        <p:txBody>
          <a:bodyPr wrap="square">
            <a:spAutoFit/>
          </a:bodyPr>
          <a:lstStyle/>
          <a:p>
            <a:r>
              <a:rPr lang="en-US" altLang="zh-CN"/>
              <a:t>shoot, </a:t>
            </a:r>
            <a:r>
              <a:rPr lang="en-US" altLang="zh-CN" smtClean="0"/>
              <a:t> self-belief</a:t>
            </a:r>
            <a:r>
              <a:rPr lang="en-US" altLang="zh-CN"/>
              <a:t>, </a:t>
            </a:r>
            <a:r>
              <a:rPr lang="en-US" altLang="zh-CN" smtClean="0"/>
              <a:t> basket</a:t>
            </a:r>
            <a:r>
              <a:rPr lang="en-US" altLang="zh-CN"/>
              <a:t>, </a:t>
            </a:r>
            <a:r>
              <a:rPr lang="en-US" altLang="zh-CN" smtClean="0"/>
              <a:t> sharpen</a:t>
            </a:r>
            <a:r>
              <a:rPr lang="en-US" altLang="zh-CN"/>
              <a:t>, </a:t>
            </a:r>
            <a:r>
              <a:rPr lang="en-US" altLang="zh-CN" smtClean="0"/>
              <a:t> influence</a:t>
            </a:r>
            <a:r>
              <a:rPr lang="en-US" altLang="zh-CN"/>
              <a:t>, </a:t>
            </a:r>
            <a:r>
              <a:rPr lang="en-US" altLang="zh-CN" smtClean="0"/>
              <a:t> short</a:t>
            </a:r>
            <a:endParaRPr lang="zh-CN" altLang="en-US"/>
          </a:p>
        </p:txBody>
      </p:sp>
      <p:sp>
        <p:nvSpPr>
          <p:cNvPr id="5" name="矩形 4"/>
          <p:cNvSpPr/>
          <p:nvPr>
            <p:custDataLst>
              <p:tags r:id="rId4"/>
            </p:custDataLst>
          </p:nvPr>
        </p:nvSpPr>
        <p:spPr>
          <a:xfrm>
            <a:off x="632345" y="3242426"/>
            <a:ext cx="10722591" cy="2456057"/>
          </a:xfrm>
          <a:prstGeom prst="rect">
            <a:avLst/>
          </a:prstGeom>
        </p:spPr>
        <p:txBody>
          <a:bodyPr wrap="square">
            <a:spAutoFit/>
          </a:bodyPr>
          <a:lstStyle/>
          <a:p>
            <a:pPr>
              <a:lnSpc>
                <a:spcPct val="120000"/>
              </a:lnSpc>
            </a:pPr>
            <a:r>
              <a:rPr lang="en-US" altLang="zh-CN"/>
              <a:t>Stephen Curry’s grandfather built a simple 1. </a:t>
            </a:r>
            <a:r>
              <a:rPr lang="en-US" altLang="zh-CN" smtClean="0"/>
              <a:t>____________ </a:t>
            </a:r>
            <a:r>
              <a:rPr lang="en-US" altLang="zh-CN"/>
              <a:t>along a narrow dirt road near the small town of Grottoes. Like his father, Stephen spent much of his childhood playing basketball. In this way, he 2. </a:t>
            </a:r>
            <a:r>
              <a:rPr lang="en-US" altLang="zh-CN" smtClean="0"/>
              <a:t>______________ </a:t>
            </a:r>
            <a:r>
              <a:rPr lang="en-US" altLang="zh-CN"/>
              <a:t>his skills. </a:t>
            </a:r>
            <a:endParaRPr lang="zh-CN" altLang="en-US"/>
          </a:p>
        </p:txBody>
      </p:sp>
      <p:sp>
        <p:nvSpPr>
          <p:cNvPr id="6" name="矩形 5"/>
          <p:cNvSpPr/>
          <p:nvPr>
            <p:custDataLst>
              <p:tags r:id="rId5"/>
            </p:custDataLst>
          </p:nvPr>
        </p:nvSpPr>
        <p:spPr>
          <a:xfrm>
            <a:off x="8999160" y="3288079"/>
            <a:ext cx="1426994" cy="584775"/>
          </a:xfrm>
          <a:prstGeom prst="rect">
            <a:avLst/>
          </a:prstGeom>
        </p:spPr>
        <p:txBody>
          <a:bodyPr wrap="none">
            <a:spAutoFit/>
          </a:bodyPr>
          <a:lstStyle/>
          <a:p>
            <a:r>
              <a:rPr lang="en-US" altLang="zh-CN">
                <a:solidFill>
                  <a:srgbClr val="FF0000"/>
                </a:solidFill>
              </a:rPr>
              <a:t>basket </a:t>
            </a:r>
            <a:endParaRPr lang="zh-CN" altLang="en-US">
              <a:solidFill>
                <a:srgbClr val="FF0000"/>
              </a:solidFill>
            </a:endParaRPr>
          </a:p>
        </p:txBody>
      </p:sp>
      <p:sp>
        <p:nvSpPr>
          <p:cNvPr id="7" name="矩形 6"/>
          <p:cNvSpPr/>
          <p:nvPr>
            <p:custDataLst>
              <p:tags r:id="rId6"/>
            </p:custDataLst>
          </p:nvPr>
        </p:nvSpPr>
        <p:spPr>
          <a:xfrm>
            <a:off x="5993639" y="5026809"/>
            <a:ext cx="2008883" cy="584775"/>
          </a:xfrm>
          <a:prstGeom prst="rect">
            <a:avLst/>
          </a:prstGeom>
        </p:spPr>
        <p:txBody>
          <a:bodyPr wrap="none">
            <a:spAutoFit/>
          </a:bodyPr>
          <a:lstStyle/>
          <a:p>
            <a:r>
              <a:rPr lang="en-US" altLang="zh-CN">
                <a:solidFill>
                  <a:srgbClr val="FF0000"/>
                </a:solidFill>
              </a:rPr>
              <a:t>sharpened</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sp>
        <p:nvSpPr>
          <p:cNvPr id="4" name="矩形 3"/>
          <p:cNvSpPr/>
          <p:nvPr>
            <p:custDataLst>
              <p:tags r:id="rId2"/>
            </p:custDataLst>
          </p:nvPr>
        </p:nvSpPr>
        <p:spPr>
          <a:xfrm>
            <a:off x="1369324" y="693102"/>
            <a:ext cx="9398758" cy="584775"/>
          </a:xfrm>
          <a:prstGeom prst="rect">
            <a:avLst/>
          </a:prstGeom>
          <a:solidFill>
            <a:srgbClr val="FFFFCC"/>
          </a:solidFill>
        </p:spPr>
        <p:txBody>
          <a:bodyPr wrap="square">
            <a:spAutoFit/>
          </a:bodyPr>
          <a:lstStyle/>
          <a:p>
            <a:r>
              <a:rPr lang="en-US" altLang="zh-CN"/>
              <a:t>shoot, </a:t>
            </a:r>
            <a:r>
              <a:rPr lang="en-US" altLang="zh-CN" smtClean="0"/>
              <a:t> self-belief</a:t>
            </a:r>
            <a:r>
              <a:rPr lang="en-US" altLang="zh-CN"/>
              <a:t>, </a:t>
            </a:r>
            <a:r>
              <a:rPr lang="en-US" altLang="zh-CN" smtClean="0"/>
              <a:t> basket</a:t>
            </a:r>
            <a:r>
              <a:rPr lang="en-US" altLang="zh-CN"/>
              <a:t>, </a:t>
            </a:r>
            <a:r>
              <a:rPr lang="en-US" altLang="zh-CN" smtClean="0"/>
              <a:t> sharpen</a:t>
            </a:r>
            <a:r>
              <a:rPr lang="en-US" altLang="zh-CN"/>
              <a:t>, </a:t>
            </a:r>
            <a:r>
              <a:rPr lang="en-US" altLang="zh-CN" smtClean="0"/>
              <a:t> influence</a:t>
            </a:r>
            <a:r>
              <a:rPr lang="en-US" altLang="zh-CN"/>
              <a:t>, </a:t>
            </a:r>
            <a:r>
              <a:rPr lang="en-US" altLang="zh-CN" smtClean="0"/>
              <a:t> short</a:t>
            </a:r>
            <a:endParaRPr lang="zh-CN" altLang="en-US"/>
          </a:p>
        </p:txBody>
      </p:sp>
      <p:sp>
        <p:nvSpPr>
          <p:cNvPr id="2" name="矩形 1"/>
          <p:cNvSpPr/>
          <p:nvPr>
            <p:custDataLst>
              <p:tags r:id="rId3"/>
            </p:custDataLst>
          </p:nvPr>
        </p:nvSpPr>
        <p:spPr>
          <a:xfrm>
            <a:off x="545910" y="1463724"/>
            <a:ext cx="11245756" cy="4819781"/>
          </a:xfrm>
          <a:prstGeom prst="rect">
            <a:avLst/>
          </a:prstGeom>
        </p:spPr>
        <p:txBody>
          <a:bodyPr wrap="square">
            <a:spAutoFit/>
          </a:bodyPr>
          <a:lstStyle/>
          <a:p>
            <a:pPr>
              <a:lnSpc>
                <a:spcPct val="120000"/>
              </a:lnSpc>
            </a:pPr>
            <a:r>
              <a:rPr lang="en-US" altLang="zh-CN"/>
              <a:t>Playing basketball was his dream, despite many people thinking he was too 3. </a:t>
            </a:r>
            <a:r>
              <a:rPr lang="en-US" altLang="zh-CN" smtClean="0"/>
              <a:t>_____________, </a:t>
            </a:r>
            <a:r>
              <a:rPr lang="en-US" altLang="zh-CN"/>
              <a:t>too thin, and too weak. Finally, his accurate 4. </a:t>
            </a:r>
            <a:r>
              <a:rPr lang="en-US" altLang="zh-CN" smtClean="0"/>
              <a:t>____________ </a:t>
            </a:r>
            <a:r>
              <a:rPr lang="en-US" altLang="zh-CN"/>
              <a:t>and continuous efforts made him perform beyond everyone’s expectations and achieve extraordinary results. Stephen Curry proves that what other people think of you doesn’t 5. </a:t>
            </a:r>
            <a:r>
              <a:rPr lang="en-US" altLang="zh-CN" smtClean="0"/>
              <a:t>____________ </a:t>
            </a:r>
            <a:r>
              <a:rPr lang="en-US" altLang="zh-CN"/>
              <a:t>what you become. Anything is possible through 6. </a:t>
            </a:r>
            <a:r>
              <a:rPr lang="en-US" altLang="zh-CN" smtClean="0"/>
              <a:t>_____________, </a:t>
            </a:r>
            <a:r>
              <a:rPr lang="en-US" altLang="zh-CN"/>
              <a:t>hard work, perseverance, and some help from an old hoop.</a:t>
            </a:r>
            <a:endParaRPr lang="zh-CN" altLang="en-US"/>
          </a:p>
        </p:txBody>
      </p:sp>
      <p:sp>
        <p:nvSpPr>
          <p:cNvPr id="5" name="矩形 4"/>
          <p:cNvSpPr/>
          <p:nvPr>
            <p:custDataLst>
              <p:tags r:id="rId4"/>
            </p:custDataLst>
          </p:nvPr>
        </p:nvSpPr>
        <p:spPr>
          <a:xfrm>
            <a:off x="5196065" y="2126679"/>
            <a:ext cx="1199367" cy="584775"/>
          </a:xfrm>
          <a:prstGeom prst="rect">
            <a:avLst/>
          </a:prstGeom>
        </p:spPr>
        <p:txBody>
          <a:bodyPr wrap="none">
            <a:spAutoFit/>
          </a:bodyPr>
          <a:lstStyle/>
          <a:p>
            <a:r>
              <a:rPr lang="en-US" altLang="zh-CN">
                <a:solidFill>
                  <a:srgbClr val="FF0000"/>
                </a:solidFill>
              </a:rPr>
              <a:t>short </a:t>
            </a:r>
            <a:endParaRPr lang="zh-CN" altLang="en-US">
              <a:solidFill>
                <a:srgbClr val="FF0000"/>
              </a:solidFill>
            </a:endParaRPr>
          </a:p>
        </p:txBody>
      </p:sp>
      <p:sp>
        <p:nvSpPr>
          <p:cNvPr id="6" name="矩形 5"/>
          <p:cNvSpPr/>
          <p:nvPr>
            <p:custDataLst>
              <p:tags r:id="rId5"/>
            </p:custDataLst>
          </p:nvPr>
        </p:nvSpPr>
        <p:spPr>
          <a:xfrm>
            <a:off x="4911531" y="2656862"/>
            <a:ext cx="1768433" cy="584775"/>
          </a:xfrm>
          <a:prstGeom prst="rect">
            <a:avLst/>
          </a:prstGeom>
        </p:spPr>
        <p:txBody>
          <a:bodyPr wrap="none">
            <a:spAutoFit/>
          </a:bodyPr>
          <a:lstStyle/>
          <a:p>
            <a:r>
              <a:rPr lang="en-US" altLang="zh-CN">
                <a:solidFill>
                  <a:srgbClr val="FF0000"/>
                </a:solidFill>
              </a:rPr>
              <a:t>shooting </a:t>
            </a:r>
            <a:endParaRPr lang="zh-CN" altLang="en-US">
              <a:solidFill>
                <a:srgbClr val="FF0000"/>
              </a:solidFill>
            </a:endParaRPr>
          </a:p>
        </p:txBody>
      </p:sp>
      <p:sp>
        <p:nvSpPr>
          <p:cNvPr id="7" name="矩形 6"/>
          <p:cNvSpPr/>
          <p:nvPr>
            <p:custDataLst>
              <p:tags r:id="rId6"/>
            </p:custDataLst>
          </p:nvPr>
        </p:nvSpPr>
        <p:spPr>
          <a:xfrm>
            <a:off x="6168788" y="4470183"/>
            <a:ext cx="1882247" cy="584775"/>
          </a:xfrm>
          <a:prstGeom prst="rect">
            <a:avLst/>
          </a:prstGeom>
        </p:spPr>
        <p:txBody>
          <a:bodyPr wrap="none">
            <a:spAutoFit/>
          </a:bodyPr>
          <a:lstStyle/>
          <a:p>
            <a:r>
              <a:rPr lang="en-US" altLang="zh-CN">
                <a:solidFill>
                  <a:srgbClr val="FF0000"/>
                </a:solidFill>
              </a:rPr>
              <a:t>influence </a:t>
            </a:r>
            <a:endParaRPr lang="zh-CN" altLang="en-US">
              <a:solidFill>
                <a:srgbClr val="FF0000"/>
              </a:solidFill>
            </a:endParaRPr>
          </a:p>
        </p:txBody>
      </p:sp>
      <p:sp>
        <p:nvSpPr>
          <p:cNvPr id="8" name="矩形 7"/>
          <p:cNvSpPr/>
          <p:nvPr>
            <p:custDataLst>
              <p:tags r:id="rId7"/>
            </p:custDataLst>
          </p:nvPr>
        </p:nvSpPr>
        <p:spPr>
          <a:xfrm>
            <a:off x="6322642" y="5054958"/>
            <a:ext cx="1871025" cy="584775"/>
          </a:xfrm>
          <a:prstGeom prst="rect">
            <a:avLst/>
          </a:prstGeom>
        </p:spPr>
        <p:txBody>
          <a:bodyPr wrap="none">
            <a:spAutoFit/>
          </a:bodyPr>
          <a:lstStyle/>
          <a:p>
            <a:r>
              <a:rPr lang="en-US" altLang="zh-CN">
                <a:solidFill>
                  <a:srgbClr val="FF0000"/>
                </a:solidFill>
              </a:rPr>
              <a:t>self-belief</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sp>
        <p:nvSpPr>
          <p:cNvPr id="53250" name="Text Box 6"/>
          <p:cNvSpPr txBox="1">
            <a:spLocks noChangeArrowheads="1"/>
          </p:cNvSpPr>
          <p:nvPr>
            <p:custDataLst>
              <p:tags r:id="rId2"/>
            </p:custDataLst>
          </p:nvPr>
        </p:nvSpPr>
        <p:spPr bwMode="auto">
          <a:xfrm>
            <a:off x="1344873" y="2461148"/>
            <a:ext cx="1011299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450850" indent="-450850" defTabSz="914400">
              <a:lnSpc>
                <a:spcPct val="120000"/>
              </a:lnSpc>
            </a:pPr>
            <a:r>
              <a:rPr lang="en-US" altLang="zh-CN" smtClean="0">
                <a:latin typeface="Times New Roman" panose="02020603050405020304" pitchFamily="18" charset="0"/>
              </a:rPr>
              <a:t>1. Do </a:t>
            </a:r>
            <a:r>
              <a:rPr lang="en-US" altLang="zh-CN">
                <a:latin typeface="Times New Roman" panose="02020603050405020304" pitchFamily="18" charset="0"/>
              </a:rPr>
              <a:t>you like doing sports? What benefits do sports bring to you</a:t>
            </a:r>
            <a:r>
              <a:rPr lang="en-US" altLang="zh-CN" smtClean="0">
                <a:latin typeface="Times New Roman" panose="02020603050405020304" pitchFamily="18" charset="0"/>
              </a:rPr>
              <a:t>?</a:t>
            </a:r>
            <a:endParaRPr lang="en-US" altLang="zh-CN">
              <a:latin typeface="Times New Roman" panose="02020603050405020304" pitchFamily="18" charset="0"/>
            </a:endParaRPr>
          </a:p>
          <a:p>
            <a:pPr marL="355600" indent="-355600" defTabSz="914400">
              <a:lnSpc>
                <a:spcPct val="120000"/>
              </a:lnSpc>
            </a:pPr>
            <a:r>
              <a:rPr lang="en-US" altLang="zh-CN">
                <a:latin typeface="Times New Roman" panose="02020603050405020304" pitchFamily="18" charset="0"/>
              </a:rPr>
              <a:t>2. Are you a basketball fan? Which player do you like best</a:t>
            </a:r>
            <a:r>
              <a:rPr lang="en-US" altLang="zh-CN" smtClean="0">
                <a:latin typeface="Times New Roman" panose="02020603050405020304" pitchFamily="18" charset="0"/>
              </a:rPr>
              <a:t>?</a:t>
            </a:r>
            <a:endParaRPr lang="en-US" altLang="zh-CN" smtClean="0">
              <a:latin typeface="Times New Roman" panose="02020603050405020304" pitchFamily="18" charset="0"/>
            </a:endParaRPr>
          </a:p>
          <a:p>
            <a:pPr defTabSz="914400">
              <a:lnSpc>
                <a:spcPct val="120000"/>
              </a:lnSpc>
            </a:pPr>
            <a:r>
              <a:rPr lang="en-US" altLang="zh-CN" smtClean="0">
                <a:latin typeface="Times New Roman" panose="02020603050405020304" pitchFamily="18" charset="0"/>
              </a:rPr>
              <a:t>Choose one question and write down your answer.</a:t>
            </a:r>
            <a:endParaRPr lang="en-US" altLang="zh-CN">
              <a:latin typeface="Times New Roman" panose="02020603050405020304" pitchFamily="18" charset="0"/>
            </a:endParaRPr>
          </a:p>
        </p:txBody>
      </p:sp>
      <p:pic>
        <p:nvPicPr>
          <p:cNvPr id="53251" name="Picture 17" descr="Homework2"/>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bwMode="auto">
          <a:xfrm>
            <a:off x="4044287" y="829979"/>
            <a:ext cx="4495800"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pic>
        <p:nvPicPr>
          <p:cNvPr id="2" name="New picture"/>
          <p:cNvPicPr/>
          <p:nvPr>
            <p:custDataLst>
              <p:tags r:id="rId2"/>
            </p:custDataLst>
          </p:nvPr>
        </p:nvPicPr>
        <p:blipFill>
          <a:blip r:embed="rId3"/>
          <a:stretch>
            <a:fillRect/>
          </a:stretch>
        </p:blipFill>
        <p:spPr>
          <a:xfrm>
            <a:off x="11531600" y="12357100"/>
            <a:ext cx="342900" cy="254000"/>
          </a:xfrm>
          <a:prstGeom prst="cube">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1">
            <a:lum/>
          </a:blip>
          <a:stretch>
            <a:fillRect/>
          </a:stretch>
        </a:blipFill>
        <a:effectLst/>
      </p:bgPr>
    </p:bg>
    <p:spTree>
      <p:nvGrpSpPr>
        <p:cNvPr id="1" name=""/>
        <p:cNvGrpSpPr/>
        <p:nvPr/>
      </p:nvGrpSpPr>
      <p:grpSpPr>
        <a:xfrm>
          <a:off x="0" y="0"/>
          <a:ext cx="0" cy="0"/>
          <a:chOff x="0" y="0"/>
          <a:chExt cx="0" cy="0"/>
        </a:xfrm>
      </p:grpSpPr>
      <p:sp>
        <p:nvSpPr>
          <p:cNvPr id="7" name="文本框 6"/>
          <p:cNvSpPr txBox="1"/>
          <p:nvPr>
            <p:custDataLst>
              <p:tags r:id="rId2"/>
            </p:custDataLst>
          </p:nvPr>
        </p:nvSpPr>
        <p:spPr>
          <a:xfrm>
            <a:off x="908022" y="2173951"/>
            <a:ext cx="8822832" cy="3637919"/>
          </a:xfrm>
          <a:prstGeom prst="rect">
            <a:avLst/>
          </a:prstGeom>
          <a:noFill/>
        </p:spPr>
        <p:txBody>
          <a:bodyPr wrap="square">
            <a:spAutoFit/>
          </a:bodyPr>
          <a:lstStyle>
            <a:lvl1pPr marL="342900" indent="-342900">
              <a:defRPr>
                <a:solidFill>
                  <a:schemeClr val="tx1"/>
                </a:solidFill>
                <a:latin typeface="Calibri" panose="020F0502020204030204" pitchFamily="34" charset="0"/>
              </a:defRPr>
            </a:lvl1pPr>
            <a:lvl2pPr marL="800100" indent="-342900">
              <a:defRPr>
                <a:solidFill>
                  <a:schemeClr val="tx1"/>
                </a:solidFill>
                <a:latin typeface="Calibri" panose="020F0502020204030204" pitchFamily="34" charset="0"/>
              </a:defRPr>
            </a:lvl2pPr>
            <a:lvl3pPr marL="1257300" indent="-342900">
              <a:defRPr>
                <a:solidFill>
                  <a:schemeClr val="tx1"/>
                </a:solidFill>
                <a:latin typeface="Calibri" panose="020F0502020204030204" pitchFamily="34" charset="0"/>
              </a:defRPr>
            </a:lvl3pPr>
            <a:lvl4pPr marL="1714500" indent="-342900">
              <a:defRPr>
                <a:solidFill>
                  <a:schemeClr val="tx1"/>
                </a:solidFill>
                <a:latin typeface="Calibri" panose="020F0502020204030204" pitchFamily="34" charset="0"/>
              </a:defRPr>
            </a:lvl4pPr>
            <a:lvl5pPr marL="2171700" indent="-342900">
              <a:defRPr>
                <a:solidFill>
                  <a:schemeClr val="tx1"/>
                </a:solidFill>
                <a:latin typeface="Calibri" panose="020F0502020204030204" pitchFamily="34" charset="0"/>
              </a:defRPr>
            </a:lvl5pPr>
            <a:lvl6pPr marL="2628900" indent="-342900" defTabSz="457200" fontAlgn="base">
              <a:spcBef>
                <a:spcPct val="0"/>
              </a:spcBef>
              <a:spcAft>
                <a:spcPct val="0"/>
              </a:spcAft>
              <a:defRPr>
                <a:solidFill>
                  <a:schemeClr val="tx1"/>
                </a:solidFill>
                <a:latin typeface="Calibri" panose="020F0502020204030204" pitchFamily="34" charset="0"/>
              </a:defRPr>
            </a:lvl6pPr>
            <a:lvl7pPr marL="3086100" indent="-342900" defTabSz="457200" fontAlgn="base">
              <a:spcBef>
                <a:spcPct val="0"/>
              </a:spcBef>
              <a:spcAft>
                <a:spcPct val="0"/>
              </a:spcAft>
              <a:defRPr>
                <a:solidFill>
                  <a:schemeClr val="tx1"/>
                </a:solidFill>
                <a:latin typeface="Calibri" panose="020F0502020204030204" pitchFamily="34" charset="0"/>
              </a:defRPr>
            </a:lvl7pPr>
            <a:lvl8pPr marL="3543300" indent="-342900" defTabSz="457200" fontAlgn="base">
              <a:spcBef>
                <a:spcPct val="0"/>
              </a:spcBef>
              <a:spcAft>
                <a:spcPct val="0"/>
              </a:spcAft>
              <a:defRPr>
                <a:solidFill>
                  <a:schemeClr val="tx1"/>
                </a:solidFill>
                <a:latin typeface="Calibri" panose="020F0502020204030204" pitchFamily="34" charset="0"/>
              </a:defRPr>
            </a:lvl8pPr>
            <a:lvl9pPr marL="4000500" indent="-342900" defTabSz="457200" fontAlgn="base">
              <a:spcBef>
                <a:spcPct val="0"/>
              </a:spcBef>
              <a:spcAft>
                <a:spcPct val="0"/>
              </a:spcAft>
              <a:defRPr>
                <a:solidFill>
                  <a:schemeClr val="tx1"/>
                </a:solidFill>
                <a:latin typeface="Calibri" panose="020F0502020204030204" pitchFamily="34" charset="0"/>
              </a:defRPr>
            </a:lvl9pPr>
          </a:lstStyle>
          <a:p>
            <a:pPr marL="450850" indent="-450850">
              <a:lnSpc>
                <a:spcPct val="120000"/>
              </a:lnSpc>
              <a:buFontTx/>
              <a:buAutoNum type="arabicPeriod"/>
            </a:pPr>
            <a:r>
              <a:rPr lang="en-US" altLang="zh-CN" smtClean="0">
                <a:latin typeface="Times New Roman" panose="02020603050405020304" pitchFamily="18" charset="0"/>
                <a:ea typeface="等线" panose="02010600030101010101" pitchFamily="2" charset="-122"/>
              </a:rPr>
              <a:t>To learn </a:t>
            </a:r>
            <a:r>
              <a:rPr lang="en-US" altLang="zh-CN">
                <a:latin typeface="Times New Roman" panose="02020603050405020304" pitchFamily="18" charset="0"/>
                <a:ea typeface="等线" panose="02010600030101010101" pitchFamily="2" charset="-122"/>
              </a:rPr>
              <a:t>something about the basketball positions.</a:t>
            </a:r>
            <a:endParaRPr lang="en-US" altLang="zh-CN">
              <a:latin typeface="Times New Roman" panose="02020603050405020304" pitchFamily="18" charset="0"/>
              <a:ea typeface="等线" panose="02010600030101010101" pitchFamily="2" charset="-122"/>
            </a:endParaRPr>
          </a:p>
          <a:p>
            <a:pPr>
              <a:lnSpc>
                <a:spcPct val="120000"/>
              </a:lnSpc>
            </a:pPr>
            <a:r>
              <a:rPr lang="en-US" altLang="zh-CN">
                <a:latin typeface="Times New Roman" panose="02020603050405020304" pitchFamily="18" charset="0"/>
              </a:rPr>
              <a:t>2. </a:t>
            </a:r>
            <a:r>
              <a:rPr lang="en-US" altLang="zh-CN" smtClean="0">
                <a:latin typeface="Times New Roman" panose="02020603050405020304" pitchFamily="18" charset="0"/>
              </a:rPr>
              <a:t>To find </a:t>
            </a:r>
            <a:r>
              <a:rPr lang="en-US" altLang="zh-CN">
                <a:latin typeface="Times New Roman" panose="02020603050405020304" pitchFamily="18" charset="0"/>
              </a:rPr>
              <a:t>out what has Stephen Curry achieved.</a:t>
            </a:r>
            <a:endParaRPr lang="zh-CN" altLang="en-US">
              <a:latin typeface="Times New Roman" panose="02020603050405020304" pitchFamily="18" charset="0"/>
            </a:endParaRPr>
          </a:p>
          <a:p>
            <a:pPr>
              <a:lnSpc>
                <a:spcPct val="120000"/>
              </a:lnSpc>
            </a:pPr>
            <a:r>
              <a:rPr lang="en-US" altLang="zh-CN">
                <a:latin typeface="Times New Roman" panose="02020603050405020304" pitchFamily="18" charset="0"/>
              </a:rPr>
              <a:t>3. </a:t>
            </a:r>
            <a:r>
              <a:rPr lang="en-US" altLang="zh-CN" smtClean="0">
                <a:latin typeface="Times New Roman" panose="02020603050405020304" pitchFamily="18" charset="0"/>
              </a:rPr>
              <a:t>To analyse </a:t>
            </a:r>
            <a:r>
              <a:rPr lang="en-US" altLang="zh-CN">
                <a:latin typeface="Times New Roman" panose="02020603050405020304" pitchFamily="18" charset="0"/>
              </a:rPr>
              <a:t>the structure of the text.</a:t>
            </a:r>
            <a:endParaRPr lang="zh-CN" altLang="en-US">
              <a:latin typeface="Times New Roman" panose="02020603050405020304" pitchFamily="18" charset="0"/>
            </a:endParaRPr>
          </a:p>
          <a:p>
            <a:pPr>
              <a:lnSpc>
                <a:spcPct val="120000"/>
              </a:lnSpc>
            </a:pPr>
            <a:r>
              <a:rPr lang="en-US" altLang="zh-CN">
                <a:latin typeface="Times New Roman" panose="02020603050405020304" pitchFamily="18" charset="0"/>
              </a:rPr>
              <a:t>4. </a:t>
            </a:r>
            <a:r>
              <a:rPr lang="en-US" altLang="zh-CN" smtClean="0">
                <a:latin typeface="Times New Roman" panose="02020603050405020304" pitchFamily="18" charset="0"/>
              </a:rPr>
              <a:t>To think about what you’ve learnt from doing sport or from your favourite basketball player.</a:t>
            </a:r>
            <a:endParaRPr lang="zh-CN" altLang="en-US">
              <a:latin typeface="Times New Roman" panose="02020603050405020304" pitchFamily="18" charset="0"/>
              <a:ea typeface="等线" panose="02010600030101010101" pitchFamily="2" charset="-122"/>
            </a:endParaRPr>
          </a:p>
        </p:txBody>
      </p:sp>
      <p:pic>
        <p:nvPicPr>
          <p:cNvPr id="4105" name="Picture 9" descr="Learning objectives6"/>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bwMode="auto">
          <a:xfrm>
            <a:off x="1730894" y="752596"/>
            <a:ext cx="7177087" cy="1222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sp>
        <p:nvSpPr>
          <p:cNvPr id="33794" name="Text Box 2"/>
          <p:cNvSpPr txBox="1">
            <a:spLocks noChangeArrowheads="1"/>
          </p:cNvSpPr>
          <p:nvPr>
            <p:custDataLst>
              <p:tags r:id="rId2"/>
            </p:custDataLst>
          </p:nvPr>
        </p:nvSpPr>
        <p:spPr bwMode="auto">
          <a:xfrm>
            <a:off x="421967" y="3202657"/>
            <a:ext cx="10894326" cy="2456037"/>
          </a:xfrm>
          <a:prstGeom prst="rect">
            <a:avLst/>
          </a:prstGeom>
          <a:noFill/>
          <a:ln>
            <a:noFill/>
          </a:ln>
          <a:effectLst/>
          <a:extLst>
            <a:ext uri="{909E8E84-426E-40DD-AFC4-6F175D3DCCD1}">
              <a14:hiddenFill xmlns:a14="http://schemas.microsoft.com/office/drawing/2010/main">
                <a:gradFill rotWithShape="1">
                  <a:gsLst>
                    <a:gs pos="0">
                      <a:schemeClr val="accent1"/>
                    </a:gs>
                    <a:gs pos="100000">
                      <a:schemeClr val="bg1"/>
                    </a:gs>
                  </a:gsLst>
                  <a:path path="shape">
                    <a:fillToRect l="50000" t="50000" r="50000" b="50000"/>
                  </a:path>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0" tIns="45710" rIns="91420" bIns="4571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457200" indent="-457200" defTabSz="914400">
              <a:lnSpc>
                <a:spcPct val="120000"/>
              </a:lnSpc>
              <a:buFont typeface="Wingdings" panose="05000000000000000000" pitchFamily="2" charset="2"/>
              <a:buChar char="Ø"/>
            </a:pPr>
            <a:r>
              <a:rPr lang="en-US" altLang="zh-CN" smtClean="0">
                <a:latin typeface="Times New Roman" panose="02020603050405020304" pitchFamily="18" charset="0"/>
              </a:rPr>
              <a:t>Here is a short video about Nick Vujicic</a:t>
            </a:r>
            <a:r>
              <a:rPr lang="en-US" altLang="zh-CN">
                <a:latin typeface="Times New Roman" panose="02020603050405020304" pitchFamily="18" charset="0"/>
              </a:rPr>
              <a:t>, an Australian-American born without arms or legs who has become a world-renowned </a:t>
            </a:r>
            <a:r>
              <a:rPr lang="en-US" altLang="zh-CN" smtClean="0">
                <a:latin typeface="Times New Roman" panose="02020603050405020304" pitchFamily="18" charset="0"/>
              </a:rPr>
              <a:t>speaker. Watch the video and find out his road to success.</a:t>
            </a:r>
            <a:endParaRPr lang="en-US" altLang="zh-CN">
              <a:latin typeface="Times New Roman" panose="02020603050405020304" pitchFamily="18" charset="0"/>
            </a:endParaRPr>
          </a:p>
        </p:txBody>
      </p:sp>
      <p:pic>
        <p:nvPicPr>
          <p:cNvPr id="33801" name="Picture 9" descr="Warming up"/>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bwMode="auto">
          <a:xfrm>
            <a:off x="3318101" y="746620"/>
            <a:ext cx="5370464" cy="1442537"/>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4"/>
          <p:cNvSpPr txBox="1">
            <a:spLocks noChangeArrowheads="1"/>
          </p:cNvSpPr>
          <p:nvPr>
            <p:custDataLst>
              <p:tags r:id="rId5"/>
            </p:custDataLst>
          </p:nvPr>
        </p:nvSpPr>
        <p:spPr bwMode="auto">
          <a:xfrm>
            <a:off x="421967" y="1980015"/>
            <a:ext cx="11162732" cy="1222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457200" indent="-457200" defTabSz="914400">
              <a:lnSpc>
                <a:spcPct val="120000"/>
              </a:lnSpc>
              <a:buFont typeface="Wingdings" panose="05000000000000000000" pitchFamily="2" charset="2"/>
              <a:buChar char="Ø"/>
            </a:pPr>
            <a:r>
              <a:rPr lang="en-US" altLang="zh-CN">
                <a:latin typeface="Times New Roman" panose="02020603050405020304" pitchFamily="18" charset="0"/>
              </a:rPr>
              <a:t>Think of a successful person that you admire. What </a:t>
            </a:r>
            <a:r>
              <a:rPr lang="en-US" altLang="zh-CN" smtClean="0">
                <a:latin typeface="Times New Roman" panose="02020603050405020304" pitchFamily="18" charset="0"/>
              </a:rPr>
              <a:t>does he or she do </a:t>
            </a:r>
            <a:r>
              <a:rPr lang="en-US" altLang="zh-CN">
                <a:latin typeface="Times New Roman" panose="02020603050405020304" pitchFamily="18" charset="0"/>
              </a:rPr>
              <a:t>and why do you admire this person</a:t>
            </a:r>
            <a:r>
              <a:rPr lang="en-US" altLang="zh-CN" smtClean="0">
                <a:latin typeface="Times New Roman" panose="02020603050405020304" pitchFamily="18" charset="0"/>
              </a:rPr>
              <a:t>?</a:t>
            </a:r>
            <a:endParaRPr lang="en-US" altLang="zh-CN" smtClean="0">
              <a:latin typeface="Times New Roman" panose="02020603050405020304" pitchFamily="18"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pic>
        <p:nvPicPr>
          <p:cNvPr id="2" name="尼克 胡哲 ">
            <a:hlinkClick r:id="" action="ppaction://media"/>
          </p:cNvPr>
          <p:cNvPicPr>
            <a:picLocks noChangeAspect="1"/>
          </p:cNvPicPr>
          <p:nvPr>
            <a:videoFile r:link="rId2"/>
            <p:extLst>
              <p:ext uri="{DAA4B4D4-6D71-4841-9C94-3DE7FCFB9230}">
                <p14:media xmlns:p14="http://schemas.microsoft.com/office/powerpoint/2010/main" r:embed="rId3"/>
              </p:ext>
            </p:extLst>
            <p:custDataLst>
              <p:tags r:id="rId4"/>
            </p:custDataLst>
          </p:nvPr>
        </p:nvPicPr>
        <p:blipFill>
          <a:blip r:embed="rId5"/>
          <a:stretch>
            <a:fillRect/>
          </a:stretch>
        </p:blipFill>
        <p:spPr>
          <a:xfrm>
            <a:off x="873455" y="907574"/>
            <a:ext cx="6455391" cy="4841543"/>
          </a:xfrm>
          <a:prstGeom prst="rect">
            <a:avLst/>
          </a:prstGeom>
        </p:spPr>
      </p:pic>
      <p:sp>
        <p:nvSpPr>
          <p:cNvPr id="3" name="Text Box 3"/>
          <p:cNvSpPr txBox="1">
            <a:spLocks noChangeArrowheads="1"/>
          </p:cNvSpPr>
          <p:nvPr>
            <p:custDataLst>
              <p:tags r:id="rId6"/>
            </p:custDataLst>
          </p:nvPr>
        </p:nvSpPr>
        <p:spPr bwMode="auto">
          <a:xfrm>
            <a:off x="7471912" y="1213920"/>
            <a:ext cx="4469879" cy="4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a:lnSpc>
                <a:spcPct val="120000"/>
              </a:lnSpc>
            </a:pPr>
            <a:r>
              <a:rPr lang="en-US" altLang="zh-CN">
                <a:latin typeface="Times New Roman" panose="02020603050405020304" pitchFamily="18" charset="0"/>
              </a:rPr>
              <a:t>Everyone wants to succeed, but the road to success is not so smooth. It needs hard work, strong mind and many other factors</a:t>
            </a:r>
            <a:r>
              <a:rPr lang="en-US" altLang="zh-CN" smtClean="0">
                <a:latin typeface="Times New Roman" panose="02020603050405020304" pitchFamily="18" charset="0"/>
              </a:rPr>
              <a:t>. But first of all, </a:t>
            </a:r>
            <a:endParaRPr lang="en-US" altLang="zh-CN">
              <a:latin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endCondLst>
                    <p:cond evt="onNext" delay="0">
                      <p:tgtEl>
                        <p:sldTgt/>
                      </p:tgtEl>
                    </p:cond>
                    <p:cond evt="onPrev">
                      <p:tgtEl>
                        <p:sldTgt/>
                      </p:tgtEl>
                    </p:cond>
                  </p:end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pic>
        <p:nvPicPr>
          <p:cNvPr id="39938" name="Picture 9" descr="图片bn"/>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2" name="Rectangle 2"/>
          <p:cNvSpPr>
            <a:spLocks noChangeArrowheads="1"/>
          </p:cNvSpPr>
          <p:nvPr>
            <p:custDataLst>
              <p:tags r:id="rId4"/>
            </p:custDataLst>
          </p:nvPr>
        </p:nvSpPr>
        <p:spPr bwMode="auto">
          <a:xfrm>
            <a:off x="2362200" y="990600"/>
            <a:ext cx="6324600" cy="2819400"/>
          </a:xfrm>
          <a:prstGeom prst="rect">
            <a:avLst/>
          </a:prstGeom>
          <a:noFill/>
          <a:ln>
            <a:noFill/>
          </a:ln>
          <a:effectLst/>
          <a:extLst>
            <a:ext uri="{909E8E84-426E-40DD-AFC4-6F175D3DCCD1}">
              <a14:hiddenFill xmlns:a14="http://schemas.microsoft.com/office/drawing/2010/main">
                <a:gradFill rotWithShape="1">
                  <a:gsLst>
                    <a:gs pos="0">
                      <a:schemeClr val="accent1">
                        <a:alpha val="57001"/>
                      </a:schemeClr>
                    </a:gs>
                    <a:gs pos="100000">
                      <a:schemeClr val="accent1">
                        <a:gamma/>
                        <a:shade val="4627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a:lnSpc>
                <a:spcPct val="120000"/>
              </a:lnSpc>
            </a:pPr>
            <a:r>
              <a:rPr kumimoji="1" lang="en-US" altLang="zh-CN" i="1">
                <a:solidFill>
                  <a:srgbClr val="060000"/>
                </a:solidFill>
                <a:latin typeface="Times New Roman" panose="02020603050405020304" pitchFamily="18" charset="0"/>
              </a:rPr>
              <a:t>You have to believe in yourself. That's the secret of success.                        </a:t>
            </a:r>
            <a:endParaRPr kumimoji="1" lang="en-US" altLang="zh-CN" i="1">
              <a:solidFill>
                <a:srgbClr val="060000"/>
              </a:solidFill>
              <a:latin typeface="Times New Roman" panose="02020603050405020304" pitchFamily="18" charset="0"/>
            </a:endParaRPr>
          </a:p>
          <a:p>
            <a:pPr defTabSz="914400">
              <a:lnSpc>
                <a:spcPct val="120000"/>
              </a:lnSpc>
            </a:pPr>
            <a:r>
              <a:rPr kumimoji="1" lang="en-US" altLang="zh-CN" i="1">
                <a:solidFill>
                  <a:srgbClr val="060000"/>
                </a:solidFill>
                <a:latin typeface="Times New Roman" panose="02020603050405020304" pitchFamily="18" charset="0"/>
              </a:rPr>
              <a:t>           </a:t>
            </a:r>
            <a:endParaRPr kumimoji="1" lang="en-US" altLang="zh-CN" i="1">
              <a:solidFill>
                <a:srgbClr val="060000"/>
              </a:solidFill>
              <a:latin typeface="Times New Roman" panose="02020603050405020304" pitchFamily="18" charset="0"/>
            </a:endParaRPr>
          </a:p>
          <a:p>
            <a:pPr algn="ctr" defTabSz="914400">
              <a:lnSpc>
                <a:spcPct val="120000"/>
              </a:lnSpc>
            </a:pPr>
            <a:r>
              <a:rPr kumimoji="1" lang="en-US" altLang="zh-CN" i="1">
                <a:solidFill>
                  <a:srgbClr val="060000"/>
                </a:solidFill>
                <a:latin typeface="Times New Roman" panose="02020603050405020304" pitchFamily="18" charset="0"/>
              </a:rPr>
              <a:t>Charles Chaplin</a:t>
            </a:r>
            <a:r>
              <a:rPr kumimoji="1" lang="en-US" altLang="zh-CN" i="1">
                <a:solidFill>
                  <a:srgbClr val="FF33CC"/>
                </a:solidFill>
                <a:latin typeface="Times New Roman" panose="02020603050405020304" pitchFamily="18" charset="0"/>
              </a:rPr>
              <a:t>       </a:t>
            </a:r>
            <a:endParaRPr kumimoji="1" lang="en-US" altLang="zh-CN" i="1">
              <a:solidFill>
                <a:srgbClr val="FF33CC"/>
              </a:solidFill>
              <a:latin typeface="Times New Roman" panose="02020603050405020304" pitchFamily="18"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sp>
        <p:nvSpPr>
          <p:cNvPr id="47106" name="Text Box 2"/>
          <p:cNvSpPr txBox="1">
            <a:spLocks noChangeArrowheads="1"/>
          </p:cNvSpPr>
          <p:nvPr>
            <p:custDataLst>
              <p:tags r:id="rId2"/>
            </p:custDataLst>
          </p:nvPr>
        </p:nvSpPr>
        <p:spPr bwMode="auto">
          <a:xfrm>
            <a:off x="644761" y="324439"/>
            <a:ext cx="10969483" cy="1865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a:lnSpc>
                <a:spcPct val="120000"/>
              </a:lnSpc>
            </a:pPr>
            <a:r>
              <a:rPr lang="en-US" altLang="zh-CN">
                <a:latin typeface="Times New Roman" panose="02020603050405020304" pitchFamily="18" charset="0"/>
              </a:rPr>
              <a:t>Today’s story is about Stephen Curry’s road to success. </a:t>
            </a:r>
            <a:r>
              <a:rPr lang="en-US" altLang="zh-CN" smtClean="0">
                <a:latin typeface="Times New Roman" panose="02020603050405020304" pitchFamily="18" charset="0"/>
              </a:rPr>
              <a:t>He is a basketball player. First, let’s learn some terms about basketball.</a:t>
            </a:r>
            <a:endParaRPr lang="en-US" altLang="zh-CN">
              <a:latin typeface="Times New Roman" panose="02020603050405020304" pitchFamily="18" charset="0"/>
            </a:endParaRPr>
          </a:p>
        </p:txBody>
      </p:sp>
      <p:pic>
        <p:nvPicPr>
          <p:cNvPr id="47107" name="Picture 3" descr="te"/>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bwMode="auto">
          <a:xfrm>
            <a:off x="5150809" y="3243325"/>
            <a:ext cx="1768606"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custDataLst>
              <p:tags r:id="rId5"/>
            </p:custDataLst>
          </p:nvPr>
        </p:nvSpPr>
        <p:spPr>
          <a:xfrm>
            <a:off x="644761" y="2326043"/>
            <a:ext cx="4317265" cy="3637919"/>
          </a:xfrm>
          <a:prstGeom prst="rect">
            <a:avLst/>
          </a:prstGeom>
          <a:noFill/>
          <a:ln w="28575">
            <a:solidFill>
              <a:schemeClr val="accent6">
                <a:lumMod val="75000"/>
              </a:schemeClr>
            </a:solidFill>
          </a:ln>
        </p:spPr>
        <p:txBody>
          <a:bodyPr wrap="square" rtlCol="0">
            <a:spAutoFit/>
          </a:bodyPr>
          <a:lstStyle/>
          <a:p>
            <a:pPr>
              <a:lnSpc>
                <a:spcPct val="120000"/>
              </a:lnSpc>
            </a:pPr>
            <a:r>
              <a:rPr lang="en-US" altLang="zh-CN" smtClean="0"/>
              <a:t> backboard </a:t>
            </a:r>
            <a:r>
              <a:rPr lang="zh-CN" altLang="en-US" smtClean="0"/>
              <a:t>篮板</a:t>
            </a:r>
            <a:endParaRPr lang="en-US" altLang="zh-CN" smtClean="0"/>
          </a:p>
          <a:p>
            <a:pPr>
              <a:lnSpc>
                <a:spcPct val="120000"/>
              </a:lnSpc>
            </a:pPr>
            <a:r>
              <a:rPr lang="en-US" altLang="zh-CN"/>
              <a:t> </a:t>
            </a:r>
            <a:r>
              <a:rPr lang="en-US" altLang="zh-CN" smtClean="0"/>
              <a:t>backcourt </a:t>
            </a:r>
            <a:r>
              <a:rPr lang="zh-CN" altLang="en-US" smtClean="0"/>
              <a:t>后场</a:t>
            </a:r>
            <a:endParaRPr lang="en-US" altLang="zh-CN" smtClean="0"/>
          </a:p>
          <a:p>
            <a:pPr>
              <a:lnSpc>
                <a:spcPct val="120000"/>
              </a:lnSpc>
            </a:pPr>
            <a:r>
              <a:rPr lang="en-US" altLang="zh-CN"/>
              <a:t> </a:t>
            </a:r>
            <a:r>
              <a:rPr lang="en-US" altLang="zh-CN" smtClean="0"/>
              <a:t>bank shot </a:t>
            </a:r>
            <a:r>
              <a:rPr lang="zh-CN" altLang="en-US" smtClean="0"/>
              <a:t>擦板投篮</a:t>
            </a:r>
            <a:endParaRPr lang="en-US" altLang="zh-CN" smtClean="0"/>
          </a:p>
          <a:p>
            <a:pPr>
              <a:lnSpc>
                <a:spcPct val="120000"/>
              </a:lnSpc>
            </a:pPr>
            <a:r>
              <a:rPr lang="en-US" altLang="zh-CN"/>
              <a:t> </a:t>
            </a:r>
            <a:r>
              <a:rPr lang="en-US" altLang="zh-CN" smtClean="0"/>
              <a:t>court </a:t>
            </a:r>
            <a:r>
              <a:rPr lang="zh-CN" altLang="en-US" smtClean="0"/>
              <a:t>球场</a:t>
            </a:r>
            <a:endParaRPr lang="en-US" altLang="zh-CN" smtClean="0"/>
          </a:p>
          <a:p>
            <a:pPr>
              <a:lnSpc>
                <a:spcPct val="120000"/>
              </a:lnSpc>
            </a:pPr>
            <a:r>
              <a:rPr lang="en-US" altLang="zh-CN"/>
              <a:t> </a:t>
            </a:r>
            <a:r>
              <a:rPr lang="en-US" altLang="zh-CN" smtClean="0"/>
              <a:t>free throw lane </a:t>
            </a:r>
            <a:r>
              <a:rPr lang="zh-CN" altLang="en-US" smtClean="0"/>
              <a:t>罚球区</a:t>
            </a:r>
            <a:endParaRPr lang="en-US" altLang="zh-CN" smtClean="0"/>
          </a:p>
          <a:p>
            <a:pPr>
              <a:lnSpc>
                <a:spcPct val="120000"/>
              </a:lnSpc>
            </a:pPr>
            <a:r>
              <a:rPr lang="en-US" altLang="zh-CN"/>
              <a:t> </a:t>
            </a:r>
            <a:r>
              <a:rPr lang="en-US" altLang="zh-CN" smtClean="0"/>
              <a:t>free throw line </a:t>
            </a:r>
            <a:r>
              <a:rPr lang="zh-CN" altLang="en-US" smtClean="0"/>
              <a:t>罚球线</a:t>
            </a:r>
            <a:endParaRPr lang="en-US" altLang="zh-CN" smtClean="0"/>
          </a:p>
        </p:txBody>
      </p:sp>
      <p:sp>
        <p:nvSpPr>
          <p:cNvPr id="7" name="文本框 6"/>
          <p:cNvSpPr txBox="1"/>
          <p:nvPr>
            <p:custDataLst>
              <p:tags r:id="rId6"/>
            </p:custDataLst>
          </p:nvPr>
        </p:nvSpPr>
        <p:spPr>
          <a:xfrm>
            <a:off x="7108198" y="1921395"/>
            <a:ext cx="4317265" cy="4228850"/>
          </a:xfrm>
          <a:prstGeom prst="rect">
            <a:avLst/>
          </a:prstGeom>
          <a:noFill/>
          <a:ln w="28575">
            <a:solidFill>
              <a:schemeClr val="accent6">
                <a:lumMod val="75000"/>
              </a:schemeClr>
            </a:solidFill>
          </a:ln>
        </p:spPr>
        <p:txBody>
          <a:bodyPr wrap="square" rtlCol="0">
            <a:spAutoFit/>
          </a:bodyPr>
          <a:lstStyle/>
          <a:p>
            <a:pPr>
              <a:lnSpc>
                <a:spcPct val="120000"/>
              </a:lnSpc>
            </a:pPr>
            <a:r>
              <a:rPr lang="en-US" altLang="zh-CN" smtClean="0"/>
              <a:t> frontcourt </a:t>
            </a:r>
            <a:r>
              <a:rPr lang="zh-CN" altLang="en-US" smtClean="0"/>
              <a:t>前场</a:t>
            </a:r>
            <a:endParaRPr lang="en-US" altLang="zh-CN" smtClean="0"/>
          </a:p>
          <a:p>
            <a:pPr>
              <a:lnSpc>
                <a:spcPct val="120000"/>
              </a:lnSpc>
            </a:pPr>
            <a:r>
              <a:rPr lang="en-US" altLang="zh-CN" smtClean="0"/>
              <a:t> halftime </a:t>
            </a:r>
            <a:r>
              <a:rPr lang="zh-CN" altLang="en-US" smtClean="0"/>
              <a:t>中场休息</a:t>
            </a:r>
            <a:endParaRPr lang="en-US" altLang="zh-CN" smtClean="0"/>
          </a:p>
          <a:p>
            <a:pPr>
              <a:lnSpc>
                <a:spcPct val="120000"/>
              </a:lnSpc>
            </a:pPr>
            <a:r>
              <a:rPr lang="en-US" altLang="zh-CN"/>
              <a:t> </a:t>
            </a:r>
            <a:r>
              <a:rPr lang="en-US" altLang="zh-CN" smtClean="0"/>
              <a:t>hook shot </a:t>
            </a:r>
            <a:r>
              <a:rPr lang="zh-CN" altLang="en-US" smtClean="0"/>
              <a:t>钩手投篮</a:t>
            </a:r>
            <a:endParaRPr lang="en-US" altLang="zh-CN" smtClean="0"/>
          </a:p>
          <a:p>
            <a:pPr>
              <a:lnSpc>
                <a:spcPct val="120000"/>
              </a:lnSpc>
            </a:pPr>
            <a:r>
              <a:rPr lang="en-US" altLang="zh-CN"/>
              <a:t> </a:t>
            </a:r>
            <a:r>
              <a:rPr lang="en-US" altLang="zh-CN" smtClean="0"/>
              <a:t>layup </a:t>
            </a:r>
            <a:r>
              <a:rPr lang="zh-CN" altLang="en-US" smtClean="0"/>
              <a:t>单手上篮</a:t>
            </a:r>
            <a:endParaRPr lang="en-US" altLang="zh-CN" smtClean="0"/>
          </a:p>
          <a:p>
            <a:pPr>
              <a:lnSpc>
                <a:spcPct val="120000"/>
              </a:lnSpc>
            </a:pPr>
            <a:r>
              <a:rPr lang="en-US" altLang="zh-CN"/>
              <a:t> </a:t>
            </a:r>
            <a:r>
              <a:rPr lang="en-US" altLang="zh-CN" smtClean="0"/>
              <a:t>set shot </a:t>
            </a:r>
            <a:r>
              <a:rPr lang="zh-CN" altLang="en-US" smtClean="0"/>
              <a:t>原地投篮</a:t>
            </a:r>
            <a:endParaRPr lang="en-US" altLang="zh-CN" smtClean="0"/>
          </a:p>
          <a:p>
            <a:pPr>
              <a:lnSpc>
                <a:spcPct val="120000"/>
              </a:lnSpc>
            </a:pPr>
            <a:r>
              <a:rPr lang="en-US" altLang="zh-CN"/>
              <a:t> </a:t>
            </a:r>
            <a:r>
              <a:rPr lang="en-US" altLang="zh-CN" smtClean="0"/>
              <a:t>slam dunk </a:t>
            </a:r>
            <a:r>
              <a:rPr lang="zh-CN" altLang="en-US" smtClean="0"/>
              <a:t>灌篮，扣篮</a:t>
            </a:r>
            <a:endParaRPr lang="en-US" altLang="zh-CN" smtClean="0"/>
          </a:p>
          <a:p>
            <a:pPr>
              <a:lnSpc>
                <a:spcPct val="120000"/>
              </a:lnSpc>
            </a:pPr>
            <a:r>
              <a:rPr lang="en-US" altLang="zh-CN"/>
              <a:t> </a:t>
            </a:r>
            <a:r>
              <a:rPr lang="en-US" altLang="zh-CN" smtClean="0"/>
              <a:t>three-pointer </a:t>
            </a:r>
            <a:r>
              <a:rPr lang="zh-CN" altLang="en-US" smtClean="0"/>
              <a:t>三分球</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sp>
        <p:nvSpPr>
          <p:cNvPr id="16" name="文本框 15"/>
          <p:cNvSpPr txBox="1"/>
          <p:nvPr>
            <p:custDataLst>
              <p:tags r:id="rId2"/>
            </p:custDataLst>
          </p:nvPr>
        </p:nvSpPr>
        <p:spPr>
          <a:xfrm>
            <a:off x="387018" y="585408"/>
            <a:ext cx="11472886" cy="1066800"/>
          </a:xfrm>
          <a:prstGeom prst="rect">
            <a:avLst/>
          </a:prstGeom>
        </p:spPr>
        <p:txBody>
          <a:bodyPr lIns="68580" tIns="34290" rIns="68580" bIns="34290"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nSpc>
                <a:spcPct val="120000"/>
              </a:lnSpc>
              <a:spcAft>
                <a:spcPts val="500"/>
              </a:spcAft>
            </a:pPr>
            <a:r>
              <a:rPr lang="en-US" altLang="zh-CN">
                <a:solidFill>
                  <a:srgbClr val="0000FF"/>
                </a:solidFill>
                <a:latin typeface="Arial" panose="020B0604020202020204" pitchFamily="34" charset="0"/>
                <a:ea typeface="等线" panose="02010600030101010101" pitchFamily="2" charset="-122"/>
              </a:rPr>
              <a:t>Research online and match the five basketball positions to their descriptions.</a:t>
            </a:r>
            <a:endParaRPr lang="en-US" altLang="zh-CN">
              <a:solidFill>
                <a:srgbClr val="0000FF"/>
              </a:solidFill>
              <a:latin typeface="Arial" panose="020B0604020202020204" pitchFamily="34" charset="0"/>
              <a:ea typeface="等线" panose="02010600030101010101" pitchFamily="2" charset="-122"/>
            </a:endParaRPr>
          </a:p>
        </p:txBody>
      </p:sp>
      <p:pic>
        <p:nvPicPr>
          <p:cNvPr id="12291" name="图片 2" descr="图片包含 游戏机&#10;&#10;描述已自动生成"/>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bwMode="auto">
          <a:xfrm>
            <a:off x="9403947" y="2132746"/>
            <a:ext cx="2331357" cy="24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文本框 4"/>
          <p:cNvSpPr txBox="1">
            <a:spLocks noChangeArrowheads="1"/>
          </p:cNvSpPr>
          <p:nvPr>
            <p:custDataLst>
              <p:tags r:id="rId5"/>
            </p:custDataLst>
          </p:nvPr>
        </p:nvSpPr>
        <p:spPr bwMode="auto">
          <a:xfrm>
            <a:off x="890257" y="1693229"/>
            <a:ext cx="8997691"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nSpc>
                <a:spcPct val="120000"/>
              </a:lnSpc>
            </a:pPr>
            <a:r>
              <a:rPr lang="en-US" altLang="zh-CN">
                <a:latin typeface="Times New Roman" panose="02020603050405020304" pitchFamily="18" charset="0"/>
                <a:ea typeface="等线" panose="02010600030101010101" pitchFamily="2" charset="-122"/>
              </a:rPr>
              <a:t>1 usually the best ball handler </a:t>
            </a:r>
            <a:r>
              <a:rPr lang="en-US" altLang="zh-CN" smtClean="0">
                <a:latin typeface="Times New Roman" panose="02020603050405020304" pitchFamily="18" charset="0"/>
                <a:ea typeface="等线" panose="02010600030101010101" pitchFamily="2" charset="-122"/>
              </a:rPr>
              <a:t>and </a:t>
            </a:r>
            <a:r>
              <a:rPr lang="en-US" altLang="zh-CN">
                <a:latin typeface="Times New Roman" panose="02020603050405020304" pitchFamily="18" charset="0"/>
                <a:ea typeface="等线" panose="02010600030101010101" pitchFamily="2" charset="-122"/>
              </a:rPr>
              <a:t>/ or best passer</a:t>
            </a:r>
            <a:endParaRPr lang="zh-CN" altLang="en-US">
              <a:latin typeface="Times New Roman" panose="02020603050405020304" pitchFamily="18" charset="0"/>
              <a:ea typeface="等线" panose="02010600030101010101" pitchFamily="2" charset="-122"/>
            </a:endParaRPr>
          </a:p>
        </p:txBody>
      </p:sp>
      <p:sp>
        <p:nvSpPr>
          <p:cNvPr id="12293" name="文本框 25"/>
          <p:cNvSpPr txBox="1">
            <a:spLocks noChangeArrowheads="1"/>
          </p:cNvSpPr>
          <p:nvPr>
            <p:custDataLst>
              <p:tags r:id="rId6"/>
            </p:custDataLst>
          </p:nvPr>
        </p:nvSpPr>
        <p:spPr bwMode="auto">
          <a:xfrm>
            <a:off x="890257" y="2349271"/>
            <a:ext cx="8297364"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nSpc>
                <a:spcPct val="120000"/>
              </a:lnSpc>
            </a:pPr>
            <a:r>
              <a:rPr lang="en-US" altLang="zh-CN">
                <a:latin typeface="Times New Roman" panose="02020603050405020304" pitchFamily="18" charset="0"/>
                <a:ea typeface="等线" panose="02010600030101010101" pitchFamily="2" charset="-122"/>
              </a:rPr>
              <a:t>2 usually the main shooter </a:t>
            </a:r>
            <a:r>
              <a:rPr lang="en-US" altLang="zh-CN" smtClean="0">
                <a:latin typeface="Times New Roman" panose="02020603050405020304" pitchFamily="18" charset="0"/>
                <a:ea typeface="等线" panose="02010600030101010101" pitchFamily="2" charset="-122"/>
              </a:rPr>
              <a:t>playing </a:t>
            </a:r>
            <a:r>
              <a:rPr lang="en-US" altLang="zh-CN">
                <a:latin typeface="Times New Roman" panose="02020603050405020304" pitchFamily="18" charset="0"/>
                <a:ea typeface="等线" panose="02010600030101010101" pitchFamily="2" charset="-122"/>
              </a:rPr>
              <a:t>on the wing</a:t>
            </a:r>
            <a:endParaRPr lang="zh-CN" altLang="en-US">
              <a:latin typeface="Times New Roman" panose="02020603050405020304" pitchFamily="18" charset="0"/>
              <a:ea typeface="等线" panose="02010600030101010101" pitchFamily="2" charset="-122"/>
            </a:endParaRPr>
          </a:p>
        </p:txBody>
      </p:sp>
      <p:sp>
        <p:nvSpPr>
          <p:cNvPr id="12294" name="文本框 26"/>
          <p:cNvSpPr txBox="1">
            <a:spLocks noChangeArrowheads="1"/>
          </p:cNvSpPr>
          <p:nvPr>
            <p:custDataLst>
              <p:tags r:id="rId7"/>
            </p:custDataLst>
          </p:nvPr>
        </p:nvSpPr>
        <p:spPr bwMode="auto">
          <a:xfrm>
            <a:off x="890257" y="2939231"/>
            <a:ext cx="8222751" cy="1222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355600" indent="-355600">
              <a:lnSpc>
                <a:spcPct val="120000"/>
              </a:lnSpc>
            </a:pPr>
            <a:r>
              <a:rPr lang="en-US" altLang="zh-CN">
                <a:latin typeface="Times New Roman" panose="02020603050405020304" pitchFamily="18" charset="0"/>
                <a:ea typeface="等线" panose="02010600030101010101" pitchFamily="2" charset="-122"/>
              </a:rPr>
              <a:t>3 usually the most athletic </a:t>
            </a:r>
            <a:r>
              <a:rPr lang="en-US" altLang="zh-CN" smtClean="0">
                <a:latin typeface="Times New Roman" panose="02020603050405020304" pitchFamily="18" charset="0"/>
                <a:ea typeface="等线" panose="02010600030101010101" pitchFamily="2" charset="-122"/>
              </a:rPr>
              <a:t>player </a:t>
            </a:r>
            <a:r>
              <a:rPr lang="en-US" altLang="zh-CN">
                <a:latin typeface="Times New Roman" panose="02020603050405020304" pitchFamily="18" charset="0"/>
                <a:ea typeface="等线" panose="02010600030101010101" pitchFamily="2" charset="-122"/>
              </a:rPr>
              <a:t>on the team who can </a:t>
            </a:r>
            <a:r>
              <a:rPr lang="en-US" altLang="zh-CN" smtClean="0">
                <a:latin typeface="Times New Roman" panose="02020603050405020304" pitchFamily="18" charset="0"/>
                <a:ea typeface="等线" panose="02010600030101010101" pitchFamily="2" charset="-122"/>
              </a:rPr>
              <a:t>play </a:t>
            </a:r>
            <a:r>
              <a:rPr lang="en-US" altLang="zh-CN">
                <a:latin typeface="Times New Roman" panose="02020603050405020304" pitchFamily="18" charset="0"/>
                <a:ea typeface="等线" panose="02010600030101010101" pitchFamily="2" charset="-122"/>
              </a:rPr>
              <a:t>inside and outside the key</a:t>
            </a:r>
            <a:endParaRPr lang="zh-CN" altLang="en-US">
              <a:latin typeface="Times New Roman" panose="02020603050405020304" pitchFamily="18" charset="0"/>
              <a:ea typeface="等线" panose="02010600030101010101" pitchFamily="2" charset="-122"/>
            </a:endParaRPr>
          </a:p>
        </p:txBody>
      </p:sp>
      <p:sp>
        <p:nvSpPr>
          <p:cNvPr id="6" name="矩形 5"/>
          <p:cNvSpPr/>
          <p:nvPr>
            <p:custDataLst>
              <p:tags r:id="rId8"/>
            </p:custDataLst>
          </p:nvPr>
        </p:nvSpPr>
        <p:spPr>
          <a:xfrm>
            <a:off x="409243" y="1861757"/>
            <a:ext cx="392112" cy="39211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lnSpc>
                <a:spcPct val="120000"/>
              </a:lnSpc>
            </a:pPr>
            <a:r>
              <a:rPr lang="en-US" altLang="zh-CN" smtClean="0">
                <a:solidFill>
                  <a:srgbClr val="FFFFFF"/>
                </a:solidFill>
                <a:latin typeface="Times New Roman" panose="02020603050405020304" pitchFamily="18" charset="0"/>
                <a:ea typeface="等线" panose="02010600030101010101" pitchFamily="2" charset="-122"/>
              </a:rPr>
              <a:t>A</a:t>
            </a:r>
            <a:endParaRPr lang="zh-CN" altLang="en-US">
              <a:solidFill>
                <a:srgbClr val="FFFFFF"/>
              </a:solidFill>
              <a:latin typeface="Times New Roman" panose="02020603050405020304" pitchFamily="18" charset="0"/>
              <a:ea typeface="等线" panose="02010600030101010101" pitchFamily="2" charset="-122"/>
            </a:endParaRPr>
          </a:p>
        </p:txBody>
      </p:sp>
      <p:sp>
        <p:nvSpPr>
          <p:cNvPr id="34" name="矩形 33"/>
          <p:cNvSpPr/>
          <p:nvPr>
            <p:custDataLst>
              <p:tags r:id="rId9"/>
            </p:custDataLst>
          </p:nvPr>
        </p:nvSpPr>
        <p:spPr>
          <a:xfrm>
            <a:off x="387018" y="2494847"/>
            <a:ext cx="392112" cy="39211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lnSpc>
                <a:spcPct val="120000"/>
              </a:lnSpc>
            </a:pPr>
            <a:r>
              <a:rPr lang="en-US" altLang="zh-CN" smtClean="0">
                <a:solidFill>
                  <a:srgbClr val="FFFFFF"/>
                </a:solidFill>
                <a:latin typeface="Times New Roman" panose="02020603050405020304" pitchFamily="18" charset="0"/>
                <a:ea typeface="等线" panose="02010600030101010101" pitchFamily="2" charset="-122"/>
              </a:rPr>
              <a:t>E</a:t>
            </a:r>
            <a:endParaRPr lang="zh-CN" altLang="en-US">
              <a:solidFill>
                <a:srgbClr val="FFFFFF"/>
              </a:solidFill>
              <a:latin typeface="Times New Roman" panose="02020603050405020304" pitchFamily="18" charset="0"/>
              <a:ea typeface="等线" panose="02010600030101010101" pitchFamily="2" charset="-122"/>
            </a:endParaRPr>
          </a:p>
        </p:txBody>
      </p:sp>
      <p:sp>
        <p:nvSpPr>
          <p:cNvPr id="35" name="矩形 34"/>
          <p:cNvSpPr/>
          <p:nvPr>
            <p:custDataLst>
              <p:tags r:id="rId10"/>
            </p:custDataLst>
          </p:nvPr>
        </p:nvSpPr>
        <p:spPr>
          <a:xfrm>
            <a:off x="387018" y="3105784"/>
            <a:ext cx="392113" cy="3937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lnSpc>
                <a:spcPct val="120000"/>
              </a:lnSpc>
            </a:pPr>
            <a:r>
              <a:rPr lang="en-US" altLang="zh-CN" smtClean="0">
                <a:solidFill>
                  <a:srgbClr val="FFFFFF"/>
                </a:solidFill>
                <a:latin typeface="Times New Roman" panose="02020603050405020304" pitchFamily="18" charset="0"/>
                <a:ea typeface="等线" panose="02010600030101010101" pitchFamily="2" charset="-122"/>
              </a:rPr>
              <a:t>B</a:t>
            </a:r>
            <a:endParaRPr lang="zh-CN" altLang="en-US">
              <a:solidFill>
                <a:srgbClr val="FFFFFF"/>
              </a:solidFill>
              <a:latin typeface="Times New Roman" panose="02020603050405020304" pitchFamily="18" charset="0"/>
              <a:ea typeface="等线" panose="02010600030101010101" pitchFamily="2" charset="-122"/>
            </a:endParaRPr>
          </a:p>
        </p:txBody>
      </p:sp>
      <p:sp>
        <p:nvSpPr>
          <p:cNvPr id="10" name="文本框 28"/>
          <p:cNvSpPr txBox="1">
            <a:spLocks noChangeArrowheads="1"/>
          </p:cNvSpPr>
          <p:nvPr>
            <p:custDataLst>
              <p:tags r:id="rId11"/>
            </p:custDataLst>
          </p:nvPr>
        </p:nvSpPr>
        <p:spPr bwMode="auto">
          <a:xfrm>
            <a:off x="890257" y="5177913"/>
            <a:ext cx="10639058"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355600" indent="-355600">
              <a:lnSpc>
                <a:spcPct val="120000"/>
              </a:lnSpc>
            </a:pPr>
            <a:r>
              <a:rPr lang="en-US" altLang="zh-CN">
                <a:latin typeface="Times New Roman" panose="02020603050405020304" pitchFamily="18" charset="0"/>
                <a:ea typeface="等线" panose="02010600030101010101" pitchFamily="2" charset="-122"/>
              </a:rPr>
              <a:t>5 usually the tallest player on </a:t>
            </a:r>
            <a:r>
              <a:rPr lang="en-US" altLang="zh-CN" smtClean="0">
                <a:latin typeface="Times New Roman" panose="02020603050405020304" pitchFamily="18" charset="0"/>
                <a:ea typeface="等线" panose="02010600030101010101" pitchFamily="2" charset="-122"/>
              </a:rPr>
              <a:t>the </a:t>
            </a:r>
            <a:r>
              <a:rPr lang="en-US" altLang="zh-CN">
                <a:latin typeface="Times New Roman" panose="02020603050405020304" pitchFamily="18" charset="0"/>
                <a:ea typeface="等线" panose="02010600030101010101" pitchFamily="2" charset="-122"/>
              </a:rPr>
              <a:t>team who plays inside the </a:t>
            </a:r>
            <a:r>
              <a:rPr lang="en-US" altLang="zh-CN" smtClean="0">
                <a:latin typeface="Times New Roman" panose="02020603050405020304" pitchFamily="18" charset="0"/>
                <a:ea typeface="等线" panose="02010600030101010101" pitchFamily="2" charset="-122"/>
              </a:rPr>
              <a:t>key </a:t>
            </a:r>
            <a:r>
              <a:rPr lang="en-US" altLang="zh-CN">
                <a:latin typeface="Times New Roman" panose="02020603050405020304" pitchFamily="18" charset="0"/>
                <a:ea typeface="等线" panose="02010600030101010101" pitchFamily="2" charset="-122"/>
              </a:rPr>
              <a:t>and should be a good </a:t>
            </a:r>
            <a:r>
              <a:rPr lang="en-US" altLang="zh-CN" smtClean="0">
                <a:latin typeface="Times New Roman" panose="02020603050405020304" pitchFamily="18" charset="0"/>
                <a:ea typeface="等线" panose="02010600030101010101" pitchFamily="2" charset="-122"/>
              </a:rPr>
              <a:t>scorer</a:t>
            </a:r>
            <a:endParaRPr lang="zh-CN" altLang="en-US">
              <a:latin typeface="Times New Roman" panose="02020603050405020304" pitchFamily="18" charset="0"/>
              <a:ea typeface="等线" panose="02010600030101010101" pitchFamily="2" charset="-122"/>
            </a:endParaRPr>
          </a:p>
        </p:txBody>
      </p:sp>
      <p:sp>
        <p:nvSpPr>
          <p:cNvPr id="11" name="文本框 27"/>
          <p:cNvSpPr txBox="1">
            <a:spLocks noChangeArrowheads="1"/>
          </p:cNvSpPr>
          <p:nvPr>
            <p:custDataLst>
              <p:tags r:id="rId12"/>
            </p:custDataLst>
          </p:nvPr>
        </p:nvSpPr>
        <p:spPr bwMode="auto">
          <a:xfrm>
            <a:off x="890257" y="4029631"/>
            <a:ext cx="8554019" cy="1222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273050" indent="-273050">
              <a:lnSpc>
                <a:spcPct val="120000"/>
              </a:lnSpc>
            </a:pPr>
            <a:r>
              <a:rPr lang="en-US" altLang="zh-CN">
                <a:latin typeface="Times New Roman" panose="02020603050405020304" pitchFamily="18" charset="0"/>
                <a:ea typeface="等线" panose="02010600030101010101" pitchFamily="2" charset="-122"/>
              </a:rPr>
              <a:t>4 usually a taller player who </a:t>
            </a:r>
            <a:r>
              <a:rPr lang="en-US" altLang="zh-CN" smtClean="0">
                <a:latin typeface="Times New Roman" panose="02020603050405020304" pitchFamily="18" charset="0"/>
                <a:ea typeface="等线" panose="02010600030101010101" pitchFamily="2" charset="-122"/>
              </a:rPr>
              <a:t>catches </a:t>
            </a:r>
            <a:r>
              <a:rPr lang="en-US" altLang="zh-CN">
                <a:latin typeface="Times New Roman" panose="02020603050405020304" pitchFamily="18" charset="0"/>
                <a:ea typeface="等线" panose="02010600030101010101" pitchFamily="2" charset="-122"/>
              </a:rPr>
              <a:t>the ball after a player </a:t>
            </a:r>
            <a:r>
              <a:rPr lang="en-US" altLang="zh-CN" smtClean="0">
                <a:latin typeface="Times New Roman" panose="02020603050405020304" pitchFamily="18" charset="0"/>
                <a:ea typeface="等线" panose="02010600030101010101" pitchFamily="2" charset="-122"/>
              </a:rPr>
              <a:t>has </a:t>
            </a:r>
            <a:r>
              <a:rPr lang="en-US" altLang="zh-CN">
                <a:latin typeface="Times New Roman" panose="02020603050405020304" pitchFamily="18" charset="0"/>
                <a:ea typeface="等线" panose="02010600030101010101" pitchFamily="2" charset="-122"/>
              </a:rPr>
              <a:t>tried but failed to get a </a:t>
            </a:r>
            <a:r>
              <a:rPr lang="en-US" altLang="zh-CN" smtClean="0">
                <a:latin typeface="Times New Roman" panose="02020603050405020304" pitchFamily="18" charset="0"/>
                <a:ea typeface="等线" panose="02010600030101010101" pitchFamily="2" charset="-122"/>
              </a:rPr>
              <a:t>point</a:t>
            </a:r>
            <a:endParaRPr lang="zh-CN" altLang="en-US">
              <a:latin typeface="Times New Roman" panose="02020603050405020304" pitchFamily="18" charset="0"/>
              <a:ea typeface="等线" panose="02010600030101010101" pitchFamily="2" charset="-122"/>
            </a:endParaRPr>
          </a:p>
        </p:txBody>
      </p:sp>
      <p:sp>
        <p:nvSpPr>
          <p:cNvPr id="12" name="矩形 11"/>
          <p:cNvSpPr/>
          <p:nvPr>
            <p:custDataLst>
              <p:tags r:id="rId13"/>
            </p:custDataLst>
          </p:nvPr>
        </p:nvSpPr>
        <p:spPr>
          <a:xfrm>
            <a:off x="387018" y="4192021"/>
            <a:ext cx="392112" cy="392113"/>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lnSpc>
                <a:spcPct val="120000"/>
              </a:lnSpc>
            </a:pPr>
            <a:r>
              <a:rPr lang="en-US" altLang="zh-CN" smtClean="0">
                <a:solidFill>
                  <a:srgbClr val="FFFFFF"/>
                </a:solidFill>
                <a:latin typeface="Times New Roman" panose="02020603050405020304" pitchFamily="18" charset="0"/>
                <a:ea typeface="等线" panose="02010600030101010101" pitchFamily="2" charset="-122"/>
              </a:rPr>
              <a:t>C</a:t>
            </a:r>
            <a:endParaRPr lang="zh-CN" altLang="en-US">
              <a:solidFill>
                <a:srgbClr val="FFFFFF"/>
              </a:solidFill>
              <a:latin typeface="Times New Roman" panose="02020603050405020304" pitchFamily="18" charset="0"/>
              <a:ea typeface="等线" panose="02010600030101010101" pitchFamily="2" charset="-122"/>
            </a:endParaRPr>
          </a:p>
        </p:txBody>
      </p:sp>
      <p:sp>
        <p:nvSpPr>
          <p:cNvPr id="13" name="矩形 12"/>
          <p:cNvSpPr/>
          <p:nvPr>
            <p:custDataLst>
              <p:tags r:id="rId14"/>
            </p:custDataLst>
          </p:nvPr>
        </p:nvSpPr>
        <p:spPr>
          <a:xfrm>
            <a:off x="387017" y="5288204"/>
            <a:ext cx="392113" cy="39211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lnSpc>
                <a:spcPct val="120000"/>
              </a:lnSpc>
            </a:pPr>
            <a:r>
              <a:rPr lang="en-US" altLang="zh-CN" smtClean="0">
                <a:solidFill>
                  <a:srgbClr val="FFFFFF"/>
                </a:solidFill>
                <a:latin typeface="Times New Roman" panose="02020603050405020304" pitchFamily="18" charset="0"/>
                <a:ea typeface="等线" panose="02010600030101010101" pitchFamily="2" charset="-122"/>
              </a:rPr>
              <a:t>D</a:t>
            </a:r>
            <a:endParaRPr lang="zh-CN" altLang="en-US">
              <a:solidFill>
                <a:srgbClr val="FFFFFF"/>
              </a:solidFill>
              <a:latin typeface="Times New Roman" panose="02020603050405020304" pitchFamily="18" charset="0"/>
              <a:ea typeface="等线"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4" grpId="0"/>
      <p:bldP spid="35"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pic>
        <p:nvPicPr>
          <p:cNvPr id="13316" name="图片 4" descr="男人的脸被修图&#10;&#10;描述已自动生成"/>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bwMode="auto">
          <a:xfrm>
            <a:off x="436159" y="3654806"/>
            <a:ext cx="2274888"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5"/>
          <p:cNvSpPr txBox="1"/>
          <p:nvPr>
            <p:custDataLst>
              <p:tags r:id="rId4"/>
            </p:custDataLst>
          </p:nvPr>
        </p:nvSpPr>
        <p:spPr>
          <a:xfrm>
            <a:off x="627228" y="443855"/>
            <a:ext cx="10700413" cy="637941"/>
          </a:xfrm>
          <a:prstGeom prst="rect">
            <a:avLst/>
          </a:prstGeom>
        </p:spPr>
        <p:txBody>
          <a:bodyPr lIns="68580" tIns="34290" rIns="68580" bIns="34290"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nSpc>
                <a:spcPct val="120000"/>
              </a:lnSpc>
              <a:spcAft>
                <a:spcPts val="500"/>
              </a:spcAft>
            </a:pPr>
            <a:r>
              <a:rPr lang="en-US" altLang="zh-CN" smtClean="0">
                <a:solidFill>
                  <a:srgbClr val="0000FF"/>
                </a:solidFill>
                <a:latin typeface="Arial" panose="020B0604020202020204" pitchFamily="34" charset="0"/>
                <a:ea typeface="等线" panose="02010600030101010101" pitchFamily="2" charset="-122"/>
              </a:rPr>
              <a:t>Here is one </a:t>
            </a:r>
            <a:r>
              <a:rPr lang="en-US" altLang="zh-CN">
                <a:solidFill>
                  <a:srgbClr val="0000FF"/>
                </a:solidFill>
                <a:latin typeface="Arial" panose="020B0604020202020204" pitchFamily="34" charset="0"/>
                <a:ea typeface="等线" panose="02010600030101010101" pitchFamily="2" charset="-122"/>
              </a:rPr>
              <a:t>of the famous point guard, Stephen </a:t>
            </a:r>
            <a:r>
              <a:rPr lang="en-US" altLang="zh-CN" smtClean="0">
                <a:solidFill>
                  <a:srgbClr val="0000FF"/>
                </a:solidFill>
                <a:latin typeface="Arial" panose="020B0604020202020204" pitchFamily="34" charset="0"/>
                <a:ea typeface="等线" panose="02010600030101010101" pitchFamily="2" charset="-122"/>
              </a:rPr>
              <a:t>Curry.</a:t>
            </a:r>
            <a:endParaRPr lang="en-US" altLang="zh-CN">
              <a:solidFill>
                <a:srgbClr val="0000FF"/>
              </a:solidFill>
              <a:latin typeface="Arial" panose="020B0604020202020204" pitchFamily="34" charset="0"/>
              <a:ea typeface="等线" panose="02010600030101010101" pitchFamily="2" charset="-122"/>
            </a:endParaRPr>
          </a:p>
        </p:txBody>
      </p:sp>
      <p:sp>
        <p:nvSpPr>
          <p:cNvPr id="3" name="矩形 2"/>
          <p:cNvSpPr>
            <a:spLocks noChangeArrowheads="1"/>
          </p:cNvSpPr>
          <p:nvPr>
            <p:custDataLst>
              <p:tags r:id="rId5"/>
            </p:custDataLst>
          </p:nvPr>
        </p:nvSpPr>
        <p:spPr bwMode="auto">
          <a:xfrm>
            <a:off x="627228" y="1081796"/>
            <a:ext cx="11109848" cy="546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nSpc>
                <a:spcPct val="110000"/>
              </a:lnSpc>
            </a:pPr>
            <a:r>
              <a:rPr lang="en-US" altLang="zh-CN">
                <a:latin typeface="Times New Roman" panose="02020603050405020304" pitchFamily="18" charset="0"/>
                <a:ea typeface="等线" panose="02010600030101010101" pitchFamily="2" charset="-122"/>
              </a:rPr>
              <a:t>Stephen Curry is </a:t>
            </a:r>
            <a:r>
              <a:rPr lang="en-US" altLang="zh-CN" smtClean="0">
                <a:latin typeface="Times New Roman" panose="02020603050405020304" pitchFamily="18" charset="0"/>
                <a:ea typeface="等线" panose="02010600030101010101" pitchFamily="2" charset="-122"/>
              </a:rPr>
              <a:t>an </a:t>
            </a:r>
            <a:r>
              <a:rPr lang="en-US" altLang="zh-CN">
                <a:latin typeface="Times New Roman" panose="02020603050405020304" pitchFamily="18" charset="0"/>
                <a:ea typeface="等线" panose="02010600030101010101" pitchFamily="2" charset="-122"/>
              </a:rPr>
              <a:t>American professional basketball </a:t>
            </a:r>
            <a:r>
              <a:rPr lang="en-US" altLang="zh-CN" smtClean="0">
                <a:latin typeface="Times New Roman" panose="02020603050405020304" pitchFamily="18" charset="0"/>
                <a:ea typeface="等线" panose="02010600030101010101" pitchFamily="2" charset="-122"/>
              </a:rPr>
              <a:t>player. He first garnered national attention for his impressive play at Davidson College. He first joined the NBA in 2009, playing for the Golden State Warriors, his shooting skills making him one of the top players. Given the Most Valuable Player award in   </a:t>
            </a:r>
            <a:endParaRPr lang="en-US" altLang="zh-CN" smtClean="0">
              <a:latin typeface="Times New Roman" panose="02020603050405020304" pitchFamily="18" charset="0"/>
              <a:ea typeface="等线" panose="02010600030101010101" pitchFamily="2" charset="-122"/>
            </a:endParaRPr>
          </a:p>
          <a:p>
            <a:pPr>
              <a:lnSpc>
                <a:spcPct val="110000"/>
              </a:lnSpc>
            </a:pPr>
            <a:r>
              <a:rPr lang="en-US" altLang="zh-CN">
                <a:latin typeface="Times New Roman" panose="02020603050405020304" pitchFamily="18" charset="0"/>
                <a:ea typeface="等线" panose="02010600030101010101" pitchFamily="2" charset="-122"/>
              </a:rPr>
              <a:t> </a:t>
            </a:r>
            <a:r>
              <a:rPr lang="en-US" altLang="zh-CN" smtClean="0">
                <a:latin typeface="Times New Roman" panose="02020603050405020304" pitchFamily="18" charset="0"/>
                <a:ea typeface="等线" panose="02010600030101010101" pitchFamily="2" charset="-122"/>
              </a:rPr>
              <a:t>                   2015, Stephen helped the Warriors win the NBA  </a:t>
            </a:r>
            <a:endParaRPr lang="en-US" altLang="zh-CN" smtClean="0">
              <a:latin typeface="Times New Roman" panose="02020603050405020304" pitchFamily="18" charset="0"/>
              <a:ea typeface="等线" panose="02010600030101010101" pitchFamily="2" charset="-122"/>
            </a:endParaRPr>
          </a:p>
          <a:p>
            <a:pPr>
              <a:lnSpc>
                <a:spcPct val="110000"/>
              </a:lnSpc>
            </a:pPr>
            <a:r>
              <a:rPr lang="en-US" altLang="zh-CN">
                <a:latin typeface="Times New Roman" panose="02020603050405020304" pitchFamily="18" charset="0"/>
                <a:ea typeface="等线" panose="02010600030101010101" pitchFamily="2" charset="-122"/>
              </a:rPr>
              <a:t> </a:t>
            </a:r>
            <a:r>
              <a:rPr lang="en-US" altLang="zh-CN" smtClean="0">
                <a:latin typeface="Times New Roman" panose="02020603050405020304" pitchFamily="18" charset="0"/>
                <a:ea typeface="等线" panose="02010600030101010101" pitchFamily="2" charset="-122"/>
              </a:rPr>
              <a:t>                   championship in the same year. In 2016, Stephen </a:t>
            </a:r>
            <a:endParaRPr lang="en-US" altLang="zh-CN" smtClean="0">
              <a:latin typeface="Times New Roman" panose="02020603050405020304" pitchFamily="18" charset="0"/>
              <a:ea typeface="等线" panose="02010600030101010101" pitchFamily="2" charset="-122"/>
            </a:endParaRPr>
          </a:p>
          <a:p>
            <a:pPr>
              <a:lnSpc>
                <a:spcPct val="110000"/>
              </a:lnSpc>
            </a:pPr>
            <a:r>
              <a:rPr lang="en-US" altLang="zh-CN">
                <a:latin typeface="Times New Roman" panose="02020603050405020304" pitchFamily="18" charset="0"/>
                <a:ea typeface="等线" panose="02010600030101010101" pitchFamily="2" charset="-122"/>
              </a:rPr>
              <a:t> </a:t>
            </a:r>
            <a:r>
              <a:rPr lang="en-US" altLang="zh-CN" smtClean="0">
                <a:latin typeface="Times New Roman" panose="02020603050405020304" pitchFamily="18" charset="0"/>
                <a:ea typeface="等线" panose="02010600030101010101" pitchFamily="2" charset="-122"/>
              </a:rPr>
              <a:t>                   was once again named Most Valuable Player, his </a:t>
            </a:r>
            <a:endParaRPr lang="en-US" altLang="zh-CN" smtClean="0">
              <a:latin typeface="Times New Roman" panose="02020603050405020304" pitchFamily="18" charset="0"/>
              <a:ea typeface="等线" panose="02010600030101010101" pitchFamily="2" charset="-122"/>
            </a:endParaRPr>
          </a:p>
          <a:p>
            <a:pPr>
              <a:lnSpc>
                <a:spcPct val="110000"/>
              </a:lnSpc>
            </a:pPr>
            <a:r>
              <a:rPr lang="en-US" altLang="zh-CN">
                <a:latin typeface="Times New Roman" panose="02020603050405020304" pitchFamily="18" charset="0"/>
                <a:ea typeface="等线" panose="02010600030101010101" pitchFamily="2" charset="-122"/>
              </a:rPr>
              <a:t> </a:t>
            </a:r>
            <a:r>
              <a:rPr lang="en-US" altLang="zh-CN" smtClean="0">
                <a:latin typeface="Times New Roman" panose="02020603050405020304" pitchFamily="18" charset="0"/>
                <a:ea typeface="等线" panose="02010600030101010101" pitchFamily="2" charset="-122"/>
              </a:rPr>
              <a:t>                   team the Warriors again winning the NBA title in </a:t>
            </a:r>
            <a:endParaRPr lang="en-US" altLang="zh-CN" smtClean="0">
              <a:latin typeface="Times New Roman" panose="02020603050405020304" pitchFamily="18" charset="0"/>
              <a:ea typeface="等线" panose="02010600030101010101" pitchFamily="2" charset="-122"/>
            </a:endParaRPr>
          </a:p>
          <a:p>
            <a:pPr>
              <a:lnSpc>
                <a:spcPct val="110000"/>
              </a:lnSpc>
            </a:pPr>
            <a:r>
              <a:rPr lang="en-US" altLang="zh-CN">
                <a:latin typeface="Times New Roman" panose="02020603050405020304" pitchFamily="18" charset="0"/>
                <a:ea typeface="等线" panose="02010600030101010101" pitchFamily="2" charset="-122"/>
              </a:rPr>
              <a:t> </a:t>
            </a:r>
            <a:r>
              <a:rPr lang="en-US" altLang="zh-CN" smtClean="0">
                <a:latin typeface="Times New Roman" panose="02020603050405020304" pitchFamily="18" charset="0"/>
                <a:ea typeface="等线" panose="02010600030101010101" pitchFamily="2" charset="-122"/>
              </a:rPr>
              <a:t>                   2017 and 2018.</a:t>
            </a:r>
            <a:endParaRPr lang="zh-CN" altLang="en-US">
              <a:latin typeface="Times New Roman" panose="02020603050405020304" pitchFamily="18" charset="0"/>
              <a:ea typeface="等线"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p="http://schemas.openxmlformats.org/presentationml/2006/main">
  <p:tag name="AS_UNIQUEID" val="125"/>
</p:tagLst>
</file>

<file path=ppt/tags/tag10.xml><?xml version="1.0" encoding="utf-8"?>
<p:tagLst xmlns:p="http://schemas.openxmlformats.org/presentationml/2006/main">
  <p:tag name="AS_UNIQUEID" val="135"/>
</p:tagLst>
</file>

<file path=ppt/tags/tag100.xml><?xml version="1.0" encoding="utf-8"?>
<p:tagLst xmlns:p="http://schemas.openxmlformats.org/presentationml/2006/main">
  <p:tag name="AS_UNIQUEID" val="34"/>
</p:tagLst>
</file>

<file path=ppt/tags/tag101.xml><?xml version="1.0" encoding="utf-8"?>
<p:tagLst xmlns:p="http://schemas.openxmlformats.org/presentationml/2006/main">
  <p:tag name="AS_UNIQUEID" val="35"/>
</p:tagLst>
</file>

<file path=ppt/tags/tag102.xml><?xml version="1.0" encoding="utf-8"?>
<p:tagLst xmlns:p="http://schemas.openxmlformats.org/presentationml/2006/main">
  <p:tag name="AS_UNIQUEID" val="36"/>
</p:tagLst>
</file>

<file path=ppt/tags/tag103.xml><?xml version="1.0" encoding="utf-8"?>
<p:tagLst xmlns:p="http://schemas.openxmlformats.org/presentationml/2006/main">
  <p:tag name="AS_UNIQUEID" val="37"/>
</p:tagLst>
</file>

<file path=ppt/tags/tag104.xml><?xml version="1.0" encoding="utf-8"?>
<p:tagLst xmlns:p="http://schemas.openxmlformats.org/presentationml/2006/main">
  <p:tag name="AS_UNIQUEID" val="38"/>
</p:tagLst>
</file>

<file path=ppt/tags/tag105.xml><?xml version="1.0" encoding="utf-8"?>
<p:tagLst xmlns:p="http://schemas.openxmlformats.org/presentationml/2006/main">
  <p:tag name="AS_UNIQUEID" val="39"/>
</p:tagLst>
</file>

<file path=ppt/tags/tag106.xml><?xml version="1.0" encoding="utf-8"?>
<p:tagLst xmlns:p="http://schemas.openxmlformats.org/presentationml/2006/main">
  <p:tag name="AS_UNIQUEID" val="40"/>
</p:tagLst>
</file>

<file path=ppt/tags/tag107.xml><?xml version="1.0" encoding="utf-8"?>
<p:tagLst xmlns:p="http://schemas.openxmlformats.org/presentationml/2006/main">
  <p:tag name="AS_UNIQUEID" val="41"/>
</p:tagLst>
</file>

<file path=ppt/tags/tag108.xml><?xml version="1.0" encoding="utf-8"?>
<p:tagLst xmlns:p="http://schemas.openxmlformats.org/presentationml/2006/main">
  <p:tag name="AS_UNIQUEID" val="42"/>
</p:tagLst>
</file>

<file path=ppt/tags/tag109.xml><?xml version="1.0" encoding="utf-8"?>
<p:tagLst xmlns:p="http://schemas.openxmlformats.org/presentationml/2006/main">
  <p:tag name="AS_UNIQUEID" val="43"/>
</p:tagLst>
</file>

<file path=ppt/tags/tag11.xml><?xml version="1.0" encoding="utf-8"?>
<p:tagLst xmlns:p="http://schemas.openxmlformats.org/presentationml/2006/main">
  <p:tag name="AS_UNIQUEID" val="137"/>
</p:tagLst>
</file>

<file path=ppt/tags/tag110.xml><?xml version="1.0" encoding="utf-8"?>
<p:tagLst xmlns:p="http://schemas.openxmlformats.org/presentationml/2006/main">
  <p:tag name="AS_UNIQUEID" val="45"/>
</p:tagLst>
</file>

<file path=ppt/tags/tag111.xml><?xml version="1.0" encoding="utf-8"?>
<p:tagLst xmlns:p="http://schemas.openxmlformats.org/presentationml/2006/main">
  <p:tag name="AS_UNIQUEID" val="46"/>
</p:tagLst>
</file>

<file path=ppt/tags/tag112.xml><?xml version="1.0" encoding="utf-8"?>
<p:tagLst xmlns:p="http://schemas.openxmlformats.org/presentationml/2006/main">
  <p:tag name="AS_UNIQUEID" val="48"/>
</p:tagLst>
</file>

<file path=ppt/tags/tag113.xml><?xml version="1.0" encoding="utf-8"?>
<p:tagLst xmlns:p="http://schemas.openxmlformats.org/presentationml/2006/main">
  <p:tag name="AS_UNIQUEID" val="50"/>
</p:tagLst>
</file>

<file path=ppt/tags/tag114.xml><?xml version="1.0" encoding="utf-8"?>
<p:tagLst xmlns:p="http://schemas.openxmlformats.org/presentationml/2006/main">
  <p:tag name="AS_UNIQUEID" val="51"/>
</p:tagLst>
</file>

<file path=ppt/tags/tag115.xml><?xml version="1.0" encoding="utf-8"?>
<p:tagLst xmlns:p="http://schemas.openxmlformats.org/presentationml/2006/main">
  <p:tag name="AS_UNIQUEID" val="52"/>
</p:tagLst>
</file>

<file path=ppt/tags/tag116.xml><?xml version="1.0" encoding="utf-8"?>
<p:tagLst xmlns:p="http://schemas.openxmlformats.org/presentationml/2006/main">
  <p:tag name="AS_UNIQUEID" val="54"/>
</p:tagLst>
</file>

<file path=ppt/tags/tag117.xml><?xml version="1.0" encoding="utf-8"?>
<p:tagLst xmlns:p="http://schemas.openxmlformats.org/presentationml/2006/main">
  <p:tag name="AS_UNIQUEID" val="55"/>
</p:tagLst>
</file>

<file path=ppt/tags/tag118.xml><?xml version="1.0" encoding="utf-8"?>
<p:tagLst xmlns:p="http://schemas.openxmlformats.org/presentationml/2006/main">
  <p:tag name="AS_UNIQUEID" val="56"/>
</p:tagLst>
</file>

<file path=ppt/tags/tag119.xml><?xml version="1.0" encoding="utf-8"?>
<p:tagLst xmlns:p="http://schemas.openxmlformats.org/presentationml/2006/main">
  <p:tag name="AS_UNIQUEID" val="57"/>
</p:tagLst>
</file>

<file path=ppt/tags/tag12.xml><?xml version="1.0" encoding="utf-8"?>
<p:tagLst xmlns:p="http://schemas.openxmlformats.org/presentationml/2006/main">
  <p:tag name="AS_UNIQUEID" val="138"/>
</p:tagLst>
</file>

<file path=ppt/tags/tag120.xml><?xml version="1.0" encoding="utf-8"?>
<p:tagLst xmlns:p="http://schemas.openxmlformats.org/presentationml/2006/main">
  <p:tag name="AS_UNIQUEID" val="58"/>
</p:tagLst>
</file>

<file path=ppt/tags/tag121.xml><?xml version="1.0" encoding="utf-8"?>
<p:tagLst xmlns:p="http://schemas.openxmlformats.org/presentationml/2006/main">
  <p:tag name="AS_UNIQUEID" val="59"/>
</p:tagLst>
</file>

<file path=ppt/tags/tag122.xml><?xml version="1.0" encoding="utf-8"?>
<p:tagLst xmlns:p="http://schemas.openxmlformats.org/presentationml/2006/main">
  <p:tag name="AS_UNIQUEID" val="60"/>
</p:tagLst>
</file>

<file path=ppt/tags/tag123.xml><?xml version="1.0" encoding="utf-8"?>
<p:tagLst xmlns:p="http://schemas.openxmlformats.org/presentationml/2006/main">
  <p:tag name="AS_UNIQUEID" val="61"/>
</p:tagLst>
</file>

<file path=ppt/tags/tag124.xml><?xml version="1.0" encoding="utf-8"?>
<p:tagLst xmlns:p="http://schemas.openxmlformats.org/presentationml/2006/main">
  <p:tag name="AS_UNIQUEID" val="62"/>
</p:tagLst>
</file>

<file path=ppt/tags/tag125.xml><?xml version="1.0" encoding="utf-8"?>
<p:tagLst xmlns:p="http://schemas.openxmlformats.org/presentationml/2006/main">
  <p:tag name="AS_UNIQUEID" val="64"/>
</p:tagLst>
</file>

<file path=ppt/tags/tag126.xml><?xml version="1.0" encoding="utf-8"?>
<p:tagLst xmlns:p="http://schemas.openxmlformats.org/presentationml/2006/main">
  <p:tag name="AS_UNIQUEID" val="65"/>
</p:tagLst>
</file>

<file path=ppt/tags/tag127.xml><?xml version="1.0" encoding="utf-8"?>
<p:tagLst xmlns:p="http://schemas.openxmlformats.org/presentationml/2006/main">
  <p:tag name="AS_UNIQUEID" val="66"/>
</p:tagLst>
</file>

<file path=ppt/tags/tag128.xml><?xml version="1.0" encoding="utf-8"?>
<p:tagLst xmlns:p="http://schemas.openxmlformats.org/presentationml/2006/main">
  <p:tag name="AS_UNIQUEID" val="67"/>
</p:tagLst>
</file>

<file path=ppt/tags/tag129.xml><?xml version="1.0" encoding="utf-8"?>
<p:tagLst xmlns:p="http://schemas.openxmlformats.org/presentationml/2006/main">
  <p:tag name="AS_UNIQUEID" val="68"/>
</p:tagLst>
</file>

<file path=ppt/tags/tag13.xml><?xml version="1.0" encoding="utf-8"?>
<p:tagLst xmlns:p="http://schemas.openxmlformats.org/presentationml/2006/main">
  <p:tag name="AS_UNIQUEID" val="139"/>
</p:tagLst>
</file>

<file path=ppt/tags/tag130.xml><?xml version="1.0" encoding="utf-8"?>
<p:tagLst xmlns:p="http://schemas.openxmlformats.org/presentationml/2006/main">
  <p:tag name="AS_UNIQUEID" val="70"/>
</p:tagLst>
</file>

<file path=ppt/tags/tag131.xml><?xml version="1.0" encoding="utf-8"?>
<p:tagLst xmlns:p="http://schemas.openxmlformats.org/presentationml/2006/main">
  <p:tag name="AS_UNIQUEID" val="71"/>
</p:tagLst>
</file>

<file path=ppt/tags/tag132.xml><?xml version="1.0" encoding="utf-8"?>
<p:tagLst xmlns:p="http://schemas.openxmlformats.org/presentationml/2006/main">
  <p:tag name="AS_UNIQUEID" val="72"/>
</p:tagLst>
</file>

<file path=ppt/tags/tag133.xml><?xml version="1.0" encoding="utf-8"?>
<p:tagLst xmlns:p="http://schemas.openxmlformats.org/presentationml/2006/main">
  <p:tag name="AS_UNIQUEID" val="73"/>
</p:tagLst>
</file>

<file path=ppt/tags/tag134.xml><?xml version="1.0" encoding="utf-8"?>
<p:tagLst xmlns:p="http://schemas.openxmlformats.org/presentationml/2006/main">
  <p:tag name="AS_UNIQUEID" val="75"/>
</p:tagLst>
</file>

<file path=ppt/tags/tag135.xml><?xml version="1.0" encoding="utf-8"?>
<p:tagLst xmlns:p="http://schemas.openxmlformats.org/presentationml/2006/main">
  <p:tag name="AS_UNIQUEID" val="76"/>
</p:tagLst>
</file>

<file path=ppt/tags/tag136.xml><?xml version="1.0" encoding="utf-8"?>
<p:tagLst xmlns:p="http://schemas.openxmlformats.org/presentationml/2006/main">
  <p:tag name="AS_UNIQUEID" val="77"/>
</p:tagLst>
</file>

<file path=ppt/tags/tag137.xml><?xml version="1.0" encoding="utf-8"?>
<p:tagLst xmlns:p="http://schemas.openxmlformats.org/presentationml/2006/main">
  <p:tag name="AS_UNIQUEID" val="78"/>
</p:tagLst>
</file>

<file path=ppt/tags/tag138.xml><?xml version="1.0" encoding="utf-8"?>
<p:tagLst xmlns:p="http://schemas.openxmlformats.org/presentationml/2006/main">
  <p:tag name="AS_UNIQUEID" val="79"/>
</p:tagLst>
</file>

<file path=ppt/tags/tag139.xml><?xml version="1.0" encoding="utf-8"?>
<p:tagLst xmlns:p="http://schemas.openxmlformats.org/presentationml/2006/main">
  <p:tag name="AS_UNIQUEID" val="80"/>
</p:tagLst>
</file>

<file path=ppt/tags/tag14.xml><?xml version="1.0" encoding="utf-8"?>
<p:tagLst xmlns:p="http://schemas.openxmlformats.org/presentationml/2006/main">
  <p:tag name="AS_UNIQUEID" val="140"/>
</p:tagLst>
</file>

<file path=ppt/tags/tag140.xml><?xml version="1.0" encoding="utf-8"?>
<p:tagLst xmlns:p="http://schemas.openxmlformats.org/presentationml/2006/main">
  <p:tag name="AS_UNIQUEID" val="81"/>
</p:tagLst>
</file>

<file path=ppt/tags/tag141.xml><?xml version="1.0" encoding="utf-8"?>
<p:tagLst xmlns:p="http://schemas.openxmlformats.org/presentationml/2006/main">
  <p:tag name="AS_UNIQUEID" val="83"/>
</p:tagLst>
</file>

<file path=ppt/tags/tag142.xml><?xml version="1.0" encoding="utf-8"?>
<p:tagLst xmlns:p="http://schemas.openxmlformats.org/presentationml/2006/main">
  <p:tag name="AS_UNIQUEID" val="84"/>
</p:tagLst>
</file>

<file path=ppt/tags/tag143.xml><?xml version="1.0" encoding="utf-8"?>
<p:tagLst xmlns:p="http://schemas.openxmlformats.org/presentationml/2006/main">
  <p:tag name="AS_UNIQUEID" val="85"/>
</p:tagLst>
</file>

<file path=ppt/tags/tag144.xml><?xml version="1.0" encoding="utf-8"?>
<p:tagLst xmlns:p="http://schemas.openxmlformats.org/presentationml/2006/main">
  <p:tag name="AS_UNIQUEID" val="86"/>
</p:tagLst>
</file>

<file path=ppt/tags/tag145.xml><?xml version="1.0" encoding="utf-8"?>
<p:tagLst xmlns:p="http://schemas.openxmlformats.org/presentationml/2006/main">
  <p:tag name="AS_UNIQUEID" val="87"/>
</p:tagLst>
</file>

<file path=ppt/tags/tag146.xml><?xml version="1.0" encoding="utf-8"?>
<p:tagLst xmlns:p="http://schemas.openxmlformats.org/presentationml/2006/main">
  <p:tag name="AS_UNIQUEID" val="88"/>
</p:tagLst>
</file>

<file path=ppt/tags/tag147.xml><?xml version="1.0" encoding="utf-8"?>
<p:tagLst xmlns:p="http://schemas.openxmlformats.org/presentationml/2006/main">
  <p:tag name="AS_UNIQUEID" val="89"/>
</p:tagLst>
</file>

<file path=ppt/tags/tag148.xml><?xml version="1.0" encoding="utf-8"?>
<p:tagLst xmlns:p="http://schemas.openxmlformats.org/presentationml/2006/main">
  <p:tag name="AS_UNIQUEID" val="90"/>
</p:tagLst>
</file>

<file path=ppt/tags/tag149.xml><?xml version="1.0" encoding="utf-8"?>
<p:tagLst xmlns:p="http://schemas.openxmlformats.org/presentationml/2006/main">
  <p:tag name="AS_UNIQUEID" val="91"/>
</p:tagLst>
</file>

<file path=ppt/tags/tag15.xml><?xml version="1.0" encoding="utf-8"?>
<p:tagLst xmlns:p="http://schemas.openxmlformats.org/presentationml/2006/main">
  <p:tag name="AS_UNIQUEID" val="141"/>
</p:tagLst>
</file>

<file path=ppt/tags/tag150.xml><?xml version="1.0" encoding="utf-8"?>
<p:tagLst xmlns:p="http://schemas.openxmlformats.org/presentationml/2006/main">
  <p:tag name="AS_UNIQUEID" val="92"/>
</p:tagLst>
</file>

<file path=ppt/tags/tag151.xml><?xml version="1.0" encoding="utf-8"?>
<p:tagLst xmlns:p="http://schemas.openxmlformats.org/presentationml/2006/main">
  <p:tag name="AS_UNIQUEID" val="93"/>
</p:tagLst>
</file>

<file path=ppt/tags/tag152.xml><?xml version="1.0" encoding="utf-8"?>
<p:tagLst xmlns:p="http://schemas.openxmlformats.org/presentationml/2006/main">
  <p:tag name="AS_UNIQUEID" val="94"/>
</p:tagLst>
</file>

<file path=ppt/tags/tag153.xml><?xml version="1.0" encoding="utf-8"?>
<p:tagLst xmlns:p="http://schemas.openxmlformats.org/presentationml/2006/main">
  <p:tag name="AS_UNIQUEID" val="96"/>
</p:tagLst>
</file>

<file path=ppt/tags/tag154.xml><?xml version="1.0" encoding="utf-8"?>
<p:tagLst xmlns:p="http://schemas.openxmlformats.org/presentationml/2006/main">
  <p:tag name="AS_UNIQUEID" val="97"/>
</p:tagLst>
</file>

<file path=ppt/tags/tag155.xml><?xml version="1.0" encoding="utf-8"?>
<p:tagLst xmlns:p="http://schemas.openxmlformats.org/presentationml/2006/main">
  <p:tag name="AS_UNIQUEID" val="98"/>
</p:tagLst>
</file>

<file path=ppt/tags/tag156.xml><?xml version="1.0" encoding="utf-8"?>
<p:tagLst xmlns:p="http://schemas.openxmlformats.org/presentationml/2006/main">
  <p:tag name="AS_UNIQUEID" val="99"/>
</p:tagLst>
</file>

<file path=ppt/tags/tag157.xml><?xml version="1.0" encoding="utf-8"?>
<p:tagLst xmlns:p="http://schemas.openxmlformats.org/presentationml/2006/main">
  <p:tag name="AS_UNIQUEID" val="100"/>
</p:tagLst>
</file>

<file path=ppt/tags/tag158.xml><?xml version="1.0" encoding="utf-8"?>
<p:tagLst xmlns:p="http://schemas.openxmlformats.org/presentationml/2006/main">
  <p:tag name="AS_UNIQUEID" val="101"/>
</p:tagLst>
</file>

<file path=ppt/tags/tag159.xml><?xml version="1.0" encoding="utf-8"?>
<p:tagLst xmlns:p="http://schemas.openxmlformats.org/presentationml/2006/main">
  <p:tag name="AS_UNIQUEID" val="102"/>
</p:tagLst>
</file>

<file path=ppt/tags/tag16.xml><?xml version="1.0" encoding="utf-8"?>
<p:tagLst xmlns:p="http://schemas.openxmlformats.org/presentationml/2006/main">
  <p:tag name="AS_UNIQUEID" val="143"/>
</p:tagLst>
</file>

<file path=ppt/tags/tag160.xml><?xml version="1.0" encoding="utf-8"?>
<p:tagLst xmlns:p="http://schemas.openxmlformats.org/presentationml/2006/main">
  <p:tag name="AS_UNIQUEID" val="103"/>
</p:tagLst>
</file>

<file path=ppt/tags/tag161.xml><?xml version="1.0" encoding="utf-8"?>
<p:tagLst xmlns:p="http://schemas.openxmlformats.org/presentationml/2006/main">
  <p:tag name="AS_UNIQUEID" val="104"/>
</p:tagLst>
</file>

<file path=ppt/tags/tag162.xml><?xml version="1.0" encoding="utf-8"?>
<p:tagLst xmlns:p="http://schemas.openxmlformats.org/presentationml/2006/main">
  <p:tag name="AS_UNIQUEID" val="105"/>
</p:tagLst>
</file>

<file path=ppt/tags/tag163.xml><?xml version="1.0" encoding="utf-8"?>
<p:tagLst xmlns:p="http://schemas.openxmlformats.org/presentationml/2006/main">
  <p:tag name="AS_UNIQUEID" val="106"/>
</p:tagLst>
</file>

<file path=ppt/tags/tag164.xml><?xml version="1.0" encoding="utf-8"?>
<p:tagLst xmlns:p="http://schemas.openxmlformats.org/presentationml/2006/main">
  <p:tag name="AS_UNIQUEID" val="108"/>
</p:tagLst>
</file>

<file path=ppt/tags/tag165.xml><?xml version="1.0" encoding="utf-8"?>
<p:tagLst xmlns:p="http://schemas.openxmlformats.org/presentationml/2006/main">
  <p:tag name="AS_UNIQUEID" val="109"/>
</p:tagLst>
</file>

<file path=ppt/tags/tag166.xml><?xml version="1.0" encoding="utf-8"?>
<p:tagLst xmlns:p="http://schemas.openxmlformats.org/presentationml/2006/main">
  <p:tag name="AS_UNIQUEID" val="110"/>
</p:tagLst>
</file>

<file path=ppt/tags/tag167.xml><?xml version="1.0" encoding="utf-8"?>
<p:tagLst xmlns:p="http://schemas.openxmlformats.org/presentationml/2006/main">
  <p:tag name="AS_UNIQUEID" val="111"/>
</p:tagLst>
</file>

<file path=ppt/tags/tag168.xml><?xml version="1.0" encoding="utf-8"?>
<p:tagLst xmlns:p="http://schemas.openxmlformats.org/presentationml/2006/main">
  <p:tag name="AS_UNIQUEID" val="112"/>
</p:tagLst>
</file>

<file path=ppt/tags/tag169.xml><?xml version="1.0" encoding="utf-8"?>
<p:tagLst xmlns:p="http://schemas.openxmlformats.org/presentationml/2006/main">
  <p:tag name="AS_UNIQUEID" val="114"/>
</p:tagLst>
</file>

<file path=ppt/tags/tag17.xml><?xml version="1.0" encoding="utf-8"?>
<p:tagLst xmlns:p="http://schemas.openxmlformats.org/presentationml/2006/main">
  <p:tag name="AS_UNIQUEID" val="144"/>
</p:tagLst>
</file>

<file path=ppt/tags/tag170.xml><?xml version="1.0" encoding="utf-8"?>
<p:tagLst xmlns:p="http://schemas.openxmlformats.org/presentationml/2006/main">
  <p:tag name="AS_UNIQUEID" val="115"/>
</p:tagLst>
</file>

<file path=ppt/tags/tag171.xml><?xml version="1.0" encoding="utf-8"?>
<p:tagLst xmlns:p="http://schemas.openxmlformats.org/presentationml/2006/main">
  <p:tag name="AS_UNIQUEID" val="116"/>
</p:tagLst>
</file>

<file path=ppt/tags/tag172.xml><?xml version="1.0" encoding="utf-8"?>
<p:tagLst xmlns:p="http://schemas.openxmlformats.org/presentationml/2006/main">
  <p:tag name="AS_UNIQUEID" val="117"/>
</p:tagLst>
</file>

<file path=ppt/tags/tag173.xml><?xml version="1.0" encoding="utf-8"?>
<p:tagLst xmlns:p="http://schemas.openxmlformats.org/presentationml/2006/main">
  <p:tag name="AS_UNIQUEID" val="118"/>
</p:tagLst>
</file>

<file path=ppt/tags/tag174.xml><?xml version="1.0" encoding="utf-8"?>
<p:tagLst xmlns:p="http://schemas.openxmlformats.org/presentationml/2006/main">
  <p:tag name="AS_UNIQUEID" val="119"/>
</p:tagLst>
</file>

<file path=ppt/tags/tag175.xml><?xml version="1.0" encoding="utf-8"?>
<p:tagLst xmlns:p="http://schemas.openxmlformats.org/presentationml/2006/main">
  <p:tag name="AS_UNIQUEID" val="121"/>
</p:tagLst>
</file>

<file path=ppt/tags/tag176.xml><?xml version="1.0" encoding="utf-8"?>
<p:tagLst xmlns:p="http://schemas.openxmlformats.org/presentationml/2006/main">
  <p:tag name="AS_UNIQUEID" val="122"/>
</p:tagLst>
</file>

<file path=ppt/tags/tag177.xml><?xml version="1.0" encoding="utf-8"?>
<p:tagLst xmlns:p="http://schemas.openxmlformats.org/presentationml/2006/main">
  <p:tag name="AS_UNIQUEID" val="223"/>
</p:tagLst>
</file>

<file path=ppt/tags/tag178.xml><?xml version="1.0" encoding="utf-8"?>
<p:tagLst xmlns:p="http://schemas.openxmlformats.org/presentationml/2006/main">
  <p:tag name="AS_UNIQUEID" val="201"/>
</p:tagLst>
</file>

<file path=ppt/tags/tag179.xml><?xml version="1.0" encoding="utf-8"?>
<p:tagLst xmlns:p="http://schemas.openxmlformats.org/presentationml/2006/main">
  <p:tag name="AS_UNIQUEID" val="202"/>
</p:tagLst>
</file>

<file path=ppt/tags/tag18.xml><?xml version="1.0" encoding="utf-8"?>
<p:tagLst xmlns:p="http://schemas.openxmlformats.org/presentationml/2006/main">
  <p:tag name="AS_UNIQUEID" val="145"/>
</p:tagLst>
</file>

<file path=ppt/tags/tag180.xml><?xml version="1.0" encoding="utf-8"?>
<p:tagLst xmlns:p="http://schemas.openxmlformats.org/presentationml/2006/main">
  <p:tag name="AS_UNIQUEID" val="203"/>
</p:tagLst>
</file>

<file path=ppt/tags/tag181.xml><?xml version="1.0" encoding="utf-8"?>
<p:tagLst xmlns:p="http://schemas.openxmlformats.org/presentationml/2006/main">
  <p:tag name="AS_UNIQUEID" val="204"/>
</p:tagLst>
</file>

<file path=ppt/tags/tag182.xml><?xml version="1.0" encoding="utf-8"?>
<p:tagLst xmlns:p="http://schemas.openxmlformats.org/presentationml/2006/main">
  <p:tag name="AS_UNIQUEID" val="205"/>
</p:tagLst>
</file>

<file path=ppt/tags/tag183.xml><?xml version="1.0" encoding="utf-8"?>
<p:tagLst xmlns:p="http://schemas.openxmlformats.org/presentationml/2006/main">
  <p:tag name="AS_UNIQUEID" val="206"/>
</p:tagLst>
</file>

<file path=ppt/tags/tag184.xml><?xml version="1.0" encoding="utf-8"?>
<p:tagLst xmlns:p="http://schemas.openxmlformats.org/presentationml/2006/main">
  <p:tag name="AS_OS" val="Unix 3.10 unknown"/>
  <p:tag name="AS_RELEASE_DATE" val="2020.11.30"/>
  <p:tag name="AS_TITLE" val="Aspose.Slides for Java"/>
  <p:tag name="AS_VERSION" val="20.11"/>
  <p:tag name="COMMONDATA" val="eyJoZGlkIjoiNmZlMTAwNjRmNTAzMzU4N2NlM2M2OWU0MjE0MDg4YmIifQ=="/>
  <p:tag name="KSO_WPP_MARK_KEY" val="4a85df9a-84c8-44e0-bd9b-6fa1276a44ec"/>
  <p:tag name="commondata" val="eyJoZGlkIjoiZmY3ZjUxODU3MzNkYmM5NjBiYjgzZTAzOWRlNTYwMWYifQ=="/>
</p:tagLst>
</file>

<file path=ppt/tags/tag19.xml><?xml version="1.0" encoding="utf-8"?>
<p:tagLst xmlns:p="http://schemas.openxmlformats.org/presentationml/2006/main">
  <p:tag name="AS_UNIQUEID" val="146"/>
</p:tagLst>
</file>

<file path=ppt/tags/tag2.xml><?xml version="1.0" encoding="utf-8"?>
<p:tagLst xmlns:p="http://schemas.openxmlformats.org/presentationml/2006/main">
  <p:tag name="AS_UNIQUEID" val="126"/>
</p:tagLst>
</file>

<file path=ppt/tags/tag20.xml><?xml version="1.0" encoding="utf-8"?>
<p:tagLst xmlns:p="http://schemas.openxmlformats.org/presentationml/2006/main">
  <p:tag name="AS_UNIQUEID" val="147"/>
</p:tagLst>
</file>

<file path=ppt/tags/tag21.xml><?xml version="1.0" encoding="utf-8"?>
<p:tagLst xmlns:p="http://schemas.openxmlformats.org/presentationml/2006/main">
  <p:tag name="AS_UNIQUEID" val="148"/>
</p:tagLst>
</file>

<file path=ppt/tags/tag22.xml><?xml version="1.0" encoding="utf-8"?>
<p:tagLst xmlns:p="http://schemas.openxmlformats.org/presentationml/2006/main">
  <p:tag name="AS_UNIQUEID" val="150"/>
</p:tagLst>
</file>

<file path=ppt/tags/tag23.xml><?xml version="1.0" encoding="utf-8"?>
<p:tagLst xmlns:p="http://schemas.openxmlformats.org/presentationml/2006/main">
  <p:tag name="AS_UNIQUEID" val="151"/>
</p:tagLst>
</file>

<file path=ppt/tags/tag24.xml><?xml version="1.0" encoding="utf-8"?>
<p:tagLst xmlns:p="http://schemas.openxmlformats.org/presentationml/2006/main">
  <p:tag name="AS_UNIQUEID" val="152"/>
</p:tagLst>
</file>

<file path=ppt/tags/tag25.xml><?xml version="1.0" encoding="utf-8"?>
<p:tagLst xmlns:p="http://schemas.openxmlformats.org/presentationml/2006/main">
  <p:tag name="AS_UNIQUEID" val="153"/>
</p:tagLst>
</file>

<file path=ppt/tags/tag26.xml><?xml version="1.0" encoding="utf-8"?>
<p:tagLst xmlns:p="http://schemas.openxmlformats.org/presentationml/2006/main">
  <p:tag name="AS_UNIQUEID" val="154"/>
</p:tagLst>
</file>

<file path=ppt/tags/tag27.xml><?xml version="1.0" encoding="utf-8"?>
<p:tagLst xmlns:p="http://schemas.openxmlformats.org/presentationml/2006/main">
  <p:tag name="AS_UNIQUEID" val="155"/>
</p:tagLst>
</file>

<file path=ppt/tags/tag28.xml><?xml version="1.0" encoding="utf-8"?>
<p:tagLst xmlns:p="http://schemas.openxmlformats.org/presentationml/2006/main">
  <p:tag name="AS_UNIQUEID" val="156"/>
</p:tagLst>
</file>

<file path=ppt/tags/tag29.xml><?xml version="1.0" encoding="utf-8"?>
<p:tagLst xmlns:p="http://schemas.openxmlformats.org/presentationml/2006/main">
  <p:tag name="AS_UNIQUEID" val="157"/>
</p:tagLst>
</file>

<file path=ppt/tags/tag3.xml><?xml version="1.0" encoding="utf-8"?>
<p:tagLst xmlns:p="http://schemas.openxmlformats.org/presentationml/2006/main">
  <p:tag name="AS_UNIQUEID" val="127"/>
</p:tagLst>
</file>

<file path=ppt/tags/tag30.xml><?xml version="1.0" encoding="utf-8"?>
<p:tagLst xmlns:p="http://schemas.openxmlformats.org/presentationml/2006/main">
  <p:tag name="AS_UNIQUEID" val="159"/>
</p:tagLst>
</file>

<file path=ppt/tags/tag31.xml><?xml version="1.0" encoding="utf-8"?>
<p:tagLst xmlns:p="http://schemas.openxmlformats.org/presentationml/2006/main">
  <p:tag name="AS_UNIQUEID" val="160"/>
</p:tagLst>
</file>

<file path=ppt/tags/tag32.xml><?xml version="1.0" encoding="utf-8"?>
<p:tagLst xmlns:p="http://schemas.openxmlformats.org/presentationml/2006/main">
  <p:tag name="AS_UNIQUEID" val="161"/>
</p:tagLst>
</file>

<file path=ppt/tags/tag33.xml><?xml version="1.0" encoding="utf-8"?>
<p:tagLst xmlns:p="http://schemas.openxmlformats.org/presentationml/2006/main">
  <p:tag name="AS_UNIQUEID" val="162"/>
</p:tagLst>
</file>

<file path=ppt/tags/tag34.xml><?xml version="1.0" encoding="utf-8"?>
<p:tagLst xmlns:p="http://schemas.openxmlformats.org/presentationml/2006/main">
  <p:tag name="AS_UNIQUEID" val="164"/>
</p:tagLst>
</file>

<file path=ppt/tags/tag35.xml><?xml version="1.0" encoding="utf-8"?>
<p:tagLst xmlns:p="http://schemas.openxmlformats.org/presentationml/2006/main">
  <p:tag name="AS_UNIQUEID" val="165"/>
</p:tagLst>
</file>

<file path=ppt/tags/tag36.xml><?xml version="1.0" encoding="utf-8"?>
<p:tagLst xmlns:p="http://schemas.openxmlformats.org/presentationml/2006/main">
  <p:tag name="AS_UNIQUEID" val="166"/>
</p:tagLst>
</file>

<file path=ppt/tags/tag37.xml><?xml version="1.0" encoding="utf-8"?>
<p:tagLst xmlns:p="http://schemas.openxmlformats.org/presentationml/2006/main">
  <p:tag name="AS_UNIQUEID" val="168"/>
</p:tagLst>
</file>

<file path=ppt/tags/tag38.xml><?xml version="1.0" encoding="utf-8"?>
<p:tagLst xmlns:p="http://schemas.openxmlformats.org/presentationml/2006/main">
  <p:tag name="AS_UNIQUEID" val="169"/>
</p:tagLst>
</file>

<file path=ppt/tags/tag39.xml><?xml version="1.0" encoding="utf-8"?>
<p:tagLst xmlns:p="http://schemas.openxmlformats.org/presentationml/2006/main">
  <p:tag name="AS_UNIQUEID" val="170"/>
</p:tagLst>
</file>

<file path=ppt/tags/tag4.xml><?xml version="1.0" encoding="utf-8"?>
<p:tagLst xmlns:p="http://schemas.openxmlformats.org/presentationml/2006/main">
  <p:tag name="AS_UNIQUEID" val="128"/>
</p:tagLst>
</file>

<file path=ppt/tags/tag40.xml><?xml version="1.0" encoding="utf-8"?>
<p:tagLst xmlns:p="http://schemas.openxmlformats.org/presentationml/2006/main">
  <p:tag name="AS_UNIQUEID" val="171"/>
</p:tagLst>
</file>

<file path=ppt/tags/tag41.xml><?xml version="1.0" encoding="utf-8"?>
<p:tagLst xmlns:p="http://schemas.openxmlformats.org/presentationml/2006/main">
  <p:tag name="AS_UNIQUEID" val="172"/>
</p:tagLst>
</file>

<file path=ppt/tags/tag42.xml><?xml version="1.0" encoding="utf-8"?>
<p:tagLst xmlns:p="http://schemas.openxmlformats.org/presentationml/2006/main">
  <p:tag name="AS_UNIQUEID" val="173"/>
</p:tagLst>
</file>

<file path=ppt/tags/tag43.xml><?xml version="1.0" encoding="utf-8"?>
<p:tagLst xmlns:p="http://schemas.openxmlformats.org/presentationml/2006/main">
  <p:tag name="AS_UNIQUEID" val="175"/>
</p:tagLst>
</file>

<file path=ppt/tags/tag44.xml><?xml version="1.0" encoding="utf-8"?>
<p:tagLst xmlns:p="http://schemas.openxmlformats.org/presentationml/2006/main">
  <p:tag name="AS_UNIQUEID" val="176"/>
</p:tagLst>
</file>

<file path=ppt/tags/tag45.xml><?xml version="1.0" encoding="utf-8"?>
<p:tagLst xmlns:p="http://schemas.openxmlformats.org/presentationml/2006/main">
  <p:tag name="AS_UNIQUEID" val="177"/>
</p:tagLst>
</file>

<file path=ppt/tags/tag46.xml><?xml version="1.0" encoding="utf-8"?>
<p:tagLst xmlns:p="http://schemas.openxmlformats.org/presentationml/2006/main">
  <p:tag name="AS_UNIQUEID" val="178"/>
</p:tagLst>
</file>

<file path=ppt/tags/tag47.xml><?xml version="1.0" encoding="utf-8"?>
<p:tagLst xmlns:p="http://schemas.openxmlformats.org/presentationml/2006/main">
  <p:tag name="AS_UNIQUEID" val="179"/>
</p:tagLst>
</file>

<file path=ppt/tags/tag48.xml><?xml version="1.0" encoding="utf-8"?>
<p:tagLst xmlns:p="http://schemas.openxmlformats.org/presentationml/2006/main">
  <p:tag name="AS_UNIQUEID" val="180"/>
</p:tagLst>
</file>

<file path=ppt/tags/tag49.xml><?xml version="1.0" encoding="utf-8"?>
<p:tagLst xmlns:p="http://schemas.openxmlformats.org/presentationml/2006/main">
  <p:tag name="AS_UNIQUEID" val="182"/>
</p:tagLst>
</file>

<file path=ppt/tags/tag5.xml><?xml version="1.0" encoding="utf-8"?>
<p:tagLst xmlns:p="http://schemas.openxmlformats.org/presentationml/2006/main">
  <p:tag name="AS_UNIQUEID" val="129"/>
</p:tagLst>
</file>

<file path=ppt/tags/tag50.xml><?xml version="1.0" encoding="utf-8"?>
<p:tagLst xmlns:p="http://schemas.openxmlformats.org/presentationml/2006/main">
  <p:tag name="AS_UNIQUEID" val="183"/>
</p:tagLst>
</file>

<file path=ppt/tags/tag51.xml><?xml version="1.0" encoding="utf-8"?>
<p:tagLst xmlns:p="http://schemas.openxmlformats.org/presentationml/2006/main">
  <p:tag name="AS_UNIQUEID" val="184"/>
</p:tagLst>
</file>

<file path=ppt/tags/tag52.xml><?xml version="1.0" encoding="utf-8"?>
<p:tagLst xmlns:p="http://schemas.openxmlformats.org/presentationml/2006/main">
  <p:tag name="AS_UNIQUEID" val="185"/>
</p:tagLst>
</file>

<file path=ppt/tags/tag53.xml><?xml version="1.0" encoding="utf-8"?>
<p:tagLst xmlns:p="http://schemas.openxmlformats.org/presentationml/2006/main">
  <p:tag name="AS_UNIQUEID" val="186"/>
</p:tagLst>
</file>

<file path=ppt/tags/tag54.xml><?xml version="1.0" encoding="utf-8"?>
<p:tagLst xmlns:p="http://schemas.openxmlformats.org/presentationml/2006/main">
  <p:tag name="AS_UNIQUEID" val="188"/>
</p:tagLst>
</file>

<file path=ppt/tags/tag55.xml><?xml version="1.0" encoding="utf-8"?>
<p:tagLst xmlns:p="http://schemas.openxmlformats.org/presentationml/2006/main">
  <p:tag name="AS_UNIQUEID" val="189"/>
</p:tagLst>
</file>

<file path=ppt/tags/tag56.xml><?xml version="1.0" encoding="utf-8"?>
<p:tagLst xmlns:p="http://schemas.openxmlformats.org/presentationml/2006/main">
  <p:tag name="AS_UNIQUEID" val="190"/>
</p:tagLst>
</file>

<file path=ppt/tags/tag57.xml><?xml version="1.0" encoding="utf-8"?>
<p:tagLst xmlns:p="http://schemas.openxmlformats.org/presentationml/2006/main">
  <p:tag name="AS_UNIQUEID" val="191"/>
</p:tagLst>
</file>

<file path=ppt/tags/tag58.xml><?xml version="1.0" encoding="utf-8"?>
<p:tagLst xmlns:p="http://schemas.openxmlformats.org/presentationml/2006/main">
  <p:tag name="AS_UNIQUEID" val="192"/>
</p:tagLst>
</file>

<file path=ppt/tags/tag59.xml><?xml version="1.0" encoding="utf-8"?>
<p:tagLst xmlns:p="http://schemas.openxmlformats.org/presentationml/2006/main">
  <p:tag name="AS_UNIQUEID" val="194"/>
</p:tagLst>
</file>

<file path=ppt/tags/tag6.xml><?xml version="1.0" encoding="utf-8"?>
<p:tagLst xmlns:p="http://schemas.openxmlformats.org/presentationml/2006/main">
  <p:tag name="AS_UNIQUEID" val="131"/>
</p:tagLst>
</file>

<file path=ppt/tags/tag60.xml><?xml version="1.0" encoding="utf-8"?>
<p:tagLst xmlns:p="http://schemas.openxmlformats.org/presentationml/2006/main">
  <p:tag name="AS_UNIQUEID" val="195"/>
</p:tagLst>
</file>

<file path=ppt/tags/tag61.xml><?xml version="1.0" encoding="utf-8"?>
<p:tagLst xmlns:p="http://schemas.openxmlformats.org/presentationml/2006/main">
  <p:tag name="AS_UNIQUEID" val="196"/>
</p:tagLst>
</file>

<file path=ppt/tags/tag62.xml><?xml version="1.0" encoding="utf-8"?>
<p:tagLst xmlns:p="http://schemas.openxmlformats.org/presentationml/2006/main">
  <p:tag name="AS_UNIQUEID" val="197"/>
</p:tagLst>
</file>

<file path=ppt/tags/tag63.xml><?xml version="1.0" encoding="utf-8"?>
<p:tagLst xmlns:p="http://schemas.openxmlformats.org/presentationml/2006/main">
  <p:tag name="AS_UNIQUEID" val="198"/>
</p:tagLst>
</file>

<file path=ppt/tags/tag64.xml><?xml version="1.0" encoding="utf-8"?>
<p:tagLst xmlns:p="http://schemas.openxmlformats.org/presentationml/2006/main">
  <p:tag name="AS_UNIQUEID" val="199"/>
</p:tagLst>
</file>

<file path=ppt/tags/tag65.xml><?xml version="1.0" encoding="utf-8"?>
<p:tagLst xmlns:p="http://schemas.openxmlformats.org/presentationml/2006/main">
  <p:tag name="AS_UNIQUEID" val="211"/>
</p:tagLst>
</file>

<file path=ppt/tags/tag66.xml><?xml version="1.0" encoding="utf-8"?>
<p:tagLst xmlns:p="http://schemas.openxmlformats.org/presentationml/2006/main">
  <p:tag name="AS_UNIQUEID" val="214"/>
</p:tagLst>
</file>

<file path=ppt/tags/tag67.xml><?xml version="1.0" encoding="utf-8"?>
<p:tagLst xmlns:p="http://schemas.openxmlformats.org/presentationml/2006/main">
  <p:tag name="AS_UNIQUEID" val="215"/>
</p:tagLst>
</file>

<file path=ppt/tags/tag68.xml><?xml version="1.0" encoding="utf-8"?>
<p:tagLst xmlns:p="http://schemas.openxmlformats.org/presentationml/2006/main">
  <p:tag name="AS_UNIQUEID" val="217"/>
</p:tagLst>
</file>

<file path=ppt/tags/tag69.xml><?xml version="1.0" encoding="utf-8"?>
<p:tagLst xmlns:p="http://schemas.openxmlformats.org/presentationml/2006/main">
  <p:tag name="AS_UNIQUEID" val="218"/>
</p:tagLst>
</file>

<file path=ppt/tags/tag7.xml><?xml version="1.0" encoding="utf-8"?>
<p:tagLst xmlns:p="http://schemas.openxmlformats.org/presentationml/2006/main">
  <p:tag name="AS_UNIQUEID" val="132"/>
</p:tagLst>
</file>

<file path=ppt/tags/tag70.xml><?xml version="1.0" encoding="utf-8"?>
<p:tagLst xmlns:p="http://schemas.openxmlformats.org/presentationml/2006/main">
  <p:tag name="AS_UNIQUEID" val="219"/>
</p:tagLst>
</file>

<file path=ppt/tags/tag71.xml><?xml version="1.0" encoding="utf-8"?>
<p:tagLst xmlns:p="http://schemas.openxmlformats.org/presentationml/2006/main">
  <p:tag name="AS_UNIQUEID" val="221"/>
</p:tagLst>
</file>

<file path=ppt/tags/tag72.xml><?xml version="1.0" encoding="utf-8"?>
<p:tagLst xmlns:p="http://schemas.openxmlformats.org/presentationml/2006/main">
  <p:tag name="AS_UNIQUEID" val="222"/>
</p:tagLst>
</file>

<file path=ppt/tags/tag73.xml><?xml version="1.0" encoding="utf-8"?>
<p:tagLst xmlns:p="http://schemas.openxmlformats.org/presentationml/2006/main">
  <p:tag name="AS_UNIQUEID" val="2"/>
</p:tagLst>
</file>

<file path=ppt/tags/tag74.xml><?xml version="1.0" encoding="utf-8"?>
<p:tagLst xmlns:p="http://schemas.openxmlformats.org/presentationml/2006/main">
  <p:tag name="AS_UNIQUEID" val="3"/>
</p:tagLst>
</file>

<file path=ppt/tags/tag75.xml><?xml version="1.0" encoding="utf-8"?>
<p:tagLst xmlns:p="http://schemas.openxmlformats.org/presentationml/2006/main">
  <p:tag name="AS_UNIQUEID" val="5"/>
</p:tagLst>
</file>

<file path=ppt/tags/tag76.xml><?xml version="1.0" encoding="utf-8"?>
<p:tagLst xmlns:p="http://schemas.openxmlformats.org/presentationml/2006/main">
  <p:tag name="AS_UNIQUEID" val="6"/>
</p:tagLst>
</file>

<file path=ppt/tags/tag77.xml><?xml version="1.0" encoding="utf-8"?>
<p:tagLst xmlns:p="http://schemas.openxmlformats.org/presentationml/2006/main">
  <p:tag name="AS_UNIQUEID" val="7"/>
</p:tagLst>
</file>

<file path=ppt/tags/tag78.xml><?xml version="1.0" encoding="utf-8"?>
<p:tagLst xmlns:p="http://schemas.openxmlformats.org/presentationml/2006/main">
  <p:tag name="AS_UNIQUEID" val="8"/>
</p:tagLst>
</file>

<file path=ppt/tags/tag79.xml><?xml version="1.0" encoding="utf-8"?>
<p:tagLst xmlns:p="http://schemas.openxmlformats.org/presentationml/2006/main">
  <p:tag name="AS_UNIQUEID" val="10"/>
</p:tagLst>
</file>

<file path=ppt/tags/tag8.xml><?xml version="1.0" encoding="utf-8"?>
<p:tagLst xmlns:p="http://schemas.openxmlformats.org/presentationml/2006/main">
  <p:tag name="AS_UNIQUEID" val="133"/>
</p:tagLst>
</file>

<file path=ppt/tags/tag80.xml><?xml version="1.0" encoding="utf-8"?>
<p:tagLst xmlns:p="http://schemas.openxmlformats.org/presentationml/2006/main">
  <p:tag name="AS_UNIQUEID" val="11"/>
</p:tagLst>
</file>

<file path=ppt/tags/tag81.xml><?xml version="1.0" encoding="utf-8"?>
<p:tagLst xmlns:p="http://schemas.openxmlformats.org/presentationml/2006/main">
  <p:tag name="AS_UNIQUEID" val="12"/>
</p:tagLst>
</file>

<file path=ppt/tags/tag82.xml><?xml version="1.0" encoding="utf-8"?>
<p:tagLst xmlns:p="http://schemas.openxmlformats.org/presentationml/2006/main">
  <p:tag name="AS_UNIQUEID" val="13"/>
</p:tagLst>
</file>

<file path=ppt/tags/tag83.xml><?xml version="1.0" encoding="utf-8"?>
<p:tagLst xmlns:p="http://schemas.openxmlformats.org/presentationml/2006/main">
  <p:tag name="AS_UNIQUEID" val="14"/>
</p:tagLst>
</file>

<file path=ppt/tags/tag84.xml><?xml version="1.0" encoding="utf-8"?>
<p:tagLst xmlns:p="http://schemas.openxmlformats.org/presentationml/2006/main">
  <p:tag name="AS_UNIQUEID" val="15"/>
</p:tagLst>
</file>

<file path=ppt/tags/tag85.xml><?xml version="1.0" encoding="utf-8"?>
<p:tagLst xmlns:p="http://schemas.openxmlformats.org/presentationml/2006/main">
  <p:tag name="AS_UNIQUEID" val="16"/>
</p:tagLst>
</file>

<file path=ppt/tags/tag86.xml><?xml version="1.0" encoding="utf-8"?>
<p:tagLst xmlns:p="http://schemas.openxmlformats.org/presentationml/2006/main">
  <p:tag name="AS_UNIQUEID" val="17"/>
</p:tagLst>
</file>

<file path=ppt/tags/tag87.xml><?xml version="1.0" encoding="utf-8"?>
<p:tagLst xmlns:p="http://schemas.openxmlformats.org/presentationml/2006/main">
  <p:tag name="AS_UNIQUEID" val="18"/>
</p:tagLst>
</file>

<file path=ppt/tags/tag88.xml><?xml version="1.0" encoding="utf-8"?>
<p:tagLst xmlns:p="http://schemas.openxmlformats.org/presentationml/2006/main">
  <p:tag name="AS_UNIQUEID" val="19"/>
</p:tagLst>
</file>

<file path=ppt/tags/tag89.xml><?xml version="1.0" encoding="utf-8"?>
<p:tagLst xmlns:p="http://schemas.openxmlformats.org/presentationml/2006/main">
  <p:tag name="AS_UNIQUEID" val="20"/>
</p:tagLst>
</file>

<file path=ppt/tags/tag9.xml><?xml version="1.0" encoding="utf-8"?>
<p:tagLst xmlns:p="http://schemas.openxmlformats.org/presentationml/2006/main">
  <p:tag name="AS_UNIQUEID" val="134"/>
</p:tagLst>
</file>

<file path=ppt/tags/tag90.xml><?xml version="1.0" encoding="utf-8"?>
<p:tagLst xmlns:p="http://schemas.openxmlformats.org/presentationml/2006/main">
  <p:tag name="AS_UNIQUEID" val="21"/>
</p:tagLst>
</file>

<file path=ppt/tags/tag91.xml><?xml version="1.0" encoding="utf-8"?>
<p:tagLst xmlns:p="http://schemas.openxmlformats.org/presentationml/2006/main">
  <p:tag name="AS_UNIQUEID" val="23"/>
</p:tagLst>
</file>

<file path=ppt/tags/tag92.xml><?xml version="1.0" encoding="utf-8"?>
<p:tagLst xmlns:p="http://schemas.openxmlformats.org/presentationml/2006/main">
  <p:tag name="AS_UNIQUEID" val="24"/>
</p:tagLst>
</file>

<file path=ppt/tags/tag93.xml><?xml version="1.0" encoding="utf-8"?>
<p:tagLst xmlns:p="http://schemas.openxmlformats.org/presentationml/2006/main">
  <p:tag name="AS_UNIQUEID" val="25"/>
</p:tagLst>
</file>

<file path=ppt/tags/tag94.xml><?xml version="1.0" encoding="utf-8"?>
<p:tagLst xmlns:p="http://schemas.openxmlformats.org/presentationml/2006/main">
  <p:tag name="AS_UNIQUEID" val="27"/>
</p:tagLst>
</file>

<file path=ppt/tags/tag95.xml><?xml version="1.0" encoding="utf-8"?>
<p:tagLst xmlns:p="http://schemas.openxmlformats.org/presentationml/2006/main">
  <p:tag name="AS_UNIQUEID" val="28"/>
</p:tagLst>
</file>

<file path=ppt/tags/tag96.xml><?xml version="1.0" encoding="utf-8"?>
<p:tagLst xmlns:p="http://schemas.openxmlformats.org/presentationml/2006/main">
  <p:tag name="AS_UNIQUEID" val="29"/>
</p:tagLst>
</file>

<file path=ppt/tags/tag97.xml><?xml version="1.0" encoding="utf-8"?>
<p:tagLst xmlns:p="http://schemas.openxmlformats.org/presentationml/2006/main">
  <p:tag name="AS_UNIQUEID" val="30"/>
</p:tagLst>
</file>

<file path=ppt/tags/tag98.xml><?xml version="1.0" encoding="utf-8"?>
<p:tagLst xmlns:p="http://schemas.openxmlformats.org/presentationml/2006/main">
  <p:tag name="AS_UNIQUEID" val="32"/>
</p:tagLst>
</file>

<file path=ppt/tags/tag99.xml><?xml version="1.0" encoding="utf-8"?>
<p:tagLst xmlns:p="http://schemas.openxmlformats.org/presentationml/2006/main">
  <p:tag name="AS_UNIQUEID" val="33"/>
</p:tagLst>
</file>

<file path=ppt/theme/theme1.xml><?xml version="1.0" encoding="utf-8"?>
<a:theme xmlns:a="http://schemas.openxmlformats.org/drawingml/2006/main" name="默认设计模板">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7091</Words>
  <Application>WPS 演示</Application>
  <PresentationFormat/>
  <Paragraphs>213</Paragraphs>
  <Slides>24</Slides>
  <Notes>0</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Arial</vt:lpstr>
      <vt:lpstr>宋体</vt:lpstr>
      <vt:lpstr>Wingdings</vt:lpstr>
      <vt:lpstr>Times New Roman</vt:lpstr>
      <vt:lpstr>Calibri</vt:lpstr>
      <vt:lpstr>等线</vt:lpstr>
      <vt:lpstr>微软雅黑</vt:lpstr>
      <vt:lpstr>Arial Unicode MS</vt:lpstr>
      <vt:lpstr>Calibri Light</vt:lpstr>
      <vt:lpstr>Tahoma</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xjp</cp:lastModifiedBy>
  <cp:revision>2</cp:revision>
  <cp:lastPrinted>2022-09-24T17:45:00Z</cp:lastPrinted>
  <dcterms:created xsi:type="dcterms:W3CDTF">2022-09-24T17:45:00Z</dcterms:created>
  <dcterms:modified xsi:type="dcterms:W3CDTF">2024-08-21T09:23:40Z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11139DF4C07D47A5AD9F653B003EF0A6_13</vt:lpwstr>
  </property>
  <property fmtid="{D5CDD505-2E9C-101B-9397-08002B2CF9AE}" pid="7" name="KSOProductBuildVer">
    <vt:lpwstr>2052-12.1.0.17147</vt:lpwstr>
  </property>
</Properties>
</file>